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600D-5456-3947-8875-8FAA8B2664B1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C2C0-9A20-CF46-A1A9-9368AB39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600D-5456-3947-8875-8FAA8B2664B1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C2C0-9A20-CF46-A1A9-9368AB39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6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600D-5456-3947-8875-8FAA8B2664B1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C2C0-9A20-CF46-A1A9-9368AB39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7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600D-5456-3947-8875-8FAA8B2664B1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C2C0-9A20-CF46-A1A9-9368AB39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9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600D-5456-3947-8875-8FAA8B2664B1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C2C0-9A20-CF46-A1A9-9368AB39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600D-5456-3947-8875-8FAA8B2664B1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C2C0-9A20-CF46-A1A9-9368AB39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600D-5456-3947-8875-8FAA8B2664B1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C2C0-9A20-CF46-A1A9-9368AB39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9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600D-5456-3947-8875-8FAA8B2664B1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C2C0-9A20-CF46-A1A9-9368AB39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7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600D-5456-3947-8875-8FAA8B2664B1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C2C0-9A20-CF46-A1A9-9368AB39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6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600D-5456-3947-8875-8FAA8B2664B1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C2C0-9A20-CF46-A1A9-9368AB39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600D-5456-3947-8875-8FAA8B2664B1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C2C0-9A20-CF46-A1A9-9368AB39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7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D600D-5456-3947-8875-8FAA8B2664B1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8C2C0-9A20-CF46-A1A9-9368AB39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0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12192000" cy="58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llSizeR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64" y="0"/>
            <a:ext cx="8909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llSizeR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3216"/>
            <a:ext cx="9144000" cy="63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0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SizeR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528"/>
            <a:ext cx="914400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2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 clemente-colon</dc:creator>
  <cp:lastModifiedBy>Theater </cp:lastModifiedBy>
  <cp:revision>3</cp:revision>
  <dcterms:created xsi:type="dcterms:W3CDTF">2017-07-18T03:17:36Z</dcterms:created>
  <dcterms:modified xsi:type="dcterms:W3CDTF">2017-07-18T12:28:11Z</dcterms:modified>
</cp:coreProperties>
</file>