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6A1A1-4B69-4372-A638-1A1635BDBFDA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2562-D7FA-435A-A48C-DD92E3AE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9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6A1A1-4B69-4372-A638-1A1635BDBFDA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2562-D7FA-435A-A48C-DD92E3AE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222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6A1A1-4B69-4372-A638-1A1635BDBFDA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2562-D7FA-435A-A48C-DD92E3AE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22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6A1A1-4B69-4372-A638-1A1635BDBFDA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2562-D7FA-435A-A48C-DD92E3AE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51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6A1A1-4B69-4372-A638-1A1635BDBFDA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2562-D7FA-435A-A48C-DD92E3AE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080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6A1A1-4B69-4372-A638-1A1635BDBFDA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2562-D7FA-435A-A48C-DD92E3AE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842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6A1A1-4B69-4372-A638-1A1635BDBFDA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2562-D7FA-435A-A48C-DD92E3AE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195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6A1A1-4B69-4372-A638-1A1635BDBFDA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2562-D7FA-435A-A48C-DD92E3AE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324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6A1A1-4B69-4372-A638-1A1635BDBFDA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2562-D7FA-435A-A48C-DD92E3AE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014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6A1A1-4B69-4372-A638-1A1635BDBFDA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2562-D7FA-435A-A48C-DD92E3AE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394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6A1A1-4B69-4372-A638-1A1635BDBFDA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2562-D7FA-435A-A48C-DD92E3AE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075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6A1A1-4B69-4372-A638-1A1635BDBFDA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42562-D7FA-435A-A48C-DD92E3AE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256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420" y="0"/>
            <a:ext cx="868716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16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Theater</dc:creator>
  <cp:lastModifiedBy>Theater </cp:lastModifiedBy>
  <cp:revision>3</cp:revision>
  <dcterms:created xsi:type="dcterms:W3CDTF">2017-07-18T18:39:48Z</dcterms:created>
  <dcterms:modified xsi:type="dcterms:W3CDTF">2017-07-18T18:42:18Z</dcterms:modified>
</cp:coreProperties>
</file>