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5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6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7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8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9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96" r:id="rId1"/>
    <p:sldMasterId id="2147483725" r:id="rId2"/>
    <p:sldMasterId id="2147483738" r:id="rId3"/>
    <p:sldMasterId id="2147483752" r:id="rId4"/>
    <p:sldMasterId id="2147483782" r:id="rId5"/>
    <p:sldMasterId id="2147483811" r:id="rId6"/>
    <p:sldMasterId id="2147483823" r:id="rId7"/>
    <p:sldMasterId id="2147483853" r:id="rId8"/>
    <p:sldMasterId id="2147483865" r:id="rId9"/>
    <p:sldMasterId id="2147483892" r:id="rId10"/>
  </p:sldMasterIdLst>
  <p:notesMasterIdLst>
    <p:notesMasterId r:id="rId20"/>
  </p:notesMasterIdLst>
  <p:sldIdLst>
    <p:sldId id="320" r:id="rId11"/>
    <p:sldId id="316" r:id="rId12"/>
    <p:sldId id="292" r:id="rId13"/>
    <p:sldId id="319" r:id="rId14"/>
    <p:sldId id="318" r:id="rId15"/>
    <p:sldId id="317" r:id="rId16"/>
    <p:sldId id="323" r:id="rId17"/>
    <p:sldId id="322" r:id="rId18"/>
    <p:sldId id="321" r:id="rId19"/>
  </p:sldIdLst>
  <p:sldSz cx="9144000" cy="6858000" type="screen4x3"/>
  <p:notesSz cx="7102475" cy="9369425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exey Knizhnikov" initials="AK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540" autoAdjust="0"/>
    <p:restoredTop sz="94660"/>
  </p:normalViewPr>
  <p:slideViewPr>
    <p:cSldViewPr>
      <p:cViewPr>
        <p:scale>
          <a:sx n="50" d="100"/>
          <a:sy n="50" d="100"/>
        </p:scale>
        <p:origin x="-1722" y="-4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703263"/>
            <a:ext cx="4683125" cy="35131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710248" y="4450477"/>
            <a:ext cx="5681979" cy="4216241"/>
          </a:xfrm>
          <a:prstGeom prst="rect">
            <a:avLst/>
          </a:prstGeom>
          <a:noFill/>
          <a:ln>
            <a:noFill/>
          </a:ln>
        </p:spPr>
        <p:txBody>
          <a:bodyPr lIns="94104" tIns="94104" rIns="94104" bIns="94104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397731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>
          <a:xfrm>
            <a:off x="0" y="8899328"/>
            <a:ext cx="3077739" cy="468471"/>
          </a:xfrm>
          <a:prstGeom prst="rect">
            <a:avLst/>
          </a:prstGeom>
        </p:spPr>
        <p:txBody>
          <a:bodyPr lIns="94119" tIns="47060" rIns="94119" bIns="47060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 txBox="1">
            <a:spLocks noGrp="1"/>
          </p:cNvSpPr>
          <p:nvPr>
            <p:ph type="body" idx="1"/>
          </p:nvPr>
        </p:nvSpPr>
        <p:spPr>
          <a:xfrm>
            <a:off x="710249" y="4450477"/>
            <a:ext cx="5681979" cy="4216241"/>
          </a:xfrm>
          <a:prstGeom prst="rect">
            <a:avLst/>
          </a:prstGeom>
        </p:spPr>
        <p:txBody>
          <a:bodyPr lIns="94091" tIns="94091" rIns="94091" bIns="94091" anchor="ctr" anchorCtr="0">
            <a:noAutofit/>
          </a:bodyPr>
          <a:lstStyle/>
          <a:p>
            <a:endParaRPr/>
          </a:p>
        </p:txBody>
      </p:sp>
      <p:sp>
        <p:nvSpPr>
          <p:cNvPr id="479" name="Shape 479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703263"/>
            <a:ext cx="4683125" cy="35131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87197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710248" y="4450477"/>
            <a:ext cx="5681979" cy="4216241"/>
          </a:xfrm>
          <a:prstGeom prst="rect">
            <a:avLst/>
          </a:prstGeom>
          <a:noFill/>
          <a:ln>
            <a:noFill/>
          </a:ln>
        </p:spPr>
        <p:txBody>
          <a:bodyPr lIns="94104" tIns="94104" rIns="94104" bIns="94104" anchor="ctr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US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By June 2017 about 35% of EEZ has already</a:t>
            </a:r>
            <a:r>
              <a:rPr lang="en-US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leased, mostly by </a:t>
            </a:r>
            <a:r>
              <a:rPr lang="en-US" baseline="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Rosneft</a:t>
            </a:r>
            <a:r>
              <a:rPr lang="en-US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baseline="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yelow</a:t>
            </a:r>
            <a:r>
              <a:rPr lang="en-US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and Gazprom (blue)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703263"/>
            <a:ext cx="4683125" cy="35131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area – supply</a:t>
            </a:r>
            <a:r>
              <a:rPr lang="en-US" baseline="0" dirty="0" smtClean="0"/>
              <a:t> recourses, mostly extractive industry to drive increase the shipping traffic in Russian arctic. For instance, only one shipping company – </a:t>
            </a:r>
            <a:r>
              <a:rPr lang="en-US" baseline="0" dirty="0" err="1" smtClean="0"/>
              <a:t>Sovkoflot</a:t>
            </a:r>
            <a:r>
              <a:rPr lang="en-US" baseline="0" dirty="0" smtClean="0"/>
              <a:t> predict total cargo at 12 </a:t>
            </a:r>
            <a:r>
              <a:rPr lang="en-US" baseline="0" dirty="0" err="1" smtClean="0"/>
              <a:t>mln</a:t>
            </a:r>
            <a:r>
              <a:rPr lang="en-US" baseline="0" dirty="0" smtClean="0"/>
              <a:t> t in 2018, 2 times bigger that was before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6418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0" y="8900027"/>
            <a:ext cx="3078048" cy="467851"/>
          </a:xfrm>
          <a:prstGeom prst="rect">
            <a:avLst/>
          </a:prstGeom>
        </p:spPr>
        <p:txBody>
          <a:bodyPr lIns="89020" tIns="44510" rIns="89020" bIns="4451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4022886" y="8900027"/>
            <a:ext cx="3078048" cy="467851"/>
          </a:xfrm>
          <a:prstGeom prst="rect">
            <a:avLst/>
          </a:prstGeom>
        </p:spPr>
        <p:txBody>
          <a:bodyPr lIns="89020" tIns="44510" rIns="89020" bIns="44510"/>
          <a:lstStyle/>
          <a:p>
            <a:fld id="{68B04376-9AEA-4E56-9F1B-3854702564C8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728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45097">
              <a:defRPr/>
            </a:pPr>
            <a:r>
              <a:rPr lang="ru-RU" dirty="0">
                <a:solidFill>
                  <a:schemeClr val="bg1"/>
                </a:solidFill>
              </a:rPr>
              <a:t>7 июня 2014 года в рамках 21-го Мирового нефтяного конгресса - открытое обсуждение проекта методологии Рейтинга. </a:t>
            </a:r>
          </a:p>
          <a:p>
            <a:endParaRPr lang="ru-RU" dirty="0" smtClean="0"/>
          </a:p>
          <a:p>
            <a:pPr defTabSz="445097">
              <a:defRPr/>
            </a:pPr>
            <a:r>
              <a:rPr lang="ru-RU" b="1" dirty="0">
                <a:solidFill>
                  <a:srgbClr val="FF0000"/>
                </a:solidFill>
              </a:rPr>
              <a:t>Перечень (кол-во) компаний, участвующих в обсуждении методологии</a:t>
            </a:r>
          </a:p>
          <a:p>
            <a:pPr defTabSz="445097">
              <a:defRPr/>
            </a:pPr>
            <a:endParaRPr lang="ru-RU" b="1" dirty="0">
              <a:solidFill>
                <a:srgbClr val="FF0000"/>
              </a:solidFill>
            </a:endParaRPr>
          </a:p>
          <a:p>
            <a:r>
              <a:rPr lang="ru-RU" dirty="0"/>
              <a:t>Участники обсуждения, представители компаний «Газпром», «Газпром нефть», «</a:t>
            </a:r>
            <a:r>
              <a:rPr lang="ru-RU" dirty="0" err="1"/>
              <a:t>Новатэк</a:t>
            </a:r>
            <a:r>
              <a:rPr lang="ru-RU" dirty="0"/>
              <a:t>», «Сахалин </a:t>
            </a:r>
            <a:r>
              <a:rPr lang="ru-RU" dirty="0" err="1"/>
              <a:t>Энерджи</a:t>
            </a:r>
            <a:r>
              <a:rPr lang="ru-RU" dirty="0"/>
              <a:t>», «Сургутнефтегаз», 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0" y="8900027"/>
            <a:ext cx="3078048" cy="467851"/>
          </a:xfrm>
          <a:prstGeom prst="rect">
            <a:avLst/>
          </a:prstGeom>
        </p:spPr>
        <p:txBody>
          <a:bodyPr lIns="89020" tIns="44510" rIns="89020" bIns="44510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4022886" y="8900027"/>
            <a:ext cx="3078048" cy="467851"/>
          </a:xfrm>
          <a:prstGeom prst="rect">
            <a:avLst/>
          </a:prstGeom>
        </p:spPr>
        <p:txBody>
          <a:bodyPr lIns="89020" tIns="44510" rIns="89020" bIns="44510"/>
          <a:lstStyle/>
          <a:p>
            <a:fld id="{68B04376-9AEA-4E56-9F1B-3854702564C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3728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0" y="8900027"/>
            <a:ext cx="3078048" cy="467851"/>
          </a:xfrm>
          <a:prstGeom prst="rect">
            <a:avLst/>
          </a:prstGeom>
        </p:spPr>
        <p:txBody>
          <a:bodyPr lIns="89020" tIns="44510" rIns="89020" bIns="4451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4022886" y="8900027"/>
            <a:ext cx="3078048" cy="467851"/>
          </a:xfrm>
          <a:prstGeom prst="rect">
            <a:avLst/>
          </a:prstGeom>
        </p:spPr>
        <p:txBody>
          <a:bodyPr lIns="89020" tIns="44510" rIns="89020" bIns="44510"/>
          <a:lstStyle/>
          <a:p>
            <a:fld id="{68B04376-9AEA-4E56-9F1B-3854702564C8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728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886" y="8900025"/>
            <a:ext cx="3078048" cy="46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035" tIns="44518" rIns="89035" bIns="44518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64717" indent="-294122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76488" indent="-23529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47083" indent="-23529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17679" indent="-23529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88274" indent="-2352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58869" indent="-2352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29464" indent="-2352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00059" indent="-2352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56FC2A9E-2E40-426A-B83F-0184F93DD188}" type="slidenum">
              <a:rPr lang="en-IE" smtClean="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7</a:t>
            </a:fld>
            <a:endParaRPr lang="en-IE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3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3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70595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0" y="8900027"/>
            <a:ext cx="3078048" cy="467851"/>
          </a:xfrm>
          <a:prstGeom prst="rect">
            <a:avLst/>
          </a:prstGeom>
        </p:spPr>
        <p:txBody>
          <a:bodyPr lIns="89020" tIns="44510" rIns="89020" bIns="4451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4022886" y="8900027"/>
            <a:ext cx="3078048" cy="467851"/>
          </a:xfrm>
          <a:prstGeom prst="rect">
            <a:avLst/>
          </a:prstGeom>
        </p:spPr>
        <p:txBody>
          <a:bodyPr lIns="89020" tIns="44510" rIns="89020" bIns="44510"/>
          <a:lstStyle/>
          <a:p>
            <a:fld id="{68B04376-9AEA-4E56-9F1B-3854702564C8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728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2336400" y="2923200"/>
            <a:ext cx="5871600" cy="828000"/>
          </a:xfrm>
        </p:spPr>
        <p:txBody>
          <a:bodyPr anchor="ctr">
            <a:normAutofit/>
          </a:bodyPr>
          <a:lstStyle>
            <a:lvl1pPr marL="0" indent="0">
              <a:spcAft>
                <a:spcPts val="0"/>
              </a:spcAft>
              <a:buNone/>
              <a:defRPr sz="1600"/>
            </a:lvl1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cxnSp>
        <p:nvCxnSpPr>
          <p:cNvPr id="21" name="Straight Connector 8"/>
          <p:cNvCxnSpPr/>
          <p:nvPr/>
        </p:nvCxnSpPr>
        <p:spPr>
          <a:xfrm>
            <a:off x="2335213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9"/>
          <p:cNvCxnSpPr/>
          <p:nvPr/>
        </p:nvCxnSpPr>
        <p:spPr>
          <a:xfrm>
            <a:off x="2335213" y="3744913"/>
            <a:ext cx="5872162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7EB6CD8-DD04-445D-95E4-3A9F38E93647}" type="datetime5">
              <a:rPr lang="en-US" smtClean="0"/>
              <a:pPr/>
              <a:t>19-Jul-17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2336400" y="1540800"/>
            <a:ext cx="5871600" cy="1206000"/>
          </a:xfrm>
        </p:spPr>
        <p:txBody>
          <a:bodyPr>
            <a:normAutofit/>
          </a:bodyPr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335213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2335213" y="3744913"/>
            <a:ext cx="5872162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750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title with mar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1200"/>
            <a:ext cx="8028912" cy="3672000"/>
          </a:xfrm>
        </p:spPr>
        <p:txBody>
          <a:bodyPr/>
          <a:lstStyle>
            <a:lvl1pPr indent="-180000">
              <a:spcAft>
                <a:spcPts val="1200"/>
              </a:spcAft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8057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2336400" y="3067200"/>
            <a:ext cx="2919600" cy="806400"/>
          </a:xfr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</a:t>
            </a:r>
            <a:r>
              <a:rPr lang="ru-RU" dirty="0" smtClean="0"/>
              <a:t> </a:t>
            </a:r>
            <a:r>
              <a:rPr lang="en-US" dirty="0" smtClean="0"/>
              <a:t>style</a:t>
            </a:r>
            <a:endParaRPr lang="ru-RU" dirty="0" smtClean="0"/>
          </a:p>
        </p:txBody>
      </p:sp>
      <p:cxnSp>
        <p:nvCxnSpPr>
          <p:cNvPr id="10" name="Straight Connector 8"/>
          <p:cNvCxnSpPr/>
          <p:nvPr/>
        </p:nvCxnSpPr>
        <p:spPr>
          <a:xfrm>
            <a:off x="2335213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1"/>
          <p:cNvSpPr>
            <a:spLocks noGrp="1"/>
          </p:cNvSpPr>
          <p:nvPr>
            <p:ph type="title" hasCustomPrompt="1"/>
          </p:nvPr>
        </p:nvSpPr>
        <p:spPr>
          <a:xfrm>
            <a:off x="2336400" y="1540800"/>
            <a:ext cx="5871600" cy="120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8"/>
          </p:nvPr>
        </p:nvSpPr>
        <p:spPr>
          <a:xfrm>
            <a:off x="6832800" y="6667200"/>
            <a:ext cx="2133600" cy="190800"/>
          </a:xfrm>
          <a:prstGeom prst="rect">
            <a:avLst/>
          </a:prstGeom>
        </p:spPr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14936382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5"/>
          <p:cNvCxnSpPr/>
          <p:nvPr/>
        </p:nvCxnSpPr>
        <p:spPr>
          <a:xfrm>
            <a:off x="5173975" y="3881438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90800" y="0"/>
            <a:ext cx="734400" cy="1036800"/>
          </a:xfrm>
          <a:prstGeom prst="rect">
            <a:avLst/>
          </a:prstGeom>
          <a:solidFill>
            <a:srgbClr val="F3F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kern="1200" dirty="0">
              <a:solidFill>
                <a:srgbClr val="F3F3E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98788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32013" cy="474663"/>
          </a:xfrm>
          <a:prstGeom prst="rect">
            <a:avLst/>
          </a:prstGeom>
        </p:spPr>
        <p:txBody>
          <a:bodyPr/>
          <a:lstStyle>
            <a:lvl1pPr defTabSz="914400"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 sz="1800" kern="1200">
              <a:solidFill>
                <a:srgbClr val="404040"/>
              </a:solidFill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400"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914400"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1EE77108-05FD-4DAB-8397-52573D79B0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22186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F2E9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 sz="1800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98259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4A9D29-A745-441F-84B7-46EF2D3B51EB}" type="datetime3">
              <a:rPr lang="en-IE" altLang="ru-RU">
                <a:solidFill>
                  <a:srgbClr val="000000"/>
                </a:solidFill>
              </a:rPr>
              <a:pPr/>
              <a:t>19 July 2017</a:t>
            </a:fld>
            <a:r>
              <a:rPr lang="en-IE" altLang="ru-RU">
                <a:solidFill>
                  <a:srgbClr val="000000"/>
                </a:solidFill>
              </a:rPr>
              <a:t> - </a:t>
            </a:r>
            <a:fld id="{0399D1AD-1F01-4236-9811-4601E78F70BE}" type="slidenum">
              <a:rPr lang="en-IE" altLang="ru-RU">
                <a:solidFill>
                  <a:srgbClr val="000000"/>
                </a:solidFill>
              </a:rPr>
              <a:pPr/>
              <a:t>‹#›</a:t>
            </a:fld>
            <a:endParaRPr lang="en-I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3970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4A9D29-A745-441F-84B7-46EF2D3B51EB}" type="datetime3">
              <a:rPr lang="en-IE" altLang="ru-RU">
                <a:solidFill>
                  <a:srgbClr val="000000"/>
                </a:solidFill>
              </a:rPr>
              <a:pPr/>
              <a:t>19 July 2017</a:t>
            </a:fld>
            <a:r>
              <a:rPr lang="en-IE" altLang="ru-RU">
                <a:solidFill>
                  <a:srgbClr val="000000"/>
                </a:solidFill>
              </a:rPr>
              <a:t> - </a:t>
            </a:r>
            <a:fld id="{67D2AB0D-58DD-47EC-9318-28B7632E23D9}" type="slidenum">
              <a:rPr lang="en-IE" altLang="ru-RU">
                <a:solidFill>
                  <a:srgbClr val="000000"/>
                </a:solidFill>
              </a:rPr>
              <a:pPr/>
              <a:t>‹#›</a:t>
            </a:fld>
            <a:endParaRPr lang="en-I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38468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4A9D29-A745-441F-84B7-46EF2D3B51EB}" type="datetime3">
              <a:rPr lang="en-IE" altLang="ru-RU">
                <a:solidFill>
                  <a:srgbClr val="000000"/>
                </a:solidFill>
              </a:rPr>
              <a:pPr/>
              <a:t>19 July 2017</a:t>
            </a:fld>
            <a:r>
              <a:rPr lang="en-IE" altLang="ru-RU">
                <a:solidFill>
                  <a:srgbClr val="000000"/>
                </a:solidFill>
              </a:rPr>
              <a:t> - </a:t>
            </a:r>
            <a:fld id="{629CE7D1-538C-44B9-8536-7482CF478BEF}" type="slidenum">
              <a:rPr lang="en-IE" altLang="ru-RU">
                <a:solidFill>
                  <a:srgbClr val="000000"/>
                </a:solidFill>
              </a:rPr>
              <a:pPr/>
              <a:t>‹#›</a:t>
            </a:fld>
            <a:endParaRPr lang="en-I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37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4A9D29-A745-441F-84B7-46EF2D3B51EB}" type="datetime3">
              <a:rPr lang="en-IE" altLang="ru-RU">
                <a:solidFill>
                  <a:srgbClr val="000000"/>
                </a:solidFill>
              </a:rPr>
              <a:pPr/>
              <a:t>19 July 2017</a:t>
            </a:fld>
            <a:r>
              <a:rPr lang="en-IE" altLang="ru-RU">
                <a:solidFill>
                  <a:srgbClr val="000000"/>
                </a:solidFill>
              </a:rPr>
              <a:t> - </a:t>
            </a:r>
            <a:fld id="{F871125A-74F3-4584-884E-42AA5165F53D}" type="slidenum">
              <a:rPr lang="en-IE" altLang="ru-RU">
                <a:solidFill>
                  <a:srgbClr val="000000"/>
                </a:solidFill>
              </a:rPr>
              <a:pPr/>
              <a:t>‹#›</a:t>
            </a:fld>
            <a:endParaRPr lang="en-I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06534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4A9D29-A745-441F-84B7-46EF2D3B51EB}" type="datetime3">
              <a:rPr lang="en-IE" altLang="ru-RU">
                <a:solidFill>
                  <a:srgbClr val="000000"/>
                </a:solidFill>
              </a:rPr>
              <a:pPr/>
              <a:t>19 July 2017</a:t>
            </a:fld>
            <a:r>
              <a:rPr lang="en-IE" altLang="ru-RU">
                <a:solidFill>
                  <a:srgbClr val="000000"/>
                </a:solidFill>
              </a:rPr>
              <a:t> - </a:t>
            </a:r>
            <a:fld id="{CDEE67E2-78CA-4C7F-88E1-E51421CB97B8}" type="slidenum">
              <a:rPr lang="en-IE" altLang="ru-RU">
                <a:solidFill>
                  <a:srgbClr val="000000"/>
                </a:solidFill>
              </a:rPr>
              <a:pPr/>
              <a:t>‹#›</a:t>
            </a:fld>
            <a:endParaRPr lang="en-I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06327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4A9D29-A745-441F-84B7-46EF2D3B51EB}" type="datetime3">
              <a:rPr lang="en-IE" altLang="ru-RU">
                <a:solidFill>
                  <a:srgbClr val="000000"/>
                </a:solidFill>
              </a:rPr>
              <a:pPr/>
              <a:t>19 July 2017</a:t>
            </a:fld>
            <a:r>
              <a:rPr lang="en-IE" altLang="ru-RU">
                <a:solidFill>
                  <a:srgbClr val="000000"/>
                </a:solidFill>
              </a:rPr>
              <a:t> - </a:t>
            </a:r>
            <a:fld id="{7AD1BF09-DD79-4CB1-94A5-E0B7639D1BCB}" type="slidenum">
              <a:rPr lang="en-IE" altLang="ru-RU">
                <a:solidFill>
                  <a:srgbClr val="000000"/>
                </a:solidFill>
              </a:rPr>
              <a:pPr/>
              <a:t>‹#›</a:t>
            </a:fld>
            <a:endParaRPr lang="en-I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049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1200"/>
            <a:ext cx="8028912" cy="367200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85356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4A9D29-A745-441F-84B7-46EF2D3B51EB}" type="datetime3">
              <a:rPr lang="en-IE" altLang="ru-RU">
                <a:solidFill>
                  <a:srgbClr val="000000"/>
                </a:solidFill>
              </a:rPr>
              <a:pPr/>
              <a:t>19 July 2017</a:t>
            </a:fld>
            <a:r>
              <a:rPr lang="en-IE" altLang="ru-RU">
                <a:solidFill>
                  <a:srgbClr val="000000"/>
                </a:solidFill>
              </a:rPr>
              <a:t> - </a:t>
            </a:r>
            <a:fld id="{00C13FD1-8845-4A5B-8417-72F8D8ABA541}" type="slidenum">
              <a:rPr lang="en-IE" altLang="ru-RU">
                <a:solidFill>
                  <a:srgbClr val="000000"/>
                </a:solidFill>
              </a:rPr>
              <a:pPr/>
              <a:t>‹#›</a:t>
            </a:fld>
            <a:endParaRPr lang="en-I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31472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4A9D29-A745-441F-84B7-46EF2D3B51EB}" type="datetime3">
              <a:rPr lang="en-IE" altLang="ru-RU">
                <a:solidFill>
                  <a:srgbClr val="000000"/>
                </a:solidFill>
              </a:rPr>
              <a:pPr/>
              <a:t>19 July 2017</a:t>
            </a:fld>
            <a:r>
              <a:rPr lang="en-IE" altLang="ru-RU">
                <a:solidFill>
                  <a:srgbClr val="000000"/>
                </a:solidFill>
              </a:rPr>
              <a:t> - </a:t>
            </a:r>
            <a:fld id="{E8B16A4A-6F49-4DEA-ABD1-15EDD76B6E42}" type="slidenum">
              <a:rPr lang="en-IE" altLang="ru-RU">
                <a:solidFill>
                  <a:srgbClr val="000000"/>
                </a:solidFill>
              </a:rPr>
              <a:pPr/>
              <a:t>‹#›</a:t>
            </a:fld>
            <a:endParaRPr lang="en-I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67221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4A9D29-A745-441F-84B7-46EF2D3B51EB}" type="datetime3">
              <a:rPr lang="en-IE" altLang="ru-RU">
                <a:solidFill>
                  <a:srgbClr val="000000"/>
                </a:solidFill>
              </a:rPr>
              <a:pPr/>
              <a:t>19 July 2017</a:t>
            </a:fld>
            <a:r>
              <a:rPr lang="en-IE" altLang="ru-RU">
                <a:solidFill>
                  <a:srgbClr val="000000"/>
                </a:solidFill>
              </a:rPr>
              <a:t> - </a:t>
            </a:r>
            <a:fld id="{CC75413C-817A-4CA0-9199-0A60405C39B5}" type="slidenum">
              <a:rPr lang="en-IE" altLang="ru-RU">
                <a:solidFill>
                  <a:srgbClr val="000000"/>
                </a:solidFill>
              </a:rPr>
              <a:pPr/>
              <a:t>‹#›</a:t>
            </a:fld>
            <a:endParaRPr lang="en-I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22791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4A9D29-A745-441F-84B7-46EF2D3B51EB}" type="datetime3">
              <a:rPr lang="en-IE" altLang="ru-RU">
                <a:solidFill>
                  <a:srgbClr val="000000"/>
                </a:solidFill>
              </a:rPr>
              <a:pPr/>
              <a:t>19 July 2017</a:t>
            </a:fld>
            <a:r>
              <a:rPr lang="en-IE" altLang="ru-RU">
                <a:solidFill>
                  <a:srgbClr val="000000"/>
                </a:solidFill>
              </a:rPr>
              <a:t> - </a:t>
            </a:r>
            <a:fld id="{020C049A-7EA0-4FA8-BCC6-6648DAE080AE}" type="slidenum">
              <a:rPr lang="en-IE" altLang="ru-RU">
                <a:solidFill>
                  <a:srgbClr val="000000"/>
                </a:solidFill>
              </a:rPr>
              <a:pPr/>
              <a:t>‹#›</a:t>
            </a:fld>
            <a:endParaRPr lang="en-I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47974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4A9D29-A745-441F-84B7-46EF2D3B51EB}" type="datetime3">
              <a:rPr lang="en-IE" altLang="ru-RU">
                <a:solidFill>
                  <a:srgbClr val="000000"/>
                </a:solidFill>
              </a:rPr>
              <a:pPr/>
              <a:t>19 July 2017</a:t>
            </a:fld>
            <a:r>
              <a:rPr lang="en-IE" altLang="ru-RU">
                <a:solidFill>
                  <a:srgbClr val="000000"/>
                </a:solidFill>
              </a:rPr>
              <a:t> - </a:t>
            </a:r>
            <a:fld id="{26A24D28-729E-4DE0-8484-E4355C1E3BDD}" type="slidenum">
              <a:rPr lang="en-IE" altLang="ru-RU">
                <a:solidFill>
                  <a:srgbClr val="000000"/>
                </a:solidFill>
              </a:rPr>
              <a:pPr/>
              <a:t>‹#›</a:t>
            </a:fld>
            <a:endParaRPr lang="en-IE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09870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2336400" y="2923200"/>
            <a:ext cx="5871600" cy="828000"/>
          </a:xfrm>
        </p:spPr>
        <p:txBody>
          <a:bodyPr anchor="ctr">
            <a:normAutofit/>
          </a:bodyPr>
          <a:lstStyle>
            <a:lvl1pPr marL="0" indent="0">
              <a:spcAft>
                <a:spcPts val="0"/>
              </a:spcAft>
              <a:buNone/>
              <a:defRPr sz="1600"/>
            </a:lvl1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cxnSp>
        <p:nvCxnSpPr>
          <p:cNvPr id="21" name="Straight Connector 8"/>
          <p:cNvCxnSpPr/>
          <p:nvPr/>
        </p:nvCxnSpPr>
        <p:spPr>
          <a:xfrm>
            <a:off x="2335213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9"/>
          <p:cNvCxnSpPr/>
          <p:nvPr/>
        </p:nvCxnSpPr>
        <p:spPr>
          <a:xfrm>
            <a:off x="2335213" y="3744913"/>
            <a:ext cx="5872162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7EB6CD8-DD04-445D-95E4-3A9F38E93647}" type="datetime5">
              <a:rPr lang="en-US" smtClean="0"/>
              <a:pPr/>
              <a:t>19-Jul-17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2336400" y="1540800"/>
            <a:ext cx="5871600" cy="1206000"/>
          </a:xfrm>
        </p:spPr>
        <p:txBody>
          <a:bodyPr>
            <a:normAutofit/>
          </a:bodyPr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335213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2335213" y="3744913"/>
            <a:ext cx="5872162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154427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828000" y="216000"/>
            <a:ext cx="8136000" cy="6415200"/>
          </a:xfrm>
        </p:spPr>
        <p:txBody>
          <a:bodyPr>
            <a:normAutofit/>
          </a:bodyPr>
          <a:lstStyle>
            <a:lvl1pPr marL="182563" indent="-182563">
              <a:defRPr sz="1600"/>
            </a:lvl1pPr>
          </a:lstStyle>
          <a:p>
            <a:r>
              <a:rPr lang="en-US" dirty="0" smtClean="0"/>
              <a:t>Picture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964000" y="2923200"/>
            <a:ext cx="180000" cy="37044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 smtClean="0"/>
              <a:t>Photo credit here</a:t>
            </a:r>
            <a:endParaRPr lang="ru-RU" dirty="0" smtClean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59282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28000" y="118800"/>
            <a:ext cx="8139600" cy="65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kern="1200">
              <a:solidFill>
                <a:srgbClr val="000000"/>
              </a:solidFill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21200" y="3171600"/>
            <a:ext cx="7534800" cy="2991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321200" y="1836000"/>
            <a:ext cx="7534800" cy="1018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  <p:cxnSp>
        <p:nvCxnSpPr>
          <p:cNvPr id="10" name="Straight Connector 12"/>
          <p:cNvCxnSpPr/>
          <p:nvPr/>
        </p:nvCxnSpPr>
        <p:spPr>
          <a:xfrm>
            <a:off x="1320800" y="2976562"/>
            <a:ext cx="7534275" cy="0"/>
          </a:xfrm>
          <a:prstGeom prst="line">
            <a:avLst/>
          </a:prstGeom>
          <a:ln w="6350">
            <a:solidFill>
              <a:srgbClr val="4040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Текст 19"/>
          <p:cNvSpPr>
            <a:spLocks noGrp="1"/>
          </p:cNvSpPr>
          <p:nvPr>
            <p:ph type="body" sz="quarter" idx="15" hasCustomPrompt="1"/>
          </p:nvPr>
        </p:nvSpPr>
        <p:spPr>
          <a:xfrm>
            <a:off x="7347600" y="727200"/>
            <a:ext cx="1508400" cy="3348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rgbClr val="0D0D0D"/>
                </a:solidFill>
              </a:defRPr>
            </a:lvl1pPr>
            <a:lvl2pPr marL="0" indent="0" algn="r">
              <a:buNone/>
              <a:defRPr sz="1400"/>
            </a:lvl2pPr>
          </a:lstStyle>
          <a:p>
            <a:pPr lvl="0"/>
            <a:r>
              <a:rPr lang="ru-RU" dirty="0" smtClean="0"/>
              <a:t>№</a:t>
            </a:r>
          </a:p>
        </p:txBody>
      </p:sp>
      <p:sp>
        <p:nvSpPr>
          <p:cNvPr id="19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7096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9" descr="coral image2.jpg"/>
          <p:cNvPicPr>
            <a:picLocks noChangeAspect="1"/>
          </p:cNvPicPr>
          <p:nvPr/>
        </p:nvPicPr>
        <p:blipFill>
          <a:blip r:embed="rId2" cstate="print"/>
          <a:srcRect l="2441" r="2441"/>
          <a:stretch>
            <a:fillRect/>
          </a:stretch>
        </p:blipFill>
        <p:spPr>
          <a:xfrm>
            <a:off x="828000" y="216000"/>
            <a:ext cx="8136000" cy="6415200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5089997" y="1735200"/>
            <a:ext cx="3157603" cy="3927600"/>
            <a:chOff x="5089997" y="1735200"/>
            <a:chExt cx="3157603" cy="392760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5090400" y="2016000"/>
              <a:ext cx="3157200" cy="3646800"/>
            </a:xfrm>
            <a:prstGeom prst="rect">
              <a:avLst/>
            </a:prstGeom>
            <a:solidFill>
              <a:srgbClr val="102759"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sz="1800">
                <a:ea typeface="+mn-ea"/>
                <a:cs typeface="+mn-cs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5090400" y="1735200"/>
              <a:ext cx="1418400" cy="280800"/>
            </a:xfrm>
            <a:prstGeom prst="rect">
              <a:avLst/>
            </a:prstGeom>
            <a:solidFill>
              <a:srgbClr val="102759"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sz="1800">
                <a:ea typeface="+mn-ea"/>
                <a:cs typeface="+mn-cs"/>
              </a:endParaRPr>
            </a:p>
          </p:txBody>
        </p:sp>
        <p:cxnSp>
          <p:nvCxnSpPr>
            <p:cNvPr id="23" name="Straight Connector 5"/>
            <p:cNvCxnSpPr/>
            <p:nvPr/>
          </p:nvCxnSpPr>
          <p:spPr>
            <a:xfrm>
              <a:off x="5173975" y="3881438"/>
              <a:ext cx="2921000" cy="1587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  <p:cxnSp>
          <p:nvCxnSpPr>
            <p:cNvPr id="24" name="Straight Connector 5"/>
            <p:cNvCxnSpPr/>
            <p:nvPr/>
          </p:nvCxnSpPr>
          <p:spPr>
            <a:xfrm>
              <a:off x="5173975" y="4775994"/>
              <a:ext cx="2921000" cy="1587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  <p:cxnSp>
          <p:nvCxnSpPr>
            <p:cNvPr id="25" name="Straight Connector 5"/>
            <p:cNvCxnSpPr/>
            <p:nvPr/>
          </p:nvCxnSpPr>
          <p:spPr>
            <a:xfrm flipV="1">
              <a:off x="5089997" y="2016124"/>
              <a:ext cx="3150000" cy="2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</p:grp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5173200" y="2235600"/>
            <a:ext cx="2919600" cy="1519200"/>
          </a:xfrm>
        </p:spPr>
        <p:txBody>
          <a:bodyPr lIns="90000" tIns="46800" rIns="90000" bIns="46800" anchor="t" anchorCtr="0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5173200" y="3927600"/>
            <a:ext cx="2919600" cy="795600"/>
          </a:xfrm>
        </p:spPr>
        <p:txBody>
          <a:bodyPr lIns="90000" tIns="46800" rIns="90000" bIns="46800" anchor="ctr">
            <a:norm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173200" y="4852800"/>
            <a:ext cx="2919600" cy="820800"/>
          </a:xfrm>
        </p:spPr>
        <p:txBody>
          <a:bodyPr lIns="90000" tIns="46800" rIns="90000" bIns="46800">
            <a:norm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6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tabLst/>
              <a:defRPr sz="1600" b="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33" name="Текст 32"/>
          <p:cNvSpPr>
            <a:spLocks noGrp="1"/>
          </p:cNvSpPr>
          <p:nvPr>
            <p:ph type="body" sz="quarter" idx="18" hasCustomPrompt="1"/>
          </p:nvPr>
        </p:nvSpPr>
        <p:spPr>
          <a:xfrm>
            <a:off x="5263200" y="1746000"/>
            <a:ext cx="1237262" cy="280800"/>
          </a:xfrm>
        </p:spPr>
        <p:txBody>
          <a:bodyPr anchor="ctr" anchorCtr="0">
            <a:normAutofit/>
          </a:bodyPr>
          <a:lstStyle>
            <a:lvl1pPr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964000" y="2923200"/>
            <a:ext cx="180000" cy="3704400"/>
          </a:xfrm>
          <a:prstGeom prst="rect">
            <a:avLst/>
          </a:prstGeom>
          <a:noFill/>
        </p:spPr>
        <p:txBody>
          <a:bodyPr vert="vert270" wrap="square" lIns="0" tIns="0" rIns="0" bIns="0" rtlCol="0">
            <a:noAutofit/>
          </a:bodyPr>
          <a:lstStyle/>
          <a:p>
            <a:r>
              <a:rPr lang="en-US" sz="800" kern="1200" dirty="0" smtClean="0">
                <a:solidFill>
                  <a:srgbClr val="404040"/>
                </a:solidFill>
                <a:ea typeface="+mn-ea"/>
                <a:cs typeface="+mn-cs"/>
              </a:rPr>
              <a:t>© Cat Holloway / WWF-Canon</a:t>
            </a:r>
          </a:p>
        </p:txBody>
      </p:sp>
    </p:spTree>
    <p:extLst>
      <p:ext uri="{BB962C8B-B14F-4D97-AF65-F5344CB8AC3E}">
        <p14:creationId xmlns:p14="http://schemas.microsoft.com/office/powerpoint/2010/main" val="428105171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0" descr="Himalayas.jpg"/>
          <p:cNvPicPr>
            <a:picLocks noChangeAspect="1"/>
          </p:cNvPicPr>
          <p:nvPr/>
        </p:nvPicPr>
        <p:blipFill>
          <a:blip r:embed="rId2" cstate="print">
            <a:lum bright="-12000"/>
          </a:blip>
          <a:srcRect l="2441" r="2441"/>
          <a:stretch>
            <a:fillRect/>
          </a:stretch>
        </p:blipFill>
        <p:spPr>
          <a:xfrm>
            <a:off x="828000" y="216000"/>
            <a:ext cx="8136000" cy="641520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5099050" y="1555750"/>
            <a:ext cx="3155950" cy="2571750"/>
            <a:chOff x="5099050" y="1555750"/>
            <a:chExt cx="3155950" cy="2571750"/>
          </a:xfrm>
        </p:grpSpPr>
        <p:sp>
          <p:nvSpPr>
            <p:cNvPr id="20" name="Rectangle 4"/>
            <p:cNvSpPr>
              <a:spLocks noChangeArrowheads="1"/>
            </p:cNvSpPr>
            <p:nvPr/>
          </p:nvSpPr>
          <p:spPr bwMode="auto">
            <a:xfrm>
              <a:off x="5099050" y="1555750"/>
              <a:ext cx="3155950" cy="2571750"/>
            </a:xfrm>
            <a:prstGeom prst="rect">
              <a:avLst/>
            </a:prstGeom>
            <a:solidFill>
              <a:srgbClr val="7CC8E5">
                <a:alpha val="40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800" kern="1200">
                <a:ea typeface="+mn-ea"/>
                <a:cs typeface="+mn-cs"/>
              </a:endParaRPr>
            </a:p>
          </p:txBody>
        </p:sp>
        <p:cxnSp>
          <p:nvCxnSpPr>
            <p:cNvPr id="21" name="Straight Connector 10"/>
            <p:cNvCxnSpPr/>
            <p:nvPr/>
          </p:nvCxnSpPr>
          <p:spPr>
            <a:xfrm>
              <a:off x="5099050" y="1557338"/>
              <a:ext cx="3155950" cy="1587"/>
            </a:xfrm>
            <a:prstGeom prst="line">
              <a:avLst/>
            </a:prstGeom>
            <a:ln w="12700">
              <a:solidFill>
                <a:srgbClr val="F3F2E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5176800" y="4276800"/>
            <a:ext cx="2995200" cy="18864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176800" y="2991600"/>
            <a:ext cx="2995200" cy="1058400"/>
          </a:xfrm>
          <a:prstGeom prst="rect">
            <a:avLst/>
          </a:prstGeom>
        </p:spPr>
        <p:txBody>
          <a:bodyPr lIns="90000" tIns="46800" rIns="90000" bIns="46800" anchor="ctr" anchorCtr="0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  <p:sp>
        <p:nvSpPr>
          <p:cNvPr id="16" name="Текст 19"/>
          <p:cNvSpPr>
            <a:spLocks noGrp="1"/>
          </p:cNvSpPr>
          <p:nvPr>
            <p:ph type="body" sz="quarter" idx="15" hasCustomPrompt="1"/>
          </p:nvPr>
        </p:nvSpPr>
        <p:spPr>
          <a:xfrm>
            <a:off x="5176800" y="1638000"/>
            <a:ext cx="2995200" cy="1278000"/>
          </a:xfrm>
        </p:spPr>
        <p:txBody>
          <a:bodyPr lIns="90000" tIns="46800" rIns="90000" bIns="46800" anchor="ctr" anchorCtr="0">
            <a:noAutofit/>
          </a:bodyPr>
          <a:lstStyle>
            <a:lvl1pPr marL="0" indent="0" algn="l">
              <a:buNone/>
              <a:defRPr sz="10000" b="0">
                <a:solidFill>
                  <a:schemeClr val="bg2"/>
                </a:solidFill>
              </a:defRPr>
            </a:lvl1pPr>
            <a:lvl2pPr marL="0" indent="0" algn="r">
              <a:buNone/>
              <a:defRPr sz="1400"/>
            </a:lvl2pPr>
          </a:lstStyle>
          <a:p>
            <a:pPr lvl="0"/>
            <a:r>
              <a:rPr lang="ru-RU" dirty="0" smtClean="0"/>
              <a:t>№</a:t>
            </a:r>
          </a:p>
        </p:txBody>
      </p:sp>
      <p:sp>
        <p:nvSpPr>
          <p:cNvPr id="19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176800" y="579600"/>
            <a:ext cx="2995200" cy="903600"/>
          </a:xfrm>
        </p:spPr>
        <p:txBody>
          <a:bodyPr lIns="90000" tIns="46800" rIns="90000" bIns="46800"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 b="0">
                <a:solidFill>
                  <a:schemeClr val="bg2"/>
                </a:solidFill>
              </a:defRPr>
            </a:lvl1pPr>
            <a:lvl2pPr marL="0" indent="0" algn="l">
              <a:spcAft>
                <a:spcPts val="0"/>
              </a:spcAft>
              <a:buNone/>
              <a:tabLst/>
              <a:defRPr sz="1800" b="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64000" y="2923200"/>
            <a:ext cx="180000" cy="3704400"/>
          </a:xfrm>
          <a:prstGeom prst="rect">
            <a:avLst/>
          </a:prstGeom>
          <a:noFill/>
        </p:spPr>
        <p:txBody>
          <a:bodyPr vert="vert270" wrap="square" lIns="0" tIns="0" rIns="0" bIns="0" rtlCol="0">
            <a:noAutofit/>
          </a:bodyPr>
          <a:lstStyle/>
          <a:p>
            <a:r>
              <a:rPr lang="en-US" sz="800" kern="1200" dirty="0" smtClean="0">
                <a:solidFill>
                  <a:srgbClr val="404040"/>
                </a:solidFill>
                <a:ea typeface="+mn-ea"/>
                <a:cs typeface="+mn-cs"/>
              </a:rPr>
              <a:t>© Murat </a:t>
            </a:r>
            <a:r>
              <a:rPr lang="en-US" sz="800" kern="1200" dirty="0" err="1" smtClean="0">
                <a:solidFill>
                  <a:srgbClr val="404040"/>
                </a:solidFill>
                <a:ea typeface="+mn-ea"/>
                <a:cs typeface="+mn-cs"/>
              </a:rPr>
              <a:t>Selam</a:t>
            </a:r>
            <a:r>
              <a:rPr lang="en-US" sz="800" kern="1200" dirty="0" smtClean="0">
                <a:solidFill>
                  <a:srgbClr val="404040"/>
                </a:solidFill>
                <a:ea typeface="+mn-ea"/>
                <a:cs typeface="+mn-cs"/>
              </a:rPr>
              <a:t> / WWF Nepal</a:t>
            </a:r>
          </a:p>
        </p:txBody>
      </p:sp>
    </p:spTree>
    <p:extLst>
      <p:ext uri="{BB962C8B-B14F-4D97-AF65-F5344CB8AC3E}">
        <p14:creationId xmlns:p14="http://schemas.microsoft.com/office/powerpoint/2010/main" val="1746375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4233600"/>
            <a:ext cx="3744912" cy="615600"/>
          </a:xfrm>
        </p:spPr>
        <p:txBody>
          <a:bodyPr/>
          <a:lstStyle>
            <a:lvl1pPr marL="0" indent="0">
              <a:buNone/>
              <a:defRPr i="1" baseline="0"/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827088" y="1699200"/>
            <a:ext cx="8028912" cy="442800"/>
          </a:xfrm>
        </p:spPr>
        <p:txBody>
          <a:bodyPr anchor="b">
            <a:normAutofit/>
          </a:bodyPr>
          <a:lstStyle>
            <a:lvl1pPr marL="0" indent="0">
              <a:buNone/>
              <a:defRPr sz="1400" b="1" i="0" baseline="0">
                <a:solidFill>
                  <a:srgbClr val="707070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Заголовок 19"/>
          <p:cNvSpPr>
            <a:spLocks noGrp="1"/>
          </p:cNvSpPr>
          <p:nvPr>
            <p:ph type="title" hasCustomPrompt="1"/>
          </p:nvPr>
        </p:nvSpPr>
        <p:spPr>
          <a:xfrm>
            <a:off x="828000" y="2491200"/>
            <a:ext cx="8028000" cy="1566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4059070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6963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rkers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0" hasCustomPrompt="1"/>
          </p:nvPr>
        </p:nvSpPr>
        <p:spPr>
          <a:xfrm>
            <a:off x="820800" y="1879200"/>
            <a:ext cx="8049600" cy="36396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9506241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0" hasCustomPrompt="1"/>
          </p:nvPr>
        </p:nvSpPr>
        <p:spPr>
          <a:xfrm>
            <a:off x="820800" y="1879200"/>
            <a:ext cx="8049600" cy="363960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53530026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 with subheaders and cred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856000" y="2458800"/>
            <a:ext cx="180000" cy="37044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 smtClean="0"/>
              <a:t>Photo credit here</a:t>
            </a:r>
            <a:endParaRPr lang="ru-RU" dirty="0" smtClean="0"/>
          </a:p>
        </p:txBody>
      </p:sp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34802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title with mar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1200"/>
            <a:ext cx="8028912" cy="3672000"/>
          </a:xfrm>
        </p:spPr>
        <p:txBody>
          <a:bodyPr/>
          <a:lstStyle>
            <a:lvl1pPr indent="-180000">
              <a:spcAft>
                <a:spcPts val="1200"/>
              </a:spcAft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69948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1200"/>
            <a:ext cx="8028912" cy="367200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23501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4233600"/>
            <a:ext cx="3744912" cy="615600"/>
          </a:xfrm>
        </p:spPr>
        <p:txBody>
          <a:bodyPr/>
          <a:lstStyle>
            <a:lvl1pPr marL="0" indent="0">
              <a:buNone/>
              <a:defRPr i="1" baseline="0"/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827088" y="1699200"/>
            <a:ext cx="8028912" cy="442800"/>
          </a:xfrm>
        </p:spPr>
        <p:txBody>
          <a:bodyPr anchor="b">
            <a:normAutofit/>
          </a:bodyPr>
          <a:lstStyle>
            <a:lvl1pPr marL="0" indent="0">
              <a:buNone/>
              <a:defRPr sz="1400" b="1" i="0" baseline="0">
                <a:solidFill>
                  <a:srgbClr val="707070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Заголовок 19"/>
          <p:cNvSpPr>
            <a:spLocks noGrp="1"/>
          </p:cNvSpPr>
          <p:nvPr>
            <p:ph type="title" hasCustomPrompt="1"/>
          </p:nvPr>
        </p:nvSpPr>
        <p:spPr>
          <a:xfrm>
            <a:off x="828000" y="2491200"/>
            <a:ext cx="8028000" cy="1566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593653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ext frames with 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2896"/>
            <a:ext cx="3870000" cy="3672000"/>
          </a:xfrm>
        </p:spPr>
        <p:txBody>
          <a:bodyPr/>
          <a:lstStyle>
            <a:lvl1pPr indent="-180000">
              <a:spcAft>
                <a:spcPts val="1200"/>
              </a:spcAft>
              <a:defRPr baseline="0"/>
            </a:lvl1pPr>
            <a:lvl2pPr>
              <a:spcAft>
                <a:spcPts val="1200"/>
              </a:spcAft>
              <a:defRPr/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4986000" y="2492896"/>
            <a:ext cx="3870000" cy="3672000"/>
          </a:xfrm>
        </p:spPr>
        <p:txBody>
          <a:bodyPr/>
          <a:lstStyle>
            <a:lvl1pPr indent="-180000">
              <a:spcAft>
                <a:spcPts val="1200"/>
              </a:spcAft>
              <a:defRPr baseline="0"/>
            </a:lvl1pPr>
            <a:lvl2pPr>
              <a:spcAft>
                <a:spcPts val="1200"/>
              </a:spcAft>
              <a:defRPr/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12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15190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pkers with a 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513600"/>
          </a:xfrm>
        </p:spPr>
        <p:txBody>
          <a:bodyPr/>
          <a:lstStyle>
            <a:lvl1pPr indent="-180000">
              <a:spcAft>
                <a:spcPts val="1200"/>
              </a:spcAft>
              <a:defRPr baseline="0"/>
            </a:lvl1pPr>
            <a:lvl2pPr>
              <a:spcAft>
                <a:spcPts val="1200"/>
              </a:spcAft>
              <a:defRPr/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6476400" y="6105600"/>
            <a:ext cx="2379600" cy="270000"/>
          </a:xfrm>
        </p:spPr>
        <p:txBody>
          <a:bodyPr>
            <a:noAutofit/>
          </a:bodyPr>
          <a:lstStyle>
            <a:lvl1pPr marL="0" indent="0">
              <a:buNone/>
              <a:defRPr sz="800" baseline="0"/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6476400" y="2491200"/>
            <a:ext cx="2379600" cy="3513600"/>
          </a:xfrm>
        </p:spPr>
        <p:txBody>
          <a:bodyPr>
            <a:normAutofit/>
          </a:bodyPr>
          <a:lstStyle>
            <a:lvl1pPr marL="182563" indent="-182563">
              <a:defRPr sz="1600"/>
            </a:lvl1pPr>
          </a:lstStyle>
          <a:p>
            <a:r>
              <a:rPr lang="en-US" dirty="0" smtClean="0"/>
              <a:t>Picture</a:t>
            </a:r>
            <a:endParaRPr lang="ru-RU" dirty="0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8877600" y="2491200"/>
            <a:ext cx="180000" cy="35136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 smtClean="0"/>
              <a:t>Photo credit here</a:t>
            </a:r>
            <a:endParaRPr lang="ru-RU" dirty="0" smtClean="0"/>
          </a:p>
        </p:txBody>
      </p:sp>
      <p:sp>
        <p:nvSpPr>
          <p:cNvPr id="17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20" name="Текст 17"/>
          <p:cNvSpPr>
            <a:spLocks noGrp="1"/>
          </p:cNvSpPr>
          <p:nvPr>
            <p:ph type="body" sz="quarter" idx="22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41928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51360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baseline="0"/>
            </a:lvl1pPr>
            <a:lvl2pPr>
              <a:spcAft>
                <a:spcPts val="1200"/>
              </a:spcAft>
              <a:defRPr/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6476400" y="6105600"/>
            <a:ext cx="2379600" cy="270000"/>
          </a:xfrm>
        </p:spPr>
        <p:txBody>
          <a:bodyPr>
            <a:noAutofit/>
          </a:bodyPr>
          <a:lstStyle>
            <a:lvl1pPr marL="0" indent="0">
              <a:buNone/>
              <a:defRPr sz="800" baseline="0"/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6476400" y="2491200"/>
            <a:ext cx="2379600" cy="3513600"/>
          </a:xfrm>
        </p:spPr>
        <p:txBody>
          <a:bodyPr>
            <a:normAutofit/>
          </a:bodyPr>
          <a:lstStyle>
            <a:lvl1pPr marL="182563" indent="-182563">
              <a:defRPr sz="1600"/>
            </a:lvl1pPr>
          </a:lstStyle>
          <a:p>
            <a:r>
              <a:rPr lang="en-US" dirty="0" smtClean="0"/>
              <a:t>Picture</a:t>
            </a:r>
            <a:endParaRPr lang="ru-RU" dirty="0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8877600" y="2491200"/>
            <a:ext cx="180000" cy="35136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 smtClean="0"/>
              <a:t>Photo credit here</a:t>
            </a:r>
            <a:endParaRPr lang="ru-RU" dirty="0" smtClean="0"/>
          </a:p>
        </p:txBody>
      </p:sp>
      <p:sp>
        <p:nvSpPr>
          <p:cNvPr id="17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20" name="Текст 17"/>
          <p:cNvSpPr>
            <a:spLocks noGrp="1"/>
          </p:cNvSpPr>
          <p:nvPr>
            <p:ph type="body" sz="quarter" idx="22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210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ext frames with 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2896"/>
            <a:ext cx="3870000" cy="3672000"/>
          </a:xfrm>
        </p:spPr>
        <p:txBody>
          <a:bodyPr/>
          <a:lstStyle>
            <a:lvl1pPr indent="-180000">
              <a:spcAft>
                <a:spcPts val="1200"/>
              </a:spcAft>
              <a:defRPr baseline="0"/>
            </a:lvl1pPr>
            <a:lvl2pPr>
              <a:spcAft>
                <a:spcPts val="1200"/>
              </a:spcAft>
              <a:defRPr/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4986000" y="2492896"/>
            <a:ext cx="3870000" cy="3672000"/>
          </a:xfrm>
        </p:spPr>
        <p:txBody>
          <a:bodyPr/>
          <a:lstStyle>
            <a:lvl1pPr indent="-180000">
              <a:spcAft>
                <a:spcPts val="1200"/>
              </a:spcAft>
              <a:defRPr baseline="0"/>
            </a:lvl1pPr>
            <a:lvl2pPr>
              <a:spcAft>
                <a:spcPts val="1200"/>
              </a:spcAft>
              <a:defRPr/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12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30262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n object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672000"/>
          </a:xfrm>
        </p:spPr>
        <p:txBody>
          <a:bodyPr/>
          <a:lstStyle>
            <a:lvl1pPr indent="-180000">
              <a:spcAft>
                <a:spcPts val="1200"/>
              </a:spcAft>
              <a:defRPr baseline="0"/>
            </a:lvl1pPr>
            <a:lvl2pPr>
              <a:spcAft>
                <a:spcPts val="1200"/>
              </a:spcAft>
              <a:defRPr/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6476400" y="2492375"/>
            <a:ext cx="2379600" cy="36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18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7811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r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672000"/>
          </a:xfrm>
        </p:spPr>
        <p:txBody>
          <a:bodyPr/>
          <a:lstStyle>
            <a:lvl1pPr indent="-180000">
              <a:defRPr baseline="0"/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90652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672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24771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_with_text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539552" y="2492375"/>
            <a:ext cx="5724723" cy="36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Текст 22"/>
          <p:cNvSpPr>
            <a:spLocks noGrp="1"/>
          </p:cNvSpPr>
          <p:nvPr>
            <p:ph type="body" sz="quarter" idx="20" hasCustomPrompt="1"/>
          </p:nvPr>
        </p:nvSpPr>
        <p:spPr>
          <a:xfrm>
            <a:off x="6477000" y="2492375"/>
            <a:ext cx="2378074" cy="3671888"/>
          </a:xfrm>
          <a:prstGeom prst="rect">
            <a:avLst/>
          </a:prstGeom>
        </p:spPr>
        <p:txBody>
          <a:bodyPr/>
          <a:lstStyle>
            <a:lvl1pPr marL="136525" indent="-136525">
              <a:spcBef>
                <a:spcPts val="600"/>
              </a:spcBef>
              <a:defRPr lang="ru-RU" sz="1400" kern="1200" baseline="0" dirty="0" smtClean="0">
                <a:solidFill>
                  <a:srgbClr val="404040"/>
                </a:solidFill>
                <a:latin typeface="Arial"/>
                <a:ea typeface="Geneva" pitchFamily="-106" charset="-128"/>
                <a:cs typeface="Arial"/>
              </a:defRPr>
            </a:lvl1pPr>
          </a:lstStyle>
          <a:p>
            <a:pPr marL="142875" marR="0" lvl="0" indent="-142875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Geneva" pitchFamily="-106" charset="-128"/>
                <a:cs typeface="Arial"/>
              </a:rPr>
              <a:t>Click to edit Master text style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Geneva" pitchFamily="-106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785420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539551" y="2492375"/>
            <a:ext cx="6537600" cy="36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16027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a sub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2062800" y="1519200"/>
            <a:ext cx="6789600" cy="37908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 smtClean="0"/>
              <a:t>Picture</a:t>
            </a:r>
            <a:endParaRPr lang="ru-RU" dirty="0"/>
          </a:p>
        </p:txBody>
      </p:sp>
      <p:sp>
        <p:nvSpPr>
          <p:cNvPr id="11" name="Текст 9"/>
          <p:cNvSpPr>
            <a:spLocks noGrp="1"/>
          </p:cNvSpPr>
          <p:nvPr>
            <p:ph type="body" sz="quarter" idx="14" hasCustomPrompt="1"/>
          </p:nvPr>
        </p:nvSpPr>
        <p:spPr>
          <a:xfrm>
            <a:off x="2062800" y="5407200"/>
            <a:ext cx="4244400" cy="756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sp>
        <p:nvSpPr>
          <p:cNvPr id="12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7236000" y="5407200"/>
            <a:ext cx="1616400" cy="756000"/>
          </a:xfrm>
        </p:spPr>
        <p:txBody>
          <a:bodyPr anchor="t">
            <a:noAutofit/>
          </a:bodyPr>
          <a:lstStyle>
            <a:lvl1pPr marL="0" indent="0">
              <a:buNone/>
              <a:defRPr sz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cxnSp>
        <p:nvCxnSpPr>
          <p:cNvPr id="13" name="Straight Connector 5"/>
          <p:cNvCxnSpPr/>
          <p:nvPr/>
        </p:nvCxnSpPr>
        <p:spPr>
          <a:xfrm>
            <a:off x="5173975" y="3881438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877600" y="1519200"/>
            <a:ext cx="180000" cy="37908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 smtClean="0"/>
              <a:t>Photo credit here</a:t>
            </a:r>
            <a:endParaRPr lang="ru-RU" dirty="0" smtClean="0"/>
          </a:p>
        </p:txBody>
      </p:sp>
      <p:cxnSp>
        <p:nvCxnSpPr>
          <p:cNvPr id="14" name="Straight Connector 12"/>
          <p:cNvCxnSpPr/>
          <p:nvPr/>
        </p:nvCxnSpPr>
        <p:spPr>
          <a:xfrm>
            <a:off x="431800" y="1519238"/>
            <a:ext cx="8423274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39731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5"/>
          <p:cNvCxnSpPr/>
          <p:nvPr/>
        </p:nvCxnSpPr>
        <p:spPr>
          <a:xfrm>
            <a:off x="5173975" y="3881438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964000" y="2923200"/>
            <a:ext cx="180000" cy="37044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 smtClean="0"/>
              <a:t>Photo credit here</a:t>
            </a:r>
            <a:endParaRPr lang="ru-RU" dirty="0" smtClean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720000" cy="6858000"/>
          </a:xfrm>
          <a:prstGeom prst="rect">
            <a:avLst/>
          </a:prstGeom>
          <a:solidFill>
            <a:srgbClr val="F3F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kern="1200">
              <a:solidFill>
                <a:srgbClr val="000000"/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176400" y="118800"/>
            <a:ext cx="8787600" cy="6516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 smtClean="0"/>
              <a:t>Picture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8"/>
          </p:nvPr>
        </p:nvSpPr>
        <p:spPr>
          <a:xfrm>
            <a:off x="174875" y="6670800"/>
            <a:ext cx="2401200" cy="190800"/>
          </a:xfrm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31342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e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336400" y="1540800"/>
            <a:ext cx="5871600" cy="120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2336400" y="2968831"/>
            <a:ext cx="5871600" cy="724396"/>
          </a:xfrm>
        </p:spPr>
        <p:txBody>
          <a:bodyPr anchor="ctr">
            <a:normAutofit/>
          </a:bodyPr>
          <a:lstStyle>
            <a:lvl1pPr marL="0" indent="0">
              <a:spcAft>
                <a:spcPts val="0"/>
              </a:spcAft>
              <a:buNone/>
              <a:defRPr sz="1600"/>
            </a:lvl1pPr>
          </a:lstStyle>
          <a:p>
            <a:pPr lvl="0"/>
            <a:r>
              <a:rPr lang="en-US" dirty="0" smtClean="0"/>
              <a:t>Click to edit Master text</a:t>
            </a:r>
            <a:r>
              <a:rPr lang="ru-RU" dirty="0" smtClean="0"/>
              <a:t> </a:t>
            </a:r>
            <a:r>
              <a:rPr lang="en-US" dirty="0" smtClean="0"/>
              <a:t>style</a:t>
            </a:r>
            <a:endParaRPr lang="ru-RU" dirty="0" smtClean="0"/>
          </a:p>
        </p:txBody>
      </p:sp>
      <p:cxnSp>
        <p:nvCxnSpPr>
          <p:cNvPr id="21" name="Straight Connector 8"/>
          <p:cNvCxnSpPr/>
          <p:nvPr/>
        </p:nvCxnSpPr>
        <p:spPr>
          <a:xfrm>
            <a:off x="2335213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9"/>
          <p:cNvCxnSpPr/>
          <p:nvPr/>
        </p:nvCxnSpPr>
        <p:spPr>
          <a:xfrm>
            <a:off x="2335213" y="3744913"/>
            <a:ext cx="5872162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88995426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2336400" y="3067200"/>
            <a:ext cx="2919600" cy="806400"/>
          </a:xfr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</a:t>
            </a:r>
            <a:r>
              <a:rPr lang="ru-RU" dirty="0" smtClean="0"/>
              <a:t> </a:t>
            </a:r>
            <a:r>
              <a:rPr lang="en-US" dirty="0" smtClean="0"/>
              <a:t>style</a:t>
            </a:r>
            <a:endParaRPr lang="ru-RU" dirty="0" smtClean="0"/>
          </a:p>
        </p:txBody>
      </p:sp>
      <p:cxnSp>
        <p:nvCxnSpPr>
          <p:cNvPr id="10" name="Straight Connector 8"/>
          <p:cNvCxnSpPr/>
          <p:nvPr/>
        </p:nvCxnSpPr>
        <p:spPr>
          <a:xfrm>
            <a:off x="2335213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1"/>
          <p:cNvSpPr>
            <a:spLocks noGrp="1"/>
          </p:cNvSpPr>
          <p:nvPr>
            <p:ph type="title" hasCustomPrompt="1"/>
          </p:nvPr>
        </p:nvSpPr>
        <p:spPr>
          <a:xfrm>
            <a:off x="2336400" y="1540800"/>
            <a:ext cx="5871600" cy="120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8"/>
          </p:nvPr>
        </p:nvSpPr>
        <p:spPr>
          <a:xfrm>
            <a:off x="6832800" y="6667200"/>
            <a:ext cx="2133600" cy="190800"/>
          </a:xfrm>
          <a:prstGeom prst="rect">
            <a:avLst/>
          </a:prstGeom>
        </p:spPr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17685950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5"/>
          <p:cNvCxnSpPr/>
          <p:nvPr/>
        </p:nvCxnSpPr>
        <p:spPr>
          <a:xfrm>
            <a:off x="5173975" y="3881438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90800" y="0"/>
            <a:ext cx="734400" cy="1036800"/>
          </a:xfrm>
          <a:prstGeom prst="rect">
            <a:avLst/>
          </a:prstGeom>
          <a:solidFill>
            <a:srgbClr val="F3F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kern="1200" dirty="0">
              <a:solidFill>
                <a:srgbClr val="F3F3E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873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pkers with a 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513600"/>
          </a:xfrm>
        </p:spPr>
        <p:txBody>
          <a:bodyPr/>
          <a:lstStyle>
            <a:lvl1pPr indent="-180000">
              <a:spcAft>
                <a:spcPts val="1200"/>
              </a:spcAft>
              <a:defRPr baseline="0"/>
            </a:lvl1pPr>
            <a:lvl2pPr>
              <a:spcAft>
                <a:spcPts val="1200"/>
              </a:spcAft>
              <a:defRPr/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6476400" y="6105600"/>
            <a:ext cx="2379600" cy="270000"/>
          </a:xfrm>
        </p:spPr>
        <p:txBody>
          <a:bodyPr>
            <a:noAutofit/>
          </a:bodyPr>
          <a:lstStyle>
            <a:lvl1pPr marL="0" indent="0">
              <a:buNone/>
              <a:defRPr sz="800" baseline="0"/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6476400" y="2491200"/>
            <a:ext cx="2379600" cy="3513600"/>
          </a:xfrm>
        </p:spPr>
        <p:txBody>
          <a:bodyPr>
            <a:normAutofit/>
          </a:bodyPr>
          <a:lstStyle>
            <a:lvl1pPr marL="182563" indent="-182563">
              <a:defRPr sz="1600"/>
            </a:lvl1pPr>
          </a:lstStyle>
          <a:p>
            <a:r>
              <a:rPr lang="en-US" dirty="0" smtClean="0"/>
              <a:t>Picture</a:t>
            </a:r>
            <a:endParaRPr lang="ru-RU" dirty="0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8877600" y="2491200"/>
            <a:ext cx="180000" cy="35136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 smtClean="0"/>
              <a:t>Photo credit here</a:t>
            </a:r>
            <a:endParaRPr lang="ru-RU" dirty="0" smtClean="0"/>
          </a:p>
        </p:txBody>
      </p:sp>
      <p:sp>
        <p:nvSpPr>
          <p:cNvPr id="17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20" name="Текст 17"/>
          <p:cNvSpPr>
            <a:spLocks noGrp="1"/>
          </p:cNvSpPr>
          <p:nvPr>
            <p:ph type="body" sz="quarter" idx="22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45216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32013" cy="474663"/>
          </a:xfrm>
          <a:prstGeom prst="rect">
            <a:avLst/>
          </a:prstGeom>
        </p:spPr>
        <p:txBody>
          <a:bodyPr/>
          <a:lstStyle>
            <a:lvl1pPr defTabSz="914400"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 sz="1800" kern="1200">
              <a:solidFill>
                <a:srgbClr val="404040"/>
              </a:solidFill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400"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914400"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1EE77108-05FD-4DAB-8397-52573D79B0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79261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99CF92-5EAD-4CBC-8B2C-D29597162919}" type="datetimeFigureOut">
              <a:rPr lang="ru-RU" sz="1800" kern="1200" smtClean="0">
                <a:solidFill>
                  <a:srgbClr val="404040"/>
                </a:solidFill>
                <a:ea typeface="+mn-ea"/>
                <a:cs typeface="+mn-cs"/>
              </a:rPr>
              <a:pPr/>
              <a:t>19.07.2017</a:t>
            </a:fld>
            <a:endParaRPr lang="ru-RU" sz="1800" kern="1200">
              <a:solidFill>
                <a:srgbClr val="404040"/>
              </a:solidFill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5BF8-3549-4FA0-B2D2-F4E78520B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48672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F2E9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 sz="1800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67242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with 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2"/>
          <p:cNvCxnSpPr/>
          <p:nvPr/>
        </p:nvCxnSpPr>
        <p:spPr>
          <a:xfrm>
            <a:off x="431800" y="1484313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Текст 14"/>
          <p:cNvSpPr>
            <a:spLocks noGrp="1"/>
          </p:cNvSpPr>
          <p:nvPr>
            <p:ph type="body" sz="quarter" idx="14"/>
          </p:nvPr>
        </p:nvSpPr>
        <p:spPr>
          <a:xfrm>
            <a:off x="827088" y="1772816"/>
            <a:ext cx="8028912" cy="4390384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1200"/>
              </a:spcAft>
              <a:buNone/>
              <a:defRPr baseline="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826162" y="260648"/>
            <a:ext cx="8028912" cy="784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>
                <a:solidFill>
                  <a:srgbClr val="00206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aseline="-25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0591F48-5289-4245-9EC5-8908C51AFE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04000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D9CCE-9F70-4923-9960-96686091C8B2}" type="datetime3">
              <a:rPr lang="en-IE" altLang="ru-RU">
                <a:solidFill>
                  <a:srgbClr val="FFFFFF"/>
                </a:solidFill>
              </a:rPr>
              <a:pPr>
                <a:defRPr/>
              </a:pPr>
              <a:t>19 July 2017</a:t>
            </a:fld>
            <a:r>
              <a:rPr lang="en-IE" altLang="ru-RU">
                <a:solidFill>
                  <a:srgbClr val="FFFFFF"/>
                </a:solidFill>
              </a:rPr>
              <a:t> - </a:t>
            </a:r>
            <a:fld id="{C004C439-EA12-4F1F-B429-F42274A66D4C}" type="slidenum">
              <a:rPr lang="en-IE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IE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9680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E5D62-F4BE-4E14-9D5C-30B7F9DAD59A}" type="datetime3">
              <a:rPr lang="en-IE" altLang="ru-RU">
                <a:solidFill>
                  <a:srgbClr val="FFFFFF"/>
                </a:solidFill>
              </a:rPr>
              <a:pPr>
                <a:defRPr/>
              </a:pPr>
              <a:t>19 July 2017</a:t>
            </a:fld>
            <a:r>
              <a:rPr lang="en-IE" altLang="ru-RU">
                <a:solidFill>
                  <a:srgbClr val="FFFFFF"/>
                </a:solidFill>
              </a:rPr>
              <a:t> - </a:t>
            </a:r>
            <a:fld id="{551C1C3F-5F95-4472-9EC6-3CE668BD0E2C}" type="slidenum">
              <a:rPr lang="en-IE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IE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04207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87F4B-BE5B-4D54-9B48-B412F39FA0FF}" type="datetime3">
              <a:rPr lang="en-IE" altLang="ru-RU">
                <a:solidFill>
                  <a:srgbClr val="FFFFFF"/>
                </a:solidFill>
              </a:rPr>
              <a:pPr>
                <a:defRPr/>
              </a:pPr>
              <a:t>19 July 2017</a:t>
            </a:fld>
            <a:r>
              <a:rPr lang="en-IE" altLang="ru-RU">
                <a:solidFill>
                  <a:srgbClr val="FFFFFF"/>
                </a:solidFill>
              </a:rPr>
              <a:t> - </a:t>
            </a:r>
            <a:fld id="{A51E3398-8428-41CC-A6C1-19A20E9AA3C4}" type="slidenum">
              <a:rPr lang="en-IE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IE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3788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7A58B-37A9-462A-A53F-3898C0BF649F}" type="datetime3">
              <a:rPr lang="en-IE" altLang="ru-RU">
                <a:solidFill>
                  <a:srgbClr val="FFFFFF"/>
                </a:solidFill>
              </a:rPr>
              <a:pPr>
                <a:defRPr/>
              </a:pPr>
              <a:t>19 July 2017</a:t>
            </a:fld>
            <a:r>
              <a:rPr lang="en-IE" altLang="ru-RU">
                <a:solidFill>
                  <a:srgbClr val="FFFFFF"/>
                </a:solidFill>
              </a:rPr>
              <a:t> - </a:t>
            </a:r>
            <a:fld id="{118BAAFD-F373-4E17-8C1A-B3A01F606477}" type="slidenum">
              <a:rPr lang="en-IE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IE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2499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613E5-49D3-4444-A7DF-D3819FF77343}" type="datetime3">
              <a:rPr lang="en-IE" altLang="ru-RU">
                <a:solidFill>
                  <a:srgbClr val="FFFFFF"/>
                </a:solidFill>
              </a:rPr>
              <a:pPr>
                <a:defRPr/>
              </a:pPr>
              <a:t>19 July 2017</a:t>
            </a:fld>
            <a:r>
              <a:rPr lang="en-IE" altLang="ru-RU">
                <a:solidFill>
                  <a:srgbClr val="FFFFFF"/>
                </a:solidFill>
              </a:rPr>
              <a:t> - </a:t>
            </a:r>
            <a:fld id="{92BB0CCB-61F5-47C0-B4AD-123DA4555ECB}" type="slidenum">
              <a:rPr lang="en-IE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IE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17470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08194-65BF-475B-BB8A-77B3A553BE73}" type="datetime3">
              <a:rPr lang="en-IE" altLang="ru-RU">
                <a:solidFill>
                  <a:srgbClr val="FFFFFF"/>
                </a:solidFill>
              </a:rPr>
              <a:pPr>
                <a:defRPr/>
              </a:pPr>
              <a:t>19 July 2017</a:t>
            </a:fld>
            <a:r>
              <a:rPr lang="en-IE" altLang="ru-RU">
                <a:solidFill>
                  <a:srgbClr val="FFFFFF"/>
                </a:solidFill>
              </a:rPr>
              <a:t> - </a:t>
            </a:r>
            <a:fld id="{3E30A159-462F-479B-AF1A-46F498BD6BD9}" type="slidenum">
              <a:rPr lang="en-IE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IE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536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51360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baseline="0"/>
            </a:lvl1pPr>
            <a:lvl2pPr>
              <a:spcAft>
                <a:spcPts val="1200"/>
              </a:spcAft>
              <a:defRPr/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6476400" y="6105600"/>
            <a:ext cx="2379600" cy="270000"/>
          </a:xfrm>
        </p:spPr>
        <p:txBody>
          <a:bodyPr>
            <a:noAutofit/>
          </a:bodyPr>
          <a:lstStyle>
            <a:lvl1pPr marL="0" indent="0">
              <a:buNone/>
              <a:defRPr sz="800" baseline="0"/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6476400" y="2491200"/>
            <a:ext cx="2379600" cy="3513600"/>
          </a:xfrm>
        </p:spPr>
        <p:txBody>
          <a:bodyPr>
            <a:normAutofit/>
          </a:bodyPr>
          <a:lstStyle>
            <a:lvl1pPr marL="182563" indent="-182563">
              <a:defRPr sz="1600"/>
            </a:lvl1pPr>
          </a:lstStyle>
          <a:p>
            <a:r>
              <a:rPr lang="en-US" dirty="0" smtClean="0"/>
              <a:t>Picture</a:t>
            </a:r>
            <a:endParaRPr lang="ru-RU" dirty="0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8877600" y="2491200"/>
            <a:ext cx="180000" cy="35136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 smtClean="0"/>
              <a:t>Photo credit here</a:t>
            </a:r>
            <a:endParaRPr lang="ru-RU" dirty="0" smtClean="0"/>
          </a:p>
        </p:txBody>
      </p:sp>
      <p:sp>
        <p:nvSpPr>
          <p:cNvPr id="17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20" name="Текст 17"/>
          <p:cNvSpPr>
            <a:spLocks noGrp="1"/>
          </p:cNvSpPr>
          <p:nvPr>
            <p:ph type="body" sz="quarter" idx="22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74311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7D6A8-9BE7-448B-9D6B-AB2D71CDAD5B}" type="datetime3">
              <a:rPr lang="en-IE" altLang="ru-RU">
                <a:solidFill>
                  <a:srgbClr val="FFFFFF"/>
                </a:solidFill>
              </a:rPr>
              <a:pPr>
                <a:defRPr/>
              </a:pPr>
              <a:t>19 July 2017</a:t>
            </a:fld>
            <a:r>
              <a:rPr lang="en-IE" altLang="ru-RU">
                <a:solidFill>
                  <a:srgbClr val="FFFFFF"/>
                </a:solidFill>
              </a:rPr>
              <a:t> - </a:t>
            </a:r>
            <a:fld id="{C98D8D75-8379-4039-911B-050E25715F88}" type="slidenum">
              <a:rPr lang="en-IE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IE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2430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106EA-CA2B-4020-81DA-17C65489379F}" type="datetime3">
              <a:rPr lang="en-IE" altLang="ru-RU">
                <a:solidFill>
                  <a:srgbClr val="FFFFFF"/>
                </a:solidFill>
              </a:rPr>
              <a:pPr>
                <a:defRPr/>
              </a:pPr>
              <a:t>19 July 2017</a:t>
            </a:fld>
            <a:r>
              <a:rPr lang="en-IE" altLang="ru-RU">
                <a:solidFill>
                  <a:srgbClr val="FFFFFF"/>
                </a:solidFill>
              </a:rPr>
              <a:t> - </a:t>
            </a:r>
            <a:fld id="{C25FC278-3054-4479-934B-058F56171C7A}" type="slidenum">
              <a:rPr lang="en-IE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IE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51932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F3B34-38EB-4C1B-B0BF-B7863D16C5EF}" type="datetime3">
              <a:rPr lang="en-IE" altLang="ru-RU">
                <a:solidFill>
                  <a:srgbClr val="FFFFFF"/>
                </a:solidFill>
              </a:rPr>
              <a:pPr>
                <a:defRPr/>
              </a:pPr>
              <a:t>19 July 2017</a:t>
            </a:fld>
            <a:r>
              <a:rPr lang="en-IE" altLang="ru-RU">
                <a:solidFill>
                  <a:srgbClr val="FFFFFF"/>
                </a:solidFill>
              </a:rPr>
              <a:t> - </a:t>
            </a:r>
            <a:fld id="{0D8FB7C7-27D7-4DB0-8114-277F6E8F9A2C}" type="slidenum">
              <a:rPr lang="en-IE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IE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24160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B3003-56D1-4E39-9C4B-291E74ADD747}" type="datetime3">
              <a:rPr lang="en-IE" altLang="ru-RU">
                <a:solidFill>
                  <a:srgbClr val="FFFFFF"/>
                </a:solidFill>
              </a:rPr>
              <a:pPr>
                <a:defRPr/>
              </a:pPr>
              <a:t>19 July 2017</a:t>
            </a:fld>
            <a:r>
              <a:rPr lang="en-IE" altLang="ru-RU">
                <a:solidFill>
                  <a:srgbClr val="FFFFFF"/>
                </a:solidFill>
              </a:rPr>
              <a:t> - </a:t>
            </a:r>
            <a:fld id="{C40B381F-9048-414A-838A-AC52A031F0FF}" type="slidenum">
              <a:rPr lang="en-IE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IE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21223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89179-E858-4000-978D-B7D231489349}" type="datetime3">
              <a:rPr lang="en-IE" altLang="ru-RU">
                <a:solidFill>
                  <a:srgbClr val="FFFFFF"/>
                </a:solidFill>
              </a:rPr>
              <a:pPr>
                <a:defRPr/>
              </a:pPr>
              <a:t>19 July 2017</a:t>
            </a:fld>
            <a:r>
              <a:rPr lang="en-IE" altLang="ru-RU">
                <a:solidFill>
                  <a:srgbClr val="FFFFFF"/>
                </a:solidFill>
              </a:rPr>
              <a:t> - </a:t>
            </a:r>
            <a:fld id="{898F88F3-D3C6-4638-B901-29268C9983DB}" type="slidenum">
              <a:rPr lang="en-IE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IE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69128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2336400" y="2923200"/>
            <a:ext cx="5871600" cy="828000"/>
          </a:xfrm>
        </p:spPr>
        <p:txBody>
          <a:bodyPr anchor="ctr">
            <a:normAutofit/>
          </a:bodyPr>
          <a:lstStyle>
            <a:lvl1pPr marL="0" indent="0">
              <a:spcAft>
                <a:spcPts val="0"/>
              </a:spcAft>
              <a:buNone/>
              <a:defRPr sz="1600"/>
            </a:lvl1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cxnSp>
        <p:nvCxnSpPr>
          <p:cNvPr id="21" name="Straight Connector 8"/>
          <p:cNvCxnSpPr/>
          <p:nvPr/>
        </p:nvCxnSpPr>
        <p:spPr>
          <a:xfrm>
            <a:off x="2335213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9"/>
          <p:cNvCxnSpPr/>
          <p:nvPr/>
        </p:nvCxnSpPr>
        <p:spPr>
          <a:xfrm>
            <a:off x="2335213" y="3744913"/>
            <a:ext cx="5872162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7EB6CD8-DD04-445D-95E4-3A9F38E93647}" type="datetime5">
              <a:rPr lang="en-US" smtClean="0"/>
              <a:pPr/>
              <a:t>19-Jul-17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2336400" y="1540800"/>
            <a:ext cx="5871600" cy="1206000"/>
          </a:xfrm>
        </p:spPr>
        <p:txBody>
          <a:bodyPr>
            <a:normAutofit/>
          </a:bodyPr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335213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2335213" y="3744913"/>
            <a:ext cx="5872162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211674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828000" y="216000"/>
            <a:ext cx="8136000" cy="6415200"/>
          </a:xfrm>
        </p:spPr>
        <p:txBody>
          <a:bodyPr>
            <a:normAutofit/>
          </a:bodyPr>
          <a:lstStyle>
            <a:lvl1pPr marL="182563" indent="-182563">
              <a:defRPr sz="1600"/>
            </a:lvl1pPr>
          </a:lstStyle>
          <a:p>
            <a:r>
              <a:rPr lang="en-US" dirty="0" smtClean="0"/>
              <a:t>Picture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964000" y="2923200"/>
            <a:ext cx="180000" cy="37044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 smtClean="0"/>
              <a:t>Photo credit here</a:t>
            </a:r>
            <a:endParaRPr lang="ru-RU" dirty="0" smtClean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5579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28000" y="118800"/>
            <a:ext cx="8139600" cy="65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kern="1200">
              <a:solidFill>
                <a:srgbClr val="000000"/>
              </a:solidFill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21200" y="3171600"/>
            <a:ext cx="7534800" cy="2991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321200" y="1836000"/>
            <a:ext cx="7534800" cy="1018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  <p:cxnSp>
        <p:nvCxnSpPr>
          <p:cNvPr id="10" name="Straight Connector 12"/>
          <p:cNvCxnSpPr/>
          <p:nvPr/>
        </p:nvCxnSpPr>
        <p:spPr>
          <a:xfrm>
            <a:off x="1320800" y="2976562"/>
            <a:ext cx="7534275" cy="0"/>
          </a:xfrm>
          <a:prstGeom prst="line">
            <a:avLst/>
          </a:prstGeom>
          <a:ln w="6350">
            <a:solidFill>
              <a:srgbClr val="4040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Текст 19"/>
          <p:cNvSpPr>
            <a:spLocks noGrp="1"/>
          </p:cNvSpPr>
          <p:nvPr>
            <p:ph type="body" sz="quarter" idx="15" hasCustomPrompt="1"/>
          </p:nvPr>
        </p:nvSpPr>
        <p:spPr>
          <a:xfrm>
            <a:off x="7347600" y="727200"/>
            <a:ext cx="1508400" cy="3348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rgbClr val="0D0D0D"/>
                </a:solidFill>
              </a:defRPr>
            </a:lvl1pPr>
            <a:lvl2pPr marL="0" indent="0" algn="r">
              <a:buNone/>
              <a:defRPr sz="1400"/>
            </a:lvl2pPr>
          </a:lstStyle>
          <a:p>
            <a:pPr lvl="0"/>
            <a:r>
              <a:rPr lang="ru-RU" dirty="0" smtClean="0"/>
              <a:t>№</a:t>
            </a:r>
          </a:p>
        </p:txBody>
      </p:sp>
      <p:sp>
        <p:nvSpPr>
          <p:cNvPr id="19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90657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9" descr="coral image2.jpg"/>
          <p:cNvPicPr>
            <a:picLocks noChangeAspect="1"/>
          </p:cNvPicPr>
          <p:nvPr/>
        </p:nvPicPr>
        <p:blipFill>
          <a:blip r:embed="rId2" cstate="print"/>
          <a:srcRect l="2441" r="2441"/>
          <a:stretch>
            <a:fillRect/>
          </a:stretch>
        </p:blipFill>
        <p:spPr>
          <a:xfrm>
            <a:off x="828000" y="216000"/>
            <a:ext cx="8136000" cy="6415200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5089997" y="1735200"/>
            <a:ext cx="3157603" cy="3927600"/>
            <a:chOff x="5089997" y="1735200"/>
            <a:chExt cx="3157603" cy="392760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5090400" y="2016000"/>
              <a:ext cx="3157200" cy="3646800"/>
            </a:xfrm>
            <a:prstGeom prst="rect">
              <a:avLst/>
            </a:prstGeom>
            <a:solidFill>
              <a:srgbClr val="102759"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sz="1800">
                <a:ea typeface="+mn-ea"/>
                <a:cs typeface="+mn-cs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5090400" y="1735200"/>
              <a:ext cx="1418400" cy="280800"/>
            </a:xfrm>
            <a:prstGeom prst="rect">
              <a:avLst/>
            </a:prstGeom>
            <a:solidFill>
              <a:srgbClr val="102759"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sz="1800">
                <a:ea typeface="+mn-ea"/>
                <a:cs typeface="+mn-cs"/>
              </a:endParaRPr>
            </a:p>
          </p:txBody>
        </p:sp>
        <p:cxnSp>
          <p:nvCxnSpPr>
            <p:cNvPr id="23" name="Straight Connector 5"/>
            <p:cNvCxnSpPr/>
            <p:nvPr/>
          </p:nvCxnSpPr>
          <p:spPr>
            <a:xfrm>
              <a:off x="5173975" y="3881438"/>
              <a:ext cx="2921000" cy="1587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  <p:cxnSp>
          <p:nvCxnSpPr>
            <p:cNvPr id="24" name="Straight Connector 5"/>
            <p:cNvCxnSpPr/>
            <p:nvPr/>
          </p:nvCxnSpPr>
          <p:spPr>
            <a:xfrm>
              <a:off x="5173975" y="4775994"/>
              <a:ext cx="2921000" cy="1587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  <p:cxnSp>
          <p:nvCxnSpPr>
            <p:cNvPr id="25" name="Straight Connector 5"/>
            <p:cNvCxnSpPr/>
            <p:nvPr/>
          </p:nvCxnSpPr>
          <p:spPr>
            <a:xfrm flipV="1">
              <a:off x="5089997" y="2016124"/>
              <a:ext cx="3150000" cy="2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</p:grp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5173200" y="2235600"/>
            <a:ext cx="2919600" cy="1519200"/>
          </a:xfrm>
        </p:spPr>
        <p:txBody>
          <a:bodyPr lIns="90000" tIns="46800" rIns="90000" bIns="46800" anchor="t" anchorCtr="0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5173200" y="3927600"/>
            <a:ext cx="2919600" cy="795600"/>
          </a:xfrm>
        </p:spPr>
        <p:txBody>
          <a:bodyPr lIns="90000" tIns="46800" rIns="90000" bIns="46800" anchor="ctr">
            <a:norm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173200" y="4852800"/>
            <a:ext cx="2919600" cy="820800"/>
          </a:xfrm>
        </p:spPr>
        <p:txBody>
          <a:bodyPr lIns="90000" tIns="46800" rIns="90000" bIns="46800">
            <a:norm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6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tabLst/>
              <a:defRPr sz="1600" b="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33" name="Текст 32"/>
          <p:cNvSpPr>
            <a:spLocks noGrp="1"/>
          </p:cNvSpPr>
          <p:nvPr>
            <p:ph type="body" sz="quarter" idx="18" hasCustomPrompt="1"/>
          </p:nvPr>
        </p:nvSpPr>
        <p:spPr>
          <a:xfrm>
            <a:off x="5263200" y="1746000"/>
            <a:ext cx="1237262" cy="280800"/>
          </a:xfrm>
        </p:spPr>
        <p:txBody>
          <a:bodyPr anchor="ctr" anchorCtr="0">
            <a:normAutofit/>
          </a:bodyPr>
          <a:lstStyle>
            <a:lvl1pPr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964000" y="2923200"/>
            <a:ext cx="180000" cy="3704400"/>
          </a:xfrm>
          <a:prstGeom prst="rect">
            <a:avLst/>
          </a:prstGeom>
          <a:noFill/>
        </p:spPr>
        <p:txBody>
          <a:bodyPr vert="vert270" wrap="square" lIns="0" tIns="0" rIns="0" bIns="0" rtlCol="0">
            <a:noAutofit/>
          </a:bodyPr>
          <a:lstStyle/>
          <a:p>
            <a:r>
              <a:rPr lang="en-US" sz="800" kern="1200" dirty="0" smtClean="0">
                <a:solidFill>
                  <a:srgbClr val="404040"/>
                </a:solidFill>
                <a:ea typeface="+mn-ea"/>
                <a:cs typeface="+mn-cs"/>
              </a:rPr>
              <a:t>© Cat Holloway / WWF-Canon</a:t>
            </a:r>
          </a:p>
        </p:txBody>
      </p:sp>
    </p:spTree>
    <p:extLst>
      <p:ext uri="{BB962C8B-B14F-4D97-AF65-F5344CB8AC3E}">
        <p14:creationId xmlns:p14="http://schemas.microsoft.com/office/powerpoint/2010/main" val="257813769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0" descr="Himalayas.jpg"/>
          <p:cNvPicPr>
            <a:picLocks noChangeAspect="1"/>
          </p:cNvPicPr>
          <p:nvPr/>
        </p:nvPicPr>
        <p:blipFill>
          <a:blip r:embed="rId2" cstate="print">
            <a:lum bright="-12000"/>
          </a:blip>
          <a:srcRect l="2441" r="2441"/>
          <a:stretch>
            <a:fillRect/>
          </a:stretch>
        </p:blipFill>
        <p:spPr>
          <a:xfrm>
            <a:off x="828000" y="216000"/>
            <a:ext cx="8136000" cy="641520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5099050" y="1555750"/>
            <a:ext cx="3155950" cy="2571750"/>
            <a:chOff x="5099050" y="1555750"/>
            <a:chExt cx="3155950" cy="2571750"/>
          </a:xfrm>
        </p:grpSpPr>
        <p:sp>
          <p:nvSpPr>
            <p:cNvPr id="20" name="Rectangle 4"/>
            <p:cNvSpPr>
              <a:spLocks noChangeArrowheads="1"/>
            </p:cNvSpPr>
            <p:nvPr/>
          </p:nvSpPr>
          <p:spPr bwMode="auto">
            <a:xfrm>
              <a:off x="5099050" y="1555750"/>
              <a:ext cx="3155950" cy="2571750"/>
            </a:xfrm>
            <a:prstGeom prst="rect">
              <a:avLst/>
            </a:prstGeom>
            <a:solidFill>
              <a:srgbClr val="7CC8E5">
                <a:alpha val="40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800" kern="1200">
                <a:ea typeface="+mn-ea"/>
                <a:cs typeface="+mn-cs"/>
              </a:endParaRPr>
            </a:p>
          </p:txBody>
        </p:sp>
        <p:cxnSp>
          <p:nvCxnSpPr>
            <p:cNvPr id="21" name="Straight Connector 10"/>
            <p:cNvCxnSpPr/>
            <p:nvPr/>
          </p:nvCxnSpPr>
          <p:spPr>
            <a:xfrm>
              <a:off x="5099050" y="1557338"/>
              <a:ext cx="3155950" cy="1587"/>
            </a:xfrm>
            <a:prstGeom prst="line">
              <a:avLst/>
            </a:prstGeom>
            <a:ln w="12700">
              <a:solidFill>
                <a:srgbClr val="F3F2E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5176800" y="4276800"/>
            <a:ext cx="2995200" cy="18864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176800" y="2991600"/>
            <a:ext cx="2995200" cy="1058400"/>
          </a:xfrm>
          <a:prstGeom prst="rect">
            <a:avLst/>
          </a:prstGeom>
        </p:spPr>
        <p:txBody>
          <a:bodyPr lIns="90000" tIns="46800" rIns="90000" bIns="46800" anchor="ctr" anchorCtr="0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  <p:sp>
        <p:nvSpPr>
          <p:cNvPr id="16" name="Текст 19"/>
          <p:cNvSpPr>
            <a:spLocks noGrp="1"/>
          </p:cNvSpPr>
          <p:nvPr>
            <p:ph type="body" sz="quarter" idx="15" hasCustomPrompt="1"/>
          </p:nvPr>
        </p:nvSpPr>
        <p:spPr>
          <a:xfrm>
            <a:off x="5176800" y="1638000"/>
            <a:ext cx="2995200" cy="1278000"/>
          </a:xfrm>
        </p:spPr>
        <p:txBody>
          <a:bodyPr lIns="90000" tIns="46800" rIns="90000" bIns="46800" anchor="ctr" anchorCtr="0">
            <a:noAutofit/>
          </a:bodyPr>
          <a:lstStyle>
            <a:lvl1pPr marL="0" indent="0" algn="l">
              <a:buNone/>
              <a:defRPr sz="10000" b="0">
                <a:solidFill>
                  <a:schemeClr val="bg2"/>
                </a:solidFill>
              </a:defRPr>
            </a:lvl1pPr>
            <a:lvl2pPr marL="0" indent="0" algn="r">
              <a:buNone/>
              <a:defRPr sz="1400"/>
            </a:lvl2pPr>
          </a:lstStyle>
          <a:p>
            <a:pPr lvl="0"/>
            <a:r>
              <a:rPr lang="ru-RU" dirty="0" smtClean="0"/>
              <a:t>№</a:t>
            </a:r>
          </a:p>
        </p:txBody>
      </p:sp>
      <p:sp>
        <p:nvSpPr>
          <p:cNvPr id="19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176800" y="579600"/>
            <a:ext cx="2995200" cy="903600"/>
          </a:xfrm>
        </p:spPr>
        <p:txBody>
          <a:bodyPr lIns="90000" tIns="46800" rIns="90000" bIns="46800"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 b="0">
                <a:solidFill>
                  <a:schemeClr val="bg2"/>
                </a:solidFill>
              </a:defRPr>
            </a:lvl1pPr>
            <a:lvl2pPr marL="0" indent="0" algn="l">
              <a:spcAft>
                <a:spcPts val="0"/>
              </a:spcAft>
              <a:buNone/>
              <a:tabLst/>
              <a:defRPr sz="1800" b="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64000" y="2923200"/>
            <a:ext cx="180000" cy="3704400"/>
          </a:xfrm>
          <a:prstGeom prst="rect">
            <a:avLst/>
          </a:prstGeom>
          <a:noFill/>
        </p:spPr>
        <p:txBody>
          <a:bodyPr vert="vert270" wrap="square" lIns="0" tIns="0" rIns="0" bIns="0" rtlCol="0">
            <a:noAutofit/>
          </a:bodyPr>
          <a:lstStyle/>
          <a:p>
            <a:r>
              <a:rPr lang="en-US" sz="800" kern="1200" dirty="0" smtClean="0">
                <a:solidFill>
                  <a:srgbClr val="404040"/>
                </a:solidFill>
                <a:ea typeface="+mn-ea"/>
                <a:cs typeface="+mn-cs"/>
              </a:rPr>
              <a:t>© Murat </a:t>
            </a:r>
            <a:r>
              <a:rPr lang="en-US" sz="800" kern="1200" dirty="0" err="1" smtClean="0">
                <a:solidFill>
                  <a:srgbClr val="404040"/>
                </a:solidFill>
                <a:ea typeface="+mn-ea"/>
                <a:cs typeface="+mn-cs"/>
              </a:rPr>
              <a:t>Selam</a:t>
            </a:r>
            <a:r>
              <a:rPr lang="en-US" sz="800" kern="1200" dirty="0" smtClean="0">
                <a:solidFill>
                  <a:srgbClr val="404040"/>
                </a:solidFill>
                <a:ea typeface="+mn-ea"/>
                <a:cs typeface="+mn-cs"/>
              </a:rPr>
              <a:t> / WWF Nepal</a:t>
            </a:r>
          </a:p>
        </p:txBody>
      </p:sp>
    </p:spTree>
    <p:extLst>
      <p:ext uri="{BB962C8B-B14F-4D97-AF65-F5344CB8AC3E}">
        <p14:creationId xmlns:p14="http://schemas.microsoft.com/office/powerpoint/2010/main" val="2307205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n object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672000"/>
          </a:xfrm>
        </p:spPr>
        <p:txBody>
          <a:bodyPr/>
          <a:lstStyle>
            <a:lvl1pPr indent="-180000">
              <a:spcAft>
                <a:spcPts val="1200"/>
              </a:spcAft>
              <a:defRPr baseline="0"/>
            </a:lvl1pPr>
            <a:lvl2pPr>
              <a:spcAft>
                <a:spcPts val="1200"/>
              </a:spcAft>
              <a:defRPr/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6476400" y="2492375"/>
            <a:ext cx="2379600" cy="36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18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22527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12820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rkers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0" hasCustomPrompt="1"/>
          </p:nvPr>
        </p:nvSpPr>
        <p:spPr>
          <a:xfrm>
            <a:off x="820800" y="1879200"/>
            <a:ext cx="8049600" cy="36396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88327191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0" hasCustomPrompt="1"/>
          </p:nvPr>
        </p:nvSpPr>
        <p:spPr>
          <a:xfrm>
            <a:off x="820800" y="1879200"/>
            <a:ext cx="8049600" cy="363960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13790153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 with subheaders and cred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856000" y="2458800"/>
            <a:ext cx="180000" cy="37044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 smtClean="0"/>
              <a:t>Photo credit here</a:t>
            </a:r>
            <a:endParaRPr lang="ru-RU" dirty="0" smtClean="0"/>
          </a:p>
        </p:txBody>
      </p:sp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00894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title with mar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1200"/>
            <a:ext cx="8028912" cy="3672000"/>
          </a:xfrm>
        </p:spPr>
        <p:txBody>
          <a:bodyPr/>
          <a:lstStyle>
            <a:lvl1pPr indent="-180000">
              <a:spcAft>
                <a:spcPts val="1200"/>
              </a:spcAft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3380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1200"/>
            <a:ext cx="8028912" cy="367200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08345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4233600"/>
            <a:ext cx="3744912" cy="615600"/>
          </a:xfrm>
        </p:spPr>
        <p:txBody>
          <a:bodyPr/>
          <a:lstStyle>
            <a:lvl1pPr marL="0" indent="0">
              <a:buNone/>
              <a:defRPr i="1" baseline="0"/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827088" y="1699200"/>
            <a:ext cx="8028912" cy="442800"/>
          </a:xfrm>
        </p:spPr>
        <p:txBody>
          <a:bodyPr anchor="b">
            <a:normAutofit/>
          </a:bodyPr>
          <a:lstStyle>
            <a:lvl1pPr marL="0" indent="0">
              <a:buNone/>
              <a:defRPr sz="1400" b="1" i="0" baseline="0">
                <a:solidFill>
                  <a:srgbClr val="707070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Заголовок 19"/>
          <p:cNvSpPr>
            <a:spLocks noGrp="1"/>
          </p:cNvSpPr>
          <p:nvPr>
            <p:ph type="title" hasCustomPrompt="1"/>
          </p:nvPr>
        </p:nvSpPr>
        <p:spPr>
          <a:xfrm>
            <a:off x="828000" y="2491200"/>
            <a:ext cx="8028000" cy="1566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806181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ext frames with 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2896"/>
            <a:ext cx="3870000" cy="3672000"/>
          </a:xfrm>
        </p:spPr>
        <p:txBody>
          <a:bodyPr/>
          <a:lstStyle>
            <a:lvl1pPr indent="-180000">
              <a:spcAft>
                <a:spcPts val="1200"/>
              </a:spcAft>
              <a:defRPr baseline="0"/>
            </a:lvl1pPr>
            <a:lvl2pPr>
              <a:spcAft>
                <a:spcPts val="1200"/>
              </a:spcAft>
              <a:defRPr/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4986000" y="2492896"/>
            <a:ext cx="3870000" cy="3672000"/>
          </a:xfrm>
        </p:spPr>
        <p:txBody>
          <a:bodyPr/>
          <a:lstStyle>
            <a:lvl1pPr indent="-180000">
              <a:spcAft>
                <a:spcPts val="1200"/>
              </a:spcAft>
              <a:defRPr baseline="0"/>
            </a:lvl1pPr>
            <a:lvl2pPr>
              <a:spcAft>
                <a:spcPts val="1200"/>
              </a:spcAft>
              <a:defRPr/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12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42770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pkers with a 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513600"/>
          </a:xfrm>
        </p:spPr>
        <p:txBody>
          <a:bodyPr/>
          <a:lstStyle>
            <a:lvl1pPr indent="-180000">
              <a:spcAft>
                <a:spcPts val="1200"/>
              </a:spcAft>
              <a:defRPr baseline="0"/>
            </a:lvl1pPr>
            <a:lvl2pPr>
              <a:spcAft>
                <a:spcPts val="1200"/>
              </a:spcAft>
              <a:defRPr/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6476400" y="6105600"/>
            <a:ext cx="2379600" cy="270000"/>
          </a:xfrm>
        </p:spPr>
        <p:txBody>
          <a:bodyPr>
            <a:noAutofit/>
          </a:bodyPr>
          <a:lstStyle>
            <a:lvl1pPr marL="0" indent="0">
              <a:buNone/>
              <a:defRPr sz="800" baseline="0"/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6476400" y="2491200"/>
            <a:ext cx="2379600" cy="3513600"/>
          </a:xfrm>
        </p:spPr>
        <p:txBody>
          <a:bodyPr>
            <a:normAutofit/>
          </a:bodyPr>
          <a:lstStyle>
            <a:lvl1pPr marL="182563" indent="-182563">
              <a:defRPr sz="1600"/>
            </a:lvl1pPr>
          </a:lstStyle>
          <a:p>
            <a:r>
              <a:rPr lang="en-US" dirty="0" smtClean="0"/>
              <a:t>Picture</a:t>
            </a:r>
            <a:endParaRPr lang="ru-RU" dirty="0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8877600" y="2491200"/>
            <a:ext cx="180000" cy="35136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 smtClean="0"/>
              <a:t>Photo credit here</a:t>
            </a:r>
            <a:endParaRPr lang="ru-RU" dirty="0" smtClean="0"/>
          </a:p>
        </p:txBody>
      </p:sp>
      <p:sp>
        <p:nvSpPr>
          <p:cNvPr id="17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20" name="Текст 17"/>
          <p:cNvSpPr>
            <a:spLocks noGrp="1"/>
          </p:cNvSpPr>
          <p:nvPr>
            <p:ph type="body" sz="quarter" idx="22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64709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51360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baseline="0"/>
            </a:lvl1pPr>
            <a:lvl2pPr>
              <a:spcAft>
                <a:spcPts val="1200"/>
              </a:spcAft>
              <a:defRPr/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6476400" y="6105600"/>
            <a:ext cx="2379600" cy="270000"/>
          </a:xfrm>
        </p:spPr>
        <p:txBody>
          <a:bodyPr>
            <a:noAutofit/>
          </a:bodyPr>
          <a:lstStyle>
            <a:lvl1pPr marL="0" indent="0">
              <a:buNone/>
              <a:defRPr sz="800" baseline="0"/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6476400" y="2491200"/>
            <a:ext cx="2379600" cy="3513600"/>
          </a:xfrm>
        </p:spPr>
        <p:txBody>
          <a:bodyPr>
            <a:normAutofit/>
          </a:bodyPr>
          <a:lstStyle>
            <a:lvl1pPr marL="182563" indent="-182563">
              <a:defRPr sz="1600"/>
            </a:lvl1pPr>
          </a:lstStyle>
          <a:p>
            <a:r>
              <a:rPr lang="en-US" dirty="0" smtClean="0"/>
              <a:t>Picture</a:t>
            </a:r>
            <a:endParaRPr lang="ru-RU" dirty="0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8877600" y="2491200"/>
            <a:ext cx="180000" cy="35136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 smtClean="0"/>
              <a:t>Photo credit here</a:t>
            </a:r>
            <a:endParaRPr lang="ru-RU" dirty="0" smtClean="0"/>
          </a:p>
        </p:txBody>
      </p:sp>
      <p:sp>
        <p:nvSpPr>
          <p:cNvPr id="17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20" name="Текст 17"/>
          <p:cNvSpPr>
            <a:spLocks noGrp="1"/>
          </p:cNvSpPr>
          <p:nvPr>
            <p:ph type="body" sz="quarter" idx="22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276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r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672000"/>
          </a:xfrm>
        </p:spPr>
        <p:txBody>
          <a:bodyPr/>
          <a:lstStyle>
            <a:lvl1pPr indent="-180000">
              <a:defRPr baseline="0"/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34546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n object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672000"/>
          </a:xfrm>
        </p:spPr>
        <p:txBody>
          <a:bodyPr/>
          <a:lstStyle>
            <a:lvl1pPr indent="-180000">
              <a:spcAft>
                <a:spcPts val="1200"/>
              </a:spcAft>
              <a:defRPr baseline="0"/>
            </a:lvl1pPr>
            <a:lvl2pPr>
              <a:spcAft>
                <a:spcPts val="1200"/>
              </a:spcAft>
              <a:defRPr/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6476400" y="2492375"/>
            <a:ext cx="2379600" cy="36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18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94209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r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672000"/>
          </a:xfrm>
        </p:spPr>
        <p:txBody>
          <a:bodyPr/>
          <a:lstStyle>
            <a:lvl1pPr indent="-180000">
              <a:defRPr baseline="0"/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35607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672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14876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_with_text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539552" y="2492375"/>
            <a:ext cx="5724723" cy="36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Текст 22"/>
          <p:cNvSpPr>
            <a:spLocks noGrp="1"/>
          </p:cNvSpPr>
          <p:nvPr>
            <p:ph type="body" sz="quarter" idx="20" hasCustomPrompt="1"/>
          </p:nvPr>
        </p:nvSpPr>
        <p:spPr>
          <a:xfrm>
            <a:off x="6477000" y="2492375"/>
            <a:ext cx="2378074" cy="3671888"/>
          </a:xfrm>
          <a:prstGeom prst="rect">
            <a:avLst/>
          </a:prstGeom>
        </p:spPr>
        <p:txBody>
          <a:bodyPr/>
          <a:lstStyle>
            <a:lvl1pPr marL="136525" indent="-136525">
              <a:spcBef>
                <a:spcPts val="600"/>
              </a:spcBef>
              <a:defRPr lang="ru-RU" sz="1400" kern="1200" baseline="0" dirty="0" smtClean="0">
                <a:solidFill>
                  <a:srgbClr val="404040"/>
                </a:solidFill>
                <a:latin typeface="Arial"/>
                <a:ea typeface="Geneva" pitchFamily="-106" charset="-128"/>
                <a:cs typeface="Arial"/>
              </a:defRPr>
            </a:lvl1pPr>
          </a:lstStyle>
          <a:p>
            <a:pPr marL="142875" marR="0" lvl="0" indent="-142875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Geneva" pitchFamily="-106" charset="-128"/>
                <a:cs typeface="Arial"/>
              </a:rPr>
              <a:t>Click to edit Master text style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Geneva" pitchFamily="-106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938324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539551" y="2492375"/>
            <a:ext cx="6537600" cy="36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67402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a sub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2062800" y="1519200"/>
            <a:ext cx="6789600" cy="37908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 smtClean="0"/>
              <a:t>Picture</a:t>
            </a:r>
            <a:endParaRPr lang="ru-RU" dirty="0"/>
          </a:p>
        </p:txBody>
      </p:sp>
      <p:sp>
        <p:nvSpPr>
          <p:cNvPr id="11" name="Текст 9"/>
          <p:cNvSpPr>
            <a:spLocks noGrp="1"/>
          </p:cNvSpPr>
          <p:nvPr>
            <p:ph type="body" sz="quarter" idx="14" hasCustomPrompt="1"/>
          </p:nvPr>
        </p:nvSpPr>
        <p:spPr>
          <a:xfrm>
            <a:off x="2062800" y="5407200"/>
            <a:ext cx="4244400" cy="756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sp>
        <p:nvSpPr>
          <p:cNvPr id="12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7236000" y="5407200"/>
            <a:ext cx="1616400" cy="756000"/>
          </a:xfrm>
        </p:spPr>
        <p:txBody>
          <a:bodyPr anchor="t">
            <a:noAutofit/>
          </a:bodyPr>
          <a:lstStyle>
            <a:lvl1pPr marL="0" indent="0">
              <a:buNone/>
              <a:defRPr sz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cxnSp>
        <p:nvCxnSpPr>
          <p:cNvPr id="13" name="Straight Connector 5"/>
          <p:cNvCxnSpPr/>
          <p:nvPr/>
        </p:nvCxnSpPr>
        <p:spPr>
          <a:xfrm>
            <a:off x="5173975" y="3881438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877600" y="1519200"/>
            <a:ext cx="180000" cy="37908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 smtClean="0"/>
              <a:t>Photo credit here</a:t>
            </a:r>
            <a:endParaRPr lang="ru-RU" dirty="0" smtClean="0"/>
          </a:p>
        </p:txBody>
      </p:sp>
      <p:cxnSp>
        <p:nvCxnSpPr>
          <p:cNvPr id="14" name="Straight Connector 12"/>
          <p:cNvCxnSpPr/>
          <p:nvPr/>
        </p:nvCxnSpPr>
        <p:spPr>
          <a:xfrm>
            <a:off x="431800" y="1519238"/>
            <a:ext cx="8423274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89787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5"/>
          <p:cNvCxnSpPr/>
          <p:nvPr/>
        </p:nvCxnSpPr>
        <p:spPr>
          <a:xfrm>
            <a:off x="5173975" y="3881438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964000" y="2923200"/>
            <a:ext cx="180000" cy="37044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 smtClean="0"/>
              <a:t>Photo credit here</a:t>
            </a:r>
            <a:endParaRPr lang="ru-RU" dirty="0" smtClean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720000" cy="6858000"/>
          </a:xfrm>
          <a:prstGeom prst="rect">
            <a:avLst/>
          </a:prstGeom>
          <a:solidFill>
            <a:srgbClr val="F3F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kern="1200">
              <a:solidFill>
                <a:srgbClr val="000000"/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176400" y="118800"/>
            <a:ext cx="8787600" cy="6516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 smtClean="0"/>
              <a:t>Picture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8"/>
          </p:nvPr>
        </p:nvSpPr>
        <p:spPr>
          <a:xfrm>
            <a:off x="174875" y="6670800"/>
            <a:ext cx="2401200" cy="190800"/>
          </a:xfrm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4503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e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336400" y="1540800"/>
            <a:ext cx="5871600" cy="120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2336400" y="2968831"/>
            <a:ext cx="5871600" cy="724396"/>
          </a:xfrm>
        </p:spPr>
        <p:txBody>
          <a:bodyPr anchor="ctr">
            <a:normAutofit/>
          </a:bodyPr>
          <a:lstStyle>
            <a:lvl1pPr marL="0" indent="0">
              <a:spcAft>
                <a:spcPts val="0"/>
              </a:spcAft>
              <a:buNone/>
              <a:defRPr sz="1600"/>
            </a:lvl1pPr>
          </a:lstStyle>
          <a:p>
            <a:pPr lvl="0"/>
            <a:r>
              <a:rPr lang="en-US" dirty="0" smtClean="0"/>
              <a:t>Click to edit Master text</a:t>
            </a:r>
            <a:r>
              <a:rPr lang="ru-RU" dirty="0" smtClean="0"/>
              <a:t> </a:t>
            </a:r>
            <a:r>
              <a:rPr lang="en-US" dirty="0" smtClean="0"/>
              <a:t>style</a:t>
            </a:r>
            <a:endParaRPr lang="ru-RU" dirty="0" smtClean="0"/>
          </a:p>
        </p:txBody>
      </p:sp>
      <p:cxnSp>
        <p:nvCxnSpPr>
          <p:cNvPr id="21" name="Straight Connector 8"/>
          <p:cNvCxnSpPr/>
          <p:nvPr/>
        </p:nvCxnSpPr>
        <p:spPr>
          <a:xfrm>
            <a:off x="2335213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9"/>
          <p:cNvCxnSpPr/>
          <p:nvPr/>
        </p:nvCxnSpPr>
        <p:spPr>
          <a:xfrm>
            <a:off x="2335213" y="3744913"/>
            <a:ext cx="5872162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60127445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2336400" y="3067200"/>
            <a:ext cx="2919600" cy="806400"/>
          </a:xfr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</a:t>
            </a:r>
            <a:r>
              <a:rPr lang="ru-RU" dirty="0" smtClean="0"/>
              <a:t> </a:t>
            </a:r>
            <a:r>
              <a:rPr lang="en-US" dirty="0" smtClean="0"/>
              <a:t>style</a:t>
            </a:r>
            <a:endParaRPr lang="ru-RU" dirty="0" smtClean="0"/>
          </a:p>
        </p:txBody>
      </p:sp>
      <p:cxnSp>
        <p:nvCxnSpPr>
          <p:cNvPr id="10" name="Straight Connector 8"/>
          <p:cNvCxnSpPr/>
          <p:nvPr/>
        </p:nvCxnSpPr>
        <p:spPr>
          <a:xfrm>
            <a:off x="2335213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1"/>
          <p:cNvSpPr>
            <a:spLocks noGrp="1"/>
          </p:cNvSpPr>
          <p:nvPr>
            <p:ph type="title" hasCustomPrompt="1"/>
          </p:nvPr>
        </p:nvSpPr>
        <p:spPr>
          <a:xfrm>
            <a:off x="2336400" y="1540800"/>
            <a:ext cx="5871600" cy="120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8"/>
          </p:nvPr>
        </p:nvSpPr>
        <p:spPr>
          <a:xfrm>
            <a:off x="6832800" y="6667200"/>
            <a:ext cx="2133600" cy="190800"/>
          </a:xfrm>
          <a:prstGeom prst="rect">
            <a:avLst/>
          </a:prstGeom>
        </p:spPr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56085755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5"/>
          <p:cNvCxnSpPr/>
          <p:nvPr/>
        </p:nvCxnSpPr>
        <p:spPr>
          <a:xfrm>
            <a:off x="5173975" y="3881438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90800" y="0"/>
            <a:ext cx="734400" cy="1036800"/>
          </a:xfrm>
          <a:prstGeom prst="rect">
            <a:avLst/>
          </a:prstGeom>
          <a:solidFill>
            <a:srgbClr val="F3F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kern="1200" dirty="0">
              <a:solidFill>
                <a:srgbClr val="F3F3E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133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672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57552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88D722A9-E92B-45CD-972D-9FF729426A5F}" type="datetimeFigureOut">
              <a:rPr lang="ru-RU" sz="3200" kern="1200">
                <a:solidFill>
                  <a:srgbClr val="404040"/>
                </a:solidFill>
                <a:ea typeface="+mn-ea"/>
                <a:cs typeface="+mn-cs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19.07.2017</a:t>
            </a:fld>
            <a:endParaRPr lang="ru-RU" sz="3200" kern="1200">
              <a:solidFill>
                <a:srgbClr val="404040"/>
              </a:solidFill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67D95-70D5-4C86-987F-4BF1499254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57977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99CF92-5EAD-4CBC-8B2C-D29597162919}" type="datetimeFigureOut">
              <a:rPr lang="ru-RU" sz="1800" kern="1200" smtClean="0">
                <a:solidFill>
                  <a:srgbClr val="404040"/>
                </a:solidFill>
                <a:ea typeface="+mn-ea"/>
                <a:cs typeface="+mn-cs"/>
              </a:rPr>
              <a:pPr/>
              <a:t>19.07.2017</a:t>
            </a:fld>
            <a:endParaRPr lang="ru-RU" sz="1800" kern="1200">
              <a:solidFill>
                <a:srgbClr val="404040"/>
              </a:solidFill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5BF8-3549-4FA0-B2D2-F4E78520B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88223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ED25D-A56A-44B6-8E6A-672152757BF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93C93-4F40-4C86-9C8D-EAFCBDE5C8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3785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ED25D-A56A-44B6-8E6A-672152757BF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93C93-4F40-4C86-9C8D-EAFCBDE5C8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36120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ED25D-A56A-44B6-8E6A-672152757BF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93C93-4F40-4C86-9C8D-EAFCBDE5C8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21146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ED25D-A56A-44B6-8E6A-672152757BF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93C93-4F40-4C86-9C8D-EAFCBDE5C8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94602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ED25D-A56A-44B6-8E6A-672152757BF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93C93-4F40-4C86-9C8D-EAFCBDE5C8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1331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ED25D-A56A-44B6-8E6A-672152757BF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93C93-4F40-4C86-9C8D-EAFCBDE5C8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67404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ED25D-A56A-44B6-8E6A-672152757BF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93C93-4F40-4C86-9C8D-EAFCBDE5C8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16828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ED25D-A56A-44B6-8E6A-672152757BF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93C93-4F40-4C86-9C8D-EAFCBDE5C8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523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_with_text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539552" y="2492375"/>
            <a:ext cx="5724723" cy="36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Текст 22"/>
          <p:cNvSpPr>
            <a:spLocks noGrp="1"/>
          </p:cNvSpPr>
          <p:nvPr>
            <p:ph type="body" sz="quarter" idx="20" hasCustomPrompt="1"/>
          </p:nvPr>
        </p:nvSpPr>
        <p:spPr>
          <a:xfrm>
            <a:off x="6477000" y="2492375"/>
            <a:ext cx="2378074" cy="3671888"/>
          </a:xfrm>
          <a:prstGeom prst="rect">
            <a:avLst/>
          </a:prstGeom>
        </p:spPr>
        <p:txBody>
          <a:bodyPr/>
          <a:lstStyle>
            <a:lvl1pPr marL="136525" indent="-136525">
              <a:spcBef>
                <a:spcPts val="600"/>
              </a:spcBef>
              <a:defRPr lang="ru-RU" sz="1400" kern="1200" baseline="0" dirty="0" smtClean="0">
                <a:solidFill>
                  <a:srgbClr val="404040"/>
                </a:solidFill>
                <a:latin typeface="Arial"/>
                <a:ea typeface="Geneva" pitchFamily="-106" charset="-128"/>
                <a:cs typeface="Arial"/>
              </a:defRPr>
            </a:lvl1pPr>
          </a:lstStyle>
          <a:p>
            <a:pPr marL="142875" marR="0" lvl="0" indent="-142875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Geneva" pitchFamily="-106" charset="-128"/>
                <a:cs typeface="Arial"/>
              </a:rPr>
              <a:t>Click to edit Master text style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Geneva" pitchFamily="-106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371426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ED25D-A56A-44B6-8E6A-672152757BF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93C93-4F40-4C86-9C8D-EAFCBDE5C8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3211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ED25D-A56A-44B6-8E6A-672152757BF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93C93-4F40-4C86-9C8D-EAFCBDE5C8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83886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ED25D-A56A-44B6-8E6A-672152757BF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93C93-4F40-4C86-9C8D-EAFCBDE5C8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72691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F2E9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634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828000" y="216000"/>
            <a:ext cx="8136000" cy="6415200"/>
          </a:xfrm>
        </p:spPr>
        <p:txBody>
          <a:bodyPr>
            <a:normAutofit/>
          </a:bodyPr>
          <a:lstStyle>
            <a:lvl1pPr marL="182563" indent="-182563">
              <a:defRPr sz="1600"/>
            </a:lvl1pPr>
          </a:lstStyle>
          <a:p>
            <a:r>
              <a:rPr lang="en-US" dirty="0" smtClean="0"/>
              <a:t>Picture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964000" y="2923200"/>
            <a:ext cx="180000" cy="37044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 smtClean="0"/>
              <a:t>Photo credit here</a:t>
            </a:r>
            <a:endParaRPr lang="ru-RU" dirty="0" smtClean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516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539551" y="2492375"/>
            <a:ext cx="6537600" cy="36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206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a sub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2062800" y="1519200"/>
            <a:ext cx="6789600" cy="37908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 smtClean="0"/>
              <a:t>Picture</a:t>
            </a:r>
            <a:endParaRPr lang="ru-RU" dirty="0"/>
          </a:p>
        </p:txBody>
      </p:sp>
      <p:sp>
        <p:nvSpPr>
          <p:cNvPr id="11" name="Текст 9"/>
          <p:cNvSpPr>
            <a:spLocks noGrp="1"/>
          </p:cNvSpPr>
          <p:nvPr>
            <p:ph type="body" sz="quarter" idx="14" hasCustomPrompt="1"/>
          </p:nvPr>
        </p:nvSpPr>
        <p:spPr>
          <a:xfrm>
            <a:off x="2062800" y="5407200"/>
            <a:ext cx="4244400" cy="756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sp>
        <p:nvSpPr>
          <p:cNvPr id="12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7236000" y="5407200"/>
            <a:ext cx="1616400" cy="756000"/>
          </a:xfrm>
        </p:spPr>
        <p:txBody>
          <a:bodyPr anchor="t">
            <a:noAutofit/>
          </a:bodyPr>
          <a:lstStyle>
            <a:lvl1pPr marL="0" indent="0">
              <a:buNone/>
              <a:defRPr sz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cxnSp>
        <p:nvCxnSpPr>
          <p:cNvPr id="13" name="Straight Connector 5"/>
          <p:cNvCxnSpPr/>
          <p:nvPr/>
        </p:nvCxnSpPr>
        <p:spPr>
          <a:xfrm>
            <a:off x="5173975" y="3881438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877600" y="1519200"/>
            <a:ext cx="180000" cy="37908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 smtClean="0"/>
              <a:t>Photo credit here</a:t>
            </a:r>
            <a:endParaRPr lang="ru-RU" dirty="0" smtClean="0"/>
          </a:p>
        </p:txBody>
      </p:sp>
      <p:cxnSp>
        <p:nvCxnSpPr>
          <p:cNvPr id="14" name="Straight Connector 12"/>
          <p:cNvCxnSpPr/>
          <p:nvPr/>
        </p:nvCxnSpPr>
        <p:spPr>
          <a:xfrm>
            <a:off x="431800" y="1519238"/>
            <a:ext cx="8423274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816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5"/>
          <p:cNvCxnSpPr/>
          <p:nvPr/>
        </p:nvCxnSpPr>
        <p:spPr>
          <a:xfrm>
            <a:off x="5173975" y="3881438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964000" y="2923200"/>
            <a:ext cx="180000" cy="37044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 smtClean="0"/>
              <a:t>Photo credit here</a:t>
            </a:r>
            <a:endParaRPr lang="ru-RU" dirty="0" smtClean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720000" cy="6858000"/>
          </a:xfrm>
          <a:prstGeom prst="rect">
            <a:avLst/>
          </a:prstGeom>
          <a:solidFill>
            <a:srgbClr val="F3F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kern="1200">
              <a:solidFill>
                <a:srgbClr val="000000"/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176400" y="118800"/>
            <a:ext cx="8787600" cy="6516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 smtClean="0"/>
              <a:t>Picture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8"/>
          </p:nvPr>
        </p:nvSpPr>
        <p:spPr>
          <a:xfrm>
            <a:off x="174875" y="6670800"/>
            <a:ext cx="2401200" cy="190800"/>
          </a:xfrm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775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e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336400" y="1540800"/>
            <a:ext cx="5871600" cy="120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2336400" y="2968831"/>
            <a:ext cx="5871600" cy="724396"/>
          </a:xfrm>
        </p:spPr>
        <p:txBody>
          <a:bodyPr anchor="ctr">
            <a:normAutofit/>
          </a:bodyPr>
          <a:lstStyle>
            <a:lvl1pPr marL="0" indent="0">
              <a:spcAft>
                <a:spcPts val="0"/>
              </a:spcAft>
              <a:buNone/>
              <a:defRPr sz="1600"/>
            </a:lvl1pPr>
          </a:lstStyle>
          <a:p>
            <a:pPr lvl="0"/>
            <a:r>
              <a:rPr lang="en-US" dirty="0" smtClean="0"/>
              <a:t>Click to edit Master text</a:t>
            </a:r>
            <a:r>
              <a:rPr lang="ru-RU" dirty="0" smtClean="0"/>
              <a:t> </a:t>
            </a:r>
            <a:r>
              <a:rPr lang="en-US" dirty="0" smtClean="0"/>
              <a:t>style</a:t>
            </a:r>
            <a:endParaRPr lang="ru-RU" dirty="0" smtClean="0"/>
          </a:p>
        </p:txBody>
      </p:sp>
      <p:cxnSp>
        <p:nvCxnSpPr>
          <p:cNvPr id="21" name="Straight Connector 8"/>
          <p:cNvCxnSpPr/>
          <p:nvPr/>
        </p:nvCxnSpPr>
        <p:spPr>
          <a:xfrm>
            <a:off x="2335213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9"/>
          <p:cNvCxnSpPr/>
          <p:nvPr/>
        </p:nvCxnSpPr>
        <p:spPr>
          <a:xfrm>
            <a:off x="2335213" y="3744913"/>
            <a:ext cx="5872162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667690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2336400" y="3067200"/>
            <a:ext cx="2919600" cy="806400"/>
          </a:xfr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</a:t>
            </a:r>
            <a:r>
              <a:rPr lang="ru-RU" dirty="0" smtClean="0"/>
              <a:t> </a:t>
            </a:r>
            <a:r>
              <a:rPr lang="en-US" dirty="0" smtClean="0"/>
              <a:t>style</a:t>
            </a:r>
            <a:endParaRPr lang="ru-RU" dirty="0" smtClean="0"/>
          </a:p>
        </p:txBody>
      </p:sp>
      <p:cxnSp>
        <p:nvCxnSpPr>
          <p:cNvPr id="10" name="Straight Connector 8"/>
          <p:cNvCxnSpPr/>
          <p:nvPr/>
        </p:nvCxnSpPr>
        <p:spPr>
          <a:xfrm>
            <a:off x="2335213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1"/>
          <p:cNvSpPr>
            <a:spLocks noGrp="1"/>
          </p:cNvSpPr>
          <p:nvPr>
            <p:ph type="title" hasCustomPrompt="1"/>
          </p:nvPr>
        </p:nvSpPr>
        <p:spPr>
          <a:xfrm>
            <a:off x="2336400" y="1540800"/>
            <a:ext cx="5871600" cy="120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8"/>
          </p:nvPr>
        </p:nvSpPr>
        <p:spPr>
          <a:xfrm>
            <a:off x="6832800" y="6667200"/>
            <a:ext cx="2133600" cy="190800"/>
          </a:xfrm>
          <a:prstGeom prst="rect">
            <a:avLst/>
          </a:prstGeom>
        </p:spPr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3354874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5"/>
          <p:cNvCxnSpPr/>
          <p:nvPr/>
        </p:nvCxnSpPr>
        <p:spPr>
          <a:xfrm>
            <a:off x="5173975" y="3881438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90800" y="0"/>
            <a:ext cx="734400" cy="1036800"/>
          </a:xfrm>
          <a:prstGeom prst="rect">
            <a:avLst/>
          </a:prstGeom>
          <a:solidFill>
            <a:srgbClr val="F3F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kern="1200" dirty="0">
              <a:solidFill>
                <a:srgbClr val="F3F3E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7987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WWF Green: blank with logo and green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539750" y="6500813"/>
            <a:ext cx="2135188" cy="365125"/>
          </a:xfrm>
        </p:spPr>
        <p:txBody>
          <a:bodyPr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IE">
                <a:solidFill>
                  <a:srgbClr val="404040"/>
                </a:solidFill>
              </a:rPr>
              <a:t>Presentation to Company name</a:t>
            </a:r>
            <a:endParaRPr lang="en-IE" dirty="0">
              <a:solidFill>
                <a:srgbClr val="404040"/>
              </a:solidFill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480EF31-8C1B-4164-842B-2A1CD66FF22B}" type="datetime5">
              <a:rPr lang="en-IE">
                <a:solidFill>
                  <a:srgbClr val="404040"/>
                </a:solidFill>
              </a:rPr>
              <a:pPr>
                <a:defRPr/>
              </a:pPr>
              <a:t>19-Jul-17</a:t>
            </a:fld>
            <a:r>
              <a:rPr lang="en-IE">
                <a:solidFill>
                  <a:srgbClr val="404040"/>
                </a:solidFill>
              </a:rPr>
              <a:t> / </a:t>
            </a:r>
            <a:fld id="{CD155E71-AB8C-428D-8B49-80D936FA12D8}" type="slidenum">
              <a:rPr lang="en-IE">
                <a:solidFill>
                  <a:srgbClr val="404040"/>
                </a:solidFill>
              </a:rPr>
              <a:pPr>
                <a:defRPr/>
              </a:pPr>
              <a:t>‹#›</a:t>
            </a:fld>
            <a:endParaRPr lang="en-IE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132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>
                <a:ea typeface="+mn-ea"/>
              </a:rPr>
              <a:pPr/>
              <a:t>19.07.2017</a:t>
            </a:fld>
            <a:endParaRPr lang="ru-RU">
              <a:ea typeface="+mn-ea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1395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88D722A9-E92B-45CD-972D-9FF729426A5F}" type="datetimeFigureOut">
              <a:rPr lang="ru-RU" sz="3200" kern="1200">
                <a:solidFill>
                  <a:srgbClr val="404040"/>
                </a:solidFill>
                <a:latin typeface="Arial" charset="0"/>
                <a:ea typeface="+mn-ea"/>
                <a:cs typeface="+mn-cs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19.07.2017</a:t>
            </a:fld>
            <a:endParaRPr lang="ru-RU" sz="3200" kern="1200">
              <a:solidFill>
                <a:srgbClr val="40404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67D95-70D5-4C86-987F-4BF1499254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623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C4620-CAC7-48DF-B9B1-739FFBFE7B0A}" type="datetime3">
              <a:rPr lang="en-IE"/>
              <a:pPr>
                <a:defRPr/>
              </a:pPr>
              <a:t>19 July 2017</a:t>
            </a:fld>
            <a:r>
              <a:rPr lang="en-IE"/>
              <a:t> - </a:t>
            </a:r>
            <a:fld id="{438345E5-1F70-4DF1-80A7-26EE34846C95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64445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28000" y="118800"/>
            <a:ext cx="8139600" cy="65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kern="1200">
              <a:solidFill>
                <a:srgbClr val="000000"/>
              </a:solidFill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21200" y="3171600"/>
            <a:ext cx="7534800" cy="2991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321200" y="1836000"/>
            <a:ext cx="7534800" cy="1018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  <p:cxnSp>
        <p:nvCxnSpPr>
          <p:cNvPr id="10" name="Straight Connector 12"/>
          <p:cNvCxnSpPr/>
          <p:nvPr/>
        </p:nvCxnSpPr>
        <p:spPr>
          <a:xfrm>
            <a:off x="1320800" y="2976562"/>
            <a:ext cx="7534275" cy="0"/>
          </a:xfrm>
          <a:prstGeom prst="line">
            <a:avLst/>
          </a:prstGeom>
          <a:ln w="6350">
            <a:solidFill>
              <a:srgbClr val="4040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Текст 19"/>
          <p:cNvSpPr>
            <a:spLocks noGrp="1"/>
          </p:cNvSpPr>
          <p:nvPr>
            <p:ph type="body" sz="quarter" idx="15" hasCustomPrompt="1"/>
          </p:nvPr>
        </p:nvSpPr>
        <p:spPr>
          <a:xfrm>
            <a:off x="7347600" y="727200"/>
            <a:ext cx="1508400" cy="3348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rgbClr val="0D0D0D"/>
                </a:solidFill>
              </a:defRPr>
            </a:lvl1pPr>
            <a:lvl2pPr marL="0" indent="0" algn="r">
              <a:buNone/>
              <a:defRPr sz="1400"/>
            </a:lvl2pPr>
          </a:lstStyle>
          <a:p>
            <a:pPr lvl="0"/>
            <a:r>
              <a:rPr lang="ru-RU" dirty="0" smtClean="0"/>
              <a:t>№</a:t>
            </a:r>
          </a:p>
        </p:txBody>
      </p:sp>
      <p:sp>
        <p:nvSpPr>
          <p:cNvPr id="19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8522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4C1B2-69BF-4C45-BEA8-746C456BB659}" type="datetime3">
              <a:rPr lang="en-IE"/>
              <a:pPr>
                <a:defRPr/>
              </a:pPr>
              <a:t>19 July 2017</a:t>
            </a:fld>
            <a:r>
              <a:rPr lang="en-IE"/>
              <a:t> - </a:t>
            </a:r>
            <a:fld id="{53A1A24D-5355-44B2-BDC8-515F975F29A0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565307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BD7E8-0B75-4C7B-81D8-BEED25B16AA2}" type="datetime3">
              <a:rPr lang="en-IE"/>
              <a:pPr>
                <a:defRPr/>
              </a:pPr>
              <a:t>19 July 2017</a:t>
            </a:fld>
            <a:r>
              <a:rPr lang="en-IE"/>
              <a:t> - </a:t>
            </a:r>
            <a:fld id="{14F17053-43C6-45C2-9F78-FA8B6CAFA137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159482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35EC8-259F-445A-B70D-AFC2760A5D32}" type="datetime3">
              <a:rPr lang="en-IE"/>
              <a:pPr>
                <a:defRPr/>
              </a:pPr>
              <a:t>19 July 2017</a:t>
            </a:fld>
            <a:r>
              <a:rPr lang="en-IE"/>
              <a:t> - </a:t>
            </a:r>
            <a:fld id="{8C6A2166-59F7-4269-AB1E-4AF552F1B2F2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936604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2A4206-63F1-469B-A900-14563A01F8F3}" type="datetime3">
              <a:rPr lang="en-IE"/>
              <a:pPr>
                <a:defRPr/>
              </a:pPr>
              <a:t>19 July 2017</a:t>
            </a:fld>
            <a:r>
              <a:rPr lang="en-IE"/>
              <a:t> - </a:t>
            </a:r>
            <a:fld id="{A63FB9FC-E0E1-4D86-AA30-558AF5F543B9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029791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3956A-BCD3-4BDF-84B1-B99B9FB5B7F2}" type="datetime3">
              <a:rPr lang="en-IE"/>
              <a:pPr>
                <a:defRPr/>
              </a:pPr>
              <a:t>19 July 2017</a:t>
            </a:fld>
            <a:r>
              <a:rPr lang="en-IE"/>
              <a:t> - </a:t>
            </a:r>
            <a:fld id="{FEE0DC93-2009-4AB2-B31D-D27FD749C2B5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254791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DB617-0A5E-45D5-8D04-11D393EC2949}" type="datetime3">
              <a:rPr lang="en-IE"/>
              <a:pPr>
                <a:defRPr/>
              </a:pPr>
              <a:t>19 July 2017</a:t>
            </a:fld>
            <a:r>
              <a:rPr lang="en-IE"/>
              <a:t> - </a:t>
            </a:r>
            <a:fld id="{1F661175-42C9-40AF-BE45-8AF3AA421C5E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726890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4C207-AA36-458D-B379-E6D8E9C72E92}" type="datetime3">
              <a:rPr lang="en-IE"/>
              <a:pPr>
                <a:defRPr/>
              </a:pPr>
              <a:t>19 July 2017</a:t>
            </a:fld>
            <a:r>
              <a:rPr lang="en-IE"/>
              <a:t> - </a:t>
            </a:r>
            <a:fld id="{6EA673D7-54A4-4DB0-9A14-2D2CE15E137F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41051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C5ACE-207F-4110-889C-5F226386F917}" type="datetime3">
              <a:rPr lang="en-IE"/>
              <a:pPr>
                <a:defRPr/>
              </a:pPr>
              <a:t>19 July 2017</a:t>
            </a:fld>
            <a:r>
              <a:rPr lang="en-IE"/>
              <a:t> - </a:t>
            </a:r>
            <a:fld id="{972FAE47-263C-4ED8-A18A-1FA7C5AFAD51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519942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24255-68DE-4054-A235-9A0506F407C6}" type="datetime3">
              <a:rPr lang="en-IE"/>
              <a:pPr>
                <a:defRPr/>
              </a:pPr>
              <a:t>19 July 2017</a:t>
            </a:fld>
            <a:r>
              <a:rPr lang="en-IE"/>
              <a:t> - </a:t>
            </a:r>
            <a:fld id="{29493078-40A8-46E3-9027-BACB6E696DF0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355182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647BF-7200-44CA-AD1B-9C8BFA051BDB}" type="datetime3">
              <a:rPr lang="en-IE"/>
              <a:pPr>
                <a:defRPr/>
              </a:pPr>
              <a:t>19 July 2017</a:t>
            </a:fld>
            <a:r>
              <a:rPr lang="en-IE"/>
              <a:t> - </a:t>
            </a:r>
            <a:fld id="{3AA68672-1B97-4595-A73A-90515A7AC522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61621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9" descr="coral image2.jpg"/>
          <p:cNvPicPr>
            <a:picLocks noChangeAspect="1"/>
          </p:cNvPicPr>
          <p:nvPr/>
        </p:nvPicPr>
        <p:blipFill>
          <a:blip r:embed="rId2" cstate="print"/>
          <a:srcRect l="2441" r="2441"/>
          <a:stretch>
            <a:fillRect/>
          </a:stretch>
        </p:blipFill>
        <p:spPr>
          <a:xfrm>
            <a:off x="828000" y="216000"/>
            <a:ext cx="8136000" cy="6415200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5089997" y="1735200"/>
            <a:ext cx="3157603" cy="3927600"/>
            <a:chOff x="5089997" y="1735200"/>
            <a:chExt cx="3157603" cy="392760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5090400" y="2016000"/>
              <a:ext cx="3157200" cy="3646800"/>
            </a:xfrm>
            <a:prstGeom prst="rect">
              <a:avLst/>
            </a:prstGeom>
            <a:solidFill>
              <a:srgbClr val="102759"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sz="1800">
                <a:ea typeface="+mn-ea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5090400" y="1735200"/>
              <a:ext cx="1418400" cy="280800"/>
            </a:xfrm>
            <a:prstGeom prst="rect">
              <a:avLst/>
            </a:prstGeom>
            <a:solidFill>
              <a:srgbClr val="102759"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sz="1800">
                <a:ea typeface="+mn-ea"/>
              </a:endParaRPr>
            </a:p>
          </p:txBody>
        </p:sp>
        <p:cxnSp>
          <p:nvCxnSpPr>
            <p:cNvPr id="23" name="Straight Connector 5"/>
            <p:cNvCxnSpPr/>
            <p:nvPr/>
          </p:nvCxnSpPr>
          <p:spPr>
            <a:xfrm>
              <a:off x="5173975" y="3881438"/>
              <a:ext cx="2921000" cy="1587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  <p:cxnSp>
          <p:nvCxnSpPr>
            <p:cNvPr id="24" name="Straight Connector 5"/>
            <p:cNvCxnSpPr/>
            <p:nvPr/>
          </p:nvCxnSpPr>
          <p:spPr>
            <a:xfrm>
              <a:off x="5173975" y="4775994"/>
              <a:ext cx="2921000" cy="1587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  <p:cxnSp>
          <p:nvCxnSpPr>
            <p:cNvPr id="25" name="Straight Connector 5"/>
            <p:cNvCxnSpPr/>
            <p:nvPr/>
          </p:nvCxnSpPr>
          <p:spPr>
            <a:xfrm flipV="1">
              <a:off x="5089997" y="2016124"/>
              <a:ext cx="3150000" cy="2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</p:grp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5173200" y="2235600"/>
            <a:ext cx="2919600" cy="1519200"/>
          </a:xfrm>
        </p:spPr>
        <p:txBody>
          <a:bodyPr lIns="90000" tIns="46800" rIns="90000" bIns="46800" anchor="t" anchorCtr="0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5173200" y="3927600"/>
            <a:ext cx="2919600" cy="795600"/>
          </a:xfrm>
        </p:spPr>
        <p:txBody>
          <a:bodyPr lIns="90000" tIns="46800" rIns="90000" bIns="46800" anchor="ctr">
            <a:norm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173200" y="4852800"/>
            <a:ext cx="2919600" cy="820800"/>
          </a:xfrm>
        </p:spPr>
        <p:txBody>
          <a:bodyPr lIns="90000" tIns="46800" rIns="90000" bIns="46800">
            <a:norm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6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tabLst/>
              <a:defRPr sz="1600" b="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33" name="Текст 32"/>
          <p:cNvSpPr>
            <a:spLocks noGrp="1"/>
          </p:cNvSpPr>
          <p:nvPr>
            <p:ph type="body" sz="quarter" idx="18" hasCustomPrompt="1"/>
          </p:nvPr>
        </p:nvSpPr>
        <p:spPr>
          <a:xfrm>
            <a:off x="5263200" y="1746000"/>
            <a:ext cx="1237262" cy="280800"/>
          </a:xfrm>
        </p:spPr>
        <p:txBody>
          <a:bodyPr anchor="ctr" anchorCtr="0">
            <a:normAutofit/>
          </a:bodyPr>
          <a:lstStyle>
            <a:lvl1pPr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964000" y="2923200"/>
            <a:ext cx="180000" cy="3704400"/>
          </a:xfrm>
          <a:prstGeom prst="rect">
            <a:avLst/>
          </a:prstGeom>
          <a:noFill/>
        </p:spPr>
        <p:txBody>
          <a:bodyPr vert="vert270" wrap="square" lIns="0" tIns="0" rIns="0" bIns="0" rtlCol="0">
            <a:noAutofit/>
          </a:bodyPr>
          <a:lstStyle/>
          <a:p>
            <a:r>
              <a:rPr lang="en-US" sz="800" kern="1200" dirty="0" smtClean="0">
                <a:solidFill>
                  <a:srgbClr val="404040"/>
                </a:solidFill>
                <a:ea typeface="+mn-ea"/>
              </a:rPr>
              <a:t>© Cat Holloway / WWF-Canon</a:t>
            </a:r>
          </a:p>
        </p:txBody>
      </p:sp>
    </p:spTree>
    <p:extLst>
      <p:ext uri="{BB962C8B-B14F-4D97-AF65-F5344CB8AC3E}">
        <p14:creationId xmlns:p14="http://schemas.microsoft.com/office/powerpoint/2010/main" val="27799778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Вертикальный заголовок и текст"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spcBef>
                <a:spcPts val="0"/>
              </a:spcBef>
              <a:spcAft>
                <a:spcPts val="0"/>
              </a:spcAft>
              <a:defRPr/>
            </a:lvl1pPr>
            <a:lvl2pPr marL="742950" indent="-285750" algn="l" rtl="0">
              <a:spcBef>
                <a:spcPts val="0"/>
              </a:spcBef>
              <a:spcAft>
                <a:spcPts val="0"/>
              </a:spcAft>
              <a:defRPr/>
            </a:lvl2pPr>
            <a:lvl3pPr marL="1143000" indent="-228600" algn="l" rtl="0">
              <a:spcBef>
                <a:spcPts val="0"/>
              </a:spcBef>
              <a:spcAft>
                <a:spcPts val="0"/>
              </a:spcAft>
              <a:defRPr/>
            </a:lvl3pPr>
            <a:lvl4pPr marL="1600200" indent="-228600" algn="l" rtl="0">
              <a:spcBef>
                <a:spcPts val="0"/>
              </a:spcBef>
              <a:spcAft>
                <a:spcPts val="0"/>
              </a:spcAft>
              <a:defRPr/>
            </a:lvl4pPr>
            <a:lvl5pPr marL="2057400" indent="-22860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4491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Заголовок и вертикальный текст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spcBef>
                <a:spcPts val="0"/>
              </a:spcBef>
              <a:spcAft>
                <a:spcPts val="0"/>
              </a:spcAft>
              <a:defRPr/>
            </a:lvl1pPr>
            <a:lvl2pPr marL="742950" indent="-285750" algn="l" rtl="0">
              <a:spcBef>
                <a:spcPts val="0"/>
              </a:spcBef>
              <a:spcAft>
                <a:spcPts val="0"/>
              </a:spcAft>
              <a:defRPr/>
            </a:lvl2pPr>
            <a:lvl3pPr marL="1143000" indent="-228600" algn="l" rtl="0">
              <a:spcBef>
                <a:spcPts val="0"/>
              </a:spcBef>
              <a:spcAft>
                <a:spcPts val="0"/>
              </a:spcAft>
              <a:defRPr/>
            </a:lvl3pPr>
            <a:lvl4pPr marL="1600200" indent="-228600" algn="l" rtl="0">
              <a:spcBef>
                <a:spcPts val="0"/>
              </a:spcBef>
              <a:spcAft>
                <a:spcPts val="0"/>
              </a:spcAft>
              <a:defRPr/>
            </a:lvl4pPr>
            <a:lvl5pPr marL="2057400" indent="-22860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15395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12499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13041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2203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34458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66919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30638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spcBef>
                <a:spcPts val="0"/>
              </a:spcBef>
              <a:spcAft>
                <a:spcPts val="0"/>
              </a:spcAft>
              <a:defRPr/>
            </a:lvl1pPr>
            <a:lvl2pPr marL="742950" indent="-285750" algn="l" rtl="0">
              <a:spcBef>
                <a:spcPts val="0"/>
              </a:spcBef>
              <a:spcAft>
                <a:spcPts val="0"/>
              </a:spcAft>
              <a:defRPr/>
            </a:lvl2pPr>
            <a:lvl3pPr marL="1143000" indent="-228600" algn="l" rtl="0">
              <a:spcBef>
                <a:spcPts val="0"/>
              </a:spcBef>
              <a:spcAft>
                <a:spcPts val="0"/>
              </a:spcAft>
              <a:defRPr/>
            </a:lvl3pPr>
            <a:lvl4pPr marL="1600200" indent="-228600" algn="l" rtl="0">
              <a:spcBef>
                <a:spcPts val="0"/>
              </a:spcBef>
              <a:spcAft>
                <a:spcPts val="0"/>
              </a:spcAft>
              <a:defRPr/>
            </a:lvl4pPr>
            <a:lvl5pPr marL="2057400" indent="-22860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80968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l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marL="457200" marR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2pPr>
            <a:lvl3pPr marL="914400" marR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8995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0" descr="Himalayas.jpg"/>
          <p:cNvPicPr>
            <a:picLocks noChangeAspect="1"/>
          </p:cNvPicPr>
          <p:nvPr/>
        </p:nvPicPr>
        <p:blipFill>
          <a:blip r:embed="rId2" cstate="print">
            <a:lum bright="-12000"/>
          </a:blip>
          <a:srcRect l="2441" r="2441"/>
          <a:stretch>
            <a:fillRect/>
          </a:stretch>
        </p:blipFill>
        <p:spPr>
          <a:xfrm>
            <a:off x="828000" y="216000"/>
            <a:ext cx="8136000" cy="641520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5099050" y="1555750"/>
            <a:ext cx="3155950" cy="2571750"/>
            <a:chOff x="5099050" y="1555750"/>
            <a:chExt cx="3155950" cy="2571750"/>
          </a:xfrm>
        </p:grpSpPr>
        <p:sp>
          <p:nvSpPr>
            <p:cNvPr id="20" name="Rectangle 4"/>
            <p:cNvSpPr>
              <a:spLocks noChangeArrowheads="1"/>
            </p:cNvSpPr>
            <p:nvPr/>
          </p:nvSpPr>
          <p:spPr bwMode="auto">
            <a:xfrm>
              <a:off x="5099050" y="1555750"/>
              <a:ext cx="3155950" cy="2571750"/>
            </a:xfrm>
            <a:prstGeom prst="rect">
              <a:avLst/>
            </a:prstGeom>
            <a:solidFill>
              <a:srgbClr val="7CC8E5">
                <a:alpha val="40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800" kern="1200">
                <a:ea typeface="+mn-ea"/>
              </a:endParaRPr>
            </a:p>
          </p:txBody>
        </p:sp>
        <p:cxnSp>
          <p:nvCxnSpPr>
            <p:cNvPr id="21" name="Straight Connector 10"/>
            <p:cNvCxnSpPr/>
            <p:nvPr/>
          </p:nvCxnSpPr>
          <p:spPr>
            <a:xfrm>
              <a:off x="5099050" y="1557338"/>
              <a:ext cx="3155950" cy="1587"/>
            </a:xfrm>
            <a:prstGeom prst="line">
              <a:avLst/>
            </a:prstGeom>
            <a:ln w="12700">
              <a:solidFill>
                <a:srgbClr val="F3F2E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5176800" y="4276800"/>
            <a:ext cx="2995200" cy="18864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176800" y="2991600"/>
            <a:ext cx="2995200" cy="1058400"/>
          </a:xfrm>
          <a:prstGeom prst="rect">
            <a:avLst/>
          </a:prstGeom>
        </p:spPr>
        <p:txBody>
          <a:bodyPr lIns="90000" tIns="46800" rIns="90000" bIns="46800" anchor="ctr" anchorCtr="0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  <p:sp>
        <p:nvSpPr>
          <p:cNvPr id="16" name="Текст 19"/>
          <p:cNvSpPr>
            <a:spLocks noGrp="1"/>
          </p:cNvSpPr>
          <p:nvPr>
            <p:ph type="body" sz="quarter" idx="15" hasCustomPrompt="1"/>
          </p:nvPr>
        </p:nvSpPr>
        <p:spPr>
          <a:xfrm>
            <a:off x="5176800" y="1638000"/>
            <a:ext cx="2995200" cy="1278000"/>
          </a:xfrm>
        </p:spPr>
        <p:txBody>
          <a:bodyPr lIns="90000" tIns="46800" rIns="90000" bIns="46800" anchor="ctr" anchorCtr="0">
            <a:noAutofit/>
          </a:bodyPr>
          <a:lstStyle>
            <a:lvl1pPr marL="0" indent="0" algn="l">
              <a:buNone/>
              <a:defRPr sz="10000" b="0">
                <a:solidFill>
                  <a:schemeClr val="bg2"/>
                </a:solidFill>
              </a:defRPr>
            </a:lvl1pPr>
            <a:lvl2pPr marL="0" indent="0" algn="r">
              <a:buNone/>
              <a:defRPr sz="1400"/>
            </a:lvl2pPr>
          </a:lstStyle>
          <a:p>
            <a:pPr lvl="0"/>
            <a:r>
              <a:rPr lang="ru-RU" dirty="0" smtClean="0"/>
              <a:t>№</a:t>
            </a:r>
          </a:p>
        </p:txBody>
      </p:sp>
      <p:sp>
        <p:nvSpPr>
          <p:cNvPr id="19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176800" y="579600"/>
            <a:ext cx="2995200" cy="903600"/>
          </a:xfrm>
        </p:spPr>
        <p:txBody>
          <a:bodyPr lIns="90000" tIns="46800" rIns="90000" bIns="46800"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 b="0">
                <a:solidFill>
                  <a:schemeClr val="bg2"/>
                </a:solidFill>
              </a:defRPr>
            </a:lvl1pPr>
            <a:lvl2pPr marL="0" indent="0" algn="l">
              <a:spcAft>
                <a:spcPts val="0"/>
              </a:spcAft>
              <a:buNone/>
              <a:tabLst/>
              <a:defRPr sz="1800" b="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64000" y="2923200"/>
            <a:ext cx="180000" cy="3704400"/>
          </a:xfrm>
          <a:prstGeom prst="rect">
            <a:avLst/>
          </a:prstGeom>
          <a:noFill/>
        </p:spPr>
        <p:txBody>
          <a:bodyPr vert="vert270" wrap="square" lIns="0" tIns="0" rIns="0" bIns="0" rtlCol="0">
            <a:noAutofit/>
          </a:bodyPr>
          <a:lstStyle/>
          <a:p>
            <a:r>
              <a:rPr lang="en-US" sz="800" kern="1200" dirty="0" smtClean="0">
                <a:solidFill>
                  <a:srgbClr val="404040"/>
                </a:solidFill>
                <a:ea typeface="+mn-ea"/>
              </a:rPr>
              <a:t>© Murat </a:t>
            </a:r>
            <a:r>
              <a:rPr lang="en-US" sz="800" kern="1200" dirty="0" err="1" smtClean="0">
                <a:solidFill>
                  <a:srgbClr val="404040"/>
                </a:solidFill>
                <a:ea typeface="+mn-ea"/>
              </a:rPr>
              <a:t>Selam</a:t>
            </a:r>
            <a:r>
              <a:rPr lang="en-US" sz="800" kern="1200" dirty="0" smtClean="0">
                <a:solidFill>
                  <a:srgbClr val="404040"/>
                </a:solidFill>
                <a:ea typeface="+mn-ea"/>
              </a:rPr>
              <a:t> / WWF Nepal</a:t>
            </a:r>
          </a:p>
        </p:txBody>
      </p:sp>
    </p:spTree>
    <p:extLst>
      <p:ext uri="{BB962C8B-B14F-4D97-AF65-F5344CB8AC3E}">
        <p14:creationId xmlns:p14="http://schemas.microsoft.com/office/powerpoint/2010/main" val="19867115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2336400" y="2923200"/>
            <a:ext cx="5871600" cy="828000"/>
          </a:xfrm>
        </p:spPr>
        <p:txBody>
          <a:bodyPr anchor="ctr">
            <a:normAutofit/>
          </a:bodyPr>
          <a:lstStyle>
            <a:lvl1pPr marL="0" indent="0">
              <a:spcAft>
                <a:spcPts val="0"/>
              </a:spcAft>
              <a:buNone/>
              <a:defRPr sz="1600"/>
            </a:lvl1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cxnSp>
        <p:nvCxnSpPr>
          <p:cNvPr id="21" name="Straight Connector 8"/>
          <p:cNvCxnSpPr/>
          <p:nvPr/>
        </p:nvCxnSpPr>
        <p:spPr>
          <a:xfrm>
            <a:off x="2335213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9"/>
          <p:cNvCxnSpPr/>
          <p:nvPr/>
        </p:nvCxnSpPr>
        <p:spPr>
          <a:xfrm>
            <a:off x="2335213" y="3744913"/>
            <a:ext cx="5872162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7EB6CD8-DD04-445D-95E4-3A9F38E93647}" type="datetime5">
              <a:rPr lang="en-US" smtClean="0"/>
              <a:pPr/>
              <a:t>19-Jul-17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2336400" y="1540800"/>
            <a:ext cx="5871600" cy="1206000"/>
          </a:xfrm>
        </p:spPr>
        <p:txBody>
          <a:bodyPr>
            <a:normAutofit/>
          </a:bodyPr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335213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2335213" y="3744913"/>
            <a:ext cx="5872162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65057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828000" y="216000"/>
            <a:ext cx="8136000" cy="6415200"/>
          </a:xfrm>
        </p:spPr>
        <p:txBody>
          <a:bodyPr>
            <a:normAutofit/>
          </a:bodyPr>
          <a:lstStyle>
            <a:lvl1pPr marL="182563" indent="-182563">
              <a:defRPr sz="1600"/>
            </a:lvl1pPr>
          </a:lstStyle>
          <a:p>
            <a:r>
              <a:rPr lang="en-US" dirty="0" smtClean="0"/>
              <a:t>Picture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964000" y="2923200"/>
            <a:ext cx="180000" cy="37044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 smtClean="0"/>
              <a:t>Photo credit here</a:t>
            </a:r>
            <a:endParaRPr lang="ru-RU" dirty="0" smtClean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2199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28000" y="118800"/>
            <a:ext cx="8139600" cy="65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kern="1200">
              <a:solidFill>
                <a:srgbClr val="000000"/>
              </a:solidFill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21200" y="3171600"/>
            <a:ext cx="7534800" cy="2991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321200" y="1836000"/>
            <a:ext cx="7534800" cy="1018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  <p:cxnSp>
        <p:nvCxnSpPr>
          <p:cNvPr id="10" name="Straight Connector 12"/>
          <p:cNvCxnSpPr/>
          <p:nvPr/>
        </p:nvCxnSpPr>
        <p:spPr>
          <a:xfrm>
            <a:off x="1320800" y="2976562"/>
            <a:ext cx="7534275" cy="0"/>
          </a:xfrm>
          <a:prstGeom prst="line">
            <a:avLst/>
          </a:prstGeom>
          <a:ln w="6350">
            <a:solidFill>
              <a:srgbClr val="4040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Текст 19"/>
          <p:cNvSpPr>
            <a:spLocks noGrp="1"/>
          </p:cNvSpPr>
          <p:nvPr>
            <p:ph type="body" sz="quarter" idx="15" hasCustomPrompt="1"/>
          </p:nvPr>
        </p:nvSpPr>
        <p:spPr>
          <a:xfrm>
            <a:off x="7347600" y="727200"/>
            <a:ext cx="1508400" cy="3348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rgbClr val="0D0D0D"/>
                </a:solidFill>
              </a:defRPr>
            </a:lvl1pPr>
            <a:lvl2pPr marL="0" indent="0" algn="r">
              <a:buNone/>
              <a:defRPr sz="1400"/>
            </a:lvl2pPr>
          </a:lstStyle>
          <a:p>
            <a:pPr lvl="0"/>
            <a:r>
              <a:rPr lang="ru-RU" dirty="0" smtClean="0"/>
              <a:t>№</a:t>
            </a:r>
          </a:p>
        </p:txBody>
      </p:sp>
      <p:sp>
        <p:nvSpPr>
          <p:cNvPr id="19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5948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9" descr="coral image2.jpg"/>
          <p:cNvPicPr>
            <a:picLocks noChangeAspect="1"/>
          </p:cNvPicPr>
          <p:nvPr/>
        </p:nvPicPr>
        <p:blipFill>
          <a:blip r:embed="rId2" cstate="print"/>
          <a:srcRect l="2441" r="2441"/>
          <a:stretch>
            <a:fillRect/>
          </a:stretch>
        </p:blipFill>
        <p:spPr>
          <a:xfrm>
            <a:off x="828000" y="216000"/>
            <a:ext cx="8136000" cy="6415200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5089997" y="1735200"/>
            <a:ext cx="3157603" cy="3927600"/>
            <a:chOff x="5089997" y="1735200"/>
            <a:chExt cx="3157603" cy="392760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5090400" y="2016000"/>
              <a:ext cx="3157200" cy="3646800"/>
            </a:xfrm>
            <a:prstGeom prst="rect">
              <a:avLst/>
            </a:prstGeom>
            <a:solidFill>
              <a:srgbClr val="102759"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sz="1800">
                <a:ea typeface="+mn-ea"/>
                <a:cs typeface="+mn-cs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5090400" y="1735200"/>
              <a:ext cx="1418400" cy="280800"/>
            </a:xfrm>
            <a:prstGeom prst="rect">
              <a:avLst/>
            </a:prstGeom>
            <a:solidFill>
              <a:srgbClr val="102759"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sz="1800">
                <a:ea typeface="+mn-ea"/>
                <a:cs typeface="+mn-cs"/>
              </a:endParaRPr>
            </a:p>
          </p:txBody>
        </p:sp>
        <p:cxnSp>
          <p:nvCxnSpPr>
            <p:cNvPr id="23" name="Straight Connector 5"/>
            <p:cNvCxnSpPr/>
            <p:nvPr/>
          </p:nvCxnSpPr>
          <p:spPr>
            <a:xfrm>
              <a:off x="5173975" y="3881438"/>
              <a:ext cx="2921000" cy="1587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  <p:cxnSp>
          <p:nvCxnSpPr>
            <p:cNvPr id="24" name="Straight Connector 5"/>
            <p:cNvCxnSpPr/>
            <p:nvPr/>
          </p:nvCxnSpPr>
          <p:spPr>
            <a:xfrm>
              <a:off x="5173975" y="4775994"/>
              <a:ext cx="2921000" cy="1587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  <p:cxnSp>
          <p:nvCxnSpPr>
            <p:cNvPr id="25" name="Straight Connector 5"/>
            <p:cNvCxnSpPr/>
            <p:nvPr/>
          </p:nvCxnSpPr>
          <p:spPr>
            <a:xfrm flipV="1">
              <a:off x="5089997" y="2016124"/>
              <a:ext cx="3150000" cy="2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</p:grp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5173200" y="2235600"/>
            <a:ext cx="2919600" cy="1519200"/>
          </a:xfrm>
        </p:spPr>
        <p:txBody>
          <a:bodyPr lIns="90000" tIns="46800" rIns="90000" bIns="46800" anchor="t" anchorCtr="0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5173200" y="3927600"/>
            <a:ext cx="2919600" cy="795600"/>
          </a:xfrm>
        </p:spPr>
        <p:txBody>
          <a:bodyPr lIns="90000" tIns="46800" rIns="90000" bIns="46800" anchor="ctr">
            <a:norm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173200" y="4852800"/>
            <a:ext cx="2919600" cy="820800"/>
          </a:xfrm>
        </p:spPr>
        <p:txBody>
          <a:bodyPr lIns="90000" tIns="46800" rIns="90000" bIns="46800">
            <a:norm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6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tabLst/>
              <a:defRPr sz="1600" b="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33" name="Текст 32"/>
          <p:cNvSpPr>
            <a:spLocks noGrp="1"/>
          </p:cNvSpPr>
          <p:nvPr>
            <p:ph type="body" sz="quarter" idx="18" hasCustomPrompt="1"/>
          </p:nvPr>
        </p:nvSpPr>
        <p:spPr>
          <a:xfrm>
            <a:off x="5263200" y="1746000"/>
            <a:ext cx="1237262" cy="280800"/>
          </a:xfrm>
        </p:spPr>
        <p:txBody>
          <a:bodyPr anchor="ctr" anchorCtr="0">
            <a:normAutofit/>
          </a:bodyPr>
          <a:lstStyle>
            <a:lvl1pPr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964000" y="2923200"/>
            <a:ext cx="180000" cy="3704400"/>
          </a:xfrm>
          <a:prstGeom prst="rect">
            <a:avLst/>
          </a:prstGeom>
          <a:noFill/>
        </p:spPr>
        <p:txBody>
          <a:bodyPr vert="vert270" wrap="square" lIns="0" tIns="0" rIns="0" bIns="0" rtlCol="0">
            <a:noAutofit/>
          </a:bodyPr>
          <a:lstStyle/>
          <a:p>
            <a:r>
              <a:rPr lang="en-US" sz="800" kern="1200" dirty="0" smtClean="0">
                <a:solidFill>
                  <a:srgbClr val="404040"/>
                </a:solidFill>
                <a:ea typeface="+mn-ea"/>
                <a:cs typeface="+mn-cs"/>
              </a:rPr>
              <a:t>© Cat Holloway / WWF-Canon</a:t>
            </a:r>
          </a:p>
        </p:txBody>
      </p:sp>
    </p:spTree>
    <p:extLst>
      <p:ext uri="{BB962C8B-B14F-4D97-AF65-F5344CB8AC3E}">
        <p14:creationId xmlns:p14="http://schemas.microsoft.com/office/powerpoint/2010/main" val="36355712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0" descr="Himalayas.jpg"/>
          <p:cNvPicPr>
            <a:picLocks noChangeAspect="1"/>
          </p:cNvPicPr>
          <p:nvPr/>
        </p:nvPicPr>
        <p:blipFill>
          <a:blip r:embed="rId2" cstate="print">
            <a:lum bright="-12000"/>
          </a:blip>
          <a:srcRect l="2441" r="2441"/>
          <a:stretch>
            <a:fillRect/>
          </a:stretch>
        </p:blipFill>
        <p:spPr>
          <a:xfrm>
            <a:off x="828000" y="216000"/>
            <a:ext cx="8136000" cy="641520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5099050" y="1555750"/>
            <a:ext cx="3155950" cy="2571750"/>
            <a:chOff x="5099050" y="1555750"/>
            <a:chExt cx="3155950" cy="2571750"/>
          </a:xfrm>
        </p:grpSpPr>
        <p:sp>
          <p:nvSpPr>
            <p:cNvPr id="20" name="Rectangle 4"/>
            <p:cNvSpPr>
              <a:spLocks noChangeArrowheads="1"/>
            </p:cNvSpPr>
            <p:nvPr/>
          </p:nvSpPr>
          <p:spPr bwMode="auto">
            <a:xfrm>
              <a:off x="5099050" y="1555750"/>
              <a:ext cx="3155950" cy="2571750"/>
            </a:xfrm>
            <a:prstGeom prst="rect">
              <a:avLst/>
            </a:prstGeom>
            <a:solidFill>
              <a:srgbClr val="7CC8E5">
                <a:alpha val="40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800" kern="1200">
                <a:ea typeface="+mn-ea"/>
                <a:cs typeface="+mn-cs"/>
              </a:endParaRPr>
            </a:p>
          </p:txBody>
        </p:sp>
        <p:cxnSp>
          <p:nvCxnSpPr>
            <p:cNvPr id="21" name="Straight Connector 10"/>
            <p:cNvCxnSpPr/>
            <p:nvPr/>
          </p:nvCxnSpPr>
          <p:spPr>
            <a:xfrm>
              <a:off x="5099050" y="1557338"/>
              <a:ext cx="3155950" cy="1587"/>
            </a:xfrm>
            <a:prstGeom prst="line">
              <a:avLst/>
            </a:prstGeom>
            <a:ln w="12700">
              <a:solidFill>
                <a:srgbClr val="F3F2E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5176800" y="4276800"/>
            <a:ext cx="2995200" cy="18864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176800" y="2991600"/>
            <a:ext cx="2995200" cy="1058400"/>
          </a:xfrm>
          <a:prstGeom prst="rect">
            <a:avLst/>
          </a:prstGeom>
        </p:spPr>
        <p:txBody>
          <a:bodyPr lIns="90000" tIns="46800" rIns="90000" bIns="46800" anchor="ctr" anchorCtr="0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  <p:sp>
        <p:nvSpPr>
          <p:cNvPr id="16" name="Текст 19"/>
          <p:cNvSpPr>
            <a:spLocks noGrp="1"/>
          </p:cNvSpPr>
          <p:nvPr>
            <p:ph type="body" sz="quarter" idx="15" hasCustomPrompt="1"/>
          </p:nvPr>
        </p:nvSpPr>
        <p:spPr>
          <a:xfrm>
            <a:off x="5176800" y="1638000"/>
            <a:ext cx="2995200" cy="1278000"/>
          </a:xfrm>
        </p:spPr>
        <p:txBody>
          <a:bodyPr lIns="90000" tIns="46800" rIns="90000" bIns="46800" anchor="ctr" anchorCtr="0">
            <a:noAutofit/>
          </a:bodyPr>
          <a:lstStyle>
            <a:lvl1pPr marL="0" indent="0" algn="l">
              <a:buNone/>
              <a:defRPr sz="10000" b="0">
                <a:solidFill>
                  <a:schemeClr val="bg2"/>
                </a:solidFill>
              </a:defRPr>
            </a:lvl1pPr>
            <a:lvl2pPr marL="0" indent="0" algn="r">
              <a:buNone/>
              <a:defRPr sz="1400"/>
            </a:lvl2pPr>
          </a:lstStyle>
          <a:p>
            <a:pPr lvl="0"/>
            <a:r>
              <a:rPr lang="ru-RU" dirty="0" smtClean="0"/>
              <a:t>№</a:t>
            </a:r>
          </a:p>
        </p:txBody>
      </p:sp>
      <p:sp>
        <p:nvSpPr>
          <p:cNvPr id="19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176800" y="579600"/>
            <a:ext cx="2995200" cy="903600"/>
          </a:xfrm>
        </p:spPr>
        <p:txBody>
          <a:bodyPr lIns="90000" tIns="46800" rIns="90000" bIns="46800"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 b="0">
                <a:solidFill>
                  <a:schemeClr val="bg2"/>
                </a:solidFill>
              </a:defRPr>
            </a:lvl1pPr>
            <a:lvl2pPr marL="0" indent="0" algn="l">
              <a:spcAft>
                <a:spcPts val="0"/>
              </a:spcAft>
              <a:buNone/>
              <a:tabLst/>
              <a:defRPr sz="1800" b="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64000" y="2923200"/>
            <a:ext cx="180000" cy="3704400"/>
          </a:xfrm>
          <a:prstGeom prst="rect">
            <a:avLst/>
          </a:prstGeom>
          <a:noFill/>
        </p:spPr>
        <p:txBody>
          <a:bodyPr vert="vert270" wrap="square" lIns="0" tIns="0" rIns="0" bIns="0" rtlCol="0">
            <a:noAutofit/>
          </a:bodyPr>
          <a:lstStyle/>
          <a:p>
            <a:r>
              <a:rPr lang="en-US" sz="800" kern="1200" dirty="0" smtClean="0">
                <a:solidFill>
                  <a:srgbClr val="404040"/>
                </a:solidFill>
                <a:ea typeface="+mn-ea"/>
                <a:cs typeface="+mn-cs"/>
              </a:rPr>
              <a:t>© Murat </a:t>
            </a:r>
            <a:r>
              <a:rPr lang="en-US" sz="800" kern="1200" dirty="0" err="1" smtClean="0">
                <a:solidFill>
                  <a:srgbClr val="404040"/>
                </a:solidFill>
                <a:ea typeface="+mn-ea"/>
                <a:cs typeface="+mn-cs"/>
              </a:rPr>
              <a:t>Selam</a:t>
            </a:r>
            <a:r>
              <a:rPr lang="en-US" sz="800" kern="1200" dirty="0" smtClean="0">
                <a:solidFill>
                  <a:srgbClr val="404040"/>
                </a:solidFill>
                <a:ea typeface="+mn-ea"/>
                <a:cs typeface="+mn-cs"/>
              </a:rPr>
              <a:t> / WWF Nepal</a:t>
            </a:r>
          </a:p>
        </p:txBody>
      </p:sp>
    </p:spTree>
    <p:extLst>
      <p:ext uri="{BB962C8B-B14F-4D97-AF65-F5344CB8AC3E}">
        <p14:creationId xmlns:p14="http://schemas.microsoft.com/office/powerpoint/2010/main" val="39537499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6424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rkers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0" hasCustomPrompt="1"/>
          </p:nvPr>
        </p:nvSpPr>
        <p:spPr>
          <a:xfrm>
            <a:off x="820800" y="1879200"/>
            <a:ext cx="8049600" cy="36396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085231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0" hasCustomPrompt="1"/>
          </p:nvPr>
        </p:nvSpPr>
        <p:spPr>
          <a:xfrm>
            <a:off x="820800" y="1879200"/>
            <a:ext cx="8049600" cy="363960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0694809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 with subheaders and cred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856000" y="2458800"/>
            <a:ext cx="180000" cy="37044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 smtClean="0"/>
              <a:t>Photo credit here</a:t>
            </a:r>
            <a:endParaRPr lang="ru-RU" dirty="0" smtClean="0"/>
          </a:p>
        </p:txBody>
      </p:sp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9810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title with mar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1200"/>
            <a:ext cx="8028912" cy="3672000"/>
          </a:xfrm>
        </p:spPr>
        <p:txBody>
          <a:bodyPr/>
          <a:lstStyle>
            <a:lvl1pPr indent="-180000">
              <a:spcAft>
                <a:spcPts val="1200"/>
              </a:spcAft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945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7488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1200"/>
            <a:ext cx="8028912" cy="367200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077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4233600"/>
            <a:ext cx="3744912" cy="615600"/>
          </a:xfrm>
        </p:spPr>
        <p:txBody>
          <a:bodyPr/>
          <a:lstStyle>
            <a:lvl1pPr marL="0" indent="0">
              <a:buNone/>
              <a:defRPr i="1" baseline="0"/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827088" y="1699200"/>
            <a:ext cx="8028912" cy="442800"/>
          </a:xfrm>
        </p:spPr>
        <p:txBody>
          <a:bodyPr anchor="b">
            <a:normAutofit/>
          </a:bodyPr>
          <a:lstStyle>
            <a:lvl1pPr marL="0" indent="0">
              <a:buNone/>
              <a:defRPr sz="1400" b="1" i="0" baseline="0">
                <a:solidFill>
                  <a:srgbClr val="707070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Заголовок 19"/>
          <p:cNvSpPr>
            <a:spLocks noGrp="1"/>
          </p:cNvSpPr>
          <p:nvPr>
            <p:ph type="title" hasCustomPrompt="1"/>
          </p:nvPr>
        </p:nvSpPr>
        <p:spPr>
          <a:xfrm>
            <a:off x="828000" y="2491200"/>
            <a:ext cx="8028000" cy="1566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199162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ext frames with 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2896"/>
            <a:ext cx="3870000" cy="3672000"/>
          </a:xfrm>
        </p:spPr>
        <p:txBody>
          <a:bodyPr/>
          <a:lstStyle>
            <a:lvl1pPr indent="-180000">
              <a:spcAft>
                <a:spcPts val="1200"/>
              </a:spcAft>
              <a:defRPr baseline="0"/>
            </a:lvl1pPr>
            <a:lvl2pPr>
              <a:spcAft>
                <a:spcPts val="1200"/>
              </a:spcAft>
              <a:defRPr/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4986000" y="2492896"/>
            <a:ext cx="3870000" cy="3672000"/>
          </a:xfrm>
        </p:spPr>
        <p:txBody>
          <a:bodyPr/>
          <a:lstStyle>
            <a:lvl1pPr indent="-180000">
              <a:spcAft>
                <a:spcPts val="1200"/>
              </a:spcAft>
              <a:defRPr baseline="0"/>
            </a:lvl1pPr>
            <a:lvl2pPr>
              <a:spcAft>
                <a:spcPts val="1200"/>
              </a:spcAft>
              <a:defRPr/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12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0098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pkers with a 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513600"/>
          </a:xfrm>
        </p:spPr>
        <p:txBody>
          <a:bodyPr/>
          <a:lstStyle>
            <a:lvl1pPr indent="-180000">
              <a:spcAft>
                <a:spcPts val="1200"/>
              </a:spcAft>
              <a:defRPr baseline="0"/>
            </a:lvl1pPr>
            <a:lvl2pPr>
              <a:spcAft>
                <a:spcPts val="1200"/>
              </a:spcAft>
              <a:defRPr/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6476400" y="6105600"/>
            <a:ext cx="2379600" cy="270000"/>
          </a:xfrm>
        </p:spPr>
        <p:txBody>
          <a:bodyPr>
            <a:noAutofit/>
          </a:bodyPr>
          <a:lstStyle>
            <a:lvl1pPr marL="0" indent="0">
              <a:buNone/>
              <a:defRPr sz="800" baseline="0"/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6476400" y="2491200"/>
            <a:ext cx="2379600" cy="3513600"/>
          </a:xfrm>
        </p:spPr>
        <p:txBody>
          <a:bodyPr>
            <a:normAutofit/>
          </a:bodyPr>
          <a:lstStyle>
            <a:lvl1pPr marL="182563" indent="-182563">
              <a:defRPr sz="1600"/>
            </a:lvl1pPr>
          </a:lstStyle>
          <a:p>
            <a:r>
              <a:rPr lang="en-US" dirty="0" smtClean="0"/>
              <a:t>Picture</a:t>
            </a:r>
            <a:endParaRPr lang="ru-RU" dirty="0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8877600" y="2491200"/>
            <a:ext cx="180000" cy="35136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 smtClean="0"/>
              <a:t>Photo credit here</a:t>
            </a:r>
            <a:endParaRPr lang="ru-RU" dirty="0" smtClean="0"/>
          </a:p>
        </p:txBody>
      </p:sp>
      <p:sp>
        <p:nvSpPr>
          <p:cNvPr id="17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20" name="Текст 17"/>
          <p:cNvSpPr>
            <a:spLocks noGrp="1"/>
          </p:cNvSpPr>
          <p:nvPr>
            <p:ph type="body" sz="quarter" idx="22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3699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51360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baseline="0"/>
            </a:lvl1pPr>
            <a:lvl2pPr>
              <a:spcAft>
                <a:spcPts val="1200"/>
              </a:spcAft>
              <a:defRPr/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6476400" y="6105600"/>
            <a:ext cx="2379600" cy="270000"/>
          </a:xfrm>
        </p:spPr>
        <p:txBody>
          <a:bodyPr>
            <a:noAutofit/>
          </a:bodyPr>
          <a:lstStyle>
            <a:lvl1pPr marL="0" indent="0">
              <a:buNone/>
              <a:defRPr sz="800" baseline="0"/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6476400" y="2491200"/>
            <a:ext cx="2379600" cy="3513600"/>
          </a:xfrm>
        </p:spPr>
        <p:txBody>
          <a:bodyPr>
            <a:normAutofit/>
          </a:bodyPr>
          <a:lstStyle>
            <a:lvl1pPr marL="182563" indent="-182563">
              <a:defRPr sz="1600"/>
            </a:lvl1pPr>
          </a:lstStyle>
          <a:p>
            <a:r>
              <a:rPr lang="en-US" dirty="0" smtClean="0"/>
              <a:t>Picture</a:t>
            </a:r>
            <a:endParaRPr lang="ru-RU" dirty="0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8877600" y="2491200"/>
            <a:ext cx="180000" cy="35136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 smtClean="0"/>
              <a:t>Photo credit here</a:t>
            </a:r>
            <a:endParaRPr lang="ru-RU" dirty="0" smtClean="0"/>
          </a:p>
        </p:txBody>
      </p:sp>
      <p:sp>
        <p:nvSpPr>
          <p:cNvPr id="17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20" name="Текст 17"/>
          <p:cNvSpPr>
            <a:spLocks noGrp="1"/>
          </p:cNvSpPr>
          <p:nvPr>
            <p:ph type="body" sz="quarter" idx="22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6049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n object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672000"/>
          </a:xfrm>
        </p:spPr>
        <p:txBody>
          <a:bodyPr/>
          <a:lstStyle>
            <a:lvl1pPr indent="-180000">
              <a:spcAft>
                <a:spcPts val="1200"/>
              </a:spcAft>
              <a:defRPr baseline="0"/>
            </a:lvl1pPr>
            <a:lvl2pPr>
              <a:spcAft>
                <a:spcPts val="1200"/>
              </a:spcAft>
              <a:defRPr/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6476400" y="2492375"/>
            <a:ext cx="2379600" cy="36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18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4319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r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672000"/>
          </a:xfrm>
        </p:spPr>
        <p:txBody>
          <a:bodyPr/>
          <a:lstStyle>
            <a:lvl1pPr indent="-180000">
              <a:defRPr baseline="0"/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8102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672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0868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_with_text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539552" y="2492375"/>
            <a:ext cx="5724723" cy="36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Текст 22"/>
          <p:cNvSpPr>
            <a:spLocks noGrp="1"/>
          </p:cNvSpPr>
          <p:nvPr>
            <p:ph type="body" sz="quarter" idx="20" hasCustomPrompt="1"/>
          </p:nvPr>
        </p:nvSpPr>
        <p:spPr>
          <a:xfrm>
            <a:off x="6477000" y="2492375"/>
            <a:ext cx="2378074" cy="3671888"/>
          </a:xfrm>
          <a:prstGeom prst="rect">
            <a:avLst/>
          </a:prstGeom>
        </p:spPr>
        <p:txBody>
          <a:bodyPr/>
          <a:lstStyle>
            <a:lvl1pPr marL="136525" indent="-136525">
              <a:spcBef>
                <a:spcPts val="600"/>
              </a:spcBef>
              <a:defRPr lang="ru-RU" sz="1400" kern="1200" baseline="0" dirty="0" smtClean="0">
                <a:solidFill>
                  <a:srgbClr val="404040"/>
                </a:solidFill>
                <a:latin typeface="Arial"/>
                <a:ea typeface="Geneva" pitchFamily="-106" charset="-128"/>
                <a:cs typeface="Arial"/>
              </a:defRPr>
            </a:lvl1pPr>
          </a:lstStyle>
          <a:p>
            <a:pPr marL="142875" marR="0" lvl="0" indent="-142875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Geneva" pitchFamily="-106" charset="-128"/>
                <a:cs typeface="Arial"/>
              </a:rPr>
              <a:t>Click to edit Master text style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Geneva" pitchFamily="-106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83643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539551" y="2492375"/>
            <a:ext cx="6537600" cy="36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397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rkers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0" hasCustomPrompt="1"/>
          </p:nvPr>
        </p:nvSpPr>
        <p:spPr>
          <a:xfrm>
            <a:off x="820800" y="1879200"/>
            <a:ext cx="8049600" cy="36396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3130841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a sub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2062800" y="1519200"/>
            <a:ext cx="6789600" cy="37908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 smtClean="0"/>
              <a:t>Picture</a:t>
            </a:r>
            <a:endParaRPr lang="ru-RU" dirty="0"/>
          </a:p>
        </p:txBody>
      </p:sp>
      <p:sp>
        <p:nvSpPr>
          <p:cNvPr id="11" name="Текст 9"/>
          <p:cNvSpPr>
            <a:spLocks noGrp="1"/>
          </p:cNvSpPr>
          <p:nvPr>
            <p:ph type="body" sz="quarter" idx="14" hasCustomPrompt="1"/>
          </p:nvPr>
        </p:nvSpPr>
        <p:spPr>
          <a:xfrm>
            <a:off x="2062800" y="5407200"/>
            <a:ext cx="4244400" cy="756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sp>
        <p:nvSpPr>
          <p:cNvPr id="12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7236000" y="5407200"/>
            <a:ext cx="1616400" cy="756000"/>
          </a:xfrm>
        </p:spPr>
        <p:txBody>
          <a:bodyPr anchor="t">
            <a:noAutofit/>
          </a:bodyPr>
          <a:lstStyle>
            <a:lvl1pPr marL="0" indent="0">
              <a:buNone/>
              <a:defRPr sz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cxnSp>
        <p:nvCxnSpPr>
          <p:cNvPr id="13" name="Straight Connector 5"/>
          <p:cNvCxnSpPr/>
          <p:nvPr/>
        </p:nvCxnSpPr>
        <p:spPr>
          <a:xfrm>
            <a:off x="5173975" y="3881438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877600" y="1519200"/>
            <a:ext cx="180000" cy="37908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 smtClean="0"/>
              <a:t>Photo credit here</a:t>
            </a:r>
            <a:endParaRPr lang="ru-RU" dirty="0" smtClean="0"/>
          </a:p>
        </p:txBody>
      </p:sp>
      <p:cxnSp>
        <p:nvCxnSpPr>
          <p:cNvPr id="14" name="Straight Connector 12"/>
          <p:cNvCxnSpPr/>
          <p:nvPr/>
        </p:nvCxnSpPr>
        <p:spPr>
          <a:xfrm>
            <a:off x="431800" y="1519238"/>
            <a:ext cx="8423274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777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5"/>
          <p:cNvCxnSpPr/>
          <p:nvPr/>
        </p:nvCxnSpPr>
        <p:spPr>
          <a:xfrm>
            <a:off x="5173975" y="3881438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964000" y="2923200"/>
            <a:ext cx="180000" cy="37044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 smtClean="0"/>
              <a:t>Photo credit here</a:t>
            </a:r>
            <a:endParaRPr lang="ru-RU" dirty="0" smtClean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720000" cy="6858000"/>
          </a:xfrm>
          <a:prstGeom prst="rect">
            <a:avLst/>
          </a:prstGeom>
          <a:solidFill>
            <a:srgbClr val="F3F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kern="1200">
              <a:solidFill>
                <a:srgbClr val="000000"/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176400" y="118800"/>
            <a:ext cx="8787600" cy="6516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 smtClean="0"/>
              <a:t>Picture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8"/>
          </p:nvPr>
        </p:nvSpPr>
        <p:spPr>
          <a:xfrm>
            <a:off x="174875" y="6670800"/>
            <a:ext cx="2401200" cy="190800"/>
          </a:xfrm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1364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e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336400" y="1540800"/>
            <a:ext cx="5871600" cy="120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2336400" y="2968831"/>
            <a:ext cx="5871600" cy="724396"/>
          </a:xfrm>
        </p:spPr>
        <p:txBody>
          <a:bodyPr anchor="ctr">
            <a:normAutofit/>
          </a:bodyPr>
          <a:lstStyle>
            <a:lvl1pPr marL="0" indent="0">
              <a:spcAft>
                <a:spcPts val="0"/>
              </a:spcAft>
              <a:buNone/>
              <a:defRPr sz="1600"/>
            </a:lvl1pPr>
          </a:lstStyle>
          <a:p>
            <a:pPr lvl="0"/>
            <a:r>
              <a:rPr lang="en-US" dirty="0" smtClean="0"/>
              <a:t>Click to edit Master text</a:t>
            </a:r>
            <a:r>
              <a:rPr lang="ru-RU" dirty="0" smtClean="0"/>
              <a:t> </a:t>
            </a:r>
            <a:r>
              <a:rPr lang="en-US" dirty="0" smtClean="0"/>
              <a:t>style</a:t>
            </a:r>
            <a:endParaRPr lang="ru-RU" dirty="0" smtClean="0"/>
          </a:p>
        </p:txBody>
      </p:sp>
      <p:cxnSp>
        <p:nvCxnSpPr>
          <p:cNvPr id="21" name="Straight Connector 8"/>
          <p:cNvCxnSpPr/>
          <p:nvPr/>
        </p:nvCxnSpPr>
        <p:spPr>
          <a:xfrm>
            <a:off x="2335213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9"/>
          <p:cNvCxnSpPr/>
          <p:nvPr/>
        </p:nvCxnSpPr>
        <p:spPr>
          <a:xfrm>
            <a:off x="2335213" y="3744913"/>
            <a:ext cx="5872162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2533834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2336400" y="3067200"/>
            <a:ext cx="2919600" cy="806400"/>
          </a:xfr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</a:t>
            </a:r>
            <a:r>
              <a:rPr lang="ru-RU" dirty="0" smtClean="0"/>
              <a:t> </a:t>
            </a:r>
            <a:r>
              <a:rPr lang="en-US" dirty="0" smtClean="0"/>
              <a:t>style</a:t>
            </a:r>
            <a:endParaRPr lang="ru-RU" dirty="0" smtClean="0"/>
          </a:p>
        </p:txBody>
      </p:sp>
      <p:cxnSp>
        <p:nvCxnSpPr>
          <p:cNvPr id="10" name="Straight Connector 8"/>
          <p:cNvCxnSpPr/>
          <p:nvPr/>
        </p:nvCxnSpPr>
        <p:spPr>
          <a:xfrm>
            <a:off x="2335213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1"/>
          <p:cNvSpPr>
            <a:spLocks noGrp="1"/>
          </p:cNvSpPr>
          <p:nvPr>
            <p:ph type="title" hasCustomPrompt="1"/>
          </p:nvPr>
        </p:nvSpPr>
        <p:spPr>
          <a:xfrm>
            <a:off x="2336400" y="1540800"/>
            <a:ext cx="5871600" cy="120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8"/>
          </p:nvPr>
        </p:nvSpPr>
        <p:spPr>
          <a:xfrm>
            <a:off x="6832800" y="6667200"/>
            <a:ext cx="2133600" cy="190800"/>
          </a:xfrm>
          <a:prstGeom prst="rect">
            <a:avLst/>
          </a:prstGeom>
        </p:spPr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431974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5"/>
          <p:cNvCxnSpPr/>
          <p:nvPr/>
        </p:nvCxnSpPr>
        <p:spPr>
          <a:xfrm>
            <a:off x="5173975" y="3881438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90800" y="0"/>
            <a:ext cx="734400" cy="1036800"/>
          </a:xfrm>
          <a:prstGeom prst="rect">
            <a:avLst/>
          </a:prstGeom>
          <a:solidFill>
            <a:srgbClr val="F3F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kern="1200" dirty="0">
              <a:solidFill>
                <a:srgbClr val="F3F3E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4094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F2E9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 sz="1800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8122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88D722A9-E92B-45CD-972D-9FF729426A5F}" type="datetimeFigureOut">
              <a:rPr lang="ru-RU" sz="3200" kern="1200">
                <a:solidFill>
                  <a:srgbClr val="404040"/>
                </a:solidFill>
                <a:ea typeface="+mn-ea"/>
                <a:cs typeface="+mn-cs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19.07.2017</a:t>
            </a:fld>
            <a:endParaRPr lang="ru-RU" sz="3200" kern="1200">
              <a:solidFill>
                <a:srgbClr val="404040"/>
              </a:solidFill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67D95-70D5-4C86-987F-4BF1499254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7659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2336400" y="2923200"/>
            <a:ext cx="5871600" cy="828000"/>
          </a:xfrm>
        </p:spPr>
        <p:txBody>
          <a:bodyPr anchor="ctr">
            <a:normAutofit/>
          </a:bodyPr>
          <a:lstStyle>
            <a:lvl1pPr marL="0" indent="0">
              <a:spcAft>
                <a:spcPts val="0"/>
              </a:spcAft>
              <a:buNone/>
              <a:defRPr sz="1600"/>
            </a:lvl1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cxnSp>
        <p:nvCxnSpPr>
          <p:cNvPr id="21" name="Straight Connector 8"/>
          <p:cNvCxnSpPr/>
          <p:nvPr/>
        </p:nvCxnSpPr>
        <p:spPr>
          <a:xfrm>
            <a:off x="2335213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9"/>
          <p:cNvCxnSpPr/>
          <p:nvPr/>
        </p:nvCxnSpPr>
        <p:spPr>
          <a:xfrm>
            <a:off x="2335213" y="3744913"/>
            <a:ext cx="5872162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7EB6CD8-DD04-445D-95E4-3A9F38E93647}" type="datetime5">
              <a:rPr lang="en-US" smtClean="0"/>
              <a:pPr/>
              <a:t>19-Jul-17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2336400" y="1540800"/>
            <a:ext cx="5871600" cy="1206000"/>
          </a:xfrm>
        </p:spPr>
        <p:txBody>
          <a:bodyPr>
            <a:normAutofit/>
          </a:bodyPr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335213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2335213" y="3744913"/>
            <a:ext cx="5872162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7290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828000" y="216000"/>
            <a:ext cx="8136000" cy="6415200"/>
          </a:xfrm>
        </p:spPr>
        <p:txBody>
          <a:bodyPr>
            <a:normAutofit/>
          </a:bodyPr>
          <a:lstStyle>
            <a:lvl1pPr marL="182563" indent="-182563">
              <a:defRPr sz="1600"/>
            </a:lvl1pPr>
          </a:lstStyle>
          <a:p>
            <a:r>
              <a:rPr lang="en-US" dirty="0" smtClean="0"/>
              <a:t>Picture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964000" y="2923200"/>
            <a:ext cx="180000" cy="37044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 smtClean="0"/>
              <a:t>Photo credit here</a:t>
            </a:r>
            <a:endParaRPr lang="ru-RU" dirty="0" smtClean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8325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28000" y="118800"/>
            <a:ext cx="8139600" cy="65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kern="1200">
              <a:solidFill>
                <a:srgbClr val="000000"/>
              </a:solidFill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21200" y="3171600"/>
            <a:ext cx="7534800" cy="2991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321200" y="1836000"/>
            <a:ext cx="7534800" cy="1018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  <p:cxnSp>
        <p:nvCxnSpPr>
          <p:cNvPr id="10" name="Straight Connector 12"/>
          <p:cNvCxnSpPr/>
          <p:nvPr/>
        </p:nvCxnSpPr>
        <p:spPr>
          <a:xfrm>
            <a:off x="1320800" y="2976562"/>
            <a:ext cx="7534275" cy="0"/>
          </a:xfrm>
          <a:prstGeom prst="line">
            <a:avLst/>
          </a:prstGeom>
          <a:ln w="6350">
            <a:solidFill>
              <a:srgbClr val="4040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Текст 19"/>
          <p:cNvSpPr>
            <a:spLocks noGrp="1"/>
          </p:cNvSpPr>
          <p:nvPr>
            <p:ph type="body" sz="quarter" idx="15" hasCustomPrompt="1"/>
          </p:nvPr>
        </p:nvSpPr>
        <p:spPr>
          <a:xfrm>
            <a:off x="7347600" y="727200"/>
            <a:ext cx="1508400" cy="3348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rgbClr val="0D0D0D"/>
                </a:solidFill>
              </a:defRPr>
            </a:lvl1pPr>
            <a:lvl2pPr marL="0" indent="0" algn="r">
              <a:buNone/>
              <a:defRPr sz="1400"/>
            </a:lvl2pPr>
          </a:lstStyle>
          <a:p>
            <a:pPr lvl="0"/>
            <a:r>
              <a:rPr lang="ru-RU" dirty="0" smtClean="0"/>
              <a:t>№</a:t>
            </a:r>
          </a:p>
        </p:txBody>
      </p:sp>
      <p:sp>
        <p:nvSpPr>
          <p:cNvPr id="19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226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0" hasCustomPrompt="1"/>
          </p:nvPr>
        </p:nvSpPr>
        <p:spPr>
          <a:xfrm>
            <a:off x="820800" y="1879200"/>
            <a:ext cx="8049600" cy="363960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9662986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9" descr="coral image2.jpg"/>
          <p:cNvPicPr>
            <a:picLocks noChangeAspect="1"/>
          </p:cNvPicPr>
          <p:nvPr/>
        </p:nvPicPr>
        <p:blipFill>
          <a:blip r:embed="rId2" cstate="print"/>
          <a:srcRect l="2441" r="2441"/>
          <a:stretch>
            <a:fillRect/>
          </a:stretch>
        </p:blipFill>
        <p:spPr>
          <a:xfrm>
            <a:off x="828000" y="216000"/>
            <a:ext cx="8136000" cy="6415200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5089997" y="1735200"/>
            <a:ext cx="3157603" cy="3927600"/>
            <a:chOff x="5089997" y="1735200"/>
            <a:chExt cx="3157603" cy="392760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5090400" y="2016000"/>
              <a:ext cx="3157200" cy="3646800"/>
            </a:xfrm>
            <a:prstGeom prst="rect">
              <a:avLst/>
            </a:prstGeom>
            <a:solidFill>
              <a:srgbClr val="102759"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sz="1800">
                <a:ea typeface="+mn-ea"/>
                <a:cs typeface="+mn-cs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5090400" y="1735200"/>
              <a:ext cx="1418400" cy="280800"/>
            </a:xfrm>
            <a:prstGeom prst="rect">
              <a:avLst/>
            </a:prstGeom>
            <a:solidFill>
              <a:srgbClr val="102759"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sz="1800">
                <a:ea typeface="+mn-ea"/>
                <a:cs typeface="+mn-cs"/>
              </a:endParaRPr>
            </a:p>
          </p:txBody>
        </p:sp>
        <p:cxnSp>
          <p:nvCxnSpPr>
            <p:cNvPr id="23" name="Straight Connector 5"/>
            <p:cNvCxnSpPr/>
            <p:nvPr/>
          </p:nvCxnSpPr>
          <p:spPr>
            <a:xfrm>
              <a:off x="5173975" y="3881438"/>
              <a:ext cx="2921000" cy="1587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  <p:cxnSp>
          <p:nvCxnSpPr>
            <p:cNvPr id="24" name="Straight Connector 5"/>
            <p:cNvCxnSpPr/>
            <p:nvPr/>
          </p:nvCxnSpPr>
          <p:spPr>
            <a:xfrm>
              <a:off x="5173975" y="4775994"/>
              <a:ext cx="2921000" cy="1587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  <p:cxnSp>
          <p:nvCxnSpPr>
            <p:cNvPr id="25" name="Straight Connector 5"/>
            <p:cNvCxnSpPr/>
            <p:nvPr/>
          </p:nvCxnSpPr>
          <p:spPr>
            <a:xfrm flipV="1">
              <a:off x="5089997" y="2016124"/>
              <a:ext cx="3150000" cy="2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</p:grp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5173200" y="2235600"/>
            <a:ext cx="2919600" cy="1519200"/>
          </a:xfrm>
        </p:spPr>
        <p:txBody>
          <a:bodyPr lIns="90000" tIns="46800" rIns="90000" bIns="46800" anchor="t" anchorCtr="0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5173200" y="3927600"/>
            <a:ext cx="2919600" cy="795600"/>
          </a:xfrm>
        </p:spPr>
        <p:txBody>
          <a:bodyPr lIns="90000" tIns="46800" rIns="90000" bIns="46800" anchor="ctr">
            <a:norm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173200" y="4852800"/>
            <a:ext cx="2919600" cy="820800"/>
          </a:xfrm>
        </p:spPr>
        <p:txBody>
          <a:bodyPr lIns="90000" tIns="46800" rIns="90000" bIns="46800">
            <a:norm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6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tabLst/>
              <a:defRPr sz="1600" b="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33" name="Текст 32"/>
          <p:cNvSpPr>
            <a:spLocks noGrp="1"/>
          </p:cNvSpPr>
          <p:nvPr>
            <p:ph type="body" sz="quarter" idx="18" hasCustomPrompt="1"/>
          </p:nvPr>
        </p:nvSpPr>
        <p:spPr>
          <a:xfrm>
            <a:off x="5263200" y="1746000"/>
            <a:ext cx="1237262" cy="280800"/>
          </a:xfrm>
        </p:spPr>
        <p:txBody>
          <a:bodyPr anchor="ctr" anchorCtr="0">
            <a:normAutofit/>
          </a:bodyPr>
          <a:lstStyle>
            <a:lvl1pPr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964000" y="2923200"/>
            <a:ext cx="180000" cy="3704400"/>
          </a:xfrm>
          <a:prstGeom prst="rect">
            <a:avLst/>
          </a:prstGeom>
          <a:noFill/>
        </p:spPr>
        <p:txBody>
          <a:bodyPr vert="vert270" wrap="square" lIns="0" tIns="0" rIns="0" bIns="0" rtlCol="0">
            <a:noAutofit/>
          </a:bodyPr>
          <a:lstStyle/>
          <a:p>
            <a:r>
              <a:rPr lang="en-US" sz="800" kern="1200" dirty="0" smtClean="0">
                <a:solidFill>
                  <a:srgbClr val="404040"/>
                </a:solidFill>
                <a:ea typeface="+mn-ea"/>
                <a:cs typeface="+mn-cs"/>
              </a:rPr>
              <a:t>© Cat Holloway / WWF-Canon</a:t>
            </a:r>
          </a:p>
        </p:txBody>
      </p:sp>
    </p:spTree>
    <p:extLst>
      <p:ext uri="{BB962C8B-B14F-4D97-AF65-F5344CB8AC3E}">
        <p14:creationId xmlns:p14="http://schemas.microsoft.com/office/powerpoint/2010/main" val="30040008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0" descr="Himalayas.jpg"/>
          <p:cNvPicPr>
            <a:picLocks noChangeAspect="1"/>
          </p:cNvPicPr>
          <p:nvPr/>
        </p:nvPicPr>
        <p:blipFill>
          <a:blip r:embed="rId2" cstate="print">
            <a:lum bright="-12000"/>
          </a:blip>
          <a:srcRect l="2441" r="2441"/>
          <a:stretch>
            <a:fillRect/>
          </a:stretch>
        </p:blipFill>
        <p:spPr>
          <a:xfrm>
            <a:off x="828000" y="216000"/>
            <a:ext cx="8136000" cy="641520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5099050" y="1555750"/>
            <a:ext cx="3155950" cy="2571750"/>
            <a:chOff x="5099050" y="1555750"/>
            <a:chExt cx="3155950" cy="2571750"/>
          </a:xfrm>
        </p:grpSpPr>
        <p:sp>
          <p:nvSpPr>
            <p:cNvPr id="20" name="Rectangle 4"/>
            <p:cNvSpPr>
              <a:spLocks noChangeArrowheads="1"/>
            </p:cNvSpPr>
            <p:nvPr/>
          </p:nvSpPr>
          <p:spPr bwMode="auto">
            <a:xfrm>
              <a:off x="5099050" y="1555750"/>
              <a:ext cx="3155950" cy="2571750"/>
            </a:xfrm>
            <a:prstGeom prst="rect">
              <a:avLst/>
            </a:prstGeom>
            <a:solidFill>
              <a:srgbClr val="7CC8E5">
                <a:alpha val="40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800" kern="1200">
                <a:ea typeface="+mn-ea"/>
                <a:cs typeface="+mn-cs"/>
              </a:endParaRPr>
            </a:p>
          </p:txBody>
        </p:sp>
        <p:cxnSp>
          <p:nvCxnSpPr>
            <p:cNvPr id="21" name="Straight Connector 10"/>
            <p:cNvCxnSpPr/>
            <p:nvPr/>
          </p:nvCxnSpPr>
          <p:spPr>
            <a:xfrm>
              <a:off x="5099050" y="1557338"/>
              <a:ext cx="3155950" cy="1587"/>
            </a:xfrm>
            <a:prstGeom prst="line">
              <a:avLst/>
            </a:prstGeom>
            <a:ln w="12700">
              <a:solidFill>
                <a:srgbClr val="F3F2E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5176800" y="4276800"/>
            <a:ext cx="2995200" cy="18864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176800" y="2991600"/>
            <a:ext cx="2995200" cy="1058400"/>
          </a:xfrm>
          <a:prstGeom prst="rect">
            <a:avLst/>
          </a:prstGeom>
        </p:spPr>
        <p:txBody>
          <a:bodyPr lIns="90000" tIns="46800" rIns="90000" bIns="46800" anchor="ctr" anchorCtr="0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  <p:sp>
        <p:nvSpPr>
          <p:cNvPr id="16" name="Текст 19"/>
          <p:cNvSpPr>
            <a:spLocks noGrp="1"/>
          </p:cNvSpPr>
          <p:nvPr>
            <p:ph type="body" sz="quarter" idx="15" hasCustomPrompt="1"/>
          </p:nvPr>
        </p:nvSpPr>
        <p:spPr>
          <a:xfrm>
            <a:off x="5176800" y="1638000"/>
            <a:ext cx="2995200" cy="1278000"/>
          </a:xfrm>
        </p:spPr>
        <p:txBody>
          <a:bodyPr lIns="90000" tIns="46800" rIns="90000" bIns="46800" anchor="ctr" anchorCtr="0">
            <a:noAutofit/>
          </a:bodyPr>
          <a:lstStyle>
            <a:lvl1pPr marL="0" indent="0" algn="l">
              <a:buNone/>
              <a:defRPr sz="10000" b="0">
                <a:solidFill>
                  <a:schemeClr val="bg2"/>
                </a:solidFill>
              </a:defRPr>
            </a:lvl1pPr>
            <a:lvl2pPr marL="0" indent="0" algn="r">
              <a:buNone/>
              <a:defRPr sz="1400"/>
            </a:lvl2pPr>
          </a:lstStyle>
          <a:p>
            <a:pPr lvl="0"/>
            <a:r>
              <a:rPr lang="ru-RU" dirty="0" smtClean="0"/>
              <a:t>№</a:t>
            </a:r>
          </a:p>
        </p:txBody>
      </p:sp>
      <p:sp>
        <p:nvSpPr>
          <p:cNvPr id="19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176800" y="579600"/>
            <a:ext cx="2995200" cy="903600"/>
          </a:xfrm>
        </p:spPr>
        <p:txBody>
          <a:bodyPr lIns="90000" tIns="46800" rIns="90000" bIns="46800"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 b="0">
                <a:solidFill>
                  <a:schemeClr val="bg2"/>
                </a:solidFill>
              </a:defRPr>
            </a:lvl1pPr>
            <a:lvl2pPr marL="0" indent="0" algn="l">
              <a:spcAft>
                <a:spcPts val="0"/>
              </a:spcAft>
              <a:buNone/>
              <a:tabLst/>
              <a:defRPr sz="1800" b="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64000" y="2923200"/>
            <a:ext cx="180000" cy="3704400"/>
          </a:xfrm>
          <a:prstGeom prst="rect">
            <a:avLst/>
          </a:prstGeom>
          <a:noFill/>
        </p:spPr>
        <p:txBody>
          <a:bodyPr vert="vert270" wrap="square" lIns="0" tIns="0" rIns="0" bIns="0" rtlCol="0">
            <a:noAutofit/>
          </a:bodyPr>
          <a:lstStyle/>
          <a:p>
            <a:r>
              <a:rPr lang="en-US" sz="800" kern="1200" dirty="0" smtClean="0">
                <a:solidFill>
                  <a:srgbClr val="404040"/>
                </a:solidFill>
                <a:ea typeface="+mn-ea"/>
                <a:cs typeface="+mn-cs"/>
              </a:rPr>
              <a:t>© Murat </a:t>
            </a:r>
            <a:r>
              <a:rPr lang="en-US" sz="800" kern="1200" dirty="0" err="1" smtClean="0">
                <a:solidFill>
                  <a:srgbClr val="404040"/>
                </a:solidFill>
                <a:ea typeface="+mn-ea"/>
                <a:cs typeface="+mn-cs"/>
              </a:rPr>
              <a:t>Selam</a:t>
            </a:r>
            <a:r>
              <a:rPr lang="en-US" sz="800" kern="1200" dirty="0" smtClean="0">
                <a:solidFill>
                  <a:srgbClr val="404040"/>
                </a:solidFill>
                <a:ea typeface="+mn-ea"/>
                <a:cs typeface="+mn-cs"/>
              </a:rPr>
              <a:t> / WWF Nepal</a:t>
            </a:r>
          </a:p>
        </p:txBody>
      </p:sp>
    </p:spTree>
    <p:extLst>
      <p:ext uri="{BB962C8B-B14F-4D97-AF65-F5344CB8AC3E}">
        <p14:creationId xmlns:p14="http://schemas.microsoft.com/office/powerpoint/2010/main" val="26264324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152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rkers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0" hasCustomPrompt="1"/>
          </p:nvPr>
        </p:nvSpPr>
        <p:spPr>
          <a:xfrm>
            <a:off x="820800" y="1879200"/>
            <a:ext cx="8049600" cy="36396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7556774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0" hasCustomPrompt="1"/>
          </p:nvPr>
        </p:nvSpPr>
        <p:spPr>
          <a:xfrm>
            <a:off x="820800" y="1879200"/>
            <a:ext cx="8049600" cy="363960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758259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 with subheaders and cred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856000" y="2458800"/>
            <a:ext cx="180000" cy="37044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 smtClean="0"/>
              <a:t>Photo credit here</a:t>
            </a:r>
            <a:endParaRPr lang="ru-RU" dirty="0" smtClean="0"/>
          </a:p>
        </p:txBody>
      </p:sp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6547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title with mar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1200"/>
            <a:ext cx="8028912" cy="3672000"/>
          </a:xfrm>
        </p:spPr>
        <p:txBody>
          <a:bodyPr/>
          <a:lstStyle>
            <a:lvl1pPr indent="-180000">
              <a:spcAft>
                <a:spcPts val="1200"/>
              </a:spcAft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1335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1200"/>
            <a:ext cx="8028912" cy="367200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15352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4233600"/>
            <a:ext cx="3744912" cy="615600"/>
          </a:xfrm>
        </p:spPr>
        <p:txBody>
          <a:bodyPr/>
          <a:lstStyle>
            <a:lvl1pPr marL="0" indent="0">
              <a:buNone/>
              <a:defRPr i="1" baseline="0"/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827088" y="1699200"/>
            <a:ext cx="8028912" cy="442800"/>
          </a:xfrm>
        </p:spPr>
        <p:txBody>
          <a:bodyPr anchor="b">
            <a:normAutofit/>
          </a:bodyPr>
          <a:lstStyle>
            <a:lvl1pPr marL="0" indent="0">
              <a:buNone/>
              <a:defRPr sz="1400" b="1" i="0" baseline="0">
                <a:solidFill>
                  <a:srgbClr val="707070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Заголовок 19"/>
          <p:cNvSpPr>
            <a:spLocks noGrp="1"/>
          </p:cNvSpPr>
          <p:nvPr>
            <p:ph type="title" hasCustomPrompt="1"/>
          </p:nvPr>
        </p:nvSpPr>
        <p:spPr>
          <a:xfrm>
            <a:off x="828000" y="2491200"/>
            <a:ext cx="8028000" cy="1566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4581334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ext frames with 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2896"/>
            <a:ext cx="3870000" cy="3672000"/>
          </a:xfrm>
        </p:spPr>
        <p:txBody>
          <a:bodyPr/>
          <a:lstStyle>
            <a:lvl1pPr indent="-180000">
              <a:spcAft>
                <a:spcPts val="1200"/>
              </a:spcAft>
              <a:defRPr baseline="0"/>
            </a:lvl1pPr>
            <a:lvl2pPr>
              <a:spcAft>
                <a:spcPts val="1200"/>
              </a:spcAft>
              <a:defRPr/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4986000" y="2492896"/>
            <a:ext cx="3870000" cy="3672000"/>
          </a:xfrm>
        </p:spPr>
        <p:txBody>
          <a:bodyPr/>
          <a:lstStyle>
            <a:lvl1pPr indent="-180000">
              <a:spcAft>
                <a:spcPts val="1200"/>
              </a:spcAft>
              <a:defRPr baseline="0"/>
            </a:lvl1pPr>
            <a:lvl2pPr>
              <a:spcAft>
                <a:spcPts val="1200"/>
              </a:spcAft>
              <a:defRPr/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12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005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 with subheaders and cred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856000" y="2458800"/>
            <a:ext cx="180000" cy="37044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 smtClean="0"/>
              <a:t>Photo credit here</a:t>
            </a:r>
            <a:endParaRPr lang="ru-RU" dirty="0" smtClean="0"/>
          </a:p>
        </p:txBody>
      </p:sp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D7058E8-82E6-4A3E-832E-3EAFF4A785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5900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pkers with a 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513600"/>
          </a:xfrm>
        </p:spPr>
        <p:txBody>
          <a:bodyPr/>
          <a:lstStyle>
            <a:lvl1pPr indent="-180000">
              <a:spcAft>
                <a:spcPts val="1200"/>
              </a:spcAft>
              <a:defRPr baseline="0"/>
            </a:lvl1pPr>
            <a:lvl2pPr>
              <a:spcAft>
                <a:spcPts val="1200"/>
              </a:spcAft>
              <a:defRPr/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6476400" y="6105600"/>
            <a:ext cx="2379600" cy="270000"/>
          </a:xfrm>
        </p:spPr>
        <p:txBody>
          <a:bodyPr>
            <a:noAutofit/>
          </a:bodyPr>
          <a:lstStyle>
            <a:lvl1pPr marL="0" indent="0">
              <a:buNone/>
              <a:defRPr sz="800" baseline="0"/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6476400" y="2491200"/>
            <a:ext cx="2379600" cy="3513600"/>
          </a:xfrm>
        </p:spPr>
        <p:txBody>
          <a:bodyPr>
            <a:normAutofit/>
          </a:bodyPr>
          <a:lstStyle>
            <a:lvl1pPr marL="182563" indent="-182563">
              <a:defRPr sz="1600"/>
            </a:lvl1pPr>
          </a:lstStyle>
          <a:p>
            <a:r>
              <a:rPr lang="en-US" dirty="0" smtClean="0"/>
              <a:t>Picture</a:t>
            </a:r>
            <a:endParaRPr lang="ru-RU" dirty="0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8877600" y="2491200"/>
            <a:ext cx="180000" cy="35136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 smtClean="0"/>
              <a:t>Photo credit here</a:t>
            </a:r>
            <a:endParaRPr lang="ru-RU" dirty="0" smtClean="0"/>
          </a:p>
        </p:txBody>
      </p:sp>
      <p:sp>
        <p:nvSpPr>
          <p:cNvPr id="17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20" name="Текст 17"/>
          <p:cNvSpPr>
            <a:spLocks noGrp="1"/>
          </p:cNvSpPr>
          <p:nvPr>
            <p:ph type="body" sz="quarter" idx="22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153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51360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baseline="0"/>
            </a:lvl1pPr>
            <a:lvl2pPr>
              <a:spcAft>
                <a:spcPts val="1200"/>
              </a:spcAft>
              <a:defRPr/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6476400" y="6105600"/>
            <a:ext cx="2379600" cy="270000"/>
          </a:xfrm>
        </p:spPr>
        <p:txBody>
          <a:bodyPr>
            <a:noAutofit/>
          </a:bodyPr>
          <a:lstStyle>
            <a:lvl1pPr marL="0" indent="0">
              <a:buNone/>
              <a:defRPr sz="800" baseline="0"/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6476400" y="2491200"/>
            <a:ext cx="2379600" cy="3513600"/>
          </a:xfrm>
        </p:spPr>
        <p:txBody>
          <a:bodyPr>
            <a:normAutofit/>
          </a:bodyPr>
          <a:lstStyle>
            <a:lvl1pPr marL="182563" indent="-182563">
              <a:defRPr sz="1600"/>
            </a:lvl1pPr>
          </a:lstStyle>
          <a:p>
            <a:r>
              <a:rPr lang="en-US" dirty="0" smtClean="0"/>
              <a:t>Picture</a:t>
            </a:r>
            <a:endParaRPr lang="ru-RU" dirty="0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8877600" y="2491200"/>
            <a:ext cx="180000" cy="35136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 smtClean="0"/>
              <a:t>Photo credit here</a:t>
            </a:r>
            <a:endParaRPr lang="ru-RU" dirty="0" smtClean="0"/>
          </a:p>
        </p:txBody>
      </p:sp>
      <p:sp>
        <p:nvSpPr>
          <p:cNvPr id="17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20" name="Текст 17"/>
          <p:cNvSpPr>
            <a:spLocks noGrp="1"/>
          </p:cNvSpPr>
          <p:nvPr>
            <p:ph type="body" sz="quarter" idx="22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8456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n object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672000"/>
          </a:xfrm>
        </p:spPr>
        <p:txBody>
          <a:bodyPr/>
          <a:lstStyle>
            <a:lvl1pPr indent="-180000">
              <a:spcAft>
                <a:spcPts val="1200"/>
              </a:spcAft>
              <a:defRPr baseline="0"/>
            </a:lvl1pPr>
            <a:lvl2pPr>
              <a:spcAft>
                <a:spcPts val="1200"/>
              </a:spcAft>
              <a:defRPr/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6476400" y="2492375"/>
            <a:ext cx="2379600" cy="36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18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4604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r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672000"/>
          </a:xfrm>
        </p:spPr>
        <p:txBody>
          <a:bodyPr/>
          <a:lstStyle>
            <a:lvl1pPr indent="-180000">
              <a:defRPr baseline="0"/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1423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2494800"/>
            <a:ext cx="5429712" cy="3672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9097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_with_text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539552" y="2492375"/>
            <a:ext cx="5724723" cy="36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Текст 22"/>
          <p:cNvSpPr>
            <a:spLocks noGrp="1"/>
          </p:cNvSpPr>
          <p:nvPr>
            <p:ph type="body" sz="quarter" idx="20" hasCustomPrompt="1"/>
          </p:nvPr>
        </p:nvSpPr>
        <p:spPr>
          <a:xfrm>
            <a:off x="6477000" y="2492375"/>
            <a:ext cx="2378074" cy="3671888"/>
          </a:xfrm>
          <a:prstGeom prst="rect">
            <a:avLst/>
          </a:prstGeom>
        </p:spPr>
        <p:txBody>
          <a:bodyPr/>
          <a:lstStyle>
            <a:lvl1pPr marL="136525" indent="-136525">
              <a:spcBef>
                <a:spcPts val="600"/>
              </a:spcBef>
              <a:defRPr lang="ru-RU" sz="1400" kern="1200" baseline="0" dirty="0" smtClean="0">
                <a:solidFill>
                  <a:srgbClr val="404040"/>
                </a:solidFill>
                <a:latin typeface="Arial"/>
                <a:ea typeface="Geneva" pitchFamily="-106" charset="-128"/>
                <a:cs typeface="Arial"/>
              </a:defRPr>
            </a:lvl1pPr>
          </a:lstStyle>
          <a:p>
            <a:pPr marL="142875" marR="0" lvl="0" indent="-142875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Geneva" pitchFamily="-106" charset="-128"/>
                <a:cs typeface="Arial"/>
              </a:rPr>
              <a:t>Click to edit Master text style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Geneva" pitchFamily="-106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226770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539551" y="2492375"/>
            <a:ext cx="6537600" cy="36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431800" y="2293938"/>
            <a:ext cx="84232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827088" y="1360800"/>
            <a:ext cx="8028912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689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a sub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2062800" y="1519200"/>
            <a:ext cx="6789600" cy="37908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 smtClean="0"/>
              <a:t>Picture</a:t>
            </a:r>
            <a:endParaRPr lang="ru-RU" dirty="0"/>
          </a:p>
        </p:txBody>
      </p:sp>
      <p:sp>
        <p:nvSpPr>
          <p:cNvPr id="11" name="Текст 9"/>
          <p:cNvSpPr>
            <a:spLocks noGrp="1"/>
          </p:cNvSpPr>
          <p:nvPr>
            <p:ph type="body" sz="quarter" idx="14" hasCustomPrompt="1"/>
          </p:nvPr>
        </p:nvSpPr>
        <p:spPr>
          <a:xfrm>
            <a:off x="2062800" y="5407200"/>
            <a:ext cx="4244400" cy="756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sp>
        <p:nvSpPr>
          <p:cNvPr id="12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7236000" y="5407200"/>
            <a:ext cx="1616400" cy="756000"/>
          </a:xfrm>
        </p:spPr>
        <p:txBody>
          <a:bodyPr anchor="t">
            <a:noAutofit/>
          </a:bodyPr>
          <a:lstStyle>
            <a:lvl1pPr marL="0" indent="0">
              <a:buNone/>
              <a:defRPr sz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</p:txBody>
      </p:sp>
      <p:cxnSp>
        <p:nvCxnSpPr>
          <p:cNvPr id="13" name="Straight Connector 5"/>
          <p:cNvCxnSpPr/>
          <p:nvPr/>
        </p:nvCxnSpPr>
        <p:spPr>
          <a:xfrm>
            <a:off x="5173975" y="3881438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877600" y="1519200"/>
            <a:ext cx="180000" cy="37908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 smtClean="0"/>
              <a:t>Photo credit here</a:t>
            </a:r>
            <a:endParaRPr lang="ru-RU" dirty="0" smtClean="0"/>
          </a:p>
        </p:txBody>
      </p:sp>
      <p:cxnSp>
        <p:nvCxnSpPr>
          <p:cNvPr id="14" name="Straight Connector 12"/>
          <p:cNvCxnSpPr/>
          <p:nvPr/>
        </p:nvCxnSpPr>
        <p:spPr>
          <a:xfrm>
            <a:off x="431800" y="1519238"/>
            <a:ext cx="8423274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7316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5"/>
          <p:cNvCxnSpPr/>
          <p:nvPr/>
        </p:nvCxnSpPr>
        <p:spPr>
          <a:xfrm>
            <a:off x="5173975" y="3881438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8964000" y="2923200"/>
            <a:ext cx="180000" cy="37044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 smtClean="0"/>
              <a:t>Photo credit here</a:t>
            </a:r>
            <a:endParaRPr lang="ru-RU" dirty="0" smtClean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720000" cy="6858000"/>
          </a:xfrm>
          <a:prstGeom prst="rect">
            <a:avLst/>
          </a:prstGeom>
          <a:solidFill>
            <a:srgbClr val="F3F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kern="1200">
              <a:solidFill>
                <a:srgbClr val="000000"/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176400" y="118800"/>
            <a:ext cx="8787600" cy="6516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 smtClean="0"/>
              <a:t>Picture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8"/>
          </p:nvPr>
        </p:nvSpPr>
        <p:spPr>
          <a:xfrm>
            <a:off x="174875" y="6670800"/>
            <a:ext cx="2401200" cy="190800"/>
          </a:xfrm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221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e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336400" y="1540800"/>
            <a:ext cx="5871600" cy="120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2336400" y="2968831"/>
            <a:ext cx="5871600" cy="724396"/>
          </a:xfrm>
        </p:spPr>
        <p:txBody>
          <a:bodyPr anchor="ctr">
            <a:normAutofit/>
          </a:bodyPr>
          <a:lstStyle>
            <a:lvl1pPr marL="0" indent="0">
              <a:spcAft>
                <a:spcPts val="0"/>
              </a:spcAft>
              <a:buNone/>
              <a:defRPr sz="1600"/>
            </a:lvl1pPr>
          </a:lstStyle>
          <a:p>
            <a:pPr lvl="0"/>
            <a:r>
              <a:rPr lang="en-US" dirty="0" smtClean="0"/>
              <a:t>Click to edit Master text</a:t>
            </a:r>
            <a:r>
              <a:rPr lang="ru-RU" dirty="0" smtClean="0"/>
              <a:t> </a:t>
            </a:r>
            <a:r>
              <a:rPr lang="en-US" dirty="0" smtClean="0"/>
              <a:t>style</a:t>
            </a:r>
            <a:endParaRPr lang="ru-RU" dirty="0" smtClean="0"/>
          </a:p>
        </p:txBody>
      </p:sp>
      <p:cxnSp>
        <p:nvCxnSpPr>
          <p:cNvPr id="21" name="Straight Connector 8"/>
          <p:cNvCxnSpPr/>
          <p:nvPr/>
        </p:nvCxnSpPr>
        <p:spPr>
          <a:xfrm>
            <a:off x="2335213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9"/>
          <p:cNvCxnSpPr/>
          <p:nvPr/>
        </p:nvCxnSpPr>
        <p:spPr>
          <a:xfrm>
            <a:off x="2335213" y="3744913"/>
            <a:ext cx="5872162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5551200" y="216000"/>
            <a:ext cx="33048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175621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Relationship Id="rId27" Type="http://schemas.openxmlformats.org/officeDocument/2006/relationships/slideLayout" Target="../slideLayouts/slideLayout10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26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5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134.xml"/><Relationship Id="rId29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24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23" Type="http://schemas.openxmlformats.org/officeDocument/2006/relationships/slideLayout" Target="../slideLayouts/slideLayout137.xml"/><Relationship Id="rId28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133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Relationship Id="rId22" Type="http://schemas.openxmlformats.org/officeDocument/2006/relationships/slideLayout" Target="../slideLayouts/slideLayout136.xml"/><Relationship Id="rId27" Type="http://schemas.openxmlformats.org/officeDocument/2006/relationships/slideLayout" Target="../slideLayouts/slideLayout141.xml"/><Relationship Id="rId30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18" Type="http://schemas.openxmlformats.org/officeDocument/2006/relationships/slideLayout" Target="../slideLayouts/slideLayout172.xml"/><Relationship Id="rId26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57.xml"/><Relationship Id="rId21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17" Type="http://schemas.openxmlformats.org/officeDocument/2006/relationships/slideLayout" Target="../slideLayouts/slideLayout171.xml"/><Relationship Id="rId25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56.xml"/><Relationship Id="rId16" Type="http://schemas.openxmlformats.org/officeDocument/2006/relationships/slideLayout" Target="../slideLayouts/slideLayout170.xml"/><Relationship Id="rId20" Type="http://schemas.openxmlformats.org/officeDocument/2006/relationships/slideLayout" Target="../slideLayouts/slideLayout174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24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9.xml"/><Relationship Id="rId23" Type="http://schemas.openxmlformats.org/officeDocument/2006/relationships/slideLayout" Target="../slideLayouts/slideLayout177.xml"/><Relationship Id="rId28" Type="http://schemas.openxmlformats.org/officeDocument/2006/relationships/theme" Target="../theme/theme9.xml"/><Relationship Id="rId10" Type="http://schemas.openxmlformats.org/officeDocument/2006/relationships/slideLayout" Target="../slideLayouts/slideLayout164.xml"/><Relationship Id="rId19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Relationship Id="rId22" Type="http://schemas.openxmlformats.org/officeDocument/2006/relationships/slideLayout" Target="../slideLayouts/slideLayout176.xml"/><Relationship Id="rId27" Type="http://schemas.openxmlformats.org/officeDocument/2006/relationships/slideLayout" Target="../slideLayouts/slideLayout1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2000" y="1600200"/>
            <a:ext cx="84240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pic>
        <p:nvPicPr>
          <p:cNvPr id="7" name="Picture 13" descr="master panda.jpg"/>
          <p:cNvPicPr>
            <a:picLocks noChangeAspect="1"/>
          </p:cNvPicPr>
          <p:nvPr/>
        </p:nvPicPr>
        <p:blipFill>
          <a:blip r:embed="rId30" cstate="print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805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0"/>
          <p:cNvSpPr/>
          <p:nvPr/>
        </p:nvSpPr>
        <p:spPr>
          <a:xfrm flipH="1">
            <a:off x="-3" y="0"/>
            <a:ext cx="106365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kern="1200" dirty="0">
              <a:solidFill>
                <a:srgbClr val="7CC8E5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828000" y="6670800"/>
            <a:ext cx="2401200" cy="190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0">
              <a:defRPr sz="900" baseline="0">
                <a:solidFill>
                  <a:schemeClr val="bg1"/>
                </a:solidFill>
              </a:defRPr>
            </a:lvl1pPr>
          </a:lstStyle>
          <a:p>
            <a:endParaRPr lang="ru-RU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4"/>
          </p:nvPr>
        </p:nvSpPr>
        <p:spPr>
          <a:xfrm>
            <a:off x="5652120" y="6667200"/>
            <a:ext cx="3232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rgbClr val="000000"/>
                </a:solidFill>
              </a:defRPr>
            </a:lvl1pPr>
          </a:lstStyle>
          <a:p>
            <a:fld id="{0D7058E8-82E6-4A3E-832E-3EAFF4A7855C}" type="slidenum">
              <a:rPr lang="ru-RU" kern="1200" smtClean="0">
                <a:ea typeface="+mn-ea"/>
              </a:rPr>
              <a:pPr/>
              <a:t>‹#›</a:t>
            </a:fld>
            <a:endParaRPr lang="ru-RU" kern="1200">
              <a:ea typeface="+mn-ea"/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615864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</p:sldLayoutIdLst>
  <p:txStyles>
    <p:titleStyle>
      <a:lvl1pPr algn="l" defTabSz="914400" rtl="0" eaLnBrk="1" latinLnBrk="0" hangingPunct="1">
        <a:spcBef>
          <a:spcPct val="0"/>
        </a:spcBef>
        <a:buNone/>
        <a:defRPr sz="25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57188" indent="-151200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1600" kern="1200" baseline="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ED25D-A56A-44B6-8E6A-672152757BF0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/>
              <a:t>19/07/2017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93C93-4F40-4C86-9C8D-EAFCBDE5C876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/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495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7"/>
          <p:cNvSpPr>
            <a:spLocks noChangeArrowheads="1"/>
          </p:cNvSpPr>
          <p:nvPr/>
        </p:nvSpPr>
        <p:spPr bwMode="auto">
          <a:xfrm>
            <a:off x="635000" y="6667500"/>
            <a:ext cx="8509000" cy="190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ru-RU" sz="1800" kern="1200" smtClean="0">
              <a:solidFill>
                <a:srgbClr val="FFFFFF"/>
              </a:solidFill>
              <a:latin typeface="Arial" charset="0"/>
              <a:ea typeface="+mn-ea"/>
            </a:endParaRPr>
          </a:p>
        </p:txBody>
      </p:sp>
      <p:sp>
        <p:nvSpPr>
          <p:cNvPr id="4099" name="Rectangle 14"/>
          <p:cNvSpPr>
            <a:spLocks noChangeArrowheads="1"/>
          </p:cNvSpPr>
          <p:nvPr/>
        </p:nvSpPr>
        <p:spPr bwMode="auto">
          <a:xfrm>
            <a:off x="0" y="0"/>
            <a:ext cx="8001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ru-RU" sz="1800" kern="1200" smtClean="0">
              <a:solidFill>
                <a:srgbClr val="FFFFFF"/>
              </a:solidFill>
              <a:latin typeface="Arial" charset="0"/>
              <a:ea typeface="+mn-ea"/>
            </a:endParaRPr>
          </a:p>
        </p:txBody>
      </p:sp>
      <p:sp>
        <p:nvSpPr>
          <p:cNvPr id="4100" name="Rectangle 16"/>
          <p:cNvSpPr>
            <a:spLocks noChangeArrowheads="1"/>
          </p:cNvSpPr>
          <p:nvPr/>
        </p:nvSpPr>
        <p:spPr bwMode="auto">
          <a:xfrm>
            <a:off x="635000" y="0"/>
            <a:ext cx="8509000" cy="190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ru-RU" sz="1800" kern="1200" smtClean="0">
              <a:solidFill>
                <a:srgbClr val="FFFFFF"/>
              </a:solidFill>
              <a:latin typeface="Arial" charset="0"/>
              <a:ea typeface="+mn-ea"/>
            </a:endParaRPr>
          </a:p>
        </p:txBody>
      </p:sp>
      <p:sp>
        <p:nvSpPr>
          <p:cNvPr id="4101" name="Rectangle 18"/>
          <p:cNvSpPr>
            <a:spLocks noChangeArrowheads="1"/>
          </p:cNvSpPr>
          <p:nvPr/>
        </p:nvSpPr>
        <p:spPr bwMode="auto">
          <a:xfrm flipH="1">
            <a:off x="8978900" y="0"/>
            <a:ext cx="211138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ru-RU" sz="1800" kern="1200" smtClean="0">
              <a:solidFill>
                <a:srgbClr val="FFFFFF"/>
              </a:solidFill>
              <a:latin typeface="Arial" charset="0"/>
              <a:ea typeface="+mn-ea"/>
            </a:endParaRPr>
          </a:p>
        </p:txBody>
      </p:sp>
      <p:sp>
        <p:nvSpPr>
          <p:cNvPr id="105497" name="Rectangle 2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24750" y="6308725"/>
            <a:ext cx="1439863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r">
              <a:defRPr sz="800" baseline="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A3B532-B2E0-44E4-BC22-93F7B4C6EB02}" type="datetime3">
              <a:rPr lang="en-IE" kern="1200">
                <a:ea typeface="+mn-ea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 July 2017</a:t>
            </a:fld>
            <a:r>
              <a:rPr lang="en-IE" kern="1200">
                <a:ea typeface="+mn-ea"/>
              </a:rPr>
              <a:t> - </a:t>
            </a:r>
            <a:fld id="{C5D67FA7-157B-40AD-900F-500E8502549C}" type="slidenum">
              <a:rPr lang="en-IE" kern="1200">
                <a:ea typeface="+mn-ea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E" kern="1200">
              <a:ea typeface="+mn-ea"/>
            </a:endParaRPr>
          </a:p>
        </p:txBody>
      </p:sp>
      <p:pic>
        <p:nvPicPr>
          <p:cNvPr id="4103" name="Picture 13" descr="master panda.jpg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 userDrawn="1"/>
        </p:nvSpPr>
        <p:spPr>
          <a:xfrm>
            <a:off x="0" y="0"/>
            <a:ext cx="107950" cy="6858000"/>
          </a:xfrm>
          <a:prstGeom prst="rect">
            <a:avLst/>
          </a:prstGeom>
          <a:solidFill>
            <a:srgbClr val="7CC8E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sz="1800" kern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959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8130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2000" y="1600200"/>
            <a:ext cx="84240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pic>
        <p:nvPicPr>
          <p:cNvPr id="7" name="Picture 13" descr="master panda.jpg"/>
          <p:cNvPicPr>
            <a:picLocks noChangeAspect="1"/>
          </p:cNvPicPr>
          <p:nvPr/>
        </p:nvPicPr>
        <p:blipFill>
          <a:blip r:embed="rId29" cstate="print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805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0"/>
          <p:cNvSpPr/>
          <p:nvPr/>
        </p:nvSpPr>
        <p:spPr>
          <a:xfrm flipH="1">
            <a:off x="-3" y="0"/>
            <a:ext cx="106365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kern="1200" dirty="0">
              <a:solidFill>
                <a:srgbClr val="7CC8E5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828000" y="6670800"/>
            <a:ext cx="2401200" cy="190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0">
              <a:defRPr sz="900" baseline="0">
                <a:solidFill>
                  <a:schemeClr val="bg1"/>
                </a:solidFill>
              </a:defRPr>
            </a:lvl1pPr>
          </a:lstStyle>
          <a:p>
            <a:endParaRPr lang="ru-RU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4"/>
          </p:nvPr>
        </p:nvSpPr>
        <p:spPr>
          <a:xfrm>
            <a:off x="5652120" y="6667200"/>
            <a:ext cx="3232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rgbClr val="000000"/>
                </a:solidFill>
              </a:defRPr>
            </a:lvl1pPr>
          </a:lstStyle>
          <a:p>
            <a:fld id="{7378C474-D9EC-4FD3-93C8-5D4CFD216598}" type="slidenum">
              <a:rPr lang="ru-RU" kern="1200" smtClean="0">
                <a:ea typeface="+mn-ea"/>
                <a:cs typeface="+mn-cs"/>
              </a:rPr>
              <a:pPr/>
              <a:t>‹#›</a:t>
            </a:fld>
            <a:endParaRPr lang="ru-RU" kern="1200">
              <a:ea typeface="+mn-ea"/>
              <a:cs typeface="+mn-cs"/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946179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  <p:sldLayoutId id="2147483773" r:id="rId21"/>
    <p:sldLayoutId id="2147483774" r:id="rId22"/>
    <p:sldLayoutId id="2147483775" r:id="rId23"/>
    <p:sldLayoutId id="2147483776" r:id="rId24"/>
    <p:sldLayoutId id="2147483777" r:id="rId25"/>
    <p:sldLayoutId id="2147483780" r:id="rId26"/>
    <p:sldLayoutId id="2147483906" r:id="rId27"/>
  </p:sldLayoutIdLst>
  <p:txStyles>
    <p:titleStyle>
      <a:lvl1pPr algn="l" defTabSz="914400" rtl="0" eaLnBrk="1" latinLnBrk="0" hangingPunct="1">
        <a:spcBef>
          <a:spcPct val="0"/>
        </a:spcBef>
        <a:buNone/>
        <a:defRPr sz="25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57188" indent="-151200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1600" kern="1200" baseline="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2000" y="1600200"/>
            <a:ext cx="84240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pic>
        <p:nvPicPr>
          <p:cNvPr id="7" name="Picture 13" descr="master panda.jpg"/>
          <p:cNvPicPr>
            <a:picLocks noChangeAspect="1"/>
          </p:cNvPicPr>
          <p:nvPr/>
        </p:nvPicPr>
        <p:blipFill>
          <a:blip r:embed="rId29" cstate="print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805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0"/>
          <p:cNvSpPr/>
          <p:nvPr/>
        </p:nvSpPr>
        <p:spPr>
          <a:xfrm flipH="1">
            <a:off x="-3" y="0"/>
            <a:ext cx="106365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kern="1200" dirty="0">
              <a:solidFill>
                <a:srgbClr val="7CC8E5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828000" y="6670800"/>
            <a:ext cx="2401200" cy="190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0">
              <a:defRPr sz="900" baseline="0">
                <a:solidFill>
                  <a:schemeClr val="bg1"/>
                </a:solidFill>
              </a:defRPr>
            </a:lvl1pPr>
          </a:lstStyle>
          <a:p>
            <a:endParaRPr lang="ru-RU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4"/>
          </p:nvPr>
        </p:nvSpPr>
        <p:spPr>
          <a:xfrm>
            <a:off x="5652120" y="6667200"/>
            <a:ext cx="3232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rgbClr val="000000"/>
                </a:solidFill>
              </a:defRPr>
            </a:lvl1pPr>
          </a:lstStyle>
          <a:p>
            <a:fld id="{7378C474-D9EC-4FD3-93C8-5D4CFD216598}" type="slidenum">
              <a:rPr lang="ru-RU" kern="1200" smtClean="0">
                <a:ea typeface="+mn-ea"/>
                <a:cs typeface="+mn-cs"/>
              </a:rPr>
              <a:pPr/>
              <a:t>‹#›</a:t>
            </a:fld>
            <a:endParaRPr lang="ru-RU" kern="1200">
              <a:ea typeface="+mn-ea"/>
              <a:cs typeface="+mn-cs"/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54736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  <p:sldLayoutId id="2147483801" r:id="rId19"/>
    <p:sldLayoutId id="2147483802" r:id="rId20"/>
    <p:sldLayoutId id="2147483803" r:id="rId21"/>
    <p:sldLayoutId id="2147483804" r:id="rId22"/>
    <p:sldLayoutId id="2147483805" r:id="rId23"/>
    <p:sldLayoutId id="2147483806" r:id="rId24"/>
    <p:sldLayoutId id="2147483807" r:id="rId25"/>
    <p:sldLayoutId id="2147483808" r:id="rId26"/>
    <p:sldLayoutId id="2147483810" r:id="rId27"/>
  </p:sldLayoutIdLst>
  <p:txStyles>
    <p:titleStyle>
      <a:lvl1pPr algn="l" defTabSz="914400" rtl="0" eaLnBrk="1" latinLnBrk="0" hangingPunct="1">
        <a:spcBef>
          <a:spcPct val="0"/>
        </a:spcBef>
        <a:buNone/>
        <a:defRPr sz="25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57188" indent="-151200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1600" kern="1200" baseline="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3918" name="Picture 14" descr="master panda.jpg"/>
          <p:cNvPicPr>
            <a:picLocks noChangeAspect="1"/>
          </p:cNvPicPr>
          <p:nvPr/>
        </p:nvPicPr>
        <p:blipFill>
          <a:blip r:embed="rId1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0"/>
            <a:ext cx="107950" cy="6858000"/>
          </a:xfrm>
          <a:prstGeom prst="rect">
            <a:avLst/>
          </a:prstGeom>
          <a:solidFill>
            <a:srgbClr val="7CC8E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sz="1800" kern="1200">
              <a:solidFill>
                <a:srgbClr val="FFFFFF"/>
              </a:solidFill>
            </a:endParaRPr>
          </a:p>
        </p:txBody>
      </p:sp>
      <p:sp>
        <p:nvSpPr>
          <p:cNvPr id="123922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24750" y="6453188"/>
            <a:ext cx="14398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4A9D29-A745-441F-84B7-46EF2D3B51EB}" type="datetime3">
              <a:rPr lang="en-IE" altLang="ru-RU" kern="1200">
                <a:latin typeface="Arial" charset="0"/>
                <a:ea typeface="+mn-ea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 July 2017</a:t>
            </a:fld>
            <a:r>
              <a:rPr lang="en-IE" altLang="ru-RU" kern="1200">
                <a:latin typeface="Arial" charset="0"/>
                <a:ea typeface="+mn-ea"/>
                <a:cs typeface="Arial" charset="0"/>
              </a:rPr>
              <a:t> - </a:t>
            </a:r>
            <a:fld id="{2CFEC00A-4D75-4D5A-8DE5-3ED89907D4DB}" type="slidenum">
              <a:rPr lang="en-IE" altLang="ru-RU" kern="1200">
                <a:latin typeface="Arial" charset="0"/>
                <a:ea typeface="+mn-ea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IE" altLang="ru-RU" kern="1200"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726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hf sldNum="0" hdr="0" ft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2000" y="1600200"/>
            <a:ext cx="84240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pic>
        <p:nvPicPr>
          <p:cNvPr id="7" name="Picture 13" descr="master panda.jpg"/>
          <p:cNvPicPr>
            <a:picLocks noChangeAspect="1"/>
          </p:cNvPicPr>
          <p:nvPr/>
        </p:nvPicPr>
        <p:blipFill>
          <a:blip r:embed="rId31" cstate="print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805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0"/>
          <p:cNvSpPr/>
          <p:nvPr/>
        </p:nvSpPr>
        <p:spPr>
          <a:xfrm flipH="1">
            <a:off x="-3" y="0"/>
            <a:ext cx="106365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kern="1200" dirty="0">
              <a:solidFill>
                <a:srgbClr val="7CC8E5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828000" y="6670800"/>
            <a:ext cx="2401200" cy="190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0">
              <a:defRPr sz="900" baseline="0">
                <a:solidFill>
                  <a:schemeClr val="bg1"/>
                </a:solidFill>
              </a:defRPr>
            </a:lvl1pPr>
          </a:lstStyle>
          <a:p>
            <a:endParaRPr lang="ru-RU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4"/>
          </p:nvPr>
        </p:nvSpPr>
        <p:spPr>
          <a:xfrm>
            <a:off x="5652120" y="6667200"/>
            <a:ext cx="3232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rgbClr val="000000"/>
                </a:solidFill>
              </a:defRPr>
            </a:lvl1pPr>
          </a:lstStyle>
          <a:p>
            <a:fld id="{7378C474-D9EC-4FD3-93C8-5D4CFD216598}" type="slidenum">
              <a:rPr lang="ru-RU" kern="1200" smtClean="0">
                <a:ea typeface="+mn-ea"/>
                <a:cs typeface="+mn-cs"/>
              </a:rPr>
              <a:pPr/>
              <a:t>‹#›</a:t>
            </a:fld>
            <a:endParaRPr lang="ru-RU" kern="1200">
              <a:ea typeface="+mn-ea"/>
              <a:cs typeface="+mn-cs"/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53903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37" r:id="rId14"/>
    <p:sldLayoutId id="2147483838" r:id="rId15"/>
    <p:sldLayoutId id="2147483839" r:id="rId16"/>
    <p:sldLayoutId id="2147483840" r:id="rId17"/>
    <p:sldLayoutId id="2147483841" r:id="rId18"/>
    <p:sldLayoutId id="2147483842" r:id="rId19"/>
    <p:sldLayoutId id="2147483843" r:id="rId20"/>
    <p:sldLayoutId id="2147483844" r:id="rId21"/>
    <p:sldLayoutId id="2147483845" r:id="rId22"/>
    <p:sldLayoutId id="2147483846" r:id="rId23"/>
    <p:sldLayoutId id="2147483847" r:id="rId24"/>
    <p:sldLayoutId id="2147483848" r:id="rId25"/>
    <p:sldLayoutId id="2147483849" r:id="rId26"/>
    <p:sldLayoutId id="2147483850" r:id="rId27"/>
    <p:sldLayoutId id="2147483851" r:id="rId28"/>
    <p:sldLayoutId id="2147483852" r:id="rId29"/>
  </p:sldLayoutIdLst>
  <p:txStyles>
    <p:titleStyle>
      <a:lvl1pPr algn="l" defTabSz="914400" rtl="0" eaLnBrk="1" latinLnBrk="0" hangingPunct="1">
        <a:spcBef>
          <a:spcPct val="0"/>
        </a:spcBef>
        <a:buNone/>
        <a:defRPr sz="25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57188" indent="-151200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1600" kern="1200" baseline="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7"/>
          <p:cNvSpPr>
            <a:spLocks noChangeArrowheads="1"/>
          </p:cNvSpPr>
          <p:nvPr/>
        </p:nvSpPr>
        <p:spPr bwMode="auto">
          <a:xfrm>
            <a:off x="635000" y="6667500"/>
            <a:ext cx="8509000" cy="190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800" kern="1200" smtClean="0">
              <a:solidFill>
                <a:srgbClr val="FFFFFF"/>
              </a:solidFill>
              <a:ea typeface="+mn-ea"/>
            </a:endParaRPr>
          </a:p>
        </p:txBody>
      </p:sp>
      <p:sp>
        <p:nvSpPr>
          <p:cNvPr id="1027" name="Rectangle 14"/>
          <p:cNvSpPr>
            <a:spLocks noChangeArrowheads="1"/>
          </p:cNvSpPr>
          <p:nvPr/>
        </p:nvSpPr>
        <p:spPr bwMode="auto">
          <a:xfrm>
            <a:off x="0" y="0"/>
            <a:ext cx="8001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800" kern="1200" smtClean="0">
              <a:solidFill>
                <a:srgbClr val="FFFFFF"/>
              </a:solidFill>
              <a:ea typeface="+mn-ea"/>
            </a:endParaRPr>
          </a:p>
        </p:txBody>
      </p:sp>
      <p:sp>
        <p:nvSpPr>
          <p:cNvPr id="1028" name="Rectangle 16"/>
          <p:cNvSpPr>
            <a:spLocks noChangeArrowheads="1"/>
          </p:cNvSpPr>
          <p:nvPr/>
        </p:nvSpPr>
        <p:spPr bwMode="auto">
          <a:xfrm>
            <a:off x="635000" y="0"/>
            <a:ext cx="8509000" cy="190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800" kern="1200" smtClean="0">
              <a:solidFill>
                <a:srgbClr val="FFFFFF"/>
              </a:solidFill>
              <a:ea typeface="+mn-ea"/>
            </a:endParaRPr>
          </a:p>
        </p:txBody>
      </p:sp>
      <p:sp>
        <p:nvSpPr>
          <p:cNvPr id="1029" name="Rectangle 18"/>
          <p:cNvSpPr>
            <a:spLocks noChangeArrowheads="1"/>
          </p:cNvSpPr>
          <p:nvPr/>
        </p:nvSpPr>
        <p:spPr bwMode="auto">
          <a:xfrm flipH="1">
            <a:off x="8978900" y="0"/>
            <a:ext cx="211138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800" kern="1200" smtClean="0">
              <a:solidFill>
                <a:srgbClr val="FFFFFF"/>
              </a:solidFill>
              <a:ea typeface="+mn-ea"/>
            </a:endParaRPr>
          </a:p>
        </p:txBody>
      </p:sp>
      <p:sp>
        <p:nvSpPr>
          <p:cNvPr id="105497" name="Rectangle 2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24750" y="6308725"/>
            <a:ext cx="14398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66B363-FA89-44FA-B490-A9C2671871E4}" type="datetime3">
              <a:rPr lang="en-IE" altLang="ru-RU" kern="1200">
                <a:solidFill>
                  <a:srgbClr val="FFFFFF"/>
                </a:solidFill>
                <a:ea typeface="+mn-ea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 July 2017</a:t>
            </a:fld>
            <a:r>
              <a:rPr lang="en-IE" altLang="ru-RU" kern="1200">
                <a:solidFill>
                  <a:srgbClr val="FFFFFF"/>
                </a:solidFill>
                <a:ea typeface="+mn-ea"/>
              </a:rPr>
              <a:t> - </a:t>
            </a:r>
            <a:fld id="{17DF0DC4-CD62-4922-AEFD-7A93EA3C68FE}" type="slidenum">
              <a:rPr lang="en-IE" altLang="ru-RU" kern="1200">
                <a:solidFill>
                  <a:srgbClr val="FFFFFF"/>
                </a:solidFill>
                <a:ea typeface="+mn-ea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E" altLang="ru-RU" kern="1200">
              <a:solidFill>
                <a:srgbClr val="FFFFFF"/>
              </a:solidFill>
              <a:ea typeface="+mn-ea"/>
            </a:endParaRPr>
          </a:p>
        </p:txBody>
      </p:sp>
      <p:pic>
        <p:nvPicPr>
          <p:cNvPr id="1031" name="Picture 13" descr="master panda.jpg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 userDrawn="1"/>
        </p:nvSpPr>
        <p:spPr>
          <a:xfrm>
            <a:off x="0" y="0"/>
            <a:ext cx="107950" cy="6858000"/>
          </a:xfrm>
          <a:prstGeom prst="rect">
            <a:avLst/>
          </a:prstGeom>
          <a:solidFill>
            <a:srgbClr val="7CC8E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sz="1800" kern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238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2000" y="1600200"/>
            <a:ext cx="84240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  <a:endParaRPr lang="ru-RU" dirty="0" smtClean="0"/>
          </a:p>
        </p:txBody>
      </p:sp>
      <p:pic>
        <p:nvPicPr>
          <p:cNvPr id="7" name="Picture 13" descr="master panda.jpg"/>
          <p:cNvPicPr>
            <a:picLocks noChangeAspect="1"/>
          </p:cNvPicPr>
          <p:nvPr/>
        </p:nvPicPr>
        <p:blipFill>
          <a:blip r:embed="rId29" cstate="print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805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0"/>
          <p:cNvSpPr/>
          <p:nvPr/>
        </p:nvSpPr>
        <p:spPr>
          <a:xfrm flipH="1">
            <a:off x="-3" y="0"/>
            <a:ext cx="106365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kern="1200" dirty="0">
              <a:solidFill>
                <a:srgbClr val="7CC8E5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828000" y="6670800"/>
            <a:ext cx="2401200" cy="190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0">
              <a:defRPr sz="900" baseline="0">
                <a:solidFill>
                  <a:schemeClr val="bg1"/>
                </a:solidFill>
              </a:defRPr>
            </a:lvl1pPr>
          </a:lstStyle>
          <a:p>
            <a:endParaRPr lang="ru-RU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4"/>
          </p:nvPr>
        </p:nvSpPr>
        <p:spPr>
          <a:xfrm>
            <a:off x="5652120" y="6667200"/>
            <a:ext cx="3232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rgbClr val="000000"/>
                </a:solidFill>
              </a:defRPr>
            </a:lvl1pPr>
          </a:lstStyle>
          <a:p>
            <a:fld id="{7378C474-D9EC-4FD3-93C8-5D4CFD216598}" type="slidenum">
              <a:rPr lang="ru-RU" kern="1200" smtClean="0">
                <a:ea typeface="+mn-ea"/>
                <a:cs typeface="+mn-cs"/>
              </a:rPr>
              <a:pPr/>
              <a:t>‹#›</a:t>
            </a:fld>
            <a:endParaRPr lang="ru-RU" kern="1200">
              <a:ea typeface="+mn-ea"/>
              <a:cs typeface="+mn-cs"/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87535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  <p:sldLayoutId id="2147483882" r:id="rId17"/>
    <p:sldLayoutId id="2147483883" r:id="rId18"/>
    <p:sldLayoutId id="2147483884" r:id="rId19"/>
    <p:sldLayoutId id="2147483885" r:id="rId20"/>
    <p:sldLayoutId id="2147483886" r:id="rId21"/>
    <p:sldLayoutId id="2147483887" r:id="rId22"/>
    <p:sldLayoutId id="2147483888" r:id="rId23"/>
    <p:sldLayoutId id="2147483889" r:id="rId24"/>
    <p:sldLayoutId id="2147483890" r:id="rId25"/>
    <p:sldLayoutId id="2147483891" r:id="rId26"/>
    <p:sldLayoutId id="2147483905" r:id="rId27"/>
  </p:sldLayoutIdLst>
  <p:txStyles>
    <p:titleStyle>
      <a:lvl1pPr algn="l" defTabSz="914400" rtl="0" eaLnBrk="1" latinLnBrk="0" hangingPunct="1">
        <a:spcBef>
          <a:spcPct val="0"/>
        </a:spcBef>
        <a:buNone/>
        <a:defRPr sz="25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57188" indent="-151200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1600" kern="1200" baseline="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knizhnikov@wwf.r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0.xml"/><Relationship Id="rId5" Type="http://schemas.openxmlformats.org/officeDocument/2006/relationships/image" Target="../media/image13.emf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0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635000" y="666750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kern="12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8001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kern="1200" dirty="0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099050" y="2017713"/>
            <a:ext cx="3155950" cy="1587"/>
          </a:xfrm>
          <a:prstGeom prst="line">
            <a:avLst/>
          </a:prstGeom>
          <a:ln w="1270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35000" y="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kern="1200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flipH="1">
            <a:off x="8978900" y="0"/>
            <a:ext cx="211138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kern="1200" dirty="0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099050" y="4959350"/>
            <a:ext cx="2921000" cy="1588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54" name="Text Placeholder 12"/>
          <p:cNvSpPr txBox="1">
            <a:spLocks/>
          </p:cNvSpPr>
          <p:nvPr/>
        </p:nvSpPr>
        <p:spPr bwMode="auto">
          <a:xfrm>
            <a:off x="1143000" y="5959475"/>
            <a:ext cx="75946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</a:pPr>
            <a:r>
              <a:rPr lang="en-US" sz="1600" b="1" i="1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7</a:t>
            </a:r>
            <a:r>
              <a:rPr lang="en-US" sz="1600" b="1" i="1" baseline="30000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th</a:t>
            </a:r>
            <a:r>
              <a:rPr lang="en-US" sz="1600" b="1" i="1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 Symposium on the “Impacts of an Ice-Diminishing Arctic on Naval </a:t>
            </a:r>
            <a:endParaRPr lang="en-US" sz="1600" b="1" i="1" dirty="0" smtClean="0">
              <a:solidFill>
                <a:schemeClr val="accent5">
                  <a:lumMod val="75000"/>
                </a:schemeClr>
              </a:solidFill>
              <a:latin typeface="Corbel" panose="020B0503020204020204" pitchFamily="34" charset="0"/>
            </a:endParaRPr>
          </a:p>
          <a:p>
            <a:pPr algn="r">
              <a:spcBef>
                <a:spcPct val="20000"/>
              </a:spcBef>
            </a:pPr>
            <a:r>
              <a:rPr lang="en-US" sz="1600" b="1" i="1" dirty="0" smtClean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and </a:t>
            </a:r>
            <a:r>
              <a:rPr lang="en-US" sz="1600" b="1" i="1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Maritime </a:t>
            </a:r>
            <a:r>
              <a:rPr lang="en-US" sz="1600" b="1" i="1" dirty="0" smtClean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Operations, 18-20, July 2017, Washington, DC</a:t>
            </a:r>
            <a:endParaRPr lang="ru-RU" sz="1600" b="1" i="1" kern="1200" dirty="0">
              <a:solidFill>
                <a:schemeClr val="accent5">
                  <a:lumMod val="75000"/>
                </a:schemeClr>
              </a:solidFill>
              <a:latin typeface="Corbel" panose="020B0503020204020204" pitchFamily="34" charset="0"/>
              <a:cs typeface="Arial" charset="0"/>
            </a:endParaRPr>
          </a:p>
        </p:txBody>
      </p:sp>
      <p:sp>
        <p:nvSpPr>
          <p:cNvPr id="18455" name="Title 1"/>
          <p:cNvSpPr txBox="1">
            <a:spLocks/>
          </p:cNvSpPr>
          <p:nvPr/>
        </p:nvSpPr>
        <p:spPr bwMode="auto">
          <a:xfrm>
            <a:off x="800100" y="765544"/>
            <a:ext cx="8178800" cy="219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Arctic Environmental Response and Management</a:t>
            </a:r>
            <a:endParaRPr lang="ru-RU" sz="3600" b="1" kern="1200" dirty="0">
              <a:solidFill>
                <a:schemeClr val="accent5">
                  <a:lumMod val="75000"/>
                </a:schemeClr>
              </a:solidFill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8456" name="Subtitle 2"/>
          <p:cNvSpPr txBox="1">
            <a:spLocks/>
          </p:cNvSpPr>
          <p:nvPr/>
        </p:nvSpPr>
        <p:spPr bwMode="auto">
          <a:xfrm>
            <a:off x="3499519" y="3883025"/>
            <a:ext cx="494647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3200" b="1" kern="1200" dirty="0" smtClean="0">
                <a:solidFill>
                  <a:srgbClr val="4BACC6">
                    <a:lumMod val="75000"/>
                  </a:srgbClr>
                </a:solidFill>
                <a:latin typeface="Corbel" panose="020B0503020204020204" pitchFamily="34" charset="0"/>
                <a:ea typeface="+mn-ea"/>
                <a:cs typeface="+mn-cs"/>
              </a:rPr>
              <a:t>Alexey Knizhnikov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2400" kern="1200" dirty="0" smtClean="0">
                <a:solidFill>
                  <a:srgbClr val="4BACC6">
                    <a:lumMod val="75000"/>
                  </a:srgbClr>
                </a:solidFill>
                <a:latin typeface="Corbel" panose="020B0503020204020204" pitchFamily="34" charset="0"/>
                <a:ea typeface="+mn-ea"/>
                <a:cs typeface="+mn-cs"/>
              </a:rPr>
              <a:t>WWF</a:t>
            </a:r>
            <a:r>
              <a:rPr lang="en-US" sz="2400" kern="1200" dirty="0">
                <a:solidFill>
                  <a:srgbClr val="4BACC6">
                    <a:lumMod val="75000"/>
                  </a:srgbClr>
                </a:solidFill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lang="en-US" sz="2400" kern="1200" dirty="0" smtClean="0">
                <a:solidFill>
                  <a:srgbClr val="4BACC6">
                    <a:lumMod val="75000"/>
                  </a:srgbClr>
                </a:solidFill>
                <a:latin typeface="Corbel" panose="020B0503020204020204" pitchFamily="34" charset="0"/>
                <a:ea typeface="+mn-ea"/>
                <a:cs typeface="+mn-cs"/>
              </a:rPr>
              <a:t>Russia</a:t>
            </a:r>
            <a:r>
              <a:rPr lang="ru-RU" sz="2400" kern="1200" dirty="0" smtClean="0">
                <a:solidFill>
                  <a:srgbClr val="4BACC6">
                    <a:lumMod val="75000"/>
                  </a:srgbClr>
                </a:solidFill>
                <a:latin typeface="Corbel" panose="020B0503020204020204" pitchFamily="34" charset="0"/>
                <a:ea typeface="+mn-ea"/>
                <a:cs typeface="+mn-cs"/>
              </a:rPr>
              <a:t>, 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2400" kern="1200" dirty="0" smtClean="0">
                <a:solidFill>
                  <a:srgbClr val="4BACC6">
                    <a:lumMod val="75000"/>
                  </a:srgbClr>
                </a:solidFill>
                <a:latin typeface="Corbel" panose="020B0503020204020204" pitchFamily="34" charset="0"/>
                <a:ea typeface="+mn-ea"/>
                <a:cs typeface="Arial" charset="0"/>
                <a:hlinkClick r:id="rId3"/>
              </a:rPr>
              <a:t>aknizhnikov@wwf.ru</a:t>
            </a:r>
            <a:endParaRPr lang="en-US" sz="2400" kern="1200" dirty="0">
              <a:solidFill>
                <a:srgbClr val="4BACC6">
                  <a:lumMod val="75000"/>
                </a:srgbClr>
              </a:solidFill>
              <a:latin typeface="Corbel" panose="020B0503020204020204" pitchFamily="34" charset="0"/>
              <a:ea typeface="+mn-ea"/>
              <a:cs typeface="Arial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099050" y="3881438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-7938" y="0"/>
            <a:ext cx="107951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kern="1200" dirty="0">
              <a:solidFill>
                <a:prstClr val="white"/>
              </a:solidFill>
            </a:endParaRPr>
          </a:p>
        </p:txBody>
      </p:sp>
      <p:pic>
        <p:nvPicPr>
          <p:cNvPr id="21" name="Picture 20" descr="masterpanda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58261" y="190500"/>
            <a:ext cx="476739" cy="71451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98" y="3175437"/>
            <a:ext cx="7887493" cy="37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61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Shape 4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5" y="114300"/>
            <a:ext cx="527050" cy="835025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Shape 470"/>
          <p:cNvSpPr txBox="1"/>
          <p:nvPr/>
        </p:nvSpPr>
        <p:spPr>
          <a:xfrm>
            <a:off x="0" y="0"/>
            <a:ext cx="1174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ctr"/>
            <a:endParaRPr sz="420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71" name="Shape 471"/>
          <p:cNvSpPr txBox="1"/>
          <p:nvPr/>
        </p:nvSpPr>
        <p:spPr>
          <a:xfrm>
            <a:off x="685799" y="0"/>
            <a:ext cx="8860630" cy="6858000"/>
          </a:xfrm>
          <a:prstGeom prst="rect">
            <a:avLst/>
          </a:prstGeom>
          <a:solidFill>
            <a:srgbClr val="F3F2E9"/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ctr"/>
            <a:endParaRPr sz="4200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72" name="Shape 472"/>
          <p:cNvSpPr txBox="1"/>
          <p:nvPr/>
        </p:nvSpPr>
        <p:spPr>
          <a:xfrm>
            <a:off x="-6350" y="0"/>
            <a:ext cx="119061" cy="6858000"/>
          </a:xfrm>
          <a:prstGeom prst="rect">
            <a:avLst/>
          </a:prstGeom>
          <a:solidFill>
            <a:srgbClr val="007796"/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ctr"/>
            <a:endParaRPr sz="4200"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474" name="Shape 474"/>
          <p:cNvCxnSpPr/>
          <p:nvPr/>
        </p:nvCxnSpPr>
        <p:spPr>
          <a:xfrm>
            <a:off x="478036" y="5949280"/>
            <a:ext cx="7705724" cy="1587"/>
          </a:xfrm>
          <a:prstGeom prst="straightConnector1">
            <a:avLst/>
          </a:prstGeom>
          <a:noFill/>
          <a:ln w="9525" cap="rnd">
            <a:solidFill>
              <a:srgbClr val="404040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475" name="Shape 475"/>
          <p:cNvSpPr txBox="1"/>
          <p:nvPr/>
        </p:nvSpPr>
        <p:spPr>
          <a:xfrm>
            <a:off x="727869" y="1315244"/>
            <a:ext cx="8102600" cy="6477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>
              <a:buClr>
                <a:srgbClr val="157A87"/>
              </a:buClr>
              <a:buSzPct val="25000"/>
            </a:pPr>
            <a:r>
              <a:rPr lang="en-US" sz="4400" b="1" dirty="0" smtClean="0">
                <a:solidFill>
                  <a:schemeClr val="bg1"/>
                </a:solidFill>
                <a:latin typeface="Corbel" panose="020B0503020204020204" pitchFamily="34" charset="0"/>
                <a:ea typeface="+mn-ea"/>
              </a:rPr>
              <a:t>Extractive industry and shipping– key drivers for economic development and environmental risks in </a:t>
            </a:r>
            <a:r>
              <a:rPr lang="en-US" sz="4400" b="1" dirty="0">
                <a:solidFill>
                  <a:schemeClr val="bg1"/>
                </a:solidFill>
                <a:latin typeface="Corbel" panose="020B0503020204020204" pitchFamily="34" charset="0"/>
                <a:ea typeface="+mn-ea"/>
              </a:rPr>
              <a:t>Russian Arctic </a:t>
            </a:r>
            <a:r>
              <a:rPr lang="en-US" sz="4400" b="1" dirty="0" smtClean="0">
                <a:solidFill>
                  <a:schemeClr val="bg1"/>
                </a:solidFill>
                <a:latin typeface="Corbel" panose="020B0503020204020204" pitchFamily="34" charset="0"/>
                <a:ea typeface="+mn-ea"/>
              </a:rPr>
              <a:t>for upcoming decades. </a:t>
            </a:r>
            <a:endParaRPr lang="en-US" sz="4400" b="1" dirty="0">
              <a:solidFill>
                <a:schemeClr val="bg1"/>
              </a:solidFill>
              <a:latin typeface="Corbel" panose="020B0503020204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8104095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/>
          <p:nvPr/>
        </p:nvSpPr>
        <p:spPr>
          <a:xfrm>
            <a:off x="81962" y="-66085"/>
            <a:ext cx="91566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420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37" name="Shape 137"/>
          <p:cNvSpPr txBox="1"/>
          <p:nvPr/>
        </p:nvSpPr>
        <p:spPr>
          <a:xfrm>
            <a:off x="-6350" y="0"/>
            <a:ext cx="119061" cy="6858000"/>
          </a:xfrm>
          <a:prstGeom prst="rect">
            <a:avLst/>
          </a:prstGeom>
          <a:solidFill>
            <a:srgbClr val="31859B"/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420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38" name="Shape 138"/>
          <p:cNvSpPr txBox="1"/>
          <p:nvPr/>
        </p:nvSpPr>
        <p:spPr>
          <a:xfrm>
            <a:off x="5143500" y="3143250"/>
            <a:ext cx="3174999" cy="495298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>
              <a:buClr>
                <a:srgbClr val="F3F2E9"/>
              </a:buClr>
              <a:buSzPct val="25000"/>
              <a:buFont typeface="Arial"/>
              <a:buNone/>
            </a:pPr>
            <a:r>
              <a:rPr lang="en-US" sz="3000">
                <a:solidFill>
                  <a:srgbClr val="F3F2E9"/>
                </a:solidFill>
              </a:rPr>
              <a:t>Challenges</a:t>
            </a:r>
          </a:p>
        </p:txBody>
      </p:sp>
      <p:pic>
        <p:nvPicPr>
          <p:cNvPr id="139" name="Shape 1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962" y="177800"/>
            <a:ext cx="477837" cy="7143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" name="Shape 140"/>
          <p:cNvCxnSpPr/>
          <p:nvPr/>
        </p:nvCxnSpPr>
        <p:spPr>
          <a:xfrm>
            <a:off x="922534" y="1124744"/>
            <a:ext cx="7704136" cy="1587"/>
          </a:xfrm>
          <a:prstGeom prst="straightConnector1">
            <a:avLst/>
          </a:prstGeom>
          <a:noFill/>
          <a:ln w="9525" cap="rnd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41" name="Shape 141"/>
          <p:cNvSpPr txBox="1"/>
          <p:nvPr/>
        </p:nvSpPr>
        <p:spPr>
          <a:xfrm>
            <a:off x="922534" y="117474"/>
            <a:ext cx="8167686" cy="7747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algn="ctr">
              <a:buClr>
                <a:srgbClr val="31859B"/>
              </a:buClr>
              <a:buSzPct val="25000"/>
              <a:buFont typeface="Arial"/>
              <a:buNone/>
            </a:pPr>
            <a:r>
              <a:rPr lang="en-US" sz="2800" b="1" dirty="0" smtClean="0">
                <a:solidFill>
                  <a:srgbClr val="31859B"/>
                </a:solidFill>
                <a:latin typeface="Corbel" panose="020B0503020204020204" pitchFamily="34" charset="0"/>
              </a:rPr>
              <a:t>The scale of threats for Arctic ecosystems.</a:t>
            </a:r>
          </a:p>
          <a:p>
            <a:pPr algn="ctr">
              <a:buClr>
                <a:srgbClr val="31859B"/>
              </a:buClr>
              <a:buSzPct val="25000"/>
              <a:buFont typeface="Arial"/>
              <a:buNone/>
            </a:pPr>
            <a:r>
              <a:rPr lang="en-US" sz="2800" b="1" dirty="0" err="1" smtClean="0">
                <a:solidFill>
                  <a:srgbClr val="31859B"/>
                </a:solidFill>
                <a:latin typeface="Corbel" panose="020B0503020204020204" pitchFamily="34" charset="0"/>
              </a:rPr>
              <a:t>Oil&amp;gas</a:t>
            </a:r>
            <a:r>
              <a:rPr lang="en-US" sz="2800" b="1" dirty="0" smtClean="0">
                <a:solidFill>
                  <a:srgbClr val="31859B"/>
                </a:solidFill>
                <a:latin typeface="Corbel" panose="020B0503020204020204" pitchFamily="34" charset="0"/>
              </a:rPr>
              <a:t> lease areas in Russian Arctic </a:t>
            </a:r>
            <a:endParaRPr lang="en-US" sz="2800" b="1" dirty="0">
              <a:solidFill>
                <a:srgbClr val="31859B"/>
              </a:solidFill>
              <a:latin typeface="Corbel" panose="020B050302020402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0" y="1340769"/>
            <a:ext cx="8405018" cy="529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80207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6984"/>
            <a:ext cx="7762056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Future of Northern Sea Route – not transit but destination routes</a:t>
            </a:r>
            <a:endParaRPr lang="ru-RU" sz="3600" b="1" dirty="0">
              <a:solidFill>
                <a:schemeClr val="accent6">
                  <a:lumMod val="75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1026" name="Picture 2" descr="C:\Users\aknizhnikov\AppData\Local\Microsoft\Windows\Temporary Internet Files\Content.Outlook\41WXRIHG\smp2-outpu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9"/>
            <a:ext cx="8484840" cy="507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1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0371" y="2564904"/>
            <a:ext cx="79928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kern="0" dirty="0">
                <a:solidFill>
                  <a:srgbClr val="000000"/>
                </a:solidFill>
                <a:cs typeface="Arial"/>
                <a:sym typeface="Arial"/>
                <a:rtl val="0"/>
              </a:rPr>
              <a:t/>
            </a:r>
            <a:br>
              <a:rPr lang="ru-RU" sz="3200" b="1" kern="0" dirty="0">
                <a:solidFill>
                  <a:srgbClr val="000000"/>
                </a:solidFill>
                <a:cs typeface="Arial"/>
                <a:sym typeface="Arial"/>
                <a:rtl val="0"/>
              </a:rPr>
            </a:br>
            <a:endParaRPr lang="ru-RU" sz="3200" b="1" kern="0" dirty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55513"/>
            <a:ext cx="7324602" cy="414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C:\Users\aknizhnikov\AppData\Local\Microsoft\Windows\Temporary Internet Files\Content.Outlook\41WXRIHG\Sabetta1_КРАСИВОЕ ФОТ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005" y="4408661"/>
            <a:ext cx="3716822" cy="244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08661"/>
            <a:ext cx="4034307" cy="2510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450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0371" y="2564904"/>
            <a:ext cx="79928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ea typeface="+mn-ea"/>
              </a:rPr>
              <a:t/>
            </a:r>
            <a:br>
              <a:rPr lang="ru-RU" sz="3200" b="1" dirty="0">
                <a:ea typeface="+mn-ea"/>
              </a:rPr>
            </a:br>
            <a:endParaRPr lang="ru-RU" sz="3200" b="1" dirty="0">
              <a:ea typeface="+mn-e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99717"/>
            <a:ext cx="3127533" cy="44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827088" y="233363"/>
            <a:ext cx="83169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kern="1200" dirty="0" smtClean="0">
                <a:solidFill>
                  <a:srgbClr val="009FC8">
                    <a:lumMod val="75000"/>
                  </a:srgbClr>
                </a:solidFill>
                <a:latin typeface="Corbel" panose="020B0503020204020204" pitchFamily="34" charset="0"/>
                <a:ea typeface="Calibri" pitchFamily="34" charset="0"/>
                <a:cs typeface="Calibri" pitchFamily="34" charset="0"/>
              </a:rPr>
              <a:t>Lesson learnt from tanker “</a:t>
            </a:r>
            <a:r>
              <a:rPr lang="en-US" sz="3600" b="1" kern="1200" dirty="0" err="1" smtClean="0">
                <a:solidFill>
                  <a:srgbClr val="009FC8">
                    <a:lumMod val="75000"/>
                  </a:srgbClr>
                </a:solidFill>
                <a:latin typeface="Corbel" panose="020B0503020204020204" pitchFamily="34" charset="0"/>
                <a:ea typeface="Calibri" pitchFamily="34" charset="0"/>
                <a:cs typeface="Calibri" pitchFamily="34" charset="0"/>
              </a:rPr>
              <a:t>Nadezhda</a:t>
            </a:r>
            <a:r>
              <a:rPr lang="en-US" sz="3600" b="1" kern="1200" dirty="0" smtClean="0">
                <a:solidFill>
                  <a:srgbClr val="009FC8">
                    <a:lumMod val="75000"/>
                  </a:srgbClr>
                </a:solidFill>
                <a:latin typeface="Corbel" panose="020B0503020204020204" pitchFamily="34" charset="0"/>
                <a:ea typeface="Calibri" pitchFamily="34" charset="0"/>
                <a:cs typeface="Calibri" pitchFamily="34" charset="0"/>
              </a:rPr>
              <a:t>” oil spill, Sakhalin, 2015-16</a:t>
            </a:r>
            <a:endParaRPr lang="ru-RU" sz="3600" b="1" kern="1200" dirty="0">
              <a:solidFill>
                <a:srgbClr val="009FC8">
                  <a:lumMod val="75000"/>
                </a:srgbClr>
              </a:solidFill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07904" y="2007027"/>
            <a:ext cx="525658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 smtClean="0">
                <a:solidFill>
                  <a:srgbClr val="404040"/>
                </a:solidFill>
                <a:latin typeface="Corbel" panose="020B0503020204020204" pitchFamily="34" charset="0"/>
                <a:ea typeface="+mn-ea"/>
                <a:cs typeface="+mn-cs"/>
              </a:rPr>
              <a:t>Up to 400 t of oil fuel spilled, up to 25 km of coast polluted, massive death of birds.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3200" b="1" kern="1200" dirty="0">
              <a:solidFill>
                <a:srgbClr val="404040"/>
              </a:solidFill>
              <a:latin typeface="Corbel" panose="020B0503020204020204" pitchFamily="34" charset="0"/>
              <a:ea typeface="+mn-ea"/>
              <a:cs typeface="+mn-cs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 smtClean="0">
                <a:solidFill>
                  <a:srgbClr val="404040"/>
                </a:solidFill>
                <a:latin typeface="Corbel" panose="020B0503020204020204" pitchFamily="34" charset="0"/>
                <a:ea typeface="+mn-ea"/>
                <a:cs typeface="+mn-cs"/>
              </a:rPr>
              <a:t>The gaps </a:t>
            </a:r>
            <a:r>
              <a:rPr lang="en-US" sz="3200" b="1" kern="1200" dirty="0">
                <a:solidFill>
                  <a:srgbClr val="404040"/>
                </a:solidFill>
                <a:latin typeface="Corbel" panose="020B0503020204020204" pitchFamily="34" charset="0"/>
                <a:ea typeface="+mn-ea"/>
                <a:cs typeface="+mn-cs"/>
              </a:rPr>
              <a:t>are still existed </a:t>
            </a:r>
            <a:r>
              <a:rPr lang="en-US" sz="3200" b="1" kern="1200" dirty="0" smtClean="0">
                <a:solidFill>
                  <a:srgbClr val="404040"/>
                </a:solidFill>
                <a:latin typeface="Corbel" panose="020B0503020204020204" pitchFamily="34" charset="0"/>
                <a:ea typeface="+mn-ea"/>
                <a:cs typeface="+mn-cs"/>
              </a:rPr>
              <a:t>in</a:t>
            </a:r>
            <a:endParaRPr lang="en-US" sz="3200" b="1" kern="1200" dirty="0">
              <a:solidFill>
                <a:srgbClr val="404040"/>
              </a:solidFill>
              <a:latin typeface="Corbel" panose="020B0503020204020204" pitchFamily="34" charset="0"/>
              <a:ea typeface="+mn-ea"/>
              <a:cs typeface="+mn-cs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 smtClean="0">
                <a:solidFill>
                  <a:srgbClr val="404040"/>
                </a:solidFill>
                <a:latin typeface="Corbel" panose="020B0503020204020204" pitchFamily="34" charset="0"/>
                <a:ea typeface="+mn-ea"/>
                <a:cs typeface="+mn-cs"/>
              </a:rPr>
              <a:t>Oil </a:t>
            </a:r>
            <a:r>
              <a:rPr lang="en-US" sz="3200" b="1" kern="1200" dirty="0">
                <a:solidFill>
                  <a:srgbClr val="404040"/>
                </a:solidFill>
                <a:latin typeface="Corbel" panose="020B0503020204020204" pitchFamily="34" charset="0"/>
                <a:ea typeface="+mn-ea"/>
                <a:cs typeface="+mn-cs"/>
              </a:rPr>
              <a:t>spill </a:t>
            </a:r>
            <a:r>
              <a:rPr lang="en-US" sz="3200" b="1" kern="1200" dirty="0" smtClean="0">
                <a:solidFill>
                  <a:srgbClr val="404040"/>
                </a:solidFill>
                <a:latin typeface="Corbel" panose="020B0503020204020204" pitchFamily="34" charset="0"/>
                <a:ea typeface="+mn-ea"/>
                <a:cs typeface="+mn-cs"/>
              </a:rPr>
              <a:t>clean up technology and Governance</a:t>
            </a:r>
            <a:endParaRPr lang="en-US" sz="3200" b="1" kern="1200" dirty="0" smtClean="0">
              <a:solidFill>
                <a:srgbClr val="404040"/>
              </a:solidFill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71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0371" y="2564904"/>
            <a:ext cx="79928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20842" y="1772816"/>
            <a:ext cx="864364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Corbel" panose="020B0503020204020204" pitchFamily="34" charset="0"/>
              </a:rPr>
              <a:t>Work </a:t>
            </a:r>
            <a:r>
              <a:rPr lang="en-US" sz="2400" b="1" dirty="0">
                <a:latin typeface="Corbel" panose="020B0503020204020204" pitchFamily="34" charset="0"/>
              </a:rPr>
              <a:t>with the USCG on establishing ATBAs and recommended shipping routes for the US side of the Bering Strait (PARS</a:t>
            </a:r>
            <a:r>
              <a:rPr lang="en-US" sz="2400" b="1" dirty="0">
                <a:latin typeface="Corbel" panose="020B0503020204020204" pitchFamily="34" charset="0"/>
              </a:rPr>
              <a:t>) </a:t>
            </a:r>
            <a:r>
              <a:rPr lang="en-US" sz="2400" b="1" dirty="0" smtClean="0">
                <a:latin typeface="Corbel" panose="020B0503020204020204" pitchFamily="34" charset="0"/>
              </a:rPr>
              <a:t>, on </a:t>
            </a:r>
            <a:r>
              <a:rPr lang="en-US" sz="2400" b="1" dirty="0">
                <a:latin typeface="Corbel" panose="020B0503020204020204" pitchFamily="34" charset="0"/>
              </a:rPr>
              <a:t>supporting the US PARS proposal at the </a:t>
            </a:r>
            <a:r>
              <a:rPr lang="en-US" sz="2400" b="1" dirty="0" smtClean="0">
                <a:latin typeface="Corbel" panose="020B0503020204020204" pitchFamily="34" charset="0"/>
              </a:rPr>
              <a:t>IMO,</a:t>
            </a:r>
            <a:endParaRPr lang="ru-RU" sz="2400" b="1" dirty="0">
              <a:latin typeface="Corbel" panose="020B0503020204020204" pitchFamily="34" charset="0"/>
            </a:endParaRPr>
          </a:p>
          <a:p>
            <a:pPr lvl="0"/>
            <a:endParaRPr lang="en-US" sz="2400" b="1" dirty="0" smtClean="0">
              <a:latin typeface="Corbel" panose="020B0503020204020204" pitchFamily="34" charset="0"/>
            </a:endParaRPr>
          </a:p>
          <a:p>
            <a:pPr lvl="0"/>
            <a:r>
              <a:rPr lang="en-US" sz="2400" b="1" dirty="0" smtClean="0">
                <a:latin typeface="Corbel" panose="020B0503020204020204" pitchFamily="34" charset="0"/>
              </a:rPr>
              <a:t>Advocated </a:t>
            </a:r>
            <a:r>
              <a:rPr lang="en-US" sz="2400" b="1" dirty="0">
                <a:latin typeface="Corbel" panose="020B0503020204020204" pitchFamily="34" charset="0"/>
              </a:rPr>
              <a:t>for re-engagement under the oil spill prevention </a:t>
            </a:r>
            <a:r>
              <a:rPr lang="en-US" sz="2400" b="1" dirty="0" err="1" smtClean="0">
                <a:latin typeface="Corbel" panose="020B0503020204020204" pitchFamily="34" charset="0"/>
              </a:rPr>
              <a:t>MoU</a:t>
            </a:r>
            <a:r>
              <a:rPr lang="en-US" sz="2400" b="1" dirty="0" smtClean="0">
                <a:latin typeface="Corbel" panose="020B0503020204020204" pitchFamily="34" charset="0"/>
              </a:rPr>
              <a:t>, </a:t>
            </a:r>
            <a:endParaRPr lang="ru-RU" sz="2400" b="1" dirty="0">
              <a:latin typeface="Corbel" panose="020B0503020204020204" pitchFamily="34" charset="0"/>
            </a:endParaRPr>
          </a:p>
          <a:p>
            <a:pPr lvl="0"/>
            <a:endParaRPr lang="ru-RU" sz="2400" b="1" dirty="0">
              <a:latin typeface="Corbel" panose="020B0503020204020204" pitchFamily="34" charset="0"/>
            </a:endParaRPr>
          </a:p>
          <a:p>
            <a:pPr lvl="0"/>
            <a:r>
              <a:rPr lang="en-US" sz="2400" b="1" dirty="0" smtClean="0">
                <a:latin typeface="Corbel" panose="020B0503020204020204" pitchFamily="34" charset="0"/>
              </a:rPr>
              <a:t>Work </a:t>
            </a:r>
            <a:r>
              <a:rPr lang="en-US" sz="2400" b="1" dirty="0">
                <a:latin typeface="Corbel" panose="020B0503020204020204" pitchFamily="34" charset="0"/>
              </a:rPr>
              <a:t>with the Russian government on establishing marine buffer zones for the Beringia national park, </a:t>
            </a:r>
            <a:endParaRPr lang="en-US" sz="2400" b="1" dirty="0" smtClean="0">
              <a:latin typeface="Corbel" panose="020B0503020204020204" pitchFamily="34" charset="0"/>
            </a:endParaRPr>
          </a:p>
          <a:p>
            <a:pPr lvl="0"/>
            <a:endParaRPr lang="en-US" sz="2400" b="1" dirty="0" smtClean="0">
              <a:latin typeface="Corbel" panose="020B0503020204020204" pitchFamily="34" charset="0"/>
            </a:endParaRPr>
          </a:p>
          <a:p>
            <a:r>
              <a:rPr lang="en-US" sz="2400" b="1" dirty="0" smtClean="0">
                <a:latin typeface="Corbel" panose="020B0503020204020204" pitchFamily="34" charset="0"/>
              </a:rPr>
              <a:t>Cooperation </a:t>
            </a:r>
            <a:r>
              <a:rPr lang="en-US" sz="2400" b="1" dirty="0">
                <a:latin typeface="Corbel" panose="020B0503020204020204" pitchFamily="34" charset="0"/>
              </a:rPr>
              <a:t>on using ERMA as a joint response tool in the Bering Strait.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12418" y="27856"/>
            <a:ext cx="78080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WWF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is working 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to support  RU-US dialogue on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reducing risks of shipping </a:t>
            </a:r>
            <a:endParaRPr lang="en-US" sz="3200" b="1" dirty="0" smtClean="0">
              <a:solidFill>
                <a:schemeClr val="accent6">
                  <a:lumMod val="75000"/>
                </a:schemeClr>
              </a:solidFill>
              <a:latin typeface="Corbel" panose="020B0503020204020204" pitchFamily="34" charset="0"/>
            </a:endParaRPr>
          </a:p>
          <a:p>
            <a:pPr algn="ctr"/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and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oil 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spills. Focus on Bering strait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53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itle 1"/>
          <p:cNvSpPr txBox="1">
            <a:spLocks/>
          </p:cNvSpPr>
          <p:nvPr/>
        </p:nvSpPr>
        <p:spPr bwMode="auto">
          <a:xfrm>
            <a:off x="742950" y="950913"/>
            <a:ext cx="84010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sz="2500" kern="1200">
              <a:solidFill>
                <a:srgbClr val="008BC0"/>
              </a:solidFill>
              <a:latin typeface="Arial" charset="0"/>
              <a:ea typeface="+mn-ea"/>
              <a:cs typeface="+mn-cs"/>
            </a:endParaRPr>
          </a:p>
        </p:txBody>
      </p:sp>
      <p:cxnSp>
        <p:nvCxnSpPr>
          <p:cNvPr id="6" name="Straight Connector 12"/>
          <p:cNvCxnSpPr/>
          <p:nvPr/>
        </p:nvCxnSpPr>
        <p:spPr>
          <a:xfrm>
            <a:off x="438150" y="1701801"/>
            <a:ext cx="7977188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9796" name="Прямоугольник 3"/>
          <p:cNvSpPr>
            <a:spLocks noChangeArrowheads="1"/>
          </p:cNvSpPr>
          <p:nvPr/>
        </p:nvSpPr>
        <p:spPr bwMode="auto">
          <a:xfrm>
            <a:off x="827088" y="233363"/>
            <a:ext cx="831691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0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Modeled oil spill scenarios for potential tanker accidents on the Russian side of the Bering Strait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and sensitivity mapping –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some WWF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contribution in ERMA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984" y="1762945"/>
            <a:ext cx="3446016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46" y="1794943"/>
            <a:ext cx="3582145" cy="481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16832"/>
            <a:ext cx="2269456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806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0371" y="2564904"/>
            <a:ext cx="79928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228840"/>
            <a:ext cx="3923928" cy="1609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323529" y="233363"/>
            <a:ext cx="882047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Radical elimination of oil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spill 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threats – </a:t>
            </a:r>
          </a:p>
          <a:p>
            <a:pPr lvl="0" algn="ctr"/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switch Arctic shipping to LNG. Russian initiative.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30" y="1406055"/>
            <a:ext cx="6471669" cy="3575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9263" y="5228840"/>
            <a:ext cx="44967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orbel" panose="020B0503020204020204" pitchFamily="34" charset="0"/>
              </a:rPr>
              <a:t>Map of possible LNG production </a:t>
            </a:r>
            <a:endParaRPr lang="en-US" sz="2400" b="1" dirty="0" smtClean="0">
              <a:latin typeface="Corbel" panose="020B0503020204020204" pitchFamily="34" charset="0"/>
            </a:endParaRPr>
          </a:p>
          <a:p>
            <a:r>
              <a:rPr lang="en-US" sz="2400" b="1" dirty="0" smtClean="0">
                <a:latin typeface="Corbel" panose="020B0503020204020204" pitchFamily="34" charset="0"/>
              </a:rPr>
              <a:t>plants </a:t>
            </a:r>
            <a:r>
              <a:rPr lang="en-US" sz="2400" b="1" dirty="0">
                <a:latin typeface="Corbel" panose="020B0503020204020204" pitchFamily="34" charset="0"/>
              </a:rPr>
              <a:t>along the NSR</a:t>
            </a:r>
            <a:endParaRPr lang="ru-RU" sz="2400" b="1" dirty="0">
              <a:latin typeface="Corbel" panose="020B0503020204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734791"/>
            <a:ext cx="2155305" cy="291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4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Blue">
  <a:themeElements>
    <a:clrScheme name="WWF_blue">
      <a:dk1>
        <a:srgbClr val="404040"/>
      </a:dk1>
      <a:lt1>
        <a:srgbClr val="000000"/>
      </a:lt1>
      <a:dk2>
        <a:srgbClr val="F3F3EA"/>
      </a:dk2>
      <a:lt2>
        <a:srgbClr val="FFFFFF"/>
      </a:lt2>
      <a:accent1>
        <a:srgbClr val="7CC8E5"/>
      </a:accent1>
      <a:accent2>
        <a:srgbClr val="8ABE34"/>
      </a:accent2>
      <a:accent3>
        <a:srgbClr val="7B8427"/>
      </a:accent3>
      <a:accent4>
        <a:srgbClr val="FF6400"/>
      </a:accent4>
      <a:accent5>
        <a:srgbClr val="009FC8"/>
      </a:accent5>
      <a:accent6>
        <a:srgbClr val="1DA3B5"/>
      </a:accent6>
      <a:hlink>
        <a:srgbClr val="BF4B00"/>
      </a:hlink>
      <a:folHlink>
        <a:srgbClr val="9A0064"/>
      </a:folHlink>
    </a:clrScheme>
    <a:fontScheme name="WW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Custom Design">
  <a:themeElements>
    <a:clrScheme name="3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IE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IE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3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- Section Header">
  <a:themeElements>
    <a:clrScheme name="">
      <a:dk1>
        <a:srgbClr val="000000"/>
      </a:dk1>
      <a:lt1>
        <a:srgbClr val="FFFFFF"/>
      </a:lt1>
      <a:dk2>
        <a:srgbClr val="000000"/>
      </a:dk2>
      <a:lt2>
        <a:srgbClr val="622423"/>
      </a:lt2>
      <a:accent1>
        <a:srgbClr val="F3F2E9"/>
      </a:accent1>
      <a:accent2>
        <a:srgbClr val="333399"/>
      </a:accent2>
      <a:accent3>
        <a:srgbClr val="FFFFFF"/>
      </a:accent3>
      <a:accent4>
        <a:srgbClr val="000000"/>
      </a:accent4>
      <a:accent5>
        <a:srgbClr val="F8F7F2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lue">
  <a:themeElements>
    <a:clrScheme name="WWF_blue">
      <a:dk1>
        <a:srgbClr val="404040"/>
      </a:dk1>
      <a:lt1>
        <a:srgbClr val="000000"/>
      </a:lt1>
      <a:dk2>
        <a:srgbClr val="F3F3EA"/>
      </a:dk2>
      <a:lt2>
        <a:srgbClr val="FFFFFF"/>
      </a:lt2>
      <a:accent1>
        <a:srgbClr val="7CC8E5"/>
      </a:accent1>
      <a:accent2>
        <a:srgbClr val="8ABE34"/>
      </a:accent2>
      <a:accent3>
        <a:srgbClr val="7B8427"/>
      </a:accent3>
      <a:accent4>
        <a:srgbClr val="FF6400"/>
      </a:accent4>
      <a:accent5>
        <a:srgbClr val="009FC8"/>
      </a:accent5>
      <a:accent6>
        <a:srgbClr val="1DA3B5"/>
      </a:accent6>
      <a:hlink>
        <a:srgbClr val="BF4B00"/>
      </a:hlink>
      <a:folHlink>
        <a:srgbClr val="9A0064"/>
      </a:folHlink>
    </a:clrScheme>
    <a:fontScheme name="WW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Blue">
  <a:themeElements>
    <a:clrScheme name="WWF_blue">
      <a:dk1>
        <a:srgbClr val="404040"/>
      </a:dk1>
      <a:lt1>
        <a:srgbClr val="000000"/>
      </a:lt1>
      <a:dk2>
        <a:srgbClr val="F3F3EA"/>
      </a:dk2>
      <a:lt2>
        <a:srgbClr val="FFFFFF"/>
      </a:lt2>
      <a:accent1>
        <a:srgbClr val="7CC8E5"/>
      </a:accent1>
      <a:accent2>
        <a:srgbClr val="8ABE34"/>
      </a:accent2>
      <a:accent3>
        <a:srgbClr val="7B8427"/>
      </a:accent3>
      <a:accent4>
        <a:srgbClr val="FF6400"/>
      </a:accent4>
      <a:accent5>
        <a:srgbClr val="009FC8"/>
      </a:accent5>
      <a:accent6>
        <a:srgbClr val="1DA3B5"/>
      </a:accent6>
      <a:hlink>
        <a:srgbClr val="BF4B00"/>
      </a:hlink>
      <a:folHlink>
        <a:srgbClr val="9A0064"/>
      </a:folHlink>
    </a:clrScheme>
    <a:fontScheme name="WW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round/>
          <a:headEnd/>
          <a:tailEnd/>
        </a:ln>
        <a:effectLst/>
      </a:spPr>
      <a:bodyPr anchor="ctr"/>
      <a:lstStyle>
        <a:defPPr algn="ctr">
          <a:buFont typeface="Times New Roman" pitchFamily="16" charset="0"/>
          <a:buNone/>
          <a:tabLst>
            <a:tab pos="0" algn="l"/>
            <a:tab pos="914400" algn="l"/>
            <a:tab pos="1828800" algn="l"/>
            <a:tab pos="2743200" algn="l"/>
            <a:tab pos="3657600" algn="l"/>
            <a:tab pos="4572000" algn="l"/>
            <a:tab pos="5486400" algn="l"/>
            <a:tab pos="6400800" algn="l"/>
            <a:tab pos="7315200" algn="l"/>
            <a:tab pos="8229600" algn="l"/>
            <a:tab pos="9144000" algn="l"/>
            <a:tab pos="10058400" algn="l"/>
          </a:tabLst>
          <a:defRPr b="1" cap="all" dirty="0" err="1" smtClean="0">
            <a:solidFill>
              <a:schemeClr val="accent5">
                <a:lumMod val="75000"/>
              </a:schemeClr>
            </a:solidFill>
            <a:effectLst>
              <a:outerShdw blurRad="38100" dist="38100" dir="2700000" algn="tl">
                <a:srgbClr val="C0C0C0"/>
              </a:outerShdw>
            </a:effectLst>
            <a:latin typeface="Tahoma" pitchFamily="32" charset="0"/>
            <a:ea typeface="MS Gothic" charset="-128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5_Custom Design">
  <a:themeElements>
    <a:clrScheme name="4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Blue">
  <a:themeElements>
    <a:clrScheme name="WWF_blue">
      <a:dk1>
        <a:srgbClr val="404040"/>
      </a:dk1>
      <a:lt1>
        <a:srgbClr val="000000"/>
      </a:lt1>
      <a:dk2>
        <a:srgbClr val="F3F3EA"/>
      </a:dk2>
      <a:lt2>
        <a:srgbClr val="FFFFFF"/>
      </a:lt2>
      <a:accent1>
        <a:srgbClr val="7CC8E5"/>
      </a:accent1>
      <a:accent2>
        <a:srgbClr val="8ABE34"/>
      </a:accent2>
      <a:accent3>
        <a:srgbClr val="7B8427"/>
      </a:accent3>
      <a:accent4>
        <a:srgbClr val="FF6400"/>
      </a:accent4>
      <a:accent5>
        <a:srgbClr val="009FC8"/>
      </a:accent5>
      <a:accent6>
        <a:srgbClr val="1DA3B5"/>
      </a:accent6>
      <a:hlink>
        <a:srgbClr val="BF4B00"/>
      </a:hlink>
      <a:folHlink>
        <a:srgbClr val="9A0064"/>
      </a:folHlink>
    </a:clrScheme>
    <a:fontScheme name="WW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Custom Design">
  <a:themeElements>
    <a:clrScheme name="3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Blue">
  <a:themeElements>
    <a:clrScheme name="WWF_blue">
      <a:dk1>
        <a:srgbClr val="404040"/>
      </a:dk1>
      <a:lt1>
        <a:srgbClr val="000000"/>
      </a:lt1>
      <a:dk2>
        <a:srgbClr val="F3F3EA"/>
      </a:dk2>
      <a:lt2>
        <a:srgbClr val="FFFFFF"/>
      </a:lt2>
      <a:accent1>
        <a:srgbClr val="7CC8E5"/>
      </a:accent1>
      <a:accent2>
        <a:srgbClr val="8ABE34"/>
      </a:accent2>
      <a:accent3>
        <a:srgbClr val="7B8427"/>
      </a:accent3>
      <a:accent4>
        <a:srgbClr val="FF6400"/>
      </a:accent4>
      <a:accent5>
        <a:srgbClr val="009FC8"/>
      </a:accent5>
      <a:accent6>
        <a:srgbClr val="1DA3B5"/>
      </a:accent6>
      <a:hlink>
        <a:srgbClr val="BF4B00"/>
      </a:hlink>
      <a:folHlink>
        <a:srgbClr val="9A0064"/>
      </a:folHlink>
    </a:clrScheme>
    <a:fontScheme name="WW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1787</TotalTime>
  <Words>393</Words>
  <Application>Microsoft Office PowerPoint</Application>
  <PresentationFormat>Экран (4:3)</PresentationFormat>
  <Paragraphs>46</Paragraphs>
  <Slides>9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9</vt:i4>
      </vt:variant>
    </vt:vector>
  </HeadingPairs>
  <TitlesOfParts>
    <vt:vector size="19" baseType="lpstr">
      <vt:lpstr>4_Blue</vt:lpstr>
      <vt:lpstr>4_Custom Design</vt:lpstr>
      <vt:lpstr>Default - Section Header</vt:lpstr>
      <vt:lpstr>Blue</vt:lpstr>
      <vt:lpstr>1_Blue</vt:lpstr>
      <vt:lpstr>5_Custom Design</vt:lpstr>
      <vt:lpstr>2_Blue</vt:lpstr>
      <vt:lpstr>3_Custom Design</vt:lpstr>
      <vt:lpstr>3_Blue</vt:lpstr>
      <vt:lpstr>Office Theme</vt:lpstr>
      <vt:lpstr>Презентация PowerPoint</vt:lpstr>
      <vt:lpstr>Презентация PowerPoint</vt:lpstr>
      <vt:lpstr>Презентация PowerPoint</vt:lpstr>
      <vt:lpstr>Future of Northern Sea Route – not transit but destination routes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Alexey Knizhnikov</dc:creator>
  <cp:lastModifiedBy>Alexey Knizhnikov</cp:lastModifiedBy>
  <cp:revision>139</cp:revision>
  <cp:lastPrinted>2014-10-24T19:26:07Z</cp:lastPrinted>
  <dcterms:modified xsi:type="dcterms:W3CDTF">2017-07-19T10:43:27Z</dcterms:modified>
</cp:coreProperties>
</file>