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0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32CE-5929-F943-94BA-249648053AC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E035-A648-1948-8CD8-2986F7F9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8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clemente-colon</dc:creator>
  <cp:lastModifiedBy>pablo clemente-colon</cp:lastModifiedBy>
  <cp:revision>1</cp:revision>
  <dcterms:created xsi:type="dcterms:W3CDTF">2017-07-18T03:36:16Z</dcterms:created>
  <dcterms:modified xsi:type="dcterms:W3CDTF">2017-07-18T03:37:12Z</dcterms:modified>
</cp:coreProperties>
</file>