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73" r:id="rId3"/>
    <p:sldId id="450" r:id="rId4"/>
    <p:sldId id="439" r:id="rId5"/>
    <p:sldId id="433" r:id="rId6"/>
    <p:sldId id="456" r:id="rId7"/>
    <p:sldId id="434" r:id="rId8"/>
    <p:sldId id="440" r:id="rId9"/>
    <p:sldId id="436" r:id="rId10"/>
    <p:sldId id="441" r:id="rId11"/>
    <p:sldId id="442" r:id="rId12"/>
    <p:sldId id="443" r:id="rId13"/>
    <p:sldId id="455" r:id="rId14"/>
    <p:sldId id="444" r:id="rId15"/>
    <p:sldId id="445" r:id="rId16"/>
    <p:sldId id="446" r:id="rId17"/>
    <p:sldId id="447" r:id="rId18"/>
    <p:sldId id="448" r:id="rId19"/>
    <p:sldId id="449" r:id="rId20"/>
    <p:sldId id="451" r:id="rId21"/>
    <p:sldId id="452" r:id="rId22"/>
    <p:sldId id="45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Greenman" initials="MEG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0035" autoAdjust="0"/>
  </p:normalViewPr>
  <p:slideViewPr>
    <p:cSldViewPr>
      <p:cViewPr>
        <p:scale>
          <a:sx n="86" d="100"/>
          <a:sy n="86" d="100"/>
        </p:scale>
        <p:origin x="-13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/>
          </a:p>
          <a:p>
            <a:pPr>
              <a:defRPr/>
            </a:pPr>
            <a:r>
              <a:rPr lang="en-US" baseline="0"/>
              <a:t>latitude Mean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93307086614172"/>
          <c:y val="0.29653944298629337"/>
          <c:w val="0.79487248468941385"/>
          <c:h val="0.6520600029163021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4"/>
            <c:dispRSqr val="0"/>
            <c:dispEq val="0"/>
          </c:trendline>
          <c:yVal>
            <c:numRef>
              <c:f>'Channel 1'!$A$4:$A$46</c:f>
              <c:numCache>
                <c:formatCode>General</c:formatCode>
                <c:ptCount val="43"/>
                <c:pt idx="0">
                  <c:v>7.2999999999999995E-2</c:v>
                </c:pt>
                <c:pt idx="1">
                  <c:v>1.2999999999999999E-2</c:v>
                </c:pt>
                <c:pt idx="2">
                  <c:v>-8.0000000000000004E-4</c:v>
                </c:pt>
                <c:pt idx="3">
                  <c:v>2E-3</c:v>
                </c:pt>
                <c:pt idx="4">
                  <c:v>4.2999999999999997E-2</c:v>
                </c:pt>
                <c:pt idx="5">
                  <c:v>-0.10299999999999999</c:v>
                </c:pt>
                <c:pt idx="6">
                  <c:v>-4.0000000000000001E-3</c:v>
                </c:pt>
                <c:pt idx="7">
                  <c:v>1.4E-2</c:v>
                </c:pt>
                <c:pt idx="8">
                  <c:v>3.5000000000000003E-2</c:v>
                </c:pt>
                <c:pt idx="9">
                  <c:v>4.4999999999999998E-2</c:v>
                </c:pt>
                <c:pt idx="10">
                  <c:v>2.1000000000000001E-2</c:v>
                </c:pt>
                <c:pt idx="11">
                  <c:v>3.3000000000000002E-2</c:v>
                </c:pt>
                <c:pt idx="12">
                  <c:v>4.0000000000000001E-3</c:v>
                </c:pt>
                <c:pt idx="13">
                  <c:v>4.0000000000000001E-3</c:v>
                </c:pt>
                <c:pt idx="14">
                  <c:v>0.02</c:v>
                </c:pt>
                <c:pt idx="15">
                  <c:v>5.0000000000000001E-3</c:v>
                </c:pt>
                <c:pt idx="16">
                  <c:v>0.03</c:v>
                </c:pt>
                <c:pt idx="17">
                  <c:v>4.0000000000000001E-3</c:v>
                </c:pt>
                <c:pt idx="18">
                  <c:v>6.0000000000000001E-3</c:v>
                </c:pt>
                <c:pt idx="19">
                  <c:v>0.02</c:v>
                </c:pt>
                <c:pt idx="20">
                  <c:v>0.02</c:v>
                </c:pt>
                <c:pt idx="21">
                  <c:v>1.9E-2</c:v>
                </c:pt>
                <c:pt idx="22">
                  <c:v>1E-3</c:v>
                </c:pt>
                <c:pt idx="23">
                  <c:v>1.2E-2</c:v>
                </c:pt>
                <c:pt idx="24">
                  <c:v>0.06</c:v>
                </c:pt>
                <c:pt idx="25">
                  <c:v>0.01</c:v>
                </c:pt>
                <c:pt idx="26">
                  <c:v>0.09</c:v>
                </c:pt>
                <c:pt idx="27">
                  <c:v>0.02</c:v>
                </c:pt>
                <c:pt idx="28">
                  <c:v>7.0000000000000007E-2</c:v>
                </c:pt>
                <c:pt idx="29">
                  <c:v>0.02</c:v>
                </c:pt>
                <c:pt idx="30">
                  <c:v>7.0000000000000007E-2</c:v>
                </c:pt>
                <c:pt idx="31">
                  <c:v>7.0000000000000007E-2</c:v>
                </c:pt>
                <c:pt idx="32">
                  <c:v>0.02</c:v>
                </c:pt>
                <c:pt idx="33">
                  <c:v>0.06</c:v>
                </c:pt>
                <c:pt idx="34">
                  <c:v>-6.7000000000000004E-2</c:v>
                </c:pt>
                <c:pt idx="35">
                  <c:v>5.8999999999999997E-2</c:v>
                </c:pt>
                <c:pt idx="36">
                  <c:v>1.9E-2</c:v>
                </c:pt>
                <c:pt idx="37">
                  <c:v>6.0000000000000001E-3</c:v>
                </c:pt>
                <c:pt idx="38">
                  <c:v>5.8999999999999997E-2</c:v>
                </c:pt>
                <c:pt idx="39">
                  <c:v>0.02</c:v>
                </c:pt>
                <c:pt idx="40">
                  <c:v>0.05</c:v>
                </c:pt>
                <c:pt idx="41">
                  <c:v>0.04</c:v>
                </c:pt>
                <c:pt idx="42">
                  <c:v>1.7000000000000001E-2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59584"/>
        <c:axId val="35061120"/>
      </c:scatterChart>
      <c:valAx>
        <c:axId val="350595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5061120"/>
        <c:crosses val="autoZero"/>
        <c:crossBetween val="midCat"/>
      </c:valAx>
      <c:valAx>
        <c:axId val="35061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0595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Latitude Std Deviation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5"/>
            <c:dispRSqr val="0"/>
            <c:dispEq val="0"/>
          </c:trendline>
          <c:yVal>
            <c:numRef>
              <c:f>'Channel 16'!$B$4:$B$46</c:f>
              <c:numCache>
                <c:formatCode>General</c:formatCode>
                <c:ptCount val="43"/>
                <c:pt idx="0">
                  <c:v>0.17</c:v>
                </c:pt>
                <c:pt idx="1">
                  <c:v>0.17899999999999999</c:v>
                </c:pt>
                <c:pt idx="2">
                  <c:v>0.186</c:v>
                </c:pt>
                <c:pt idx="3">
                  <c:v>0.157</c:v>
                </c:pt>
                <c:pt idx="4">
                  <c:v>0.21</c:v>
                </c:pt>
                <c:pt idx="5">
                  <c:v>0.20399999999999999</c:v>
                </c:pt>
                <c:pt idx="6">
                  <c:v>0.14399999999999999</c:v>
                </c:pt>
                <c:pt idx="7">
                  <c:v>0.156</c:v>
                </c:pt>
                <c:pt idx="8">
                  <c:v>0.222</c:v>
                </c:pt>
                <c:pt idx="9">
                  <c:v>0.20399999999999999</c:v>
                </c:pt>
                <c:pt idx="10">
                  <c:v>0.16900000000000001</c:v>
                </c:pt>
                <c:pt idx="11">
                  <c:v>0.11600000000000001</c:v>
                </c:pt>
                <c:pt idx="12">
                  <c:v>0.09</c:v>
                </c:pt>
                <c:pt idx="13">
                  <c:v>0.08</c:v>
                </c:pt>
                <c:pt idx="14">
                  <c:v>0.14000000000000001</c:v>
                </c:pt>
                <c:pt idx="15">
                  <c:v>0.11</c:v>
                </c:pt>
                <c:pt idx="16">
                  <c:v>0.14000000000000001</c:v>
                </c:pt>
                <c:pt idx="17">
                  <c:v>0.08</c:v>
                </c:pt>
                <c:pt idx="18">
                  <c:v>0.17</c:v>
                </c:pt>
                <c:pt idx="19">
                  <c:v>0.09</c:v>
                </c:pt>
                <c:pt idx="20">
                  <c:v>0.13600000000000001</c:v>
                </c:pt>
                <c:pt idx="21">
                  <c:v>0.11</c:v>
                </c:pt>
                <c:pt idx="22">
                  <c:v>0.104</c:v>
                </c:pt>
                <c:pt idx="23">
                  <c:v>0.11</c:v>
                </c:pt>
                <c:pt idx="24">
                  <c:v>0.16</c:v>
                </c:pt>
                <c:pt idx="25">
                  <c:v>0.14000000000000001</c:v>
                </c:pt>
                <c:pt idx="26">
                  <c:v>0.16</c:v>
                </c:pt>
                <c:pt idx="27">
                  <c:v>0.14000000000000001</c:v>
                </c:pt>
                <c:pt idx="28">
                  <c:v>0.15</c:v>
                </c:pt>
                <c:pt idx="29">
                  <c:v>0.15</c:v>
                </c:pt>
                <c:pt idx="30">
                  <c:v>0.16</c:v>
                </c:pt>
                <c:pt idx="31">
                  <c:v>0.17</c:v>
                </c:pt>
                <c:pt idx="32">
                  <c:v>0.15</c:v>
                </c:pt>
                <c:pt idx="33">
                  <c:v>0.16</c:v>
                </c:pt>
                <c:pt idx="34">
                  <c:v>0.24</c:v>
                </c:pt>
                <c:pt idx="35">
                  <c:v>0.13</c:v>
                </c:pt>
                <c:pt idx="36">
                  <c:v>0.129</c:v>
                </c:pt>
                <c:pt idx="37">
                  <c:v>0.14499999999999999</c:v>
                </c:pt>
                <c:pt idx="38">
                  <c:v>0.14799999999999999</c:v>
                </c:pt>
                <c:pt idx="39">
                  <c:v>0.129</c:v>
                </c:pt>
                <c:pt idx="40">
                  <c:v>0.115</c:v>
                </c:pt>
                <c:pt idx="41">
                  <c:v>0.13400000000000001</c:v>
                </c:pt>
                <c:pt idx="42">
                  <c:v>0.17499999999999999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95904"/>
        <c:axId val="36797440"/>
      </c:scatterChart>
      <c:valAx>
        <c:axId val="36795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36797440"/>
        <c:crosses val="autoZero"/>
        <c:crossBetween val="midCat"/>
      </c:valAx>
      <c:valAx>
        <c:axId val="36797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Degrees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67959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/>
          </a:p>
          <a:p>
            <a:pPr>
              <a:defRPr/>
            </a:pPr>
            <a:r>
              <a:rPr lang="en-US" baseline="0"/>
              <a:t>Longitude Mean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3"/>
            <c:dispRSqr val="0"/>
            <c:dispEq val="0"/>
          </c:trendline>
          <c:yVal>
            <c:numRef>
              <c:f>'Channel 16'!$C$4:$C$46</c:f>
              <c:numCache>
                <c:formatCode>General</c:formatCode>
                <c:ptCount val="43"/>
                <c:pt idx="0">
                  <c:v>-2E-3</c:v>
                </c:pt>
                <c:pt idx="1">
                  <c:v>3.0000000000000001E-3</c:v>
                </c:pt>
                <c:pt idx="2">
                  <c:v>-0.04</c:v>
                </c:pt>
                <c:pt idx="3">
                  <c:v>8.9999999999999993E-3</c:v>
                </c:pt>
                <c:pt idx="4">
                  <c:v>2.9000000000000001E-2</c:v>
                </c:pt>
                <c:pt idx="5">
                  <c:v>3.1E-2</c:v>
                </c:pt>
                <c:pt idx="6">
                  <c:v>-0.01</c:v>
                </c:pt>
                <c:pt idx="7">
                  <c:v>-1.0999999999999999E-2</c:v>
                </c:pt>
                <c:pt idx="8">
                  <c:v>4.8000000000000001E-2</c:v>
                </c:pt>
                <c:pt idx="9">
                  <c:v>1.7999999999999999E-2</c:v>
                </c:pt>
                <c:pt idx="10">
                  <c:v>0.02</c:v>
                </c:pt>
                <c:pt idx="11">
                  <c:v>-2E-3</c:v>
                </c:pt>
                <c:pt idx="12">
                  <c:v>0.01</c:v>
                </c:pt>
                <c:pt idx="13">
                  <c:v>0.01</c:v>
                </c:pt>
                <c:pt idx="14">
                  <c:v>-5.0000000000000001E-3</c:v>
                </c:pt>
                <c:pt idx="15">
                  <c:v>0.04</c:v>
                </c:pt>
                <c:pt idx="16">
                  <c:v>-0.04</c:v>
                </c:pt>
                <c:pt idx="17">
                  <c:v>0.02</c:v>
                </c:pt>
                <c:pt idx="18">
                  <c:v>-0.01</c:v>
                </c:pt>
                <c:pt idx="19">
                  <c:v>0.04</c:v>
                </c:pt>
                <c:pt idx="20">
                  <c:v>-0.05</c:v>
                </c:pt>
                <c:pt idx="21">
                  <c:v>4.2000000000000003E-2</c:v>
                </c:pt>
                <c:pt idx="22">
                  <c:v>-4.5999999999999999E-2</c:v>
                </c:pt>
                <c:pt idx="23">
                  <c:v>1.6E-2</c:v>
                </c:pt>
                <c:pt idx="24">
                  <c:v>0.01</c:v>
                </c:pt>
                <c:pt idx="25">
                  <c:v>-0.01</c:v>
                </c:pt>
                <c:pt idx="26">
                  <c:v>0.02</c:v>
                </c:pt>
                <c:pt idx="27">
                  <c:v>-1E-3</c:v>
                </c:pt>
                <c:pt idx="28">
                  <c:v>0.01</c:v>
                </c:pt>
                <c:pt idx="29">
                  <c:v>-0.01</c:v>
                </c:pt>
                <c:pt idx="30">
                  <c:v>4.0000000000000001E-3</c:v>
                </c:pt>
                <c:pt idx="31">
                  <c:v>0.02</c:v>
                </c:pt>
                <c:pt idx="32">
                  <c:v>-3.0000000000000001E-3</c:v>
                </c:pt>
                <c:pt idx="33">
                  <c:v>0.01</c:v>
                </c:pt>
                <c:pt idx="34">
                  <c:v>-0.21</c:v>
                </c:pt>
                <c:pt idx="35">
                  <c:v>3.5000000000000003E-2</c:v>
                </c:pt>
                <c:pt idx="36">
                  <c:v>-8.9999999999999993E-3</c:v>
                </c:pt>
                <c:pt idx="37">
                  <c:v>-1.2999999999999999E-2</c:v>
                </c:pt>
                <c:pt idx="38">
                  <c:v>2.1000000000000001E-2</c:v>
                </c:pt>
                <c:pt idx="39">
                  <c:v>3.5000000000000003E-2</c:v>
                </c:pt>
                <c:pt idx="40">
                  <c:v>7.0000000000000001E-3</c:v>
                </c:pt>
                <c:pt idx="41">
                  <c:v>8.9999999999999993E-3</c:v>
                </c:pt>
                <c:pt idx="42">
                  <c:v>-1E-3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784832"/>
        <c:axId val="39786368"/>
      </c:scatterChart>
      <c:valAx>
        <c:axId val="39784832"/>
        <c:scaling>
          <c:orientation val="minMax"/>
        </c:scaling>
        <c:delete val="0"/>
        <c:axPos val="b"/>
        <c:majorTickMark val="none"/>
        <c:minorTickMark val="none"/>
        <c:tickLblPos val="nextTo"/>
        <c:crossAx val="39786368"/>
        <c:crosses val="autoZero"/>
        <c:crossBetween val="midCat"/>
      </c:valAx>
      <c:valAx>
        <c:axId val="39786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97848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Longitude Std Deviation</a:t>
            </a:r>
            <a:endParaRPr lang="en-US" dirty="0"/>
          </a:p>
        </c:rich>
      </c:tx>
      <c:layout>
        <c:manualLayout>
          <c:xMode val="edge"/>
          <c:yMode val="edge"/>
          <c:x val="0.20140966754155731"/>
          <c:y val="3.8461538461538464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6"/>
            <c:dispRSqr val="0"/>
            <c:dispEq val="0"/>
          </c:trendline>
          <c:yVal>
            <c:numRef>
              <c:f>'Channel 16'!$D$4:$D$46</c:f>
              <c:numCache>
                <c:formatCode>General</c:formatCode>
                <c:ptCount val="43"/>
                <c:pt idx="0">
                  <c:v>0.18099999999999999</c:v>
                </c:pt>
                <c:pt idx="1">
                  <c:v>0.21</c:v>
                </c:pt>
                <c:pt idx="2">
                  <c:v>0.183</c:v>
                </c:pt>
                <c:pt idx="3">
                  <c:v>0.16300000000000001</c:v>
                </c:pt>
                <c:pt idx="4">
                  <c:v>0.189</c:v>
                </c:pt>
                <c:pt idx="5">
                  <c:v>0.182</c:v>
                </c:pt>
                <c:pt idx="6">
                  <c:v>0.159</c:v>
                </c:pt>
                <c:pt idx="7">
                  <c:v>0.16900000000000001</c:v>
                </c:pt>
                <c:pt idx="8">
                  <c:v>0.19800000000000001</c:v>
                </c:pt>
                <c:pt idx="9">
                  <c:v>0.20699999999999999</c:v>
                </c:pt>
                <c:pt idx="10">
                  <c:v>0.16900000000000001</c:v>
                </c:pt>
                <c:pt idx="11">
                  <c:v>0.124</c:v>
                </c:pt>
                <c:pt idx="12">
                  <c:v>0.18</c:v>
                </c:pt>
                <c:pt idx="13">
                  <c:v>0.19</c:v>
                </c:pt>
                <c:pt idx="14">
                  <c:v>0.18</c:v>
                </c:pt>
                <c:pt idx="15">
                  <c:v>0.19</c:v>
                </c:pt>
                <c:pt idx="16">
                  <c:v>0.17</c:v>
                </c:pt>
                <c:pt idx="17">
                  <c:v>0.14000000000000001</c:v>
                </c:pt>
                <c:pt idx="18">
                  <c:v>0.21</c:v>
                </c:pt>
                <c:pt idx="19">
                  <c:v>0.2</c:v>
                </c:pt>
                <c:pt idx="20">
                  <c:v>0.23</c:v>
                </c:pt>
                <c:pt idx="21">
                  <c:v>0.187</c:v>
                </c:pt>
                <c:pt idx="22">
                  <c:v>0.17</c:v>
                </c:pt>
                <c:pt idx="23">
                  <c:v>0.16900000000000001</c:v>
                </c:pt>
                <c:pt idx="24">
                  <c:v>0.15</c:v>
                </c:pt>
                <c:pt idx="25">
                  <c:v>0.21</c:v>
                </c:pt>
                <c:pt idx="26">
                  <c:v>0.15</c:v>
                </c:pt>
                <c:pt idx="27">
                  <c:v>0.18</c:v>
                </c:pt>
                <c:pt idx="28">
                  <c:v>0.17</c:v>
                </c:pt>
                <c:pt idx="29">
                  <c:v>0.19</c:v>
                </c:pt>
                <c:pt idx="30">
                  <c:v>0.15</c:v>
                </c:pt>
                <c:pt idx="31">
                  <c:v>0.16</c:v>
                </c:pt>
                <c:pt idx="32">
                  <c:v>0.2</c:v>
                </c:pt>
                <c:pt idx="33">
                  <c:v>0.17</c:v>
                </c:pt>
                <c:pt idx="34">
                  <c:v>0.26200000000000001</c:v>
                </c:pt>
                <c:pt idx="35">
                  <c:v>0.19800000000000001</c:v>
                </c:pt>
                <c:pt idx="36">
                  <c:v>0.17899999999999999</c:v>
                </c:pt>
                <c:pt idx="37">
                  <c:v>0.19800000000000001</c:v>
                </c:pt>
                <c:pt idx="38">
                  <c:v>0.14899999999999999</c:v>
                </c:pt>
                <c:pt idx="39">
                  <c:v>0.16</c:v>
                </c:pt>
                <c:pt idx="40">
                  <c:v>0.14000000000000001</c:v>
                </c:pt>
                <c:pt idx="41">
                  <c:v>0.17399999999999999</c:v>
                </c:pt>
                <c:pt idx="42">
                  <c:v>0.23200000000000001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10112"/>
        <c:axId val="40011648"/>
      </c:scatterChart>
      <c:valAx>
        <c:axId val="4001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0011648"/>
        <c:crosses val="autoZero"/>
        <c:crossBetween val="midCat"/>
      </c:valAx>
      <c:valAx>
        <c:axId val="40011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00101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Latitude Mean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3"/>
            <c:dispRSqr val="0"/>
            <c:dispEq val="0"/>
          </c:trendline>
          <c:yVal>
            <c:numRef>
              <c:f>'Channel 17'!$A$4:$A$29</c:f>
              <c:numCache>
                <c:formatCode>General</c:formatCode>
                <c:ptCount val="26"/>
                <c:pt idx="0">
                  <c:v>-2E-3</c:v>
                </c:pt>
                <c:pt idx="1">
                  <c:v>-1.4E-2</c:v>
                </c:pt>
                <c:pt idx="2">
                  <c:v>3.1E-2</c:v>
                </c:pt>
                <c:pt idx="3">
                  <c:v>2.4E-2</c:v>
                </c:pt>
                <c:pt idx="4">
                  <c:v>-0.02</c:v>
                </c:pt>
                <c:pt idx="5">
                  <c:v>-1.4E-2</c:v>
                </c:pt>
                <c:pt idx="6">
                  <c:v>-8.9999999999999993E-3</c:v>
                </c:pt>
                <c:pt idx="7">
                  <c:v>-1.7000000000000001E-2</c:v>
                </c:pt>
                <c:pt idx="8">
                  <c:v>-3.2000000000000001E-2</c:v>
                </c:pt>
                <c:pt idx="9">
                  <c:v>-8.0000000000000002E-3</c:v>
                </c:pt>
                <c:pt idx="10">
                  <c:v>0.01</c:v>
                </c:pt>
                <c:pt idx="11">
                  <c:v>-0.01</c:v>
                </c:pt>
                <c:pt idx="12">
                  <c:v>0.01</c:v>
                </c:pt>
                <c:pt idx="13">
                  <c:v>6.0000000000000001E-3</c:v>
                </c:pt>
                <c:pt idx="14">
                  <c:v>6.0000000000000001E-3</c:v>
                </c:pt>
                <c:pt idx="15">
                  <c:v>1.0999999999999999E-2</c:v>
                </c:pt>
                <c:pt idx="16">
                  <c:v>2E-3</c:v>
                </c:pt>
                <c:pt idx="17">
                  <c:v>-0.03</c:v>
                </c:pt>
                <c:pt idx="18">
                  <c:v>-0.03</c:v>
                </c:pt>
                <c:pt idx="19">
                  <c:v>0.01</c:v>
                </c:pt>
                <c:pt idx="20">
                  <c:v>5.0000000000000001E-3</c:v>
                </c:pt>
                <c:pt idx="21">
                  <c:v>-0.01</c:v>
                </c:pt>
                <c:pt idx="22">
                  <c:v>0.01</c:v>
                </c:pt>
                <c:pt idx="23">
                  <c:v>0.01</c:v>
                </c:pt>
                <c:pt idx="24">
                  <c:v>-0.01</c:v>
                </c:pt>
                <c:pt idx="25">
                  <c:v>-1E-3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94816"/>
        <c:axId val="40196352"/>
      </c:scatterChart>
      <c:valAx>
        <c:axId val="401948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0196352"/>
        <c:crosses val="autoZero"/>
        <c:crossBetween val="midCat"/>
      </c:valAx>
      <c:valAx>
        <c:axId val="401963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0194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Latitude Std Deviation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6"/>
            <c:dispRSqr val="0"/>
            <c:dispEq val="0"/>
          </c:trendline>
          <c:yVal>
            <c:numRef>
              <c:f>'Channel 17'!$B$4:$B$36</c:f>
              <c:numCache>
                <c:formatCode>General</c:formatCode>
                <c:ptCount val="33"/>
                <c:pt idx="0">
                  <c:v>0.13900000000000001</c:v>
                </c:pt>
                <c:pt idx="1">
                  <c:v>0.14799999999999999</c:v>
                </c:pt>
                <c:pt idx="2">
                  <c:v>0.185</c:v>
                </c:pt>
                <c:pt idx="3">
                  <c:v>0.13600000000000001</c:v>
                </c:pt>
                <c:pt idx="4">
                  <c:v>0.17299999999999999</c:v>
                </c:pt>
                <c:pt idx="5">
                  <c:v>0.124</c:v>
                </c:pt>
                <c:pt idx="6">
                  <c:v>9.7000000000000003E-2</c:v>
                </c:pt>
                <c:pt idx="7">
                  <c:v>0.13100000000000001</c:v>
                </c:pt>
                <c:pt idx="8">
                  <c:v>0.128</c:v>
                </c:pt>
                <c:pt idx="9">
                  <c:v>8.5000000000000006E-2</c:v>
                </c:pt>
                <c:pt idx="10">
                  <c:v>7.0000000000000007E-2</c:v>
                </c:pt>
                <c:pt idx="11">
                  <c:v>0.09</c:v>
                </c:pt>
                <c:pt idx="12">
                  <c:v>0.08</c:v>
                </c:pt>
                <c:pt idx="13">
                  <c:v>0.08</c:v>
                </c:pt>
                <c:pt idx="14">
                  <c:v>7.2999999999999995E-2</c:v>
                </c:pt>
                <c:pt idx="15">
                  <c:v>9.8000000000000004E-2</c:v>
                </c:pt>
                <c:pt idx="16">
                  <c:v>0.16</c:v>
                </c:pt>
                <c:pt idx="17">
                  <c:v>0.16</c:v>
                </c:pt>
                <c:pt idx="18">
                  <c:v>0.15</c:v>
                </c:pt>
                <c:pt idx="19">
                  <c:v>0.11</c:v>
                </c:pt>
                <c:pt idx="20">
                  <c:v>0.12</c:v>
                </c:pt>
                <c:pt idx="21">
                  <c:v>0.12</c:v>
                </c:pt>
                <c:pt idx="22">
                  <c:v>0.14000000000000001</c:v>
                </c:pt>
                <c:pt idx="23">
                  <c:v>0.12</c:v>
                </c:pt>
                <c:pt idx="24">
                  <c:v>0.12</c:v>
                </c:pt>
                <c:pt idx="25">
                  <c:v>0.1</c:v>
                </c:pt>
                <c:pt idx="26">
                  <c:v>0.11899999999999999</c:v>
                </c:pt>
                <c:pt idx="27">
                  <c:v>0.108</c:v>
                </c:pt>
                <c:pt idx="28">
                  <c:v>6.9000000000000006E-2</c:v>
                </c:pt>
                <c:pt idx="29">
                  <c:v>0.111</c:v>
                </c:pt>
                <c:pt idx="30">
                  <c:v>0.09</c:v>
                </c:pt>
                <c:pt idx="31">
                  <c:v>9.8000000000000004E-2</c:v>
                </c:pt>
                <c:pt idx="32">
                  <c:v>9.0999999999999998E-2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13440"/>
        <c:axId val="87614976"/>
      </c:scatterChart>
      <c:valAx>
        <c:axId val="87613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87614976"/>
        <c:crosses val="autoZero"/>
        <c:crossBetween val="midCat"/>
      </c:valAx>
      <c:valAx>
        <c:axId val="876149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6134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Longitude Mean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3"/>
            <c:dispRSqr val="0"/>
            <c:dispEq val="0"/>
          </c:trendline>
          <c:yVal>
            <c:numRef>
              <c:f>'Channel 17'!$C$4:$C$36</c:f>
              <c:numCache>
                <c:formatCode>General</c:formatCode>
                <c:ptCount val="33"/>
                <c:pt idx="0">
                  <c:v>2.1999999999999999E-2</c:v>
                </c:pt>
                <c:pt idx="1">
                  <c:v>7.0000000000000001E-3</c:v>
                </c:pt>
                <c:pt idx="2">
                  <c:v>-7.9000000000000001E-2</c:v>
                </c:pt>
                <c:pt idx="3">
                  <c:v>-3.4000000000000002E-2</c:v>
                </c:pt>
                <c:pt idx="4">
                  <c:v>-3.0000000000000001E-3</c:v>
                </c:pt>
                <c:pt idx="5">
                  <c:v>0.02</c:v>
                </c:pt>
                <c:pt idx="6">
                  <c:v>-8.0000000000000002E-3</c:v>
                </c:pt>
                <c:pt idx="7">
                  <c:v>1.4E-2</c:v>
                </c:pt>
                <c:pt idx="8">
                  <c:v>4.0000000000000001E-3</c:v>
                </c:pt>
                <c:pt idx="9">
                  <c:v>-1.6E-2</c:v>
                </c:pt>
                <c:pt idx="10">
                  <c:v>-0.04</c:v>
                </c:pt>
                <c:pt idx="11">
                  <c:v>-0.03</c:v>
                </c:pt>
                <c:pt idx="12">
                  <c:v>-0.03</c:v>
                </c:pt>
                <c:pt idx="13">
                  <c:v>-0.03</c:v>
                </c:pt>
                <c:pt idx="14">
                  <c:v>-6.0000000000000001E-3</c:v>
                </c:pt>
                <c:pt idx="15">
                  <c:v>-3.4000000000000002E-2</c:v>
                </c:pt>
                <c:pt idx="16">
                  <c:v>2.9999999999999997E-4</c:v>
                </c:pt>
                <c:pt idx="17">
                  <c:v>-0.02</c:v>
                </c:pt>
                <c:pt idx="18">
                  <c:v>-0.03</c:v>
                </c:pt>
                <c:pt idx="19">
                  <c:v>0.01</c:v>
                </c:pt>
                <c:pt idx="20">
                  <c:v>1E-3</c:v>
                </c:pt>
                <c:pt idx="21">
                  <c:v>-1E-3</c:v>
                </c:pt>
                <c:pt idx="22">
                  <c:v>0.01</c:v>
                </c:pt>
                <c:pt idx="23">
                  <c:v>0.01</c:v>
                </c:pt>
                <c:pt idx="24">
                  <c:v>0</c:v>
                </c:pt>
                <c:pt idx="25">
                  <c:v>-0.02</c:v>
                </c:pt>
                <c:pt idx="26">
                  <c:v>1.2E-2</c:v>
                </c:pt>
                <c:pt idx="27">
                  <c:v>-1.7000000000000001E-2</c:v>
                </c:pt>
                <c:pt idx="28">
                  <c:v>-7.0999999999999994E-2</c:v>
                </c:pt>
                <c:pt idx="29">
                  <c:v>2.1999999999999999E-2</c:v>
                </c:pt>
                <c:pt idx="30">
                  <c:v>8.0000000000000002E-3</c:v>
                </c:pt>
                <c:pt idx="31">
                  <c:v>4.2000000000000003E-2</c:v>
                </c:pt>
                <c:pt idx="32">
                  <c:v>-2.8000000000000001E-2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595264"/>
        <c:axId val="91578368"/>
      </c:scatterChart>
      <c:valAx>
        <c:axId val="87595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91578368"/>
        <c:crosses val="autoZero"/>
        <c:crossBetween val="midCat"/>
      </c:valAx>
      <c:valAx>
        <c:axId val="91578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75952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Longitude Std Deviation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4"/>
            <c:dispRSqr val="0"/>
            <c:dispEq val="0"/>
          </c:trendline>
          <c:yVal>
            <c:numRef>
              <c:f>'Channel 17'!$D$4:$D$36</c:f>
              <c:numCache>
                <c:formatCode>General</c:formatCode>
                <c:ptCount val="33"/>
                <c:pt idx="0">
                  <c:v>0.152</c:v>
                </c:pt>
                <c:pt idx="1">
                  <c:v>0.16500000000000001</c:v>
                </c:pt>
                <c:pt idx="2">
                  <c:v>0.184</c:v>
                </c:pt>
                <c:pt idx="3">
                  <c:v>0.16</c:v>
                </c:pt>
                <c:pt idx="4">
                  <c:v>0.153</c:v>
                </c:pt>
                <c:pt idx="5">
                  <c:v>0.17799999999999999</c:v>
                </c:pt>
                <c:pt idx="6">
                  <c:v>0.106</c:v>
                </c:pt>
                <c:pt idx="7">
                  <c:v>0.13400000000000001</c:v>
                </c:pt>
                <c:pt idx="8">
                  <c:v>0.153</c:v>
                </c:pt>
                <c:pt idx="9">
                  <c:v>0.11799999999999999</c:v>
                </c:pt>
                <c:pt idx="10">
                  <c:v>0.18</c:v>
                </c:pt>
                <c:pt idx="11">
                  <c:v>0.14000000000000001</c:v>
                </c:pt>
                <c:pt idx="12">
                  <c:v>0.15</c:v>
                </c:pt>
                <c:pt idx="13">
                  <c:v>0.15</c:v>
                </c:pt>
                <c:pt idx="14">
                  <c:v>0.13500000000000001</c:v>
                </c:pt>
                <c:pt idx="15">
                  <c:v>0.13600000000000001</c:v>
                </c:pt>
                <c:pt idx="16">
                  <c:v>0.15</c:v>
                </c:pt>
                <c:pt idx="17">
                  <c:v>0.18</c:v>
                </c:pt>
                <c:pt idx="18">
                  <c:v>0.14000000000000001</c:v>
                </c:pt>
                <c:pt idx="19">
                  <c:v>0.14000000000000001</c:v>
                </c:pt>
                <c:pt idx="20">
                  <c:v>0.12</c:v>
                </c:pt>
                <c:pt idx="21">
                  <c:v>0.17</c:v>
                </c:pt>
                <c:pt idx="22">
                  <c:v>0.13</c:v>
                </c:pt>
                <c:pt idx="23">
                  <c:v>0.12</c:v>
                </c:pt>
                <c:pt idx="24">
                  <c:v>0.16</c:v>
                </c:pt>
                <c:pt idx="25">
                  <c:v>0.12</c:v>
                </c:pt>
                <c:pt idx="26">
                  <c:v>0.13600000000000001</c:v>
                </c:pt>
                <c:pt idx="27">
                  <c:v>0.16</c:v>
                </c:pt>
                <c:pt idx="28">
                  <c:v>0.129</c:v>
                </c:pt>
                <c:pt idx="29">
                  <c:v>0.13800000000000001</c:v>
                </c:pt>
                <c:pt idx="30">
                  <c:v>0.112</c:v>
                </c:pt>
                <c:pt idx="31">
                  <c:v>9.2999999999999999E-2</c:v>
                </c:pt>
                <c:pt idx="32">
                  <c:v>0.13900000000000001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686400"/>
        <c:axId val="91687936"/>
      </c:scatterChart>
      <c:valAx>
        <c:axId val="91686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687936"/>
        <c:crosses val="autoZero"/>
        <c:crossBetween val="midCat"/>
      </c:valAx>
      <c:valAx>
        <c:axId val="916879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168640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Latitude Std Deviation</a:t>
            </a:r>
          </a:p>
        </c:rich>
      </c:tx>
      <c:layout>
        <c:manualLayout>
          <c:xMode val="edge"/>
          <c:yMode val="edge"/>
          <c:x val="0.21817418277260797"/>
          <c:y val="3.4482758620689655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6"/>
            <c:dispRSqr val="0"/>
            <c:dispEq val="0"/>
          </c:trendline>
          <c:yVal>
            <c:numRef>
              <c:f>'Channel 1'!$B$4:$B$46</c:f>
              <c:numCache>
                <c:formatCode>General</c:formatCode>
                <c:ptCount val="43"/>
                <c:pt idx="0">
                  <c:v>0.2</c:v>
                </c:pt>
                <c:pt idx="1">
                  <c:v>0.22600000000000001</c:v>
                </c:pt>
                <c:pt idx="2">
                  <c:v>0.218</c:v>
                </c:pt>
                <c:pt idx="3">
                  <c:v>0.16700000000000001</c:v>
                </c:pt>
                <c:pt idx="4">
                  <c:v>0.223</c:v>
                </c:pt>
                <c:pt idx="5">
                  <c:v>0.17499999999999999</c:v>
                </c:pt>
                <c:pt idx="6">
                  <c:v>0.193</c:v>
                </c:pt>
                <c:pt idx="7">
                  <c:v>0.154</c:v>
                </c:pt>
                <c:pt idx="8">
                  <c:v>0.253</c:v>
                </c:pt>
                <c:pt idx="9">
                  <c:v>0.182</c:v>
                </c:pt>
                <c:pt idx="10">
                  <c:v>0.20399999999999999</c:v>
                </c:pt>
                <c:pt idx="11">
                  <c:v>0.192</c:v>
                </c:pt>
                <c:pt idx="12">
                  <c:v>0.12</c:v>
                </c:pt>
                <c:pt idx="13">
                  <c:v>0.14000000000000001</c:v>
                </c:pt>
                <c:pt idx="14">
                  <c:v>0.18</c:v>
                </c:pt>
                <c:pt idx="15">
                  <c:v>0.17</c:v>
                </c:pt>
                <c:pt idx="16">
                  <c:v>0.19</c:v>
                </c:pt>
                <c:pt idx="17">
                  <c:v>0.13</c:v>
                </c:pt>
                <c:pt idx="18">
                  <c:v>0.19</c:v>
                </c:pt>
                <c:pt idx="19">
                  <c:v>0.12</c:v>
                </c:pt>
                <c:pt idx="20">
                  <c:v>0.16</c:v>
                </c:pt>
                <c:pt idx="21">
                  <c:v>0.14899999999999999</c:v>
                </c:pt>
                <c:pt idx="22">
                  <c:v>0.17799999999999999</c:v>
                </c:pt>
                <c:pt idx="23">
                  <c:v>0.129</c:v>
                </c:pt>
                <c:pt idx="24">
                  <c:v>0.19</c:v>
                </c:pt>
                <c:pt idx="25">
                  <c:v>0.2</c:v>
                </c:pt>
                <c:pt idx="26">
                  <c:v>0.21</c:v>
                </c:pt>
                <c:pt idx="27">
                  <c:v>0.18</c:v>
                </c:pt>
                <c:pt idx="28">
                  <c:v>0.21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0.18</c:v>
                </c:pt>
                <c:pt idx="33">
                  <c:v>0.23</c:v>
                </c:pt>
                <c:pt idx="34">
                  <c:v>0.223</c:v>
                </c:pt>
                <c:pt idx="35">
                  <c:v>0.2</c:v>
                </c:pt>
                <c:pt idx="36">
                  <c:v>0.18099999999999999</c:v>
                </c:pt>
                <c:pt idx="37">
                  <c:v>0.14299999999999999</c:v>
                </c:pt>
                <c:pt idx="38">
                  <c:v>0.19900000000000001</c:v>
                </c:pt>
                <c:pt idx="39">
                  <c:v>0.20399999999999999</c:v>
                </c:pt>
                <c:pt idx="40">
                  <c:v>0.14899999999999999</c:v>
                </c:pt>
                <c:pt idx="41">
                  <c:v>0.218</c:v>
                </c:pt>
                <c:pt idx="42">
                  <c:v>0.17399999999999999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402496"/>
        <c:axId val="37404672"/>
      </c:scatterChart>
      <c:valAx>
        <c:axId val="37402496"/>
        <c:scaling>
          <c:orientation val="minMax"/>
        </c:scaling>
        <c:delete val="0"/>
        <c:axPos val="b"/>
        <c:title>
          <c:layout/>
          <c:overlay val="0"/>
        </c:title>
        <c:majorTickMark val="none"/>
        <c:minorTickMark val="none"/>
        <c:tickLblPos val="nextTo"/>
        <c:crossAx val="37404672"/>
        <c:crosses val="autoZero"/>
        <c:crossBetween val="midCat"/>
      </c:valAx>
      <c:valAx>
        <c:axId val="37404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40249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/>
          </a:p>
          <a:p>
            <a:pPr>
              <a:defRPr/>
            </a:pPr>
            <a:r>
              <a:rPr lang="en-US" baseline="0"/>
              <a:t>Longitude Mean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4"/>
            <c:dispRSqr val="0"/>
            <c:dispEq val="0"/>
          </c:trendline>
          <c:yVal>
            <c:numRef>
              <c:f>'Channel 1'!$C$4:$C$46</c:f>
              <c:numCache>
                <c:formatCode>General</c:formatCode>
                <c:ptCount val="43"/>
                <c:pt idx="0">
                  <c:v>-2.4E-2</c:v>
                </c:pt>
                <c:pt idx="1">
                  <c:v>-2E-3</c:v>
                </c:pt>
                <c:pt idx="2">
                  <c:v>-7.0000000000000001E-3</c:v>
                </c:pt>
                <c:pt idx="3">
                  <c:v>1.4999999999999999E-2</c:v>
                </c:pt>
                <c:pt idx="4">
                  <c:v>-1.0999999999999999E-2</c:v>
                </c:pt>
                <c:pt idx="5">
                  <c:v>1.2999999999999999E-2</c:v>
                </c:pt>
                <c:pt idx="6">
                  <c:v>-3.6999999999999998E-2</c:v>
                </c:pt>
                <c:pt idx="7">
                  <c:v>1E-4</c:v>
                </c:pt>
                <c:pt idx="8">
                  <c:v>-1.7000000000000001E-2</c:v>
                </c:pt>
                <c:pt idx="9">
                  <c:v>-1.2E-2</c:v>
                </c:pt>
                <c:pt idx="10">
                  <c:v>-2.8000000000000001E-2</c:v>
                </c:pt>
                <c:pt idx="11">
                  <c:v>-1.2E-2</c:v>
                </c:pt>
                <c:pt idx="12">
                  <c:v>-0.06</c:v>
                </c:pt>
                <c:pt idx="13">
                  <c:v>0.02</c:v>
                </c:pt>
                <c:pt idx="14">
                  <c:v>0.03</c:v>
                </c:pt>
                <c:pt idx="15">
                  <c:v>-0.02</c:v>
                </c:pt>
                <c:pt idx="16">
                  <c:v>-0.04</c:v>
                </c:pt>
                <c:pt idx="17">
                  <c:v>0.05</c:v>
                </c:pt>
                <c:pt idx="18">
                  <c:v>1E-3</c:v>
                </c:pt>
                <c:pt idx="19">
                  <c:v>-0.03</c:v>
                </c:pt>
                <c:pt idx="20">
                  <c:v>-0.03</c:v>
                </c:pt>
                <c:pt idx="21">
                  <c:v>5.0000000000000001E-3</c:v>
                </c:pt>
                <c:pt idx="22">
                  <c:v>2.7E-2</c:v>
                </c:pt>
                <c:pt idx="23">
                  <c:v>-2.5999999999999999E-2</c:v>
                </c:pt>
                <c:pt idx="24">
                  <c:v>0.05</c:v>
                </c:pt>
                <c:pt idx="25">
                  <c:v>0.01</c:v>
                </c:pt>
                <c:pt idx="26">
                  <c:v>7.0000000000000007E-2</c:v>
                </c:pt>
                <c:pt idx="27">
                  <c:v>-2E-3</c:v>
                </c:pt>
                <c:pt idx="28">
                  <c:v>0.08</c:v>
                </c:pt>
                <c:pt idx="29">
                  <c:v>0.01</c:v>
                </c:pt>
                <c:pt idx="30">
                  <c:v>0.04</c:v>
                </c:pt>
                <c:pt idx="31">
                  <c:v>0.05</c:v>
                </c:pt>
                <c:pt idx="32">
                  <c:v>0.02</c:v>
                </c:pt>
                <c:pt idx="33">
                  <c:v>0.05</c:v>
                </c:pt>
                <c:pt idx="34">
                  <c:v>-0.17</c:v>
                </c:pt>
                <c:pt idx="35">
                  <c:v>5.5E-2</c:v>
                </c:pt>
                <c:pt idx="36">
                  <c:v>5.5E-2</c:v>
                </c:pt>
                <c:pt idx="37">
                  <c:v>4.0000000000000001E-3</c:v>
                </c:pt>
                <c:pt idx="38">
                  <c:v>8.3000000000000004E-2</c:v>
                </c:pt>
                <c:pt idx="39">
                  <c:v>1.2999999999999999E-2</c:v>
                </c:pt>
                <c:pt idx="40">
                  <c:v>9.1999999999999998E-2</c:v>
                </c:pt>
                <c:pt idx="41">
                  <c:v>5.5E-2</c:v>
                </c:pt>
                <c:pt idx="42">
                  <c:v>3.1E-2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565568"/>
        <c:axId val="37567104"/>
      </c:scatterChart>
      <c:valAx>
        <c:axId val="37565568"/>
        <c:scaling>
          <c:orientation val="minMax"/>
        </c:scaling>
        <c:delete val="0"/>
        <c:axPos val="b"/>
        <c:majorTickMark val="none"/>
        <c:minorTickMark val="none"/>
        <c:tickLblPos val="nextTo"/>
        <c:crossAx val="37567104"/>
        <c:crosses val="autoZero"/>
        <c:crossBetween val="midCat"/>
      </c:valAx>
      <c:valAx>
        <c:axId val="37567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56556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Longitude Std Deviation</a:t>
            </a:r>
            <a:endParaRPr lang="en-US" dirty="0"/>
          </a:p>
        </c:rich>
      </c:tx>
      <c:layout>
        <c:manualLayout>
          <c:xMode val="edge"/>
          <c:yMode val="edge"/>
          <c:x val="0.26828477690288716"/>
          <c:y val="0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4"/>
            <c:dispRSqr val="0"/>
            <c:dispEq val="0"/>
          </c:trendline>
          <c:yVal>
            <c:numRef>
              <c:f>'Channel 1'!$D$4:$D$46</c:f>
              <c:numCache>
                <c:formatCode>General</c:formatCode>
                <c:ptCount val="43"/>
                <c:pt idx="0">
                  <c:v>0.183</c:v>
                </c:pt>
                <c:pt idx="1">
                  <c:v>0.216</c:v>
                </c:pt>
                <c:pt idx="2">
                  <c:v>0.217</c:v>
                </c:pt>
                <c:pt idx="3">
                  <c:v>0.17399999999999999</c:v>
                </c:pt>
                <c:pt idx="4">
                  <c:v>0.19500000000000001</c:v>
                </c:pt>
                <c:pt idx="5">
                  <c:v>0.20300000000000001</c:v>
                </c:pt>
                <c:pt idx="6">
                  <c:v>0.17100000000000001</c:v>
                </c:pt>
                <c:pt idx="7">
                  <c:v>0.186</c:v>
                </c:pt>
                <c:pt idx="8">
                  <c:v>0.221</c:v>
                </c:pt>
                <c:pt idx="9">
                  <c:v>0.182</c:v>
                </c:pt>
                <c:pt idx="10">
                  <c:v>0.215</c:v>
                </c:pt>
                <c:pt idx="11">
                  <c:v>0.20499999999999999</c:v>
                </c:pt>
                <c:pt idx="12">
                  <c:v>0.23</c:v>
                </c:pt>
                <c:pt idx="13">
                  <c:v>0.25</c:v>
                </c:pt>
                <c:pt idx="14">
                  <c:v>0.23</c:v>
                </c:pt>
                <c:pt idx="15">
                  <c:v>0.25</c:v>
                </c:pt>
                <c:pt idx="16">
                  <c:v>0.21</c:v>
                </c:pt>
                <c:pt idx="17">
                  <c:v>0.22</c:v>
                </c:pt>
                <c:pt idx="18">
                  <c:v>0.24</c:v>
                </c:pt>
                <c:pt idx="19">
                  <c:v>0.28000000000000003</c:v>
                </c:pt>
                <c:pt idx="20">
                  <c:v>0.25</c:v>
                </c:pt>
                <c:pt idx="21">
                  <c:v>0.27800000000000002</c:v>
                </c:pt>
                <c:pt idx="22">
                  <c:v>0.2</c:v>
                </c:pt>
                <c:pt idx="23">
                  <c:v>0.22</c:v>
                </c:pt>
                <c:pt idx="24">
                  <c:v>0.23</c:v>
                </c:pt>
                <c:pt idx="25">
                  <c:v>0.24</c:v>
                </c:pt>
                <c:pt idx="26">
                  <c:v>0.2</c:v>
                </c:pt>
                <c:pt idx="27">
                  <c:v>0.23</c:v>
                </c:pt>
                <c:pt idx="28">
                  <c:v>0.24</c:v>
                </c:pt>
                <c:pt idx="29">
                  <c:v>0.25</c:v>
                </c:pt>
                <c:pt idx="30">
                  <c:v>0.2</c:v>
                </c:pt>
                <c:pt idx="31">
                  <c:v>0.22</c:v>
                </c:pt>
                <c:pt idx="32">
                  <c:v>0.25</c:v>
                </c:pt>
                <c:pt idx="33">
                  <c:v>0.21</c:v>
                </c:pt>
                <c:pt idx="34">
                  <c:v>0.29499999999999998</c:v>
                </c:pt>
                <c:pt idx="35">
                  <c:v>0.215</c:v>
                </c:pt>
                <c:pt idx="36">
                  <c:v>0.248</c:v>
                </c:pt>
                <c:pt idx="37">
                  <c:v>0.20699999999999999</c:v>
                </c:pt>
                <c:pt idx="38">
                  <c:v>0.22600000000000001</c:v>
                </c:pt>
                <c:pt idx="39">
                  <c:v>0.20699999999999999</c:v>
                </c:pt>
                <c:pt idx="40">
                  <c:v>0.216</c:v>
                </c:pt>
                <c:pt idx="41">
                  <c:v>0.245</c:v>
                </c:pt>
                <c:pt idx="42">
                  <c:v>0.219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29408"/>
        <c:axId val="37730944"/>
      </c:scatterChart>
      <c:valAx>
        <c:axId val="37729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7730944"/>
        <c:crosses val="autoZero"/>
        <c:crossBetween val="midCat"/>
      </c:valAx>
      <c:valAx>
        <c:axId val="377309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Degrees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729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/>
          </a:p>
          <a:p>
            <a:pPr>
              <a:defRPr/>
            </a:pPr>
            <a:r>
              <a:rPr lang="en-US" baseline="0"/>
              <a:t>Latitude Mean</a:t>
            </a:r>
            <a:endParaRPr lang="en-US"/>
          </a:p>
        </c:rich>
      </c:tx>
      <c:layout>
        <c:manualLayout>
          <c:xMode val="edge"/>
          <c:yMode val="edge"/>
          <c:x val="0.34025699912510937"/>
          <c:y val="2.314814814814814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4"/>
            <c:dispRSqr val="0"/>
            <c:dispEq val="0"/>
          </c:trendline>
          <c:yVal>
            <c:numRef>
              <c:f>'Channel 3'!$A$4:$A$46</c:f>
              <c:numCache>
                <c:formatCode>General</c:formatCode>
                <c:ptCount val="43"/>
                <c:pt idx="0">
                  <c:v>-5.0000000000000001E-3</c:v>
                </c:pt>
                <c:pt idx="1">
                  <c:v>2.5000000000000001E-2</c:v>
                </c:pt>
                <c:pt idx="2">
                  <c:v>4.4999999999999998E-2</c:v>
                </c:pt>
                <c:pt idx="3">
                  <c:v>1.9E-2</c:v>
                </c:pt>
                <c:pt idx="4">
                  <c:v>5.0000000000000001E-3</c:v>
                </c:pt>
                <c:pt idx="5">
                  <c:v>3.1E-2</c:v>
                </c:pt>
                <c:pt idx="6">
                  <c:v>-1.6E-2</c:v>
                </c:pt>
                <c:pt idx="7">
                  <c:v>2.3E-2</c:v>
                </c:pt>
                <c:pt idx="8">
                  <c:v>1.2E-2</c:v>
                </c:pt>
                <c:pt idx="9">
                  <c:v>2.3E-2</c:v>
                </c:pt>
                <c:pt idx="10">
                  <c:v>0</c:v>
                </c:pt>
                <c:pt idx="11">
                  <c:v>2.5999999999999999E-2</c:v>
                </c:pt>
                <c:pt idx="12">
                  <c:v>0.03</c:v>
                </c:pt>
                <c:pt idx="13">
                  <c:v>8.9999999999999993E-3</c:v>
                </c:pt>
                <c:pt idx="14">
                  <c:v>0.08</c:v>
                </c:pt>
                <c:pt idx="15">
                  <c:v>7.0000000000000001E-3</c:v>
                </c:pt>
                <c:pt idx="16">
                  <c:v>0.03</c:v>
                </c:pt>
                <c:pt idx="17">
                  <c:v>1.2999999999999999E-2</c:v>
                </c:pt>
                <c:pt idx="18">
                  <c:v>0.09</c:v>
                </c:pt>
                <c:pt idx="19">
                  <c:v>-3.0000000000000001E-3</c:v>
                </c:pt>
                <c:pt idx="20">
                  <c:v>5.6000000000000001E-2</c:v>
                </c:pt>
                <c:pt idx="21">
                  <c:v>3.0000000000000001E-3</c:v>
                </c:pt>
                <c:pt idx="22">
                  <c:v>5.6000000000000001E-2</c:v>
                </c:pt>
                <c:pt idx="23">
                  <c:v>-7.0000000000000001E-3</c:v>
                </c:pt>
                <c:pt idx="24">
                  <c:v>0.08</c:v>
                </c:pt>
                <c:pt idx="25">
                  <c:v>0.04</c:v>
                </c:pt>
                <c:pt idx="26">
                  <c:v>0.08</c:v>
                </c:pt>
                <c:pt idx="27">
                  <c:v>0.05</c:v>
                </c:pt>
                <c:pt idx="28">
                  <c:v>0.1</c:v>
                </c:pt>
                <c:pt idx="29">
                  <c:v>0.06</c:v>
                </c:pt>
                <c:pt idx="30">
                  <c:v>0.1</c:v>
                </c:pt>
                <c:pt idx="31">
                  <c:v>7.0000000000000007E-2</c:v>
                </c:pt>
                <c:pt idx="32">
                  <c:v>0.06</c:v>
                </c:pt>
                <c:pt idx="33">
                  <c:v>0.09</c:v>
                </c:pt>
                <c:pt idx="34">
                  <c:v>-3.3000000000000002E-2</c:v>
                </c:pt>
                <c:pt idx="35">
                  <c:v>0.11</c:v>
                </c:pt>
                <c:pt idx="36">
                  <c:v>4.9000000000000002E-2</c:v>
                </c:pt>
                <c:pt idx="37">
                  <c:v>2.9000000000000001E-2</c:v>
                </c:pt>
                <c:pt idx="38">
                  <c:v>0.11899999999999999</c:v>
                </c:pt>
                <c:pt idx="39">
                  <c:v>8.3000000000000004E-2</c:v>
                </c:pt>
                <c:pt idx="40">
                  <c:v>5.7000000000000002E-2</c:v>
                </c:pt>
                <c:pt idx="41">
                  <c:v>0.106</c:v>
                </c:pt>
                <c:pt idx="42">
                  <c:v>5.1999999999999998E-2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902208"/>
        <c:axId val="37903744"/>
      </c:scatterChart>
      <c:valAx>
        <c:axId val="37902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37903744"/>
        <c:crosses val="autoZero"/>
        <c:crossBetween val="midCat"/>
      </c:valAx>
      <c:valAx>
        <c:axId val="3790374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79022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Latitude Std Deviation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5"/>
            <c:dispRSqr val="0"/>
            <c:dispEq val="0"/>
          </c:trendline>
          <c:yVal>
            <c:numRef>
              <c:f>'Channel 3'!$B$4:$B$46</c:f>
              <c:numCache>
                <c:formatCode>General</c:formatCode>
                <c:ptCount val="43"/>
                <c:pt idx="0">
                  <c:v>0.186</c:v>
                </c:pt>
                <c:pt idx="1">
                  <c:v>0.19400000000000001</c:v>
                </c:pt>
                <c:pt idx="2">
                  <c:v>0.2</c:v>
                </c:pt>
                <c:pt idx="3">
                  <c:v>0.161</c:v>
                </c:pt>
                <c:pt idx="4">
                  <c:v>0.19800000000000001</c:v>
                </c:pt>
                <c:pt idx="5">
                  <c:v>0.21099999999999999</c:v>
                </c:pt>
                <c:pt idx="6">
                  <c:v>0.153</c:v>
                </c:pt>
                <c:pt idx="7">
                  <c:v>0.14899999999999999</c:v>
                </c:pt>
                <c:pt idx="8">
                  <c:v>0.19900000000000001</c:v>
                </c:pt>
                <c:pt idx="9">
                  <c:v>0.187</c:v>
                </c:pt>
                <c:pt idx="10">
                  <c:v>0.193</c:v>
                </c:pt>
                <c:pt idx="11">
                  <c:v>0.158</c:v>
                </c:pt>
                <c:pt idx="12">
                  <c:v>0.1</c:v>
                </c:pt>
                <c:pt idx="13">
                  <c:v>0.1</c:v>
                </c:pt>
                <c:pt idx="14">
                  <c:v>0.16</c:v>
                </c:pt>
                <c:pt idx="15">
                  <c:v>0.12</c:v>
                </c:pt>
                <c:pt idx="16">
                  <c:v>0.12</c:v>
                </c:pt>
                <c:pt idx="17">
                  <c:v>9.7000000000000003E-2</c:v>
                </c:pt>
                <c:pt idx="18">
                  <c:v>0.14000000000000001</c:v>
                </c:pt>
                <c:pt idx="19">
                  <c:v>0.12</c:v>
                </c:pt>
                <c:pt idx="20">
                  <c:v>0.13500000000000001</c:v>
                </c:pt>
                <c:pt idx="21">
                  <c:v>0.13</c:v>
                </c:pt>
                <c:pt idx="22">
                  <c:v>0.14000000000000001</c:v>
                </c:pt>
                <c:pt idx="23">
                  <c:v>0.11</c:v>
                </c:pt>
                <c:pt idx="24">
                  <c:v>0.17</c:v>
                </c:pt>
                <c:pt idx="25">
                  <c:v>0.17</c:v>
                </c:pt>
                <c:pt idx="26">
                  <c:v>0.18</c:v>
                </c:pt>
                <c:pt idx="27">
                  <c:v>0.16</c:v>
                </c:pt>
                <c:pt idx="28">
                  <c:v>0.17</c:v>
                </c:pt>
                <c:pt idx="29">
                  <c:v>0.16</c:v>
                </c:pt>
                <c:pt idx="30">
                  <c:v>0.19</c:v>
                </c:pt>
                <c:pt idx="31">
                  <c:v>0.16</c:v>
                </c:pt>
                <c:pt idx="32">
                  <c:v>0.16</c:v>
                </c:pt>
                <c:pt idx="33">
                  <c:v>0.19</c:v>
                </c:pt>
                <c:pt idx="34">
                  <c:v>0.23699999999999999</c:v>
                </c:pt>
                <c:pt idx="35">
                  <c:v>0.155</c:v>
                </c:pt>
                <c:pt idx="36">
                  <c:v>0.157</c:v>
                </c:pt>
                <c:pt idx="37">
                  <c:v>0.153</c:v>
                </c:pt>
                <c:pt idx="38">
                  <c:v>0.16400000000000001</c:v>
                </c:pt>
                <c:pt idx="39">
                  <c:v>0.14399999999999999</c:v>
                </c:pt>
                <c:pt idx="40">
                  <c:v>0.14599999999999999</c:v>
                </c:pt>
                <c:pt idx="41">
                  <c:v>0.157</c:v>
                </c:pt>
                <c:pt idx="42">
                  <c:v>0.187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82432"/>
        <c:axId val="38083968"/>
      </c:scatterChart>
      <c:valAx>
        <c:axId val="38082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38083968"/>
        <c:crosses val="autoZero"/>
        <c:crossBetween val="midCat"/>
      </c:valAx>
      <c:valAx>
        <c:axId val="380839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Degrees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80824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/>
          </a:p>
          <a:p>
            <a:pPr>
              <a:defRPr/>
            </a:pPr>
            <a:r>
              <a:rPr lang="en-US" baseline="0"/>
              <a:t>Longitude Mean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3"/>
            <c:dispRSqr val="0"/>
            <c:dispEq val="0"/>
          </c:trendline>
          <c:yVal>
            <c:numRef>
              <c:f>'Channel 3'!$C$4:$C$46</c:f>
              <c:numCache>
                <c:formatCode>General</c:formatCode>
                <c:ptCount val="43"/>
                <c:pt idx="0">
                  <c:v>2E-3</c:v>
                </c:pt>
                <c:pt idx="1">
                  <c:v>1.7000000000000001E-2</c:v>
                </c:pt>
                <c:pt idx="2">
                  <c:v>-2.9000000000000001E-2</c:v>
                </c:pt>
                <c:pt idx="3">
                  <c:v>2.7E-2</c:v>
                </c:pt>
                <c:pt idx="4">
                  <c:v>2.8000000000000001E-2</c:v>
                </c:pt>
                <c:pt idx="5">
                  <c:v>3.6999999999999998E-2</c:v>
                </c:pt>
                <c:pt idx="6">
                  <c:v>4.0000000000000001E-3</c:v>
                </c:pt>
                <c:pt idx="7">
                  <c:v>-4.0000000000000001E-3</c:v>
                </c:pt>
                <c:pt idx="8">
                  <c:v>3.1E-2</c:v>
                </c:pt>
                <c:pt idx="9">
                  <c:v>2.1999999999999999E-2</c:v>
                </c:pt>
                <c:pt idx="10">
                  <c:v>1.9E-2</c:v>
                </c:pt>
                <c:pt idx="11">
                  <c:v>1.6E-2</c:v>
                </c:pt>
                <c:pt idx="12">
                  <c:v>0.11</c:v>
                </c:pt>
                <c:pt idx="13">
                  <c:v>0.04</c:v>
                </c:pt>
                <c:pt idx="14">
                  <c:v>0.11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0.04</c:v>
                </c:pt>
                <c:pt idx="18">
                  <c:v>0.1</c:v>
                </c:pt>
                <c:pt idx="19">
                  <c:v>7.0000000000000007E-2</c:v>
                </c:pt>
                <c:pt idx="20">
                  <c:v>8.5999999999999993E-2</c:v>
                </c:pt>
                <c:pt idx="21">
                  <c:v>7.5999999999999998E-2</c:v>
                </c:pt>
                <c:pt idx="22">
                  <c:v>0.106</c:v>
                </c:pt>
                <c:pt idx="23">
                  <c:v>4.4999999999999998E-2</c:v>
                </c:pt>
                <c:pt idx="24">
                  <c:v>0.1</c:v>
                </c:pt>
                <c:pt idx="25">
                  <c:v>0.06</c:v>
                </c:pt>
                <c:pt idx="26">
                  <c:v>0.08</c:v>
                </c:pt>
                <c:pt idx="27">
                  <c:v>0.09</c:v>
                </c:pt>
                <c:pt idx="28">
                  <c:v>0.11</c:v>
                </c:pt>
                <c:pt idx="29">
                  <c:v>0.09</c:v>
                </c:pt>
                <c:pt idx="30">
                  <c:v>0.09</c:v>
                </c:pt>
                <c:pt idx="31">
                  <c:v>0.08</c:v>
                </c:pt>
                <c:pt idx="32">
                  <c:v>0.09</c:v>
                </c:pt>
                <c:pt idx="33">
                  <c:v>0.09</c:v>
                </c:pt>
                <c:pt idx="34">
                  <c:v>-0.192</c:v>
                </c:pt>
                <c:pt idx="35">
                  <c:v>0.114</c:v>
                </c:pt>
                <c:pt idx="36">
                  <c:v>0.09</c:v>
                </c:pt>
                <c:pt idx="37">
                  <c:v>9.0999999999999998E-2</c:v>
                </c:pt>
                <c:pt idx="38">
                  <c:v>0.157</c:v>
                </c:pt>
                <c:pt idx="39">
                  <c:v>0.105</c:v>
                </c:pt>
                <c:pt idx="40">
                  <c:v>0.10199999999999999</c:v>
                </c:pt>
                <c:pt idx="41">
                  <c:v>0.13600000000000001</c:v>
                </c:pt>
                <c:pt idx="42">
                  <c:v>8.8999999999999996E-2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1552"/>
        <c:axId val="39033088"/>
      </c:scatterChart>
      <c:valAx>
        <c:axId val="390315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9033088"/>
        <c:crosses val="autoZero"/>
        <c:crossBetween val="midCat"/>
      </c:valAx>
      <c:valAx>
        <c:axId val="390330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9031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 dirty="0"/>
          </a:p>
          <a:p>
            <a:pPr>
              <a:defRPr/>
            </a:pPr>
            <a:r>
              <a:rPr lang="en-US" baseline="0" dirty="0"/>
              <a:t>Longitude Std Deviation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5"/>
            <c:dispRSqr val="0"/>
            <c:dispEq val="0"/>
          </c:trendline>
          <c:yVal>
            <c:numRef>
              <c:f>'Channel 3'!$D$4:$D$46</c:f>
              <c:numCache>
                <c:formatCode>General</c:formatCode>
                <c:ptCount val="43"/>
                <c:pt idx="0">
                  <c:v>0.17199999999999999</c:v>
                </c:pt>
                <c:pt idx="1">
                  <c:v>0.19600000000000001</c:v>
                </c:pt>
                <c:pt idx="2">
                  <c:v>0.159</c:v>
                </c:pt>
                <c:pt idx="3">
                  <c:v>0.159</c:v>
                </c:pt>
                <c:pt idx="4">
                  <c:v>0.191</c:v>
                </c:pt>
                <c:pt idx="5">
                  <c:v>0.19400000000000001</c:v>
                </c:pt>
                <c:pt idx="6">
                  <c:v>0.16600000000000001</c:v>
                </c:pt>
                <c:pt idx="7">
                  <c:v>0.18</c:v>
                </c:pt>
                <c:pt idx="8">
                  <c:v>0.19500000000000001</c:v>
                </c:pt>
                <c:pt idx="9">
                  <c:v>0.21199999999999999</c:v>
                </c:pt>
                <c:pt idx="10">
                  <c:v>0.188</c:v>
                </c:pt>
                <c:pt idx="11">
                  <c:v>0.13600000000000001</c:v>
                </c:pt>
                <c:pt idx="12">
                  <c:v>0.11</c:v>
                </c:pt>
                <c:pt idx="13">
                  <c:v>0.19</c:v>
                </c:pt>
                <c:pt idx="14">
                  <c:v>0.16</c:v>
                </c:pt>
                <c:pt idx="15">
                  <c:v>0.19</c:v>
                </c:pt>
                <c:pt idx="16">
                  <c:v>0.15</c:v>
                </c:pt>
                <c:pt idx="17">
                  <c:v>0.16</c:v>
                </c:pt>
                <c:pt idx="18">
                  <c:v>0.19</c:v>
                </c:pt>
                <c:pt idx="19">
                  <c:v>0.19</c:v>
                </c:pt>
                <c:pt idx="20">
                  <c:v>0.13500000000000001</c:v>
                </c:pt>
                <c:pt idx="21">
                  <c:v>0.19500000000000001</c:v>
                </c:pt>
                <c:pt idx="22">
                  <c:v>0.19400000000000001</c:v>
                </c:pt>
                <c:pt idx="23">
                  <c:v>0.18</c:v>
                </c:pt>
                <c:pt idx="24">
                  <c:v>0.18</c:v>
                </c:pt>
                <c:pt idx="25">
                  <c:v>0.21</c:v>
                </c:pt>
                <c:pt idx="26">
                  <c:v>0.19</c:v>
                </c:pt>
                <c:pt idx="27">
                  <c:v>0.19</c:v>
                </c:pt>
                <c:pt idx="28">
                  <c:v>0.17</c:v>
                </c:pt>
                <c:pt idx="29">
                  <c:v>0.24</c:v>
                </c:pt>
                <c:pt idx="30">
                  <c:v>0.18</c:v>
                </c:pt>
                <c:pt idx="31">
                  <c:v>0.17</c:v>
                </c:pt>
                <c:pt idx="32">
                  <c:v>0.23</c:v>
                </c:pt>
                <c:pt idx="33">
                  <c:v>0.18</c:v>
                </c:pt>
                <c:pt idx="34">
                  <c:v>0.25600000000000001</c:v>
                </c:pt>
                <c:pt idx="35">
                  <c:v>0.21</c:v>
                </c:pt>
                <c:pt idx="36">
                  <c:v>0.21299999999999999</c:v>
                </c:pt>
                <c:pt idx="37">
                  <c:v>0.19700000000000001</c:v>
                </c:pt>
                <c:pt idx="38">
                  <c:v>0.189</c:v>
                </c:pt>
                <c:pt idx="39">
                  <c:v>0.17100000000000001</c:v>
                </c:pt>
                <c:pt idx="40">
                  <c:v>0.189</c:v>
                </c:pt>
                <c:pt idx="41">
                  <c:v>0.183</c:v>
                </c:pt>
                <c:pt idx="42">
                  <c:v>0.249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990592"/>
        <c:axId val="38992128"/>
      </c:scatterChart>
      <c:valAx>
        <c:axId val="38990592"/>
        <c:scaling>
          <c:orientation val="minMax"/>
        </c:scaling>
        <c:delete val="0"/>
        <c:axPos val="b"/>
        <c:majorTickMark val="none"/>
        <c:minorTickMark val="none"/>
        <c:tickLblPos val="nextTo"/>
        <c:crossAx val="38992128"/>
        <c:crosses val="autoZero"/>
        <c:crossBetween val="midCat"/>
      </c:valAx>
      <c:valAx>
        <c:axId val="3899212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Degrees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89905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 baseline="0"/>
          </a:p>
          <a:p>
            <a:pPr>
              <a:defRPr/>
            </a:pPr>
            <a:r>
              <a:rPr lang="en-US" baseline="0"/>
              <a:t>Latitude Mean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</c:marker>
          <c:trendline>
            <c:trendlineType val="poly"/>
            <c:order val="4"/>
            <c:dispRSqr val="0"/>
            <c:dispEq val="0"/>
          </c:trendline>
          <c:yVal>
            <c:numRef>
              <c:f>'Channel 16'!$A$4:$A$46</c:f>
              <c:numCache>
                <c:formatCode>General</c:formatCode>
                <c:ptCount val="43"/>
                <c:pt idx="0">
                  <c:v>-1.4E-2</c:v>
                </c:pt>
                <c:pt idx="1">
                  <c:v>-1.0999999999999999E-2</c:v>
                </c:pt>
                <c:pt idx="2">
                  <c:v>0.01</c:v>
                </c:pt>
                <c:pt idx="3">
                  <c:v>-1.6E-2</c:v>
                </c:pt>
                <c:pt idx="4">
                  <c:v>-1.7000000000000001E-2</c:v>
                </c:pt>
                <c:pt idx="5">
                  <c:v>8.0000000000000002E-3</c:v>
                </c:pt>
                <c:pt idx="6">
                  <c:v>-1.9E-2</c:v>
                </c:pt>
                <c:pt idx="7">
                  <c:v>-0.02</c:v>
                </c:pt>
                <c:pt idx="8">
                  <c:v>-1.7999999999999999E-2</c:v>
                </c:pt>
                <c:pt idx="9">
                  <c:v>-8.9999999999999993E-3</c:v>
                </c:pt>
                <c:pt idx="10">
                  <c:v>-3.2000000000000001E-2</c:v>
                </c:pt>
                <c:pt idx="11">
                  <c:v>-1.7999999999999999E-2</c:v>
                </c:pt>
                <c:pt idx="12">
                  <c:v>-4.0000000000000001E-3</c:v>
                </c:pt>
                <c:pt idx="13">
                  <c:v>-2E-3</c:v>
                </c:pt>
                <c:pt idx="14">
                  <c:v>-0.04</c:v>
                </c:pt>
                <c:pt idx="15">
                  <c:v>-0.02</c:v>
                </c:pt>
                <c:pt idx="16">
                  <c:v>-0.05</c:v>
                </c:pt>
                <c:pt idx="17">
                  <c:v>-0.01</c:v>
                </c:pt>
                <c:pt idx="18">
                  <c:v>-0.05</c:v>
                </c:pt>
                <c:pt idx="19">
                  <c:v>-0.01</c:v>
                </c:pt>
                <c:pt idx="20">
                  <c:v>-2.5000000000000001E-2</c:v>
                </c:pt>
                <c:pt idx="21">
                  <c:v>-2.3E-2</c:v>
                </c:pt>
                <c:pt idx="22">
                  <c:v>-1.6E-2</c:v>
                </c:pt>
                <c:pt idx="23">
                  <c:v>-1.2E-2</c:v>
                </c:pt>
                <c:pt idx="24">
                  <c:v>-1E-3</c:v>
                </c:pt>
                <c:pt idx="25">
                  <c:v>-0.02</c:v>
                </c:pt>
                <c:pt idx="26">
                  <c:v>1E-3</c:v>
                </c:pt>
                <c:pt idx="27">
                  <c:v>-0.01</c:v>
                </c:pt>
                <c:pt idx="28">
                  <c:v>4.0000000000000001E-3</c:v>
                </c:pt>
                <c:pt idx="29">
                  <c:v>-0.02</c:v>
                </c:pt>
                <c:pt idx="30">
                  <c:v>1E-3</c:v>
                </c:pt>
                <c:pt idx="31">
                  <c:v>0.01</c:v>
                </c:pt>
                <c:pt idx="32">
                  <c:v>-0.01</c:v>
                </c:pt>
                <c:pt idx="33">
                  <c:v>2E-3</c:v>
                </c:pt>
                <c:pt idx="34">
                  <c:v>-7.4999999999999997E-2</c:v>
                </c:pt>
                <c:pt idx="35">
                  <c:v>7.0000000000000001E-3</c:v>
                </c:pt>
                <c:pt idx="36">
                  <c:v>-1.6E-2</c:v>
                </c:pt>
                <c:pt idx="37">
                  <c:v>5.0000000000000001E-3</c:v>
                </c:pt>
                <c:pt idx="38">
                  <c:v>4.0000000000000001E-3</c:v>
                </c:pt>
                <c:pt idx="39">
                  <c:v>2.5999999999999999E-2</c:v>
                </c:pt>
                <c:pt idx="40">
                  <c:v>-4.0000000000000001E-3</c:v>
                </c:pt>
                <c:pt idx="41">
                  <c:v>-7.0000000000000001E-3</c:v>
                </c:pt>
                <c:pt idx="42">
                  <c:v>1.7000000000000001E-2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76384"/>
        <c:axId val="39377920"/>
      </c:scatterChart>
      <c:valAx>
        <c:axId val="3937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9377920"/>
        <c:crosses val="autoZero"/>
        <c:crossBetween val="midCat"/>
      </c:valAx>
      <c:valAx>
        <c:axId val="39377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Degrees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93763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78912-719C-4557-A16C-D4B66A3092EC}" type="datetimeFigureOut">
              <a:rPr lang="en-US" smtClean="0"/>
              <a:pPr/>
              <a:t>1/11/2012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BD307-40C1-4679-BD21-AE2EE6E5DB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l-log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1219200"/>
            <a:ext cx="4333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2441448"/>
            <a:ext cx="8211312" cy="1444752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3886200"/>
            <a:ext cx="8211312" cy="101498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152400"/>
            <a:ext cx="659892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dl-logow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5063" y="1219200"/>
            <a:ext cx="433387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344" y="2441448"/>
            <a:ext cx="8211312" cy="1444752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3886200"/>
            <a:ext cx="8211312" cy="1014984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DFAC-352A-4157-A743-29D6F57CF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6713"/>
            <a:ext cx="7772400" cy="136207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77724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64EA-D2EA-4C83-841A-2179955DB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52400"/>
            <a:ext cx="88087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447800"/>
            <a:ext cx="431292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343400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4A40-93C1-4023-A6DF-775835D359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52400"/>
            <a:ext cx="88087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47800"/>
            <a:ext cx="431450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087562"/>
            <a:ext cx="4314508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33133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562"/>
            <a:ext cx="4331335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6BE8-A8A7-44B9-804E-3CA4B7ED3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4284B-8DA3-46CA-94B9-71D7DBFBB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D98F0-F73C-46B0-818F-C6AC439B2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3050"/>
            <a:ext cx="32826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1435100"/>
            <a:ext cx="328263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2D02-5966-459C-B049-3504D9448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6783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072062"/>
            <a:ext cx="8808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" y="228600"/>
            <a:ext cx="8808720" cy="464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5638800"/>
            <a:ext cx="8808720" cy="53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0C193-D638-4B22-80EE-A15CAF133F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C2E0-D357-4AEC-B946-2558ECFE79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152400"/>
            <a:ext cx="20574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" y="152400"/>
            <a:ext cx="659892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578BA-8279-496A-B891-1F7C5498C4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906713"/>
            <a:ext cx="7772400" cy="1362075"/>
          </a:xfrm>
        </p:spPr>
        <p:txBody>
          <a:bodyPr anchor="b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267200"/>
            <a:ext cx="77724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 flipV="1">
            <a:off x="1588" y="762000"/>
            <a:ext cx="9144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9290"/>
            <a:ext cx="8808720" cy="885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1066800"/>
            <a:ext cx="4312920" cy="50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059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66489" y="29289"/>
            <a:ext cx="2866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For Official Use Only (FOUO): Distribution 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52600" y="6279376"/>
            <a:ext cx="48185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For Official Use Only (FOUO): Distribution D</a:t>
            </a:r>
            <a:endParaRPr kumimoji="0" lang="en-US" sz="1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ctr"/>
                <a:tab pos="5486400" algn="r"/>
              </a:tabLst>
            </a:pPr>
            <a:r>
              <a:rPr kumimoji="0" lang="en-US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Distribution Statement D: "Distribution to US Government Agencies and Authorized DoD Contractors only; Administrative or Operational Use; 11 October 2005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" y="152400"/>
            <a:ext cx="880872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447800"/>
            <a:ext cx="431450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" y="2087562"/>
            <a:ext cx="4314508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33133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7562"/>
            <a:ext cx="4331335" cy="403860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88" y="0"/>
            <a:ext cx="9144000" cy="1295400"/>
          </a:xfrm>
          <a:prstGeom prst="rect">
            <a:avLst/>
          </a:prstGeom>
          <a:solidFill>
            <a:srgbClr val="00376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3050"/>
            <a:ext cx="328263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1435100"/>
            <a:ext cx="3282633" cy="469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5072062"/>
            <a:ext cx="8808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" y="228600"/>
            <a:ext cx="8808720" cy="46482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5638800"/>
            <a:ext cx="8808720" cy="53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68275" y="152400"/>
            <a:ext cx="880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1447800"/>
            <a:ext cx="8807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563" y="6327775"/>
            <a:ext cx="61277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</a:defRPr>
            </a:lvl1pPr>
          </a:lstStyle>
          <a:p>
            <a:fld id="{AB8A340E-7F53-47CA-976B-6C584D4FCF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87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27063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33363" algn="l" rtl="0" eaLnBrk="1" fontAlgn="base" hangingPunct="1">
        <a:spcBef>
          <a:spcPct val="20000"/>
        </a:spcBef>
        <a:spcAft>
          <a:spcPct val="0"/>
        </a:spcAft>
        <a:buSzPct val="62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1738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1463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8275" y="152400"/>
            <a:ext cx="8807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8275" y="1447800"/>
            <a:ext cx="880745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2563" y="6327775"/>
            <a:ext cx="612775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75E0FAD-3CC5-414A-9292-AE13A30DD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87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627063" indent="-28575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33363" algn="l" rtl="0" eaLnBrk="1" fontAlgn="base" hangingPunct="1">
        <a:spcBef>
          <a:spcPct val="20000"/>
        </a:spcBef>
        <a:spcAft>
          <a:spcPct val="0"/>
        </a:spcAft>
        <a:buSzPct val="62000"/>
        <a:buBlip>
          <a:blip r:embed="rId16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1738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7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1463" indent="-223838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ris.Robinson@sdl.usu.ed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Cal/Val Tasks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" y="3886200"/>
            <a:ext cx="8211312" cy="2819400"/>
          </a:xfrm>
        </p:spPr>
        <p:txBody>
          <a:bodyPr/>
          <a:lstStyle/>
          <a:p>
            <a:r>
              <a:rPr lang="en-US" dirty="0" smtClean="0"/>
              <a:t>13 January 12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/>
              <a:t>Kris Robinson</a:t>
            </a:r>
          </a:p>
          <a:p>
            <a:pPr algn="l"/>
            <a:r>
              <a:rPr lang="en-US" dirty="0" smtClean="0">
                <a:hlinkClick r:id="rId2"/>
              </a:rPr>
              <a:t>Kris.Robinson@sdl.usu.edu</a:t>
            </a:r>
            <a:endParaRPr lang="en-US" dirty="0" smtClean="0"/>
          </a:p>
          <a:p>
            <a:pPr algn="l"/>
            <a:r>
              <a:rPr lang="en-US" dirty="0" smtClean="0"/>
              <a:t>(781) 275-8273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America West Coast</a:t>
            </a:r>
            <a:br>
              <a:rPr lang="en-US" dirty="0" smtClean="0"/>
            </a:br>
            <a:r>
              <a:rPr lang="en-US" sz="2000" b="0" dirty="0" smtClean="0"/>
              <a:t>Individual Data 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3810000" cy="3200400"/>
          </a:xfrm>
        </p:spPr>
      </p:pic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4958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b="0" dirty="0" smtClean="0"/>
              <a:t>Orbit 622</a:t>
            </a:r>
            <a:endParaRPr lang="en-US" sz="2000" b="0" dirty="0"/>
          </a:p>
          <a:p>
            <a:pPr marL="0" indent="0">
              <a:buNone/>
            </a:pPr>
            <a:r>
              <a:rPr lang="en-US" sz="2000" b="0" dirty="0" smtClean="0"/>
              <a:t>11 Dec 11</a:t>
            </a:r>
          </a:p>
          <a:p>
            <a:pPr marL="0" indent="0">
              <a:buNone/>
            </a:pPr>
            <a:r>
              <a:rPr lang="en-US" sz="2000" dirty="0" smtClean="0"/>
              <a:t>5 Granules</a:t>
            </a:r>
            <a:endParaRPr lang="en-US" sz="2000" b="0" dirty="0" smtClean="0"/>
          </a:p>
          <a:p>
            <a:pPr marL="0" indent="0">
              <a:buNone/>
            </a:pPr>
            <a:r>
              <a:rPr lang="en-US" sz="2000" b="0" dirty="0" smtClean="0"/>
              <a:t>130 Crossing Pts. (Channel 1)</a:t>
            </a:r>
            <a:endParaRPr lang="en-US" sz="20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 descr="C:\Users\krobinson\Pictures\SAwestCoast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" y="1219200"/>
            <a:ext cx="288226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obinson\Pictures\SAwestCoast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" y="3810000"/>
            <a:ext cx="288226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8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Sea</a:t>
            </a:r>
            <a:br>
              <a:rPr lang="en-US" dirty="0" smtClean="0"/>
            </a:br>
            <a:r>
              <a:rPr lang="en-US" sz="2000" b="0" dirty="0" smtClean="0"/>
              <a:t>Individual Data Set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755" y="6210521"/>
            <a:ext cx="4314508" cy="76200"/>
          </a:xfrm>
        </p:spPr>
        <p:txBody>
          <a:bodyPr/>
          <a:lstStyle/>
          <a:p>
            <a:endParaRPr lang="en-US" sz="8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3124200" cy="251325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331335" cy="1371600"/>
          </a:xfrm>
        </p:spPr>
        <p:txBody>
          <a:bodyPr/>
          <a:lstStyle/>
          <a:p>
            <a:r>
              <a:rPr lang="en-US" b="0" dirty="0" smtClean="0"/>
              <a:t>Orbit 668</a:t>
            </a:r>
          </a:p>
          <a:p>
            <a:r>
              <a:rPr lang="en-US" b="0" dirty="0" smtClean="0"/>
              <a:t>14 Dec 11</a:t>
            </a:r>
          </a:p>
          <a:p>
            <a:r>
              <a:rPr lang="en-US" b="0" dirty="0" smtClean="0"/>
              <a:t>7 Granules</a:t>
            </a:r>
          </a:p>
          <a:p>
            <a:r>
              <a:rPr lang="en-US" b="0" dirty="0" smtClean="0"/>
              <a:t>271 Crossing Pts</a:t>
            </a:r>
            <a:r>
              <a:rPr lang="en-US" b="0" dirty="0" smtClean="0"/>
              <a:t>. (Channel 1)</a:t>
            </a:r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54A40-93C1-4023-A6DF-775835D359A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71800"/>
            <a:ext cx="4117975" cy="3124201"/>
          </a:xfrm>
        </p:spPr>
      </p:pic>
      <p:pic>
        <p:nvPicPr>
          <p:cNvPr id="4098" name="Picture 2" descr="C:\Users\krobinson\Pictures\RedSeaInTr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799"/>
            <a:ext cx="3124200" cy="257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Preliminary Data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1</a:t>
            </a:r>
            <a:br>
              <a:rPr lang="en-US" dirty="0" smtClean="0"/>
            </a:b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ndividual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ata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ets – 4 Regions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 smtClean="0"/>
              <a:t>Mean – slight positive </a:t>
            </a:r>
            <a:r>
              <a:rPr lang="en-US" sz="1800" b="0" dirty="0" smtClean="0"/>
              <a:t>bias </a:t>
            </a:r>
            <a:endParaRPr lang="en-US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b="0" dirty="0" smtClean="0"/>
              <a:t>Mean – </a:t>
            </a:r>
            <a:r>
              <a:rPr lang="en-US" sz="1800" b="0" dirty="0" smtClean="0"/>
              <a:t> slight </a:t>
            </a:r>
            <a:r>
              <a:rPr lang="en-US" sz="1800" b="0" dirty="0" smtClean="0"/>
              <a:t>positive </a:t>
            </a:r>
            <a:r>
              <a:rPr lang="en-US" sz="1800" b="0" dirty="0" smtClean="0"/>
              <a:t>bias</a:t>
            </a:r>
            <a:endParaRPr lang="en-US" sz="1800" b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746334"/>
              </p:ext>
            </p:extLst>
          </p:nvPr>
        </p:nvGraphicFramePr>
        <p:xfrm>
          <a:off x="182563" y="2087563"/>
          <a:ext cx="4314825" cy="210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457164"/>
              </p:ext>
            </p:extLst>
          </p:nvPr>
        </p:nvGraphicFramePr>
        <p:xfrm>
          <a:off x="152400" y="4114800"/>
          <a:ext cx="41910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9573064"/>
              </p:ext>
            </p:extLst>
          </p:nvPr>
        </p:nvGraphicFramePr>
        <p:xfrm>
          <a:off x="4648200" y="1981200"/>
          <a:ext cx="4330700" cy="210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842616"/>
              </p:ext>
            </p:extLst>
          </p:nvPr>
        </p:nvGraphicFramePr>
        <p:xfrm>
          <a:off x="4648200" y="3810000"/>
          <a:ext cx="4343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36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3</a:t>
            </a:r>
            <a:br>
              <a:rPr lang="en-US" dirty="0" smtClean="0"/>
            </a:b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ndividual Data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ets – 4 Regions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 smtClean="0"/>
              <a:t>Mean – Positive </a:t>
            </a:r>
            <a:r>
              <a:rPr lang="en-US" sz="1800" b="0" dirty="0" smtClean="0"/>
              <a:t>bias </a:t>
            </a:r>
            <a:endParaRPr lang="en-US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b="0" dirty="0" smtClean="0"/>
              <a:t>Mean – Positive </a:t>
            </a:r>
            <a:r>
              <a:rPr lang="en-US" sz="1800" b="0" dirty="0" smtClean="0"/>
              <a:t>Bias</a:t>
            </a:r>
            <a:endParaRPr lang="en-US" sz="1800" b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6501947"/>
              </p:ext>
            </p:extLst>
          </p:nvPr>
        </p:nvGraphicFramePr>
        <p:xfrm>
          <a:off x="182563" y="2087563"/>
          <a:ext cx="4314825" cy="20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77561"/>
              </p:ext>
            </p:extLst>
          </p:nvPr>
        </p:nvGraphicFramePr>
        <p:xfrm>
          <a:off x="228600" y="3733800"/>
          <a:ext cx="4267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80924066"/>
              </p:ext>
            </p:extLst>
          </p:nvPr>
        </p:nvGraphicFramePr>
        <p:xfrm>
          <a:off x="4648200" y="2133600"/>
          <a:ext cx="4330700" cy="20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697090"/>
              </p:ext>
            </p:extLst>
          </p:nvPr>
        </p:nvGraphicFramePr>
        <p:xfrm>
          <a:off x="4608250" y="3733800"/>
          <a:ext cx="43833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10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16</a:t>
            </a:r>
            <a:br>
              <a:rPr lang="en-US" dirty="0" smtClean="0"/>
            </a:b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ndividual Data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ets – 4 Regions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 smtClean="0"/>
              <a:t>Mean- very slight </a:t>
            </a:r>
            <a:r>
              <a:rPr lang="en-US" sz="1800" b="0" dirty="0" smtClean="0"/>
              <a:t>negative </a:t>
            </a:r>
            <a:r>
              <a:rPr lang="en-US" sz="1800" b="0" dirty="0" smtClean="0"/>
              <a:t>bias </a:t>
            </a:r>
            <a:endParaRPr lang="en-US" sz="18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b="0" dirty="0" smtClean="0"/>
              <a:t>Mean ~ </a:t>
            </a:r>
            <a:r>
              <a:rPr lang="en-US" sz="1800" b="0" dirty="0" smtClean="0"/>
              <a:t>0 </a:t>
            </a:r>
            <a:endParaRPr lang="en-US" sz="1800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8307430"/>
              </p:ext>
            </p:extLst>
          </p:nvPr>
        </p:nvGraphicFramePr>
        <p:xfrm>
          <a:off x="182563" y="2087563"/>
          <a:ext cx="4314825" cy="195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8616"/>
              </p:ext>
            </p:extLst>
          </p:nvPr>
        </p:nvGraphicFramePr>
        <p:xfrm>
          <a:off x="152400" y="4038600"/>
          <a:ext cx="4343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52819854"/>
              </p:ext>
            </p:extLst>
          </p:nvPr>
        </p:nvGraphicFramePr>
        <p:xfrm>
          <a:off x="4645025" y="2087563"/>
          <a:ext cx="4330700" cy="20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69313"/>
              </p:ext>
            </p:extLst>
          </p:nvPr>
        </p:nvGraphicFramePr>
        <p:xfrm>
          <a:off x="4572000" y="3962400"/>
          <a:ext cx="44958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84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17</a:t>
            </a:r>
            <a:br>
              <a:rPr lang="en-US" dirty="0" smtClean="0"/>
            </a:b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ndividual Data </a:t>
            </a:r>
            <a:r>
              <a:rPr lang="en-US" sz="2000" b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0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ets – 4 Regions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dirty="0" smtClean="0"/>
              <a:t>Mean ~ </a:t>
            </a:r>
            <a:r>
              <a:rPr lang="en-US" sz="1800" b="0" dirty="0" smtClean="0"/>
              <a:t>0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b="0" dirty="0" smtClean="0"/>
              <a:t>Mean ~ </a:t>
            </a:r>
            <a:r>
              <a:rPr lang="en-US" sz="1800" b="0" dirty="0" smtClean="0"/>
              <a:t>0</a:t>
            </a:r>
            <a:endParaRPr lang="en-US" sz="1800" b="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7504104"/>
              </p:ext>
            </p:extLst>
          </p:nvPr>
        </p:nvGraphicFramePr>
        <p:xfrm>
          <a:off x="182563" y="2087563"/>
          <a:ext cx="4160837" cy="1951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406509"/>
              </p:ext>
            </p:extLst>
          </p:nvPr>
        </p:nvGraphicFramePr>
        <p:xfrm>
          <a:off x="76200" y="4038600"/>
          <a:ext cx="4267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026225570"/>
              </p:ext>
            </p:extLst>
          </p:nvPr>
        </p:nvGraphicFramePr>
        <p:xfrm>
          <a:off x="4495800" y="2057399"/>
          <a:ext cx="4479925" cy="2057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829507"/>
              </p:ext>
            </p:extLst>
          </p:nvPr>
        </p:nvGraphicFramePr>
        <p:xfrm>
          <a:off x="4572000" y="4038600"/>
          <a:ext cx="44196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919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days of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4 geographic regions</a:t>
            </a:r>
            <a:endParaRPr lang="en-US" dirty="0" smtClean="0"/>
          </a:p>
          <a:p>
            <a:r>
              <a:rPr lang="en-US" dirty="0" smtClean="0"/>
              <a:t>40+ data sets per channel  </a:t>
            </a:r>
          </a:p>
          <a:p>
            <a:r>
              <a:rPr lang="en-US" dirty="0" smtClean="0"/>
              <a:t>100 – 300 crossing pts. </a:t>
            </a:r>
            <a:r>
              <a:rPr lang="en-US" dirty="0"/>
              <a:t>e</a:t>
            </a:r>
            <a:r>
              <a:rPr lang="en-US" dirty="0" smtClean="0"/>
              <a:t>ach data set</a:t>
            </a:r>
          </a:p>
          <a:p>
            <a:r>
              <a:rPr lang="en-US" dirty="0" smtClean="0"/>
              <a:t>28K </a:t>
            </a:r>
            <a:r>
              <a:rPr lang="en-US" dirty="0" smtClean="0"/>
              <a:t>total</a:t>
            </a:r>
            <a:r>
              <a:rPr lang="en-US" dirty="0" smtClean="0"/>
              <a:t> crossing points</a:t>
            </a:r>
            <a:endParaRPr lang="en-US" dirty="0" smtClean="0"/>
          </a:p>
          <a:p>
            <a:r>
              <a:rPr lang="en-US" dirty="0" smtClean="0"/>
              <a:t>Slight mean bias on some channels</a:t>
            </a:r>
          </a:p>
          <a:p>
            <a:r>
              <a:rPr lang="en-US" dirty="0" smtClean="0"/>
              <a:t>More data sets necessary</a:t>
            </a:r>
          </a:p>
          <a:p>
            <a:r>
              <a:rPr lang="en-US" dirty="0" smtClean="0"/>
              <a:t>Positive i</a:t>
            </a:r>
            <a:r>
              <a:rPr lang="en-US" dirty="0" smtClean="0"/>
              <a:t>nitial results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3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Task </a:t>
            </a:r>
            <a:r>
              <a:rPr lang="en-US" dirty="0" smtClean="0">
                <a:solidFill>
                  <a:schemeClr val="accent2"/>
                </a:solidFill>
              </a:rPr>
              <a:t>23: Raob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OBJECTIVE: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smtClean="0"/>
              <a:t>Validate ATMS calibration through independent observations</a:t>
            </a:r>
            <a:endParaRPr lang="en-US" dirty="0"/>
          </a:p>
          <a:p>
            <a:pPr marL="631825" lvl="1" indent="-231775">
              <a:lnSpc>
                <a:spcPct val="8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231775" indent="-231775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>
              <a:lnSpc>
                <a:spcPct val="80000"/>
              </a:lnSpc>
            </a:pPr>
            <a:r>
              <a:rPr lang="en-US" dirty="0" smtClean="0"/>
              <a:t> Tools</a:t>
            </a:r>
            <a:endParaRPr lang="en-US" dirty="0"/>
          </a:p>
          <a:p>
            <a:pPr marL="919162" lvl="2" indent="-231775">
              <a:lnSpc>
                <a:spcPct val="80000"/>
              </a:lnSpc>
            </a:pPr>
            <a:r>
              <a:rPr lang="en-US" sz="1800" dirty="0" smtClean="0"/>
              <a:t>Dedicated radiosonde soundings </a:t>
            </a:r>
            <a:endParaRPr lang="en-US" sz="1800" dirty="0"/>
          </a:p>
          <a:p>
            <a:pPr marL="919162" lvl="2" indent="-231775">
              <a:lnSpc>
                <a:spcPct val="80000"/>
              </a:lnSpc>
            </a:pPr>
            <a:r>
              <a:rPr lang="en-US" sz="1800" dirty="0" smtClean="0"/>
              <a:t>NPROVs – EDGE</a:t>
            </a:r>
          </a:p>
          <a:p>
            <a:pPr marL="919162" lvl="2" indent="-231775">
              <a:lnSpc>
                <a:spcPct val="80000"/>
              </a:lnSpc>
            </a:pPr>
            <a:r>
              <a:rPr lang="en-US" sz="1800" dirty="0" err="1" smtClean="0"/>
              <a:t>Radiative</a:t>
            </a:r>
            <a:r>
              <a:rPr lang="en-US" sz="1800" dirty="0" smtClean="0"/>
              <a:t> Transfer  Model – OSS, </a:t>
            </a:r>
            <a:r>
              <a:rPr lang="en-US" sz="1800" dirty="0" err="1" smtClean="0"/>
              <a:t>Rosenkranz</a:t>
            </a:r>
            <a:r>
              <a:rPr lang="en-US" sz="1800" dirty="0" smtClean="0"/>
              <a:t>, MODTRAN,</a:t>
            </a:r>
            <a:endParaRPr lang="en-US" sz="1800" dirty="0"/>
          </a:p>
          <a:p>
            <a:pPr marL="631825" lvl="1" indent="-231775">
              <a:lnSpc>
                <a:spcPct val="80000"/>
              </a:lnSpc>
            </a:pPr>
            <a:r>
              <a:rPr lang="en-US" dirty="0"/>
              <a:t>Cal/Val Phase(s): Sensor Checkout, ICV, LTM</a:t>
            </a:r>
          </a:p>
          <a:p>
            <a:pPr marL="631825" lvl="1" indent="-231775">
              <a:lnSpc>
                <a:spcPct val="80000"/>
              </a:lnSpc>
            </a:pPr>
            <a:r>
              <a:rPr lang="en-US" dirty="0"/>
              <a:t>Sensor mode: normal mode </a:t>
            </a:r>
            <a:r>
              <a:rPr lang="en-US" dirty="0" smtClean="0"/>
              <a:t>SDR/EDR</a:t>
            </a:r>
            <a:endParaRPr lang="en-US" dirty="0"/>
          </a:p>
          <a:p>
            <a:pPr marL="231775" indent="-231775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Expected Results: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000" dirty="0" smtClean="0"/>
              <a:t>Mean &amp; Standard Deviation of differences over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 ATMS </a:t>
            </a:r>
            <a:r>
              <a:rPr lang="en-US" dirty="0"/>
              <a:t>Cal/Val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#16 Geolocation Verification</a:t>
            </a:r>
          </a:p>
          <a:p>
            <a:r>
              <a:rPr lang="en-US" dirty="0"/>
              <a:t>Task #</a:t>
            </a:r>
            <a:r>
              <a:rPr lang="en-US" dirty="0" smtClean="0"/>
              <a:t>23 Raob Validation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observations of two dedicated radiosondes daily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“Bracket” the NPP overpass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Co-location with overpass in space and time is critical</a:t>
            </a:r>
          </a:p>
          <a:p>
            <a:r>
              <a:rPr lang="en-US" dirty="0" smtClean="0"/>
              <a:t>3 locations (high-latitude, mid-latitude, tropical)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/>
              <a:t>ARM/CART sites and/or SDL</a:t>
            </a:r>
          </a:p>
          <a:p>
            <a:r>
              <a:rPr lang="en-US" dirty="0"/>
              <a:t>Several months of </a:t>
            </a:r>
            <a:r>
              <a:rPr lang="en-US" dirty="0" smtClean="0"/>
              <a:t>observations</a:t>
            </a:r>
          </a:p>
          <a:p>
            <a:r>
              <a:rPr lang="en-US" dirty="0" smtClean="0"/>
              <a:t>Calculate ATMS minus Raob for Rh and Temp and trend</a:t>
            </a:r>
          </a:p>
          <a:p>
            <a:r>
              <a:rPr lang="en-US" dirty="0" smtClean="0"/>
              <a:t>Use Raob as input to an RTM and trend differences for model validation</a:t>
            </a:r>
          </a:p>
          <a:p>
            <a:r>
              <a:rPr lang="en-US" dirty="0" smtClean="0"/>
              <a:t>Continue difference trending during long term monitoring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46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2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Task 16: Geolocation Verification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8316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OBJECTIVE: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/>
              <a:t>Evaluate </a:t>
            </a:r>
            <a:r>
              <a:rPr lang="en-US" dirty="0" smtClean="0"/>
              <a:t>pointing tolerance of the </a:t>
            </a:r>
            <a:r>
              <a:rPr lang="en-US" dirty="0"/>
              <a:t>ATMS FOVs</a:t>
            </a:r>
          </a:p>
          <a:p>
            <a:pPr marL="631825" lvl="1" indent="-231775">
              <a:lnSpc>
                <a:spcPct val="80000"/>
              </a:lnSpc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231775" indent="-231775">
              <a:lnSpc>
                <a:spcPct val="8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DESCRIPTION:</a:t>
            </a:r>
          </a:p>
          <a:p>
            <a:pPr marL="631825" lvl="1" indent="-231775">
              <a:lnSpc>
                <a:spcPct val="80000"/>
              </a:lnSpc>
            </a:pPr>
            <a:r>
              <a:rPr lang="en-US" dirty="0"/>
              <a:t>T</a:t>
            </a:r>
            <a:r>
              <a:rPr lang="en-US" dirty="0" smtClean="0"/>
              <a:t>ools</a:t>
            </a:r>
            <a:endParaRPr lang="en-US" dirty="0"/>
          </a:p>
          <a:p>
            <a:pPr marL="919162" lvl="2" indent="-231775">
              <a:lnSpc>
                <a:spcPct val="80000"/>
              </a:lnSpc>
            </a:pPr>
            <a:r>
              <a:rPr lang="en-US" sz="1800" dirty="0" smtClean="0"/>
              <a:t>SDL tool </a:t>
            </a:r>
            <a:r>
              <a:rPr lang="en-US" sz="1800" dirty="0"/>
              <a:t>to plot </a:t>
            </a:r>
            <a:r>
              <a:rPr lang="en-US" sz="1800" dirty="0" err="1"/>
              <a:t>geolocated</a:t>
            </a:r>
            <a:r>
              <a:rPr lang="en-US" sz="1800" dirty="0"/>
              <a:t> </a:t>
            </a:r>
            <a:r>
              <a:rPr lang="en-US" sz="1800" dirty="0" smtClean="0"/>
              <a:t>data (</a:t>
            </a:r>
            <a:r>
              <a:rPr lang="en-US" sz="1800" dirty="0" err="1" smtClean="0"/>
              <a:t>GeoBrowser</a:t>
            </a:r>
            <a:r>
              <a:rPr lang="en-US" sz="1800" dirty="0" smtClean="0"/>
              <a:t>)</a:t>
            </a:r>
            <a:endParaRPr lang="en-US" sz="1800" dirty="0"/>
          </a:p>
          <a:p>
            <a:pPr marL="919162" lvl="2" indent="-231775">
              <a:lnSpc>
                <a:spcPct val="80000"/>
              </a:lnSpc>
            </a:pPr>
            <a:r>
              <a:rPr lang="en-US" sz="1800" dirty="0" smtClean="0"/>
              <a:t>SDL tool </a:t>
            </a:r>
            <a:r>
              <a:rPr lang="en-US" sz="1800" dirty="0"/>
              <a:t>to determine coastline points and compare to coast </a:t>
            </a:r>
            <a:r>
              <a:rPr lang="en-US" sz="1800" dirty="0" smtClean="0"/>
              <a:t>truth (</a:t>
            </a:r>
            <a:r>
              <a:rPr lang="en-US" sz="1800" dirty="0" err="1" smtClean="0"/>
              <a:t>GeoLocate</a:t>
            </a:r>
            <a:r>
              <a:rPr lang="en-US" sz="1800" dirty="0" smtClean="0"/>
              <a:t>)</a:t>
            </a:r>
            <a:endParaRPr lang="en-US" sz="1800" dirty="0"/>
          </a:p>
          <a:p>
            <a:pPr marL="631825" lvl="1" indent="-231775">
              <a:lnSpc>
                <a:spcPct val="80000"/>
              </a:lnSpc>
            </a:pPr>
            <a:r>
              <a:rPr lang="en-US" dirty="0"/>
              <a:t>Cal/Val Phase(s): Sensor Checkout, ICV, LTM</a:t>
            </a:r>
          </a:p>
          <a:p>
            <a:pPr marL="631825" lvl="1" indent="-231775">
              <a:lnSpc>
                <a:spcPct val="80000"/>
              </a:lnSpc>
            </a:pPr>
            <a:r>
              <a:rPr lang="en-US" dirty="0"/>
              <a:t>Sensor mode: normal mode SDRs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Expected Results: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000" dirty="0"/>
              <a:t>5.2° (channels 1,2)      </a:t>
            </a:r>
            <a:r>
              <a:rPr lang="en-US" sz="2000" dirty="0" smtClean="0"/>
              <a:t>pointing tolerance </a:t>
            </a:r>
            <a:r>
              <a:rPr lang="en-US" sz="2000" dirty="0"/>
              <a:t>validated to .3°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sz="2000" dirty="0"/>
              <a:t>	2.2° (channels 3-16)    </a:t>
            </a:r>
            <a:r>
              <a:rPr lang="en-US" sz="2000" dirty="0" smtClean="0"/>
              <a:t>pointing tolerance </a:t>
            </a:r>
            <a:r>
              <a:rPr lang="en-US" sz="2000" dirty="0"/>
              <a:t>validated to .2°</a:t>
            </a:r>
          </a:p>
          <a:p>
            <a:pPr marL="231775" indent="-231775">
              <a:lnSpc>
                <a:spcPct val="80000"/>
              </a:lnSpc>
              <a:buNone/>
            </a:pPr>
            <a:r>
              <a:rPr lang="en-US" sz="2000" dirty="0"/>
              <a:t>	1.1° (channels 17-22)  </a:t>
            </a:r>
            <a:r>
              <a:rPr lang="en-US" sz="2000" dirty="0" smtClean="0"/>
              <a:t>pointing tolerance </a:t>
            </a:r>
            <a:r>
              <a:rPr lang="en-US" sz="2000" dirty="0"/>
              <a:t>validated to .1°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Geolocation Verification Method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4678363"/>
          </a:xfrm>
        </p:spPr>
        <p:txBody>
          <a:bodyPr/>
          <a:lstStyle/>
          <a:p>
            <a:r>
              <a:rPr lang="en-US" sz="2000" dirty="0"/>
              <a:t>Pick </a:t>
            </a:r>
            <a:r>
              <a:rPr lang="en-US" sz="2000" dirty="0" smtClean="0"/>
              <a:t>multiple regions </a:t>
            </a:r>
            <a:r>
              <a:rPr lang="en-US" sz="2000" dirty="0"/>
              <a:t>with high coastline </a:t>
            </a:r>
            <a:r>
              <a:rPr lang="en-US" sz="2000" dirty="0" smtClean="0"/>
              <a:t>contrast and orbits with coastal crossings close to </a:t>
            </a:r>
            <a:r>
              <a:rPr lang="en-US" sz="2000" dirty="0" smtClean="0"/>
              <a:t>nadir (BP 24-74)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Calculate the inflection point between every four consecutive </a:t>
            </a:r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points </a:t>
            </a:r>
            <a:r>
              <a:rPr lang="en-US" sz="2000" dirty="0"/>
              <a:t>in across-track rows and along-track </a:t>
            </a:r>
            <a:r>
              <a:rPr lang="en-US" sz="2000" dirty="0" smtClean="0"/>
              <a:t>columns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Compare points to actual coast (GSHHS fine resolution dataset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For each approximate coastline point the intersection of the perpendicular is found on the actual coast. This distance is separated into a North-South and East-West </a:t>
            </a:r>
            <a:r>
              <a:rPr lang="en-US" sz="2000" dirty="0" smtClean="0"/>
              <a:t>error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/>
              <a:t>Accumulate </a:t>
            </a:r>
            <a:r>
              <a:rPr lang="en-US" sz="2000" dirty="0" smtClean="0"/>
              <a:t>error statistics for Channels 1,3,16 &amp; 17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0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Regional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Regions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Baja Peninsula</a:t>
            </a:r>
          </a:p>
          <a:p>
            <a:pPr algn="ctr"/>
            <a:r>
              <a:rPr lang="en-US" b="0" dirty="0" smtClean="0"/>
              <a:t>10 Data Sets</a:t>
            </a:r>
          </a:p>
          <a:p>
            <a:pPr algn="ctr"/>
            <a:r>
              <a:rPr lang="en-US" b="0" dirty="0" smtClean="0"/>
              <a:t>10500 Crossing Pts.</a:t>
            </a:r>
            <a:endParaRPr lang="en-US" b="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3581400" cy="28956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US East Coast</a:t>
            </a:r>
          </a:p>
          <a:p>
            <a:pPr algn="ctr"/>
            <a:r>
              <a:rPr lang="en-US" b="0" dirty="0" smtClean="0"/>
              <a:t>12 Data Sets</a:t>
            </a:r>
          </a:p>
          <a:p>
            <a:pPr algn="ctr"/>
            <a:r>
              <a:rPr lang="en-US" b="0" dirty="0" smtClean="0"/>
              <a:t>7500 Crossing Pts.</a:t>
            </a:r>
            <a:endParaRPr lang="en-US" b="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438400"/>
            <a:ext cx="35052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Regions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South America West Coast</a:t>
            </a:r>
          </a:p>
          <a:p>
            <a:pPr algn="ctr"/>
            <a:r>
              <a:rPr lang="en-US" b="0" dirty="0" smtClean="0"/>
              <a:t>12 Data sets</a:t>
            </a:r>
          </a:p>
          <a:p>
            <a:pPr algn="ctr"/>
            <a:r>
              <a:rPr lang="en-US" b="0" dirty="0" smtClean="0"/>
              <a:t>4500 Crossing Pts.</a:t>
            </a:r>
            <a:endParaRPr lang="en-US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" y="2590483"/>
            <a:ext cx="3223260" cy="303276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Red Sea</a:t>
            </a:r>
          </a:p>
          <a:p>
            <a:pPr algn="ctr"/>
            <a:r>
              <a:rPr lang="en-US" b="0" dirty="0" smtClean="0"/>
              <a:t>9 Data sets</a:t>
            </a:r>
          </a:p>
          <a:p>
            <a:pPr algn="ctr"/>
            <a:r>
              <a:rPr lang="en-US" b="0" dirty="0" smtClean="0"/>
              <a:t>5800 Crossing Pts.</a:t>
            </a:r>
            <a:endParaRPr lang="en-US" b="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55" y="2773363"/>
            <a:ext cx="3672840" cy="2667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046BE8-A8A7-44B9-804E-3CA4B7ED30B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Baja</a:t>
            </a:r>
            <a:br>
              <a:rPr lang="en-US" dirty="0" smtClean="0"/>
            </a:br>
            <a:r>
              <a:rPr lang="en-US" sz="2000" b="0" dirty="0" smtClean="0"/>
              <a:t>Individual Data 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22412"/>
            <a:ext cx="4343400" cy="5103751"/>
          </a:xfrm>
        </p:spPr>
        <p:txBody>
          <a:bodyPr/>
          <a:lstStyle/>
          <a:p>
            <a:r>
              <a:rPr lang="en-US" sz="2000" dirty="0" smtClean="0"/>
              <a:t>Orbit 610</a:t>
            </a:r>
          </a:p>
          <a:p>
            <a:r>
              <a:rPr lang="en-US" sz="2000" dirty="0" smtClean="0"/>
              <a:t>11 Dec11</a:t>
            </a:r>
          </a:p>
          <a:p>
            <a:r>
              <a:rPr lang="en-US" sz="2000" dirty="0" smtClean="0"/>
              <a:t>4 Granules</a:t>
            </a:r>
          </a:p>
          <a:p>
            <a:r>
              <a:rPr lang="en-US" sz="2000" dirty="0" smtClean="0"/>
              <a:t>285 Crossing Pts. (Channel 1)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3DFAC-352A-4157-A743-29D6F57CFC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743200"/>
            <a:ext cx="3733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05200"/>
            <a:ext cx="3352800" cy="24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22412"/>
            <a:ext cx="3352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82880" y="6080444"/>
            <a:ext cx="4312920" cy="4571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East Coast</a:t>
            </a:r>
            <a:br>
              <a:rPr lang="en-US" dirty="0" smtClean="0"/>
            </a:br>
            <a:r>
              <a:rPr lang="en-US" sz="2000" b="0" dirty="0" smtClean="0"/>
              <a:t>Individual Data 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82880" y="6553200"/>
            <a:ext cx="4160520" cy="7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3048000" cy="2209800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331335" cy="1219200"/>
          </a:xfrm>
        </p:spPr>
        <p:txBody>
          <a:bodyPr/>
          <a:lstStyle/>
          <a:p>
            <a:r>
              <a:rPr lang="en-US" b="0" dirty="0" smtClean="0"/>
              <a:t>Orbit 779</a:t>
            </a:r>
          </a:p>
          <a:p>
            <a:r>
              <a:rPr lang="en-US" b="0" dirty="0" smtClean="0"/>
              <a:t>22 Dec 11</a:t>
            </a:r>
          </a:p>
          <a:p>
            <a:r>
              <a:rPr lang="en-US" b="0" dirty="0" smtClean="0"/>
              <a:t>4 Granules</a:t>
            </a:r>
          </a:p>
          <a:p>
            <a:r>
              <a:rPr lang="en-US" b="0" dirty="0" smtClean="0"/>
              <a:t>221 Crossing Pts. (Channel 1)</a:t>
            </a:r>
            <a:endParaRPr lang="en-US" b="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733800" cy="3200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C54A40-93C1-4023-A6DF-775835D359A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51" name="Picture 3" descr="C:\Users\krobinson\Pictures\eastCoastInTrac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L_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DL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SDL_v1</Template>
  <TotalTime>8600</TotalTime>
  <Words>465</Words>
  <Application>Microsoft Office PowerPoint</Application>
  <PresentationFormat>On-screen Show (4:3)</PresentationFormat>
  <Paragraphs>188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SDL_v1</vt:lpstr>
      <vt:lpstr>SDL PowerPoint</vt:lpstr>
      <vt:lpstr>Cal/Val Tasks Status</vt:lpstr>
      <vt:lpstr>SDL ATMS Cal/Val Tasks</vt:lpstr>
      <vt:lpstr>Task 16: Geolocation Verification</vt:lpstr>
      <vt:lpstr>Geolocation Verification Method </vt:lpstr>
      <vt:lpstr>         Regional Overview</vt:lpstr>
      <vt:lpstr>4 Regions </vt:lpstr>
      <vt:lpstr>4 Regions </vt:lpstr>
      <vt:lpstr>Baja Individual Data Set </vt:lpstr>
      <vt:lpstr>US East Coast Individual Data Set </vt:lpstr>
      <vt:lpstr>South America West Coast Individual Data Set </vt:lpstr>
      <vt:lpstr>Red Sea Individual Data Set </vt:lpstr>
      <vt:lpstr>          Preliminary Data Analysis </vt:lpstr>
      <vt:lpstr>Channel 1 Individual Data Sets – 4 Regions</vt:lpstr>
      <vt:lpstr>Channel 3 Individual Data Sets – 4 Regions</vt:lpstr>
      <vt:lpstr>Channel 16 Individual Data Sets – 4 Regions</vt:lpstr>
      <vt:lpstr>Channel 17 Individual Data Sets – 4 Regions</vt:lpstr>
      <vt:lpstr>Summary</vt:lpstr>
      <vt:lpstr>     Questions</vt:lpstr>
      <vt:lpstr>Task 23: Raob Validation</vt:lpstr>
      <vt:lpstr>Method</vt:lpstr>
      <vt:lpstr>    Questions</vt:lpstr>
    </vt:vector>
  </TitlesOfParts>
  <Company>USU Research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Scene Plate – Thermal NIST Support</dc:title>
  <dc:creator>as</dc:creator>
  <cp:lastModifiedBy>Kris Robinson</cp:lastModifiedBy>
  <cp:revision>372</cp:revision>
  <dcterms:created xsi:type="dcterms:W3CDTF">2009-07-27T18:53:30Z</dcterms:created>
  <dcterms:modified xsi:type="dcterms:W3CDTF">2012-01-11T20:03:20Z</dcterms:modified>
</cp:coreProperties>
</file>