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1.jpeg" ContentType="image/jpeg"/>
  <Override PartName="/ppt/media/image10.png" ContentType="image/png"/>
  <Override PartName="/ppt/media/image4.png" ContentType="image/png"/>
  <Override PartName="/ppt/media/image8.png" ContentType="image/png"/>
  <Override PartName="/ppt/media/image12.jpeg" ContentType="image/jpeg"/>
  <Override PartName="/ppt/media/image3.png" ContentType="image/png"/>
  <Override PartName="/ppt/media/image7.png" ContentType="image/png"/>
  <Override PartName="/ppt/media/image13.jpeg" ContentType="image/jpeg"/>
  <Override PartName="/ppt/media/image2.png" ContentType="image/png"/>
  <Override PartName="/ppt/media/image6.png" ContentType="image/png"/>
  <Override PartName="/ppt/media/image1.png" ContentType="image/png"/>
  <Override PartName="/ppt/media/image14.jpeg" ContentType="image/jpeg"/>
  <Override PartName="/ppt/media/image5.png" ContentType="image/png"/>
  <Override PartName="/ppt/media/image9.png" ContentType="image/png"/>
  <Override PartName="/ppt/slideLayouts/slideLayout6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2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6.xml" ContentType="application/vnd.openxmlformats-officedocument.theme+xml"/>
  <Override PartName="/ppt/theme/theme3.xml" ContentType="application/vnd.openxmlformats-officedocument.theme+xml"/>
  <Override PartName="/ppt/slideMasters/slideMaster1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sldIdLst>
    <p:sldId id="256" r:id="rId8"/>
  </p:sldIdLst>
  <p:sldSz cx="9144000" cy="6858000"/>
  <p:notesSz cx="6946900" cy="9220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371600"/>
            <a:ext cx="8229240" cy="4754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371600"/>
            <a:ext cx="8229240" cy="4754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852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57200" y="1371600"/>
            <a:ext cx="8229240" cy="4754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852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371600"/>
            <a:ext cx="8229240" cy="4754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852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457200" y="1371600"/>
            <a:ext cx="8229240" cy="4754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852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7" name="PlaceHolder 5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11" name="PlaceHolder 2"/>
          <p:cNvSpPr>
            <a:spLocks noGrp="1"/>
          </p:cNvSpPr>
          <p:nvPr>
            <p:ph type="subTitle"/>
          </p:nvPr>
        </p:nvSpPr>
        <p:spPr>
          <a:xfrm>
            <a:off x="457200" y="1371600"/>
            <a:ext cx="8229240" cy="4754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9240" cy="6125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0" name="PlaceHolder 4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852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92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8" name="PlaceHolder 5"/>
          <p:cNvSpPr>
            <a:spLocks noGrp="1"/>
          </p:cNvSpPr>
          <p:nvPr>
            <p:ph type="body"/>
          </p:nvPr>
        </p:nvSpPr>
        <p:spPr>
          <a:xfrm>
            <a:off x="45720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4754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3520" y="385452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520" y="1371600"/>
            <a:ext cx="401544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854520"/>
            <a:ext cx="8228520" cy="226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Relationship Id="rId9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-7920"/>
            <a:ext cx="9143640" cy="887040"/>
          </a:xfrm>
          <a:prstGeom prst="rect">
            <a:avLst/>
          </a:prstGeom>
          <a:gradFill>
            <a:gsLst>
              <a:gs pos="0">
                <a:srgbClr val="5487bd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1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640" cy="861480"/>
          </a:xfrm>
          <a:prstGeom prst="rect">
            <a:avLst/>
          </a:prstGeom>
        </p:spPr>
      </p:pic>
      <p:sp>
        <p:nvSpPr>
          <p:cNvPr id="2" name="Line 2"/>
          <p:cNvSpPr/>
          <p:nvPr/>
        </p:nvSpPr>
        <p:spPr>
          <a:xfrm>
            <a:off x="0" y="885600"/>
            <a:ext cx="9144000" cy="0"/>
          </a:xfrm>
          <a:prstGeom prst="line">
            <a:avLst/>
          </a:prstGeom>
          <a:ln w="15840">
            <a:solidFill>
              <a:srgbClr val="ff0000"/>
            </a:solidFill>
            <a:round/>
          </a:ln>
        </p:spPr>
      </p:sp>
      <p:pic>
        <p:nvPicPr>
          <p:cNvPr descr="" id="3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253360" y="0"/>
            <a:ext cx="875880" cy="875880"/>
          </a:xfrm>
          <a:prstGeom prst="rect">
            <a:avLst/>
          </a:prstGeom>
        </p:spPr>
      </p:pic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 anchorCtr="1"/>
          <a:p>
            <a:pPr algn="ctr"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Calibri"/>
              </a:rPr>
              <a:t>Click to edit the title text formatClick to edit title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11/3/2011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NPP SDR  Provisional Product Review 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A1A1E1B1-91D1-4151-8181-A10111C1117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-7920"/>
            <a:ext cx="9143640" cy="887040"/>
          </a:xfrm>
          <a:prstGeom prst="rect">
            <a:avLst/>
          </a:prstGeom>
          <a:gradFill>
            <a:gsLst>
              <a:gs pos="0">
                <a:srgbClr val="5487bd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42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640" cy="861480"/>
          </a:xfrm>
          <a:prstGeom prst="rect">
            <a:avLst/>
          </a:prstGeom>
        </p:spPr>
      </p:pic>
      <p:sp>
        <p:nvSpPr>
          <p:cNvPr id="43" name="Line 2"/>
          <p:cNvSpPr/>
          <p:nvPr/>
        </p:nvSpPr>
        <p:spPr>
          <a:xfrm>
            <a:off x="0" y="885600"/>
            <a:ext cx="9144000" cy="0"/>
          </a:xfrm>
          <a:prstGeom prst="line">
            <a:avLst/>
          </a:prstGeom>
          <a:ln w="15840">
            <a:solidFill>
              <a:srgbClr val="ff0000"/>
            </a:solidFill>
            <a:round/>
          </a:ln>
        </p:spPr>
      </p:sp>
      <p:pic>
        <p:nvPicPr>
          <p:cNvPr descr="" id="4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253360" y="0"/>
            <a:ext cx="875880" cy="875880"/>
          </a:xfrm>
          <a:prstGeom prst="rect">
            <a:avLst/>
          </a:prstGeom>
        </p:spPr>
      </p:pic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600"/>
          </a:xfrm>
          <a:prstGeom prst="rect">
            <a:avLst/>
          </a:prstGeom>
        </p:spPr>
        <p:txBody>
          <a:bodyPr anchor="ctr" anchorCtr="1"/>
          <a:p>
            <a:pPr algn="ctr">
              <a:lnSpc>
                <a:spcPct val="100000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Click to edit the title text formatClick to edit title</a:t>
            </a:r>
            <a:endParaRPr/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text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1"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2"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3">
              <a:buFont typeface="Arial"/>
              <a:buChar char="–"/>
            </a:pPr>
            <a:r>
              <a:rPr lang="en-US" sz="16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47" name="PlaceHolder 5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10/23-24/2012</a:t>
            </a:r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NPP SDR  Provisional Product Review </a:t>
            </a:r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3111E101-2191-4101-8131-F181A19181E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-7920"/>
            <a:ext cx="9143640" cy="887040"/>
          </a:xfrm>
          <a:prstGeom prst="rect">
            <a:avLst/>
          </a:prstGeom>
          <a:gradFill>
            <a:gsLst>
              <a:gs pos="0">
                <a:srgbClr val="5487bd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83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640" cy="861480"/>
          </a:xfrm>
          <a:prstGeom prst="rect">
            <a:avLst/>
          </a:prstGeom>
        </p:spPr>
      </p:pic>
      <p:sp>
        <p:nvSpPr>
          <p:cNvPr id="84" name="Line 2"/>
          <p:cNvSpPr/>
          <p:nvPr/>
        </p:nvSpPr>
        <p:spPr>
          <a:xfrm>
            <a:off x="0" y="885600"/>
            <a:ext cx="9144000" cy="0"/>
          </a:xfrm>
          <a:prstGeom prst="line">
            <a:avLst/>
          </a:prstGeom>
          <a:ln w="15840">
            <a:solidFill>
              <a:srgbClr val="ff0000"/>
            </a:solidFill>
            <a:round/>
          </a:ln>
        </p:spPr>
      </p:sp>
      <p:pic>
        <p:nvPicPr>
          <p:cNvPr descr="" id="85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253360" y="0"/>
            <a:ext cx="875880" cy="875880"/>
          </a:xfrm>
          <a:prstGeom prst="rect">
            <a:avLst/>
          </a:prstGeom>
        </p:spPr>
      </p:pic>
      <p:sp>
        <p:nvSpPr>
          <p:cNvPr id="86" name="PlaceHolder 3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600"/>
          </a:xfrm>
          <a:prstGeom prst="rect">
            <a:avLst/>
          </a:prstGeom>
        </p:spPr>
        <p:txBody>
          <a:bodyPr anchor="ctr" anchorCtr="1"/>
          <a:p>
            <a:pPr algn="ctr"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Calibri"/>
              </a:rPr>
              <a:t>Click to edit the title text formatClick to edit title</a:t>
            </a:r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9/18/2012</a:t>
            </a:r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NPP SDR  Provisional Product Review </a:t>
            </a:r>
            <a:endParaRPr/>
          </a:p>
        </p:txBody>
      </p:sp>
      <p:sp>
        <p:nvSpPr>
          <p:cNvPr id="89" name="PlaceHolder 6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91116171-11B1-41F1-8181-1191D111513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90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Arial"/>
                <a:ea typeface="SimSun"/>
              </a:rPr>
              <a:t>Click to edit the title text formatClick to edit Master title style</a:t>
            </a:r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SimSun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Arial"/>
                <a:ea typeface="SimSun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SimSun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Arial"/>
                <a:ea typeface="SimSun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SimSun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SimSun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en-US" sz="3200">
                <a:solidFill>
                  <a:srgbClr val="000000"/>
                </a:solidFill>
                <a:latin typeface="Arial"/>
                <a:ea typeface="SimSun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Arial"/>
                <a:ea typeface="SimSun"/>
              </a:rPr>
              <a:t>Second level</a:t>
            </a:r>
            <a:endParaRPr/>
          </a:p>
          <a:p>
            <a:pPr lvl="1">
              <a:buFont typeface="StarSymbol"/>
              <a:buChar char=""/>
            </a:pPr>
            <a:r>
              <a:rPr lang="en-US" sz="2400">
                <a:solidFill>
                  <a:srgbClr val="000000"/>
                </a:solidFill>
                <a:latin typeface="Arial"/>
                <a:ea typeface="SimSun"/>
              </a:rPr>
              <a:t>Third level</a:t>
            </a:r>
            <a:endParaRPr/>
          </a:p>
          <a:p>
            <a:pPr lvl="2">
              <a:buFont typeface="StarSymbol"/>
              <a:buChar char=""/>
            </a:pPr>
            <a:r>
              <a:rPr lang="en-US" sz="2000">
                <a:solidFill>
                  <a:srgbClr val="000000"/>
                </a:solidFill>
                <a:latin typeface="Arial"/>
                <a:ea typeface="SimSun"/>
              </a:rPr>
              <a:t>Fourth level</a:t>
            </a:r>
            <a:endParaRPr/>
          </a:p>
          <a:p>
            <a:pPr lvl="3">
              <a:buFont typeface="StarSymbol"/>
              <a:buChar char=""/>
            </a:pPr>
            <a:r>
              <a:rPr lang="en-US" sz="2000">
                <a:solidFill>
                  <a:srgbClr val="000000"/>
                </a:solidFill>
                <a:latin typeface="Arial"/>
                <a:ea typeface="SimSun"/>
              </a:rPr>
              <a:t>Fifth level</a:t>
            </a:r>
            <a:endParaRPr/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31D1F171-9101-4101-9111-61D11101C1E1}" type="slidenum">
              <a:rPr lang="en-US">
                <a:solidFill>
                  <a:srgbClr val="000000"/>
                </a:solidFill>
                <a:latin typeface="Arial"/>
                <a:ea typeface="宋体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0" y="-7920"/>
            <a:ext cx="9143640" cy="887040"/>
          </a:xfrm>
          <a:prstGeom prst="rect">
            <a:avLst/>
          </a:prstGeom>
          <a:gradFill>
            <a:gsLst>
              <a:gs pos="0">
                <a:srgbClr val="5487bd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161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640" cy="861480"/>
          </a:xfrm>
          <a:prstGeom prst="rect">
            <a:avLst/>
          </a:prstGeom>
        </p:spPr>
      </p:pic>
      <p:sp>
        <p:nvSpPr>
          <p:cNvPr id="162" name="Line 2"/>
          <p:cNvSpPr/>
          <p:nvPr/>
        </p:nvSpPr>
        <p:spPr>
          <a:xfrm>
            <a:off x="0" y="885600"/>
            <a:ext cx="9144000" cy="0"/>
          </a:xfrm>
          <a:prstGeom prst="line">
            <a:avLst/>
          </a:prstGeom>
          <a:ln w="15840">
            <a:solidFill>
              <a:srgbClr val="ff0000"/>
            </a:solidFill>
            <a:round/>
          </a:ln>
        </p:spPr>
      </p:sp>
      <p:pic>
        <p:nvPicPr>
          <p:cNvPr descr="" id="163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253360" y="0"/>
            <a:ext cx="875880" cy="875880"/>
          </a:xfrm>
          <a:prstGeom prst="rect">
            <a:avLst/>
          </a:prstGeom>
        </p:spPr>
      </p:pic>
      <p:sp>
        <p:nvSpPr>
          <p:cNvPr id="164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9/18/2012</a:t>
            </a:r>
            <a:endParaRPr/>
          </a:p>
        </p:txBody>
      </p:sp>
      <p:sp>
        <p:nvSpPr>
          <p:cNvPr id="165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NPP SDR  Provisional Product Review </a:t>
            </a:r>
            <a:endParaRPr/>
          </a:p>
        </p:txBody>
      </p:sp>
      <p:sp>
        <p:nvSpPr>
          <p:cNvPr id="166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E1011121-61A1-41B1-A141-7121B1A1819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167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168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0" y="-7920"/>
            <a:ext cx="9143640" cy="887040"/>
          </a:xfrm>
          <a:prstGeom prst="rect">
            <a:avLst/>
          </a:prstGeom>
          <a:gradFill>
            <a:gsLst>
              <a:gs pos="0">
                <a:srgbClr val="5487bd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202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-9360" y="0"/>
            <a:ext cx="980640" cy="861480"/>
          </a:xfrm>
          <a:prstGeom prst="rect">
            <a:avLst/>
          </a:prstGeom>
        </p:spPr>
      </p:pic>
      <p:sp>
        <p:nvSpPr>
          <p:cNvPr id="203" name="Line 2"/>
          <p:cNvSpPr/>
          <p:nvPr/>
        </p:nvSpPr>
        <p:spPr>
          <a:xfrm>
            <a:off x="0" y="885600"/>
            <a:ext cx="9144000" cy="0"/>
          </a:xfrm>
          <a:prstGeom prst="line">
            <a:avLst/>
          </a:prstGeom>
          <a:ln w="15840">
            <a:solidFill>
              <a:srgbClr val="ff0000"/>
            </a:solidFill>
            <a:round/>
          </a:ln>
        </p:spPr>
      </p:sp>
      <p:pic>
        <p:nvPicPr>
          <p:cNvPr descr="" id="204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8246520" y="11160"/>
            <a:ext cx="830520" cy="830520"/>
          </a:xfrm>
          <a:prstGeom prst="rect">
            <a:avLst/>
          </a:prstGeom>
        </p:spPr>
      </p:pic>
      <p:sp>
        <p:nvSpPr>
          <p:cNvPr id="205" name="PlaceHolder 3"/>
          <p:cNvSpPr>
            <a:spLocks noGrp="1"/>
          </p:cNvSpPr>
          <p:nvPr>
            <p:ph type="title"/>
          </p:nvPr>
        </p:nvSpPr>
        <p:spPr>
          <a:xfrm>
            <a:off x="457200" y="0"/>
            <a:ext cx="8229240" cy="822600"/>
          </a:xfrm>
          <a:prstGeom prst="rect">
            <a:avLst/>
          </a:prstGeom>
        </p:spPr>
        <p:txBody>
          <a:bodyPr anchor="ctr" anchorCtr="1"/>
          <a:p>
            <a:pPr algn="ctr">
              <a:lnSpc>
                <a:spcPct val="100000"/>
              </a:lnSpc>
            </a:pPr>
            <a:r>
              <a:rPr lang="en-US" sz="3600">
                <a:solidFill>
                  <a:srgbClr val="000000"/>
                </a:solidFill>
                <a:latin typeface="Calibri"/>
              </a:rPr>
              <a:t>Click to edit the title text formatClick to edit title</a:t>
            </a:r>
            <a:endParaRPr/>
          </a:p>
        </p:txBody>
      </p:sp>
      <p:sp>
        <p:nvSpPr>
          <p:cNvPr id="206" name="PlaceHolder 4"/>
          <p:cNvSpPr>
            <a:spLocks noGrp="1"/>
          </p:cNvSpPr>
          <p:nvPr>
            <p:ph type="body"/>
          </p:nvPr>
        </p:nvSpPr>
        <p:spPr>
          <a:xfrm>
            <a:off x="457200" y="1371600"/>
            <a:ext cx="8229240" cy="47541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text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1"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2"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3">
              <a:buFont typeface="Arial"/>
              <a:buChar char="–"/>
            </a:pPr>
            <a:r>
              <a:rPr lang="en-US" sz="16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207" name="PlaceHolder 5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8b8b8b"/>
                </a:solidFill>
                <a:latin typeface="Calibri"/>
              </a:rPr>
              <a:t>2/13/14</a:t>
            </a:r>
            <a:endParaRPr/>
          </a:p>
        </p:txBody>
      </p:sp>
      <p:sp>
        <p:nvSpPr>
          <p:cNvPr id="208" name="PlaceHolder 6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09" name="PlaceHolder 7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51F1E1D1-8141-4191-B141-C131E10151D1}" type="slidenum">
              <a:rPr lang="en-US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457200" y="0"/>
            <a:ext cx="8229240" cy="822600"/>
          </a:xfrm>
          <a:prstGeom prst="rect">
            <a:avLst/>
          </a:prstGeom>
        </p:spPr>
        <p:txBody>
          <a:bodyPr anchor="ctr" anchorCtr="1"/>
          <a:p>
            <a:pPr algn="ctr">
              <a:lnSpc>
                <a:spcPct val="100000"/>
              </a:lnSpc>
            </a:pPr>
            <a:r>
              <a:rPr b="1" lang="en-US" sz="2800">
                <a:solidFill>
                  <a:srgbClr val="000000"/>
                </a:solidFill>
                <a:latin typeface="Calibri"/>
              </a:rPr>
              <a:t>ATMS Geolocation Verification</a:t>
            </a:r>
            <a:endParaRPr/>
          </a:p>
        </p:txBody>
      </p:sp>
      <p:sp>
        <p:nvSpPr>
          <p:cNvPr id="243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9/18/2012</a:t>
            </a:r>
            <a:endParaRPr/>
          </a:p>
        </p:txBody>
      </p:sp>
      <p:sp>
        <p:nvSpPr>
          <p:cNvPr id="244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JPSS DPA Program Planning </a:t>
            </a:r>
            <a:endParaRPr/>
          </a:p>
        </p:txBody>
      </p:sp>
      <p:sp>
        <p:nvSpPr>
          <p:cNvPr id="245" name="TextShape 4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91114191-9181-41D1-9131-B1C1B1E161D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  <p:pic>
        <p:nvPicPr>
          <p:cNvPr descr="" id="246" name="Content Placeholder 4"/>
          <p:cNvPicPr/>
          <p:nvPr/>
        </p:nvPicPr>
        <p:blipFill>
          <a:blip r:embed="rId1"/>
          <a:stretch>
            <a:fillRect/>
          </a:stretch>
        </p:blipFill>
        <p:spPr>
          <a:xfrm>
            <a:off x="794160" y="1024560"/>
            <a:ext cx="2867400" cy="2697840"/>
          </a:xfrm>
          <a:prstGeom prst="rect">
            <a:avLst/>
          </a:prstGeom>
        </p:spPr>
      </p:pic>
      <p:pic>
        <p:nvPicPr>
          <p:cNvPr descr="" id="24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94160" y="3666240"/>
            <a:ext cx="2867400" cy="2754720"/>
          </a:xfrm>
          <a:prstGeom prst="rect">
            <a:avLst/>
          </a:prstGeom>
        </p:spPr>
      </p:pic>
      <p:pic>
        <p:nvPicPr>
          <p:cNvPr descr="" id="24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936760" y="956880"/>
            <a:ext cx="2934000" cy="2581920"/>
          </a:xfrm>
          <a:prstGeom prst="rect">
            <a:avLst/>
          </a:prstGeom>
        </p:spPr>
      </p:pic>
      <p:pic>
        <p:nvPicPr>
          <p:cNvPr descr="" id="249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5950800" y="3594240"/>
            <a:ext cx="2906280" cy="2581920"/>
          </a:xfrm>
          <a:prstGeom prst="rect">
            <a:avLst/>
          </a:prstGeom>
        </p:spPr>
      </p:pic>
      <p:sp>
        <p:nvSpPr>
          <p:cNvPr id="250" name="CustomShape 5"/>
          <p:cNvSpPr/>
          <p:nvPr/>
        </p:nvSpPr>
        <p:spPr>
          <a:xfrm>
            <a:off x="4157280" y="1092240"/>
            <a:ext cx="1779120" cy="22842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North – South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Mean   -0.15km    0.01°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Std. Deviation   3.98km    0.28°</a:t>
            </a:r>
            <a:endParaRPr/>
          </a:p>
        </p:txBody>
      </p:sp>
      <p:sp>
        <p:nvSpPr>
          <p:cNvPr id="251" name="CustomShape 6"/>
          <p:cNvSpPr/>
          <p:nvPr/>
        </p:nvSpPr>
        <p:spPr>
          <a:xfrm>
            <a:off x="4080960" y="4039920"/>
            <a:ext cx="1855440" cy="1995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 sz="5500">
                <a:solidFill>
                  <a:srgbClr val="000000"/>
                </a:solidFill>
                <a:latin typeface="Calibri"/>
              </a:rPr>
              <a:t>East – West</a:t>
            </a:r>
            <a:endParaRPr/>
          </a:p>
          <a:p>
            <a:pPr>
              <a:lnSpc>
                <a:spcPct val="100000"/>
              </a:lnSpc>
            </a:pPr>
            <a:r>
              <a:rPr lang="en-US" sz="5500">
                <a:solidFill>
                  <a:srgbClr val="000000"/>
                </a:solidFill>
                <a:latin typeface="Calibri"/>
              </a:rPr>
              <a:t>Mean   -.027km    0.02°</a:t>
            </a:r>
            <a:endParaRPr/>
          </a:p>
          <a:p>
            <a:pPr>
              <a:lnSpc>
                <a:spcPct val="100000"/>
              </a:lnSpc>
            </a:pPr>
            <a:r>
              <a:rPr lang="en-US" sz="5500">
                <a:solidFill>
                  <a:srgbClr val="000000"/>
                </a:solidFill>
                <a:latin typeface="Calibri"/>
              </a:rPr>
              <a:t>Std. Deviation   2.34km    0.16°</a:t>
            </a:r>
            <a:endParaRPr/>
          </a:p>
        </p:txBody>
      </p:sp>
      <p:sp>
        <p:nvSpPr>
          <p:cNvPr id="252" name="CustomShape 7"/>
          <p:cNvSpPr/>
          <p:nvPr/>
        </p:nvSpPr>
        <p:spPr>
          <a:xfrm>
            <a:off x="5531760" y="6391800"/>
            <a:ext cx="2689560" cy="364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i="1" lang="en-US">
                <a:solidFill>
                  <a:srgbClr val="002060"/>
                </a:solidFill>
                <a:latin typeface="Calibri"/>
              </a:rPr>
              <a:t>Slide courtesy of  SDL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