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2.png" ContentType="image/png"/>
  <Override PartName="/ppt/media/image3.jpeg" ContentType="image/jpeg"/>
  <Override PartName="/ppt/media/image7.png" ContentType="image/png"/>
  <Override PartName="/ppt/media/image6.jpeg" ContentType="image/jpeg"/>
  <Override PartName="/ppt/media/image4.png" ContentType="image/png"/>
  <Override PartName="/ppt/media/image8.png" ContentType="image/png"/>
  <Override PartName="/ppt/media/image1.png" ContentType="image/png"/>
  <Override PartName="/ppt/media/image9.jpeg" ContentType="image/jpeg"/>
  <Override PartName="/ppt/media/image5.png" ContentType="image/png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_rels/slideLayout3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6.xml.rels" ContentType="application/vnd.openxmlformats-package.relationships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9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theme/theme4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</p:sldIdLst>
  <p:sldSz cx="10080625" cy="7559675"/>
  <p:notesSz cx="10058400" cy="7772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856944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755640" y="4785840"/>
            <a:ext cx="856944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46200" y="47858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755640" y="47858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755640" y="2435040"/>
            <a:ext cx="8569440" cy="450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8569440" cy="45010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45010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45010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755640" y="1091880"/>
            <a:ext cx="8569440" cy="58442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755640" y="47858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45010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755640" y="2435040"/>
            <a:ext cx="8569440" cy="450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45010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5146200" y="47858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755640" y="4785840"/>
            <a:ext cx="856872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856944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755640" y="4785840"/>
            <a:ext cx="856944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5146200" y="47858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755640" y="47858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83" name="PlaceHolder 2"/>
          <p:cNvSpPr>
            <a:spLocks noGrp="1"/>
          </p:cNvSpPr>
          <p:nvPr>
            <p:ph type="subTitle"/>
          </p:nvPr>
        </p:nvSpPr>
        <p:spPr>
          <a:xfrm>
            <a:off x="755640" y="2435040"/>
            <a:ext cx="8569440" cy="450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8569440" cy="45010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45010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45010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8569440" cy="45010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subTitle"/>
          </p:nvPr>
        </p:nvSpPr>
        <p:spPr>
          <a:xfrm>
            <a:off x="755640" y="1091880"/>
            <a:ext cx="8569440" cy="58442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755640" y="47858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45010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45010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5146200" y="47858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755640" y="4785840"/>
            <a:ext cx="856872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856944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755640" y="4785840"/>
            <a:ext cx="856944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5146200" y="47858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110" name="PlaceHolder 5"/>
          <p:cNvSpPr>
            <a:spLocks noGrp="1"/>
          </p:cNvSpPr>
          <p:nvPr>
            <p:ph type="body"/>
          </p:nvPr>
        </p:nvSpPr>
        <p:spPr>
          <a:xfrm>
            <a:off x="755640" y="47858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123" name="PlaceHolder 2"/>
          <p:cNvSpPr>
            <a:spLocks noGrp="1"/>
          </p:cNvSpPr>
          <p:nvPr>
            <p:ph type="subTitle"/>
          </p:nvPr>
        </p:nvSpPr>
        <p:spPr>
          <a:xfrm>
            <a:off x="755640" y="2435040"/>
            <a:ext cx="8569440" cy="450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8569440" cy="45010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45010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45010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45010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45010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subTitle"/>
          </p:nvPr>
        </p:nvSpPr>
        <p:spPr>
          <a:xfrm>
            <a:off x="755640" y="1091880"/>
            <a:ext cx="8569440" cy="58442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755640" y="47858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134" name="PlaceHolder 4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45010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45010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5146200" y="47858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142" name="PlaceHolder 4"/>
          <p:cNvSpPr>
            <a:spLocks noGrp="1"/>
          </p:cNvSpPr>
          <p:nvPr>
            <p:ph type="body"/>
          </p:nvPr>
        </p:nvSpPr>
        <p:spPr>
          <a:xfrm>
            <a:off x="755640" y="4785840"/>
            <a:ext cx="856872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856944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755640" y="4785840"/>
            <a:ext cx="856944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5146200" y="47858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150" name="PlaceHolder 5"/>
          <p:cNvSpPr>
            <a:spLocks noGrp="1"/>
          </p:cNvSpPr>
          <p:nvPr>
            <p:ph type="body"/>
          </p:nvPr>
        </p:nvSpPr>
        <p:spPr>
          <a:xfrm>
            <a:off x="755640" y="47858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755640" y="1091880"/>
            <a:ext cx="8569440" cy="58442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755640" y="47858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45010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45010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46200" y="47858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755640" y="1041480"/>
            <a:ext cx="8569440" cy="1361880"/>
          </a:xfrm>
          <a:prstGeom prst="rect">
            <a:avLst/>
          </a:prstGeom>
        </p:spPr>
        <p:txBody>
          <a:bodyPr anchor="ctr" bIns="50400" lIns="100800" rIns="100800" tIns="5040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46200" y="2435040"/>
            <a:ext cx="418140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755640" y="4785840"/>
            <a:ext cx="8568720" cy="2146680"/>
          </a:xfrm>
          <a:prstGeom prst="rect">
            <a:avLst/>
          </a:prstGeom>
        </p:spPr>
        <p:txBody>
          <a:bodyPr bIns="50400" lIns="100800" rIns="100800" tIns="5040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Relationship Id="rId9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Relationship Id="rId9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2920" y="301320"/>
            <a:ext cx="9069480" cy="1260720"/>
          </a:xfrm>
          <a:prstGeom prst="rect">
            <a:avLst/>
          </a:prstGeom>
        </p:spPr>
        <p:txBody>
          <a:bodyPr anchor="ctr" bIns="0" lIns="0" rIns="0" tIns="0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2920" y="1768320"/>
            <a:ext cx="9069480" cy="4988520"/>
          </a:xfrm>
          <a:prstGeom prst="rect">
            <a:avLst/>
          </a:prstGeom>
        </p:spPr>
        <p:txBody>
          <a:bodyPr bIns="0" lIns="0" rIns="0" tIns="28080"/>
          <a:p>
            <a:pPr>
              <a:buFont typeface="Times New Roman"/>
              <a:buChar char="•"/>
            </a:pPr>
            <a:r>
              <a:rPr lang="en-US"/>
              <a:t>Click to edit the outline text format</a:t>
            </a:r>
            <a:endParaRPr/>
          </a:p>
          <a:p>
            <a:pPr lvl="1">
              <a:buFont typeface="Times New Roman"/>
              <a:buChar char="–"/>
            </a:pPr>
            <a:r>
              <a:rPr lang="en-US"/>
              <a:t>Second Outline Level</a:t>
            </a:r>
            <a:endParaRPr/>
          </a:p>
          <a:p>
            <a:pPr lvl="2">
              <a:buFont typeface="Times New Roman"/>
              <a:buChar char="•"/>
            </a:pPr>
            <a:r>
              <a:rPr lang="en-US"/>
              <a:t>Third Outline Level</a:t>
            </a:r>
            <a:endParaRPr/>
          </a:p>
          <a:p>
            <a:pPr lvl="3">
              <a:buFont typeface="Times New Roman"/>
              <a:buChar char="–"/>
            </a:pPr>
            <a:r>
              <a:rPr lang="en-US"/>
              <a:t>Fourth Outline Level</a:t>
            </a:r>
            <a:endParaRPr/>
          </a:p>
          <a:p>
            <a:pPr lvl="4">
              <a:buFont typeface="Times New Roman"/>
              <a:buChar char="»"/>
            </a:pPr>
            <a:r>
              <a:rPr lang="en-US"/>
              <a:t>Fifth Outline Level</a:t>
            </a:r>
            <a:endParaRPr/>
          </a:p>
          <a:p>
            <a:pPr lvl="5">
              <a:buFont typeface="Times New Roman"/>
              <a:buChar char="»"/>
            </a:pPr>
            <a:r>
              <a:rPr lang="en-US"/>
              <a:t>Sixth Outline Level</a:t>
            </a:r>
            <a:endParaRPr/>
          </a:p>
          <a:p>
            <a:pPr lvl="6">
              <a:buFont typeface="Times New Roman"/>
              <a:buChar char="»"/>
            </a:pPr>
            <a:r>
              <a:rPr lang="en-US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2920" y="6886440"/>
            <a:ext cx="2346120" cy="519480"/>
          </a:xfrm>
          <a:prstGeom prst="rect">
            <a:avLst/>
          </a:prstGeom>
        </p:spPr>
        <p:txBody>
          <a:bodyPr bIns="0" lIns="0" rIns="0" tIns="0"/>
          <a:p>
            <a:pPr>
              <a:buFont typeface="Arial"/>
              <a:buChar char="•"/>
            </a:pPr>
            <a:r>
              <a:rPr lang="en-US"/>
              <a:t>13th January 2012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8080" y="6886440"/>
            <a:ext cx="3193920" cy="549000"/>
          </a:xfrm>
          <a:prstGeom prst="rect">
            <a:avLst/>
          </a:prstGeom>
        </p:spPr>
        <p:txBody>
          <a:bodyPr bIns="0" lIns="0" rIns="0" tIns="0"/>
          <a:p>
            <a:pPr>
              <a:buFont typeface="Arial"/>
              <a:buChar char="•"/>
            </a:pPr>
            <a:r>
              <a:rPr lang="en-US"/>
              <a:t>NPP ATMS SDR Product Review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6280" y="6886440"/>
            <a:ext cx="2346480" cy="519480"/>
          </a:xfrm>
          <a:prstGeom prst="rect">
            <a:avLst/>
          </a:prstGeom>
        </p:spPr>
        <p:txBody>
          <a:bodyPr bIns="0" lIns="0" rIns="0" tIns="0"/>
          <a:p>
            <a:pPr>
              <a:buFont typeface="Arial"/>
              <a:buChar char="•"/>
            </a:pPr>
            <a:fld id="{7141B1A1-6111-4141-91C1-616181918171}" type="slidenum">
              <a:rPr lang="en-US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37" name="Picture 1026"/>
          <p:cNvPicPr/>
          <p:nvPr/>
        </p:nvPicPr>
        <p:blipFill>
          <a:blip r:embed="rId2"/>
          <a:stretch>
            <a:fillRect/>
          </a:stretch>
        </p:blipFill>
        <p:spPr>
          <a:xfrm>
            <a:off x="4619520" y="168120"/>
            <a:ext cx="1176480" cy="687600"/>
          </a:xfrm>
          <a:prstGeom prst="rect">
            <a:avLst/>
          </a:prstGeom>
        </p:spPr>
      </p:pic>
      <p:pic>
        <p:nvPicPr>
          <p:cNvPr descr="" id="38" name="Picture 1028"/>
          <p:cNvPicPr/>
          <p:nvPr/>
        </p:nvPicPr>
        <p:blipFill>
          <a:blip r:embed="rId3"/>
          <a:stretch>
            <a:fillRect/>
          </a:stretch>
        </p:blipFill>
        <p:spPr>
          <a:xfrm>
            <a:off x="755640" y="168120"/>
            <a:ext cx="757080" cy="747720"/>
          </a:xfrm>
          <a:prstGeom prst="rect">
            <a:avLst/>
          </a:prstGeom>
        </p:spPr>
      </p:pic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755640" y="1091880"/>
            <a:ext cx="8569440" cy="1260720"/>
          </a:xfrm>
          <a:prstGeom prst="rect">
            <a:avLst/>
          </a:prstGeom>
        </p:spPr>
        <p:txBody>
          <a:bodyPr anchor="ctr" bIns="50400" lIns="100800" rIns="100800" tIns="50400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8569440" cy="4501080"/>
          </a:xfrm>
          <a:prstGeom prst="rect">
            <a:avLst/>
          </a:prstGeom>
        </p:spPr>
        <p:txBody>
          <a:bodyPr bIns="50400" lIns="100800" rIns="100800" tIns="50400"/>
          <a:p>
            <a:pPr>
              <a:buFont typeface="Times New Roman"/>
              <a:buChar char="•"/>
            </a:pPr>
            <a:r>
              <a:rPr lang="en-US"/>
              <a:t>Click to edit the outline text format</a:t>
            </a:r>
            <a:endParaRPr/>
          </a:p>
          <a:p>
            <a:pPr lvl="1">
              <a:buFont typeface="Times New Roman"/>
              <a:buChar char="–"/>
            </a:pPr>
            <a:r>
              <a:rPr lang="en-US"/>
              <a:t>Second Outline Level</a:t>
            </a:r>
            <a:endParaRPr/>
          </a:p>
          <a:p>
            <a:pPr lvl="2">
              <a:buFont typeface="Times New Roman"/>
              <a:buChar char="•"/>
            </a:pPr>
            <a:r>
              <a:rPr lang="en-US"/>
              <a:t>Third Outline Level</a:t>
            </a:r>
            <a:endParaRPr/>
          </a:p>
          <a:p>
            <a:pPr lvl="3">
              <a:buFont typeface="Times New Roman"/>
              <a:buChar char="–"/>
            </a:pPr>
            <a:r>
              <a:rPr lang="en-US"/>
              <a:t>Fourth Outline Level</a:t>
            </a:r>
            <a:endParaRPr/>
          </a:p>
          <a:p>
            <a:pPr lvl="4">
              <a:buFont typeface="Times New Roman"/>
              <a:buChar char="»"/>
            </a:pPr>
            <a:r>
              <a:rPr lang="en-US"/>
              <a:t>Fifth Outline Level</a:t>
            </a:r>
            <a:endParaRPr/>
          </a:p>
          <a:p>
            <a:pPr lvl="5">
              <a:buFont typeface="Times New Roman"/>
              <a:buChar char="»"/>
            </a:pPr>
            <a:r>
              <a:rPr lang="en-US"/>
              <a:t>Sixth Outline Level</a:t>
            </a:r>
            <a:endParaRPr/>
          </a:p>
          <a:p>
            <a:pPr lvl="6">
              <a:buFont typeface="Times New Roman"/>
              <a:buChar char="»"/>
            </a:pPr>
            <a:r>
              <a:rPr lang="en-US"/>
              <a:t>Seventh Outline Level</a:t>
            </a:r>
            <a:endParaRPr/>
          </a:p>
        </p:txBody>
      </p:sp>
      <p:pic>
        <p:nvPicPr>
          <p:cNvPr descr="" id="41" name="Picture 1031"/>
          <p:cNvPicPr/>
          <p:nvPr/>
        </p:nvPicPr>
        <p:blipFill>
          <a:blip r:embed="rId4"/>
          <a:stretch>
            <a:fillRect/>
          </a:stretch>
        </p:blipFill>
        <p:spPr>
          <a:xfrm>
            <a:off x="8485200" y="168120"/>
            <a:ext cx="755640" cy="755640"/>
          </a:xfrm>
          <a:prstGeom prst="rect">
            <a:avLst/>
          </a:prstGeom>
        </p:spPr>
      </p:pic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74" name="Picture 1026"/>
          <p:cNvPicPr/>
          <p:nvPr/>
        </p:nvPicPr>
        <p:blipFill>
          <a:blip r:embed="rId2"/>
          <a:stretch>
            <a:fillRect/>
          </a:stretch>
        </p:blipFill>
        <p:spPr>
          <a:xfrm>
            <a:off x="4619520" y="168120"/>
            <a:ext cx="1176480" cy="687600"/>
          </a:xfrm>
          <a:prstGeom prst="rect">
            <a:avLst/>
          </a:prstGeom>
        </p:spPr>
      </p:pic>
      <p:pic>
        <p:nvPicPr>
          <p:cNvPr descr="" id="75" name="Picture 1028"/>
          <p:cNvPicPr/>
          <p:nvPr/>
        </p:nvPicPr>
        <p:blipFill>
          <a:blip r:embed="rId3"/>
          <a:stretch>
            <a:fillRect/>
          </a:stretch>
        </p:blipFill>
        <p:spPr>
          <a:xfrm>
            <a:off x="755640" y="168120"/>
            <a:ext cx="757080" cy="747720"/>
          </a:xfrm>
          <a:prstGeom prst="rect">
            <a:avLst/>
          </a:prstGeom>
        </p:spPr>
      </p:pic>
      <p:pic>
        <p:nvPicPr>
          <p:cNvPr descr="" id="76" name="Picture 1031"/>
          <p:cNvPicPr/>
          <p:nvPr/>
        </p:nvPicPr>
        <p:blipFill>
          <a:blip r:embed="rId4"/>
          <a:stretch>
            <a:fillRect/>
          </a:stretch>
        </p:blipFill>
        <p:spPr>
          <a:xfrm>
            <a:off x="8485200" y="168120"/>
            <a:ext cx="755640" cy="755640"/>
          </a:xfrm>
          <a:prstGeom prst="rect">
            <a:avLst/>
          </a:prstGeom>
        </p:spPr>
      </p:pic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755640" y="1091880"/>
            <a:ext cx="8569440" cy="1260720"/>
          </a:xfrm>
          <a:prstGeom prst="rect">
            <a:avLst/>
          </a:prstGeom>
        </p:spPr>
        <p:txBody>
          <a:bodyPr anchor="ctr" bIns="50400" lIns="100800" rIns="100800" tIns="50400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8569440" cy="4501080"/>
          </a:xfrm>
          <a:prstGeom prst="rect">
            <a:avLst/>
          </a:prstGeom>
        </p:spPr>
        <p:txBody>
          <a:bodyPr bIns="50400" lIns="100800" rIns="100800" tIns="50400"/>
          <a:p>
            <a:pPr>
              <a:buFont typeface="Times New Roman"/>
              <a:buChar char="•"/>
            </a:pPr>
            <a:r>
              <a:rPr lang="en-US"/>
              <a:t>Click to edit the outline text format</a:t>
            </a:r>
            <a:endParaRPr/>
          </a:p>
          <a:p>
            <a:pPr lvl="1">
              <a:buFont typeface="Times New Roman"/>
              <a:buChar char="–"/>
            </a:pPr>
            <a:r>
              <a:rPr lang="en-US"/>
              <a:t>Second Outline Level</a:t>
            </a:r>
            <a:endParaRPr/>
          </a:p>
          <a:p>
            <a:pPr lvl="2">
              <a:buFont typeface="Times New Roman"/>
              <a:buChar char="•"/>
            </a:pPr>
            <a:r>
              <a:rPr lang="en-US"/>
              <a:t>Third Outline Level</a:t>
            </a:r>
            <a:endParaRPr/>
          </a:p>
          <a:p>
            <a:pPr lvl="3">
              <a:buFont typeface="Times New Roman"/>
              <a:buChar char="–"/>
            </a:pPr>
            <a:r>
              <a:rPr lang="en-US"/>
              <a:t>Fourth Outline Level</a:t>
            </a:r>
            <a:endParaRPr/>
          </a:p>
          <a:p>
            <a:pPr lvl="4">
              <a:buFont typeface="Times New Roman"/>
              <a:buChar char="»"/>
            </a:pPr>
            <a:r>
              <a:rPr lang="en-US"/>
              <a:t>Fifth Outline Level</a:t>
            </a:r>
            <a:endParaRPr/>
          </a:p>
          <a:p>
            <a:pPr lvl="5">
              <a:buFont typeface="Times New Roman"/>
              <a:buChar char="»"/>
            </a:pPr>
            <a:r>
              <a:rPr lang="en-US"/>
              <a:t>Sixth Outline Level</a:t>
            </a:r>
            <a:endParaRPr/>
          </a:p>
          <a:p>
            <a:pPr lvl="6">
              <a:buFont typeface="Times New Roman"/>
              <a:buChar char="»"/>
            </a:pPr>
            <a:r>
              <a:rPr lang="en-US"/>
              <a:t>Seventh Outline Level</a:t>
            </a:r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dt"/>
          </p:nvPr>
        </p:nvSpPr>
        <p:spPr>
          <a:xfrm>
            <a:off x="502920" y="6884640"/>
            <a:ext cx="2352600" cy="832680"/>
          </a:xfrm>
          <a:prstGeom prst="rect">
            <a:avLst/>
          </a:prstGeom>
        </p:spPr>
        <p:txBody>
          <a:bodyPr bIns="50400" lIns="100800" rIns="100800" tIns="50400"/>
          <a:p>
            <a:pPr>
              <a:buSzPct val="45000"/>
              <a:buFont typeface="StarSymbol"/>
              <a:buChar char=""/>
            </a:pPr>
            <a:r>
              <a:rPr lang="en-US"/>
              <a:t>13th January 2012</a:t>
            </a:r>
            <a:endParaRPr/>
          </a:p>
        </p:txBody>
      </p:sp>
      <p:sp>
        <p:nvSpPr>
          <p:cNvPr id="80" name="PlaceHolder 4"/>
          <p:cNvSpPr>
            <a:spLocks noGrp="1"/>
          </p:cNvSpPr>
          <p:nvPr>
            <p:ph type="ftr"/>
          </p:nvPr>
        </p:nvSpPr>
        <p:spPr>
          <a:xfrm>
            <a:off x="3444840" y="6884640"/>
            <a:ext cx="3191040" cy="832680"/>
          </a:xfrm>
          <a:prstGeom prst="rect">
            <a:avLst/>
          </a:prstGeom>
        </p:spPr>
        <p:txBody>
          <a:bodyPr bIns="50400" lIns="100800" rIns="100800" tIns="50400"/>
          <a:p>
            <a:pPr>
              <a:buSzPct val="45000"/>
              <a:buFont typeface="StarSymbol"/>
              <a:buChar char=""/>
            </a:pPr>
            <a:r>
              <a:rPr lang="en-US"/>
              <a:t>NPP ATMS SDR Product Review</a:t>
            </a:r>
            <a:endParaRPr/>
          </a:p>
        </p:txBody>
      </p:sp>
      <p:sp>
        <p:nvSpPr>
          <p:cNvPr id="81" name="PlaceHolder 5"/>
          <p:cNvSpPr>
            <a:spLocks noGrp="1"/>
          </p:cNvSpPr>
          <p:nvPr>
            <p:ph type="sldNum"/>
          </p:nvPr>
        </p:nvSpPr>
        <p:spPr>
          <a:xfrm>
            <a:off x="7224480" y="6884640"/>
            <a:ext cx="2352600" cy="524160"/>
          </a:xfrm>
          <a:prstGeom prst="rect">
            <a:avLst/>
          </a:prstGeom>
        </p:spPr>
        <p:txBody>
          <a:bodyPr bIns="50400" lIns="100800" rIns="100800" tIns="50400"/>
          <a:p>
            <a:pPr>
              <a:buSzPct val="45000"/>
              <a:buFont typeface="StarSymbol"/>
              <a:buChar char=""/>
            </a:pPr>
            <a:fld id="{B141C1B1-11C1-41B1-B121-A1B14181A1F1}" type="slidenum">
              <a:rPr lang="en-US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14" name="Picture 1026"/>
          <p:cNvPicPr/>
          <p:nvPr/>
        </p:nvPicPr>
        <p:blipFill>
          <a:blip r:embed="rId2"/>
          <a:stretch>
            <a:fillRect/>
          </a:stretch>
        </p:blipFill>
        <p:spPr>
          <a:xfrm>
            <a:off x="4619520" y="168120"/>
            <a:ext cx="1176480" cy="687600"/>
          </a:xfrm>
          <a:prstGeom prst="rect">
            <a:avLst/>
          </a:prstGeom>
        </p:spPr>
      </p:pic>
      <p:pic>
        <p:nvPicPr>
          <p:cNvPr descr="" id="115" name="Picture 1028"/>
          <p:cNvPicPr/>
          <p:nvPr/>
        </p:nvPicPr>
        <p:blipFill>
          <a:blip r:embed="rId3"/>
          <a:stretch>
            <a:fillRect/>
          </a:stretch>
        </p:blipFill>
        <p:spPr>
          <a:xfrm>
            <a:off x="755640" y="168120"/>
            <a:ext cx="757080" cy="747720"/>
          </a:xfrm>
          <a:prstGeom prst="rect">
            <a:avLst/>
          </a:prstGeom>
        </p:spPr>
      </p:pic>
      <p:pic>
        <p:nvPicPr>
          <p:cNvPr descr="" id="116" name="Picture 1031"/>
          <p:cNvPicPr/>
          <p:nvPr/>
        </p:nvPicPr>
        <p:blipFill>
          <a:blip r:embed="rId4"/>
          <a:stretch>
            <a:fillRect/>
          </a:stretch>
        </p:blipFill>
        <p:spPr>
          <a:xfrm>
            <a:off x="8485200" y="168120"/>
            <a:ext cx="755640" cy="755640"/>
          </a:xfrm>
          <a:prstGeom prst="rect">
            <a:avLst/>
          </a:prstGeom>
        </p:spPr>
      </p:pic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755640" y="1091880"/>
            <a:ext cx="8569440" cy="1260720"/>
          </a:xfrm>
          <a:prstGeom prst="rect">
            <a:avLst/>
          </a:prstGeom>
        </p:spPr>
        <p:txBody>
          <a:bodyPr anchor="ctr" bIns="50400" lIns="100800" rIns="100800" tIns="50400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755640" y="2435040"/>
            <a:ext cx="8569440" cy="4501080"/>
          </a:xfrm>
          <a:prstGeom prst="rect">
            <a:avLst/>
          </a:prstGeom>
        </p:spPr>
        <p:txBody>
          <a:bodyPr bIns="50400" lIns="100800" rIns="100800" tIns="50400"/>
          <a:p>
            <a:pPr>
              <a:buFont typeface="Times New Roman"/>
              <a:buChar char="•"/>
            </a:pPr>
            <a:r>
              <a:rPr lang="en-US"/>
              <a:t>Click to edit the outline text format</a:t>
            </a:r>
            <a:endParaRPr/>
          </a:p>
          <a:p>
            <a:pPr lvl="1">
              <a:buFont typeface="Times New Roman"/>
              <a:buChar char="–"/>
            </a:pPr>
            <a:r>
              <a:rPr lang="en-US"/>
              <a:t>Second Outline Level</a:t>
            </a:r>
            <a:endParaRPr/>
          </a:p>
          <a:p>
            <a:pPr lvl="2">
              <a:buFont typeface="Times New Roman"/>
              <a:buChar char="•"/>
            </a:pPr>
            <a:r>
              <a:rPr lang="en-US"/>
              <a:t>Third Outline Level</a:t>
            </a:r>
            <a:endParaRPr/>
          </a:p>
          <a:p>
            <a:pPr lvl="3">
              <a:buFont typeface="Times New Roman"/>
              <a:buChar char="–"/>
            </a:pPr>
            <a:r>
              <a:rPr lang="en-US"/>
              <a:t>Fourth Outline Level</a:t>
            </a:r>
            <a:endParaRPr/>
          </a:p>
          <a:p>
            <a:pPr lvl="4">
              <a:buFont typeface="Times New Roman"/>
              <a:buChar char="»"/>
            </a:pPr>
            <a:r>
              <a:rPr lang="en-US"/>
              <a:t>Fifth Outline Level</a:t>
            </a:r>
            <a:endParaRPr/>
          </a:p>
          <a:p>
            <a:pPr lvl="5">
              <a:buFont typeface="Times New Roman"/>
              <a:buChar char="»"/>
            </a:pPr>
            <a:r>
              <a:rPr lang="en-US"/>
              <a:t>Sixth Outline Level</a:t>
            </a:r>
            <a:endParaRPr/>
          </a:p>
          <a:p>
            <a:pPr lvl="6">
              <a:buFont typeface="Times New Roman"/>
              <a:buChar char="»"/>
            </a:pPr>
            <a:r>
              <a:rPr lang="en-US"/>
              <a:t>Seventh Outline Level</a:t>
            </a:r>
            <a:endParaRPr/>
          </a:p>
        </p:txBody>
      </p:sp>
      <p:sp>
        <p:nvSpPr>
          <p:cNvPr id="119" name="PlaceHolder 3"/>
          <p:cNvSpPr>
            <a:spLocks noGrp="1"/>
          </p:cNvSpPr>
          <p:nvPr>
            <p:ph type="dt"/>
          </p:nvPr>
        </p:nvSpPr>
        <p:spPr>
          <a:xfrm>
            <a:off x="502920" y="6884640"/>
            <a:ext cx="2352600" cy="832680"/>
          </a:xfrm>
          <a:prstGeom prst="rect">
            <a:avLst/>
          </a:prstGeom>
        </p:spPr>
        <p:txBody>
          <a:bodyPr bIns="50400" lIns="100800" rIns="100800" tIns="50400"/>
          <a:p>
            <a:pPr>
              <a:buSzPct val="45000"/>
              <a:buFont typeface="StarSymbol"/>
              <a:buChar char=""/>
            </a:pPr>
            <a:r>
              <a:rPr lang="en-US"/>
              <a:t>13th January 2012</a:t>
            </a:r>
            <a:endParaRPr/>
          </a:p>
        </p:txBody>
      </p:sp>
      <p:sp>
        <p:nvSpPr>
          <p:cNvPr id="120" name="PlaceHolder 4"/>
          <p:cNvSpPr>
            <a:spLocks noGrp="1"/>
          </p:cNvSpPr>
          <p:nvPr>
            <p:ph type="ftr"/>
          </p:nvPr>
        </p:nvSpPr>
        <p:spPr>
          <a:xfrm>
            <a:off x="3444840" y="6884640"/>
            <a:ext cx="3191040" cy="832680"/>
          </a:xfrm>
          <a:prstGeom prst="rect">
            <a:avLst/>
          </a:prstGeom>
        </p:spPr>
        <p:txBody>
          <a:bodyPr bIns="50400" lIns="100800" rIns="100800" tIns="50400"/>
          <a:p>
            <a:pPr>
              <a:buSzPct val="45000"/>
              <a:buFont typeface="StarSymbol"/>
              <a:buChar char=""/>
            </a:pPr>
            <a:r>
              <a:rPr lang="en-US"/>
              <a:t>NPP ATMS SDR Product Review</a:t>
            </a:r>
            <a:endParaRPr/>
          </a:p>
        </p:txBody>
      </p:sp>
      <p:sp>
        <p:nvSpPr>
          <p:cNvPr id="121" name="PlaceHolder 5"/>
          <p:cNvSpPr>
            <a:spLocks noGrp="1"/>
          </p:cNvSpPr>
          <p:nvPr>
            <p:ph type="sldNum"/>
          </p:nvPr>
        </p:nvSpPr>
        <p:spPr>
          <a:xfrm>
            <a:off x="7224480" y="6884640"/>
            <a:ext cx="2352600" cy="524160"/>
          </a:xfrm>
          <a:prstGeom prst="rect">
            <a:avLst/>
          </a:prstGeom>
        </p:spPr>
        <p:txBody>
          <a:bodyPr bIns="50400" lIns="100800" rIns="100800" tIns="50400"/>
          <a:p>
            <a:pPr>
              <a:buSzPct val="45000"/>
              <a:buFont typeface="StarSymbol"/>
              <a:buChar char=""/>
            </a:pPr>
            <a:fld id="{01F14171-51E1-41D1-91D1-11B1F16171A1}" type="slidenum">
              <a:rPr lang="en-US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502920" y="122040"/>
            <a:ext cx="9069480" cy="686160"/>
          </a:xfrm>
          <a:prstGeom prst="rect">
            <a:avLst/>
          </a:prstGeom>
        </p:spPr>
        <p:txBody>
          <a:bodyPr anchor="ctr" bIns="50400" lIns="100800" rIns="100800" tIns="50400"/>
          <a:p>
            <a:pPr algn="ctr">
              <a:buFont typeface="Times New Roman"/>
              <a:buChar char="•"/>
            </a:pPr>
            <a:r>
              <a:rPr lang="en-US" sz="3200"/>
              <a:t>Observation Errors</a:t>
            </a:r>
            <a:endParaRPr/>
          </a:p>
        </p:txBody>
      </p:sp>
      <p:graphicFrame>
        <p:nvGraphicFramePr>
          <p:cNvPr id="155" name="Table 2"/>
          <p:cNvGraphicFramePr/>
          <p:nvPr/>
        </p:nvGraphicFramePr>
        <p:xfrm>
          <a:off x="503280" y="838080"/>
          <a:ext cx="9069480" cy="6315120"/>
        </p:xfrm>
        <a:graphic>
          <a:graphicData uri="http://schemas.openxmlformats.org/drawingml/2006/table">
            <a:tbl>
              <a:tblPr/>
              <a:tblGrid>
                <a:gridCol w="2266920"/>
                <a:gridCol w="2268360"/>
                <a:gridCol w="2267280"/>
                <a:gridCol w="2266920"/>
              </a:tblGrid>
              <a:tr h="790560">
                <a:tc>
                  <a:txBody>
                    <a:bodyPr bIns="46800" lIns="90000" rIns="90000" tIns="46800" wrap="none"/>
                    <a:p>
                      <a:pPr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b="1" lang="en-US">
                          <a:solidFill>
                            <a:srgbClr val="ffffff"/>
                          </a:solidFill>
                          <a:latin typeface="Times New Roman"/>
                        </a:rPr>
                        <a:t>ATMS Channel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b="1" lang="en-US">
                          <a:solidFill>
                            <a:srgbClr val="ffffff"/>
                          </a:solidFill>
                          <a:latin typeface="Times New Roman"/>
                        </a:rPr>
                        <a:t>AMSU-A N-19 Obs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b="1" lang="en-US">
                          <a:solidFill>
                            <a:srgbClr val="ffffff"/>
                          </a:solidFill>
                          <a:latin typeface="Times New Roman"/>
                        </a:rPr>
                        <a:t>Error (K)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b="1" lang="en-US">
                          <a:solidFill>
                            <a:srgbClr val="ffffff"/>
                          </a:solidFill>
                          <a:latin typeface="Times New Roman"/>
                        </a:rPr>
                        <a:t>ATMS Obs Error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b="1" lang="en-US">
                          <a:solidFill>
                            <a:srgbClr val="ffffff"/>
                          </a:solidFill>
                          <a:latin typeface="Times New Roman"/>
                        </a:rPr>
                        <a:t>(K)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368280">
                <a:tc>
                  <a:txBody>
                    <a:bodyPr bIns="46800" lIns="90000" rIns="90000" tIns="46800" wrap="none"/>
                    <a:p>
                      <a:pPr algn="ct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2.50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5.00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3333cc"/>
                          </a:solidFill>
                          <a:latin typeface="Times New Roman"/>
                        </a:rPr>
                        <a:t>Surface</a:t>
                      </a:r>
                      <a:endParaRPr/>
                    </a:p>
                  </a:txBody>
                  <a:tcPr/>
                </a:tc>
              </a:tr>
              <a:tr h="368280">
                <a:tc>
                  <a:txBody>
                    <a:bodyPr bIns="46800" lIns="90000" rIns="90000" tIns="46800" wrap="none"/>
                    <a:p>
                      <a:pPr algn="ct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2.00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5.00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3333cc"/>
                          </a:solidFill>
                          <a:latin typeface="Times New Roman"/>
                        </a:rPr>
                        <a:t>Surface</a:t>
                      </a:r>
                      <a:endParaRPr/>
                    </a:p>
                  </a:txBody>
                  <a:tcPr/>
                </a:tc>
              </a:tr>
              <a:tr h="368640">
                <a:tc>
                  <a:txBody>
                    <a:bodyPr bIns="46800" lIns="90000" rIns="90000" tIns="46800" wrap="none"/>
                    <a:p>
                      <a:pPr algn="ct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†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2.00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5.00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3333cc"/>
                          </a:solidFill>
                          <a:latin typeface="Times New Roman"/>
                        </a:rPr>
                        <a:t>Surface</a:t>
                      </a:r>
                      <a:endParaRPr/>
                    </a:p>
                  </a:txBody>
                  <a:tcPr/>
                </a:tc>
              </a:tr>
              <a:tr h="368280">
                <a:tc>
                  <a:txBody>
                    <a:bodyPr bIns="46800" lIns="90000" rIns="90000" tIns="46800" wrap="none"/>
                    <a:p>
                      <a:pPr algn="ct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3.00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368280">
                <a:tc>
                  <a:txBody>
                    <a:bodyPr bIns="46800" lIns="90000" rIns="90000" tIns="46800" wrap="none"/>
                    <a:p>
                      <a:pPr algn="ct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†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0.55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0.55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368280">
                <a:tc>
                  <a:txBody>
                    <a:bodyPr bIns="46800" lIns="90000" rIns="90000" tIns="46800" wrap="none"/>
                    <a:p>
                      <a:pPr algn="ct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0.30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0.30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368280">
                <a:tc>
                  <a:txBody>
                    <a:bodyPr bIns="46800" lIns="90000" rIns="90000" tIns="46800" wrap="none"/>
                    <a:p>
                      <a:pPr algn="ct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0.23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0.30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c00000"/>
                          </a:solidFill>
                          <a:latin typeface="Times New Roman"/>
                        </a:rPr>
                        <a:t>Minimization</a:t>
                      </a:r>
                      <a:endParaRPr/>
                    </a:p>
                  </a:txBody>
                  <a:tcPr/>
                </a:tc>
              </a:tr>
              <a:tr h="368280">
                <a:tc>
                  <a:txBody>
                    <a:bodyPr bIns="46800" lIns="90000" rIns="90000" tIns="46800" wrap="none"/>
                    <a:p>
                      <a:pPr algn="ct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†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0.23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0.30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c00000"/>
                          </a:solidFill>
                          <a:latin typeface="Times New Roman"/>
                        </a:rPr>
                        <a:t>Minimization</a:t>
                      </a:r>
                      <a:endParaRPr/>
                    </a:p>
                  </a:txBody>
                  <a:tcPr/>
                </a:tc>
              </a:tr>
              <a:tr h="368280">
                <a:tc>
                  <a:txBody>
                    <a:bodyPr bIns="46800" lIns="90000" rIns="90000" tIns="46800" wrap="none"/>
                    <a:p>
                      <a:pPr algn="ct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*0.25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0.30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c00000"/>
                          </a:solidFill>
                          <a:latin typeface="Times New Roman"/>
                        </a:rPr>
                        <a:t>Minimization</a:t>
                      </a:r>
                      <a:endParaRPr/>
                    </a:p>
                  </a:txBody>
                  <a:tcPr/>
                </a:tc>
              </a:tr>
              <a:tr h="368280">
                <a:tc>
                  <a:txBody>
                    <a:bodyPr bIns="46800" lIns="90000" rIns="90000" tIns="46800" wrap="none"/>
                    <a:p>
                      <a:pPr algn="ct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0.25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0.30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368280">
                <a:tc>
                  <a:txBody>
                    <a:bodyPr bIns="46800" lIns="90000" rIns="90000" tIns="46800" wrap="none"/>
                    <a:p>
                      <a:pPr algn="ct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0.35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0.35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368280">
                <a:tc>
                  <a:txBody>
                    <a:bodyPr bIns="46800" lIns="90000" rIns="90000" tIns="46800" wrap="none"/>
                    <a:p>
                      <a:pPr algn="ct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0.40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0.40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368280">
                <a:tc>
                  <a:txBody>
                    <a:bodyPr bIns="46800" lIns="90000" rIns="90000" tIns="46800" wrap="none"/>
                    <a:p>
                      <a:pPr algn="ct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0.55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0.55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368280">
                <a:tc>
                  <a:txBody>
                    <a:bodyPr bIns="46800" lIns="90000" rIns="90000" tIns="46800" wrap="none"/>
                    <a:p>
                      <a:pPr algn="ct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0.80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0.80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368280">
                <a:tc>
                  <a:txBody>
                    <a:bodyPr bIns="46800" lIns="90000" rIns="90000" tIns="46800" wrap="none"/>
                    <a:p>
                      <a:pPr algn="ct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*3.00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pPr algn="r">
                        <a:lnSpc>
                          <a:spcPct val="100000"/>
                        </a:lnSpc>
                        <a:buFont typeface="Times New Roman"/>
                        <a:buChar char="•"/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Times New Roman"/>
                        </a:rPr>
                        <a:t>*3.00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</a:tbl>
          </a:graphicData>
        </a:graphic>
      </p:graphicFrame>
      <p:sp>
        <p:nvSpPr>
          <p:cNvPr id="156" name="CustomShape 3"/>
          <p:cNvSpPr/>
          <p:nvPr/>
        </p:nvSpPr>
        <p:spPr>
          <a:xfrm>
            <a:off x="7734240" y="6886440"/>
            <a:ext cx="2346480" cy="519120"/>
          </a:xfrm>
          <a:prstGeom prst="rect">
            <a:avLst/>
          </a:prstGeom>
        </p:spPr>
        <p:txBody>
          <a:bodyPr bIns="46800" lIns="90000" rIns="90000" tIns="46800"/>
          <a:p>
            <a:pPr>
              <a:buFont typeface="Arial"/>
              <a:buChar char="•"/>
            </a:pPr>
            <a:fld id="{9171C171-7171-4161-8151-C17181E1E191}" type="slidenum">
              <a:rPr lang="en-US"/>
              <a:t>&lt;number&gt;</a:t>
            </a:fld>
            <a:endParaRPr/>
          </a:p>
        </p:txBody>
      </p:sp>
      <p:sp>
        <p:nvSpPr>
          <p:cNvPr id="157" name="CustomShape 4"/>
          <p:cNvSpPr/>
          <p:nvPr/>
        </p:nvSpPr>
        <p:spPr>
          <a:xfrm>
            <a:off x="136440" y="7251840"/>
            <a:ext cx="5410440" cy="368280"/>
          </a:xfrm>
          <a:prstGeom prst="rect">
            <a:avLst/>
          </a:prstGeom>
        </p:spPr>
        <p:txBody>
          <a:bodyPr bIns="46800" lIns="90000" rIns="90000" tIns="46800"/>
          <a:p>
            <a:pPr algn="ctr">
              <a:buFont typeface="Arial"/>
              <a:buChar char="•"/>
            </a:pPr>
            <a:r>
              <a:rPr lang="en-US"/>
              <a:t>†</a:t>
            </a:r>
            <a:r>
              <a:rPr lang="en-US" sz="1400"/>
              <a:t>ATMS and AMSU-A have different polarizations.</a:t>
            </a:r>
            <a:endParaRPr/>
          </a:p>
        </p:txBody>
      </p:sp>
      <p:sp>
        <p:nvSpPr>
          <p:cNvPr id="158" name="CustomShape 5"/>
          <p:cNvSpPr/>
          <p:nvPr/>
        </p:nvSpPr>
        <p:spPr>
          <a:xfrm>
            <a:off x="4670280" y="7189920"/>
            <a:ext cx="5410440" cy="368280"/>
          </a:xfrm>
          <a:prstGeom prst="rect">
            <a:avLst/>
          </a:prstGeom>
        </p:spPr>
        <p:txBody>
          <a:bodyPr bIns="46800" lIns="90000" rIns="90000" tIns="46800"/>
          <a:p>
            <a:pPr algn="ctr">
              <a:buFont typeface="Arial"/>
              <a:buChar char="•"/>
            </a:pPr>
            <a:r>
              <a:rPr lang="en-US"/>
              <a:t>*</a:t>
            </a:r>
            <a:r>
              <a:rPr lang="en-US" sz="1400"/>
              <a:t>Channel not used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