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.png" ContentType="image/png"/>
  <Override PartName="/ppt/media/image6.png" ContentType="image/png"/>
  <Override PartName="/ppt/media/image3.jpeg" ContentType="image/jpeg"/>
  <Override PartName="/ppt/media/image7.png" ContentType="image/png"/>
  <Override PartName="/ppt/media/image4.png" ContentType="image/png"/>
  <Override PartName="/ppt/media/image8.jpeg" ContentType="image/jpeg"/>
  <Override PartName="/ppt/media/image1.png" ContentType="image/png"/>
  <Override PartName="/ppt/media/image5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</p:sldIdLst>
  <p:sldSz cx="9144000" cy="6858000"/>
  <p:notesSz cx="7019925" cy="9305925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1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2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257320" y="20520"/>
            <a:ext cx="813240" cy="813240"/>
          </a:xfrm>
          <a:prstGeom prst="rect">
            <a:avLst/>
          </a:prstGeom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pic>
        <p:nvPicPr>
          <p:cNvPr descr="" id="5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202320" y="5762160"/>
            <a:ext cx="1031040" cy="1012320"/>
          </a:xfrm>
          <a:prstGeom prst="rect">
            <a:avLst/>
          </a:prstGeom>
        </p:spPr>
      </p:pic>
      <p:pic>
        <p:nvPicPr>
          <p:cNvPr descr="" id="6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7952760" y="5715000"/>
            <a:ext cx="1133640" cy="1059480"/>
          </a:xfrm>
          <a:prstGeom prst="rect">
            <a:avLst/>
          </a:prstGeom>
        </p:spPr>
      </p:pic>
      <p:sp>
        <p:nvSpPr>
          <p:cNvPr id="7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41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42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4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257320" y="20520"/>
            <a:ext cx="813240" cy="813240"/>
          </a:xfrm>
          <a:prstGeom prst="rect">
            <a:avLst/>
          </a:prstGeom>
        </p:spPr>
      </p:pic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text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Font typeface="Arial"/>
              <a:buChar char="–"/>
            </a:pPr>
            <a:r>
              <a:rPr lang="en-US" sz="16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ATMS SDR Data Quality</a:t>
            </a:r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Suomi NPP SDR Science and Products Review</a:t>
            </a:r>
            <a:endParaRPr/>
          </a:p>
        </p:txBody>
      </p:sp>
      <p:sp>
        <p:nvSpPr>
          <p:cNvPr id="48" name="PlaceHolder 7"/>
          <p:cNvSpPr>
            <a:spLocks noGrp="1"/>
          </p:cNvSpPr>
          <p:nvPr>
            <p:ph type="sldNum"/>
          </p:nvPr>
        </p:nvSpPr>
        <p:spPr>
          <a:xfrm>
            <a:off x="7004160" y="6689880"/>
            <a:ext cx="2133360" cy="158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Page | </a:t>
            </a:r>
            <a:fld id="{315161C1-E1A1-4191-81E1-61910121415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Instrument Health and Status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7004160" y="6689880"/>
            <a:ext cx="2133360" cy="158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Page | </a:t>
            </a:r>
            <a:fld id="{81E15151-41F1-4191-A1E1-0101F10101E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83" name="CustomShape 3"/>
          <p:cNvSpPr/>
          <p:nvPr/>
        </p:nvSpPr>
        <p:spPr>
          <a:xfrm>
            <a:off x="142920" y="932040"/>
            <a:ext cx="8829360" cy="63828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>
                <a:solidFill>
                  <a:srgbClr val="000000"/>
                </a:solidFill>
                <a:latin typeface="Calibri"/>
              </a:rPr>
              <a:t>ATMS instrument channel sensitivity (NE∆T) meet specification since launch</a:t>
            </a:r>
            <a:endParaRPr/>
          </a:p>
        </p:txBody>
      </p:sp>
      <p:sp>
        <p:nvSpPr>
          <p:cNvPr id="84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Suomi NPP SDR Science and Products Review</a:t>
            </a:r>
            <a:endParaRPr/>
          </a:p>
        </p:txBody>
      </p:sp>
      <p:sp>
        <p:nvSpPr>
          <p:cNvPr id="85" name="TextShape 5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ATMS SDR Data Quality</a:t>
            </a:r>
            <a:endParaRPr/>
          </a:p>
        </p:txBody>
      </p:sp>
      <p:pic>
        <p:nvPicPr>
          <p:cNvPr descr="" id="86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557280" y="3917880"/>
            <a:ext cx="7953120" cy="2628720"/>
          </a:xfrm>
          <a:prstGeom prst="rect">
            <a:avLst/>
          </a:prstGeom>
        </p:spPr>
      </p:pic>
      <p:pic>
        <p:nvPicPr>
          <p:cNvPr descr="" id="8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060280" y="1231200"/>
            <a:ext cx="4197240" cy="277848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