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_rels/presentation.xml.rels" ContentType="application/vnd.openxmlformats-package.relationships+xml"/>
  <Override PartName="/ppt/media/image11.png" ContentType="image/png"/>
  <Override PartName="/ppt/media/image7.png" ContentType="image/png"/>
  <Override PartName="/ppt/media/image3.png" ContentType="image/png"/>
  <Override PartName="/ppt/media/image16.png" ContentType="image/png"/>
  <Override PartName="/ppt/media/image12.png" ContentType="image/png"/>
  <Override PartName="/ppt/media/image8.png" ContentType="image/png"/>
  <Override PartName="/ppt/media/image4.png" ContentType="image/png"/>
  <Override PartName="/ppt/media/image17.png" ContentType="image/png"/>
  <Override PartName="/ppt/media/image13.png" ContentType="image/png"/>
  <Override PartName="/ppt/media/image9.png" ContentType="image/png"/>
  <Override PartName="/ppt/media/image5.png" ContentType="image/png"/>
  <Override PartName="/ppt/media/image1.png" ContentType="image/png"/>
  <Override PartName="/ppt/media/image18.png" ContentType="image/png"/>
  <Override PartName="/ppt/media/image14.png" ContentType="image/png"/>
  <Override PartName="/ppt/media/image10.png" ContentType="image/png"/>
  <Override PartName="/ppt/media/image6.png" ContentType="image/png"/>
  <Override PartName="/ppt/media/image2.png" ContentType="image/png"/>
  <Override PartName="/ppt/media/image19.png" ContentType="image/png"/>
  <Override PartName="/ppt/media/image15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</p:sldIdLst>
  <p:sldSz cx="9144000" cy="6858000"/>
  <p:notesSz cx="6946900" cy="9220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&lt;header&gt;</a:t>
            </a:r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en-US"/>
              <a:t>&lt;date/time&gt;</a:t>
            </a:r>
            <a:endParaRPr/>
          </a:p>
        </p:txBody>
      </p:sp>
      <p:sp>
        <p:nvSpPr>
          <p:cNvPr id="79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en-US"/>
              <a:t>&lt;footer&gt;</a:t>
            </a:r>
            <a:endParaRPr/>
          </a:p>
        </p:txBody>
      </p:sp>
      <p:sp>
        <p:nvSpPr>
          <p:cNvPr id="80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E1B12161-0071-4101-B121-811171B1F1E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0" y="0"/>
            <a:ext cx="11796480" cy="117964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01810141-5141-4191-B161-413111D1F16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94800" y="4379760"/>
            <a:ext cx="5556960" cy="414828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0" y="0"/>
            <a:ext cx="11796480" cy="117964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31112141-5181-4161-B111-31D12171415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94800" y="4379760"/>
            <a:ext cx="5556960" cy="414828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8880" cy="5581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0"/>
            <a:ext cx="8228880" cy="5581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-7920"/>
            <a:ext cx="9143280" cy="886680"/>
          </a:xfrm>
          <a:prstGeom prst="rect">
            <a:avLst/>
          </a:prstGeom>
          <a:gradFill>
            <a:gsLst>
              <a:gs pos="0">
                <a:srgbClr val="5487bd"/>
              </a:gs>
              <a:gs pos="100000">
                <a:srgbClr val="ffffff"/>
              </a:gs>
            </a:gsLst>
            <a:lin ang="0"/>
          </a:gradFill>
        </p:spPr>
      </p:sp>
      <p:pic>
        <p:nvPicPr>
          <p:cNvPr descr="" id="1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0280" cy="861120"/>
          </a:xfrm>
          <a:prstGeom prst="rect">
            <a:avLst/>
          </a:prstGeom>
        </p:spPr>
      </p:pic>
      <p:sp>
        <p:nvSpPr>
          <p:cNvPr id="2" name="Line 2"/>
          <p:cNvSpPr/>
          <p:nvPr/>
        </p:nvSpPr>
        <p:spPr>
          <a:xfrm>
            <a:off x="0" y="885600"/>
            <a:ext cx="9144000" cy="0"/>
          </a:xfrm>
          <a:prstGeom prst="line">
            <a:avLst/>
          </a:prstGeom>
          <a:ln w="15840">
            <a:solidFill>
              <a:srgbClr val="ff0000"/>
            </a:solidFill>
            <a:round/>
          </a:ln>
        </p:spPr>
      </p:sp>
      <p:pic>
        <p:nvPicPr>
          <p:cNvPr descr="" id="3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253360" y="0"/>
            <a:ext cx="875520" cy="875520"/>
          </a:xfrm>
          <a:prstGeom prst="rect">
            <a:avLst/>
          </a:prstGeom>
        </p:spPr>
      </p:pic>
      <p:sp>
        <p:nvSpPr>
          <p:cNvPr id="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0" y="-7920"/>
            <a:ext cx="9143280" cy="886680"/>
          </a:xfrm>
          <a:prstGeom prst="rect">
            <a:avLst/>
          </a:prstGeom>
          <a:gradFill>
            <a:gsLst>
              <a:gs pos="0">
                <a:srgbClr val="5487bd"/>
              </a:gs>
              <a:gs pos="100000">
                <a:srgbClr val="ffffff"/>
              </a:gs>
            </a:gsLst>
            <a:lin ang="0"/>
          </a:gradFill>
        </p:spPr>
      </p:sp>
      <p:pic>
        <p:nvPicPr>
          <p:cNvPr descr="" id="3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0280" cy="861120"/>
          </a:xfrm>
          <a:prstGeom prst="rect">
            <a:avLst/>
          </a:prstGeom>
        </p:spPr>
      </p:pic>
      <p:sp>
        <p:nvSpPr>
          <p:cNvPr id="40" name="Line 2"/>
          <p:cNvSpPr/>
          <p:nvPr/>
        </p:nvSpPr>
        <p:spPr>
          <a:xfrm>
            <a:off x="0" y="885600"/>
            <a:ext cx="9144000" cy="0"/>
          </a:xfrm>
          <a:prstGeom prst="line">
            <a:avLst/>
          </a:prstGeom>
          <a:ln w="15840">
            <a:solidFill>
              <a:srgbClr val="ff0000"/>
            </a:solidFill>
            <a:round/>
          </a:ln>
        </p:spPr>
      </p:sp>
      <p:pic>
        <p:nvPicPr>
          <p:cNvPr descr="" id="41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253360" y="0"/>
            <a:ext cx="875520" cy="875520"/>
          </a:xfrm>
          <a:prstGeom prst="rect">
            <a:avLst/>
          </a:prstGeom>
        </p:spPr>
      </p:pic>
      <p:sp>
        <p:nvSpPr>
          <p:cNvPr id="42" name="PlaceHolder 3"/>
          <p:cNvSpPr>
            <a:spLocks noGrp="1"/>
          </p:cNvSpPr>
          <p:nvPr>
            <p:ph type="title"/>
          </p:nvPr>
        </p:nvSpPr>
        <p:spPr>
          <a:xfrm>
            <a:off x="457200" y="0"/>
            <a:ext cx="8228880" cy="822600"/>
          </a:xfrm>
          <a:prstGeom prst="rect">
            <a:avLst/>
          </a:prstGeom>
        </p:spPr>
        <p:txBody>
          <a:bodyPr anchor="ctr" anchorCtr="1" bIns="0" lIns="0" rIns="0" tIns="0" wrap="none"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slideLayout" Target="../slideLayouts/slideLayout1.xml"/><Relationship Id="rId10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533520" y="95400"/>
            <a:ext cx="7957440" cy="685080"/>
          </a:xfrm>
          <a:prstGeom prst="rect">
            <a:avLst/>
          </a:prstGeom>
        </p:spPr>
        <p:txBody>
          <a:bodyPr anchor="ctr" anchorCtr="1" bIns="45000" lIns="90000" rIns="90000" tIns="45000"/>
          <a:p>
            <a:pPr algn="ctr">
              <a:lnSpc>
                <a:spcPct val="100000"/>
              </a:lnSpc>
            </a:pPr>
            <a:r>
              <a:rPr b="1" lang="en-US" sz="2800">
                <a:solidFill>
                  <a:srgbClr val="000000"/>
                </a:solidFill>
                <a:latin typeface="Calibri"/>
                <a:ea typeface="宋体"/>
              </a:rPr>
              <a:t>ATMS  Bias Obs (TDR)  - GPS Simulated </a:t>
            </a:r>
            <a:endParaRPr/>
          </a:p>
        </p:txBody>
      </p:sp>
      <p:pic>
        <p:nvPicPr>
          <p:cNvPr descr="" id="82" name="Picture 6"/>
          <p:cNvPicPr/>
          <p:nvPr/>
        </p:nvPicPr>
        <p:blipFill>
          <a:blip r:embed="rId1"/>
          <a:stretch>
            <a:fillRect/>
          </a:stretch>
        </p:blipFill>
        <p:spPr>
          <a:xfrm>
            <a:off x="304920" y="920160"/>
            <a:ext cx="4190400" cy="2056680"/>
          </a:xfrm>
          <a:prstGeom prst="rect">
            <a:avLst/>
          </a:prstGeom>
        </p:spPr>
      </p:pic>
      <p:pic>
        <p:nvPicPr>
          <p:cNvPr descr="" id="83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4724280" y="996120"/>
            <a:ext cx="4114080" cy="1904400"/>
          </a:xfrm>
          <a:prstGeom prst="rect">
            <a:avLst/>
          </a:prstGeom>
        </p:spPr>
      </p:pic>
      <p:pic>
        <p:nvPicPr>
          <p:cNvPr descr="" id="84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990720" y="3053520"/>
            <a:ext cx="2894760" cy="761400"/>
          </a:xfrm>
          <a:prstGeom prst="rect">
            <a:avLst/>
          </a:prstGeom>
        </p:spPr>
      </p:pic>
      <p:pic>
        <p:nvPicPr>
          <p:cNvPr descr="" id="85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5257800" y="3053520"/>
            <a:ext cx="2894760" cy="761400"/>
          </a:xfrm>
          <a:prstGeom prst="rect">
            <a:avLst/>
          </a:prstGeom>
        </p:spPr>
      </p:pic>
      <p:sp>
        <p:nvSpPr>
          <p:cNvPr id="86" name="CustomShape 2"/>
          <p:cNvSpPr/>
          <p:nvPr/>
        </p:nvSpPr>
        <p:spPr>
          <a:xfrm>
            <a:off x="838080" y="767520"/>
            <a:ext cx="1019880" cy="3913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Times New Roman"/>
                <a:ea typeface="SimSun"/>
              </a:rPr>
              <a:t>Ch 6</a:t>
            </a:r>
            <a:endParaRPr/>
          </a:p>
        </p:txBody>
      </p:sp>
      <p:sp>
        <p:nvSpPr>
          <p:cNvPr id="87" name="CustomShape 3"/>
          <p:cNvSpPr/>
          <p:nvPr/>
        </p:nvSpPr>
        <p:spPr>
          <a:xfrm>
            <a:off x="5334120" y="756720"/>
            <a:ext cx="1019880" cy="3913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Times New Roman"/>
                <a:ea typeface="SimSun"/>
              </a:rPr>
              <a:t>Ch 7</a:t>
            </a:r>
            <a:endParaRPr/>
          </a:p>
        </p:txBody>
      </p:sp>
      <p:pic>
        <p:nvPicPr>
          <p:cNvPr descr="" id="88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304920" y="4196520"/>
            <a:ext cx="4190400" cy="1751760"/>
          </a:xfrm>
          <a:prstGeom prst="rect">
            <a:avLst/>
          </a:prstGeom>
        </p:spPr>
      </p:pic>
      <p:pic>
        <p:nvPicPr>
          <p:cNvPr descr="" id="89" name="Picture 13"/>
          <p:cNvPicPr/>
          <p:nvPr/>
        </p:nvPicPr>
        <p:blipFill>
          <a:blip r:embed="rId6"/>
          <a:stretch>
            <a:fillRect/>
          </a:stretch>
        </p:blipFill>
        <p:spPr>
          <a:xfrm>
            <a:off x="4724280" y="4120560"/>
            <a:ext cx="4190400" cy="1751760"/>
          </a:xfrm>
          <a:prstGeom prst="rect">
            <a:avLst/>
          </a:prstGeom>
        </p:spPr>
      </p:pic>
      <p:pic>
        <p:nvPicPr>
          <p:cNvPr descr="" id="90" name="Picture 14"/>
          <p:cNvPicPr/>
          <p:nvPr/>
        </p:nvPicPr>
        <p:blipFill>
          <a:blip r:embed="rId7"/>
          <a:stretch>
            <a:fillRect/>
          </a:stretch>
        </p:blipFill>
        <p:spPr>
          <a:xfrm>
            <a:off x="838080" y="5949360"/>
            <a:ext cx="3123360" cy="761400"/>
          </a:xfrm>
          <a:prstGeom prst="rect">
            <a:avLst/>
          </a:prstGeom>
        </p:spPr>
      </p:pic>
      <p:pic>
        <p:nvPicPr>
          <p:cNvPr descr="" id="91" name="Picture 15"/>
          <p:cNvPicPr/>
          <p:nvPr/>
        </p:nvPicPr>
        <p:blipFill>
          <a:blip r:embed="rId8"/>
          <a:stretch>
            <a:fillRect/>
          </a:stretch>
        </p:blipFill>
        <p:spPr>
          <a:xfrm>
            <a:off x="5153400" y="5949360"/>
            <a:ext cx="3151800" cy="761400"/>
          </a:xfrm>
          <a:prstGeom prst="rect">
            <a:avLst/>
          </a:prstGeom>
        </p:spPr>
      </p:pic>
      <p:sp>
        <p:nvSpPr>
          <p:cNvPr id="92" name="CustomShape 4"/>
          <p:cNvSpPr/>
          <p:nvPr/>
        </p:nvSpPr>
        <p:spPr>
          <a:xfrm>
            <a:off x="884160" y="4414320"/>
            <a:ext cx="1019880" cy="3153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Times New Roman"/>
                <a:ea typeface="SimSun"/>
              </a:rPr>
              <a:t>Ch 10</a:t>
            </a:r>
            <a:endParaRPr/>
          </a:p>
        </p:txBody>
      </p:sp>
      <p:sp>
        <p:nvSpPr>
          <p:cNvPr id="93" name="CustomShape 5"/>
          <p:cNvSpPr/>
          <p:nvPr/>
        </p:nvSpPr>
        <p:spPr>
          <a:xfrm>
            <a:off x="5303880" y="3891960"/>
            <a:ext cx="1019880" cy="3913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Times New Roman"/>
                <a:ea typeface="SimSun"/>
              </a:rPr>
              <a:t>Ch 11</a:t>
            </a:r>
            <a:endParaRPr/>
          </a:p>
        </p:txBody>
      </p:sp>
      <p:sp>
        <p:nvSpPr>
          <p:cNvPr id="94" name="CustomShape 6"/>
          <p:cNvSpPr/>
          <p:nvPr/>
        </p:nvSpPr>
        <p:spPr>
          <a:xfrm>
            <a:off x="731880" y="3967920"/>
            <a:ext cx="1019880" cy="3913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Times New Roman"/>
                <a:ea typeface="SimSun"/>
              </a:rPr>
              <a:t>Ch 10</a:t>
            </a:r>
            <a:endParaRPr/>
          </a:p>
        </p:txBody>
      </p:sp>
      <p:sp>
        <p:nvSpPr>
          <p:cNvPr id="95" name="CustomShape 7"/>
          <p:cNvSpPr/>
          <p:nvPr/>
        </p:nvSpPr>
        <p:spPr>
          <a:xfrm>
            <a:off x="2223000" y="6636240"/>
            <a:ext cx="904320" cy="3153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Times New Roman"/>
                <a:ea typeface="SimSun"/>
              </a:rPr>
              <a:t>O-GPS (K)</a:t>
            </a:r>
            <a:endParaRPr/>
          </a:p>
        </p:txBody>
      </p:sp>
      <p:sp>
        <p:nvSpPr>
          <p:cNvPr id="96" name="CustomShape 8"/>
          <p:cNvSpPr/>
          <p:nvPr/>
        </p:nvSpPr>
        <p:spPr>
          <a:xfrm>
            <a:off x="6445080" y="6626160"/>
            <a:ext cx="904320" cy="3153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Times New Roman"/>
                <a:ea typeface="SimSun"/>
              </a:rPr>
              <a:t>O-GPS (K)</a:t>
            </a:r>
            <a:endParaRPr/>
          </a:p>
        </p:txBody>
      </p:sp>
      <p:sp>
        <p:nvSpPr>
          <p:cNvPr id="97" name="CustomShape 9"/>
          <p:cNvSpPr/>
          <p:nvPr/>
        </p:nvSpPr>
        <p:spPr>
          <a:xfrm>
            <a:off x="6781680" y="6453720"/>
            <a:ext cx="2133000" cy="3643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31B18131-5111-4101-B161-01B191418131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533520" y="152280"/>
            <a:ext cx="7957440" cy="685080"/>
          </a:xfrm>
          <a:prstGeom prst="rect">
            <a:avLst/>
          </a:prstGeom>
        </p:spPr>
        <p:txBody>
          <a:bodyPr anchor="ctr" anchorCtr="1" bIns="45000" lIns="90000" rIns="90000" tIns="45000"/>
          <a:p>
            <a:pPr algn="ctr">
              <a:lnSpc>
                <a:spcPct val="100000"/>
              </a:lnSpc>
            </a:pPr>
            <a:r>
              <a:rPr b="1" lang="en-US" sz="2800">
                <a:solidFill>
                  <a:srgbClr val="000000"/>
                </a:solidFill>
                <a:latin typeface="Calibri"/>
                <a:ea typeface="宋体"/>
              </a:rPr>
              <a:t>ATMS  Bias Obs -  Sim (GPS RO)</a:t>
            </a:r>
            <a:endParaRPr/>
          </a:p>
        </p:txBody>
      </p:sp>
      <p:sp>
        <p:nvSpPr>
          <p:cNvPr id="99" name="CustomShape 2"/>
          <p:cNvSpPr/>
          <p:nvPr/>
        </p:nvSpPr>
        <p:spPr>
          <a:xfrm>
            <a:off x="4024800" y="6461280"/>
            <a:ext cx="2986560" cy="36432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i="1" lang="en-US">
                <a:solidFill>
                  <a:srgbClr val="002060"/>
                </a:solidFill>
                <a:latin typeface="Calibri"/>
              </a:rPr>
              <a:t>Slide courtesy of  Lin Lin</a:t>
            </a:r>
            <a:endParaRPr/>
          </a:p>
        </p:txBody>
      </p:sp>
      <p:sp>
        <p:nvSpPr>
          <p:cNvPr id="100" name="CustomShape 3"/>
          <p:cNvSpPr/>
          <p:nvPr/>
        </p:nvSpPr>
        <p:spPr>
          <a:xfrm>
            <a:off x="6934320" y="6534000"/>
            <a:ext cx="2133000" cy="3643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01E11191-D151-41E1-9161-51B1A1814161}" type="slidenum">
              <a:rPr lang="en-US">
                <a:solidFill>
                  <a:srgbClr val="000000"/>
                </a:solidFill>
                <a:latin typeface="Calibri"/>
              </a:rPr>
              <a:t>&lt;number&gt;</a:t>
            </a:fld>
            <a:endParaRPr/>
          </a:p>
        </p:txBody>
      </p:sp>
      <p:pic>
        <p:nvPicPr>
          <p:cNvPr descr="" id="101" name="Picture 9"/>
          <p:cNvPicPr/>
          <p:nvPr/>
        </p:nvPicPr>
        <p:blipFill>
          <a:blip r:embed="rId1"/>
          <a:stretch>
            <a:fillRect/>
          </a:stretch>
        </p:blipFill>
        <p:spPr>
          <a:xfrm>
            <a:off x="227160" y="946080"/>
            <a:ext cx="8840160" cy="1821600"/>
          </a:xfrm>
          <a:prstGeom prst="rect">
            <a:avLst/>
          </a:prstGeom>
        </p:spPr>
      </p:pic>
      <p:pic>
        <p:nvPicPr>
          <p:cNvPr descr="" id="102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227160" y="2705040"/>
            <a:ext cx="8840160" cy="1955160"/>
          </a:xfrm>
          <a:prstGeom prst="rect">
            <a:avLst/>
          </a:prstGeom>
        </p:spPr>
      </p:pic>
      <p:pic>
        <p:nvPicPr>
          <p:cNvPr descr="" id="103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239760" y="4565520"/>
            <a:ext cx="8827200" cy="2018520"/>
          </a:xfrm>
          <a:prstGeom prst="rect">
            <a:avLst/>
          </a:prstGeom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04" name="Picture 10"/>
          <p:cNvPicPr/>
          <p:nvPr/>
        </p:nvPicPr>
        <p:blipFill>
          <a:blip r:embed="rId1"/>
          <a:stretch>
            <a:fillRect/>
          </a:stretch>
        </p:blipFill>
        <p:spPr>
          <a:xfrm>
            <a:off x="4467960" y="3700080"/>
            <a:ext cx="4466880" cy="2732760"/>
          </a:xfrm>
          <a:prstGeom prst="rect">
            <a:avLst/>
          </a:prstGeom>
        </p:spPr>
      </p:pic>
      <p:pic>
        <p:nvPicPr>
          <p:cNvPr descr="" id="105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44520" y="831960"/>
            <a:ext cx="4473360" cy="2728440"/>
          </a:xfrm>
          <a:prstGeom prst="rect">
            <a:avLst/>
          </a:prstGeom>
        </p:spPr>
      </p:pic>
      <p:pic>
        <p:nvPicPr>
          <p:cNvPr descr="" id="10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33440" y="3789000"/>
            <a:ext cx="3261960" cy="266400"/>
          </a:xfrm>
          <a:prstGeom prst="rect">
            <a:avLst/>
          </a:prstGeom>
        </p:spPr>
      </p:pic>
      <p:sp>
        <p:nvSpPr>
          <p:cNvPr id="107" name="CustomShape 1"/>
          <p:cNvSpPr/>
          <p:nvPr/>
        </p:nvSpPr>
        <p:spPr>
          <a:xfrm>
            <a:off x="2291400" y="201240"/>
            <a:ext cx="4840200" cy="51732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b="1" lang="en-US" sz="2800">
                <a:solidFill>
                  <a:srgbClr val="000000"/>
                </a:solidFill>
                <a:latin typeface="Calibri"/>
                <a:ea typeface="宋体"/>
              </a:rPr>
              <a:t>ATMS  and AMSU-A O-B</a:t>
            </a:r>
            <a:endParaRPr/>
          </a:p>
        </p:txBody>
      </p:sp>
      <p:sp>
        <p:nvSpPr>
          <p:cNvPr id="108" name="CustomShape 2"/>
          <p:cNvSpPr/>
          <p:nvPr/>
        </p:nvSpPr>
        <p:spPr>
          <a:xfrm>
            <a:off x="3635280" y="3760560"/>
            <a:ext cx="436320" cy="2728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Times New Roman"/>
                <a:ea typeface="宋体"/>
              </a:rPr>
              <a:t>K</a:t>
            </a:r>
            <a:endParaRPr/>
          </a:p>
        </p:txBody>
      </p:sp>
      <p:pic>
        <p:nvPicPr>
          <p:cNvPr descr="" id="109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4572000" y="6485040"/>
            <a:ext cx="3600000" cy="296640"/>
          </a:xfrm>
          <a:prstGeom prst="rect">
            <a:avLst/>
          </a:prstGeom>
        </p:spPr>
      </p:pic>
      <p:sp>
        <p:nvSpPr>
          <p:cNvPr id="110" name="CustomShape 3"/>
          <p:cNvSpPr/>
          <p:nvPr/>
        </p:nvSpPr>
        <p:spPr>
          <a:xfrm>
            <a:off x="5145840" y="2049480"/>
            <a:ext cx="3471480" cy="821880"/>
          </a:xfrm>
          <a:prstGeom prst="rect">
            <a:avLst/>
          </a:prstGeom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b="1" lang="en-US" sz="2400">
                <a:solidFill>
                  <a:srgbClr val="ff0000"/>
                </a:solidFill>
                <a:latin typeface="Times New Roman"/>
                <a:ea typeface="宋体"/>
              </a:rPr>
              <a:t>Global O-B Distributions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en-US" sz="2400">
                <a:solidFill>
                  <a:srgbClr val="ff0000"/>
                </a:solidFill>
                <a:latin typeface="Times New Roman"/>
                <a:ea typeface="宋体"/>
              </a:rPr>
              <a:t>on February 24, 2012</a:t>
            </a:r>
            <a:endParaRPr/>
          </a:p>
        </p:txBody>
      </p:sp>
      <p:sp>
        <p:nvSpPr>
          <p:cNvPr id="111" name="CustomShape 4"/>
          <p:cNvSpPr/>
          <p:nvPr/>
        </p:nvSpPr>
        <p:spPr>
          <a:xfrm>
            <a:off x="4432320" y="3724920"/>
            <a:ext cx="1396800" cy="27324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Times New Roman"/>
                <a:ea typeface="宋体"/>
              </a:rPr>
              <a:t>AMSU-A Ch9</a:t>
            </a:r>
            <a:endParaRPr/>
          </a:p>
        </p:txBody>
      </p:sp>
      <p:sp>
        <p:nvSpPr>
          <p:cNvPr id="112" name="TextShape 5"/>
          <p:cNvSpPr txBox="1"/>
          <p:nvPr/>
        </p:nvSpPr>
        <p:spPr>
          <a:xfrm>
            <a:off x="8570160" y="6433560"/>
            <a:ext cx="444240" cy="4759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F1A15151-A181-4151-B181-913101811141}" type="slidenum">
              <a:rPr lang="en-US" sz="1200">
                <a:solidFill>
                  <a:srgbClr val="bfbfbf"/>
                </a:solidFill>
                <a:latin typeface="Arial"/>
              </a:rPr>
              <a:t>&lt;number&gt;</a:t>
            </a:fld>
            <a:endParaRPr/>
          </a:p>
        </p:txBody>
      </p:sp>
      <p:sp>
        <p:nvSpPr>
          <p:cNvPr id="113" name="CustomShape 6"/>
          <p:cNvSpPr/>
          <p:nvPr/>
        </p:nvSpPr>
        <p:spPr>
          <a:xfrm>
            <a:off x="216000" y="928080"/>
            <a:ext cx="1206000" cy="27324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Times New Roman"/>
                <a:ea typeface="宋体"/>
              </a:rPr>
              <a:t>ATMS Ch10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