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5"/>
  </p:notesMasterIdLst>
  <p:sldIdLst>
    <p:sldId id="256" r:id="rId2"/>
    <p:sldId id="265" r:id="rId3"/>
    <p:sldId id="300" r:id="rId4"/>
    <p:sldId id="267" r:id="rId5"/>
    <p:sldId id="273" r:id="rId6"/>
    <p:sldId id="279" r:id="rId7"/>
    <p:sldId id="292" r:id="rId8"/>
    <p:sldId id="293" r:id="rId9"/>
    <p:sldId id="296" r:id="rId10"/>
    <p:sldId id="297" r:id="rId11"/>
    <p:sldId id="298" r:id="rId12"/>
    <p:sldId id="299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5" d="100"/>
          <a:sy n="95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BFD5-AE89-A046-9BA7-9B46A0299449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91" y="5762170"/>
            <a:ext cx="1031425" cy="10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418" y="5776687"/>
            <a:ext cx="1134012" cy="10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BFD5-AE89-A046-9BA7-9B46A0299449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BFD5-AE89-A046-9BA7-9B46A0299449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BFD5-AE89-A046-9BA7-9B46A0299449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BFD5-AE89-A046-9BA7-9B46A0299449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BFD5-AE89-A046-9BA7-9B46A0299449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BFD5-AE89-A046-9BA7-9B46A0299449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BFD5-AE89-A046-9BA7-9B46A0299449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BFD5-AE89-A046-9BA7-9B46A0299449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BFD5-AE89-A046-9BA7-9B46A0299449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BFD5-AE89-A046-9BA7-9B46A0299449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BFD5-AE89-A046-9BA7-9B46A0299449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-108" charset="-128"/>
            </a:endParaRPr>
          </a:p>
        </p:txBody>
      </p:sp>
      <p:pic>
        <p:nvPicPr>
          <p:cNvPr id="11" name="Picture 8" descr="Macintosh HD:Users:gtiona:Documents:GI_info:GI - NPP:Instruments:CERES:CERES LaRC F2F 012808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810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3186" y="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VIIRS NCC Imagery at Beta </a:t>
            </a:r>
            <a:br>
              <a:rPr lang="en-US" dirty="0" smtClean="0"/>
            </a:br>
            <a:r>
              <a:rPr lang="en-US" dirty="0" smtClean="0"/>
              <a:t>CCR 12-0683</a:t>
            </a:r>
            <a:br>
              <a:rPr lang="en-US" dirty="0" smtClean="0"/>
            </a:br>
            <a:r>
              <a:rPr lang="en-US" dirty="0" smtClean="0"/>
              <a:t>DR 4859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6966"/>
            <a:ext cx="6400800" cy="275005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Dr. Thomas Kopp – Imagery Validation Lead</a:t>
            </a:r>
          </a:p>
          <a:p>
            <a:pPr algn="l"/>
            <a:r>
              <a:rPr lang="en-US" sz="2000" dirty="0" smtClean="0"/>
              <a:t>Dr. Donald </a:t>
            </a:r>
            <a:r>
              <a:rPr lang="en-US" sz="2000" dirty="0" err="1" smtClean="0"/>
              <a:t>Hillger</a:t>
            </a:r>
            <a:r>
              <a:rPr lang="en-US" sz="2000" dirty="0" smtClean="0"/>
              <a:t> – Imagery Product Lead</a:t>
            </a:r>
          </a:p>
          <a:p>
            <a:pPr algn="l"/>
            <a:r>
              <a:rPr lang="en-US" sz="2000" dirty="0" smtClean="0"/>
              <a:t>Mr. Ryan Williams - Imagery JAM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111B-9D3D-7F45-A151-02AA27D35D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Very Dark Pixels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cause unknown, likely from multiple causes</a:t>
            </a:r>
          </a:p>
          <a:p>
            <a:pPr lvl="1"/>
            <a:r>
              <a:rPr lang="en-US" dirty="0" smtClean="0"/>
              <a:t>Number of pixels affected increase as lunar illumination decreases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VNCCO_npp_d20120711_t0716122_e0718025_b03645_c20120726185330131359_unkn_ada.h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39" y="2743199"/>
            <a:ext cx="7680960" cy="368709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61471" y="2669456"/>
            <a:ext cx="2172929" cy="199594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NCC Imagery at 105 Solar Angle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cause unknown</a:t>
            </a:r>
          </a:p>
          <a:p>
            <a:pPr lvl="1"/>
            <a:r>
              <a:rPr lang="en-US" dirty="0" smtClean="0"/>
              <a:t>Speculation is an adverse effect from a granule level flag indicating the entire granule is “day”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6" descr="NCC_WestCoast_Canada_cropped_d20120506_t0931to0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21363"/>
            <a:ext cx="7589520" cy="31048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45858" y="4057871"/>
            <a:ext cx="978408" cy="484632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21394" y="4760960"/>
            <a:ext cx="1927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Diagonal follows the 105 solar angle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Evaluation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Available to allow users to gain familiarity with data formats and parameters</a:t>
            </a:r>
          </a:p>
          <a:p>
            <a:pPr lvl="1"/>
            <a:r>
              <a:rPr lang="en-US" dirty="0" smtClean="0"/>
              <a:t>NCC Imagery may be retrieved through CLASS or GRAVITE</a:t>
            </a:r>
          </a:p>
          <a:p>
            <a:pPr lvl="1"/>
            <a:r>
              <a:rPr lang="en-US" dirty="0" smtClean="0"/>
              <a:t>Both NDE and AFWA working towards real-time support </a:t>
            </a:r>
          </a:p>
          <a:p>
            <a:pPr lvl="2"/>
            <a:r>
              <a:rPr lang="en-US" dirty="0" smtClean="0"/>
              <a:t>AFWA is shipping NCC Imagery to NRL-Monterey in near real time</a:t>
            </a:r>
          </a:p>
          <a:p>
            <a:pPr lvl="3"/>
            <a:r>
              <a:rPr lang="en-US" dirty="0" smtClean="0"/>
              <a:t>Some of this Imagery appears on their </a:t>
            </a:r>
            <a:r>
              <a:rPr lang="en-US" dirty="0" err="1" smtClean="0"/>
              <a:t>NexSat</a:t>
            </a:r>
            <a:r>
              <a:rPr lang="en-US" dirty="0" smtClean="0"/>
              <a:t> web site</a:t>
            </a:r>
          </a:p>
          <a:p>
            <a:r>
              <a:rPr lang="en-US" dirty="0" smtClean="0"/>
              <a:t>Product is not appropriate as the basis for quantitative scientific publication studies and applications</a:t>
            </a:r>
          </a:p>
          <a:p>
            <a:pPr lvl="1"/>
            <a:r>
              <a:rPr lang="en-US" dirty="0" smtClean="0"/>
              <a:t>NCC Imagery, in general, does not contain quantitative applications</a:t>
            </a:r>
          </a:p>
          <a:p>
            <a:pPr lvl="1"/>
            <a:r>
              <a:rPr lang="en-US" dirty="0" smtClean="0"/>
              <a:t>VIIRS DNB SDRs only at beta stage </a:t>
            </a:r>
          </a:p>
          <a:p>
            <a:pPr lvl="1"/>
            <a:r>
              <a:rPr lang="en-US" dirty="0" smtClean="0"/>
              <a:t>Also note the issues just shown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NCC Imagery has met the beta stage based on the definitions and the evidence shown</a:t>
            </a:r>
          </a:p>
          <a:p>
            <a:pPr lvl="1"/>
            <a:r>
              <a:rPr lang="en-US" dirty="0" smtClean="0"/>
              <a:t>It exceeds the definition of beta in some cases</a:t>
            </a:r>
          </a:p>
          <a:p>
            <a:r>
              <a:rPr lang="en-US" dirty="0" smtClean="0"/>
              <a:t>Remaining issues are known and at least a preliminary way ahead has been established</a:t>
            </a:r>
          </a:p>
          <a:p>
            <a:pPr lvl="1"/>
            <a:r>
              <a:rPr lang="en-US" dirty="0" smtClean="0"/>
              <a:t>Each of the four identified issues has been mitigated or is actively being resolved</a:t>
            </a:r>
          </a:p>
          <a:p>
            <a:r>
              <a:rPr lang="en-US" dirty="0" smtClean="0"/>
              <a:t>NCC imagery has reached the beta stage of validation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NCC Imagery EDR takes VIIRS DNB SDRs and transfers the appropriate values on as Ground Track Mercator (GTM) projection</a:t>
            </a:r>
          </a:p>
          <a:p>
            <a:r>
              <a:rPr lang="en-US" dirty="0" smtClean="0"/>
              <a:t>GTM uses the nearest pixel, it does not use an average unless an isolated pixel has a bad value</a:t>
            </a:r>
          </a:p>
          <a:p>
            <a:r>
              <a:rPr lang="en-US" dirty="0" smtClean="0"/>
              <a:t>Creating NCC Imagery includes two additional steps not taken for any other imagery product</a:t>
            </a:r>
          </a:p>
          <a:p>
            <a:pPr lvl="1"/>
            <a:r>
              <a:rPr lang="en-US" dirty="0" smtClean="0"/>
              <a:t>It computes an albedo for each pixel</a:t>
            </a:r>
          </a:p>
          <a:p>
            <a:pPr lvl="1"/>
            <a:r>
              <a:rPr lang="en-US" dirty="0" smtClean="0"/>
              <a:t>It mitigates solar/lunar variations across scan lines through the use of Look-Up Tables (LUTs)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summary of NCC Imagery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Terminator NCC Image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is extreme northern Canada</a:t>
            </a:r>
          </a:p>
          <a:p>
            <a:pPr lvl="1"/>
            <a:r>
              <a:rPr lang="en-US" dirty="0" smtClean="0"/>
              <a:t>Transition from light to dark not obvious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5" descr="Terminator_Case3_NCC_only_HE_d20120820_t1440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67665"/>
            <a:ext cx="7680960" cy="2622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requirements based on the Level 1 Requirements Document (L1RD) are restricted to resolution, mapping accuracy, and latency</a:t>
            </a:r>
          </a:p>
          <a:p>
            <a:pPr lvl="1"/>
            <a:r>
              <a:rPr lang="en-US" dirty="0" smtClean="0"/>
              <a:t>Quality requirements found in the old NPOESS program are no longer present</a:t>
            </a:r>
          </a:p>
          <a:p>
            <a:r>
              <a:rPr lang="en-US" dirty="0" smtClean="0"/>
              <a:t>Actually use of NCC Imagery tied to ability of a human analyst to determine his/her features of interest through Imagery</a:t>
            </a:r>
          </a:p>
          <a:p>
            <a:pPr lvl="1"/>
            <a:r>
              <a:rPr lang="en-US" dirty="0" smtClean="0"/>
              <a:t>If the operational user is not satisfied, the Imagery EDR has failed, independent of any quantitative requirements</a:t>
            </a:r>
          </a:p>
          <a:p>
            <a:r>
              <a:rPr lang="en-US" dirty="0" smtClean="0"/>
              <a:t>The Imagery validation team has focused on the later in the early stages of validation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 Imagery Requirements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two fundamental features the Imagery Cal/Val team focused on for NCC Imagery at this stage was its performance in the terminator and under lunar illumination conditions</a:t>
            </a:r>
          </a:p>
          <a:p>
            <a:pPr lvl="1"/>
            <a:r>
              <a:rPr lang="en-US" dirty="0" smtClean="0"/>
              <a:t>The terminator is where the LUTs have their greatest impact</a:t>
            </a:r>
          </a:p>
          <a:p>
            <a:pPr lvl="1"/>
            <a:r>
              <a:rPr lang="en-US" dirty="0" smtClean="0"/>
              <a:t>Nighttime visual imagery is unique to the NCC product</a:t>
            </a:r>
          </a:p>
          <a:p>
            <a:r>
              <a:rPr lang="en-US" dirty="0" smtClean="0"/>
              <a:t>Other aspects were deferred to the SDR team</a:t>
            </a:r>
          </a:p>
          <a:p>
            <a:pPr lvl="1"/>
            <a:r>
              <a:rPr lang="en-US" dirty="0" smtClean="0"/>
              <a:t>Quantitative validation of resolution and latency handled by other teams</a:t>
            </a:r>
          </a:p>
          <a:p>
            <a:pPr lvl="1"/>
            <a:r>
              <a:rPr lang="en-US" dirty="0" smtClean="0"/>
              <a:t>Geolocation qualitatively addressed at this time</a:t>
            </a:r>
          </a:p>
          <a:p>
            <a:pPr lvl="2"/>
            <a:r>
              <a:rPr lang="en-US" dirty="0" smtClean="0"/>
              <a:t>Earlier issues have been resolved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Definition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release product</a:t>
            </a:r>
          </a:p>
          <a:p>
            <a:r>
              <a:rPr lang="en-US" dirty="0" smtClean="0"/>
              <a:t>Initial calibration applied</a:t>
            </a:r>
          </a:p>
          <a:p>
            <a:r>
              <a:rPr lang="en-US" dirty="0" smtClean="0"/>
              <a:t>Minimally validated and may still contain significant errors</a:t>
            </a:r>
          </a:p>
          <a:p>
            <a:r>
              <a:rPr lang="en-US" dirty="0" smtClean="0"/>
              <a:t>Available to allow users to gain familiarity with data formats and parameters</a:t>
            </a:r>
          </a:p>
          <a:p>
            <a:r>
              <a:rPr lang="en-US" dirty="0" smtClean="0"/>
              <a:t>Product is not appropriate as the basis for quantitative scientific publication studies and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Evaluation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Early release product</a:t>
            </a:r>
          </a:p>
          <a:p>
            <a:pPr lvl="1"/>
            <a:r>
              <a:rPr lang="en-US" dirty="0" smtClean="0"/>
              <a:t>NCC Imagery has not been extensively analyzed by operational users</a:t>
            </a:r>
          </a:p>
          <a:p>
            <a:pPr lvl="1"/>
            <a:r>
              <a:rPr lang="en-US" dirty="0" smtClean="0"/>
              <a:t>Imagery is not available to real-time users on a timely basis</a:t>
            </a:r>
          </a:p>
          <a:p>
            <a:pPr lvl="2"/>
            <a:r>
              <a:rPr lang="en-US" dirty="0" smtClean="0"/>
              <a:t>Neither NDE or AFWA can make Imagery available to their general set of customers in near real time as of this briefing</a:t>
            </a:r>
          </a:p>
          <a:p>
            <a:pPr lvl="2"/>
            <a:r>
              <a:rPr lang="en-US" dirty="0" smtClean="0"/>
              <a:t>Only the Navy is regularly reviewing the product in a near real time environment</a:t>
            </a:r>
          </a:p>
          <a:p>
            <a:pPr lvl="1"/>
            <a:r>
              <a:rPr lang="en-US" dirty="0" smtClean="0"/>
              <a:t>NCC only useful at night within 48 hours of the full moon</a:t>
            </a:r>
          </a:p>
          <a:p>
            <a:pPr lvl="2"/>
            <a:r>
              <a:rPr lang="en-US" dirty="0" smtClean="0"/>
              <a:t>Therefore only 5 nights out of the 29 day lunar cycle</a:t>
            </a:r>
          </a:p>
          <a:p>
            <a:r>
              <a:rPr lang="en-US" dirty="0" smtClean="0"/>
              <a:t>Initial calibration of the DNB is complete</a:t>
            </a:r>
          </a:p>
          <a:p>
            <a:pPr lvl="1"/>
            <a:r>
              <a:rPr lang="en-US" dirty="0" smtClean="0"/>
              <a:t>VIIRS DNB SDRs declared “beta” in May 2012</a:t>
            </a:r>
          </a:p>
          <a:p>
            <a:pPr lvl="1"/>
            <a:r>
              <a:rPr lang="en-US" dirty="0" smtClean="0"/>
              <a:t>No software changes have yet been made to the NCC Imagery EDR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Evaluation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Minimally validated and may still contain significant errors</a:t>
            </a:r>
          </a:p>
          <a:p>
            <a:pPr lvl="1"/>
            <a:r>
              <a:rPr lang="en-US" dirty="0" smtClean="0"/>
              <a:t>Significant errors have been identified and are documented as Discrepancy Reports</a:t>
            </a:r>
          </a:p>
          <a:p>
            <a:pPr lvl="2"/>
            <a:r>
              <a:rPr lang="en-US" dirty="0" smtClean="0"/>
              <a:t>Fill values in the shape of triangles at corners of the Imagery</a:t>
            </a:r>
          </a:p>
          <a:p>
            <a:pPr lvl="3"/>
            <a:r>
              <a:rPr lang="en-US" dirty="0" smtClean="0"/>
              <a:t>This issue is related to the ground system and has already been mitigated</a:t>
            </a:r>
          </a:p>
          <a:p>
            <a:pPr lvl="2"/>
            <a:r>
              <a:rPr lang="en-US" dirty="0" smtClean="0"/>
              <a:t>Stray light evident on the dark side of the terminator</a:t>
            </a:r>
          </a:p>
          <a:p>
            <a:pPr lvl="2"/>
            <a:r>
              <a:rPr lang="en-US" dirty="0" smtClean="0"/>
              <a:t>Dark pixels contain fill indicating </a:t>
            </a:r>
            <a:r>
              <a:rPr lang="en-US" dirty="0" err="1" smtClean="0"/>
              <a:t>albedos</a:t>
            </a:r>
            <a:r>
              <a:rPr lang="en-US" dirty="0" smtClean="0"/>
              <a:t> are out-of-bounds</a:t>
            </a:r>
          </a:p>
          <a:p>
            <a:pPr lvl="2"/>
            <a:r>
              <a:rPr lang="en-US" dirty="0" smtClean="0"/>
              <a:t>Missing data exists in granules crossing the 105 solar angle boundary</a:t>
            </a:r>
          </a:p>
          <a:p>
            <a:pPr lvl="1"/>
            <a:r>
              <a:rPr lang="en-US" dirty="0" smtClean="0"/>
              <a:t>Examples of the three issues in work follow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Stray Light 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cause is sunlight shining into the sensor</a:t>
            </a:r>
          </a:p>
          <a:p>
            <a:r>
              <a:rPr lang="en-US" dirty="0" smtClean="0"/>
              <a:t>Work in progress to mitigate through software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DNBstrayLightOverItaly05-04_0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03" y="2674373"/>
            <a:ext cx="7629831" cy="3864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824</TotalTime>
  <Words>761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NPP_FOR</vt:lpstr>
      <vt:lpstr>VIIRS NCC Imagery at Beta  CCR 12-0683 DR 4859</vt:lpstr>
      <vt:lpstr>Brief summary of NCC Imagery</vt:lpstr>
      <vt:lpstr>Typical Terminator NCC Image</vt:lpstr>
      <vt:lpstr>NCC Imagery Requirements </vt:lpstr>
      <vt:lpstr>General Guidelines</vt:lpstr>
      <vt:lpstr>Beta Definition</vt:lpstr>
      <vt:lpstr>Beta Evaluation </vt:lpstr>
      <vt:lpstr>Beta Evaluation </vt:lpstr>
      <vt:lpstr>Stray Light  </vt:lpstr>
      <vt:lpstr>Fill in Very Dark Pixels </vt:lpstr>
      <vt:lpstr>No NCC Imagery at 105 Solar Angle </vt:lpstr>
      <vt:lpstr>Beta Evaluation </vt:lpstr>
      <vt:lpstr>Conclusion </vt:lpstr>
    </vt:vector>
  </TitlesOfParts>
  <Company>Lockheed Martin IS&amp;GS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Richard Ullman</dc:creator>
  <cp:lastModifiedBy>Thomas Kopp</cp:lastModifiedBy>
  <cp:revision>84</cp:revision>
  <dcterms:created xsi:type="dcterms:W3CDTF">2011-07-07T16:52:26Z</dcterms:created>
  <dcterms:modified xsi:type="dcterms:W3CDTF">2012-10-08T18:27:37Z</dcterms:modified>
</cp:coreProperties>
</file>