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4"/>
  </p:sldMasterIdLst>
  <p:notesMasterIdLst>
    <p:notesMasterId r:id="rId23"/>
  </p:notesMasterIdLst>
  <p:handoutMasterIdLst>
    <p:handoutMasterId r:id="rId24"/>
  </p:handoutMasterIdLst>
  <p:sldIdLst>
    <p:sldId id="486" r:id="rId5"/>
    <p:sldId id="530" r:id="rId6"/>
    <p:sldId id="532" r:id="rId7"/>
    <p:sldId id="536" r:id="rId8"/>
    <p:sldId id="537" r:id="rId9"/>
    <p:sldId id="539" r:id="rId10"/>
    <p:sldId id="540" r:id="rId11"/>
    <p:sldId id="538" r:id="rId12"/>
    <p:sldId id="548" r:id="rId13"/>
    <p:sldId id="542" r:id="rId14"/>
    <p:sldId id="533" r:id="rId15"/>
    <p:sldId id="541" r:id="rId16"/>
    <p:sldId id="543" r:id="rId17"/>
    <p:sldId id="544" r:id="rId18"/>
    <p:sldId id="546" r:id="rId19"/>
    <p:sldId id="545" r:id="rId20"/>
    <p:sldId id="527" r:id="rId21"/>
    <p:sldId id="547"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Linker" initials="SL" lastIdx="1" clrIdx="0">
    <p:extLst>
      <p:ext uri="{19B8F6BF-5375-455C-9EA6-DF929625EA0E}">
        <p15:presenceInfo xmlns:p15="http://schemas.microsoft.com/office/powerpoint/2012/main" userId="S-1-5-21-1557410345-297731334-483988704-55323" providerId="AD"/>
      </p:ext>
    </p:extLst>
  </p:cmAuthor>
  <p:cmAuthor id="2" name="Ariel Surowidjojo" initials="AS" lastIdx="26" clrIdx="1">
    <p:extLst>
      <p:ext uri="{19B8F6BF-5375-455C-9EA6-DF929625EA0E}">
        <p15:presenceInfo xmlns:p15="http://schemas.microsoft.com/office/powerpoint/2012/main" userId="S-1-5-21-1557410345-297731334-483988704-67301" providerId="AD"/>
      </p:ext>
    </p:extLst>
  </p:cmAuthor>
  <p:cmAuthor id="3" name="Ben Skoch" initials="BS" lastIdx="15" clrIdx="2">
    <p:extLst>
      <p:ext uri="{19B8F6BF-5375-455C-9EA6-DF929625EA0E}">
        <p15:presenceInfo xmlns:p15="http://schemas.microsoft.com/office/powerpoint/2012/main" userId="S-1-5-21-1557410345-297731334-483988704-38909" providerId="AD"/>
      </p:ext>
    </p:extLst>
  </p:cmAuthor>
  <p:cmAuthor id="4" name="Michelle Lancaster (CELA)" initials="ML(" lastIdx="16" clrIdx="3">
    <p:extLst>
      <p:ext uri="{19B8F6BF-5375-455C-9EA6-DF929625EA0E}">
        <p15:presenceInfo xmlns:p15="http://schemas.microsoft.com/office/powerpoint/2012/main" userId="S-1-5-21-2127521184-1604012920-1887927527-12247960" providerId="AD"/>
      </p:ext>
    </p:extLst>
  </p:cmAuthor>
  <p:cmAuthor id="5" name="Jennifer Crider (CELA)" initials="JC(" lastIdx="10" clrIdx="4">
    <p:extLst>
      <p:ext uri="{19B8F6BF-5375-455C-9EA6-DF929625EA0E}">
        <p15:presenceInfo xmlns:p15="http://schemas.microsoft.com/office/powerpoint/2012/main" userId="S-1-5-21-2127521184-1604012920-1887927527-123179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16B73"/>
    <a:srgbClr val="445C57"/>
    <a:srgbClr val="2E4641"/>
    <a:srgbClr val="1E1500"/>
    <a:srgbClr val="503900"/>
    <a:srgbClr val="6C4D00"/>
    <a:srgbClr val="B48100"/>
    <a:srgbClr val="DDD91E"/>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0" autoAdjust="0"/>
    <p:restoredTop sz="73444" autoAdjust="0"/>
  </p:normalViewPr>
  <p:slideViewPr>
    <p:cSldViewPr snapToGrid="0">
      <p:cViewPr varScale="1">
        <p:scale>
          <a:sx n="87" d="100"/>
          <a:sy n="87" d="100"/>
        </p:scale>
        <p:origin x="1740"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snapToGrid="0">
      <p:cViewPr>
        <p:scale>
          <a:sx n="33" d="100"/>
          <a:sy n="33" d="100"/>
        </p:scale>
        <p:origin x="2914" y="8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40B911-816A-9846-B17C-E8F74CA977D8}" type="doc">
      <dgm:prSet loTypeId="urn:microsoft.com/office/officeart/2008/layout/BendingPictureCaption" loCatId="" qsTypeId="urn:microsoft.com/office/officeart/2005/8/quickstyle/simple1" qsCatId="simple" csTypeId="urn:microsoft.com/office/officeart/2005/8/colors/accent2_5" csCatId="accent2" phldr="1"/>
      <dgm:spPr/>
      <dgm:t>
        <a:bodyPr/>
        <a:lstStyle/>
        <a:p>
          <a:endParaRPr lang="en-US"/>
        </a:p>
      </dgm:t>
    </dgm:pt>
    <dgm:pt modelId="{30913873-BF6C-CD4F-AA6C-60AB063FBF8B}">
      <dgm:prSet phldrT="[Text]"/>
      <dgm:spPr/>
      <dgm:t>
        <a:bodyPr/>
        <a:lstStyle/>
        <a:p>
          <a:r>
            <a:rPr lang="en-US" dirty="0"/>
            <a:t>Private Labs</a:t>
          </a:r>
        </a:p>
      </dgm:t>
    </dgm:pt>
    <dgm:pt modelId="{F0AC5552-E600-D54F-87F9-87E00CAAB3B7}" type="parTrans" cxnId="{0D421E39-67EE-E143-AA5F-9A7BB980160C}">
      <dgm:prSet/>
      <dgm:spPr/>
      <dgm:t>
        <a:bodyPr/>
        <a:lstStyle/>
        <a:p>
          <a:endParaRPr lang="en-US"/>
        </a:p>
      </dgm:t>
    </dgm:pt>
    <dgm:pt modelId="{43E80061-D5D7-F64A-82CE-72DF5F000999}" type="sibTrans" cxnId="{0D421E39-67EE-E143-AA5F-9A7BB980160C}">
      <dgm:prSet/>
      <dgm:spPr/>
      <dgm:t>
        <a:bodyPr/>
        <a:lstStyle/>
        <a:p>
          <a:endParaRPr lang="en-US"/>
        </a:p>
      </dgm:t>
    </dgm:pt>
    <dgm:pt modelId="{482DF855-4C92-2E42-A5DC-7806FEBE9756}">
      <dgm:prSet phldrT="[Text]"/>
      <dgm:spPr/>
      <dgm:t>
        <a:bodyPr/>
        <a:lstStyle/>
        <a:p>
          <a:r>
            <a:rPr lang="en-US" dirty="0"/>
            <a:t>Researcher’s PC</a:t>
          </a:r>
        </a:p>
      </dgm:t>
    </dgm:pt>
    <dgm:pt modelId="{A4B788DD-2E5D-D247-8C91-31FB737F30A3}" type="parTrans" cxnId="{4DA3955D-812B-C744-A53D-3A939ECB69CA}">
      <dgm:prSet/>
      <dgm:spPr/>
      <dgm:t>
        <a:bodyPr/>
        <a:lstStyle/>
        <a:p>
          <a:endParaRPr lang="en-US"/>
        </a:p>
      </dgm:t>
    </dgm:pt>
    <dgm:pt modelId="{AEF0B58C-07C9-9644-AD13-3A49C0F2A05E}" type="sibTrans" cxnId="{4DA3955D-812B-C744-A53D-3A939ECB69CA}">
      <dgm:prSet/>
      <dgm:spPr/>
      <dgm:t>
        <a:bodyPr/>
        <a:lstStyle/>
        <a:p>
          <a:endParaRPr lang="en-US"/>
        </a:p>
      </dgm:t>
    </dgm:pt>
    <dgm:pt modelId="{460E7021-143D-4748-9D02-C28CD6062267}" type="pres">
      <dgm:prSet presAssocID="{9640B911-816A-9846-B17C-E8F74CA977D8}" presName="diagram" presStyleCnt="0">
        <dgm:presLayoutVars>
          <dgm:dir/>
        </dgm:presLayoutVars>
      </dgm:prSet>
      <dgm:spPr/>
    </dgm:pt>
    <dgm:pt modelId="{92A1FB1A-C056-DC43-930D-BA6CFBD40B72}" type="pres">
      <dgm:prSet presAssocID="{30913873-BF6C-CD4F-AA6C-60AB063FBF8B}" presName="composite" presStyleCnt="0"/>
      <dgm:spPr/>
    </dgm:pt>
    <dgm:pt modelId="{57A845F6-FFBC-A24A-B5DF-6491CE3EED95}" type="pres">
      <dgm:prSet presAssocID="{30913873-BF6C-CD4F-AA6C-60AB063FBF8B}" presName="Image" presStyleLbl="bgShp"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2B3688C2-6B02-6F42-8B67-FABEF5AB5A0B}" type="pres">
      <dgm:prSet presAssocID="{30913873-BF6C-CD4F-AA6C-60AB063FBF8B}" presName="Parent" presStyleLbl="node0" presStyleIdx="0" presStyleCnt="2">
        <dgm:presLayoutVars>
          <dgm:bulletEnabled val="1"/>
        </dgm:presLayoutVars>
      </dgm:prSet>
      <dgm:spPr/>
    </dgm:pt>
    <dgm:pt modelId="{7631D80E-8AEF-0743-91FF-E3402298EA21}" type="pres">
      <dgm:prSet presAssocID="{43E80061-D5D7-F64A-82CE-72DF5F000999}" presName="sibTrans" presStyleCnt="0"/>
      <dgm:spPr/>
    </dgm:pt>
    <dgm:pt modelId="{D3856026-212D-EF46-A09C-4EF08FB94FE9}" type="pres">
      <dgm:prSet presAssocID="{482DF855-4C92-2E42-A5DC-7806FEBE9756}" presName="composite" presStyleCnt="0"/>
      <dgm:spPr/>
    </dgm:pt>
    <dgm:pt modelId="{4B94A15A-DA15-224D-8E67-0E8ED450F544}" type="pres">
      <dgm:prSet presAssocID="{482DF855-4C92-2E42-A5DC-7806FEBE9756}" presName="Image" presStyleLbl="bgShp"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14249A9E-E5DB-0442-BF80-B4E78EAEFA4D}" type="pres">
      <dgm:prSet presAssocID="{482DF855-4C92-2E42-A5DC-7806FEBE9756}" presName="Parent" presStyleLbl="node0" presStyleIdx="1" presStyleCnt="2" custScaleX="116261">
        <dgm:presLayoutVars>
          <dgm:bulletEnabled val="1"/>
        </dgm:presLayoutVars>
      </dgm:prSet>
      <dgm:spPr/>
    </dgm:pt>
  </dgm:ptLst>
  <dgm:cxnLst>
    <dgm:cxn modelId="{A8814816-A47F-4D4A-AE68-639585F379D3}" type="presOf" srcId="{30913873-BF6C-CD4F-AA6C-60AB063FBF8B}" destId="{2B3688C2-6B02-6F42-8B67-FABEF5AB5A0B}" srcOrd="0" destOrd="0" presId="urn:microsoft.com/office/officeart/2008/layout/BendingPictureCaption"/>
    <dgm:cxn modelId="{F3927727-C030-7746-AFF0-1B6639360470}" type="presOf" srcId="{9640B911-816A-9846-B17C-E8F74CA977D8}" destId="{460E7021-143D-4748-9D02-C28CD6062267}" srcOrd="0" destOrd="0" presId="urn:microsoft.com/office/officeart/2008/layout/BendingPictureCaption"/>
    <dgm:cxn modelId="{0D421E39-67EE-E143-AA5F-9A7BB980160C}" srcId="{9640B911-816A-9846-B17C-E8F74CA977D8}" destId="{30913873-BF6C-CD4F-AA6C-60AB063FBF8B}" srcOrd="0" destOrd="0" parTransId="{F0AC5552-E600-D54F-87F9-87E00CAAB3B7}" sibTransId="{43E80061-D5D7-F64A-82CE-72DF5F000999}"/>
    <dgm:cxn modelId="{4DA3955D-812B-C744-A53D-3A939ECB69CA}" srcId="{9640B911-816A-9846-B17C-E8F74CA977D8}" destId="{482DF855-4C92-2E42-A5DC-7806FEBE9756}" srcOrd="1" destOrd="0" parTransId="{A4B788DD-2E5D-D247-8C91-31FB737F30A3}" sibTransId="{AEF0B58C-07C9-9644-AD13-3A49C0F2A05E}"/>
    <dgm:cxn modelId="{6059B047-30A3-F641-8645-7950FD2BF65A}" type="presOf" srcId="{482DF855-4C92-2E42-A5DC-7806FEBE9756}" destId="{14249A9E-E5DB-0442-BF80-B4E78EAEFA4D}" srcOrd="0" destOrd="0" presId="urn:microsoft.com/office/officeart/2008/layout/BendingPictureCaption"/>
    <dgm:cxn modelId="{7AEA5E43-4DC3-BF4B-ACBC-0852BC205779}" type="presParOf" srcId="{460E7021-143D-4748-9D02-C28CD6062267}" destId="{92A1FB1A-C056-DC43-930D-BA6CFBD40B72}" srcOrd="0" destOrd="0" presId="urn:microsoft.com/office/officeart/2008/layout/BendingPictureCaption"/>
    <dgm:cxn modelId="{915571C5-AF92-7949-BE34-015AAFD4220C}" type="presParOf" srcId="{92A1FB1A-C056-DC43-930D-BA6CFBD40B72}" destId="{57A845F6-FFBC-A24A-B5DF-6491CE3EED95}" srcOrd="0" destOrd="0" presId="urn:microsoft.com/office/officeart/2008/layout/BendingPictureCaption"/>
    <dgm:cxn modelId="{86C6252B-11BF-AF4D-8173-BFC33BDBFF82}" type="presParOf" srcId="{92A1FB1A-C056-DC43-930D-BA6CFBD40B72}" destId="{2B3688C2-6B02-6F42-8B67-FABEF5AB5A0B}" srcOrd="1" destOrd="0" presId="urn:microsoft.com/office/officeart/2008/layout/BendingPictureCaption"/>
    <dgm:cxn modelId="{6E1F4940-E1E7-304E-B41B-A7D08A207DA9}" type="presParOf" srcId="{460E7021-143D-4748-9D02-C28CD6062267}" destId="{7631D80E-8AEF-0743-91FF-E3402298EA21}" srcOrd="1" destOrd="0" presId="urn:microsoft.com/office/officeart/2008/layout/BendingPictureCaption"/>
    <dgm:cxn modelId="{67C919D5-83ED-A24D-A139-576D1D9F34CE}" type="presParOf" srcId="{460E7021-143D-4748-9D02-C28CD6062267}" destId="{D3856026-212D-EF46-A09C-4EF08FB94FE9}" srcOrd="2" destOrd="0" presId="urn:microsoft.com/office/officeart/2008/layout/BendingPictureCaption"/>
    <dgm:cxn modelId="{D34775D8-DD9D-8A4D-B0C7-B96E0F5B092D}" type="presParOf" srcId="{D3856026-212D-EF46-A09C-4EF08FB94FE9}" destId="{4B94A15A-DA15-224D-8E67-0E8ED450F544}" srcOrd="0" destOrd="0" presId="urn:microsoft.com/office/officeart/2008/layout/BendingPictureCaption"/>
    <dgm:cxn modelId="{CBAEB24A-73E8-9E44-9F97-4F26E3CBD7F4}" type="presParOf" srcId="{D3856026-212D-EF46-A09C-4EF08FB94FE9}" destId="{14249A9E-E5DB-0442-BF80-B4E78EAEFA4D}"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131F8A-F817-3847-92CF-162D4C9C102F}" type="doc">
      <dgm:prSet loTypeId="urn:microsoft.com/office/officeart/2005/8/layout/radial4" loCatId="" qsTypeId="urn:microsoft.com/office/officeart/2005/8/quickstyle/simple1" qsCatId="simple" csTypeId="urn:microsoft.com/office/officeart/2005/8/colors/accent2_4" csCatId="accent2" phldr="1"/>
      <dgm:spPr/>
      <dgm:t>
        <a:bodyPr/>
        <a:lstStyle/>
        <a:p>
          <a:endParaRPr lang="en-US"/>
        </a:p>
      </dgm:t>
    </dgm:pt>
    <dgm:pt modelId="{21EF6761-EB65-0740-8485-0C07E337984A}">
      <dgm:prSet phldrT="[Text]"/>
      <dgm:spPr/>
      <dgm:t>
        <a:bodyPr/>
        <a:lstStyle/>
        <a:p>
          <a:r>
            <a:rPr lang="en-US" dirty="0"/>
            <a:t>Localized Monolithic Model</a:t>
          </a:r>
        </a:p>
      </dgm:t>
    </dgm:pt>
    <dgm:pt modelId="{C1A66356-B9F5-994A-AC79-012ADC77170A}" type="parTrans" cxnId="{9267B9AF-E219-7540-9FB0-43626BCC792D}">
      <dgm:prSet/>
      <dgm:spPr/>
      <dgm:t>
        <a:bodyPr/>
        <a:lstStyle/>
        <a:p>
          <a:endParaRPr lang="en-US"/>
        </a:p>
      </dgm:t>
    </dgm:pt>
    <dgm:pt modelId="{B88A778F-884D-E241-BDE8-9C20F58AA430}" type="sibTrans" cxnId="{9267B9AF-E219-7540-9FB0-43626BCC792D}">
      <dgm:prSet/>
      <dgm:spPr/>
      <dgm:t>
        <a:bodyPr/>
        <a:lstStyle/>
        <a:p>
          <a:endParaRPr lang="en-US"/>
        </a:p>
      </dgm:t>
    </dgm:pt>
    <dgm:pt modelId="{F171A88E-58B7-254B-8B5F-BF266216FB60}">
      <dgm:prSet phldrT="[Text]"/>
      <dgm:spPr/>
      <dgm:t>
        <a:bodyPr/>
        <a:lstStyle/>
        <a:p>
          <a:r>
            <a:rPr lang="en-US" dirty="0"/>
            <a:t>One-off Scripts</a:t>
          </a:r>
        </a:p>
      </dgm:t>
    </dgm:pt>
    <dgm:pt modelId="{124FC497-AA07-384A-A854-5D97798D4B6A}" type="parTrans" cxnId="{60C62989-75DC-6546-A2E2-A1DCE536224E}">
      <dgm:prSet/>
      <dgm:spPr/>
      <dgm:t>
        <a:bodyPr/>
        <a:lstStyle/>
        <a:p>
          <a:endParaRPr lang="en-US"/>
        </a:p>
      </dgm:t>
    </dgm:pt>
    <dgm:pt modelId="{39DC2871-C135-B848-B7DB-C3EC9FDA9266}" type="sibTrans" cxnId="{60C62989-75DC-6546-A2E2-A1DCE536224E}">
      <dgm:prSet/>
      <dgm:spPr/>
      <dgm:t>
        <a:bodyPr/>
        <a:lstStyle/>
        <a:p>
          <a:endParaRPr lang="en-US"/>
        </a:p>
      </dgm:t>
    </dgm:pt>
    <dgm:pt modelId="{00B95322-A9EC-8A4B-824D-3B984EF485CA}">
      <dgm:prSet phldrT="[Text]"/>
      <dgm:spPr/>
      <dgm:t>
        <a:bodyPr/>
        <a:lstStyle/>
        <a:p>
          <a:r>
            <a:rPr lang="en-US" dirty="0"/>
            <a:t>Researcher’s Environment</a:t>
          </a:r>
        </a:p>
      </dgm:t>
    </dgm:pt>
    <dgm:pt modelId="{DD285752-1C2B-BD46-8C44-CCB24BD14C28}" type="parTrans" cxnId="{8BE58BF8-E936-4E49-9D78-2E935A6F4E37}">
      <dgm:prSet/>
      <dgm:spPr/>
      <dgm:t>
        <a:bodyPr/>
        <a:lstStyle/>
        <a:p>
          <a:endParaRPr lang="en-US"/>
        </a:p>
      </dgm:t>
    </dgm:pt>
    <dgm:pt modelId="{42DADDC9-FC9B-DC41-BC4E-040AF1292E05}" type="sibTrans" cxnId="{8BE58BF8-E936-4E49-9D78-2E935A6F4E37}">
      <dgm:prSet/>
      <dgm:spPr/>
      <dgm:t>
        <a:bodyPr/>
        <a:lstStyle/>
        <a:p>
          <a:endParaRPr lang="en-US"/>
        </a:p>
      </dgm:t>
    </dgm:pt>
    <dgm:pt modelId="{E39DD7FC-A18C-C342-BB39-2B018247430C}">
      <dgm:prSet phldrT="[Text]"/>
      <dgm:spPr/>
      <dgm:t>
        <a:bodyPr/>
        <a:lstStyle/>
        <a:p>
          <a:r>
            <a:rPr lang="en-US" dirty="0"/>
            <a:t>Local Data Sources</a:t>
          </a:r>
        </a:p>
      </dgm:t>
    </dgm:pt>
    <dgm:pt modelId="{79556658-61E0-AF44-803F-06F265C74BB5}" type="parTrans" cxnId="{DB6044C2-9A67-FC45-A850-57945189F123}">
      <dgm:prSet/>
      <dgm:spPr/>
      <dgm:t>
        <a:bodyPr/>
        <a:lstStyle/>
        <a:p>
          <a:endParaRPr lang="en-US"/>
        </a:p>
      </dgm:t>
    </dgm:pt>
    <dgm:pt modelId="{2939145E-C39B-BF4C-B824-28DCD4BADD62}" type="sibTrans" cxnId="{DB6044C2-9A67-FC45-A850-57945189F123}">
      <dgm:prSet/>
      <dgm:spPr/>
      <dgm:t>
        <a:bodyPr/>
        <a:lstStyle/>
        <a:p>
          <a:endParaRPr lang="en-US"/>
        </a:p>
      </dgm:t>
    </dgm:pt>
    <dgm:pt modelId="{1C90D18B-09FF-7343-A261-104C4E746A01}" type="pres">
      <dgm:prSet presAssocID="{58131F8A-F817-3847-92CF-162D4C9C102F}" presName="cycle" presStyleCnt="0">
        <dgm:presLayoutVars>
          <dgm:chMax val="1"/>
          <dgm:dir/>
          <dgm:animLvl val="ctr"/>
          <dgm:resizeHandles val="exact"/>
        </dgm:presLayoutVars>
      </dgm:prSet>
      <dgm:spPr/>
    </dgm:pt>
    <dgm:pt modelId="{0D094038-DA54-AE4C-AEF6-D6FBEB565B90}" type="pres">
      <dgm:prSet presAssocID="{21EF6761-EB65-0740-8485-0C07E337984A}" presName="centerShape" presStyleLbl="node0" presStyleIdx="0" presStyleCnt="1"/>
      <dgm:spPr/>
    </dgm:pt>
    <dgm:pt modelId="{D41C56E7-40AB-AF41-84FB-65732DA8C0AA}" type="pres">
      <dgm:prSet presAssocID="{124FC497-AA07-384A-A854-5D97798D4B6A}" presName="parTrans" presStyleLbl="bgSibTrans2D1" presStyleIdx="0" presStyleCnt="3"/>
      <dgm:spPr/>
    </dgm:pt>
    <dgm:pt modelId="{492D0FD1-AEF2-004B-BF52-10CD7C38BD8F}" type="pres">
      <dgm:prSet presAssocID="{F171A88E-58B7-254B-8B5F-BF266216FB60}" presName="node" presStyleLbl="node1" presStyleIdx="0" presStyleCnt="3">
        <dgm:presLayoutVars>
          <dgm:bulletEnabled val="1"/>
        </dgm:presLayoutVars>
      </dgm:prSet>
      <dgm:spPr/>
    </dgm:pt>
    <dgm:pt modelId="{21E28BA8-B042-E749-BA6E-B7D49FB0662F}" type="pres">
      <dgm:prSet presAssocID="{DD285752-1C2B-BD46-8C44-CCB24BD14C28}" presName="parTrans" presStyleLbl="bgSibTrans2D1" presStyleIdx="1" presStyleCnt="3"/>
      <dgm:spPr/>
    </dgm:pt>
    <dgm:pt modelId="{8D83B4C7-FB05-634B-AF33-F953417337C4}" type="pres">
      <dgm:prSet presAssocID="{00B95322-A9EC-8A4B-824D-3B984EF485CA}" presName="node" presStyleLbl="node1" presStyleIdx="1" presStyleCnt="3" custScaleX="108958">
        <dgm:presLayoutVars>
          <dgm:bulletEnabled val="1"/>
        </dgm:presLayoutVars>
      </dgm:prSet>
      <dgm:spPr/>
    </dgm:pt>
    <dgm:pt modelId="{57D94131-2ABE-5B42-B214-AF0138968D89}" type="pres">
      <dgm:prSet presAssocID="{79556658-61E0-AF44-803F-06F265C74BB5}" presName="parTrans" presStyleLbl="bgSibTrans2D1" presStyleIdx="2" presStyleCnt="3"/>
      <dgm:spPr/>
    </dgm:pt>
    <dgm:pt modelId="{588EC4FF-5809-414C-B0A9-10F4A1EDBA72}" type="pres">
      <dgm:prSet presAssocID="{E39DD7FC-A18C-C342-BB39-2B018247430C}" presName="node" presStyleLbl="node1" presStyleIdx="2" presStyleCnt="3">
        <dgm:presLayoutVars>
          <dgm:bulletEnabled val="1"/>
        </dgm:presLayoutVars>
      </dgm:prSet>
      <dgm:spPr/>
    </dgm:pt>
  </dgm:ptLst>
  <dgm:cxnLst>
    <dgm:cxn modelId="{1A04D23F-78D6-0149-85D1-5099E8BF2DA4}" type="presOf" srcId="{DD285752-1C2B-BD46-8C44-CCB24BD14C28}" destId="{21E28BA8-B042-E749-BA6E-B7D49FB0662F}" srcOrd="0" destOrd="0" presId="urn:microsoft.com/office/officeart/2005/8/layout/radial4"/>
    <dgm:cxn modelId="{50B49643-D2C6-CF4F-9B38-2BF1819FEE44}" type="presOf" srcId="{79556658-61E0-AF44-803F-06F265C74BB5}" destId="{57D94131-2ABE-5B42-B214-AF0138968D89}" srcOrd="0" destOrd="0" presId="urn:microsoft.com/office/officeart/2005/8/layout/radial4"/>
    <dgm:cxn modelId="{FCF9FB67-B598-D140-95E3-B72286A49AFE}" type="presOf" srcId="{58131F8A-F817-3847-92CF-162D4C9C102F}" destId="{1C90D18B-09FF-7343-A261-104C4E746A01}" srcOrd="0" destOrd="0" presId="urn:microsoft.com/office/officeart/2005/8/layout/radial4"/>
    <dgm:cxn modelId="{170E5773-1298-FA42-A00B-6C7E746834EC}" type="presOf" srcId="{00B95322-A9EC-8A4B-824D-3B984EF485CA}" destId="{8D83B4C7-FB05-634B-AF33-F953417337C4}" srcOrd="0" destOrd="0" presId="urn:microsoft.com/office/officeart/2005/8/layout/radial4"/>
    <dgm:cxn modelId="{AD9FB273-EB59-D04A-8852-2F6963FA5AF1}" type="presOf" srcId="{F171A88E-58B7-254B-8B5F-BF266216FB60}" destId="{492D0FD1-AEF2-004B-BF52-10CD7C38BD8F}" srcOrd="0" destOrd="0" presId="urn:microsoft.com/office/officeart/2005/8/layout/radial4"/>
    <dgm:cxn modelId="{D4D79F85-4142-7F4A-842E-EC6D5FE6918C}" type="presOf" srcId="{E39DD7FC-A18C-C342-BB39-2B018247430C}" destId="{588EC4FF-5809-414C-B0A9-10F4A1EDBA72}" srcOrd="0" destOrd="0" presId="urn:microsoft.com/office/officeart/2005/8/layout/radial4"/>
    <dgm:cxn modelId="{60C62989-75DC-6546-A2E2-A1DCE536224E}" srcId="{21EF6761-EB65-0740-8485-0C07E337984A}" destId="{F171A88E-58B7-254B-8B5F-BF266216FB60}" srcOrd="0" destOrd="0" parTransId="{124FC497-AA07-384A-A854-5D97798D4B6A}" sibTransId="{39DC2871-C135-B848-B7DB-C3EC9FDA9266}"/>
    <dgm:cxn modelId="{9267B9AF-E219-7540-9FB0-43626BCC792D}" srcId="{58131F8A-F817-3847-92CF-162D4C9C102F}" destId="{21EF6761-EB65-0740-8485-0C07E337984A}" srcOrd="0" destOrd="0" parTransId="{C1A66356-B9F5-994A-AC79-012ADC77170A}" sibTransId="{B88A778F-884D-E241-BDE8-9C20F58AA430}"/>
    <dgm:cxn modelId="{51EBD0BD-B916-C849-A675-45E7891FB9B8}" type="presOf" srcId="{124FC497-AA07-384A-A854-5D97798D4B6A}" destId="{D41C56E7-40AB-AF41-84FB-65732DA8C0AA}" srcOrd="0" destOrd="0" presId="urn:microsoft.com/office/officeart/2005/8/layout/radial4"/>
    <dgm:cxn modelId="{DB6044C2-9A67-FC45-A850-57945189F123}" srcId="{21EF6761-EB65-0740-8485-0C07E337984A}" destId="{E39DD7FC-A18C-C342-BB39-2B018247430C}" srcOrd="2" destOrd="0" parTransId="{79556658-61E0-AF44-803F-06F265C74BB5}" sibTransId="{2939145E-C39B-BF4C-B824-28DCD4BADD62}"/>
    <dgm:cxn modelId="{A0B558EF-1A4E-414D-879F-2857A779AB1E}" type="presOf" srcId="{21EF6761-EB65-0740-8485-0C07E337984A}" destId="{0D094038-DA54-AE4C-AEF6-D6FBEB565B90}" srcOrd="0" destOrd="0" presId="urn:microsoft.com/office/officeart/2005/8/layout/radial4"/>
    <dgm:cxn modelId="{8BE58BF8-E936-4E49-9D78-2E935A6F4E37}" srcId="{21EF6761-EB65-0740-8485-0C07E337984A}" destId="{00B95322-A9EC-8A4B-824D-3B984EF485CA}" srcOrd="1" destOrd="0" parTransId="{DD285752-1C2B-BD46-8C44-CCB24BD14C28}" sibTransId="{42DADDC9-FC9B-DC41-BC4E-040AF1292E05}"/>
    <dgm:cxn modelId="{17184D5B-8FF9-3D46-A998-249B345D93E7}" type="presParOf" srcId="{1C90D18B-09FF-7343-A261-104C4E746A01}" destId="{0D094038-DA54-AE4C-AEF6-D6FBEB565B90}" srcOrd="0" destOrd="0" presId="urn:microsoft.com/office/officeart/2005/8/layout/radial4"/>
    <dgm:cxn modelId="{48FAA234-F780-624B-8F7E-67C7D2A7A62C}" type="presParOf" srcId="{1C90D18B-09FF-7343-A261-104C4E746A01}" destId="{D41C56E7-40AB-AF41-84FB-65732DA8C0AA}" srcOrd="1" destOrd="0" presId="urn:microsoft.com/office/officeart/2005/8/layout/radial4"/>
    <dgm:cxn modelId="{2AC24DA3-56BA-BD46-AA5C-9EEF42BAF615}" type="presParOf" srcId="{1C90D18B-09FF-7343-A261-104C4E746A01}" destId="{492D0FD1-AEF2-004B-BF52-10CD7C38BD8F}" srcOrd="2" destOrd="0" presId="urn:microsoft.com/office/officeart/2005/8/layout/radial4"/>
    <dgm:cxn modelId="{A150C0B2-5E05-AA46-B57E-CA721BAB4DDE}" type="presParOf" srcId="{1C90D18B-09FF-7343-A261-104C4E746A01}" destId="{21E28BA8-B042-E749-BA6E-B7D49FB0662F}" srcOrd="3" destOrd="0" presId="urn:microsoft.com/office/officeart/2005/8/layout/radial4"/>
    <dgm:cxn modelId="{C3DF854B-2838-0A45-A8F8-85EBA629813D}" type="presParOf" srcId="{1C90D18B-09FF-7343-A261-104C4E746A01}" destId="{8D83B4C7-FB05-634B-AF33-F953417337C4}" srcOrd="4" destOrd="0" presId="urn:microsoft.com/office/officeart/2005/8/layout/radial4"/>
    <dgm:cxn modelId="{FA67516B-E83A-6948-9DC1-9B79C1C8790D}" type="presParOf" srcId="{1C90D18B-09FF-7343-A261-104C4E746A01}" destId="{57D94131-2ABE-5B42-B214-AF0138968D89}" srcOrd="5" destOrd="0" presId="urn:microsoft.com/office/officeart/2005/8/layout/radial4"/>
    <dgm:cxn modelId="{A6EA3DDE-705A-AE4D-A547-2597EB456DA4}" type="presParOf" srcId="{1C90D18B-09FF-7343-A261-104C4E746A01}" destId="{588EC4FF-5809-414C-B0A9-10F4A1EDBA72}"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B917C6-A321-7643-A63B-FE60809C0656}" type="doc">
      <dgm:prSet loTypeId="urn:microsoft.com/office/officeart/2005/8/layout/venn2" loCatId="" qsTypeId="urn:microsoft.com/office/officeart/2005/8/quickstyle/simple1" qsCatId="simple" csTypeId="urn:microsoft.com/office/officeart/2005/8/colors/accent2_3" csCatId="accent2" phldr="1"/>
      <dgm:spPr/>
      <dgm:t>
        <a:bodyPr/>
        <a:lstStyle/>
        <a:p>
          <a:endParaRPr lang="en-US"/>
        </a:p>
      </dgm:t>
    </dgm:pt>
    <dgm:pt modelId="{E15D4EFA-26BD-0E4C-A30A-81530C550666}">
      <dgm:prSet phldrT="[Text]" custT="1"/>
      <dgm:spPr/>
      <dgm:t>
        <a:bodyPr/>
        <a:lstStyle/>
        <a:p>
          <a:r>
            <a:rPr lang="en-US" sz="1400" dirty="0"/>
            <a:t>API Service Library</a:t>
          </a:r>
          <a:br>
            <a:rPr lang="en-US" sz="1400" dirty="0"/>
          </a:br>
          <a:r>
            <a:rPr lang="en-US" sz="1400" dirty="0"/>
            <a:t>(decorators, task </a:t>
          </a:r>
          <a:r>
            <a:rPr lang="en-US" sz="1400" dirty="0" err="1"/>
            <a:t>mgmt</a:t>
          </a:r>
          <a:r>
            <a:rPr lang="en-US" sz="1400" dirty="0"/>
            <a:t>, etc.)</a:t>
          </a:r>
        </a:p>
      </dgm:t>
    </dgm:pt>
    <dgm:pt modelId="{2A4E0A07-8B4B-884B-B63E-F79EAA4E7403}" type="parTrans" cxnId="{4528EA10-C9A9-3045-867B-E6562A7473AF}">
      <dgm:prSet/>
      <dgm:spPr/>
      <dgm:t>
        <a:bodyPr/>
        <a:lstStyle/>
        <a:p>
          <a:endParaRPr lang="en-US" sz="1400"/>
        </a:p>
      </dgm:t>
    </dgm:pt>
    <dgm:pt modelId="{E4D41555-25DC-EF41-BE7D-469ECF8A4D25}" type="sibTrans" cxnId="{4528EA10-C9A9-3045-867B-E6562A7473AF}">
      <dgm:prSet/>
      <dgm:spPr/>
      <dgm:t>
        <a:bodyPr/>
        <a:lstStyle/>
        <a:p>
          <a:endParaRPr lang="en-US" sz="1400"/>
        </a:p>
      </dgm:t>
    </dgm:pt>
    <dgm:pt modelId="{44241EC7-C40D-5045-941E-9473F1611395}">
      <dgm:prSet phldrT="[Text]" custT="1"/>
      <dgm:spPr/>
      <dgm:t>
        <a:bodyPr/>
        <a:lstStyle/>
        <a:p>
          <a:r>
            <a:rPr lang="en-US" sz="1400" dirty="0"/>
            <a:t>Storage and Logging Libraries</a:t>
          </a:r>
        </a:p>
      </dgm:t>
    </dgm:pt>
    <dgm:pt modelId="{4441E765-4523-F942-8B4C-B16C88EA1424}" type="parTrans" cxnId="{43CBEDF4-A288-2541-AFF8-31588C806D9B}">
      <dgm:prSet/>
      <dgm:spPr/>
      <dgm:t>
        <a:bodyPr/>
        <a:lstStyle/>
        <a:p>
          <a:endParaRPr lang="en-US" sz="1400"/>
        </a:p>
      </dgm:t>
    </dgm:pt>
    <dgm:pt modelId="{7FF1014E-3A1F-F441-9A87-7D87E586C248}" type="sibTrans" cxnId="{43CBEDF4-A288-2541-AFF8-31588C806D9B}">
      <dgm:prSet/>
      <dgm:spPr/>
      <dgm:t>
        <a:bodyPr/>
        <a:lstStyle/>
        <a:p>
          <a:endParaRPr lang="en-US" sz="1400"/>
        </a:p>
      </dgm:t>
    </dgm:pt>
    <dgm:pt modelId="{3BB11802-A22E-EC4C-8F66-0ACA9A4ADE29}">
      <dgm:prSet phldrT="[Text]" custT="1"/>
      <dgm:spPr/>
      <dgm:t>
        <a:bodyPr/>
        <a:lstStyle/>
        <a:p>
          <a:r>
            <a:rPr lang="en-US" sz="1400" dirty="0"/>
            <a:t>API Hosting</a:t>
          </a:r>
          <a:br>
            <a:rPr lang="en-US" sz="1400" dirty="0"/>
          </a:br>
          <a:r>
            <a:rPr lang="en-US" sz="1400" dirty="0"/>
            <a:t>(Flask, </a:t>
          </a:r>
          <a:r>
            <a:rPr lang="en-US" sz="1400" dirty="0" err="1"/>
            <a:t>uwsgi</a:t>
          </a:r>
          <a:r>
            <a:rPr lang="en-US" sz="1400" dirty="0"/>
            <a:t>, supervisor, etc.)</a:t>
          </a:r>
        </a:p>
      </dgm:t>
    </dgm:pt>
    <dgm:pt modelId="{4E5EE25D-D4DD-8749-AC31-19241B365CA6}" type="parTrans" cxnId="{29FF9E52-0EE7-5943-AA48-97C7219F1333}">
      <dgm:prSet/>
      <dgm:spPr/>
      <dgm:t>
        <a:bodyPr/>
        <a:lstStyle/>
        <a:p>
          <a:endParaRPr lang="en-US" sz="1400"/>
        </a:p>
      </dgm:t>
    </dgm:pt>
    <dgm:pt modelId="{80DB0C13-71CA-664F-A2FB-C28C7393F166}" type="sibTrans" cxnId="{29FF9E52-0EE7-5943-AA48-97C7219F1333}">
      <dgm:prSet/>
      <dgm:spPr/>
      <dgm:t>
        <a:bodyPr/>
        <a:lstStyle/>
        <a:p>
          <a:endParaRPr lang="en-US" sz="1400"/>
        </a:p>
      </dgm:t>
    </dgm:pt>
    <dgm:pt modelId="{CFEA9A55-EE69-F949-9DA0-3CF0D3E24839}">
      <dgm:prSet phldrT="[Text]" custT="1"/>
      <dgm:spPr/>
      <dgm:t>
        <a:bodyPr/>
        <a:lstStyle/>
        <a:p>
          <a:r>
            <a:rPr lang="en-US" sz="1400" dirty="0" err="1"/>
            <a:t>nvidia</a:t>
          </a:r>
          <a:r>
            <a:rPr lang="en-US" sz="1400" dirty="0"/>
            <a:t>/</a:t>
          </a:r>
          <a:r>
            <a:rPr lang="en-US" sz="1400" dirty="0" err="1"/>
            <a:t>cuda</a:t>
          </a:r>
          <a:br>
            <a:rPr lang="en-US" sz="1400" dirty="0"/>
          </a:br>
          <a:r>
            <a:rPr lang="en-US" sz="1400" dirty="0" err="1"/>
            <a:t>ubuntu</a:t>
          </a:r>
          <a:endParaRPr lang="en-US" sz="1400" dirty="0"/>
        </a:p>
      </dgm:t>
    </dgm:pt>
    <dgm:pt modelId="{22DD3CBC-71EE-B740-A261-C532BFE0680A}" type="parTrans" cxnId="{25EA0D03-8656-1F40-AB32-7575CC2EDA80}">
      <dgm:prSet/>
      <dgm:spPr/>
      <dgm:t>
        <a:bodyPr/>
        <a:lstStyle/>
        <a:p>
          <a:endParaRPr lang="en-US" sz="1400"/>
        </a:p>
      </dgm:t>
    </dgm:pt>
    <dgm:pt modelId="{3A9030B4-DE87-0547-9169-8B5BD17A645E}" type="sibTrans" cxnId="{25EA0D03-8656-1F40-AB32-7575CC2EDA80}">
      <dgm:prSet/>
      <dgm:spPr/>
      <dgm:t>
        <a:bodyPr/>
        <a:lstStyle/>
        <a:p>
          <a:endParaRPr lang="en-US" sz="1400"/>
        </a:p>
      </dgm:t>
    </dgm:pt>
    <dgm:pt modelId="{46460C8C-7D2D-1147-A2ED-4300A2CF7649}" type="pres">
      <dgm:prSet presAssocID="{6CB917C6-A321-7643-A63B-FE60809C0656}" presName="Name0" presStyleCnt="0">
        <dgm:presLayoutVars>
          <dgm:chMax val="7"/>
          <dgm:resizeHandles val="exact"/>
        </dgm:presLayoutVars>
      </dgm:prSet>
      <dgm:spPr/>
    </dgm:pt>
    <dgm:pt modelId="{5B1731D6-0F27-F34F-A146-B354132954A9}" type="pres">
      <dgm:prSet presAssocID="{6CB917C6-A321-7643-A63B-FE60809C0656}" presName="comp1" presStyleCnt="0"/>
      <dgm:spPr/>
    </dgm:pt>
    <dgm:pt modelId="{2659D3A5-54DD-CB4E-A29E-7A812F3F0461}" type="pres">
      <dgm:prSet presAssocID="{6CB917C6-A321-7643-A63B-FE60809C0656}" presName="circle1" presStyleLbl="node1" presStyleIdx="0" presStyleCnt="4"/>
      <dgm:spPr/>
    </dgm:pt>
    <dgm:pt modelId="{84312922-0B5A-2844-9ECF-4515FE616130}" type="pres">
      <dgm:prSet presAssocID="{6CB917C6-A321-7643-A63B-FE60809C0656}" presName="c1text" presStyleLbl="node1" presStyleIdx="0" presStyleCnt="4">
        <dgm:presLayoutVars>
          <dgm:bulletEnabled val="1"/>
        </dgm:presLayoutVars>
      </dgm:prSet>
      <dgm:spPr/>
    </dgm:pt>
    <dgm:pt modelId="{3E6147F4-274C-C740-B464-CBE030A4B12A}" type="pres">
      <dgm:prSet presAssocID="{6CB917C6-A321-7643-A63B-FE60809C0656}" presName="comp2" presStyleCnt="0"/>
      <dgm:spPr/>
    </dgm:pt>
    <dgm:pt modelId="{2EAB6992-6C16-AB4E-B23C-D3365908D801}" type="pres">
      <dgm:prSet presAssocID="{6CB917C6-A321-7643-A63B-FE60809C0656}" presName="circle2" presStyleLbl="node1" presStyleIdx="1" presStyleCnt="4"/>
      <dgm:spPr/>
    </dgm:pt>
    <dgm:pt modelId="{E06FD65C-DC2D-164A-8D69-2162B89F282E}" type="pres">
      <dgm:prSet presAssocID="{6CB917C6-A321-7643-A63B-FE60809C0656}" presName="c2text" presStyleLbl="node1" presStyleIdx="1" presStyleCnt="4">
        <dgm:presLayoutVars>
          <dgm:bulletEnabled val="1"/>
        </dgm:presLayoutVars>
      </dgm:prSet>
      <dgm:spPr/>
    </dgm:pt>
    <dgm:pt modelId="{4423D694-C284-874C-BB9C-F617B8D677F3}" type="pres">
      <dgm:prSet presAssocID="{6CB917C6-A321-7643-A63B-FE60809C0656}" presName="comp3" presStyleCnt="0"/>
      <dgm:spPr/>
    </dgm:pt>
    <dgm:pt modelId="{C86FBA65-A300-C642-9F03-88FABDCE1624}" type="pres">
      <dgm:prSet presAssocID="{6CB917C6-A321-7643-A63B-FE60809C0656}" presName="circle3" presStyleLbl="node1" presStyleIdx="2" presStyleCnt="4"/>
      <dgm:spPr/>
    </dgm:pt>
    <dgm:pt modelId="{D2D7E728-3E28-364C-A93E-D45C32D8DB95}" type="pres">
      <dgm:prSet presAssocID="{6CB917C6-A321-7643-A63B-FE60809C0656}" presName="c3text" presStyleLbl="node1" presStyleIdx="2" presStyleCnt="4">
        <dgm:presLayoutVars>
          <dgm:bulletEnabled val="1"/>
        </dgm:presLayoutVars>
      </dgm:prSet>
      <dgm:spPr/>
    </dgm:pt>
    <dgm:pt modelId="{DEA71105-7DF0-794F-8BD8-636E30227C75}" type="pres">
      <dgm:prSet presAssocID="{6CB917C6-A321-7643-A63B-FE60809C0656}" presName="comp4" presStyleCnt="0"/>
      <dgm:spPr/>
    </dgm:pt>
    <dgm:pt modelId="{D1626792-7E7B-7547-A1D1-D179E4DD81CD}" type="pres">
      <dgm:prSet presAssocID="{6CB917C6-A321-7643-A63B-FE60809C0656}" presName="circle4" presStyleLbl="node1" presStyleIdx="3" presStyleCnt="4"/>
      <dgm:spPr/>
    </dgm:pt>
    <dgm:pt modelId="{485F755B-3B88-4945-9C7F-2F3ADA405D24}" type="pres">
      <dgm:prSet presAssocID="{6CB917C6-A321-7643-A63B-FE60809C0656}" presName="c4text" presStyleLbl="node1" presStyleIdx="3" presStyleCnt="4">
        <dgm:presLayoutVars>
          <dgm:bulletEnabled val="1"/>
        </dgm:presLayoutVars>
      </dgm:prSet>
      <dgm:spPr/>
    </dgm:pt>
  </dgm:ptLst>
  <dgm:cxnLst>
    <dgm:cxn modelId="{25EA0D03-8656-1F40-AB32-7575CC2EDA80}" srcId="{6CB917C6-A321-7643-A63B-FE60809C0656}" destId="{CFEA9A55-EE69-F949-9DA0-3CF0D3E24839}" srcOrd="3" destOrd="0" parTransId="{22DD3CBC-71EE-B740-A261-C532BFE0680A}" sibTransId="{3A9030B4-DE87-0547-9169-8B5BD17A645E}"/>
    <dgm:cxn modelId="{C403880A-B2DC-0D46-BC2D-79916DAC735F}" type="presOf" srcId="{E15D4EFA-26BD-0E4C-A30A-81530C550666}" destId="{2659D3A5-54DD-CB4E-A29E-7A812F3F0461}" srcOrd="0" destOrd="0" presId="urn:microsoft.com/office/officeart/2005/8/layout/venn2"/>
    <dgm:cxn modelId="{4528EA10-C9A9-3045-867B-E6562A7473AF}" srcId="{6CB917C6-A321-7643-A63B-FE60809C0656}" destId="{E15D4EFA-26BD-0E4C-A30A-81530C550666}" srcOrd="0" destOrd="0" parTransId="{2A4E0A07-8B4B-884B-B63E-F79EAA4E7403}" sibTransId="{E4D41555-25DC-EF41-BE7D-469ECF8A4D25}"/>
    <dgm:cxn modelId="{8A10AB34-0DEC-1140-AE4C-D3A7735BC29B}" type="presOf" srcId="{3BB11802-A22E-EC4C-8F66-0ACA9A4ADE29}" destId="{C86FBA65-A300-C642-9F03-88FABDCE1624}" srcOrd="0" destOrd="0" presId="urn:microsoft.com/office/officeart/2005/8/layout/venn2"/>
    <dgm:cxn modelId="{26F0976E-3030-5146-8481-EDCE5103394B}" type="presOf" srcId="{6CB917C6-A321-7643-A63B-FE60809C0656}" destId="{46460C8C-7D2D-1147-A2ED-4300A2CF7649}" srcOrd="0" destOrd="0" presId="urn:microsoft.com/office/officeart/2005/8/layout/venn2"/>
    <dgm:cxn modelId="{0C580470-BAA3-BB40-B81D-C93951EF1A6E}" type="presOf" srcId="{CFEA9A55-EE69-F949-9DA0-3CF0D3E24839}" destId="{485F755B-3B88-4945-9C7F-2F3ADA405D24}" srcOrd="1" destOrd="0" presId="urn:microsoft.com/office/officeart/2005/8/layout/venn2"/>
    <dgm:cxn modelId="{29FF9E52-0EE7-5943-AA48-97C7219F1333}" srcId="{6CB917C6-A321-7643-A63B-FE60809C0656}" destId="{3BB11802-A22E-EC4C-8F66-0ACA9A4ADE29}" srcOrd="2" destOrd="0" parTransId="{4E5EE25D-D4DD-8749-AC31-19241B365CA6}" sibTransId="{80DB0C13-71CA-664F-A2FB-C28C7393F166}"/>
    <dgm:cxn modelId="{F21FE986-8EEC-CE4D-8C31-3908D66D7E5E}" type="presOf" srcId="{E15D4EFA-26BD-0E4C-A30A-81530C550666}" destId="{84312922-0B5A-2844-9ECF-4515FE616130}" srcOrd="1" destOrd="0" presId="urn:microsoft.com/office/officeart/2005/8/layout/venn2"/>
    <dgm:cxn modelId="{3E948E94-5B96-A948-8E12-FD9914C136C0}" type="presOf" srcId="{44241EC7-C40D-5045-941E-9473F1611395}" destId="{E06FD65C-DC2D-164A-8D69-2162B89F282E}" srcOrd="1" destOrd="0" presId="urn:microsoft.com/office/officeart/2005/8/layout/venn2"/>
    <dgm:cxn modelId="{D3FEC1CD-3D51-974C-A554-6E0D6353F40C}" type="presOf" srcId="{3BB11802-A22E-EC4C-8F66-0ACA9A4ADE29}" destId="{D2D7E728-3E28-364C-A93E-D45C32D8DB95}" srcOrd="1" destOrd="0" presId="urn:microsoft.com/office/officeart/2005/8/layout/venn2"/>
    <dgm:cxn modelId="{6A9F5DD8-1487-7148-96BD-703F67384309}" type="presOf" srcId="{CFEA9A55-EE69-F949-9DA0-3CF0D3E24839}" destId="{D1626792-7E7B-7547-A1D1-D179E4DD81CD}" srcOrd="0" destOrd="0" presId="urn:microsoft.com/office/officeart/2005/8/layout/venn2"/>
    <dgm:cxn modelId="{4FE525EC-DED6-2F45-912E-3245DD17180C}" type="presOf" srcId="{44241EC7-C40D-5045-941E-9473F1611395}" destId="{2EAB6992-6C16-AB4E-B23C-D3365908D801}" srcOrd="0" destOrd="0" presId="urn:microsoft.com/office/officeart/2005/8/layout/venn2"/>
    <dgm:cxn modelId="{43CBEDF4-A288-2541-AFF8-31588C806D9B}" srcId="{6CB917C6-A321-7643-A63B-FE60809C0656}" destId="{44241EC7-C40D-5045-941E-9473F1611395}" srcOrd="1" destOrd="0" parTransId="{4441E765-4523-F942-8B4C-B16C88EA1424}" sibTransId="{7FF1014E-3A1F-F441-9A87-7D87E586C248}"/>
    <dgm:cxn modelId="{F78629F9-E46F-A84E-A20D-666CB965A544}" type="presParOf" srcId="{46460C8C-7D2D-1147-A2ED-4300A2CF7649}" destId="{5B1731D6-0F27-F34F-A146-B354132954A9}" srcOrd="0" destOrd="0" presId="urn:microsoft.com/office/officeart/2005/8/layout/venn2"/>
    <dgm:cxn modelId="{FDC19457-0186-F649-AF7A-6BED7985F58B}" type="presParOf" srcId="{5B1731D6-0F27-F34F-A146-B354132954A9}" destId="{2659D3A5-54DD-CB4E-A29E-7A812F3F0461}" srcOrd="0" destOrd="0" presId="urn:microsoft.com/office/officeart/2005/8/layout/venn2"/>
    <dgm:cxn modelId="{6170B85E-9505-7E4B-B0A3-EF022896320F}" type="presParOf" srcId="{5B1731D6-0F27-F34F-A146-B354132954A9}" destId="{84312922-0B5A-2844-9ECF-4515FE616130}" srcOrd="1" destOrd="0" presId="urn:microsoft.com/office/officeart/2005/8/layout/venn2"/>
    <dgm:cxn modelId="{6D570D19-6D75-FA4A-83DA-2294A9B7696D}" type="presParOf" srcId="{46460C8C-7D2D-1147-A2ED-4300A2CF7649}" destId="{3E6147F4-274C-C740-B464-CBE030A4B12A}" srcOrd="1" destOrd="0" presId="urn:microsoft.com/office/officeart/2005/8/layout/venn2"/>
    <dgm:cxn modelId="{8FD57B5D-EAAA-8F4C-8B7A-E6633CB4C23D}" type="presParOf" srcId="{3E6147F4-274C-C740-B464-CBE030A4B12A}" destId="{2EAB6992-6C16-AB4E-B23C-D3365908D801}" srcOrd="0" destOrd="0" presId="urn:microsoft.com/office/officeart/2005/8/layout/venn2"/>
    <dgm:cxn modelId="{D505A89C-8055-3948-BE3D-D4B9FAC35E82}" type="presParOf" srcId="{3E6147F4-274C-C740-B464-CBE030A4B12A}" destId="{E06FD65C-DC2D-164A-8D69-2162B89F282E}" srcOrd="1" destOrd="0" presId="urn:microsoft.com/office/officeart/2005/8/layout/venn2"/>
    <dgm:cxn modelId="{18CEEC6D-1C5A-B943-8D98-82E0C008C3BC}" type="presParOf" srcId="{46460C8C-7D2D-1147-A2ED-4300A2CF7649}" destId="{4423D694-C284-874C-BB9C-F617B8D677F3}" srcOrd="2" destOrd="0" presId="urn:microsoft.com/office/officeart/2005/8/layout/venn2"/>
    <dgm:cxn modelId="{289E1C74-1B8C-D247-925B-3EEA53348A0B}" type="presParOf" srcId="{4423D694-C284-874C-BB9C-F617B8D677F3}" destId="{C86FBA65-A300-C642-9F03-88FABDCE1624}" srcOrd="0" destOrd="0" presId="urn:microsoft.com/office/officeart/2005/8/layout/venn2"/>
    <dgm:cxn modelId="{7A219A7A-9502-854A-91C2-B7FAC8B3BDE4}" type="presParOf" srcId="{4423D694-C284-874C-BB9C-F617B8D677F3}" destId="{D2D7E728-3E28-364C-A93E-D45C32D8DB95}" srcOrd="1" destOrd="0" presId="urn:microsoft.com/office/officeart/2005/8/layout/venn2"/>
    <dgm:cxn modelId="{1CF83796-12A6-EB48-9F59-C236CE443DC1}" type="presParOf" srcId="{46460C8C-7D2D-1147-A2ED-4300A2CF7649}" destId="{DEA71105-7DF0-794F-8BD8-636E30227C75}" srcOrd="3" destOrd="0" presId="urn:microsoft.com/office/officeart/2005/8/layout/venn2"/>
    <dgm:cxn modelId="{ED57A344-4C4C-784D-842D-FF8FDED098F6}" type="presParOf" srcId="{DEA71105-7DF0-794F-8BD8-636E30227C75}" destId="{D1626792-7E7B-7547-A1D1-D179E4DD81CD}" srcOrd="0" destOrd="0" presId="urn:microsoft.com/office/officeart/2005/8/layout/venn2"/>
    <dgm:cxn modelId="{354F0505-761C-AF4D-8353-CDDE6D87CC7A}" type="presParOf" srcId="{DEA71105-7DF0-794F-8BD8-636E30227C75}" destId="{485F755B-3B88-4945-9C7F-2F3ADA405D24}"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845F6-FFBC-A24A-B5DF-6491CE3EED95}">
      <dsp:nvSpPr>
        <dsp:cNvPr id="0" name=""/>
        <dsp:cNvSpPr/>
      </dsp:nvSpPr>
      <dsp:spPr>
        <a:xfrm>
          <a:off x="3356" y="839142"/>
          <a:ext cx="2553969" cy="188737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a:noFill/>
        </a:ln>
        <a:effectLst/>
      </dsp:spPr>
      <dsp:style>
        <a:lnRef idx="0">
          <a:scrgbClr r="0" g="0" b="0"/>
        </a:lnRef>
        <a:fillRef idx="1">
          <a:scrgbClr r="0" g="0" b="0"/>
        </a:fillRef>
        <a:effectRef idx="0">
          <a:scrgbClr r="0" g="0" b="0"/>
        </a:effectRef>
        <a:fontRef idx="minor"/>
      </dsp:style>
    </dsp:sp>
    <dsp:sp modelId="{2B3688C2-6B02-6F42-8B67-FABEF5AB5A0B}">
      <dsp:nvSpPr>
        <dsp:cNvPr id="0" name=""/>
        <dsp:cNvSpPr/>
      </dsp:nvSpPr>
      <dsp:spPr>
        <a:xfrm>
          <a:off x="519584" y="2384300"/>
          <a:ext cx="2200761" cy="528879"/>
        </a:xfrm>
        <a:prstGeom prst="rect">
          <a:avLst/>
        </a:prstGeom>
        <a:solidFill>
          <a:schemeClr val="accent2">
            <a:alpha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5000"/>
            </a:spcAft>
            <a:buNone/>
          </a:pPr>
          <a:r>
            <a:rPr lang="en-US" sz="2700" kern="1200" dirty="0"/>
            <a:t>Private Labs</a:t>
          </a:r>
        </a:p>
      </dsp:txBody>
      <dsp:txXfrm>
        <a:off x="519584" y="2384300"/>
        <a:ext cx="2200761" cy="528879"/>
      </dsp:txXfrm>
    </dsp:sp>
    <dsp:sp modelId="{4B94A15A-DA15-224D-8E67-0E8ED450F544}">
      <dsp:nvSpPr>
        <dsp:cNvPr id="0" name=""/>
        <dsp:cNvSpPr/>
      </dsp:nvSpPr>
      <dsp:spPr>
        <a:xfrm>
          <a:off x="3049135" y="839142"/>
          <a:ext cx="2553969" cy="188737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a:noFill/>
        </a:ln>
        <a:effectLst/>
      </dsp:spPr>
      <dsp:style>
        <a:lnRef idx="0">
          <a:scrgbClr r="0" g="0" b="0"/>
        </a:lnRef>
        <a:fillRef idx="1">
          <a:scrgbClr r="0" g="0" b="0"/>
        </a:fillRef>
        <a:effectRef idx="0">
          <a:scrgbClr r="0" g="0" b="0"/>
        </a:effectRef>
        <a:fontRef idx="minor"/>
      </dsp:style>
    </dsp:sp>
    <dsp:sp modelId="{14249A9E-E5DB-0442-BF80-B4E78EAEFA4D}">
      <dsp:nvSpPr>
        <dsp:cNvPr id="0" name=""/>
        <dsp:cNvSpPr/>
      </dsp:nvSpPr>
      <dsp:spPr>
        <a:xfrm>
          <a:off x="3386430" y="2384300"/>
          <a:ext cx="2558626" cy="528879"/>
        </a:xfrm>
        <a:prstGeom prst="rect">
          <a:avLst/>
        </a:prstGeom>
        <a:solidFill>
          <a:schemeClr val="accent2">
            <a:alpha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5000"/>
            </a:spcAft>
            <a:buNone/>
          </a:pPr>
          <a:r>
            <a:rPr lang="en-US" sz="2700" kern="1200" dirty="0"/>
            <a:t>Researcher’s PC</a:t>
          </a:r>
        </a:p>
      </dsp:txBody>
      <dsp:txXfrm>
        <a:off x="3386430" y="2384300"/>
        <a:ext cx="2558626" cy="528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94038-DA54-AE4C-AEF6-D6FBEB565B90}">
      <dsp:nvSpPr>
        <dsp:cNvPr id="0" name=""/>
        <dsp:cNvSpPr/>
      </dsp:nvSpPr>
      <dsp:spPr>
        <a:xfrm>
          <a:off x="1898124" y="2106302"/>
          <a:ext cx="1750781" cy="1750781"/>
        </a:xfrm>
        <a:prstGeom prst="ellipse">
          <a:avLst/>
        </a:prstGeom>
        <a:solidFill>
          <a:schemeClr val="accent2">
            <a:shade val="6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Localized Monolithic Model</a:t>
          </a:r>
        </a:p>
      </dsp:txBody>
      <dsp:txXfrm>
        <a:off x="2154520" y="2362698"/>
        <a:ext cx="1237989" cy="1237989"/>
      </dsp:txXfrm>
    </dsp:sp>
    <dsp:sp modelId="{D41C56E7-40AB-AF41-84FB-65732DA8C0AA}">
      <dsp:nvSpPr>
        <dsp:cNvPr id="0" name=""/>
        <dsp:cNvSpPr/>
      </dsp:nvSpPr>
      <dsp:spPr>
        <a:xfrm rot="12900000">
          <a:off x="754425" y="1794621"/>
          <a:ext cx="1360155" cy="498972"/>
        </a:xfrm>
        <a:prstGeom prst="lef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2D0FD1-AEF2-004B-BF52-10CD7C38BD8F}">
      <dsp:nvSpPr>
        <dsp:cNvPr id="0" name=""/>
        <dsp:cNvSpPr/>
      </dsp:nvSpPr>
      <dsp:spPr>
        <a:xfrm>
          <a:off x="45795" y="988734"/>
          <a:ext cx="1663242" cy="1330594"/>
        </a:xfrm>
        <a:prstGeom prst="roundRect">
          <a:avLst>
            <a:gd name="adj" fmla="val 10000"/>
          </a:avLst>
        </a:prstGeom>
        <a:solidFill>
          <a:schemeClr val="accent2">
            <a:shade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One-off Scripts</a:t>
          </a:r>
        </a:p>
      </dsp:txBody>
      <dsp:txXfrm>
        <a:off x="84767" y="1027706"/>
        <a:ext cx="1585298" cy="1252650"/>
      </dsp:txXfrm>
    </dsp:sp>
    <dsp:sp modelId="{21E28BA8-B042-E749-BA6E-B7D49FB0662F}">
      <dsp:nvSpPr>
        <dsp:cNvPr id="0" name=""/>
        <dsp:cNvSpPr/>
      </dsp:nvSpPr>
      <dsp:spPr>
        <a:xfrm rot="16200000">
          <a:off x="2093437" y="1097576"/>
          <a:ext cx="1360155" cy="498972"/>
        </a:xfrm>
        <a:prstGeom prst="leftArrow">
          <a:avLst>
            <a:gd name="adj1" fmla="val 60000"/>
            <a:gd name="adj2" fmla="val 50000"/>
          </a:avLst>
        </a:prstGeom>
        <a:solidFill>
          <a:schemeClr val="accent2">
            <a:shade val="90000"/>
            <a:hueOff val="138985"/>
            <a:satOff val="-63337"/>
            <a:lumOff val="40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83B4C7-FB05-634B-AF33-F953417337C4}">
      <dsp:nvSpPr>
        <dsp:cNvPr id="0" name=""/>
        <dsp:cNvSpPr/>
      </dsp:nvSpPr>
      <dsp:spPr>
        <a:xfrm>
          <a:off x="1867397" y="1687"/>
          <a:ext cx="1812235" cy="1330594"/>
        </a:xfrm>
        <a:prstGeom prst="roundRect">
          <a:avLst>
            <a:gd name="adj" fmla="val 10000"/>
          </a:avLst>
        </a:prstGeom>
        <a:solidFill>
          <a:schemeClr val="accent2">
            <a:shade val="50000"/>
            <a:hueOff val="132016"/>
            <a:satOff val="-63432"/>
            <a:lumOff val="4460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Researcher’s Environment</a:t>
          </a:r>
        </a:p>
      </dsp:txBody>
      <dsp:txXfrm>
        <a:off x="1906369" y="40659"/>
        <a:ext cx="1734291" cy="1252650"/>
      </dsp:txXfrm>
    </dsp:sp>
    <dsp:sp modelId="{57D94131-2ABE-5B42-B214-AF0138968D89}">
      <dsp:nvSpPr>
        <dsp:cNvPr id="0" name=""/>
        <dsp:cNvSpPr/>
      </dsp:nvSpPr>
      <dsp:spPr>
        <a:xfrm rot="19500000">
          <a:off x="3432449" y="1794621"/>
          <a:ext cx="1360155" cy="498972"/>
        </a:xfrm>
        <a:prstGeom prst="leftArrow">
          <a:avLst>
            <a:gd name="adj1" fmla="val 60000"/>
            <a:gd name="adj2" fmla="val 50000"/>
          </a:avLst>
        </a:prstGeom>
        <a:solidFill>
          <a:schemeClr val="accent2">
            <a:shade val="90000"/>
            <a:hueOff val="138985"/>
            <a:satOff val="-63337"/>
            <a:lumOff val="40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8EC4FF-5809-414C-B0A9-10F4A1EDBA72}">
      <dsp:nvSpPr>
        <dsp:cNvPr id="0" name=""/>
        <dsp:cNvSpPr/>
      </dsp:nvSpPr>
      <dsp:spPr>
        <a:xfrm>
          <a:off x="3837993" y="988734"/>
          <a:ext cx="1663242" cy="1330594"/>
        </a:xfrm>
        <a:prstGeom prst="roundRect">
          <a:avLst>
            <a:gd name="adj" fmla="val 10000"/>
          </a:avLst>
        </a:prstGeom>
        <a:solidFill>
          <a:schemeClr val="accent2">
            <a:shade val="50000"/>
            <a:hueOff val="132016"/>
            <a:satOff val="-63432"/>
            <a:lumOff val="4460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Local Data Sources</a:t>
          </a:r>
        </a:p>
      </dsp:txBody>
      <dsp:txXfrm>
        <a:off x="3876965" y="1027706"/>
        <a:ext cx="1585298" cy="1252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9D3A5-54DD-CB4E-A29E-7A812F3F0461}">
      <dsp:nvSpPr>
        <dsp:cNvPr id="0" name=""/>
        <dsp:cNvSpPr/>
      </dsp:nvSpPr>
      <dsp:spPr>
        <a:xfrm>
          <a:off x="1074477" y="0"/>
          <a:ext cx="5451794" cy="5451794"/>
        </a:xfrm>
        <a:prstGeom prst="ellipse">
          <a:avLst/>
        </a:prstGeom>
        <a:solidFill>
          <a:schemeClr val="accent2">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API Service Library</a:t>
          </a:r>
          <a:br>
            <a:rPr lang="en-US" sz="1400" kern="1200" dirty="0"/>
          </a:br>
          <a:r>
            <a:rPr lang="en-US" sz="1400" kern="1200" dirty="0"/>
            <a:t>(decorators, task </a:t>
          </a:r>
          <a:r>
            <a:rPr lang="en-US" sz="1400" kern="1200" dirty="0" err="1"/>
            <a:t>mgmt</a:t>
          </a:r>
          <a:r>
            <a:rPr lang="en-US" sz="1400" kern="1200" dirty="0"/>
            <a:t>, etc.)</a:t>
          </a:r>
        </a:p>
      </dsp:txBody>
      <dsp:txXfrm>
        <a:off x="3038213" y="272589"/>
        <a:ext cx="1524321" cy="817769"/>
      </dsp:txXfrm>
    </dsp:sp>
    <dsp:sp modelId="{2EAB6992-6C16-AB4E-B23C-D3365908D801}">
      <dsp:nvSpPr>
        <dsp:cNvPr id="0" name=""/>
        <dsp:cNvSpPr/>
      </dsp:nvSpPr>
      <dsp:spPr>
        <a:xfrm>
          <a:off x="1619656" y="1090358"/>
          <a:ext cx="4361435" cy="4361435"/>
        </a:xfrm>
        <a:prstGeom prst="ellipse">
          <a:avLst/>
        </a:prstGeom>
        <a:solidFill>
          <a:schemeClr val="accent2">
            <a:shade val="80000"/>
            <a:hueOff val="65401"/>
            <a:satOff val="-31374"/>
            <a:lumOff val="1560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Storage and Logging Libraries</a:t>
          </a:r>
        </a:p>
      </dsp:txBody>
      <dsp:txXfrm>
        <a:off x="3038213" y="1352044"/>
        <a:ext cx="1524321" cy="785058"/>
      </dsp:txXfrm>
    </dsp:sp>
    <dsp:sp modelId="{C86FBA65-A300-C642-9F03-88FABDCE1624}">
      <dsp:nvSpPr>
        <dsp:cNvPr id="0" name=""/>
        <dsp:cNvSpPr/>
      </dsp:nvSpPr>
      <dsp:spPr>
        <a:xfrm>
          <a:off x="2164836" y="2180717"/>
          <a:ext cx="3271076" cy="3271076"/>
        </a:xfrm>
        <a:prstGeom prst="ellipse">
          <a:avLst/>
        </a:prstGeom>
        <a:solidFill>
          <a:schemeClr val="accent2">
            <a:shade val="80000"/>
            <a:hueOff val="130801"/>
            <a:satOff val="-62749"/>
            <a:lumOff val="3121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API Hosting</a:t>
          </a:r>
          <a:br>
            <a:rPr lang="en-US" sz="1400" kern="1200" dirty="0"/>
          </a:br>
          <a:r>
            <a:rPr lang="en-US" sz="1400" kern="1200" dirty="0"/>
            <a:t>(Flask, </a:t>
          </a:r>
          <a:r>
            <a:rPr lang="en-US" sz="1400" kern="1200" dirty="0" err="1"/>
            <a:t>uwsgi</a:t>
          </a:r>
          <a:r>
            <a:rPr lang="en-US" sz="1400" kern="1200" dirty="0"/>
            <a:t>, supervisor, etc.)</a:t>
          </a:r>
        </a:p>
      </dsp:txBody>
      <dsp:txXfrm>
        <a:off x="3038213" y="2426048"/>
        <a:ext cx="1524321" cy="735992"/>
      </dsp:txXfrm>
    </dsp:sp>
    <dsp:sp modelId="{D1626792-7E7B-7547-A1D1-D179E4DD81CD}">
      <dsp:nvSpPr>
        <dsp:cNvPr id="0" name=""/>
        <dsp:cNvSpPr/>
      </dsp:nvSpPr>
      <dsp:spPr>
        <a:xfrm>
          <a:off x="2710015" y="3271076"/>
          <a:ext cx="2180717" cy="2180717"/>
        </a:xfrm>
        <a:prstGeom prst="ellipse">
          <a:avLst/>
        </a:prstGeom>
        <a:solidFill>
          <a:schemeClr val="accent2">
            <a:shade val="80000"/>
            <a:hueOff val="196202"/>
            <a:satOff val="-94123"/>
            <a:lumOff val="4682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err="1"/>
            <a:t>nvidia</a:t>
          </a:r>
          <a:r>
            <a:rPr lang="en-US" sz="1400" kern="1200" dirty="0"/>
            <a:t>/</a:t>
          </a:r>
          <a:r>
            <a:rPr lang="en-US" sz="1400" kern="1200" dirty="0" err="1"/>
            <a:t>cuda</a:t>
          </a:r>
          <a:br>
            <a:rPr lang="en-US" sz="1400" kern="1200" dirty="0"/>
          </a:br>
          <a:r>
            <a:rPr lang="en-US" sz="1400" kern="1200" dirty="0" err="1"/>
            <a:t>ubuntu</a:t>
          </a:r>
          <a:endParaRPr lang="en-US" sz="1400" kern="1200" dirty="0"/>
        </a:p>
      </dsp:txBody>
      <dsp:txXfrm>
        <a:off x="3029374" y="3816255"/>
        <a:ext cx="1542000" cy="109035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ACDA7A-0D9D-481A-9396-C843F8C6A8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97B6DECA-D926-458A-B030-9F3B638E6D2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BB4A233-CDA0-4C2D-AE80-C181D326A348}" type="datetimeFigureOut">
              <a:rPr lang="en-IN" smtClean="0"/>
              <a:t>21-04-2019</a:t>
            </a:fld>
            <a:endParaRPr lang="en-IN"/>
          </a:p>
        </p:txBody>
      </p:sp>
      <p:sp>
        <p:nvSpPr>
          <p:cNvPr id="4" name="Footer Placeholder 3">
            <a:extLst>
              <a:ext uri="{FF2B5EF4-FFF2-40B4-BE49-F238E27FC236}">
                <a16:creationId xmlns:a16="http://schemas.microsoft.com/office/drawing/2014/main" id="{D4E8E11C-CF43-4C68-A48A-CC639079502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CA8832C5-60E6-40C2-B0BC-395181C0EE8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6D05625-4CBF-4430-A0D6-80E285DF03AB}" type="slidenum">
              <a:rPr lang="en-IN" smtClean="0"/>
              <a:t>‹#›</a:t>
            </a:fld>
            <a:endParaRPr lang="en-IN"/>
          </a:p>
        </p:txBody>
      </p:sp>
    </p:spTree>
    <p:extLst>
      <p:ext uri="{BB962C8B-B14F-4D97-AF65-F5344CB8AC3E}">
        <p14:creationId xmlns:p14="http://schemas.microsoft.com/office/powerpoint/2010/main" val="1945473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201F67A-6FAD-4267-9D9C-BA31B492C977}" type="datetimeFigureOut">
              <a:rPr lang="en-US" smtClean="0"/>
              <a:t>4/21/2019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BC44C6D-1BAF-4191-8B13-BCF666F108D9}" type="slidenum">
              <a:rPr lang="en-US" smtClean="0"/>
              <a:t>‹#›</a:t>
            </a:fld>
            <a:endParaRPr lang="en-US"/>
          </a:p>
        </p:txBody>
      </p:sp>
    </p:spTree>
    <p:extLst>
      <p:ext uri="{BB962C8B-B14F-4D97-AF65-F5344CB8AC3E}">
        <p14:creationId xmlns:p14="http://schemas.microsoft.com/office/powerpoint/2010/main" val="2802371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E7D94F-D2CE-4FAC-B0BE-AA2D9E4B6A4C}" type="slidenum">
              <a:rPr lang="en-US" smtClean="0"/>
              <a:t>1</a:t>
            </a:fld>
            <a:endParaRPr lang="en-US"/>
          </a:p>
        </p:txBody>
      </p:sp>
    </p:spTree>
    <p:extLst>
      <p:ext uri="{BB962C8B-B14F-4D97-AF65-F5344CB8AC3E}">
        <p14:creationId xmlns:p14="http://schemas.microsoft.com/office/powerpoint/2010/main" val="431848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Microsoft's AI for Earth Team has built tools to democratize a researcher's product through the use of containerized APIs that allow scientists to "drop-in" their models and deploy to the Cloud for world-wide consumption. </a:t>
            </a:r>
          </a:p>
        </p:txBody>
      </p:sp>
      <p:sp>
        <p:nvSpPr>
          <p:cNvPr id="4" name="Slide Number Placeholder 3"/>
          <p:cNvSpPr>
            <a:spLocks noGrp="1"/>
          </p:cNvSpPr>
          <p:nvPr>
            <p:ph type="sldNum" sz="quarter" idx="10"/>
          </p:nvPr>
        </p:nvSpPr>
        <p:spPr/>
        <p:txBody>
          <a:bodyPr/>
          <a:lstStyle/>
          <a:p>
            <a:fld id="{8BC44C6D-1BAF-4191-8B13-BCF666F108D9}" type="slidenum">
              <a:rPr lang="en-US" smtClean="0"/>
              <a:t>10</a:t>
            </a:fld>
            <a:endParaRPr lang="en-US"/>
          </a:p>
        </p:txBody>
      </p:sp>
    </p:spTree>
    <p:extLst>
      <p:ext uri="{BB962C8B-B14F-4D97-AF65-F5344CB8AC3E}">
        <p14:creationId xmlns:p14="http://schemas.microsoft.com/office/powerpoint/2010/main" val="1799620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give researchers all the tools they need to “drop in” models so they can immediately expose as an API, with little engineering knowledge required.</a:t>
            </a:r>
          </a:p>
        </p:txBody>
      </p:sp>
      <p:sp>
        <p:nvSpPr>
          <p:cNvPr id="4" name="Slide Number Placeholder 3"/>
          <p:cNvSpPr>
            <a:spLocks noGrp="1"/>
          </p:cNvSpPr>
          <p:nvPr>
            <p:ph type="sldNum" sz="quarter" idx="10"/>
          </p:nvPr>
        </p:nvSpPr>
        <p:spPr/>
        <p:txBody>
          <a:bodyPr/>
          <a:lstStyle/>
          <a:p>
            <a:fld id="{8BC44C6D-1BAF-4191-8B13-BCF666F108D9}" type="slidenum">
              <a:rPr lang="en-US" smtClean="0"/>
              <a:t>12</a:t>
            </a:fld>
            <a:endParaRPr lang="en-US"/>
          </a:p>
        </p:txBody>
      </p:sp>
    </p:spTree>
    <p:extLst>
      <p:ext uri="{BB962C8B-B14F-4D97-AF65-F5344CB8AC3E}">
        <p14:creationId xmlns:p14="http://schemas.microsoft.com/office/powerpoint/2010/main" val="3516447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created a GitHub repo that contains all the source to our base images, many examples, and extensive documentation on how to go from model to API.  We also detail how to surface your API for world-wide consumption via Azure Container Instances.</a:t>
            </a:r>
          </a:p>
          <a:p>
            <a:r>
              <a:rPr lang="en-US" dirty="0"/>
              <a:t>Base images, a decorator takes care of surfacing your function as an API through an endpoint you specify, and handles long-running, or async requests through an integrated tasking system.  Storage libraries and logging libraries round out tools that we provide to help keep tabs on running operations.</a:t>
            </a:r>
          </a:p>
          <a:p>
            <a:r>
              <a:rPr lang="en-US" dirty="0"/>
              <a:t>Azure Container Instances, when combined with Azure API Management, provides a cheap, feature-rich, secure solution for deploying a model that is available world-wide, accessible with granted tokens, and enriched with extensive </a:t>
            </a:r>
            <a:r>
              <a:rPr lang="en-US" dirty="0" err="1"/>
              <a:t>OpenAPI</a:t>
            </a:r>
            <a:r>
              <a:rPr lang="en-US" dirty="0"/>
              <a:t> documentation.</a:t>
            </a:r>
          </a:p>
        </p:txBody>
      </p:sp>
      <p:sp>
        <p:nvSpPr>
          <p:cNvPr id="4" name="Slide Number Placeholder 3"/>
          <p:cNvSpPr>
            <a:spLocks noGrp="1"/>
          </p:cNvSpPr>
          <p:nvPr>
            <p:ph type="sldNum" sz="quarter" idx="10"/>
          </p:nvPr>
        </p:nvSpPr>
        <p:spPr/>
        <p:txBody>
          <a:bodyPr/>
          <a:lstStyle/>
          <a:p>
            <a:fld id="{8BC44C6D-1BAF-4191-8B13-BCF666F108D9}" type="slidenum">
              <a:rPr lang="en-US" smtClean="0"/>
              <a:t>13</a:t>
            </a:fld>
            <a:endParaRPr lang="en-US"/>
          </a:p>
        </p:txBody>
      </p:sp>
    </p:spTree>
    <p:extLst>
      <p:ext uri="{BB962C8B-B14F-4D97-AF65-F5344CB8AC3E}">
        <p14:creationId xmlns:p14="http://schemas.microsoft.com/office/powerpoint/2010/main" val="502985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Off the shelf Azure services, which all provide, at least 99.9% SLA</a:t>
            </a:r>
          </a:p>
          <a:p>
            <a:pPr marL="171450" indent="-171450">
              <a:buFont typeface="Arial" panose="020B0604020202020204" pitchFamily="34" charset="0"/>
              <a:buChar char="•"/>
            </a:pPr>
            <a:r>
              <a:rPr lang="en-US" dirty="0"/>
              <a:t>Highly extensible – anything that plugs into Azure Event Grid, Azure’s </a:t>
            </a:r>
            <a:r>
              <a:rPr lang="en-US" dirty="0" err="1"/>
              <a:t>eventing</a:t>
            </a:r>
            <a:r>
              <a:rPr lang="en-US" dirty="0"/>
              <a:t> service, can interface with this system – </a:t>
            </a:r>
            <a:r>
              <a:rPr lang="en-US" dirty="0" err="1"/>
              <a:t>IoT</a:t>
            </a:r>
            <a:r>
              <a:rPr lang="en-US" dirty="0"/>
              <a:t>, real-time streaming, etc.</a:t>
            </a:r>
          </a:p>
          <a:p>
            <a:pPr marL="171450" indent="-171450">
              <a:buFont typeface="Arial" panose="020B0604020202020204" pitchFamily="34" charset="0"/>
              <a:buChar char="•"/>
            </a:pPr>
            <a:r>
              <a:rPr lang="en-US" dirty="0"/>
              <a:t>Created a segmented jobs service we are using for processing large data sets.</a:t>
            </a:r>
          </a:p>
        </p:txBody>
      </p:sp>
      <p:sp>
        <p:nvSpPr>
          <p:cNvPr id="4" name="Slide Number Placeholder 3"/>
          <p:cNvSpPr>
            <a:spLocks noGrp="1"/>
          </p:cNvSpPr>
          <p:nvPr>
            <p:ph type="sldNum" sz="quarter" idx="10"/>
          </p:nvPr>
        </p:nvSpPr>
        <p:spPr/>
        <p:txBody>
          <a:bodyPr/>
          <a:lstStyle/>
          <a:p>
            <a:fld id="{8BC44C6D-1BAF-4191-8B13-BCF666F108D9}" type="slidenum">
              <a:rPr lang="en-US" smtClean="0"/>
              <a:t>15</a:t>
            </a:fld>
            <a:endParaRPr lang="en-US"/>
          </a:p>
        </p:txBody>
      </p:sp>
    </p:spTree>
    <p:extLst>
      <p:ext uri="{BB962C8B-B14F-4D97-AF65-F5344CB8AC3E}">
        <p14:creationId xmlns:p14="http://schemas.microsoft.com/office/powerpoint/2010/main" val="3830806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&gt; 600 SMART sites, deployment to every park is a non-starter.</a:t>
            </a:r>
          </a:p>
          <a:p>
            <a:pPr marL="171450" indent="-171450">
              <a:buFont typeface="Arial" panose="020B0604020202020204" pitchFamily="34" charset="0"/>
              <a:buChar char="•"/>
            </a:pPr>
            <a:r>
              <a:rPr lang="en-US" dirty="0"/>
              <a:t>Working with USC, we developed a container platform that allows researchers to drop in their model to immediately surface an </a:t>
            </a:r>
            <a:r>
              <a:rPr lang="en-US" dirty="0" err="1"/>
              <a:t>api</a:t>
            </a:r>
            <a:r>
              <a:rPr lang="en-US" dirty="0"/>
              <a:t>.</a:t>
            </a:r>
          </a:p>
          <a:p>
            <a:pPr marL="171450" indent="-171450">
              <a:buFont typeface="Arial" panose="020B0604020202020204" pitchFamily="34" charset="0"/>
              <a:buChar char="•"/>
            </a:pPr>
            <a:r>
              <a:rPr lang="en-US" dirty="0"/>
              <a:t>Explain </a:t>
            </a:r>
            <a:r>
              <a:rPr lang="en-US" dirty="0" err="1"/>
              <a:t>api</a:t>
            </a:r>
            <a:r>
              <a:rPr lang="en-US" dirty="0"/>
              <a:t> containers OSS</a:t>
            </a:r>
          </a:p>
          <a:p>
            <a:pPr marL="171450" indent="-171450">
              <a:buFont typeface="Arial" panose="020B0604020202020204" pitchFamily="34" charset="0"/>
              <a:buChar char="•"/>
            </a:pPr>
            <a:r>
              <a:rPr lang="en-US" dirty="0"/>
              <a:t>Drop this </a:t>
            </a:r>
            <a:r>
              <a:rPr lang="en-US" dirty="0" err="1"/>
              <a:t>api</a:t>
            </a:r>
            <a:r>
              <a:rPr lang="en-US" dirty="0"/>
              <a:t> in our distributed, </a:t>
            </a:r>
            <a:r>
              <a:rPr lang="en-US" dirty="0" err="1"/>
              <a:t>kubernetes</a:t>
            </a:r>
            <a:r>
              <a:rPr lang="en-US" dirty="0"/>
              <a:t> service mesh, and we’re now able to scale for this increased </a:t>
            </a:r>
            <a:r>
              <a:rPr lang="en-US" dirty="0" err="1"/>
              <a:t>usege</a:t>
            </a:r>
            <a:r>
              <a:rPr lang="en-US" dirty="0"/>
              <a:t>, world-wide</a:t>
            </a:r>
          </a:p>
          <a:p>
            <a:pPr marL="171450" indent="-171450">
              <a:buFont typeface="Arial" panose="020B0604020202020204" pitchFamily="34" charset="0"/>
              <a:buChar char="•"/>
            </a:pPr>
            <a:r>
              <a:rPr lang="en-US" dirty="0"/>
              <a:t>Inference </a:t>
            </a:r>
            <a:r>
              <a:rPr lang="en-US" dirty="0" err="1"/>
              <a:t>api</a:t>
            </a:r>
            <a:r>
              <a:rPr lang="en-US" dirty="0"/>
              <a:t> platform handles long-running </a:t>
            </a:r>
            <a:r>
              <a:rPr lang="en-US" dirty="0" err="1"/>
              <a:t>apis</a:t>
            </a:r>
            <a:r>
              <a:rPr lang="en-US" dirty="0"/>
              <a:t>, seen from running large ML models, and can pipeline multiple models/</a:t>
            </a:r>
            <a:r>
              <a:rPr lang="en-US" dirty="0" err="1"/>
              <a:t>apis</a:t>
            </a:r>
            <a:r>
              <a:rPr lang="en-US" dirty="0"/>
              <a:t> to generate new </a:t>
            </a:r>
            <a:r>
              <a:rPr lang="en-US" dirty="0" err="1"/>
              <a:t>apis</a:t>
            </a:r>
            <a:r>
              <a:rPr lang="en-US" dirty="0"/>
              <a:t>.</a:t>
            </a:r>
          </a:p>
          <a:p>
            <a:pPr marL="171450" indent="-171450">
              <a:buFont typeface="Arial" panose="020B0604020202020204" pitchFamily="34" charset="0"/>
              <a:buChar char="•"/>
            </a:pPr>
            <a:r>
              <a:rPr lang="en-US" dirty="0"/>
              <a:t>Integrate directly with SMART – explain usage</a:t>
            </a:r>
          </a:p>
        </p:txBody>
      </p:sp>
      <p:sp>
        <p:nvSpPr>
          <p:cNvPr id="4" name="Slide Number Placeholder 3"/>
          <p:cNvSpPr>
            <a:spLocks noGrp="1"/>
          </p:cNvSpPr>
          <p:nvPr>
            <p:ph type="sldNum" sz="quarter" idx="10"/>
          </p:nvPr>
        </p:nvSpPr>
        <p:spPr/>
        <p:txBody>
          <a:bodyPr/>
          <a:lstStyle/>
          <a:p>
            <a:fld id="{8BC44C6D-1BAF-4191-8B13-BCF666F108D9}" type="slidenum">
              <a:rPr lang="en-US" smtClean="0"/>
              <a:t>17</a:t>
            </a:fld>
            <a:endParaRPr lang="en-US"/>
          </a:p>
        </p:txBody>
      </p:sp>
    </p:spTree>
    <p:extLst>
      <p:ext uri="{BB962C8B-B14F-4D97-AF65-F5344CB8AC3E}">
        <p14:creationId xmlns:p14="http://schemas.microsoft.com/office/powerpoint/2010/main" val="4207690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b="0" i="0" kern="1200" dirty="0">
                <a:solidFill>
                  <a:schemeClr val="tx1"/>
                </a:solidFill>
                <a:effectLst/>
                <a:latin typeface="+mn-lt"/>
                <a:ea typeface="+mn-ea"/>
                <a:cs typeface="+mn-cs"/>
              </a:rPr>
              <a:t>a five-year, US$50 million Microsoft initiative</a:t>
            </a:r>
            <a:endParaRPr lang="en-US" dirty="0"/>
          </a:p>
        </p:txBody>
      </p:sp>
      <p:sp>
        <p:nvSpPr>
          <p:cNvPr id="4" name="Slide Number Placeholder 3"/>
          <p:cNvSpPr>
            <a:spLocks noGrp="1"/>
          </p:cNvSpPr>
          <p:nvPr>
            <p:ph type="sldNum" sz="quarter" idx="5"/>
          </p:nvPr>
        </p:nvSpPr>
        <p:spPr/>
        <p:txBody>
          <a:bodyPr/>
          <a:lstStyle/>
          <a:p>
            <a:fld id="{8BC44C6D-1BAF-4191-8B13-BCF666F108D9}" type="slidenum">
              <a:rPr lang="en-US" smtClean="0"/>
              <a:t>2</a:t>
            </a:fld>
            <a:endParaRPr lang="en-US"/>
          </a:p>
        </p:txBody>
      </p:sp>
    </p:spTree>
    <p:extLst>
      <p:ext uri="{BB962C8B-B14F-4D97-AF65-F5344CB8AC3E}">
        <p14:creationId xmlns:p14="http://schemas.microsoft.com/office/powerpoint/2010/main" val="22163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44C6D-1BAF-4191-8B13-BCF666F108D9}" type="slidenum">
              <a:rPr lang="en-US" smtClean="0"/>
              <a:t>3</a:t>
            </a:fld>
            <a:endParaRPr lang="en-US"/>
          </a:p>
        </p:txBody>
      </p:sp>
    </p:spTree>
    <p:extLst>
      <p:ext uri="{BB962C8B-B14F-4D97-AF65-F5344CB8AC3E}">
        <p14:creationId xmlns:p14="http://schemas.microsoft.com/office/powerpoint/2010/main" val="158662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Around 250 grants issued</a:t>
            </a:r>
          </a:p>
          <a:p>
            <a:pPr marL="171450" indent="-171450">
              <a:buFontTx/>
              <a:buChar char="-"/>
            </a:pPr>
            <a:r>
              <a:rPr lang="en-US" dirty="0"/>
              <a:t>AI for Earth awards grants to support projects that change the way people and organizations monitor, model, and ultimately manage Earth’s natural systems.</a:t>
            </a:r>
          </a:p>
          <a:p>
            <a:pPr marL="171450" indent="-171450">
              <a:buFontTx/>
              <a:buChar char="-"/>
            </a:pPr>
            <a:r>
              <a:rPr lang="en-US" dirty="0"/>
              <a:t>Depending on project need, our grants can award Microsoft Azure cloud computing resources (including AI tools) and/or data labeling services.</a:t>
            </a:r>
          </a:p>
        </p:txBody>
      </p:sp>
      <p:sp>
        <p:nvSpPr>
          <p:cNvPr id="4" name="Slide Number Placeholder 3"/>
          <p:cNvSpPr>
            <a:spLocks noGrp="1"/>
          </p:cNvSpPr>
          <p:nvPr>
            <p:ph type="sldNum" sz="quarter" idx="5"/>
          </p:nvPr>
        </p:nvSpPr>
        <p:spPr/>
        <p:txBody>
          <a:bodyPr/>
          <a:lstStyle/>
          <a:p>
            <a:fld id="{8BC44C6D-1BAF-4191-8B13-BCF666F108D9}" type="slidenum">
              <a:rPr lang="en-US" smtClean="0"/>
              <a:t>4</a:t>
            </a:fld>
            <a:endParaRPr lang="en-US"/>
          </a:p>
        </p:txBody>
      </p:sp>
    </p:spTree>
    <p:extLst>
      <p:ext uri="{BB962C8B-B14F-4D97-AF65-F5344CB8AC3E}">
        <p14:creationId xmlns:p14="http://schemas.microsoft.com/office/powerpoint/2010/main" val="3103713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vast majority of this work exists confined to the researcher's private device, thus detrimentally limiting the model's application</a:t>
            </a:r>
          </a:p>
        </p:txBody>
      </p:sp>
      <p:sp>
        <p:nvSpPr>
          <p:cNvPr id="4" name="Slide Number Placeholder 3"/>
          <p:cNvSpPr>
            <a:spLocks noGrp="1"/>
          </p:cNvSpPr>
          <p:nvPr>
            <p:ph type="sldNum" sz="quarter" idx="10"/>
          </p:nvPr>
        </p:nvSpPr>
        <p:spPr/>
        <p:txBody>
          <a:bodyPr/>
          <a:lstStyle/>
          <a:p>
            <a:fld id="{8BC44C6D-1BAF-4191-8B13-BCF666F108D9}" type="slidenum">
              <a:rPr lang="en-US" smtClean="0"/>
              <a:t>5</a:t>
            </a:fld>
            <a:endParaRPr lang="en-US"/>
          </a:p>
        </p:txBody>
      </p:sp>
    </p:spTree>
    <p:extLst>
      <p:ext uri="{BB962C8B-B14F-4D97-AF65-F5344CB8AC3E}">
        <p14:creationId xmlns:p14="http://schemas.microsoft.com/office/powerpoint/2010/main" val="248267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Private labs, where models and data is gated behind layers of process.</a:t>
            </a:r>
          </a:p>
          <a:p>
            <a:pPr marL="628650" lvl="1" indent="-171450">
              <a:buFontTx/>
              <a:buChar char="-"/>
            </a:pPr>
            <a:r>
              <a:rPr lang="en-US" dirty="0"/>
              <a:t>Inaccessible data + black-box software tends to result in mistrust among external parties</a:t>
            </a:r>
          </a:p>
          <a:p>
            <a:pPr marL="628650" lvl="1" indent="-171450">
              <a:buFontTx/>
              <a:buChar char="-"/>
            </a:pPr>
            <a:r>
              <a:rPr lang="en-US" dirty="0"/>
              <a:t>Siloed data dictates model creation constraints, which can limit available tools and technologies.</a:t>
            </a:r>
          </a:p>
          <a:p>
            <a:pPr marL="628650" lvl="1" indent="-171450">
              <a:buFontTx/>
              <a:buChar char="-"/>
            </a:pPr>
            <a:r>
              <a:rPr lang="en-US" dirty="0"/>
              <a:t>AI for Earth is working to ingest large data sets from NOAA, NASA, and others to put the data adjacent to the latest tech</a:t>
            </a:r>
          </a:p>
        </p:txBody>
      </p:sp>
      <p:sp>
        <p:nvSpPr>
          <p:cNvPr id="4" name="Slide Number Placeholder 3"/>
          <p:cNvSpPr>
            <a:spLocks noGrp="1"/>
          </p:cNvSpPr>
          <p:nvPr>
            <p:ph type="sldNum" sz="quarter" idx="10"/>
          </p:nvPr>
        </p:nvSpPr>
        <p:spPr/>
        <p:txBody>
          <a:bodyPr/>
          <a:lstStyle/>
          <a:p>
            <a:fld id="{8BC44C6D-1BAF-4191-8B13-BCF666F108D9}" type="slidenum">
              <a:rPr lang="en-US" smtClean="0"/>
              <a:t>6</a:t>
            </a:fld>
            <a:endParaRPr lang="en-US"/>
          </a:p>
        </p:txBody>
      </p:sp>
    </p:spTree>
    <p:extLst>
      <p:ext uri="{BB962C8B-B14F-4D97-AF65-F5344CB8AC3E}">
        <p14:creationId xmlns:p14="http://schemas.microsoft.com/office/powerpoint/2010/main" val="3856775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unique set of tools, libraries, and frameworks, all have specific versions</a:t>
            </a:r>
          </a:p>
          <a:p>
            <a:r>
              <a:rPr lang="en-US" dirty="0"/>
              <a:t>    - result is one-off scripts and glue code tailored to overcome very specific environment problems</a:t>
            </a:r>
          </a:p>
          <a:p>
            <a:pPr marL="171450" indent="-171450">
              <a:buFontTx/>
              <a:buChar char="-"/>
            </a:pPr>
            <a:r>
              <a:rPr lang="en-US" dirty="0"/>
              <a:t>data scientists spend around 80 percent of their time on repetitive and tedious tasks (data preparation, feature engineering)</a:t>
            </a:r>
          </a:p>
          <a:p>
            <a:pPr marL="628650" lvl="1" indent="-171450">
              <a:buFontTx/>
              <a:buChar char="-"/>
            </a:pPr>
            <a:r>
              <a:rPr lang="en-US" dirty="0"/>
              <a:t>Many of these tasks are repeated among data scientists</a:t>
            </a:r>
          </a:p>
        </p:txBody>
      </p:sp>
      <p:sp>
        <p:nvSpPr>
          <p:cNvPr id="4" name="Slide Number Placeholder 3"/>
          <p:cNvSpPr>
            <a:spLocks noGrp="1"/>
          </p:cNvSpPr>
          <p:nvPr>
            <p:ph type="sldNum" sz="quarter" idx="10"/>
          </p:nvPr>
        </p:nvSpPr>
        <p:spPr/>
        <p:txBody>
          <a:bodyPr/>
          <a:lstStyle/>
          <a:p>
            <a:fld id="{8BC44C6D-1BAF-4191-8B13-BCF666F108D9}" type="slidenum">
              <a:rPr lang="en-US" smtClean="0"/>
              <a:t>7</a:t>
            </a:fld>
            <a:endParaRPr lang="en-US"/>
          </a:p>
        </p:txBody>
      </p:sp>
    </p:spTree>
    <p:extLst>
      <p:ext uri="{BB962C8B-B14F-4D97-AF65-F5344CB8AC3E}">
        <p14:creationId xmlns:p14="http://schemas.microsoft.com/office/powerpoint/2010/main" val="330182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the first time in human history, we have the opportunity to harness the power of citizen science at a massive scale</a:t>
            </a:r>
          </a:p>
          <a:p>
            <a:pPr marL="171450" indent="-171450">
              <a:buFontTx/>
              <a:buChar char="-"/>
            </a:pPr>
            <a:r>
              <a:rPr lang="en-US" dirty="0"/>
              <a:t>last week, my 8 and 11 year-old daughters took part in an </a:t>
            </a:r>
            <a:r>
              <a:rPr lang="en-US" dirty="0" err="1"/>
              <a:t>alzheimer's</a:t>
            </a:r>
            <a:r>
              <a:rPr lang="en-US" dirty="0"/>
              <a:t> labeling </a:t>
            </a:r>
            <a:r>
              <a:rPr lang="en-US" dirty="0" err="1"/>
              <a:t>megathon</a:t>
            </a:r>
            <a:r>
              <a:rPr lang="en-US" dirty="0"/>
              <a:t>, where people world-wide came together to help advance </a:t>
            </a:r>
            <a:r>
              <a:rPr lang="en-US" dirty="0" err="1"/>
              <a:t>alzheimer's</a:t>
            </a:r>
            <a:r>
              <a:rPr lang="en-US" dirty="0"/>
              <a:t> research – in 2 hours, the </a:t>
            </a:r>
            <a:r>
              <a:rPr lang="en-US" dirty="0" err="1"/>
              <a:t>megathon</a:t>
            </a:r>
            <a:r>
              <a:rPr lang="en-US" dirty="0"/>
              <a:t> accomplished 2.5 months of lab-equivalent research</a:t>
            </a:r>
          </a:p>
          <a:p>
            <a:pPr marL="171450" indent="-171450">
              <a:buFontTx/>
              <a:buChar char="-"/>
            </a:pPr>
            <a:r>
              <a:rPr lang="en-US" dirty="0"/>
              <a:t>Oct 2018: A 16-year-old high school student built a website around public data from the NIH </a:t>
            </a:r>
            <a:r>
              <a:rPr lang="en-US" dirty="0" err="1"/>
              <a:t>ClinVar</a:t>
            </a:r>
            <a:r>
              <a:rPr lang="en-US" dirty="0"/>
              <a:t> archive, helping clinicians advance genomic treatments, and says similar innovations depend on more freely-available data.</a:t>
            </a:r>
          </a:p>
        </p:txBody>
      </p:sp>
      <p:sp>
        <p:nvSpPr>
          <p:cNvPr id="4" name="Slide Number Placeholder 3"/>
          <p:cNvSpPr>
            <a:spLocks noGrp="1"/>
          </p:cNvSpPr>
          <p:nvPr>
            <p:ph type="sldNum" sz="quarter" idx="10"/>
          </p:nvPr>
        </p:nvSpPr>
        <p:spPr/>
        <p:txBody>
          <a:bodyPr/>
          <a:lstStyle/>
          <a:p>
            <a:fld id="{8BC44C6D-1BAF-4191-8B13-BCF666F108D9}" type="slidenum">
              <a:rPr lang="en-US" smtClean="0"/>
              <a:t>8</a:t>
            </a:fld>
            <a:endParaRPr lang="en-US"/>
          </a:p>
        </p:txBody>
      </p:sp>
    </p:spTree>
    <p:extLst>
      <p:ext uri="{BB962C8B-B14F-4D97-AF65-F5344CB8AC3E}">
        <p14:creationId xmlns:p14="http://schemas.microsoft.com/office/powerpoint/2010/main" val="27772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Real world impact vs impact factor (citation analysis), 40% not cited in first 2 years, 1/3 after 5 years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Research has shown that small teams disrupt science more than lager ones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While our tools can be utilized across teams, we also focused on the individual researcher to give them the tools needed to drive real impact.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Broad applicability</a:t>
            </a:r>
          </a:p>
        </p:txBody>
      </p:sp>
      <p:sp>
        <p:nvSpPr>
          <p:cNvPr id="4" name="Slide Number Placeholder 3"/>
          <p:cNvSpPr>
            <a:spLocks noGrp="1"/>
          </p:cNvSpPr>
          <p:nvPr>
            <p:ph type="sldNum" sz="quarter" idx="10"/>
          </p:nvPr>
        </p:nvSpPr>
        <p:spPr/>
        <p:txBody>
          <a:bodyPr/>
          <a:lstStyle/>
          <a:p>
            <a:fld id="{8BC44C6D-1BAF-4191-8B13-BCF666F108D9}" type="slidenum">
              <a:rPr lang="en-US" smtClean="0"/>
              <a:t>9</a:t>
            </a:fld>
            <a:endParaRPr lang="en-US"/>
          </a:p>
        </p:txBody>
      </p:sp>
    </p:spTree>
    <p:extLst>
      <p:ext uri="{BB962C8B-B14F-4D97-AF65-F5344CB8AC3E}">
        <p14:creationId xmlns:p14="http://schemas.microsoft.com/office/powerpoint/2010/main" val="3176952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3 with photo v2">
    <p:spTree>
      <p:nvGrpSpPr>
        <p:cNvPr id="1" name=""/>
        <p:cNvGrpSpPr/>
        <p:nvPr/>
      </p:nvGrpSpPr>
      <p:grpSpPr>
        <a:xfrm>
          <a:off x="0" y="0"/>
          <a:ext cx="0" cy="0"/>
          <a:chOff x="0" y="0"/>
          <a:chExt cx="0" cy="0"/>
        </a:xfrm>
      </p:grpSpPr>
      <p:pic>
        <p:nvPicPr>
          <p:cNvPr id="3" name="Picture 2" descr="A body of water with a mountain in the background&#10;&#10;Description generated with high confidence">
            <a:extLst>
              <a:ext uri="{FF2B5EF4-FFF2-40B4-BE49-F238E27FC236}">
                <a16:creationId xmlns:a16="http://schemas.microsoft.com/office/drawing/2014/main" id="{40C260B9-2B7C-46CA-A540-96584B63C0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16" name="Rectangle 15">
            <a:extLst>
              <a:ext uri="{FF2B5EF4-FFF2-40B4-BE49-F238E27FC236}">
                <a16:creationId xmlns:a16="http://schemas.microsoft.com/office/drawing/2014/main" id="{93F15D5D-B2B0-4C1D-B3C7-2B4DB2022E22}"/>
              </a:ext>
            </a:extLst>
          </p:cNvPr>
          <p:cNvSpPr/>
          <p:nvPr userDrawn="1"/>
        </p:nvSpPr>
        <p:spPr bwMode="auto">
          <a:xfrm>
            <a:off x="0" y="0"/>
            <a:ext cx="12192000" cy="6858000"/>
          </a:xfrm>
          <a:prstGeom prst="rect">
            <a:avLst/>
          </a:prstGeom>
          <a:blipFill dpi="0" rotWithShape="1">
            <a:blip r:embed="rId3" cstate="email">
              <a:alphaModFix amt="77000"/>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itle 1">
            <a:extLst>
              <a:ext uri="{FF2B5EF4-FFF2-40B4-BE49-F238E27FC236}">
                <a16:creationId xmlns:a16="http://schemas.microsoft.com/office/drawing/2014/main" id="{0C201E44-2743-4D27-9DA0-95C59E00C144}"/>
              </a:ext>
            </a:extLst>
          </p:cNvPr>
          <p:cNvSpPr>
            <a:spLocks noGrp="1"/>
          </p:cNvSpPr>
          <p:nvPr>
            <p:ph type="title" hasCustomPrompt="1"/>
          </p:nvPr>
        </p:nvSpPr>
        <p:spPr bwMode="auto">
          <a:xfrm>
            <a:off x="457200" y="1578058"/>
            <a:ext cx="5849815" cy="1793104"/>
          </a:xfrm>
          <a:noFill/>
        </p:spPr>
        <p:txBody>
          <a:bodyPr vert="horz" wrap="square" lIns="0" tIns="0" rIns="0" bIns="0" rtlCol="0" anchor="b" anchorCtr="0">
            <a:noAutofit/>
          </a:bodyPr>
          <a:lstStyle>
            <a:lvl1pPr>
              <a:defRPr lang="en-US" sz="5400" spc="-98" dirty="0">
                <a:solidFill>
                  <a:schemeClr val="tx1"/>
                </a:solidFill>
              </a:defRPr>
            </a:lvl1pPr>
          </a:lstStyle>
          <a:p>
            <a:pPr lvl="0"/>
            <a:r>
              <a:rPr lang="en-US" dirty="0"/>
              <a:t>Presentation title</a:t>
            </a:r>
          </a:p>
        </p:txBody>
      </p:sp>
      <p:sp>
        <p:nvSpPr>
          <p:cNvPr id="33" name="Text Placeholder 32">
            <a:extLst>
              <a:ext uri="{FF2B5EF4-FFF2-40B4-BE49-F238E27FC236}">
                <a16:creationId xmlns:a16="http://schemas.microsoft.com/office/drawing/2014/main" id="{AE62FF18-0207-405E-B81C-442E93CBFF82}"/>
              </a:ext>
            </a:extLst>
          </p:cNvPr>
          <p:cNvSpPr>
            <a:spLocks noGrp="1"/>
          </p:cNvSpPr>
          <p:nvPr>
            <p:ph type="body" sz="quarter" idx="16" hasCustomPrompt="1"/>
          </p:nvPr>
        </p:nvSpPr>
        <p:spPr>
          <a:xfrm>
            <a:off x="450344" y="5379720"/>
            <a:ext cx="5848731" cy="701040"/>
          </a:xfrm>
        </p:spPr>
        <p:txBody>
          <a:bodyPr vert="horz" wrap="square" lIns="0" tIns="0" rIns="0" bIns="0" rtlCol="0" anchor="b">
            <a:noAutofit/>
          </a:bodyPr>
          <a:lstStyle>
            <a:lvl1pPr marL="0" indent="0">
              <a:buNone/>
              <a:defRPr lang="en-US" sz="2400" smtClean="0">
                <a:solidFill>
                  <a:schemeClr val="tx1"/>
                </a:solidFill>
                <a:latin typeface="Segoe UI Semilight" panose="020B0402040204020203" pitchFamily="34" charset="0"/>
                <a:cs typeface="Segoe UI Semilight" panose="020B0402040204020203" pitchFamily="34" charset="0"/>
              </a:defRPr>
            </a:lvl1pPr>
            <a:lvl2pPr>
              <a:defRPr lang="en-US" smtClean="0"/>
            </a:lvl2pPr>
            <a:lvl3pPr>
              <a:defRPr lang="en-US" smtClean="0"/>
            </a:lvl3pPr>
            <a:lvl4pPr>
              <a:defRPr lang="en-US" smtClean="0"/>
            </a:lvl4pPr>
            <a:lvl5pPr>
              <a:defRPr lang="en-IN"/>
            </a:lvl5pPr>
          </a:lstStyle>
          <a:p>
            <a:pPr marL="224097" lvl="0" indent="-224097">
              <a:lnSpc>
                <a:spcPct val="100000"/>
              </a:lnSpc>
              <a:spcBef>
                <a:spcPts val="0"/>
              </a:spcBef>
            </a:pPr>
            <a:r>
              <a:rPr lang="en-US" dirty="0"/>
              <a:t>Place/Date</a:t>
            </a:r>
            <a:endParaRPr lang="en-IN" dirty="0"/>
          </a:p>
        </p:txBody>
      </p:sp>
      <p:sp>
        <p:nvSpPr>
          <p:cNvPr id="26" name="Hexagon 25">
            <a:extLst>
              <a:ext uri="{FF2B5EF4-FFF2-40B4-BE49-F238E27FC236}">
                <a16:creationId xmlns:a16="http://schemas.microsoft.com/office/drawing/2014/main" id="{545C2161-8AD5-4668-AFE0-526D525AAED4}"/>
              </a:ext>
            </a:extLst>
          </p:cNvPr>
          <p:cNvSpPr/>
          <p:nvPr userDrawn="1"/>
        </p:nvSpPr>
        <p:spPr bwMode="auto">
          <a:xfrm rot="5400000">
            <a:off x="9430082" y="22928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7" name="Hexagon 26">
            <a:extLst>
              <a:ext uri="{FF2B5EF4-FFF2-40B4-BE49-F238E27FC236}">
                <a16:creationId xmlns:a16="http://schemas.microsoft.com/office/drawing/2014/main" id="{B0E279D2-C23B-4E7B-8338-059A65C28C10}"/>
              </a:ext>
            </a:extLst>
          </p:cNvPr>
          <p:cNvSpPr/>
          <p:nvPr userDrawn="1"/>
        </p:nvSpPr>
        <p:spPr bwMode="auto">
          <a:xfrm rot="5400000">
            <a:off x="10027616" y="12006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8" name="Hexagon 27">
            <a:extLst>
              <a:ext uri="{FF2B5EF4-FFF2-40B4-BE49-F238E27FC236}">
                <a16:creationId xmlns:a16="http://schemas.microsoft.com/office/drawing/2014/main" id="{8E84E391-6E88-4071-A2EA-F24C76E6B8C8}"/>
              </a:ext>
            </a:extLst>
          </p:cNvPr>
          <p:cNvSpPr/>
          <p:nvPr userDrawn="1"/>
        </p:nvSpPr>
        <p:spPr bwMode="auto">
          <a:xfrm rot="5400000">
            <a:off x="8235012" y="22928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9" name="Hexagon 28">
            <a:extLst>
              <a:ext uri="{FF2B5EF4-FFF2-40B4-BE49-F238E27FC236}">
                <a16:creationId xmlns:a16="http://schemas.microsoft.com/office/drawing/2014/main" id="{AD910653-DB6B-4C2C-918B-82077F4429EB}"/>
              </a:ext>
            </a:extLst>
          </p:cNvPr>
          <p:cNvSpPr/>
          <p:nvPr userDrawn="1"/>
        </p:nvSpPr>
        <p:spPr bwMode="auto">
          <a:xfrm rot="5400000">
            <a:off x="8832547" y="33850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0" name="Hexagon 29">
            <a:extLst>
              <a:ext uri="{FF2B5EF4-FFF2-40B4-BE49-F238E27FC236}">
                <a16:creationId xmlns:a16="http://schemas.microsoft.com/office/drawing/2014/main" id="{27836190-F1CD-4FAA-AACD-5E4444A3CECC}"/>
              </a:ext>
            </a:extLst>
          </p:cNvPr>
          <p:cNvSpPr/>
          <p:nvPr userDrawn="1"/>
        </p:nvSpPr>
        <p:spPr bwMode="auto">
          <a:xfrm rot="5400000">
            <a:off x="9427824" y="44772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1" name="Hexagon 30">
            <a:extLst>
              <a:ext uri="{FF2B5EF4-FFF2-40B4-BE49-F238E27FC236}">
                <a16:creationId xmlns:a16="http://schemas.microsoft.com/office/drawing/2014/main" id="{77E41A5C-7342-4EB3-B60D-2497704081CA}"/>
              </a:ext>
            </a:extLst>
          </p:cNvPr>
          <p:cNvSpPr/>
          <p:nvPr userDrawn="1"/>
        </p:nvSpPr>
        <p:spPr bwMode="auto">
          <a:xfrm rot="5400000">
            <a:off x="10624021" y="22928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4" name="Hexagon 33">
            <a:extLst>
              <a:ext uri="{FF2B5EF4-FFF2-40B4-BE49-F238E27FC236}">
                <a16:creationId xmlns:a16="http://schemas.microsoft.com/office/drawing/2014/main" id="{35524B36-B5CD-445E-8EDB-3F6B3BA35C2F}"/>
              </a:ext>
            </a:extLst>
          </p:cNvPr>
          <p:cNvSpPr/>
          <p:nvPr userDrawn="1"/>
        </p:nvSpPr>
        <p:spPr bwMode="auto">
          <a:xfrm rot="5400000">
            <a:off x="7637477" y="33850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8" name="Hexagon 37">
            <a:extLst>
              <a:ext uri="{FF2B5EF4-FFF2-40B4-BE49-F238E27FC236}">
                <a16:creationId xmlns:a16="http://schemas.microsoft.com/office/drawing/2014/main" id="{8FD49A91-5F20-48C6-82AF-0E78D395E4E2}"/>
              </a:ext>
            </a:extLst>
          </p:cNvPr>
          <p:cNvSpPr/>
          <p:nvPr userDrawn="1"/>
        </p:nvSpPr>
        <p:spPr bwMode="auto">
          <a:xfrm rot="5400000">
            <a:off x="251351" y="5249614"/>
            <a:ext cx="574665" cy="495400"/>
          </a:xfrm>
          <a:prstGeom prst="hexagon">
            <a:avLst/>
          </a:prstGeom>
          <a:noFill/>
          <a:ln w="25400">
            <a:solidFill>
              <a:schemeClr val="tx1">
                <a:alpha val="10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9" name="Rectangle 38">
            <a:extLst>
              <a:ext uri="{FF2B5EF4-FFF2-40B4-BE49-F238E27FC236}">
                <a16:creationId xmlns:a16="http://schemas.microsoft.com/office/drawing/2014/main" id="{14DE99E7-A29D-40E3-B5D7-026CB845E254}"/>
              </a:ext>
            </a:extLst>
          </p:cNvPr>
          <p:cNvSpPr/>
          <p:nvPr userDrawn="1"/>
        </p:nvSpPr>
        <p:spPr>
          <a:xfrm>
            <a:off x="0" y="3468187"/>
            <a:ext cx="7421880" cy="1264588"/>
          </a:xfrm>
          <a:prstGeom prst="rect">
            <a:avLst/>
          </a:prstGeom>
          <a:gradFill>
            <a:gsLst>
              <a:gs pos="0">
                <a:schemeClr val="tx1">
                  <a:alpha val="25000"/>
                </a:schemeClr>
              </a:gs>
              <a:gs pos="100000">
                <a:schemeClr val="tx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8640" tIns="0" rIns="0" bIns="0" rtlCol="0" anchor="ctr"/>
          <a:lstStyle/>
          <a:p>
            <a:pPr algn="r"/>
            <a:endParaRPr lang="en-US" sz="2000" dirty="0">
              <a:solidFill>
                <a:schemeClr val="tx1"/>
              </a:solidFill>
              <a:latin typeface="+mj-lt"/>
            </a:endParaRPr>
          </a:p>
        </p:txBody>
      </p:sp>
      <p:sp>
        <p:nvSpPr>
          <p:cNvPr id="43" name="Hexagon 42">
            <a:extLst>
              <a:ext uri="{FF2B5EF4-FFF2-40B4-BE49-F238E27FC236}">
                <a16:creationId xmlns:a16="http://schemas.microsoft.com/office/drawing/2014/main" id="{69BFC26A-54B7-408B-A647-E354BA6156D0}"/>
              </a:ext>
            </a:extLst>
          </p:cNvPr>
          <p:cNvSpPr/>
          <p:nvPr userDrawn="1"/>
        </p:nvSpPr>
        <p:spPr bwMode="auto">
          <a:xfrm rot="5400000">
            <a:off x="10237278" y="1372418"/>
            <a:ext cx="989162" cy="852722"/>
          </a:xfrm>
          <a:prstGeom prst="hexagon">
            <a:avLst/>
          </a:prstGeom>
          <a:noFill/>
          <a:ln w="25400">
            <a:solidFill>
              <a:schemeClr val="tx1">
                <a:alpha val="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4" name="Text Placeholder 2">
            <a:extLst>
              <a:ext uri="{FF2B5EF4-FFF2-40B4-BE49-F238E27FC236}">
                <a16:creationId xmlns:a16="http://schemas.microsoft.com/office/drawing/2014/main" id="{9A2E3023-5414-41A2-843F-9B8DFF026737}"/>
              </a:ext>
            </a:extLst>
          </p:cNvPr>
          <p:cNvSpPr>
            <a:spLocks noGrp="1"/>
          </p:cNvSpPr>
          <p:nvPr>
            <p:ph type="body" sz="quarter" idx="14" hasCustomPrompt="1"/>
          </p:nvPr>
        </p:nvSpPr>
        <p:spPr bwMode="auto">
          <a:xfrm>
            <a:off x="450344" y="4123481"/>
            <a:ext cx="5855587" cy="550509"/>
          </a:xfrm>
        </p:spPr>
        <p:txBody>
          <a:bodyPr lIns="0" tIns="0" rIns="0" bIns="0">
            <a:noAutofit/>
          </a:bodyPr>
          <a:lstStyle>
            <a:lvl1pPr marL="0" indent="0">
              <a:lnSpc>
                <a:spcPct val="100000"/>
              </a:lnSpc>
              <a:spcBef>
                <a:spcPts val="0"/>
              </a:spcBef>
              <a:buNone/>
              <a:defRPr sz="2000">
                <a:solidFill>
                  <a:schemeClr val="tx1"/>
                </a:solidFill>
                <a:latin typeface="Segoe UI Semilight" panose="020B0402040204020203" pitchFamily="34" charset="0"/>
                <a:cs typeface="Segoe UI Semilight" panose="020B0402040204020203" pitchFamily="34" charset="0"/>
              </a:defRPr>
            </a:lvl1pPr>
          </a:lstStyle>
          <a:p>
            <a:pPr lvl="0"/>
            <a:r>
              <a:rPr lang="en-US" dirty="0"/>
              <a:t>Speaker Name</a:t>
            </a:r>
          </a:p>
        </p:txBody>
      </p:sp>
      <p:sp>
        <p:nvSpPr>
          <p:cNvPr id="8" name="Text Placeholder 7">
            <a:extLst>
              <a:ext uri="{FF2B5EF4-FFF2-40B4-BE49-F238E27FC236}">
                <a16:creationId xmlns:a16="http://schemas.microsoft.com/office/drawing/2014/main" id="{49C85289-45A2-4172-8556-A620212ECFCF}"/>
              </a:ext>
            </a:extLst>
          </p:cNvPr>
          <p:cNvSpPr>
            <a:spLocks noGrp="1"/>
          </p:cNvSpPr>
          <p:nvPr>
            <p:ph type="body" sz="quarter" idx="15" hasCustomPrompt="1"/>
          </p:nvPr>
        </p:nvSpPr>
        <p:spPr>
          <a:xfrm>
            <a:off x="457200" y="3524196"/>
            <a:ext cx="5848731" cy="549275"/>
          </a:xfrm>
        </p:spPr>
        <p:txBody>
          <a:bodyPr vert="horz" wrap="square" lIns="0" tIns="0" rIns="0" bIns="0" rtlCol="0">
            <a:noAutofit/>
          </a:bodyPr>
          <a:lstStyle>
            <a:lvl1pPr marL="0" indent="0">
              <a:buNone/>
              <a:defRPr lang="en-US" sz="2800" dirty="0" smtClean="0">
                <a:solidFill>
                  <a:schemeClr val="tx1"/>
                </a:solidFill>
                <a:latin typeface="Segoe UI Semilight" panose="020B0402040204020203" pitchFamily="34" charset="0"/>
                <a:cs typeface="Segoe UI Semilight" panose="020B0402040204020203" pitchFamily="34" charset="0"/>
              </a:defRPr>
            </a:lvl1pPr>
            <a:lvl2pPr>
              <a:defRPr lang="en-US" dirty="0" smtClean="0"/>
            </a:lvl2pPr>
            <a:lvl3pPr>
              <a:defRPr lang="en-US" dirty="0" smtClean="0"/>
            </a:lvl3pPr>
            <a:lvl4pPr>
              <a:defRPr lang="en-US" dirty="0" smtClean="0"/>
            </a:lvl4pPr>
            <a:lvl5pPr>
              <a:defRPr lang="en-IN" dirty="0"/>
            </a:lvl5pPr>
          </a:lstStyle>
          <a:p>
            <a:pPr marL="224097" lvl="0" indent="-224097">
              <a:lnSpc>
                <a:spcPct val="100000"/>
              </a:lnSpc>
              <a:spcBef>
                <a:spcPts val="0"/>
              </a:spcBef>
            </a:pPr>
            <a:r>
              <a:rPr lang="en-US" dirty="0"/>
              <a:t>Topic</a:t>
            </a:r>
            <a:endParaRPr lang="en-IN" dirty="0"/>
          </a:p>
        </p:txBody>
      </p:sp>
      <p:pic>
        <p:nvPicPr>
          <p:cNvPr id="20" name="Picture 19">
            <a:extLst>
              <a:ext uri="{FF2B5EF4-FFF2-40B4-BE49-F238E27FC236}">
                <a16:creationId xmlns:a16="http://schemas.microsoft.com/office/drawing/2014/main" id="{A8B4736E-CAD4-44B0-BAFD-001A07E8A2F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71" y="6338923"/>
            <a:ext cx="1612543" cy="346052"/>
          </a:xfrm>
          <a:prstGeom prst="rect">
            <a:avLst/>
          </a:prstGeom>
        </p:spPr>
      </p:pic>
    </p:spTree>
    <p:extLst>
      <p:ext uri="{BB962C8B-B14F-4D97-AF65-F5344CB8AC3E}">
        <p14:creationId xmlns:p14="http://schemas.microsoft.com/office/powerpoint/2010/main" val="1072188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solidFill>
                  <a:schemeClr val="bg1"/>
                </a:solidFill>
              </a:defRPr>
            </a:lvl1pPr>
          </a:lstStyle>
          <a:p>
            <a:r>
              <a:rPr lang="en-US" dirty="0"/>
              <a:t>Section title</a:t>
            </a:r>
          </a:p>
        </p:txBody>
      </p:sp>
    </p:spTree>
    <p:extLst>
      <p:ext uri="{BB962C8B-B14F-4D97-AF65-F5344CB8AC3E}">
        <p14:creationId xmlns:p14="http://schemas.microsoft.com/office/powerpoint/2010/main" val="3443212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solidFill>
                  <a:schemeClr val="tx1"/>
                </a:solidFill>
              </a:defRPr>
            </a:lvl1pPr>
          </a:lstStyle>
          <a:p>
            <a:r>
              <a:rPr lang="en-US" dirty="0"/>
              <a:t>Section title</a:t>
            </a:r>
          </a:p>
        </p:txBody>
      </p:sp>
    </p:spTree>
    <p:extLst>
      <p:ext uri="{BB962C8B-B14F-4D97-AF65-F5344CB8AC3E}">
        <p14:creationId xmlns:p14="http://schemas.microsoft.com/office/powerpoint/2010/main" val="1157006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Accent Color 6">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solidFill>
                  <a:schemeClr val="tx1"/>
                </a:solidFill>
              </a:defRPr>
            </a:lvl1pPr>
          </a:lstStyle>
          <a:p>
            <a:r>
              <a:rPr lang="en-US" dirty="0"/>
              <a:t>Section title</a:t>
            </a:r>
          </a:p>
        </p:txBody>
      </p:sp>
    </p:spTree>
    <p:extLst>
      <p:ext uri="{BB962C8B-B14F-4D97-AF65-F5344CB8AC3E}">
        <p14:creationId xmlns:p14="http://schemas.microsoft.com/office/powerpoint/2010/main" val="9601970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76833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90167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68BEF-5345-4B68-AE2B-2727EF88C3D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211263"/>
          </a:xfrm>
          <a:prstGeom prst="rect">
            <a:avLst/>
          </a:prstGeom>
        </p:spPr>
      </p:pic>
      <p:sp>
        <p:nvSpPr>
          <p:cNvPr id="4" name="Rectangle 3">
            <a:extLst>
              <a:ext uri="{FF2B5EF4-FFF2-40B4-BE49-F238E27FC236}">
                <a16:creationId xmlns:a16="http://schemas.microsoft.com/office/drawing/2014/main" id="{35A884B0-14BA-4570-B353-955BD1F924AF}"/>
              </a:ext>
            </a:extLst>
          </p:cNvPr>
          <p:cNvSpPr/>
          <p:nvPr userDrawn="1"/>
        </p:nvSpPr>
        <p:spPr bwMode="auto">
          <a:xfrm>
            <a:off x="0" y="0"/>
            <a:ext cx="12192000" cy="1211263"/>
          </a:xfrm>
          <a:prstGeom prst="rect">
            <a:avLst/>
          </a:prstGeom>
          <a:solidFill>
            <a:srgbClr val="004A4F">
              <a:alpha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69240" y="289511"/>
            <a:ext cx="9696563" cy="828089"/>
          </a:xfrm>
        </p:spPr>
        <p:txBody>
          <a:bodyPr/>
          <a:lstStyle>
            <a:lvl1pPr>
              <a:defRPr>
                <a:solidFill>
                  <a:schemeClr val="bg1"/>
                </a:solidFill>
              </a:defRPr>
            </a:lvl1pPr>
          </a:lstStyle>
          <a:p>
            <a:r>
              <a:rPr lang="en-US" dirty="0"/>
              <a:t>Click to edit Master title style</a:t>
            </a:r>
          </a:p>
        </p:txBody>
      </p:sp>
      <p:sp>
        <p:nvSpPr>
          <p:cNvPr id="49" name="Text Placeholder 48">
            <a:extLst>
              <a:ext uri="{FF2B5EF4-FFF2-40B4-BE49-F238E27FC236}">
                <a16:creationId xmlns:a16="http://schemas.microsoft.com/office/drawing/2014/main" id="{B296DA92-A24B-47CD-B7BF-5A861CD9396D}"/>
              </a:ext>
            </a:extLst>
          </p:cNvPr>
          <p:cNvSpPr>
            <a:spLocks noGrp="1"/>
          </p:cNvSpPr>
          <p:nvPr>
            <p:ph type="body" sz="quarter" idx="10" hasCustomPrompt="1"/>
          </p:nvPr>
        </p:nvSpPr>
        <p:spPr>
          <a:xfrm>
            <a:off x="10067663" y="735238"/>
            <a:ext cx="854310" cy="193899"/>
          </a:xfrm>
        </p:spPr>
        <p:txBody>
          <a:bodyPr lIns="0" tIns="0" rIns="0" bIns="0" anchor="ctr"/>
          <a:lstStyle>
            <a:lvl1pPr marL="0" indent="0" algn="r">
              <a:buNone/>
              <a:defRPr sz="1400" spc="-50" baseline="0">
                <a:solidFill>
                  <a:schemeClr val="bg1"/>
                </a:solidFill>
                <a:latin typeface="Segoe UI Semibold" panose="020B0702040204020203" pitchFamily="34" charset="0"/>
                <a:cs typeface="Segoe UI Semibold" panose="020B0702040204020203" pitchFamily="34" charset="0"/>
              </a:defRPr>
            </a:lvl1pPr>
          </a:lstStyle>
          <a:p>
            <a:pPr lvl="0"/>
            <a:r>
              <a:rPr lang="en-US" dirty="0"/>
              <a:t>AI for Earth </a:t>
            </a:r>
            <a:endParaRPr lang="en-IN" dirty="0"/>
          </a:p>
        </p:txBody>
      </p:sp>
      <p:grpSp>
        <p:nvGrpSpPr>
          <p:cNvPr id="12" name="Group 4">
            <a:extLst>
              <a:ext uri="{FF2B5EF4-FFF2-40B4-BE49-F238E27FC236}">
                <a16:creationId xmlns:a16="http://schemas.microsoft.com/office/drawing/2014/main" id="{97B19FB7-40BF-4B1A-AC3C-0925FBC631B7}"/>
              </a:ext>
            </a:extLst>
          </p:cNvPr>
          <p:cNvGrpSpPr>
            <a:grpSpLocks noChangeAspect="1"/>
          </p:cNvGrpSpPr>
          <p:nvPr userDrawn="1"/>
        </p:nvGrpSpPr>
        <p:grpSpPr bwMode="auto">
          <a:xfrm flipH="1">
            <a:off x="11023836" y="-7620"/>
            <a:ext cx="1168163" cy="1205219"/>
            <a:chOff x="3177" y="1478"/>
            <a:chExt cx="1324" cy="1366"/>
          </a:xfrm>
          <a:solidFill>
            <a:schemeClr val="bg1">
              <a:alpha val="20000"/>
            </a:schemeClr>
          </a:solidFill>
        </p:grpSpPr>
        <p:sp>
          <p:nvSpPr>
            <p:cNvPr id="13" name="Freeform 5">
              <a:extLst>
                <a:ext uri="{FF2B5EF4-FFF2-40B4-BE49-F238E27FC236}">
                  <a16:creationId xmlns:a16="http://schemas.microsoft.com/office/drawing/2014/main" id="{06D4F43F-60D1-4C7A-B3AD-F1795C9180C3}"/>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6">
              <a:extLst>
                <a:ext uri="{FF2B5EF4-FFF2-40B4-BE49-F238E27FC236}">
                  <a16:creationId xmlns:a16="http://schemas.microsoft.com/office/drawing/2014/main" id="{3A9FF38F-0C77-4117-808F-CD323A5D0B17}"/>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7">
              <a:extLst>
                <a:ext uri="{FF2B5EF4-FFF2-40B4-BE49-F238E27FC236}">
                  <a16:creationId xmlns:a16="http://schemas.microsoft.com/office/drawing/2014/main" id="{920645D2-E6CD-455B-874B-4987096AB6EB}"/>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8">
              <a:extLst>
                <a:ext uri="{FF2B5EF4-FFF2-40B4-BE49-F238E27FC236}">
                  <a16:creationId xmlns:a16="http://schemas.microsoft.com/office/drawing/2014/main" id="{7CC83D91-3F53-437F-85AB-52AE74A261BD}"/>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9">
              <a:extLst>
                <a:ext uri="{FF2B5EF4-FFF2-40B4-BE49-F238E27FC236}">
                  <a16:creationId xmlns:a16="http://schemas.microsoft.com/office/drawing/2014/main" id="{0CA34CC3-7DCF-4BC2-A62A-4F4D1EBDC71D}"/>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10">
              <a:extLst>
                <a:ext uri="{FF2B5EF4-FFF2-40B4-BE49-F238E27FC236}">
                  <a16:creationId xmlns:a16="http://schemas.microsoft.com/office/drawing/2014/main" id="{7E5F6E72-9894-4006-86FB-D2D541B9DFA5}"/>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11">
              <a:extLst>
                <a:ext uri="{FF2B5EF4-FFF2-40B4-BE49-F238E27FC236}">
                  <a16:creationId xmlns:a16="http://schemas.microsoft.com/office/drawing/2014/main" id="{159EFD1D-8DEE-4162-A3CC-2422461864F0}"/>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 name="Freeform 12">
              <a:extLst>
                <a:ext uri="{FF2B5EF4-FFF2-40B4-BE49-F238E27FC236}">
                  <a16:creationId xmlns:a16="http://schemas.microsoft.com/office/drawing/2014/main" id="{F709AB5C-F657-4A50-9C40-3BCADB92DD94}"/>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Freeform 13">
              <a:extLst>
                <a:ext uri="{FF2B5EF4-FFF2-40B4-BE49-F238E27FC236}">
                  <a16:creationId xmlns:a16="http://schemas.microsoft.com/office/drawing/2014/main" id="{BDCECF96-27FB-42B6-97AD-827599418010}"/>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4203472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0818769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81862"/>
          </a:xfrm>
          <a:noFill/>
        </p:spPr>
        <p:txBody>
          <a:bodyPr tIns="91440" bIns="91440" anchor="t" anchorCtr="0">
            <a:spAutoFit/>
          </a:bodyPr>
          <a:lstStyle>
            <a:lvl1pPr>
              <a:defRPr sz="7200"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075137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81862"/>
          </a:xfrm>
          <a:noFill/>
        </p:spPr>
        <p:txBody>
          <a:bodyPr tIns="91440" bIns="91440" anchor="t" anchorCtr="0">
            <a:spAutoFit/>
          </a:bodyPr>
          <a:lstStyle>
            <a:lvl1pPr>
              <a:defRPr lang="en-US" sz="7200"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622472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Photo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3AF77C-6B50-40AC-BA06-F2D295C0A173}"/>
              </a:ext>
            </a:extLst>
          </p:cNvPr>
          <p:cNvSpPr>
            <a:spLocks noGrp="1"/>
          </p:cNvSpPr>
          <p:nvPr>
            <p:ph type="pic" sz="quarter" idx="10" hasCustomPrompt="1"/>
          </p:nvPr>
        </p:nvSpPr>
        <p:spPr>
          <a:xfrm>
            <a:off x="5334000" y="0"/>
            <a:ext cx="6858000" cy="6858000"/>
          </a:xfrm>
        </p:spPr>
        <p:txBody>
          <a:bodyPr lIns="91440" tIns="1371600" rIns="91440" anchor="ctr">
            <a:noAutofit/>
          </a:bodyPr>
          <a:lstStyle>
            <a:lvl1pPr marL="0" indent="0" algn="ctr">
              <a:buNone/>
              <a:defRPr sz="2400"/>
            </a:lvl1pPr>
          </a:lstStyle>
          <a:p>
            <a:r>
              <a:rPr lang="en-US" dirty="0"/>
              <a:t>Click on icon to add picture</a:t>
            </a:r>
          </a:p>
        </p:txBody>
      </p:sp>
      <p:sp>
        <p:nvSpPr>
          <p:cNvPr id="2" name="Title 1"/>
          <p:cNvSpPr>
            <a:spLocks noGrp="1"/>
          </p:cNvSpPr>
          <p:nvPr>
            <p:ph type="title" hasCustomPrompt="1"/>
          </p:nvPr>
        </p:nvSpPr>
        <p:spPr>
          <a:xfrm>
            <a:off x="269241" y="3059668"/>
            <a:ext cx="4577398" cy="738664"/>
          </a:xfrm>
        </p:spPr>
        <p:txBody>
          <a:bodyPr wrap="square" anchor="ctr">
            <a:spAutoFit/>
          </a:bodyPr>
          <a:lstStyle>
            <a:lvl1pPr>
              <a:lnSpc>
                <a:spcPct val="100000"/>
              </a:lnSpc>
              <a:defRPr sz="3600" spc="-49" baseline="0">
                <a:solidFill>
                  <a:schemeClr val="tx1"/>
                </a:solidFill>
              </a:defRPr>
            </a:lvl1pPr>
          </a:lstStyle>
          <a:p>
            <a:r>
              <a:rPr lang="en-US" dirty="0"/>
              <a:t>Square photo layout</a:t>
            </a:r>
          </a:p>
        </p:txBody>
      </p:sp>
    </p:spTree>
    <p:extLst>
      <p:ext uri="{BB962C8B-B14F-4D97-AF65-F5344CB8AC3E}">
        <p14:creationId xmlns:p14="http://schemas.microsoft.com/office/powerpoint/2010/main" val="3103625241"/>
      </p:ext>
    </p:extLst>
  </p:cSld>
  <p:clrMapOvr>
    <a:masterClrMapping/>
  </p:clrMapOvr>
  <p:transition>
    <p:fade/>
  </p:transition>
  <p:extLst mod="1">
    <p:ext uri="{DCECCB84-F9BA-43D5-87BE-67443E8EF086}">
      <p15:sldGuideLst xmlns:p15="http://schemas.microsoft.com/office/powerpoint/2012/main">
        <p15:guide id="1" pos="349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with photo v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C56194-98E7-4AAF-837A-C6BCFDBB4F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63850"/>
          </a:xfrm>
          <a:custGeom>
            <a:avLst/>
            <a:gdLst>
              <a:gd name="connsiteX0" fmla="*/ 0 w 12192000"/>
              <a:gd name="connsiteY0" fmla="*/ 0 h 6863850"/>
              <a:gd name="connsiteX1" fmla="*/ 12192000 w 12192000"/>
              <a:gd name="connsiteY1" fmla="*/ 0 h 6863850"/>
              <a:gd name="connsiteX2" fmla="*/ 12192000 w 12192000"/>
              <a:gd name="connsiteY2" fmla="*/ 6863850 h 6863850"/>
              <a:gd name="connsiteX3" fmla="*/ 0 w 12192000"/>
              <a:gd name="connsiteY3" fmla="*/ 6863850 h 6863850"/>
            </a:gdLst>
            <a:ahLst/>
            <a:cxnLst>
              <a:cxn ang="0">
                <a:pos x="connsiteX0" y="connsiteY0"/>
              </a:cxn>
              <a:cxn ang="0">
                <a:pos x="connsiteX1" y="connsiteY1"/>
              </a:cxn>
              <a:cxn ang="0">
                <a:pos x="connsiteX2" y="connsiteY2"/>
              </a:cxn>
              <a:cxn ang="0">
                <a:pos x="connsiteX3" y="connsiteY3"/>
              </a:cxn>
            </a:cxnLst>
            <a:rect l="l" t="t" r="r" b="b"/>
            <a:pathLst>
              <a:path w="12192000" h="6863850">
                <a:moveTo>
                  <a:pt x="0" y="0"/>
                </a:moveTo>
                <a:lnTo>
                  <a:pt x="12192000" y="0"/>
                </a:lnTo>
                <a:lnTo>
                  <a:pt x="12192000" y="6863850"/>
                </a:lnTo>
                <a:lnTo>
                  <a:pt x="0" y="6863850"/>
                </a:lnTo>
                <a:close/>
              </a:path>
            </a:pathLst>
          </a:custGeom>
        </p:spPr>
      </p:pic>
      <p:sp>
        <p:nvSpPr>
          <p:cNvPr id="16" name="Rectangle 15">
            <a:extLst>
              <a:ext uri="{FF2B5EF4-FFF2-40B4-BE49-F238E27FC236}">
                <a16:creationId xmlns:a16="http://schemas.microsoft.com/office/drawing/2014/main" id="{93F15D5D-B2B0-4C1D-B3C7-2B4DB2022E22}"/>
              </a:ext>
            </a:extLst>
          </p:cNvPr>
          <p:cNvSpPr/>
          <p:nvPr userDrawn="1"/>
        </p:nvSpPr>
        <p:spPr bwMode="auto">
          <a:xfrm>
            <a:off x="0" y="0"/>
            <a:ext cx="12192000" cy="6858000"/>
          </a:xfrm>
          <a:prstGeom prst="rect">
            <a:avLst/>
          </a:prstGeom>
          <a:blipFill dpi="0" rotWithShape="1">
            <a:blip r:embed="rId3" cstate="email">
              <a:alphaModFix amt="77000"/>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itle 1">
            <a:extLst>
              <a:ext uri="{FF2B5EF4-FFF2-40B4-BE49-F238E27FC236}">
                <a16:creationId xmlns:a16="http://schemas.microsoft.com/office/drawing/2014/main" id="{0C201E44-2743-4D27-9DA0-95C59E00C144}"/>
              </a:ext>
            </a:extLst>
          </p:cNvPr>
          <p:cNvSpPr>
            <a:spLocks noGrp="1"/>
          </p:cNvSpPr>
          <p:nvPr>
            <p:ph type="title" hasCustomPrompt="1"/>
          </p:nvPr>
        </p:nvSpPr>
        <p:spPr bwMode="auto">
          <a:xfrm>
            <a:off x="457200" y="1578058"/>
            <a:ext cx="5849815" cy="1793104"/>
          </a:xfrm>
          <a:noFill/>
        </p:spPr>
        <p:txBody>
          <a:bodyPr vert="horz" wrap="square" lIns="0" tIns="0" rIns="0" bIns="0" rtlCol="0" anchor="b" anchorCtr="0">
            <a:noAutofit/>
          </a:bodyPr>
          <a:lstStyle>
            <a:lvl1pPr>
              <a:defRPr lang="en-US" sz="5400" spc="-98" dirty="0">
                <a:solidFill>
                  <a:schemeClr val="tx1"/>
                </a:solidFill>
              </a:defRPr>
            </a:lvl1pPr>
          </a:lstStyle>
          <a:p>
            <a:pPr lvl="0"/>
            <a:r>
              <a:rPr lang="en-US" dirty="0"/>
              <a:t>Presentation title</a:t>
            </a:r>
          </a:p>
        </p:txBody>
      </p:sp>
      <p:sp>
        <p:nvSpPr>
          <p:cNvPr id="33" name="Text Placeholder 32">
            <a:extLst>
              <a:ext uri="{FF2B5EF4-FFF2-40B4-BE49-F238E27FC236}">
                <a16:creationId xmlns:a16="http://schemas.microsoft.com/office/drawing/2014/main" id="{AE62FF18-0207-405E-B81C-442E93CBFF82}"/>
              </a:ext>
            </a:extLst>
          </p:cNvPr>
          <p:cNvSpPr>
            <a:spLocks noGrp="1"/>
          </p:cNvSpPr>
          <p:nvPr>
            <p:ph type="body" sz="quarter" idx="16" hasCustomPrompt="1"/>
          </p:nvPr>
        </p:nvSpPr>
        <p:spPr>
          <a:xfrm>
            <a:off x="450344" y="5379720"/>
            <a:ext cx="5848731" cy="701040"/>
          </a:xfrm>
        </p:spPr>
        <p:txBody>
          <a:bodyPr vert="horz" wrap="square" lIns="0" tIns="0" rIns="0" bIns="0" rtlCol="0" anchor="b">
            <a:noAutofit/>
          </a:bodyPr>
          <a:lstStyle>
            <a:lvl1pPr marL="0" indent="0">
              <a:buNone/>
              <a:defRPr lang="en-US" sz="2400" smtClean="0">
                <a:solidFill>
                  <a:schemeClr val="tx1"/>
                </a:solidFill>
                <a:latin typeface="Segoe UI Semilight" panose="020B0402040204020203" pitchFamily="34" charset="0"/>
                <a:cs typeface="Segoe UI Semilight" panose="020B0402040204020203" pitchFamily="34" charset="0"/>
              </a:defRPr>
            </a:lvl1pPr>
            <a:lvl2pPr>
              <a:defRPr lang="en-US" smtClean="0"/>
            </a:lvl2pPr>
            <a:lvl3pPr>
              <a:defRPr lang="en-US" smtClean="0"/>
            </a:lvl3pPr>
            <a:lvl4pPr>
              <a:defRPr lang="en-US" smtClean="0"/>
            </a:lvl4pPr>
            <a:lvl5pPr>
              <a:defRPr lang="en-IN"/>
            </a:lvl5pPr>
          </a:lstStyle>
          <a:p>
            <a:pPr marL="224097" lvl="0" indent="-224097">
              <a:lnSpc>
                <a:spcPct val="100000"/>
              </a:lnSpc>
              <a:spcBef>
                <a:spcPts val="0"/>
              </a:spcBef>
            </a:pPr>
            <a:r>
              <a:rPr lang="en-US" dirty="0"/>
              <a:t>Place/Date</a:t>
            </a:r>
            <a:endParaRPr lang="en-IN" dirty="0"/>
          </a:p>
        </p:txBody>
      </p:sp>
      <p:sp>
        <p:nvSpPr>
          <p:cNvPr id="26" name="Hexagon 25">
            <a:extLst>
              <a:ext uri="{FF2B5EF4-FFF2-40B4-BE49-F238E27FC236}">
                <a16:creationId xmlns:a16="http://schemas.microsoft.com/office/drawing/2014/main" id="{545C2161-8AD5-4668-AFE0-526D525AAED4}"/>
              </a:ext>
            </a:extLst>
          </p:cNvPr>
          <p:cNvSpPr/>
          <p:nvPr userDrawn="1"/>
        </p:nvSpPr>
        <p:spPr bwMode="auto">
          <a:xfrm rot="5400000">
            <a:off x="9430082" y="22928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7" name="Hexagon 26">
            <a:extLst>
              <a:ext uri="{FF2B5EF4-FFF2-40B4-BE49-F238E27FC236}">
                <a16:creationId xmlns:a16="http://schemas.microsoft.com/office/drawing/2014/main" id="{B0E279D2-C23B-4E7B-8338-059A65C28C10}"/>
              </a:ext>
            </a:extLst>
          </p:cNvPr>
          <p:cNvSpPr/>
          <p:nvPr userDrawn="1"/>
        </p:nvSpPr>
        <p:spPr bwMode="auto">
          <a:xfrm rot="5400000">
            <a:off x="10027616" y="12006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8" name="Hexagon 27">
            <a:extLst>
              <a:ext uri="{FF2B5EF4-FFF2-40B4-BE49-F238E27FC236}">
                <a16:creationId xmlns:a16="http://schemas.microsoft.com/office/drawing/2014/main" id="{8E84E391-6E88-4071-A2EA-F24C76E6B8C8}"/>
              </a:ext>
            </a:extLst>
          </p:cNvPr>
          <p:cNvSpPr/>
          <p:nvPr userDrawn="1"/>
        </p:nvSpPr>
        <p:spPr bwMode="auto">
          <a:xfrm rot="5400000">
            <a:off x="8235012" y="22928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9" name="Hexagon 28">
            <a:extLst>
              <a:ext uri="{FF2B5EF4-FFF2-40B4-BE49-F238E27FC236}">
                <a16:creationId xmlns:a16="http://schemas.microsoft.com/office/drawing/2014/main" id="{AD910653-DB6B-4C2C-918B-82077F4429EB}"/>
              </a:ext>
            </a:extLst>
          </p:cNvPr>
          <p:cNvSpPr/>
          <p:nvPr userDrawn="1"/>
        </p:nvSpPr>
        <p:spPr bwMode="auto">
          <a:xfrm rot="5400000">
            <a:off x="8832547" y="33850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0" name="Hexagon 29">
            <a:extLst>
              <a:ext uri="{FF2B5EF4-FFF2-40B4-BE49-F238E27FC236}">
                <a16:creationId xmlns:a16="http://schemas.microsoft.com/office/drawing/2014/main" id="{27836190-F1CD-4FAA-AACD-5E4444A3CECC}"/>
              </a:ext>
            </a:extLst>
          </p:cNvPr>
          <p:cNvSpPr/>
          <p:nvPr userDrawn="1"/>
        </p:nvSpPr>
        <p:spPr bwMode="auto">
          <a:xfrm rot="5400000">
            <a:off x="9427824" y="44772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1" name="Hexagon 30">
            <a:extLst>
              <a:ext uri="{FF2B5EF4-FFF2-40B4-BE49-F238E27FC236}">
                <a16:creationId xmlns:a16="http://schemas.microsoft.com/office/drawing/2014/main" id="{77E41A5C-7342-4EB3-B60D-2497704081CA}"/>
              </a:ext>
            </a:extLst>
          </p:cNvPr>
          <p:cNvSpPr/>
          <p:nvPr userDrawn="1"/>
        </p:nvSpPr>
        <p:spPr bwMode="auto">
          <a:xfrm rot="5400000">
            <a:off x="10624021" y="22928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4" name="Hexagon 33">
            <a:extLst>
              <a:ext uri="{FF2B5EF4-FFF2-40B4-BE49-F238E27FC236}">
                <a16:creationId xmlns:a16="http://schemas.microsoft.com/office/drawing/2014/main" id="{35524B36-B5CD-445E-8EDB-3F6B3BA35C2F}"/>
              </a:ext>
            </a:extLst>
          </p:cNvPr>
          <p:cNvSpPr/>
          <p:nvPr userDrawn="1"/>
        </p:nvSpPr>
        <p:spPr bwMode="auto">
          <a:xfrm rot="5400000">
            <a:off x="7637477" y="33850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8" name="Hexagon 37">
            <a:extLst>
              <a:ext uri="{FF2B5EF4-FFF2-40B4-BE49-F238E27FC236}">
                <a16:creationId xmlns:a16="http://schemas.microsoft.com/office/drawing/2014/main" id="{8FD49A91-5F20-48C6-82AF-0E78D395E4E2}"/>
              </a:ext>
            </a:extLst>
          </p:cNvPr>
          <p:cNvSpPr/>
          <p:nvPr userDrawn="1"/>
        </p:nvSpPr>
        <p:spPr bwMode="auto">
          <a:xfrm rot="5400000">
            <a:off x="251351" y="5249614"/>
            <a:ext cx="574665" cy="495400"/>
          </a:xfrm>
          <a:prstGeom prst="hexagon">
            <a:avLst/>
          </a:prstGeom>
          <a:noFill/>
          <a:ln w="25400">
            <a:solidFill>
              <a:schemeClr val="tx1">
                <a:alpha val="10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9" name="Rectangle 38">
            <a:extLst>
              <a:ext uri="{FF2B5EF4-FFF2-40B4-BE49-F238E27FC236}">
                <a16:creationId xmlns:a16="http://schemas.microsoft.com/office/drawing/2014/main" id="{14DE99E7-A29D-40E3-B5D7-026CB845E254}"/>
              </a:ext>
            </a:extLst>
          </p:cNvPr>
          <p:cNvSpPr/>
          <p:nvPr userDrawn="1"/>
        </p:nvSpPr>
        <p:spPr>
          <a:xfrm>
            <a:off x="0" y="3468187"/>
            <a:ext cx="7421880" cy="1264588"/>
          </a:xfrm>
          <a:prstGeom prst="rect">
            <a:avLst/>
          </a:prstGeom>
          <a:gradFill>
            <a:gsLst>
              <a:gs pos="0">
                <a:schemeClr val="tx1">
                  <a:alpha val="25000"/>
                </a:schemeClr>
              </a:gs>
              <a:gs pos="100000">
                <a:schemeClr val="tx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8640" tIns="0" rIns="0" bIns="0" rtlCol="0" anchor="ctr"/>
          <a:lstStyle/>
          <a:p>
            <a:pPr algn="r"/>
            <a:endParaRPr lang="en-US" sz="2000" dirty="0">
              <a:solidFill>
                <a:schemeClr val="tx1"/>
              </a:solidFill>
              <a:latin typeface="+mj-lt"/>
            </a:endParaRPr>
          </a:p>
        </p:txBody>
      </p:sp>
      <p:sp>
        <p:nvSpPr>
          <p:cNvPr id="43" name="Hexagon 42">
            <a:extLst>
              <a:ext uri="{FF2B5EF4-FFF2-40B4-BE49-F238E27FC236}">
                <a16:creationId xmlns:a16="http://schemas.microsoft.com/office/drawing/2014/main" id="{69BFC26A-54B7-408B-A647-E354BA6156D0}"/>
              </a:ext>
            </a:extLst>
          </p:cNvPr>
          <p:cNvSpPr/>
          <p:nvPr userDrawn="1"/>
        </p:nvSpPr>
        <p:spPr bwMode="auto">
          <a:xfrm rot="5400000">
            <a:off x="10237278" y="1372418"/>
            <a:ext cx="989162" cy="852722"/>
          </a:xfrm>
          <a:prstGeom prst="hexagon">
            <a:avLst/>
          </a:prstGeom>
          <a:noFill/>
          <a:ln w="25400">
            <a:solidFill>
              <a:schemeClr val="tx1">
                <a:alpha val="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4" name="Text Placeholder 2">
            <a:extLst>
              <a:ext uri="{FF2B5EF4-FFF2-40B4-BE49-F238E27FC236}">
                <a16:creationId xmlns:a16="http://schemas.microsoft.com/office/drawing/2014/main" id="{9A2E3023-5414-41A2-843F-9B8DFF026737}"/>
              </a:ext>
            </a:extLst>
          </p:cNvPr>
          <p:cNvSpPr>
            <a:spLocks noGrp="1"/>
          </p:cNvSpPr>
          <p:nvPr>
            <p:ph type="body" sz="quarter" idx="14" hasCustomPrompt="1"/>
          </p:nvPr>
        </p:nvSpPr>
        <p:spPr bwMode="auto">
          <a:xfrm>
            <a:off x="450344" y="4123481"/>
            <a:ext cx="5855587" cy="550509"/>
          </a:xfrm>
        </p:spPr>
        <p:txBody>
          <a:bodyPr lIns="0" tIns="0" rIns="0" bIns="0">
            <a:noAutofit/>
          </a:bodyPr>
          <a:lstStyle>
            <a:lvl1pPr marL="0" indent="0">
              <a:lnSpc>
                <a:spcPct val="100000"/>
              </a:lnSpc>
              <a:spcBef>
                <a:spcPts val="0"/>
              </a:spcBef>
              <a:buNone/>
              <a:defRPr sz="2000">
                <a:solidFill>
                  <a:schemeClr val="tx1"/>
                </a:solidFill>
                <a:latin typeface="Segoe UI Semilight" panose="020B0402040204020203" pitchFamily="34" charset="0"/>
                <a:cs typeface="Segoe UI Semilight" panose="020B0402040204020203" pitchFamily="34" charset="0"/>
              </a:defRPr>
            </a:lvl1pPr>
          </a:lstStyle>
          <a:p>
            <a:pPr lvl="0"/>
            <a:r>
              <a:rPr lang="en-US" dirty="0"/>
              <a:t>Speaker Name</a:t>
            </a:r>
          </a:p>
        </p:txBody>
      </p:sp>
      <p:sp>
        <p:nvSpPr>
          <p:cNvPr id="8" name="Text Placeholder 7">
            <a:extLst>
              <a:ext uri="{FF2B5EF4-FFF2-40B4-BE49-F238E27FC236}">
                <a16:creationId xmlns:a16="http://schemas.microsoft.com/office/drawing/2014/main" id="{49C85289-45A2-4172-8556-A620212ECFCF}"/>
              </a:ext>
            </a:extLst>
          </p:cNvPr>
          <p:cNvSpPr>
            <a:spLocks noGrp="1"/>
          </p:cNvSpPr>
          <p:nvPr>
            <p:ph type="body" sz="quarter" idx="15" hasCustomPrompt="1"/>
          </p:nvPr>
        </p:nvSpPr>
        <p:spPr>
          <a:xfrm>
            <a:off x="457200" y="3524196"/>
            <a:ext cx="5848731" cy="549275"/>
          </a:xfrm>
        </p:spPr>
        <p:txBody>
          <a:bodyPr vert="horz" wrap="square" lIns="0" tIns="0" rIns="0" bIns="0" rtlCol="0">
            <a:noAutofit/>
          </a:bodyPr>
          <a:lstStyle>
            <a:lvl1pPr marL="0" indent="0">
              <a:buNone/>
              <a:defRPr lang="en-US" sz="2800" dirty="0" smtClean="0">
                <a:solidFill>
                  <a:schemeClr val="tx1"/>
                </a:solidFill>
                <a:latin typeface="Segoe UI Semilight" panose="020B0402040204020203" pitchFamily="34" charset="0"/>
                <a:cs typeface="Segoe UI Semilight" panose="020B0402040204020203" pitchFamily="34" charset="0"/>
              </a:defRPr>
            </a:lvl1pPr>
            <a:lvl2pPr>
              <a:defRPr lang="en-US" dirty="0" smtClean="0"/>
            </a:lvl2pPr>
            <a:lvl3pPr>
              <a:defRPr lang="en-US" dirty="0" smtClean="0"/>
            </a:lvl3pPr>
            <a:lvl4pPr>
              <a:defRPr lang="en-US" dirty="0" smtClean="0"/>
            </a:lvl4pPr>
            <a:lvl5pPr>
              <a:defRPr lang="en-IN" dirty="0"/>
            </a:lvl5pPr>
          </a:lstStyle>
          <a:p>
            <a:pPr marL="224097" lvl="0" indent="-224097">
              <a:lnSpc>
                <a:spcPct val="100000"/>
              </a:lnSpc>
              <a:spcBef>
                <a:spcPts val="0"/>
              </a:spcBef>
            </a:pPr>
            <a:r>
              <a:rPr lang="en-US" dirty="0"/>
              <a:t>Topic</a:t>
            </a:r>
            <a:endParaRPr lang="en-IN" dirty="0"/>
          </a:p>
        </p:txBody>
      </p:sp>
      <p:pic>
        <p:nvPicPr>
          <p:cNvPr id="18" name="Picture 17">
            <a:extLst>
              <a:ext uri="{FF2B5EF4-FFF2-40B4-BE49-F238E27FC236}">
                <a16:creationId xmlns:a16="http://schemas.microsoft.com/office/drawing/2014/main" id="{B94800CA-DF9A-4066-92DD-DEF067BFA4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51948" y="6341847"/>
            <a:ext cx="1612543" cy="346052"/>
          </a:xfrm>
          <a:prstGeom prst="rect">
            <a:avLst/>
          </a:prstGeom>
        </p:spPr>
      </p:pic>
    </p:spTree>
    <p:extLst>
      <p:ext uri="{BB962C8B-B14F-4D97-AF65-F5344CB8AC3E}">
        <p14:creationId xmlns:p14="http://schemas.microsoft.com/office/powerpoint/2010/main" val="313986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Photo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3AF77C-6B50-40AC-BA06-F2D295C0A173}"/>
              </a:ext>
            </a:extLst>
          </p:cNvPr>
          <p:cNvSpPr>
            <a:spLocks noGrp="1"/>
          </p:cNvSpPr>
          <p:nvPr>
            <p:ph type="pic" sz="quarter" idx="10" hasCustomPrompt="1"/>
          </p:nvPr>
        </p:nvSpPr>
        <p:spPr>
          <a:xfrm>
            <a:off x="0" y="0"/>
            <a:ext cx="6858000" cy="6858000"/>
          </a:xfrm>
        </p:spPr>
        <p:txBody>
          <a:bodyPr lIns="91440" tIns="1371600" rIns="91440" anchor="ctr">
            <a:noAutofit/>
          </a:bodyPr>
          <a:lstStyle>
            <a:lvl1pPr marL="0" indent="0" algn="ctr">
              <a:buNone/>
              <a:defRPr sz="2400"/>
            </a:lvl1pPr>
          </a:lstStyle>
          <a:p>
            <a:r>
              <a:rPr lang="en-US" dirty="0"/>
              <a:t>Click on icon to add picture</a:t>
            </a:r>
          </a:p>
        </p:txBody>
      </p:sp>
      <p:sp>
        <p:nvSpPr>
          <p:cNvPr id="2" name="Title 1"/>
          <p:cNvSpPr>
            <a:spLocks noGrp="1"/>
          </p:cNvSpPr>
          <p:nvPr>
            <p:ph type="title" hasCustomPrompt="1"/>
          </p:nvPr>
        </p:nvSpPr>
        <p:spPr>
          <a:xfrm>
            <a:off x="7338537" y="3059668"/>
            <a:ext cx="4160202" cy="738664"/>
          </a:xfrm>
        </p:spPr>
        <p:txBody>
          <a:bodyPr wrap="square" anchor="ctr">
            <a:spAutoFit/>
          </a:bodyPr>
          <a:lstStyle>
            <a:lvl1pPr>
              <a:lnSpc>
                <a:spcPct val="100000"/>
              </a:lnSpc>
              <a:defRPr sz="3600" spc="-49" baseline="0">
                <a:solidFill>
                  <a:schemeClr val="tx1"/>
                </a:solidFill>
              </a:defRPr>
            </a:lvl1pPr>
          </a:lstStyle>
          <a:p>
            <a:r>
              <a:rPr lang="en-US" dirty="0"/>
              <a:t>Square photo layout</a:t>
            </a:r>
          </a:p>
        </p:txBody>
      </p:sp>
    </p:spTree>
    <p:extLst>
      <p:ext uri="{BB962C8B-B14F-4D97-AF65-F5344CB8AC3E}">
        <p14:creationId xmlns:p14="http://schemas.microsoft.com/office/powerpoint/2010/main" val="3632363353"/>
      </p:ext>
    </p:extLst>
  </p:cSld>
  <p:clrMapOvr>
    <a:masterClrMapping/>
  </p:clrMapOvr>
  <p:transition>
    <p:fade/>
  </p:transition>
  <p:extLst mod="1">
    <p:ext uri="{DCECCB84-F9BA-43D5-87BE-67443E8EF086}">
      <p15:sldGuideLst xmlns:p15="http://schemas.microsoft.com/office/powerpoint/2012/main">
        <p15:guide id="1" pos="349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5229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1333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48226"/>
          </a:xfrm>
        </p:spPr>
        <p:txBody>
          <a:bodyPr/>
          <a:lstStyle>
            <a:lvl1pPr marL="0" indent="0">
              <a:buNone/>
              <a:defRPr sz="32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sz="1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sz="1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sz="1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620175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178545"/>
          </a:xfrm>
          <a:prstGeom prst="rect">
            <a:avLst/>
          </a:prstGeom>
        </p:spPr>
        <p:txBody>
          <a:bodyPr/>
          <a:lstStyle>
            <a:lvl1pPr marL="284790" indent="-28479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0602443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585729-97FF-4831-96B1-00D7B5E86EE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0" y="-1"/>
            <a:ext cx="12192000" cy="6858001"/>
          </a:xfrm>
          <a:custGeom>
            <a:avLst/>
            <a:gdLst>
              <a:gd name="connsiteX0" fmla="*/ 0 w 12192000"/>
              <a:gd name="connsiteY0" fmla="*/ 0 h 6858001"/>
              <a:gd name="connsiteX1" fmla="*/ 12192000 w 12192000"/>
              <a:gd name="connsiteY1" fmla="*/ 0 h 6858001"/>
              <a:gd name="connsiteX2" fmla="*/ 12192000 w 12192000"/>
              <a:gd name="connsiteY2" fmla="*/ 6858001 h 6858001"/>
              <a:gd name="connsiteX3" fmla="*/ 0 w 1219200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0" h="6858001">
                <a:moveTo>
                  <a:pt x="0" y="0"/>
                </a:moveTo>
                <a:lnTo>
                  <a:pt x="12192000" y="0"/>
                </a:lnTo>
                <a:lnTo>
                  <a:pt x="12192000" y="6858001"/>
                </a:lnTo>
                <a:lnTo>
                  <a:pt x="0" y="6858001"/>
                </a:lnTo>
                <a:close/>
              </a:path>
            </a:pathLst>
          </a:custGeom>
        </p:spPr>
      </p:pic>
      <p:sp>
        <p:nvSpPr>
          <p:cNvPr id="21" name="Rectangle 20">
            <a:extLst>
              <a:ext uri="{FF2B5EF4-FFF2-40B4-BE49-F238E27FC236}">
                <a16:creationId xmlns:a16="http://schemas.microsoft.com/office/drawing/2014/main" id="{088FA53E-C46A-43BD-A3CF-B1AD28E749E7}"/>
              </a:ext>
            </a:extLst>
          </p:cNvPr>
          <p:cNvSpPr/>
          <p:nvPr userDrawn="1"/>
        </p:nvSpPr>
        <p:spPr bwMode="auto">
          <a:xfrm>
            <a:off x="-1" y="-1"/>
            <a:ext cx="12192000" cy="6858000"/>
          </a:xfrm>
          <a:prstGeom prst="rect">
            <a:avLst/>
          </a:prstGeom>
          <a:blipFill dpi="0" rotWithShape="1">
            <a:blip r:embed="rId3" cstate="email">
              <a:alphaModFix amt="75000"/>
              <a:extLst>
                <a:ext uri="{28A0092B-C50C-407E-A947-70E740481C1C}">
                  <a14:useLocalDpi xmlns:a14="http://schemas.microsoft.com/office/drawing/2010/main"/>
                </a:ext>
              </a:extLst>
            </a:blip>
            <a:srcRect/>
            <a:stretch>
              <a:fillRect/>
            </a:stretch>
          </a:bli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22" name="Rectangle 21">
            <a:extLst>
              <a:ext uri="{FF2B5EF4-FFF2-40B4-BE49-F238E27FC236}">
                <a16:creationId xmlns:a16="http://schemas.microsoft.com/office/drawing/2014/main" id="{3DD7345A-7AA0-454E-B131-7980AE72F33F}"/>
              </a:ext>
            </a:extLst>
          </p:cNvPr>
          <p:cNvSpPr/>
          <p:nvPr userDrawn="1"/>
        </p:nvSpPr>
        <p:spPr bwMode="auto">
          <a:xfrm rot="5400000">
            <a:off x="194697" y="1947297"/>
            <a:ext cx="4716007" cy="5105399"/>
          </a:xfrm>
          <a:custGeom>
            <a:avLst/>
            <a:gdLst>
              <a:gd name="connsiteX0" fmla="*/ 0 w 4983483"/>
              <a:gd name="connsiteY0" fmla="*/ 0 h 5394960"/>
              <a:gd name="connsiteX1" fmla="*/ 4983483 w 4983483"/>
              <a:gd name="connsiteY1" fmla="*/ 0 h 5394960"/>
              <a:gd name="connsiteX2" fmla="*/ 4983483 w 4983483"/>
              <a:gd name="connsiteY2" fmla="*/ 5394960 h 5394960"/>
              <a:gd name="connsiteX3" fmla="*/ 0 w 4983483"/>
              <a:gd name="connsiteY3" fmla="*/ 5394960 h 5394960"/>
              <a:gd name="connsiteX4" fmla="*/ 0 w 4983483"/>
              <a:gd name="connsiteY4" fmla="*/ 0 h 5394960"/>
              <a:gd name="connsiteX0" fmla="*/ 4983483 w 5074923"/>
              <a:gd name="connsiteY0" fmla="*/ 5394960 h 5486400"/>
              <a:gd name="connsiteX1" fmla="*/ 0 w 5074923"/>
              <a:gd name="connsiteY1" fmla="*/ 5394960 h 5486400"/>
              <a:gd name="connsiteX2" fmla="*/ 0 w 5074923"/>
              <a:gd name="connsiteY2" fmla="*/ 0 h 5486400"/>
              <a:gd name="connsiteX3" fmla="*/ 4983483 w 5074923"/>
              <a:gd name="connsiteY3" fmla="*/ 0 h 5486400"/>
              <a:gd name="connsiteX4" fmla="*/ 5074923 w 5074923"/>
              <a:gd name="connsiteY4" fmla="*/ 5486400 h 5486400"/>
              <a:gd name="connsiteX0" fmla="*/ 4983483 w 4983483"/>
              <a:gd name="connsiteY0" fmla="*/ 5394960 h 5394960"/>
              <a:gd name="connsiteX1" fmla="*/ 0 w 4983483"/>
              <a:gd name="connsiteY1" fmla="*/ 5394960 h 5394960"/>
              <a:gd name="connsiteX2" fmla="*/ 0 w 4983483"/>
              <a:gd name="connsiteY2" fmla="*/ 0 h 5394960"/>
              <a:gd name="connsiteX3" fmla="*/ 4983483 w 4983483"/>
              <a:gd name="connsiteY3" fmla="*/ 0 h 5394960"/>
              <a:gd name="connsiteX0" fmla="*/ 0 w 4983483"/>
              <a:gd name="connsiteY0" fmla="*/ 5394960 h 5394960"/>
              <a:gd name="connsiteX1" fmla="*/ 0 w 4983483"/>
              <a:gd name="connsiteY1" fmla="*/ 0 h 5394960"/>
              <a:gd name="connsiteX2" fmla="*/ 4983483 w 4983483"/>
              <a:gd name="connsiteY2" fmla="*/ 0 h 5394960"/>
            </a:gdLst>
            <a:ahLst/>
            <a:cxnLst>
              <a:cxn ang="0">
                <a:pos x="connsiteX0" y="connsiteY0"/>
              </a:cxn>
              <a:cxn ang="0">
                <a:pos x="connsiteX1" y="connsiteY1"/>
              </a:cxn>
              <a:cxn ang="0">
                <a:pos x="connsiteX2" y="connsiteY2"/>
              </a:cxn>
            </a:cxnLst>
            <a:rect l="l" t="t" r="r" b="b"/>
            <a:pathLst>
              <a:path w="4983483" h="5394960">
                <a:moveTo>
                  <a:pt x="0" y="5394960"/>
                </a:moveTo>
                <a:lnTo>
                  <a:pt x="0" y="0"/>
                </a:lnTo>
                <a:lnTo>
                  <a:pt x="4983483" y="0"/>
                </a:lnTo>
              </a:path>
            </a:pathLst>
          </a:custGeom>
          <a:noFill/>
          <a:ln w="76200" cap="flat" cmpd="sng" algn="ctr">
            <a:solidFill>
              <a:schemeClr val="bg1">
                <a:alpha val="30000"/>
              </a:schemeClr>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11" name="Text Placeholder 10">
            <a:extLst>
              <a:ext uri="{FF2B5EF4-FFF2-40B4-BE49-F238E27FC236}">
                <a16:creationId xmlns:a16="http://schemas.microsoft.com/office/drawing/2014/main" id="{2F6D7402-ED3C-4FA7-8FEF-210FA70E82E4}"/>
              </a:ext>
            </a:extLst>
          </p:cNvPr>
          <p:cNvSpPr>
            <a:spLocks noGrp="1"/>
          </p:cNvSpPr>
          <p:nvPr>
            <p:ph type="body" sz="quarter" idx="15" hasCustomPrompt="1"/>
          </p:nvPr>
        </p:nvSpPr>
        <p:spPr>
          <a:xfrm>
            <a:off x="335121" y="2392680"/>
            <a:ext cx="4435158" cy="960120"/>
          </a:xfrm>
        </p:spPr>
        <p:txBody>
          <a:bodyPr/>
          <a:lstStyle>
            <a:lvl1pPr marL="0" indent="0">
              <a:buNone/>
              <a:defRPr lang="en-IN" sz="6000" b="0" kern="1200" cap="none" spc="-98" baseline="0" dirty="0">
                <a:ln w="3175">
                  <a:noFill/>
                </a:ln>
                <a:solidFill>
                  <a:schemeClr val="bg1"/>
                </a:solidFill>
                <a:effectLst/>
                <a:latin typeface="+mj-lt"/>
                <a:ea typeface="+mn-ea"/>
                <a:cs typeface="Segoe UI" pitchFamily="34" charset="0"/>
              </a:defRPr>
            </a:lvl1pPr>
          </a:lstStyle>
          <a:p>
            <a:pPr lvl="0"/>
            <a:r>
              <a:rPr lang="en-US" dirty="0"/>
              <a:t>THANK YOU</a:t>
            </a:r>
            <a:endParaRPr lang="en-IN" dirty="0"/>
          </a:p>
        </p:txBody>
      </p:sp>
      <p:grpSp>
        <p:nvGrpSpPr>
          <p:cNvPr id="15" name="Group 14">
            <a:extLst>
              <a:ext uri="{FF2B5EF4-FFF2-40B4-BE49-F238E27FC236}">
                <a16:creationId xmlns:a16="http://schemas.microsoft.com/office/drawing/2014/main" id="{B805B4A8-8291-4B64-9CCF-94C23FCBB8BF}"/>
              </a:ext>
            </a:extLst>
          </p:cNvPr>
          <p:cNvGrpSpPr/>
          <p:nvPr userDrawn="1"/>
        </p:nvGrpSpPr>
        <p:grpSpPr>
          <a:xfrm>
            <a:off x="10211502" y="4870237"/>
            <a:ext cx="2571341" cy="2561862"/>
            <a:chOff x="-578418" y="4915957"/>
            <a:chExt cx="2571341" cy="2561862"/>
          </a:xfrm>
        </p:grpSpPr>
        <p:sp>
          <p:nvSpPr>
            <p:cNvPr id="18" name="Hexagon 17">
              <a:extLst>
                <a:ext uri="{FF2B5EF4-FFF2-40B4-BE49-F238E27FC236}">
                  <a16:creationId xmlns:a16="http://schemas.microsoft.com/office/drawing/2014/main" id="{7EDB9972-8F77-43FA-9E90-DEDD6C0D5257}"/>
                </a:ext>
              </a:extLst>
            </p:cNvPr>
            <p:cNvSpPr/>
            <p:nvPr userDrawn="1"/>
          </p:nvSpPr>
          <p:spPr bwMode="auto">
            <a:xfrm rot="5400000">
              <a:off x="210063" y="5767927"/>
              <a:ext cx="995191" cy="857923"/>
            </a:xfrm>
            <a:prstGeom prst="hexagon">
              <a:avLst/>
            </a:prstGeom>
            <a:noFill/>
            <a:ln w="38100" cap="flat" cmpd="sng" algn="ctr">
              <a:solidFill>
                <a:schemeClr val="bg1">
                  <a:alpha val="10000"/>
                </a:schemeClr>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0" name="Hexagon 19">
              <a:extLst>
                <a:ext uri="{FF2B5EF4-FFF2-40B4-BE49-F238E27FC236}">
                  <a16:creationId xmlns:a16="http://schemas.microsoft.com/office/drawing/2014/main" id="{E0A1ECFD-E1D9-4CFE-B1B9-9FD042D65649}"/>
                </a:ext>
              </a:extLst>
            </p:cNvPr>
            <p:cNvSpPr/>
            <p:nvPr userDrawn="1"/>
          </p:nvSpPr>
          <p:spPr bwMode="auto">
            <a:xfrm rot="5400000">
              <a:off x="638619" y="4984591"/>
              <a:ext cx="995191" cy="857923"/>
            </a:xfrm>
            <a:prstGeom prst="hexagon">
              <a:avLst/>
            </a:prstGeom>
            <a:noFill/>
            <a:ln w="38100" cap="flat" cmpd="sng" algn="ctr">
              <a:solidFill>
                <a:schemeClr val="bg1">
                  <a:alpha val="10000"/>
                </a:schemeClr>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3" name="Hexagon 22">
              <a:extLst>
                <a:ext uri="{FF2B5EF4-FFF2-40B4-BE49-F238E27FC236}">
                  <a16:creationId xmlns:a16="http://schemas.microsoft.com/office/drawing/2014/main" id="{5193C2E5-C3F6-47B4-A079-39B9D0132290}"/>
                </a:ext>
              </a:extLst>
            </p:cNvPr>
            <p:cNvSpPr/>
            <p:nvPr userDrawn="1"/>
          </p:nvSpPr>
          <p:spPr bwMode="auto">
            <a:xfrm rot="5400000">
              <a:off x="-647052" y="5767927"/>
              <a:ext cx="995191" cy="857923"/>
            </a:xfrm>
            <a:prstGeom prst="hexagon">
              <a:avLst/>
            </a:prstGeom>
            <a:noFill/>
            <a:ln w="38100" cap="flat" cmpd="sng" algn="ctr">
              <a:solidFill>
                <a:schemeClr val="bg1">
                  <a:alpha val="10000"/>
                </a:schemeClr>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4" name="Hexagon 23">
              <a:extLst>
                <a:ext uri="{FF2B5EF4-FFF2-40B4-BE49-F238E27FC236}">
                  <a16:creationId xmlns:a16="http://schemas.microsoft.com/office/drawing/2014/main" id="{18EA2CE3-4428-43CF-A4B0-8A2CA7621F9E}"/>
                </a:ext>
              </a:extLst>
            </p:cNvPr>
            <p:cNvSpPr/>
            <p:nvPr userDrawn="1"/>
          </p:nvSpPr>
          <p:spPr bwMode="auto">
            <a:xfrm rot="5400000">
              <a:off x="-218495" y="6551262"/>
              <a:ext cx="995191" cy="857923"/>
            </a:xfrm>
            <a:prstGeom prst="hexagon">
              <a:avLst/>
            </a:prstGeom>
            <a:noFill/>
            <a:ln w="38100" cap="flat" cmpd="sng" algn="ctr">
              <a:solidFill>
                <a:schemeClr val="bg1">
                  <a:alpha val="10000"/>
                </a:schemeClr>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5" name="Hexagon 24">
              <a:extLst>
                <a:ext uri="{FF2B5EF4-FFF2-40B4-BE49-F238E27FC236}">
                  <a16:creationId xmlns:a16="http://schemas.microsoft.com/office/drawing/2014/main" id="{89B4D078-DC89-4B3B-9D01-4E318BDFF2A3}"/>
                </a:ext>
              </a:extLst>
            </p:cNvPr>
            <p:cNvSpPr/>
            <p:nvPr userDrawn="1"/>
          </p:nvSpPr>
          <p:spPr bwMode="auto">
            <a:xfrm rot="5400000">
              <a:off x="1066366" y="5767927"/>
              <a:ext cx="995191" cy="857923"/>
            </a:xfrm>
            <a:prstGeom prst="hexagon">
              <a:avLst/>
            </a:prstGeom>
            <a:noFill/>
            <a:ln w="38100" cap="flat" cmpd="sng" algn="ctr">
              <a:solidFill>
                <a:schemeClr val="bg1">
                  <a:alpha val="10000"/>
                </a:schemeClr>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6" name="Hexagon 25">
              <a:extLst>
                <a:ext uri="{FF2B5EF4-FFF2-40B4-BE49-F238E27FC236}">
                  <a16:creationId xmlns:a16="http://schemas.microsoft.com/office/drawing/2014/main" id="{06586B16-5B40-4D2A-BC6B-19396A428558}"/>
                </a:ext>
              </a:extLst>
            </p:cNvPr>
            <p:cNvSpPr/>
            <p:nvPr userDrawn="1"/>
          </p:nvSpPr>
          <p:spPr bwMode="auto">
            <a:xfrm rot="5400000">
              <a:off x="788991" y="5107763"/>
              <a:ext cx="709436" cy="611580"/>
            </a:xfrm>
            <a:prstGeom prst="hexagon">
              <a:avLst/>
            </a:prstGeom>
            <a:noFill/>
            <a:ln w="25400" cap="flat" cmpd="sng" algn="ctr">
              <a:solidFill>
                <a:schemeClr val="bg1">
                  <a:alpha val="10000"/>
                </a:schemeClr>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grpSp>
      <p:pic>
        <p:nvPicPr>
          <p:cNvPr id="13" name="Picture 12">
            <a:extLst>
              <a:ext uri="{FF2B5EF4-FFF2-40B4-BE49-F238E27FC236}">
                <a16:creationId xmlns:a16="http://schemas.microsoft.com/office/drawing/2014/main" id="{3B38A290-5EDB-4612-BE53-BEB890DD7D4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50159" y="428201"/>
            <a:ext cx="1612543" cy="346052"/>
          </a:xfrm>
          <a:prstGeom prst="rect">
            <a:avLst/>
          </a:prstGeom>
        </p:spPr>
      </p:pic>
    </p:spTree>
    <p:extLst>
      <p:ext uri="{BB962C8B-B14F-4D97-AF65-F5344CB8AC3E}">
        <p14:creationId xmlns:p14="http://schemas.microsoft.com/office/powerpoint/2010/main" val="35642846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3 with photo v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784C917-B95E-4A5F-BEF5-C3DE5D146DCF}"/>
              </a:ext>
            </a:extLst>
          </p:cNvPr>
          <p:cNvPicPr>
            <a:picLocks noChangeAspect="1"/>
          </p:cNvPicPr>
          <p:nvPr userDrawn="1"/>
        </p:nvPicPr>
        <p:blipFill rotWithShape="1">
          <a:blip r:embed="rId2" cstate="email">
            <a:duotone>
              <a:srgbClr val="00B093">
                <a:shade val="45000"/>
                <a:satMod val="135000"/>
              </a:srgbClr>
              <a:prstClr val="white"/>
            </a:duotone>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6" name="Rectangle 15">
            <a:extLst>
              <a:ext uri="{FF2B5EF4-FFF2-40B4-BE49-F238E27FC236}">
                <a16:creationId xmlns:a16="http://schemas.microsoft.com/office/drawing/2014/main" id="{93F15D5D-B2B0-4C1D-B3C7-2B4DB2022E22}"/>
              </a:ext>
            </a:extLst>
          </p:cNvPr>
          <p:cNvSpPr/>
          <p:nvPr userDrawn="1"/>
        </p:nvSpPr>
        <p:spPr bwMode="auto">
          <a:xfrm>
            <a:off x="0" y="-974"/>
            <a:ext cx="12192000" cy="6858000"/>
          </a:xfrm>
          <a:prstGeom prst="rect">
            <a:avLst/>
          </a:prstGeom>
          <a:blipFill dpi="0" rotWithShape="1">
            <a:blip r:embed="rId3" cstate="email">
              <a:alphaModFix amt="77000"/>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itle 1">
            <a:extLst>
              <a:ext uri="{FF2B5EF4-FFF2-40B4-BE49-F238E27FC236}">
                <a16:creationId xmlns:a16="http://schemas.microsoft.com/office/drawing/2014/main" id="{0C201E44-2743-4D27-9DA0-95C59E00C144}"/>
              </a:ext>
            </a:extLst>
          </p:cNvPr>
          <p:cNvSpPr>
            <a:spLocks noGrp="1"/>
          </p:cNvSpPr>
          <p:nvPr>
            <p:ph type="title" hasCustomPrompt="1"/>
          </p:nvPr>
        </p:nvSpPr>
        <p:spPr bwMode="auto">
          <a:xfrm>
            <a:off x="457200" y="1578058"/>
            <a:ext cx="5849815" cy="1793104"/>
          </a:xfrm>
          <a:noFill/>
        </p:spPr>
        <p:txBody>
          <a:bodyPr vert="horz" wrap="square" lIns="0" tIns="0" rIns="0" bIns="0" rtlCol="0" anchor="b" anchorCtr="0">
            <a:noAutofit/>
          </a:bodyPr>
          <a:lstStyle>
            <a:lvl1pPr>
              <a:defRPr lang="en-US" sz="5400" spc="-98" dirty="0">
                <a:solidFill>
                  <a:schemeClr val="tx1"/>
                </a:solidFill>
              </a:defRPr>
            </a:lvl1pPr>
          </a:lstStyle>
          <a:p>
            <a:pPr lvl="0"/>
            <a:r>
              <a:rPr lang="en-US" dirty="0"/>
              <a:t>Presentation title</a:t>
            </a:r>
          </a:p>
        </p:txBody>
      </p:sp>
      <p:sp>
        <p:nvSpPr>
          <p:cNvPr id="33" name="Text Placeholder 32">
            <a:extLst>
              <a:ext uri="{FF2B5EF4-FFF2-40B4-BE49-F238E27FC236}">
                <a16:creationId xmlns:a16="http://schemas.microsoft.com/office/drawing/2014/main" id="{AE62FF18-0207-405E-B81C-442E93CBFF82}"/>
              </a:ext>
            </a:extLst>
          </p:cNvPr>
          <p:cNvSpPr>
            <a:spLocks noGrp="1"/>
          </p:cNvSpPr>
          <p:nvPr>
            <p:ph type="body" sz="quarter" idx="16" hasCustomPrompt="1"/>
          </p:nvPr>
        </p:nvSpPr>
        <p:spPr>
          <a:xfrm>
            <a:off x="450344" y="5379720"/>
            <a:ext cx="5848731" cy="701040"/>
          </a:xfrm>
        </p:spPr>
        <p:txBody>
          <a:bodyPr vert="horz" wrap="square" lIns="0" tIns="0" rIns="0" bIns="0" rtlCol="0" anchor="b">
            <a:noAutofit/>
          </a:bodyPr>
          <a:lstStyle>
            <a:lvl1pPr marL="0" indent="0">
              <a:buNone/>
              <a:defRPr lang="en-US" sz="2400" smtClean="0">
                <a:solidFill>
                  <a:schemeClr val="tx1"/>
                </a:solidFill>
                <a:latin typeface="Segoe UI Semilight" panose="020B0402040204020203" pitchFamily="34" charset="0"/>
                <a:cs typeface="Segoe UI Semilight" panose="020B0402040204020203" pitchFamily="34" charset="0"/>
              </a:defRPr>
            </a:lvl1pPr>
            <a:lvl2pPr>
              <a:defRPr lang="en-US" smtClean="0"/>
            </a:lvl2pPr>
            <a:lvl3pPr>
              <a:defRPr lang="en-US" smtClean="0"/>
            </a:lvl3pPr>
            <a:lvl4pPr>
              <a:defRPr lang="en-US" smtClean="0"/>
            </a:lvl4pPr>
            <a:lvl5pPr>
              <a:defRPr lang="en-IN"/>
            </a:lvl5pPr>
          </a:lstStyle>
          <a:p>
            <a:pPr marL="224097" lvl="0" indent="-224097">
              <a:lnSpc>
                <a:spcPct val="100000"/>
              </a:lnSpc>
              <a:spcBef>
                <a:spcPts val="0"/>
              </a:spcBef>
            </a:pPr>
            <a:r>
              <a:rPr lang="en-US" dirty="0"/>
              <a:t>Place/Date</a:t>
            </a:r>
            <a:endParaRPr lang="en-IN" dirty="0"/>
          </a:p>
        </p:txBody>
      </p:sp>
      <p:sp>
        <p:nvSpPr>
          <p:cNvPr id="26" name="Hexagon 25">
            <a:extLst>
              <a:ext uri="{FF2B5EF4-FFF2-40B4-BE49-F238E27FC236}">
                <a16:creationId xmlns:a16="http://schemas.microsoft.com/office/drawing/2014/main" id="{545C2161-8AD5-4668-AFE0-526D525AAED4}"/>
              </a:ext>
            </a:extLst>
          </p:cNvPr>
          <p:cNvSpPr/>
          <p:nvPr userDrawn="1"/>
        </p:nvSpPr>
        <p:spPr bwMode="auto">
          <a:xfrm rot="5400000">
            <a:off x="9430082" y="22928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7" name="Hexagon 26">
            <a:extLst>
              <a:ext uri="{FF2B5EF4-FFF2-40B4-BE49-F238E27FC236}">
                <a16:creationId xmlns:a16="http://schemas.microsoft.com/office/drawing/2014/main" id="{B0E279D2-C23B-4E7B-8338-059A65C28C10}"/>
              </a:ext>
            </a:extLst>
          </p:cNvPr>
          <p:cNvSpPr/>
          <p:nvPr userDrawn="1"/>
        </p:nvSpPr>
        <p:spPr bwMode="auto">
          <a:xfrm rot="5400000">
            <a:off x="10027616" y="12006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8" name="Hexagon 27">
            <a:extLst>
              <a:ext uri="{FF2B5EF4-FFF2-40B4-BE49-F238E27FC236}">
                <a16:creationId xmlns:a16="http://schemas.microsoft.com/office/drawing/2014/main" id="{8E84E391-6E88-4071-A2EA-F24C76E6B8C8}"/>
              </a:ext>
            </a:extLst>
          </p:cNvPr>
          <p:cNvSpPr/>
          <p:nvPr userDrawn="1"/>
        </p:nvSpPr>
        <p:spPr bwMode="auto">
          <a:xfrm rot="5400000">
            <a:off x="8235012" y="22928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9" name="Hexagon 28">
            <a:extLst>
              <a:ext uri="{FF2B5EF4-FFF2-40B4-BE49-F238E27FC236}">
                <a16:creationId xmlns:a16="http://schemas.microsoft.com/office/drawing/2014/main" id="{AD910653-DB6B-4C2C-918B-82077F4429EB}"/>
              </a:ext>
            </a:extLst>
          </p:cNvPr>
          <p:cNvSpPr/>
          <p:nvPr userDrawn="1"/>
        </p:nvSpPr>
        <p:spPr bwMode="auto">
          <a:xfrm rot="5400000">
            <a:off x="8832547" y="33850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0" name="Hexagon 29">
            <a:extLst>
              <a:ext uri="{FF2B5EF4-FFF2-40B4-BE49-F238E27FC236}">
                <a16:creationId xmlns:a16="http://schemas.microsoft.com/office/drawing/2014/main" id="{27836190-F1CD-4FAA-AACD-5E4444A3CECC}"/>
              </a:ext>
            </a:extLst>
          </p:cNvPr>
          <p:cNvSpPr/>
          <p:nvPr userDrawn="1"/>
        </p:nvSpPr>
        <p:spPr bwMode="auto">
          <a:xfrm rot="5400000">
            <a:off x="9427824" y="44772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1" name="Hexagon 30">
            <a:extLst>
              <a:ext uri="{FF2B5EF4-FFF2-40B4-BE49-F238E27FC236}">
                <a16:creationId xmlns:a16="http://schemas.microsoft.com/office/drawing/2014/main" id="{77E41A5C-7342-4EB3-B60D-2497704081CA}"/>
              </a:ext>
            </a:extLst>
          </p:cNvPr>
          <p:cNvSpPr/>
          <p:nvPr userDrawn="1"/>
        </p:nvSpPr>
        <p:spPr bwMode="auto">
          <a:xfrm rot="5400000">
            <a:off x="10624021" y="22928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4" name="Hexagon 33">
            <a:extLst>
              <a:ext uri="{FF2B5EF4-FFF2-40B4-BE49-F238E27FC236}">
                <a16:creationId xmlns:a16="http://schemas.microsoft.com/office/drawing/2014/main" id="{35524B36-B5CD-445E-8EDB-3F6B3BA35C2F}"/>
              </a:ext>
            </a:extLst>
          </p:cNvPr>
          <p:cNvSpPr/>
          <p:nvPr userDrawn="1"/>
        </p:nvSpPr>
        <p:spPr bwMode="auto">
          <a:xfrm rot="5400000">
            <a:off x="7637477" y="3385080"/>
            <a:ext cx="1387589" cy="1196197"/>
          </a:xfrm>
          <a:prstGeom prst="hexagon">
            <a:avLst/>
          </a:prstGeom>
          <a:no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8" name="Hexagon 37">
            <a:extLst>
              <a:ext uri="{FF2B5EF4-FFF2-40B4-BE49-F238E27FC236}">
                <a16:creationId xmlns:a16="http://schemas.microsoft.com/office/drawing/2014/main" id="{8FD49A91-5F20-48C6-82AF-0E78D395E4E2}"/>
              </a:ext>
            </a:extLst>
          </p:cNvPr>
          <p:cNvSpPr/>
          <p:nvPr userDrawn="1"/>
        </p:nvSpPr>
        <p:spPr bwMode="auto">
          <a:xfrm rot="5400000">
            <a:off x="251351" y="5249614"/>
            <a:ext cx="574665" cy="495400"/>
          </a:xfrm>
          <a:prstGeom prst="hexagon">
            <a:avLst/>
          </a:prstGeom>
          <a:noFill/>
          <a:ln w="25400">
            <a:solidFill>
              <a:schemeClr val="tx1">
                <a:alpha val="10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39" name="Rectangle 38">
            <a:extLst>
              <a:ext uri="{FF2B5EF4-FFF2-40B4-BE49-F238E27FC236}">
                <a16:creationId xmlns:a16="http://schemas.microsoft.com/office/drawing/2014/main" id="{14DE99E7-A29D-40E3-B5D7-026CB845E254}"/>
              </a:ext>
            </a:extLst>
          </p:cNvPr>
          <p:cNvSpPr/>
          <p:nvPr userDrawn="1"/>
        </p:nvSpPr>
        <p:spPr>
          <a:xfrm>
            <a:off x="0" y="3468187"/>
            <a:ext cx="7421880" cy="1264588"/>
          </a:xfrm>
          <a:prstGeom prst="rect">
            <a:avLst/>
          </a:prstGeom>
          <a:gradFill>
            <a:gsLst>
              <a:gs pos="0">
                <a:schemeClr val="tx1">
                  <a:alpha val="25000"/>
                </a:schemeClr>
              </a:gs>
              <a:gs pos="100000">
                <a:schemeClr val="tx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8640" tIns="0" rIns="0" bIns="0" rtlCol="0" anchor="ctr"/>
          <a:lstStyle/>
          <a:p>
            <a:pPr algn="r"/>
            <a:endParaRPr lang="en-US" sz="2000" dirty="0">
              <a:solidFill>
                <a:schemeClr val="tx1"/>
              </a:solidFill>
              <a:latin typeface="+mj-lt"/>
            </a:endParaRPr>
          </a:p>
        </p:txBody>
      </p:sp>
      <p:sp>
        <p:nvSpPr>
          <p:cNvPr id="43" name="Hexagon 42">
            <a:extLst>
              <a:ext uri="{FF2B5EF4-FFF2-40B4-BE49-F238E27FC236}">
                <a16:creationId xmlns:a16="http://schemas.microsoft.com/office/drawing/2014/main" id="{69BFC26A-54B7-408B-A647-E354BA6156D0}"/>
              </a:ext>
            </a:extLst>
          </p:cNvPr>
          <p:cNvSpPr/>
          <p:nvPr userDrawn="1"/>
        </p:nvSpPr>
        <p:spPr bwMode="auto">
          <a:xfrm rot="5400000">
            <a:off x="10237278" y="1372418"/>
            <a:ext cx="989162" cy="852722"/>
          </a:xfrm>
          <a:prstGeom prst="hexagon">
            <a:avLst/>
          </a:prstGeom>
          <a:noFill/>
          <a:ln w="25400">
            <a:solidFill>
              <a:schemeClr val="tx1">
                <a:alpha val="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72" fontAlgn="base">
              <a:lnSpc>
                <a:spcPct val="100000"/>
              </a:lnSpc>
              <a:spcBef>
                <a:spcPct val="0"/>
              </a:spcBef>
              <a:spcAft>
                <a:spcPct val="0"/>
              </a:spcAft>
            </a:pPr>
            <a:endParaRPr lang="en-IN" sz="1600" spc="300" baseline="0" dirty="0" err="1">
              <a:solidFill>
                <a:schemeClr val="tx1"/>
              </a:solidFill>
              <a:ea typeface="Segoe UI" pitchFamily="34" charset="0"/>
              <a:cs typeface="Segoe UI" pitchFamily="34" charset="0"/>
            </a:endParaRPr>
          </a:p>
        </p:txBody>
      </p:sp>
      <p:sp>
        <p:nvSpPr>
          <p:cNvPr id="24" name="Text Placeholder 2">
            <a:extLst>
              <a:ext uri="{FF2B5EF4-FFF2-40B4-BE49-F238E27FC236}">
                <a16:creationId xmlns:a16="http://schemas.microsoft.com/office/drawing/2014/main" id="{9A2E3023-5414-41A2-843F-9B8DFF026737}"/>
              </a:ext>
            </a:extLst>
          </p:cNvPr>
          <p:cNvSpPr>
            <a:spLocks noGrp="1"/>
          </p:cNvSpPr>
          <p:nvPr>
            <p:ph type="body" sz="quarter" idx="14" hasCustomPrompt="1"/>
          </p:nvPr>
        </p:nvSpPr>
        <p:spPr bwMode="auto">
          <a:xfrm>
            <a:off x="450344" y="4123481"/>
            <a:ext cx="5855587" cy="550509"/>
          </a:xfrm>
        </p:spPr>
        <p:txBody>
          <a:bodyPr lIns="0" tIns="0" rIns="0" bIns="0">
            <a:noAutofit/>
          </a:bodyPr>
          <a:lstStyle>
            <a:lvl1pPr marL="0" indent="0">
              <a:lnSpc>
                <a:spcPct val="100000"/>
              </a:lnSpc>
              <a:spcBef>
                <a:spcPts val="0"/>
              </a:spcBef>
              <a:buNone/>
              <a:defRPr sz="2000">
                <a:solidFill>
                  <a:schemeClr val="tx1"/>
                </a:solidFill>
                <a:latin typeface="Segoe UI Semilight" panose="020B0402040204020203" pitchFamily="34" charset="0"/>
                <a:cs typeface="Segoe UI Semilight" panose="020B0402040204020203" pitchFamily="34" charset="0"/>
              </a:defRPr>
            </a:lvl1pPr>
          </a:lstStyle>
          <a:p>
            <a:pPr lvl="0"/>
            <a:r>
              <a:rPr lang="en-US" dirty="0"/>
              <a:t>Speaker Name</a:t>
            </a:r>
          </a:p>
        </p:txBody>
      </p:sp>
      <p:sp>
        <p:nvSpPr>
          <p:cNvPr id="8" name="Text Placeholder 7">
            <a:extLst>
              <a:ext uri="{FF2B5EF4-FFF2-40B4-BE49-F238E27FC236}">
                <a16:creationId xmlns:a16="http://schemas.microsoft.com/office/drawing/2014/main" id="{49C85289-45A2-4172-8556-A620212ECFCF}"/>
              </a:ext>
            </a:extLst>
          </p:cNvPr>
          <p:cNvSpPr>
            <a:spLocks noGrp="1"/>
          </p:cNvSpPr>
          <p:nvPr>
            <p:ph type="body" sz="quarter" idx="15" hasCustomPrompt="1"/>
          </p:nvPr>
        </p:nvSpPr>
        <p:spPr>
          <a:xfrm>
            <a:off x="457200" y="3524196"/>
            <a:ext cx="5848731" cy="549275"/>
          </a:xfrm>
        </p:spPr>
        <p:txBody>
          <a:bodyPr vert="horz" wrap="square" lIns="0" tIns="0" rIns="0" bIns="0" rtlCol="0">
            <a:noAutofit/>
          </a:bodyPr>
          <a:lstStyle>
            <a:lvl1pPr marL="0" indent="0">
              <a:buNone/>
              <a:defRPr lang="en-US" sz="2800" dirty="0" smtClean="0">
                <a:solidFill>
                  <a:schemeClr val="tx1"/>
                </a:solidFill>
                <a:latin typeface="Segoe UI Semilight" panose="020B0402040204020203" pitchFamily="34" charset="0"/>
                <a:cs typeface="Segoe UI Semilight" panose="020B0402040204020203" pitchFamily="34" charset="0"/>
              </a:defRPr>
            </a:lvl1pPr>
            <a:lvl2pPr>
              <a:defRPr lang="en-US" dirty="0" smtClean="0"/>
            </a:lvl2pPr>
            <a:lvl3pPr>
              <a:defRPr lang="en-US" dirty="0" smtClean="0"/>
            </a:lvl3pPr>
            <a:lvl4pPr>
              <a:defRPr lang="en-US" dirty="0" smtClean="0"/>
            </a:lvl4pPr>
            <a:lvl5pPr>
              <a:defRPr lang="en-IN" dirty="0"/>
            </a:lvl5pPr>
          </a:lstStyle>
          <a:p>
            <a:pPr marL="224097" lvl="0" indent="-224097">
              <a:lnSpc>
                <a:spcPct val="100000"/>
              </a:lnSpc>
              <a:spcBef>
                <a:spcPts val="0"/>
              </a:spcBef>
            </a:pPr>
            <a:r>
              <a:rPr lang="en-US" dirty="0"/>
              <a:t>Topic</a:t>
            </a:r>
            <a:endParaRPr lang="en-IN" dirty="0"/>
          </a:p>
        </p:txBody>
      </p:sp>
      <p:pic>
        <p:nvPicPr>
          <p:cNvPr id="19" name="Picture 18">
            <a:extLst>
              <a:ext uri="{FF2B5EF4-FFF2-40B4-BE49-F238E27FC236}">
                <a16:creationId xmlns:a16="http://schemas.microsoft.com/office/drawing/2014/main" id="{55239E9C-C6E5-4B8C-91F7-D516DB1EA6D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09985" y="6265968"/>
            <a:ext cx="1612543" cy="346052"/>
          </a:xfrm>
          <a:prstGeom prst="rect">
            <a:avLst/>
          </a:prstGeom>
        </p:spPr>
      </p:pic>
    </p:spTree>
    <p:extLst>
      <p:ext uri="{BB962C8B-B14F-4D97-AF65-F5344CB8AC3E}">
        <p14:creationId xmlns:p14="http://schemas.microsoft.com/office/powerpoint/2010/main" val="2308434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389D41-F169-4E69-AE24-985F02B4E7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63850"/>
          </a:xfrm>
          <a:custGeom>
            <a:avLst/>
            <a:gdLst>
              <a:gd name="connsiteX0" fmla="*/ 0 w 12192000"/>
              <a:gd name="connsiteY0" fmla="*/ 0 h 6863850"/>
              <a:gd name="connsiteX1" fmla="*/ 12192000 w 12192000"/>
              <a:gd name="connsiteY1" fmla="*/ 0 h 6863850"/>
              <a:gd name="connsiteX2" fmla="*/ 12192000 w 12192000"/>
              <a:gd name="connsiteY2" fmla="*/ 6863850 h 6863850"/>
              <a:gd name="connsiteX3" fmla="*/ 0 w 12192000"/>
              <a:gd name="connsiteY3" fmla="*/ 6863850 h 6863850"/>
            </a:gdLst>
            <a:ahLst/>
            <a:cxnLst>
              <a:cxn ang="0">
                <a:pos x="connsiteX0" y="connsiteY0"/>
              </a:cxn>
              <a:cxn ang="0">
                <a:pos x="connsiteX1" y="connsiteY1"/>
              </a:cxn>
              <a:cxn ang="0">
                <a:pos x="connsiteX2" y="connsiteY2"/>
              </a:cxn>
              <a:cxn ang="0">
                <a:pos x="connsiteX3" y="connsiteY3"/>
              </a:cxn>
            </a:cxnLst>
            <a:rect l="l" t="t" r="r" b="b"/>
            <a:pathLst>
              <a:path w="12192000" h="6863850">
                <a:moveTo>
                  <a:pt x="0" y="0"/>
                </a:moveTo>
                <a:lnTo>
                  <a:pt x="12192000" y="0"/>
                </a:lnTo>
                <a:lnTo>
                  <a:pt x="12192000" y="6863850"/>
                </a:lnTo>
                <a:lnTo>
                  <a:pt x="0" y="6863850"/>
                </a:lnTo>
                <a:close/>
              </a:path>
            </a:pathLst>
          </a:custGeom>
        </p:spPr>
      </p:pic>
      <p:sp>
        <p:nvSpPr>
          <p:cNvPr id="16" name="Rectangle 15">
            <a:extLst>
              <a:ext uri="{FF2B5EF4-FFF2-40B4-BE49-F238E27FC236}">
                <a16:creationId xmlns:a16="http://schemas.microsoft.com/office/drawing/2014/main" id="{0072A0BC-FBFB-42A1-AB81-46F6ABC9D09B}"/>
              </a:ext>
            </a:extLst>
          </p:cNvPr>
          <p:cNvSpPr/>
          <p:nvPr userDrawn="1"/>
        </p:nvSpPr>
        <p:spPr bwMode="auto">
          <a:xfrm>
            <a:off x="0" y="0"/>
            <a:ext cx="12192000" cy="6858000"/>
          </a:xfrm>
          <a:prstGeom prst="rect">
            <a:avLst/>
          </a:prstGeom>
          <a:blipFill dpi="0" rotWithShape="1">
            <a:blip r:embed="rId3" cstate="email">
              <a:alphaModFix amt="77000"/>
              <a:duotone>
                <a:srgbClr val="004A4F">
                  <a:shade val="45000"/>
                  <a:satMod val="135000"/>
                </a:srgbClr>
                <a:prstClr val="white"/>
              </a:duotone>
              <a:extLst>
                <a:ext uri="{28A0092B-C50C-407E-A947-70E740481C1C}">
                  <a14:useLocalDpi xmlns:a14="http://schemas.microsoft.com/office/drawing/2010/main"/>
                </a:ext>
              </a:extLst>
            </a:blip>
            <a:srcRect/>
            <a:stretch>
              <a:fillRect/>
            </a:stretch>
          </a:bli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Rectangle 16">
            <a:extLst>
              <a:ext uri="{FF2B5EF4-FFF2-40B4-BE49-F238E27FC236}">
                <a16:creationId xmlns:a16="http://schemas.microsoft.com/office/drawing/2014/main" id="{02E43EF3-0682-4256-8F4A-C56E4AD6556B}"/>
              </a:ext>
            </a:extLst>
          </p:cNvPr>
          <p:cNvSpPr/>
          <p:nvPr userDrawn="1"/>
        </p:nvSpPr>
        <p:spPr>
          <a:xfrm>
            <a:off x="0" y="1478280"/>
            <a:ext cx="12192000" cy="2316480"/>
          </a:xfrm>
          <a:prstGeom prst="rect">
            <a:avLst/>
          </a:prstGeom>
          <a:solidFill>
            <a:schemeClr val="bg1">
              <a:alpha val="10000"/>
            </a:schemeClr>
          </a:solidFill>
          <a:ln w="10795" cap="flat" cmpd="sng" algn="ctr">
            <a:noFill/>
            <a:prstDash val="solid"/>
          </a:ln>
          <a:effectLst/>
        </p:spPr>
        <p:txBody>
          <a:bodyPr wrap="none" lIns="548640" tIns="0" rIns="0" bIns="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Light"/>
              <a:ea typeface="+mn-ea"/>
              <a:cs typeface="+mn-cs"/>
            </a:endParaRPr>
          </a:p>
        </p:txBody>
      </p:sp>
      <p:sp>
        <p:nvSpPr>
          <p:cNvPr id="19" name="Hexagon 18">
            <a:extLst>
              <a:ext uri="{FF2B5EF4-FFF2-40B4-BE49-F238E27FC236}">
                <a16:creationId xmlns:a16="http://schemas.microsoft.com/office/drawing/2014/main" id="{35B75855-40F6-489F-99A5-BC69F4D73A54}"/>
              </a:ext>
            </a:extLst>
          </p:cNvPr>
          <p:cNvSpPr/>
          <p:nvPr userDrawn="1"/>
        </p:nvSpPr>
        <p:spPr bwMode="auto">
          <a:xfrm rot="5400000">
            <a:off x="10391374" y="5106419"/>
            <a:ext cx="1387589" cy="1196197"/>
          </a:xfrm>
          <a:prstGeom prst="hexagon">
            <a:avLst/>
          </a:prstGeom>
          <a:noFill/>
          <a:ln w="38100" cap="flat" cmpd="sng" algn="ctr">
            <a:solidFill>
              <a:srgbClr val="416B73"/>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0" name="Hexagon 19">
            <a:extLst>
              <a:ext uri="{FF2B5EF4-FFF2-40B4-BE49-F238E27FC236}">
                <a16:creationId xmlns:a16="http://schemas.microsoft.com/office/drawing/2014/main" id="{087F9AF0-A56D-4570-86CD-8DD844AE8F51}"/>
              </a:ext>
            </a:extLst>
          </p:cNvPr>
          <p:cNvSpPr/>
          <p:nvPr userDrawn="1"/>
        </p:nvSpPr>
        <p:spPr bwMode="auto">
          <a:xfrm rot="5400000">
            <a:off x="10988908" y="4014219"/>
            <a:ext cx="1387589" cy="1196197"/>
          </a:xfrm>
          <a:prstGeom prst="hexagon">
            <a:avLst/>
          </a:prstGeom>
          <a:noFill/>
          <a:ln w="38100" cap="flat" cmpd="sng" algn="ctr">
            <a:solidFill>
              <a:srgbClr val="416B73"/>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2" name="Hexagon 21">
            <a:extLst>
              <a:ext uri="{FF2B5EF4-FFF2-40B4-BE49-F238E27FC236}">
                <a16:creationId xmlns:a16="http://schemas.microsoft.com/office/drawing/2014/main" id="{3B8090E1-AC57-4C04-AB1C-3D1550CC67C7}"/>
              </a:ext>
            </a:extLst>
          </p:cNvPr>
          <p:cNvSpPr/>
          <p:nvPr userDrawn="1"/>
        </p:nvSpPr>
        <p:spPr bwMode="auto">
          <a:xfrm rot="5400000">
            <a:off x="9196304" y="5106419"/>
            <a:ext cx="1387589" cy="1196197"/>
          </a:xfrm>
          <a:prstGeom prst="hexagon">
            <a:avLst/>
          </a:prstGeom>
          <a:noFill/>
          <a:ln w="38100" cap="flat" cmpd="sng" algn="ctr">
            <a:solidFill>
              <a:srgbClr val="416B73"/>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3" name="Hexagon 22">
            <a:extLst>
              <a:ext uri="{FF2B5EF4-FFF2-40B4-BE49-F238E27FC236}">
                <a16:creationId xmlns:a16="http://schemas.microsoft.com/office/drawing/2014/main" id="{EC01C5C8-F488-4216-B2C2-AB0550BF7E68}"/>
              </a:ext>
            </a:extLst>
          </p:cNvPr>
          <p:cNvSpPr/>
          <p:nvPr userDrawn="1"/>
        </p:nvSpPr>
        <p:spPr bwMode="auto">
          <a:xfrm rot="5400000">
            <a:off x="9793839" y="6198619"/>
            <a:ext cx="1387589" cy="1196197"/>
          </a:xfrm>
          <a:prstGeom prst="hexagon">
            <a:avLst/>
          </a:prstGeom>
          <a:noFill/>
          <a:ln w="38100" cap="flat" cmpd="sng" algn="ctr">
            <a:solidFill>
              <a:srgbClr val="416B73"/>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4" name="Hexagon 23">
            <a:extLst>
              <a:ext uri="{FF2B5EF4-FFF2-40B4-BE49-F238E27FC236}">
                <a16:creationId xmlns:a16="http://schemas.microsoft.com/office/drawing/2014/main" id="{7F3AE921-41AB-4377-AB7C-A6E9E3D4F1CD}"/>
              </a:ext>
            </a:extLst>
          </p:cNvPr>
          <p:cNvSpPr/>
          <p:nvPr userDrawn="1"/>
        </p:nvSpPr>
        <p:spPr bwMode="auto">
          <a:xfrm rot="5400000">
            <a:off x="11585313" y="5106419"/>
            <a:ext cx="1387589" cy="1196197"/>
          </a:xfrm>
          <a:prstGeom prst="hexagon">
            <a:avLst/>
          </a:prstGeom>
          <a:noFill/>
          <a:ln w="38100" cap="flat" cmpd="sng" algn="ctr">
            <a:solidFill>
              <a:srgbClr val="416B73"/>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5" name="Hexagon 24">
            <a:extLst>
              <a:ext uri="{FF2B5EF4-FFF2-40B4-BE49-F238E27FC236}">
                <a16:creationId xmlns:a16="http://schemas.microsoft.com/office/drawing/2014/main" id="{67F089E1-4852-4B68-BA29-930AB275DF9C}"/>
              </a:ext>
            </a:extLst>
          </p:cNvPr>
          <p:cNvSpPr/>
          <p:nvPr userDrawn="1"/>
        </p:nvSpPr>
        <p:spPr bwMode="auto">
          <a:xfrm rot="5400000">
            <a:off x="8598769" y="6198619"/>
            <a:ext cx="1387589" cy="1196197"/>
          </a:xfrm>
          <a:prstGeom prst="hexagon">
            <a:avLst/>
          </a:prstGeom>
          <a:noFill/>
          <a:ln w="38100" cap="flat" cmpd="sng" algn="ctr">
            <a:solidFill>
              <a:srgbClr val="416B73"/>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sp>
        <p:nvSpPr>
          <p:cNvPr id="26" name="Hexagon 25">
            <a:extLst>
              <a:ext uri="{FF2B5EF4-FFF2-40B4-BE49-F238E27FC236}">
                <a16:creationId xmlns:a16="http://schemas.microsoft.com/office/drawing/2014/main" id="{4DBABE22-B0FF-4C13-94FB-B42BDD90BE3C}"/>
              </a:ext>
            </a:extLst>
          </p:cNvPr>
          <p:cNvSpPr/>
          <p:nvPr userDrawn="1"/>
        </p:nvSpPr>
        <p:spPr bwMode="auto">
          <a:xfrm rot="5400000">
            <a:off x="11198570" y="4185957"/>
            <a:ext cx="989162" cy="852722"/>
          </a:xfrm>
          <a:prstGeom prst="hexagon">
            <a:avLst/>
          </a:prstGeom>
          <a:noFill/>
          <a:ln w="25400" cap="flat" cmpd="sng" algn="ctr">
            <a:solidFill>
              <a:srgbClr val="416B73"/>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IN" sz="1600" b="0" i="0" u="none" strike="noStrike" kern="0" cap="none" spc="300" normalizeH="0" baseline="0" noProof="0" dirty="0" err="1">
              <a:ln>
                <a:noFill/>
              </a:ln>
              <a:solidFill>
                <a:srgbClr val="FFFFFF"/>
              </a:solidFill>
              <a:effectLst/>
              <a:uLnTx/>
              <a:uFillTx/>
              <a:latin typeface="Segoe UI Semilight"/>
              <a:ea typeface="Segoe UI" pitchFamily="34" charset="0"/>
              <a:cs typeface="Segoe UI" pitchFamily="34" charset="0"/>
            </a:endParaRPr>
          </a:p>
        </p:txBody>
      </p:sp>
      <p:cxnSp>
        <p:nvCxnSpPr>
          <p:cNvPr id="27" name="Straight Connector 26">
            <a:extLst>
              <a:ext uri="{FF2B5EF4-FFF2-40B4-BE49-F238E27FC236}">
                <a16:creationId xmlns:a16="http://schemas.microsoft.com/office/drawing/2014/main" id="{BA80D9F4-FE5B-4D06-A92C-EA3A84984F26}"/>
              </a:ext>
            </a:extLst>
          </p:cNvPr>
          <p:cNvCxnSpPr>
            <a:cxnSpLocks/>
          </p:cNvCxnSpPr>
          <p:nvPr userDrawn="1"/>
        </p:nvCxnSpPr>
        <p:spPr>
          <a:xfrm>
            <a:off x="972169" y="1803982"/>
            <a:ext cx="0" cy="1665076"/>
          </a:xfrm>
          <a:prstGeom prst="line">
            <a:avLst/>
          </a:prstGeom>
          <a:noFill/>
          <a:ln w="6350">
            <a:solidFill>
              <a:schemeClr val="bg1">
                <a:alpha val="50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5" name="Text Placeholder 4">
            <a:extLst>
              <a:ext uri="{FF2B5EF4-FFF2-40B4-BE49-F238E27FC236}">
                <a16:creationId xmlns:a16="http://schemas.microsoft.com/office/drawing/2014/main" id="{7B80132F-EAF7-4AAA-BCFD-F750B834EE9F}"/>
              </a:ext>
            </a:extLst>
          </p:cNvPr>
          <p:cNvSpPr>
            <a:spLocks noGrp="1"/>
          </p:cNvSpPr>
          <p:nvPr>
            <p:ph type="body" sz="quarter" idx="11" hasCustomPrompt="1"/>
          </p:nvPr>
        </p:nvSpPr>
        <p:spPr>
          <a:xfrm>
            <a:off x="1189132" y="1806631"/>
            <a:ext cx="9848088" cy="1661993"/>
          </a:xfrm>
        </p:spPr>
        <p:txBody>
          <a:bodyPr lIns="0" tIns="0" rIns="0" bIns="0" anchor="ctr">
            <a:noAutofit/>
          </a:bodyPr>
          <a:lstStyle>
            <a:lvl1pPr marL="0" indent="0">
              <a:buNone/>
              <a:defRPr lang="en-US" sz="6000" b="0" kern="1200" cap="none" spc="-98" baseline="0" dirty="0" smtClean="0">
                <a:ln w="3175">
                  <a:noFill/>
                </a:ln>
                <a:solidFill>
                  <a:schemeClr val="bg1"/>
                </a:solidFill>
                <a:effectLst/>
                <a:latin typeface="+mj-lt"/>
                <a:ea typeface="+mn-ea"/>
                <a:cs typeface="Segoe UI" pitchFamily="34" charset="0"/>
              </a:defRPr>
            </a:lvl1pPr>
            <a:lvl2pPr>
              <a:defRPr lang="en-US" sz="6000" b="0" kern="1200" cap="none" spc="-98" baseline="0" dirty="0" smtClean="0">
                <a:ln w="3175">
                  <a:noFill/>
                </a:ln>
                <a:solidFill>
                  <a:schemeClr val="bg1"/>
                </a:solidFill>
                <a:effectLst/>
                <a:latin typeface="+mj-lt"/>
                <a:ea typeface="+mn-ea"/>
                <a:cs typeface="Segoe UI" pitchFamily="34" charset="0"/>
              </a:defRPr>
            </a:lvl2pPr>
            <a:lvl3pPr>
              <a:defRPr lang="en-US" sz="6000" b="0" kern="1200" cap="none" spc="-98" baseline="0" dirty="0" smtClean="0">
                <a:ln w="3175">
                  <a:noFill/>
                </a:ln>
                <a:solidFill>
                  <a:schemeClr val="bg1"/>
                </a:solidFill>
                <a:effectLst/>
                <a:latin typeface="+mj-lt"/>
                <a:ea typeface="+mn-ea"/>
                <a:cs typeface="Segoe UI" pitchFamily="34" charset="0"/>
              </a:defRPr>
            </a:lvl3pPr>
            <a:lvl4pPr>
              <a:defRPr lang="en-US" sz="6000" b="0" kern="1200" cap="none" spc="-98" baseline="0" dirty="0" smtClean="0">
                <a:ln w="3175">
                  <a:noFill/>
                </a:ln>
                <a:solidFill>
                  <a:schemeClr val="bg1"/>
                </a:solidFill>
                <a:effectLst/>
                <a:latin typeface="+mj-lt"/>
                <a:ea typeface="+mn-ea"/>
                <a:cs typeface="Segoe UI" pitchFamily="34" charset="0"/>
              </a:defRPr>
            </a:lvl4pPr>
            <a:lvl5pPr>
              <a:defRPr lang="en-IN" sz="6000" b="0" kern="1200" cap="none" spc="-98" baseline="0" dirty="0" smtClean="0">
                <a:ln w="3175">
                  <a:noFill/>
                </a:ln>
                <a:solidFill>
                  <a:schemeClr val="bg1"/>
                </a:solidFill>
                <a:effectLst/>
                <a:latin typeface="+mj-lt"/>
                <a:ea typeface="+mn-ea"/>
                <a:cs typeface="Segoe UI" pitchFamily="34" charset="0"/>
              </a:defRPr>
            </a:lvl5pPr>
          </a:lstStyle>
          <a:p>
            <a:pPr lvl="0"/>
            <a:r>
              <a:rPr lang="en-US" dirty="0"/>
              <a:t>Section divider slide</a:t>
            </a:r>
          </a:p>
        </p:txBody>
      </p:sp>
    </p:spTree>
    <p:extLst>
      <p:ext uri="{BB962C8B-B14F-4D97-AF65-F5344CB8AC3E}">
        <p14:creationId xmlns:p14="http://schemas.microsoft.com/office/powerpoint/2010/main" val="291204876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9464976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695947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377343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26079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solidFill>
                  <a:schemeClr val="bg1"/>
                </a:solidFill>
              </a:defRPr>
            </a:lvl1pPr>
          </a:lstStyle>
          <a:p>
            <a:r>
              <a:rPr lang="en-US" dirty="0"/>
              <a:t>Section title</a:t>
            </a:r>
          </a:p>
        </p:txBody>
      </p:sp>
    </p:spTree>
    <p:extLst>
      <p:ext uri="{BB962C8B-B14F-4D97-AF65-F5344CB8AC3E}">
        <p14:creationId xmlns:p14="http://schemas.microsoft.com/office/powerpoint/2010/main" val="817175270"/>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76338"/>
          </a:xfrm>
          <a:prstGeom prst="rect">
            <a:avLst/>
          </a:prstGeom>
        </p:spPr>
        <p:txBody>
          <a:bodyPr vert="horz" wrap="square" lIns="146304" tIns="91440" rIns="146304" bIns="9144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667483531"/>
      </p:ext>
    </p:extLst>
  </p:cSld>
  <p:clrMap bg1="lt1" tx1="dk1" bg2="lt2" tx2="dk2" accent1="accent1" accent2="accent2" accent3="accent3" accent4="accent4" accent5="accent5" accent6="accent6" hlink="hlink" folHlink="folHlink"/>
  <p:sldLayoutIdLst>
    <p:sldLayoutId id="2147483888" r:id="rId1"/>
    <p:sldLayoutId id="2147483867" r:id="rId2"/>
    <p:sldLayoutId id="2147483887" r:id="rId3"/>
    <p:sldLayoutId id="2147483880" r:id="rId4"/>
    <p:sldLayoutId id="2147483876" r:id="rId5"/>
    <p:sldLayoutId id="2147483877" r:id="rId6"/>
    <p:sldLayoutId id="2147483859" r:id="rId7"/>
    <p:sldLayoutId id="2147483871" r:id="rId8"/>
    <p:sldLayoutId id="2147483872" r:id="rId9"/>
    <p:sldLayoutId id="2147483873" r:id="rId10"/>
    <p:sldLayoutId id="2147483874" r:id="rId11"/>
    <p:sldLayoutId id="2147483875" r:id="rId12"/>
    <p:sldLayoutId id="2147483851" r:id="rId13"/>
    <p:sldLayoutId id="2147483852" r:id="rId14"/>
    <p:sldLayoutId id="2147483855" r:id="rId15"/>
    <p:sldLayoutId id="2147483884" r:id="rId16"/>
    <p:sldLayoutId id="2147483856" r:id="rId17"/>
    <p:sldLayoutId id="2147483857" r:id="rId18"/>
    <p:sldLayoutId id="2147483861" r:id="rId19"/>
    <p:sldLayoutId id="2147483878" r:id="rId20"/>
    <p:sldLayoutId id="2147483863" r:id="rId21"/>
    <p:sldLayoutId id="2147483862" r:id="rId22"/>
    <p:sldLayoutId id="2147483864" r:id="rId23"/>
    <p:sldLayoutId id="2147483866" r:id="rId24"/>
    <p:sldLayoutId id="2147483883" r:id="rId25"/>
  </p:sldLayoutIdLst>
  <p:transition>
    <p:fade/>
  </p:transition>
  <p:txStyles>
    <p:titleStyle>
      <a:lvl1pPr algn="l" defTabSz="914367" rtl="0" eaLnBrk="1" latinLnBrk="0" hangingPunct="1">
        <a:lnSpc>
          <a:spcPct val="90000"/>
        </a:lnSpc>
        <a:spcBef>
          <a:spcPct val="0"/>
        </a:spcBef>
        <a:buNone/>
        <a:defRPr lang="en-US" sz="4400" b="0" kern="1200" cap="none" spc="-100" baseline="0" dirty="0" smtClean="0">
          <a:ln w="3175">
            <a:noFill/>
          </a:ln>
          <a:solidFill>
            <a:schemeClr val="tx1"/>
          </a:soli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solidFill>
            <a:schemeClr val="tx1"/>
          </a:soli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Title 1023">
            <a:extLst>
              <a:ext uri="{FF2B5EF4-FFF2-40B4-BE49-F238E27FC236}">
                <a16:creationId xmlns:a16="http://schemas.microsoft.com/office/drawing/2014/main" id="{48BF8D36-1AB9-4B8C-B5A6-B5D75E938E0D}"/>
              </a:ext>
            </a:extLst>
          </p:cNvPr>
          <p:cNvSpPr>
            <a:spLocks noGrp="1"/>
          </p:cNvSpPr>
          <p:nvPr>
            <p:ph type="title"/>
          </p:nvPr>
        </p:nvSpPr>
        <p:spPr>
          <a:xfrm>
            <a:off x="457200" y="289560"/>
            <a:ext cx="7646670" cy="3081602"/>
          </a:xfrm>
        </p:spPr>
        <p:txBody>
          <a:bodyPr/>
          <a:lstStyle/>
          <a:p>
            <a:r>
              <a:rPr lang="en-US" dirty="0"/>
              <a:t>Democratizing Machine Learning</a:t>
            </a:r>
            <a:br>
              <a:rPr lang="en-US" dirty="0"/>
            </a:br>
            <a:br>
              <a:rPr lang="en-US" sz="2000" dirty="0"/>
            </a:br>
            <a:r>
              <a:rPr lang="en-US" dirty="0"/>
              <a:t>AI for Earth’s API Framework</a:t>
            </a:r>
            <a:endParaRPr lang="en-US" sz="6000" dirty="0"/>
          </a:p>
        </p:txBody>
      </p:sp>
      <p:sp>
        <p:nvSpPr>
          <p:cNvPr id="2" name="Text Placeholder 1">
            <a:extLst>
              <a:ext uri="{FF2B5EF4-FFF2-40B4-BE49-F238E27FC236}">
                <a16:creationId xmlns:a16="http://schemas.microsoft.com/office/drawing/2014/main" id="{EFE2973D-BB0B-440E-A619-860F7A6FECB1}"/>
              </a:ext>
            </a:extLst>
          </p:cNvPr>
          <p:cNvSpPr>
            <a:spLocks noGrp="1"/>
          </p:cNvSpPr>
          <p:nvPr>
            <p:ph type="body" sz="quarter" idx="15"/>
          </p:nvPr>
        </p:nvSpPr>
        <p:spPr>
          <a:xfrm>
            <a:off x="450343" y="3691836"/>
            <a:ext cx="5848731" cy="549275"/>
          </a:xfrm>
        </p:spPr>
        <p:txBody>
          <a:bodyPr/>
          <a:lstStyle/>
          <a:p>
            <a:pPr>
              <a:spcBef>
                <a:spcPts val="372"/>
              </a:spcBef>
            </a:pPr>
            <a:r>
              <a:rPr lang="en-US" dirty="0"/>
              <a:t>Patrick Flickinger</a:t>
            </a:r>
          </a:p>
          <a:p>
            <a:pPr>
              <a:spcBef>
                <a:spcPts val="372"/>
              </a:spcBef>
            </a:pPr>
            <a:r>
              <a:rPr lang="en-US" dirty="0"/>
              <a:t>Engineer, AI for Earth</a:t>
            </a:r>
          </a:p>
        </p:txBody>
      </p:sp>
      <p:sp>
        <p:nvSpPr>
          <p:cNvPr id="5" name="Text Placeholder 4">
            <a:extLst>
              <a:ext uri="{FF2B5EF4-FFF2-40B4-BE49-F238E27FC236}">
                <a16:creationId xmlns:a16="http://schemas.microsoft.com/office/drawing/2014/main" id="{3D831D5D-2FD6-9149-A716-494469BCE3FB}"/>
              </a:ext>
            </a:extLst>
          </p:cNvPr>
          <p:cNvSpPr>
            <a:spLocks noGrp="1"/>
          </p:cNvSpPr>
          <p:nvPr>
            <p:ph type="body" sz="quarter" idx="16"/>
          </p:nvPr>
        </p:nvSpPr>
        <p:spPr/>
        <p:txBody>
          <a:bodyPr/>
          <a:lstStyle/>
          <a:p>
            <a:r>
              <a:rPr lang="en-US" dirty="0"/>
              <a:t>NOAA Artificial Intelligence Workshop</a:t>
            </a:r>
          </a:p>
          <a:p>
            <a:r>
              <a:rPr lang="en-US" dirty="0"/>
              <a:t>April 24</a:t>
            </a:r>
            <a:r>
              <a:rPr lang="en-US" baseline="30000" dirty="0"/>
              <a:t>th</a:t>
            </a:r>
            <a:r>
              <a:rPr lang="en-US" dirty="0"/>
              <a:t>, 2019</a:t>
            </a:r>
          </a:p>
        </p:txBody>
      </p:sp>
    </p:spTree>
    <p:extLst>
      <p:ext uri="{BB962C8B-B14F-4D97-AF65-F5344CB8AC3E}">
        <p14:creationId xmlns:p14="http://schemas.microsoft.com/office/powerpoint/2010/main" val="1778707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80A7AB-72BD-C24A-9580-72D6CF75492F}"/>
              </a:ext>
            </a:extLst>
          </p:cNvPr>
          <p:cNvSpPr>
            <a:spLocks noGrp="1"/>
          </p:cNvSpPr>
          <p:nvPr>
            <p:ph type="body" sz="quarter" idx="11"/>
          </p:nvPr>
        </p:nvSpPr>
        <p:spPr>
          <a:xfrm>
            <a:off x="1189131" y="1806631"/>
            <a:ext cx="10740931" cy="1661993"/>
          </a:xfrm>
        </p:spPr>
        <p:txBody>
          <a:bodyPr/>
          <a:lstStyle/>
          <a:p>
            <a:r>
              <a:rPr lang="en-US" dirty="0"/>
              <a:t>Democratizing machine learning</a:t>
            </a:r>
          </a:p>
        </p:txBody>
      </p:sp>
    </p:spTree>
    <p:extLst>
      <p:ext uri="{BB962C8B-B14F-4D97-AF65-F5344CB8AC3E}">
        <p14:creationId xmlns:p14="http://schemas.microsoft.com/office/powerpoint/2010/main" val="23783672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6FBF-5D99-834B-8920-61C8C8BDBCDD}"/>
              </a:ext>
            </a:extLst>
          </p:cNvPr>
          <p:cNvSpPr>
            <a:spLocks noGrp="1"/>
          </p:cNvSpPr>
          <p:nvPr>
            <p:ph type="title"/>
          </p:nvPr>
        </p:nvSpPr>
        <p:spPr/>
        <p:txBody>
          <a:bodyPr/>
          <a:lstStyle/>
          <a:p>
            <a:r>
              <a:rPr lang="en-US" dirty="0"/>
              <a:t>A Containerized Approach</a:t>
            </a:r>
          </a:p>
        </p:txBody>
      </p:sp>
      <p:sp>
        <p:nvSpPr>
          <p:cNvPr id="3" name="Text Placeholder 2">
            <a:extLst>
              <a:ext uri="{FF2B5EF4-FFF2-40B4-BE49-F238E27FC236}">
                <a16:creationId xmlns:a16="http://schemas.microsoft.com/office/drawing/2014/main" id="{7CDD05B8-B47F-8C4E-B9B8-6CCACF29A435}"/>
              </a:ext>
            </a:extLst>
          </p:cNvPr>
          <p:cNvSpPr>
            <a:spLocks noGrp="1"/>
          </p:cNvSpPr>
          <p:nvPr>
            <p:ph type="body" sz="quarter" idx="10"/>
          </p:nvPr>
        </p:nvSpPr>
        <p:spPr/>
        <p:txBody>
          <a:bodyPr/>
          <a:lstStyle/>
          <a:p>
            <a:endParaRPr lang="en-US"/>
          </a:p>
        </p:txBody>
      </p:sp>
      <p:pic>
        <p:nvPicPr>
          <p:cNvPr id="4" name="Picture 2" descr="https://www.docker.com/sites/default/files/styles/content_6_6/public/compare/docker-containerized-appliction-blue-border_2.png?itok=lsxRQ9HU">
            <a:extLst>
              <a:ext uri="{FF2B5EF4-FFF2-40B4-BE49-F238E27FC236}">
                <a16:creationId xmlns:a16="http://schemas.microsoft.com/office/drawing/2014/main" id="{725AD8EA-6B71-B742-83E3-F6C686164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40" y="1524790"/>
            <a:ext cx="5809195" cy="46404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2EA205-FFCE-2F46-BE8F-8261E7922132}"/>
              </a:ext>
            </a:extLst>
          </p:cNvPr>
          <p:cNvSpPr txBox="1"/>
          <p:nvPr/>
        </p:nvSpPr>
        <p:spPr>
          <a:xfrm>
            <a:off x="6205897" y="1421290"/>
            <a:ext cx="5780868" cy="4847481"/>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t>Containers are an abstraction at the app layer that packages code and dependencies together.</a:t>
            </a:r>
          </a:p>
          <a:p>
            <a:pPr marL="342900" indent="-342900">
              <a:lnSpc>
                <a:spcPct val="90000"/>
              </a:lnSpc>
              <a:spcAft>
                <a:spcPts val="600"/>
              </a:spcAft>
              <a:buFont typeface="Arial" panose="020B0604020202020204" pitchFamily="34" charset="0"/>
              <a:buChar char="•"/>
            </a:pPr>
            <a:r>
              <a:rPr lang="en-US" sz="2400" dirty="0"/>
              <a:t>Containers share the OS, which alleviate the need for heavy, mostly duplicate, VMs.</a:t>
            </a:r>
          </a:p>
          <a:p>
            <a:pPr marL="342900" indent="-342900">
              <a:lnSpc>
                <a:spcPct val="90000"/>
              </a:lnSpc>
              <a:spcAft>
                <a:spcPts val="600"/>
              </a:spcAft>
              <a:buFont typeface="Arial" panose="020B0604020202020204" pitchFamily="34" charset="0"/>
              <a:buChar char="•"/>
            </a:pPr>
            <a:r>
              <a:rPr lang="en-US" sz="2400" dirty="0"/>
              <a:t>Containers let us deploy quickly – and are portable.</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We provide </a:t>
            </a:r>
            <a:r>
              <a:rPr lang="en-US" sz="2400" b="1" dirty="0">
                <a:gradFill>
                  <a:gsLst>
                    <a:gs pos="2917">
                      <a:schemeClr val="tx1"/>
                    </a:gs>
                    <a:gs pos="30000">
                      <a:schemeClr val="tx1"/>
                    </a:gs>
                  </a:gsLst>
                  <a:lin ang="5400000" scaled="0"/>
                </a:gradFill>
              </a:rPr>
              <a:t>base images </a:t>
            </a:r>
            <a:r>
              <a:rPr lang="en-US" sz="2400" dirty="0">
                <a:gradFill>
                  <a:gsLst>
                    <a:gs pos="2917">
                      <a:schemeClr val="tx1"/>
                    </a:gs>
                    <a:gs pos="30000">
                      <a:schemeClr val="tx1"/>
                    </a:gs>
                  </a:gsLst>
                  <a:lin ang="5400000" scaled="0"/>
                </a:gradFill>
              </a:rPr>
              <a:t>that provide an API framework, advanced logging capabilities, and Azure blob tools so that you can quickly get your model hosted in an API.</a:t>
            </a:r>
          </a:p>
        </p:txBody>
      </p:sp>
    </p:spTree>
    <p:extLst>
      <p:ext uri="{BB962C8B-B14F-4D97-AF65-F5344CB8AC3E}">
        <p14:creationId xmlns:p14="http://schemas.microsoft.com/office/powerpoint/2010/main" val="23562787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95DF-451F-914E-B3A4-B3CEAED80B16}"/>
              </a:ext>
            </a:extLst>
          </p:cNvPr>
          <p:cNvSpPr>
            <a:spLocks noGrp="1"/>
          </p:cNvSpPr>
          <p:nvPr>
            <p:ph type="title"/>
          </p:nvPr>
        </p:nvSpPr>
        <p:spPr/>
        <p:txBody>
          <a:bodyPr/>
          <a:lstStyle/>
          <a:p>
            <a:r>
              <a:rPr lang="en-US" dirty="0"/>
              <a:t>AI for Earth API Framework</a:t>
            </a:r>
          </a:p>
        </p:txBody>
      </p:sp>
      <p:sp>
        <p:nvSpPr>
          <p:cNvPr id="3" name="Text Placeholder 2">
            <a:extLst>
              <a:ext uri="{FF2B5EF4-FFF2-40B4-BE49-F238E27FC236}">
                <a16:creationId xmlns:a16="http://schemas.microsoft.com/office/drawing/2014/main" id="{3EAA77D8-812D-A749-B199-3A87A66809CF}"/>
              </a:ext>
            </a:extLst>
          </p:cNvPr>
          <p:cNvSpPr>
            <a:spLocks noGrp="1"/>
          </p:cNvSpPr>
          <p:nvPr>
            <p:ph type="body" sz="quarter" idx="10"/>
          </p:nvPr>
        </p:nvSpPr>
        <p:spPr/>
        <p:txBody>
          <a:bodyPr/>
          <a:lstStyle/>
          <a:p>
            <a:endParaRPr lang="en-US"/>
          </a:p>
        </p:txBody>
      </p:sp>
      <p:graphicFrame>
        <p:nvGraphicFramePr>
          <p:cNvPr id="5" name="Diagram 4">
            <a:extLst>
              <a:ext uri="{FF2B5EF4-FFF2-40B4-BE49-F238E27FC236}">
                <a16:creationId xmlns:a16="http://schemas.microsoft.com/office/drawing/2014/main" id="{59C9B6A2-DCC6-7B44-A897-FCB2BFABBD70}"/>
              </a:ext>
            </a:extLst>
          </p:cNvPr>
          <p:cNvGraphicFramePr/>
          <p:nvPr>
            <p:extLst>
              <p:ext uri="{D42A27DB-BD31-4B8C-83A1-F6EECF244321}">
                <p14:modId xmlns:p14="http://schemas.microsoft.com/office/powerpoint/2010/main" val="1226340705"/>
              </p:ext>
            </p:extLst>
          </p:nvPr>
        </p:nvGraphicFramePr>
        <p:xfrm>
          <a:off x="5511339" y="1324391"/>
          <a:ext cx="7600749" cy="5451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FB91605-7D80-4BFF-B30F-BA60ED164845}"/>
              </a:ext>
            </a:extLst>
          </p:cNvPr>
          <p:cNvPicPr>
            <a:picLocks noChangeAspect="1"/>
          </p:cNvPicPr>
          <p:nvPr/>
        </p:nvPicPr>
        <p:blipFill>
          <a:blip r:embed="rId8"/>
          <a:stretch>
            <a:fillRect/>
          </a:stretch>
        </p:blipFill>
        <p:spPr>
          <a:xfrm>
            <a:off x="-1" y="2555776"/>
            <a:ext cx="6457624" cy="2677236"/>
          </a:xfrm>
          <a:prstGeom prst="rect">
            <a:avLst/>
          </a:prstGeom>
        </p:spPr>
      </p:pic>
    </p:spTree>
    <p:extLst>
      <p:ext uri="{BB962C8B-B14F-4D97-AF65-F5344CB8AC3E}">
        <p14:creationId xmlns:p14="http://schemas.microsoft.com/office/powerpoint/2010/main" val="19881140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8DE8-439D-E94C-8BE7-B39EC6009840}"/>
              </a:ext>
            </a:extLst>
          </p:cNvPr>
          <p:cNvSpPr>
            <a:spLocks noGrp="1"/>
          </p:cNvSpPr>
          <p:nvPr>
            <p:ph type="title"/>
          </p:nvPr>
        </p:nvSpPr>
        <p:spPr/>
        <p:txBody>
          <a:bodyPr/>
          <a:lstStyle/>
          <a:p>
            <a:r>
              <a:rPr lang="en-US" dirty="0"/>
              <a:t>AI for Earth API Framework</a:t>
            </a:r>
          </a:p>
        </p:txBody>
      </p:sp>
      <p:sp>
        <p:nvSpPr>
          <p:cNvPr id="3" name="Text Placeholder 2">
            <a:extLst>
              <a:ext uri="{FF2B5EF4-FFF2-40B4-BE49-F238E27FC236}">
                <a16:creationId xmlns:a16="http://schemas.microsoft.com/office/drawing/2014/main" id="{B6384A62-4074-7C45-80C7-C2E3BD5DA573}"/>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CBFC1327-B2EF-F14C-99E4-FE5F4299C869}"/>
              </a:ext>
            </a:extLst>
          </p:cNvPr>
          <p:cNvPicPr>
            <a:picLocks noChangeAspect="1"/>
          </p:cNvPicPr>
          <p:nvPr/>
        </p:nvPicPr>
        <p:blipFill>
          <a:blip r:embed="rId3"/>
          <a:stretch>
            <a:fillRect/>
          </a:stretch>
        </p:blipFill>
        <p:spPr>
          <a:xfrm>
            <a:off x="-1882735" y="1203767"/>
            <a:ext cx="10181644" cy="5654233"/>
          </a:xfrm>
          <a:prstGeom prst="rect">
            <a:avLst/>
          </a:prstGeom>
        </p:spPr>
      </p:pic>
      <p:sp>
        <p:nvSpPr>
          <p:cNvPr id="4" name="Rectangle 3">
            <a:extLst>
              <a:ext uri="{FF2B5EF4-FFF2-40B4-BE49-F238E27FC236}">
                <a16:creationId xmlns:a16="http://schemas.microsoft.com/office/drawing/2014/main" id="{E71C5E27-4795-4E1B-BC72-6EADD3F9013A}"/>
              </a:ext>
            </a:extLst>
          </p:cNvPr>
          <p:cNvSpPr/>
          <p:nvPr/>
        </p:nvSpPr>
        <p:spPr bwMode="auto">
          <a:xfrm>
            <a:off x="7205032" y="1214784"/>
            <a:ext cx="1189822" cy="5673687"/>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6" name="Table 5">
            <a:extLst>
              <a:ext uri="{FF2B5EF4-FFF2-40B4-BE49-F238E27FC236}">
                <a16:creationId xmlns:a16="http://schemas.microsoft.com/office/drawing/2014/main" id="{C0A4DF26-71B4-4ED3-AF42-56A0C225F647}"/>
              </a:ext>
            </a:extLst>
          </p:cNvPr>
          <p:cNvGraphicFramePr>
            <a:graphicFrameLocks noGrp="1"/>
          </p:cNvGraphicFramePr>
          <p:nvPr>
            <p:extLst>
              <p:ext uri="{D42A27DB-BD31-4B8C-83A1-F6EECF244321}">
                <p14:modId xmlns:p14="http://schemas.microsoft.com/office/powerpoint/2010/main" val="125032091"/>
              </p:ext>
            </p:extLst>
          </p:nvPr>
        </p:nvGraphicFramePr>
        <p:xfrm>
          <a:off x="7353266" y="1712748"/>
          <a:ext cx="4664643" cy="4636270"/>
        </p:xfrm>
        <a:graphic>
          <a:graphicData uri="http://schemas.openxmlformats.org/drawingml/2006/table">
            <a:tbl>
              <a:tblPr firstRow="1" bandRow="1"/>
              <a:tblGrid>
                <a:gridCol w="1531292">
                  <a:extLst>
                    <a:ext uri="{9D8B030D-6E8A-4147-A177-3AD203B41FA5}">
                      <a16:colId xmlns:a16="http://schemas.microsoft.com/office/drawing/2014/main" val="300120475"/>
                    </a:ext>
                  </a:extLst>
                </a:gridCol>
                <a:gridCol w="3133351">
                  <a:extLst>
                    <a:ext uri="{9D8B030D-6E8A-4147-A177-3AD203B41FA5}">
                      <a16:colId xmlns:a16="http://schemas.microsoft.com/office/drawing/2014/main" val="401659825"/>
                    </a:ext>
                  </a:extLst>
                </a:gridCol>
              </a:tblGrid>
              <a:tr h="338590">
                <a:tc gridSpan="2">
                  <a:txBody>
                    <a:bodyPr/>
                    <a:lstStyle>
                      <a:lvl1pPr marL="0" algn="l" defTabSz="914367" rtl="0" eaLnBrk="1" latinLnBrk="0" hangingPunct="1">
                        <a:defRPr sz="1765" b="1" kern="1200">
                          <a:solidFill>
                            <a:schemeClr val="lt1"/>
                          </a:solidFill>
                          <a:latin typeface="Segoe UI"/>
                        </a:defRPr>
                      </a:lvl1pPr>
                      <a:lvl2pPr marL="457183" algn="l" defTabSz="914367" rtl="0" eaLnBrk="1" latinLnBrk="0" hangingPunct="1">
                        <a:defRPr sz="1765" b="1" kern="1200">
                          <a:solidFill>
                            <a:schemeClr val="lt1"/>
                          </a:solidFill>
                          <a:latin typeface="Segoe UI"/>
                        </a:defRPr>
                      </a:lvl2pPr>
                      <a:lvl3pPr marL="914367" algn="l" defTabSz="914367" rtl="0" eaLnBrk="1" latinLnBrk="0" hangingPunct="1">
                        <a:defRPr sz="1765" b="1" kern="1200">
                          <a:solidFill>
                            <a:schemeClr val="lt1"/>
                          </a:solidFill>
                          <a:latin typeface="Segoe UI"/>
                        </a:defRPr>
                      </a:lvl3pPr>
                      <a:lvl4pPr marL="1371550" algn="l" defTabSz="914367" rtl="0" eaLnBrk="1" latinLnBrk="0" hangingPunct="1">
                        <a:defRPr sz="1765" b="1" kern="1200">
                          <a:solidFill>
                            <a:schemeClr val="lt1"/>
                          </a:solidFill>
                          <a:latin typeface="Segoe UI"/>
                        </a:defRPr>
                      </a:lvl4pPr>
                      <a:lvl5pPr marL="1828734" algn="l" defTabSz="914367" rtl="0" eaLnBrk="1" latinLnBrk="0" hangingPunct="1">
                        <a:defRPr sz="1765" b="1" kern="1200">
                          <a:solidFill>
                            <a:schemeClr val="lt1"/>
                          </a:solidFill>
                          <a:latin typeface="Segoe UI"/>
                        </a:defRPr>
                      </a:lvl5pPr>
                      <a:lvl6pPr marL="2285918" algn="l" defTabSz="914367" rtl="0" eaLnBrk="1" latinLnBrk="0" hangingPunct="1">
                        <a:defRPr sz="1765" b="1" kern="1200">
                          <a:solidFill>
                            <a:schemeClr val="lt1"/>
                          </a:solidFill>
                          <a:latin typeface="Segoe UI"/>
                        </a:defRPr>
                      </a:lvl6pPr>
                      <a:lvl7pPr marL="2743101" algn="l" defTabSz="914367" rtl="0" eaLnBrk="1" latinLnBrk="0" hangingPunct="1">
                        <a:defRPr sz="1765" b="1" kern="1200">
                          <a:solidFill>
                            <a:schemeClr val="lt1"/>
                          </a:solidFill>
                          <a:latin typeface="Segoe UI"/>
                        </a:defRPr>
                      </a:lvl7pPr>
                      <a:lvl8pPr marL="3200284" algn="l" defTabSz="914367" rtl="0" eaLnBrk="1" latinLnBrk="0" hangingPunct="1">
                        <a:defRPr sz="1765" b="1" kern="1200">
                          <a:solidFill>
                            <a:schemeClr val="lt1"/>
                          </a:solidFill>
                          <a:latin typeface="Segoe UI"/>
                        </a:defRPr>
                      </a:lvl8pPr>
                      <a:lvl9pPr marL="3657469" algn="l" defTabSz="914367" rtl="0" eaLnBrk="1" latinLnBrk="0" hangingPunct="1">
                        <a:defRPr sz="1765" b="1" kern="1200">
                          <a:solidFill>
                            <a:schemeClr val="lt1"/>
                          </a:solidFill>
                          <a:latin typeface="Segoe UI"/>
                        </a:defRPr>
                      </a:lvl9pPr>
                    </a:lstStyle>
                    <a:p>
                      <a:pPr marL="0" algn="ctr" defTabSz="914367" rtl="0" eaLnBrk="1" fontAlgn="b" latinLnBrk="0" hangingPunct="1"/>
                      <a:r>
                        <a:rPr lang="en-US" sz="1400" b="1" kern="1200" dirty="0">
                          <a:solidFill>
                            <a:schemeClr val="bg1"/>
                          </a:solidFill>
                          <a:latin typeface="+mj-lt"/>
                          <a:ea typeface="+mn-ea"/>
                          <a:cs typeface="Segoe UI" panose="020B0502040204020203" pitchFamily="34" charset="0"/>
                        </a:rPr>
                        <a:t>Model and Algorithm Production Assembly</a:t>
                      </a:r>
                    </a:p>
                  </a:txBody>
                  <a:tcPr marL="182880" marR="182880"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2731659569"/>
                  </a:ext>
                </a:extLst>
              </a:tr>
              <a:tr h="507943">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j-lt"/>
                          <a:ea typeface="+mn-ea"/>
                          <a:cs typeface="Segoe UI" panose="020B0502040204020203" pitchFamily="34" charset="0"/>
                        </a:rPr>
                        <a:t>Base Container Images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latin typeface="Segoe UI" panose="020B0502040204020203" pitchFamily="34" charset="0"/>
                          <a:ea typeface="+mn-ea"/>
                          <a:cs typeface="Segoe UI" panose="020B0502040204020203" pitchFamily="34" charset="0"/>
                        </a:rPr>
                        <a:t>Packaged OS and versioned libraries for consistent execution environments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71721972"/>
                  </a:ext>
                </a:extLst>
              </a:tr>
              <a:tr h="888900">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j-lt"/>
                          <a:ea typeface="+mn-ea"/>
                          <a:cs typeface="Segoe UI" panose="020B0502040204020203" pitchFamily="34" charset="0"/>
                        </a:rPr>
                        <a:t>API Framework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latin typeface="Segoe UI" panose="020B0502040204020203" pitchFamily="34" charset="0"/>
                          <a:ea typeface="+mn-ea"/>
                          <a:cs typeface="Segoe UI" panose="020B0502040204020203" pitchFamily="34" charset="0"/>
                        </a:rPr>
                        <a:t>Decorator supported API development patterns with integrated request input checking, container disposal checking, and auto-tasking for asynchronous endpoints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63225226"/>
                  </a:ext>
                </a:extLst>
              </a:tr>
              <a:tr h="507943">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j-lt"/>
                          <a:ea typeface="+mn-ea"/>
                          <a:cs typeface="Segoe UI" panose="020B0502040204020203" pitchFamily="34" charset="0"/>
                        </a:rPr>
                        <a:t>Task Library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latin typeface="Segoe UI" panose="020B0502040204020203" pitchFamily="34" charset="0"/>
                          <a:ea typeface="+mn-ea"/>
                          <a:cs typeface="Segoe UI" panose="020B0502040204020203" pitchFamily="34" charset="0"/>
                        </a:rPr>
                        <a:t>Support for long-running inference though a service-based task database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6851973"/>
                  </a:ext>
                </a:extLst>
              </a:tr>
              <a:tr h="507943">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j-lt"/>
                          <a:ea typeface="+mn-ea"/>
                          <a:cs typeface="Segoe UI" panose="020B0502040204020203" pitchFamily="34" charset="0"/>
                        </a:rPr>
                        <a:t>Storage Libraries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latin typeface="Segoe UI" panose="020B0502040204020203" pitchFamily="34" charset="0"/>
                          <a:ea typeface="+mn-ea"/>
                          <a:cs typeface="Segoe UI" panose="020B0502040204020203" pitchFamily="34" charset="0"/>
                        </a:rPr>
                        <a:t>Provide options for interacting with Azure storage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56088311"/>
                  </a:ext>
                </a:extLst>
              </a:tr>
              <a:tr h="698421">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j-lt"/>
                          <a:ea typeface="+mn-ea"/>
                          <a:cs typeface="Segoe UI" panose="020B0502040204020203" pitchFamily="34" charset="0"/>
                        </a:rPr>
                        <a:t>Logging Libraries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latin typeface="Segoe UI" panose="020B0502040204020203" pitchFamily="34" charset="0"/>
                          <a:ea typeface="+mn-ea"/>
                          <a:cs typeface="Segoe UI" panose="020B0502040204020203" pitchFamily="34" charset="0"/>
                        </a:rPr>
                        <a:t>Secure logging, telemetry, and tracing with a dual-sink for diagnosing hosted partner solutions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7223295"/>
                  </a:ext>
                </a:extLst>
              </a:tr>
            </a:tbl>
          </a:graphicData>
        </a:graphic>
      </p:graphicFrame>
    </p:spTree>
    <p:extLst>
      <p:ext uri="{BB962C8B-B14F-4D97-AF65-F5344CB8AC3E}">
        <p14:creationId xmlns:p14="http://schemas.microsoft.com/office/powerpoint/2010/main" val="30221672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3BDB9-6857-2944-A3E1-3DF9040B4A0A}"/>
              </a:ext>
            </a:extLst>
          </p:cNvPr>
          <p:cNvSpPr>
            <a:spLocks noGrp="1"/>
          </p:cNvSpPr>
          <p:nvPr>
            <p:ph type="title"/>
          </p:nvPr>
        </p:nvSpPr>
        <p:spPr/>
        <p:txBody>
          <a:bodyPr/>
          <a:lstStyle/>
          <a:p>
            <a:r>
              <a:rPr lang="en-US" dirty="0"/>
              <a:t>A Multiple Pipeline Problem</a:t>
            </a:r>
          </a:p>
        </p:txBody>
      </p:sp>
      <p:sp>
        <p:nvSpPr>
          <p:cNvPr id="3" name="Text Placeholder 2">
            <a:extLst>
              <a:ext uri="{FF2B5EF4-FFF2-40B4-BE49-F238E27FC236}">
                <a16:creationId xmlns:a16="http://schemas.microsoft.com/office/drawing/2014/main" id="{E1AE1AD7-B426-504F-A041-17507B17E1EB}"/>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FC5BB32C-C4FD-B14E-B42E-9FCE2FE77D97}"/>
              </a:ext>
            </a:extLst>
          </p:cNvPr>
          <p:cNvPicPr>
            <a:picLocks noChangeAspect="1"/>
          </p:cNvPicPr>
          <p:nvPr/>
        </p:nvPicPr>
        <p:blipFill rotWithShape="1">
          <a:blip r:embed="rId2"/>
          <a:srcRect r="564"/>
          <a:stretch/>
        </p:blipFill>
        <p:spPr>
          <a:xfrm>
            <a:off x="1" y="1226009"/>
            <a:ext cx="4872942" cy="5655141"/>
          </a:xfrm>
          <a:prstGeom prst="rect">
            <a:avLst/>
          </a:prstGeom>
        </p:spPr>
      </p:pic>
      <p:pic>
        <p:nvPicPr>
          <p:cNvPr id="5" name="Picture 4">
            <a:extLst>
              <a:ext uri="{FF2B5EF4-FFF2-40B4-BE49-F238E27FC236}">
                <a16:creationId xmlns:a16="http://schemas.microsoft.com/office/drawing/2014/main" id="{D6991C10-50D9-2244-8530-727B606061AF}"/>
              </a:ext>
            </a:extLst>
          </p:cNvPr>
          <p:cNvPicPr>
            <a:picLocks noChangeAspect="1"/>
          </p:cNvPicPr>
          <p:nvPr/>
        </p:nvPicPr>
        <p:blipFill>
          <a:blip r:embed="rId3"/>
          <a:stretch>
            <a:fillRect/>
          </a:stretch>
        </p:blipFill>
        <p:spPr>
          <a:xfrm>
            <a:off x="5117521" y="1226009"/>
            <a:ext cx="3529103" cy="5631991"/>
          </a:xfrm>
          <a:prstGeom prst="rect">
            <a:avLst/>
          </a:prstGeom>
        </p:spPr>
      </p:pic>
      <p:sp>
        <p:nvSpPr>
          <p:cNvPr id="9" name="TextBox 8">
            <a:extLst>
              <a:ext uri="{FF2B5EF4-FFF2-40B4-BE49-F238E27FC236}">
                <a16:creationId xmlns:a16="http://schemas.microsoft.com/office/drawing/2014/main" id="{F6670892-D938-EF49-8CCA-5E137F79DA01}"/>
              </a:ext>
            </a:extLst>
          </p:cNvPr>
          <p:cNvSpPr txBox="1"/>
          <p:nvPr/>
        </p:nvSpPr>
        <p:spPr>
          <a:xfrm>
            <a:off x="8600326" y="3001579"/>
            <a:ext cx="3679238" cy="3671774"/>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solidFill>
                  <a:srgbClr val="1E1500"/>
                </a:solidFill>
              </a:rPr>
              <a:t>11 pipelines</a:t>
            </a:r>
          </a:p>
          <a:p>
            <a:pPr marL="342900" indent="-342900">
              <a:lnSpc>
                <a:spcPct val="90000"/>
              </a:lnSpc>
              <a:spcAft>
                <a:spcPts val="600"/>
              </a:spcAft>
              <a:buFont typeface="Arial" panose="020B0604020202020204" pitchFamily="34" charset="0"/>
              <a:buChar char="•"/>
            </a:pPr>
            <a:r>
              <a:rPr lang="en-US" sz="2400" b="1" dirty="0">
                <a:solidFill>
                  <a:srgbClr val="FF0000"/>
                </a:solidFill>
              </a:rPr>
              <a:t>40</a:t>
            </a:r>
            <a:r>
              <a:rPr lang="en-US" sz="2400" dirty="0">
                <a:solidFill>
                  <a:srgbClr val="FF0000"/>
                </a:solidFill>
              </a:rPr>
              <a:t> </a:t>
            </a:r>
            <a:r>
              <a:rPr lang="en-US" sz="2400" dirty="0">
                <a:solidFill>
                  <a:srgbClr val="1E1500"/>
                </a:solidFill>
              </a:rPr>
              <a:t>running service VMs </a:t>
            </a:r>
            <a:r>
              <a:rPr lang="en-US" sz="2400" dirty="0">
                <a:solidFill>
                  <a:srgbClr val="FF0000"/>
                </a:solidFill>
              </a:rPr>
              <a:t>(before scaling)</a:t>
            </a:r>
          </a:p>
          <a:p>
            <a:pPr marL="342900" indent="-342900">
              <a:lnSpc>
                <a:spcPct val="90000"/>
              </a:lnSpc>
              <a:spcAft>
                <a:spcPts val="600"/>
              </a:spcAft>
              <a:buFont typeface="Arial" panose="020B0604020202020204" pitchFamily="34" charset="0"/>
              <a:buChar char="•"/>
            </a:pPr>
            <a:r>
              <a:rPr lang="en-US" sz="2400" dirty="0">
                <a:solidFill>
                  <a:srgbClr val="000000"/>
                </a:solidFill>
              </a:rPr>
              <a:t>Manually scaled</a:t>
            </a:r>
            <a:endParaRPr lang="en-US" sz="2400" dirty="0">
              <a:solidFill>
                <a:srgbClr val="000000"/>
              </a:solidFill>
              <a:cs typeface="Segoe UI Semilight"/>
            </a:endParaRPr>
          </a:p>
          <a:p>
            <a:pPr marL="342900" indent="-342900">
              <a:lnSpc>
                <a:spcPct val="90000"/>
              </a:lnSpc>
              <a:spcAft>
                <a:spcPts val="600"/>
              </a:spcAft>
              <a:buFont typeface="Arial" panose="020B0604020202020204" pitchFamily="34" charset="0"/>
              <a:buChar char="•"/>
            </a:pPr>
            <a:r>
              <a:rPr lang="en-US" sz="2400" dirty="0">
                <a:solidFill>
                  <a:srgbClr val="000000"/>
                </a:solidFill>
              </a:rPr>
              <a:t>Requests are queued</a:t>
            </a:r>
            <a:endParaRPr lang="en-US" sz="2400" dirty="0">
              <a:solidFill>
                <a:srgbClr val="000000"/>
              </a:solidFill>
              <a:cs typeface="Segoe UI Semilight"/>
            </a:endParaRPr>
          </a:p>
          <a:p>
            <a:pPr marL="342900" indent="-342900">
              <a:lnSpc>
                <a:spcPct val="90000"/>
              </a:lnSpc>
              <a:spcAft>
                <a:spcPts val="600"/>
              </a:spcAft>
              <a:buFont typeface="Arial" panose="020B0604020202020204" pitchFamily="34" charset="0"/>
              <a:buChar char="•"/>
            </a:pPr>
            <a:r>
              <a:rPr lang="en-US" sz="2400" dirty="0">
                <a:solidFill>
                  <a:srgbClr val="000000"/>
                </a:solidFill>
              </a:rPr>
              <a:t>Massive idle VM costs</a:t>
            </a:r>
            <a:endParaRPr lang="en-US" sz="2400" dirty="0">
              <a:solidFill>
                <a:srgbClr val="000000"/>
              </a:solidFill>
              <a:cs typeface="Segoe UI Semilight"/>
            </a:endParaRPr>
          </a:p>
          <a:p>
            <a:pPr marL="342900" indent="-342900">
              <a:lnSpc>
                <a:spcPct val="90000"/>
              </a:lnSpc>
              <a:spcAft>
                <a:spcPts val="600"/>
              </a:spcAft>
              <a:buFont typeface="Arial" panose="020B0604020202020204" pitchFamily="34" charset="0"/>
              <a:buChar char="•"/>
            </a:pPr>
            <a:r>
              <a:rPr lang="en-US" sz="2400" dirty="0">
                <a:solidFill>
                  <a:srgbClr val="000000"/>
                </a:solidFill>
              </a:rPr>
              <a:t>Additional species require building new pipelines</a:t>
            </a:r>
            <a:endParaRPr lang="en-US" sz="2400" dirty="0">
              <a:solidFill>
                <a:srgbClr val="000000"/>
              </a:solidFill>
              <a:cs typeface="Segoe UI Semilight"/>
            </a:endParaRPr>
          </a:p>
        </p:txBody>
      </p:sp>
      <p:pic>
        <p:nvPicPr>
          <p:cNvPr id="10" name="Picture 9">
            <a:extLst>
              <a:ext uri="{FF2B5EF4-FFF2-40B4-BE49-F238E27FC236}">
                <a16:creationId xmlns:a16="http://schemas.microsoft.com/office/drawing/2014/main" id="{E9D30E86-1342-644F-85D3-8BF2B3FBBAA0}"/>
              </a:ext>
            </a:extLst>
          </p:cNvPr>
          <p:cNvPicPr>
            <a:picLocks noChangeAspect="1"/>
          </p:cNvPicPr>
          <p:nvPr/>
        </p:nvPicPr>
        <p:blipFill>
          <a:blip r:embed="rId4"/>
          <a:stretch>
            <a:fillRect/>
          </a:stretch>
        </p:blipFill>
        <p:spPr>
          <a:xfrm>
            <a:off x="9442259" y="1521865"/>
            <a:ext cx="1479714" cy="1479714"/>
          </a:xfrm>
          <a:prstGeom prst="rect">
            <a:avLst/>
          </a:prstGeom>
        </p:spPr>
      </p:pic>
    </p:spTree>
    <p:extLst>
      <p:ext uri="{BB962C8B-B14F-4D97-AF65-F5344CB8AC3E}">
        <p14:creationId xmlns:p14="http://schemas.microsoft.com/office/powerpoint/2010/main" val="427336415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61B3-27A1-F34D-B588-66571A7F9222}"/>
              </a:ext>
            </a:extLst>
          </p:cNvPr>
          <p:cNvSpPr>
            <a:spLocks noGrp="1"/>
          </p:cNvSpPr>
          <p:nvPr>
            <p:ph type="title"/>
          </p:nvPr>
        </p:nvSpPr>
        <p:spPr/>
        <p:txBody>
          <a:bodyPr/>
          <a:lstStyle/>
          <a:p>
            <a:r>
              <a:rPr lang="en-US" dirty="0"/>
              <a:t>API Platform</a:t>
            </a:r>
          </a:p>
        </p:txBody>
      </p:sp>
      <p:sp>
        <p:nvSpPr>
          <p:cNvPr id="3" name="Text Placeholder 2">
            <a:extLst>
              <a:ext uri="{FF2B5EF4-FFF2-40B4-BE49-F238E27FC236}">
                <a16:creationId xmlns:a16="http://schemas.microsoft.com/office/drawing/2014/main" id="{A2D22615-8C27-AD46-A4A3-EC99366CAB85}"/>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7F248F37-01DD-FE46-A4C0-D877A423F8BF}"/>
              </a:ext>
            </a:extLst>
          </p:cNvPr>
          <p:cNvPicPr>
            <a:picLocks noChangeAspect="1"/>
          </p:cNvPicPr>
          <p:nvPr/>
        </p:nvPicPr>
        <p:blipFill>
          <a:blip r:embed="rId3"/>
          <a:stretch>
            <a:fillRect/>
          </a:stretch>
        </p:blipFill>
        <p:spPr>
          <a:xfrm>
            <a:off x="4507434" y="3036369"/>
            <a:ext cx="7816770" cy="3729033"/>
          </a:xfrm>
          <a:prstGeom prst="rect">
            <a:avLst/>
          </a:prstGeom>
        </p:spPr>
      </p:pic>
      <p:graphicFrame>
        <p:nvGraphicFramePr>
          <p:cNvPr id="5" name="Table 4">
            <a:extLst>
              <a:ext uri="{FF2B5EF4-FFF2-40B4-BE49-F238E27FC236}">
                <a16:creationId xmlns:a16="http://schemas.microsoft.com/office/drawing/2014/main" id="{2F0B544A-9FBA-154C-88D9-2EEBCF8989B6}"/>
              </a:ext>
            </a:extLst>
          </p:cNvPr>
          <p:cNvGraphicFramePr>
            <a:graphicFrameLocks noGrp="1"/>
          </p:cNvGraphicFramePr>
          <p:nvPr>
            <p:extLst>
              <p:ext uri="{D42A27DB-BD31-4B8C-83A1-F6EECF244321}">
                <p14:modId xmlns:p14="http://schemas.microsoft.com/office/powerpoint/2010/main" val="495336783"/>
              </p:ext>
            </p:extLst>
          </p:nvPr>
        </p:nvGraphicFramePr>
        <p:xfrm>
          <a:off x="86926" y="1275449"/>
          <a:ext cx="4437350" cy="3762309"/>
        </p:xfrm>
        <a:graphic>
          <a:graphicData uri="http://schemas.openxmlformats.org/drawingml/2006/table">
            <a:tbl>
              <a:tblPr firstRow="1" bandRow="1"/>
              <a:tblGrid>
                <a:gridCol w="1570185">
                  <a:extLst>
                    <a:ext uri="{9D8B030D-6E8A-4147-A177-3AD203B41FA5}">
                      <a16:colId xmlns:a16="http://schemas.microsoft.com/office/drawing/2014/main" val="300120475"/>
                    </a:ext>
                  </a:extLst>
                </a:gridCol>
                <a:gridCol w="2867165">
                  <a:extLst>
                    <a:ext uri="{9D8B030D-6E8A-4147-A177-3AD203B41FA5}">
                      <a16:colId xmlns:a16="http://schemas.microsoft.com/office/drawing/2014/main" val="401659825"/>
                    </a:ext>
                  </a:extLst>
                </a:gridCol>
              </a:tblGrid>
              <a:tr h="0">
                <a:tc gridSpan="2">
                  <a:txBody>
                    <a:bodyPr/>
                    <a:lstStyle>
                      <a:lvl1pPr marL="0" algn="l" defTabSz="914367" rtl="0" eaLnBrk="1" latinLnBrk="0" hangingPunct="1">
                        <a:defRPr sz="1765" b="1" kern="1200">
                          <a:solidFill>
                            <a:schemeClr val="lt1"/>
                          </a:solidFill>
                          <a:latin typeface="Segoe UI"/>
                        </a:defRPr>
                      </a:lvl1pPr>
                      <a:lvl2pPr marL="457183" algn="l" defTabSz="914367" rtl="0" eaLnBrk="1" latinLnBrk="0" hangingPunct="1">
                        <a:defRPr sz="1765" b="1" kern="1200">
                          <a:solidFill>
                            <a:schemeClr val="lt1"/>
                          </a:solidFill>
                          <a:latin typeface="Segoe UI"/>
                        </a:defRPr>
                      </a:lvl2pPr>
                      <a:lvl3pPr marL="914367" algn="l" defTabSz="914367" rtl="0" eaLnBrk="1" latinLnBrk="0" hangingPunct="1">
                        <a:defRPr sz="1765" b="1" kern="1200">
                          <a:solidFill>
                            <a:schemeClr val="lt1"/>
                          </a:solidFill>
                          <a:latin typeface="Segoe UI"/>
                        </a:defRPr>
                      </a:lvl3pPr>
                      <a:lvl4pPr marL="1371550" algn="l" defTabSz="914367" rtl="0" eaLnBrk="1" latinLnBrk="0" hangingPunct="1">
                        <a:defRPr sz="1765" b="1" kern="1200">
                          <a:solidFill>
                            <a:schemeClr val="lt1"/>
                          </a:solidFill>
                          <a:latin typeface="Segoe UI"/>
                        </a:defRPr>
                      </a:lvl4pPr>
                      <a:lvl5pPr marL="1828734" algn="l" defTabSz="914367" rtl="0" eaLnBrk="1" latinLnBrk="0" hangingPunct="1">
                        <a:defRPr sz="1765" b="1" kern="1200">
                          <a:solidFill>
                            <a:schemeClr val="lt1"/>
                          </a:solidFill>
                          <a:latin typeface="Segoe UI"/>
                        </a:defRPr>
                      </a:lvl5pPr>
                      <a:lvl6pPr marL="2285918" algn="l" defTabSz="914367" rtl="0" eaLnBrk="1" latinLnBrk="0" hangingPunct="1">
                        <a:defRPr sz="1765" b="1" kern="1200">
                          <a:solidFill>
                            <a:schemeClr val="lt1"/>
                          </a:solidFill>
                          <a:latin typeface="Segoe UI"/>
                        </a:defRPr>
                      </a:lvl6pPr>
                      <a:lvl7pPr marL="2743101" algn="l" defTabSz="914367" rtl="0" eaLnBrk="1" latinLnBrk="0" hangingPunct="1">
                        <a:defRPr sz="1765" b="1" kern="1200">
                          <a:solidFill>
                            <a:schemeClr val="lt1"/>
                          </a:solidFill>
                          <a:latin typeface="Segoe UI"/>
                        </a:defRPr>
                      </a:lvl7pPr>
                      <a:lvl8pPr marL="3200284" algn="l" defTabSz="914367" rtl="0" eaLnBrk="1" latinLnBrk="0" hangingPunct="1">
                        <a:defRPr sz="1765" b="1" kern="1200">
                          <a:solidFill>
                            <a:schemeClr val="lt1"/>
                          </a:solidFill>
                          <a:latin typeface="Segoe UI"/>
                        </a:defRPr>
                      </a:lvl8pPr>
                      <a:lvl9pPr marL="3657469" algn="l" defTabSz="914367" rtl="0" eaLnBrk="1" latinLnBrk="0" hangingPunct="1">
                        <a:defRPr sz="1765" b="1" kern="1200">
                          <a:solidFill>
                            <a:schemeClr val="lt1"/>
                          </a:solidFill>
                          <a:latin typeface="Segoe UI"/>
                        </a:defRPr>
                      </a:lvl9pPr>
                    </a:lstStyle>
                    <a:p>
                      <a:pPr marL="0" algn="ctr" defTabSz="914367" rtl="0" eaLnBrk="1" fontAlgn="b" latinLnBrk="0" hangingPunct="1"/>
                      <a:r>
                        <a:rPr lang="en-US" sz="1200" b="1" kern="1200" dirty="0">
                          <a:solidFill>
                            <a:schemeClr val="bg1"/>
                          </a:solidFill>
                          <a:latin typeface="+mj-lt"/>
                          <a:ea typeface="+mn-ea"/>
                          <a:cs typeface="Segoe UI" panose="020B0502040204020203" pitchFamily="34" charset="0"/>
                        </a:rPr>
                        <a:t> Core Service Hosting</a:t>
                      </a:r>
                    </a:p>
                  </a:txBody>
                  <a:tcPr marL="182880" marR="182880"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2731659569"/>
                  </a:ext>
                </a:extLst>
              </a:tr>
              <a:tr h="117010">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Load-balanced Service Hosting</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Traffic to redundant service instances is automatically managed (AKS)</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71721972"/>
                  </a:ext>
                </a:extLst>
              </a:tr>
              <a:tr h="121755">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Custom-defined Routing</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Service mesh routing provides customizable routing to services, versioned routing, percentage dispersal, and duplicated routing</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6851973"/>
                  </a:ext>
                </a:extLst>
              </a:tr>
              <a:tr h="121755">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Long-running Inferences</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Task database and functions provide asynchronous capabilities with on-demand task updates</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57881412"/>
                  </a:ext>
                </a:extLst>
              </a:tr>
              <a:tr h="121755">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Key-based Service Access</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Keys can be distributed to groups for individuals (Azure API Management)</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30887103"/>
                  </a:ext>
                </a:extLst>
              </a:tr>
              <a:tr h="121755">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Service Documentation</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Services are individually documented adhering to the </a:t>
                      </a:r>
                      <a:r>
                        <a:rPr lang="en-US" sz="1200" b="0" kern="1200" dirty="0" err="1">
                          <a:solidFill>
                            <a:schemeClr val="tx1"/>
                          </a:solidFill>
                          <a:latin typeface="Segoe UI" panose="020B0502040204020203" pitchFamily="34" charset="0"/>
                          <a:ea typeface="+mn-ea"/>
                          <a:cs typeface="Segoe UI" panose="020B0502040204020203" pitchFamily="34" charset="0"/>
                        </a:rPr>
                        <a:t>OpenAPI</a:t>
                      </a:r>
                      <a:r>
                        <a:rPr lang="en-US" sz="1200" b="0" kern="1200" dirty="0">
                          <a:solidFill>
                            <a:schemeClr val="tx1"/>
                          </a:solidFill>
                          <a:latin typeface="Segoe UI" panose="020B0502040204020203" pitchFamily="34" charset="0"/>
                          <a:ea typeface="+mn-ea"/>
                          <a:cs typeface="Segoe UI" panose="020B0502040204020203" pitchFamily="34" charset="0"/>
                        </a:rPr>
                        <a:t> standard</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8944915"/>
                  </a:ext>
                </a:extLst>
              </a:tr>
              <a:tr h="121755">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Backed by the Latest Technologies</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Multiple clusters can be run in parallel, each of which may be hosted on any Azure CPU or GPU SKU</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25690074"/>
                  </a:ext>
                </a:extLst>
              </a:tr>
              <a:tr h="121755">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Extensible</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Ingestion from Azure </a:t>
                      </a:r>
                      <a:r>
                        <a:rPr lang="en-US" sz="1200" b="0" kern="1200" dirty="0" err="1">
                          <a:solidFill>
                            <a:schemeClr val="tx1"/>
                          </a:solidFill>
                          <a:latin typeface="Segoe UI" panose="020B0502040204020203" pitchFamily="34" charset="0"/>
                          <a:ea typeface="+mn-ea"/>
                          <a:cs typeface="Segoe UI" panose="020B0502040204020203" pitchFamily="34" charset="0"/>
                        </a:rPr>
                        <a:t>IoT</a:t>
                      </a:r>
                      <a:r>
                        <a:rPr lang="en-US" sz="1200" b="0" kern="1200" dirty="0">
                          <a:solidFill>
                            <a:schemeClr val="tx1"/>
                          </a:solidFill>
                          <a:latin typeface="Segoe UI" panose="020B0502040204020203" pitchFamily="34" charset="0"/>
                          <a:ea typeface="+mn-ea"/>
                          <a:cs typeface="Segoe UI" panose="020B0502040204020203" pitchFamily="34" charset="0"/>
                        </a:rPr>
                        <a:t>, etc.</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0080568"/>
                  </a:ext>
                </a:extLst>
              </a:tr>
            </a:tbl>
          </a:graphicData>
        </a:graphic>
      </p:graphicFrame>
      <p:graphicFrame>
        <p:nvGraphicFramePr>
          <p:cNvPr id="6" name="Table 5">
            <a:extLst>
              <a:ext uri="{FF2B5EF4-FFF2-40B4-BE49-F238E27FC236}">
                <a16:creationId xmlns:a16="http://schemas.microsoft.com/office/drawing/2014/main" id="{F5863F70-76CF-D24B-BC07-26F25B79BD28}"/>
              </a:ext>
            </a:extLst>
          </p:cNvPr>
          <p:cNvGraphicFramePr>
            <a:graphicFrameLocks noGrp="1"/>
          </p:cNvGraphicFramePr>
          <p:nvPr>
            <p:extLst>
              <p:ext uri="{D42A27DB-BD31-4B8C-83A1-F6EECF244321}">
                <p14:modId xmlns:p14="http://schemas.microsoft.com/office/powerpoint/2010/main" val="537471963"/>
              </p:ext>
            </p:extLst>
          </p:nvPr>
        </p:nvGraphicFramePr>
        <p:xfrm>
          <a:off x="86925" y="5104464"/>
          <a:ext cx="4420509" cy="1753536"/>
        </p:xfrm>
        <a:graphic>
          <a:graphicData uri="http://schemas.openxmlformats.org/drawingml/2006/table">
            <a:tbl>
              <a:tblPr firstRow="1" bandRow="1"/>
              <a:tblGrid>
                <a:gridCol w="1321386">
                  <a:extLst>
                    <a:ext uri="{9D8B030D-6E8A-4147-A177-3AD203B41FA5}">
                      <a16:colId xmlns:a16="http://schemas.microsoft.com/office/drawing/2014/main" val="300120475"/>
                    </a:ext>
                  </a:extLst>
                </a:gridCol>
                <a:gridCol w="3099123">
                  <a:extLst>
                    <a:ext uri="{9D8B030D-6E8A-4147-A177-3AD203B41FA5}">
                      <a16:colId xmlns:a16="http://schemas.microsoft.com/office/drawing/2014/main" val="401659825"/>
                    </a:ext>
                  </a:extLst>
                </a:gridCol>
              </a:tblGrid>
              <a:tr h="218251">
                <a:tc gridSpan="2">
                  <a:txBody>
                    <a:bodyPr/>
                    <a:lstStyle>
                      <a:lvl1pPr marL="0" algn="l" defTabSz="914367" rtl="0" eaLnBrk="1" latinLnBrk="0" hangingPunct="1">
                        <a:defRPr sz="1765" b="1" kern="1200">
                          <a:solidFill>
                            <a:schemeClr val="lt1"/>
                          </a:solidFill>
                          <a:latin typeface="Segoe UI"/>
                        </a:defRPr>
                      </a:lvl1pPr>
                      <a:lvl2pPr marL="457183" algn="l" defTabSz="914367" rtl="0" eaLnBrk="1" latinLnBrk="0" hangingPunct="1">
                        <a:defRPr sz="1765" b="1" kern="1200">
                          <a:solidFill>
                            <a:schemeClr val="lt1"/>
                          </a:solidFill>
                          <a:latin typeface="Segoe UI"/>
                        </a:defRPr>
                      </a:lvl2pPr>
                      <a:lvl3pPr marL="914367" algn="l" defTabSz="914367" rtl="0" eaLnBrk="1" latinLnBrk="0" hangingPunct="1">
                        <a:defRPr sz="1765" b="1" kern="1200">
                          <a:solidFill>
                            <a:schemeClr val="lt1"/>
                          </a:solidFill>
                          <a:latin typeface="Segoe UI"/>
                        </a:defRPr>
                      </a:lvl3pPr>
                      <a:lvl4pPr marL="1371550" algn="l" defTabSz="914367" rtl="0" eaLnBrk="1" latinLnBrk="0" hangingPunct="1">
                        <a:defRPr sz="1765" b="1" kern="1200">
                          <a:solidFill>
                            <a:schemeClr val="lt1"/>
                          </a:solidFill>
                          <a:latin typeface="Segoe UI"/>
                        </a:defRPr>
                      </a:lvl4pPr>
                      <a:lvl5pPr marL="1828734" algn="l" defTabSz="914367" rtl="0" eaLnBrk="1" latinLnBrk="0" hangingPunct="1">
                        <a:defRPr sz="1765" b="1" kern="1200">
                          <a:solidFill>
                            <a:schemeClr val="lt1"/>
                          </a:solidFill>
                          <a:latin typeface="Segoe UI"/>
                        </a:defRPr>
                      </a:lvl5pPr>
                      <a:lvl6pPr marL="2285918" algn="l" defTabSz="914367" rtl="0" eaLnBrk="1" latinLnBrk="0" hangingPunct="1">
                        <a:defRPr sz="1765" b="1" kern="1200">
                          <a:solidFill>
                            <a:schemeClr val="lt1"/>
                          </a:solidFill>
                          <a:latin typeface="Segoe UI"/>
                        </a:defRPr>
                      </a:lvl6pPr>
                      <a:lvl7pPr marL="2743101" algn="l" defTabSz="914367" rtl="0" eaLnBrk="1" latinLnBrk="0" hangingPunct="1">
                        <a:defRPr sz="1765" b="1" kern="1200">
                          <a:solidFill>
                            <a:schemeClr val="lt1"/>
                          </a:solidFill>
                          <a:latin typeface="Segoe UI"/>
                        </a:defRPr>
                      </a:lvl7pPr>
                      <a:lvl8pPr marL="3200284" algn="l" defTabSz="914367" rtl="0" eaLnBrk="1" latinLnBrk="0" hangingPunct="1">
                        <a:defRPr sz="1765" b="1" kern="1200">
                          <a:solidFill>
                            <a:schemeClr val="lt1"/>
                          </a:solidFill>
                          <a:latin typeface="Segoe UI"/>
                        </a:defRPr>
                      </a:lvl8pPr>
                      <a:lvl9pPr marL="3657469" algn="l" defTabSz="914367" rtl="0" eaLnBrk="1" latinLnBrk="0" hangingPunct="1">
                        <a:defRPr sz="1765" b="1" kern="1200">
                          <a:solidFill>
                            <a:schemeClr val="lt1"/>
                          </a:solidFill>
                          <a:latin typeface="Segoe UI"/>
                        </a:defRPr>
                      </a:lvl9pPr>
                    </a:lstStyle>
                    <a:p>
                      <a:pPr marL="0" algn="ctr" defTabSz="914367" rtl="0" eaLnBrk="1" fontAlgn="b" latinLnBrk="0" hangingPunct="1"/>
                      <a:r>
                        <a:rPr lang="en-US" sz="1000" b="1" kern="1200" dirty="0">
                          <a:solidFill>
                            <a:schemeClr val="bg1"/>
                          </a:solidFill>
                          <a:latin typeface="+mj-lt"/>
                          <a:ea typeface="+mn-ea"/>
                          <a:cs typeface="Segoe UI" panose="020B0502040204020203" pitchFamily="34" charset="0"/>
                        </a:rPr>
                        <a:t> </a:t>
                      </a:r>
                      <a:r>
                        <a:rPr lang="en-US" sz="1200" b="1" kern="1200" dirty="0">
                          <a:solidFill>
                            <a:schemeClr val="bg1"/>
                          </a:solidFill>
                          <a:latin typeface="+mj-lt"/>
                          <a:ea typeface="+mn-ea"/>
                          <a:cs typeface="Segoe UI" panose="020B0502040204020203" pitchFamily="34" charset="0"/>
                        </a:rPr>
                        <a:t>Scaling</a:t>
                      </a:r>
                    </a:p>
                  </a:txBody>
                  <a:tcPr marL="182880" marR="182880"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2731659569"/>
                  </a:ext>
                </a:extLst>
              </a:tr>
              <a:tr h="456542">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Container Resources</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Scale based on CPU and memory of individual containers</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71721972"/>
                  </a:ext>
                </a:extLst>
              </a:tr>
              <a:tr h="346735">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Tasks</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Enhanced ability to scale based on the number of awaiting tasks, per service</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6851973"/>
                  </a:ext>
                </a:extLst>
              </a:tr>
              <a:tr h="346735">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Generic Application Insights Metrics</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Customize scaling based on any metric logged to Application Insights</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10137788"/>
                  </a:ext>
                </a:extLst>
              </a:tr>
            </a:tbl>
          </a:graphicData>
        </a:graphic>
      </p:graphicFrame>
      <p:graphicFrame>
        <p:nvGraphicFramePr>
          <p:cNvPr id="7" name="Table 6">
            <a:extLst>
              <a:ext uri="{FF2B5EF4-FFF2-40B4-BE49-F238E27FC236}">
                <a16:creationId xmlns:a16="http://schemas.microsoft.com/office/drawing/2014/main" id="{28DC5D81-A8FC-F34A-A123-760518552A58}"/>
              </a:ext>
            </a:extLst>
          </p:cNvPr>
          <p:cNvGraphicFramePr>
            <a:graphicFrameLocks noGrp="1"/>
          </p:cNvGraphicFramePr>
          <p:nvPr>
            <p:extLst>
              <p:ext uri="{D42A27DB-BD31-4B8C-83A1-F6EECF244321}">
                <p14:modId xmlns:p14="http://schemas.microsoft.com/office/powerpoint/2010/main" val="45913269"/>
              </p:ext>
            </p:extLst>
          </p:nvPr>
        </p:nvGraphicFramePr>
        <p:xfrm>
          <a:off x="8395355" y="1275449"/>
          <a:ext cx="3770395" cy="1828772"/>
        </p:xfrm>
        <a:graphic>
          <a:graphicData uri="http://schemas.openxmlformats.org/drawingml/2006/table">
            <a:tbl>
              <a:tblPr firstRow="1" bandRow="1"/>
              <a:tblGrid>
                <a:gridCol w="1262616">
                  <a:extLst>
                    <a:ext uri="{9D8B030D-6E8A-4147-A177-3AD203B41FA5}">
                      <a16:colId xmlns:a16="http://schemas.microsoft.com/office/drawing/2014/main" val="300120475"/>
                    </a:ext>
                  </a:extLst>
                </a:gridCol>
                <a:gridCol w="2507779">
                  <a:extLst>
                    <a:ext uri="{9D8B030D-6E8A-4147-A177-3AD203B41FA5}">
                      <a16:colId xmlns:a16="http://schemas.microsoft.com/office/drawing/2014/main" val="401659825"/>
                    </a:ext>
                  </a:extLst>
                </a:gridCol>
              </a:tblGrid>
              <a:tr h="223169">
                <a:tc gridSpan="2">
                  <a:txBody>
                    <a:bodyPr/>
                    <a:lstStyle>
                      <a:lvl1pPr marL="0" algn="l" defTabSz="914367" rtl="0" eaLnBrk="1" latinLnBrk="0" hangingPunct="1">
                        <a:defRPr sz="1765" b="1" kern="1200">
                          <a:solidFill>
                            <a:schemeClr val="lt1"/>
                          </a:solidFill>
                          <a:latin typeface="Segoe UI"/>
                        </a:defRPr>
                      </a:lvl1pPr>
                      <a:lvl2pPr marL="457183" algn="l" defTabSz="914367" rtl="0" eaLnBrk="1" latinLnBrk="0" hangingPunct="1">
                        <a:defRPr sz="1765" b="1" kern="1200">
                          <a:solidFill>
                            <a:schemeClr val="lt1"/>
                          </a:solidFill>
                          <a:latin typeface="Segoe UI"/>
                        </a:defRPr>
                      </a:lvl2pPr>
                      <a:lvl3pPr marL="914367" algn="l" defTabSz="914367" rtl="0" eaLnBrk="1" latinLnBrk="0" hangingPunct="1">
                        <a:defRPr sz="1765" b="1" kern="1200">
                          <a:solidFill>
                            <a:schemeClr val="lt1"/>
                          </a:solidFill>
                          <a:latin typeface="Segoe UI"/>
                        </a:defRPr>
                      </a:lvl3pPr>
                      <a:lvl4pPr marL="1371550" algn="l" defTabSz="914367" rtl="0" eaLnBrk="1" latinLnBrk="0" hangingPunct="1">
                        <a:defRPr sz="1765" b="1" kern="1200">
                          <a:solidFill>
                            <a:schemeClr val="lt1"/>
                          </a:solidFill>
                          <a:latin typeface="Segoe UI"/>
                        </a:defRPr>
                      </a:lvl4pPr>
                      <a:lvl5pPr marL="1828734" algn="l" defTabSz="914367" rtl="0" eaLnBrk="1" latinLnBrk="0" hangingPunct="1">
                        <a:defRPr sz="1765" b="1" kern="1200">
                          <a:solidFill>
                            <a:schemeClr val="lt1"/>
                          </a:solidFill>
                          <a:latin typeface="Segoe UI"/>
                        </a:defRPr>
                      </a:lvl5pPr>
                      <a:lvl6pPr marL="2285918" algn="l" defTabSz="914367" rtl="0" eaLnBrk="1" latinLnBrk="0" hangingPunct="1">
                        <a:defRPr sz="1765" b="1" kern="1200">
                          <a:solidFill>
                            <a:schemeClr val="lt1"/>
                          </a:solidFill>
                          <a:latin typeface="Segoe UI"/>
                        </a:defRPr>
                      </a:lvl6pPr>
                      <a:lvl7pPr marL="2743101" algn="l" defTabSz="914367" rtl="0" eaLnBrk="1" latinLnBrk="0" hangingPunct="1">
                        <a:defRPr sz="1765" b="1" kern="1200">
                          <a:solidFill>
                            <a:schemeClr val="lt1"/>
                          </a:solidFill>
                          <a:latin typeface="Segoe UI"/>
                        </a:defRPr>
                      </a:lvl7pPr>
                      <a:lvl8pPr marL="3200284" algn="l" defTabSz="914367" rtl="0" eaLnBrk="1" latinLnBrk="0" hangingPunct="1">
                        <a:defRPr sz="1765" b="1" kern="1200">
                          <a:solidFill>
                            <a:schemeClr val="lt1"/>
                          </a:solidFill>
                          <a:latin typeface="Segoe UI"/>
                        </a:defRPr>
                      </a:lvl8pPr>
                      <a:lvl9pPr marL="3657469" algn="l" defTabSz="914367" rtl="0" eaLnBrk="1" latinLnBrk="0" hangingPunct="1">
                        <a:defRPr sz="1765" b="1" kern="1200">
                          <a:solidFill>
                            <a:schemeClr val="lt1"/>
                          </a:solidFill>
                          <a:latin typeface="Segoe UI"/>
                        </a:defRPr>
                      </a:lvl9pPr>
                    </a:lstStyle>
                    <a:p>
                      <a:pPr marL="0" algn="ctr" defTabSz="914367" rtl="0" eaLnBrk="1" fontAlgn="b" latinLnBrk="0" hangingPunct="1"/>
                      <a:r>
                        <a:rPr lang="en-US" sz="1200" b="1" kern="1200" dirty="0">
                          <a:solidFill>
                            <a:schemeClr val="bg1"/>
                          </a:solidFill>
                          <a:latin typeface="+mj-lt"/>
                          <a:ea typeface="+mn-ea"/>
                          <a:cs typeface="Segoe UI" panose="020B0502040204020203" pitchFamily="34" charset="0"/>
                        </a:rPr>
                        <a:t>Monitoring</a:t>
                      </a:r>
                    </a:p>
                  </a:txBody>
                  <a:tcPr marL="182880" marR="182880"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2731659569"/>
                  </a:ext>
                </a:extLst>
              </a:tr>
              <a:tr h="334792">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Logging and Telemetry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Search, monitor, and alert on telemetry from all infrastructure elements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71721972"/>
                  </a:ext>
                </a:extLst>
              </a:tr>
              <a:tr h="334792">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Distributed Tracing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Deep-dive into individual function timings and call stacks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6851973"/>
                  </a:ext>
                </a:extLst>
              </a:tr>
              <a:tr h="408086">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Tasks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Query awaiting, running, completed, and failed tasks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5733246"/>
                  </a:ext>
                </a:extLst>
              </a:tr>
            </a:tbl>
          </a:graphicData>
        </a:graphic>
      </p:graphicFrame>
      <p:graphicFrame>
        <p:nvGraphicFramePr>
          <p:cNvPr id="8" name="Table 7">
            <a:extLst>
              <a:ext uri="{FF2B5EF4-FFF2-40B4-BE49-F238E27FC236}">
                <a16:creationId xmlns:a16="http://schemas.microsoft.com/office/drawing/2014/main" id="{5E14DC8A-F740-F94C-8706-771521C3E43B}"/>
              </a:ext>
            </a:extLst>
          </p:cNvPr>
          <p:cNvGraphicFramePr>
            <a:graphicFrameLocks noGrp="1"/>
          </p:cNvGraphicFramePr>
          <p:nvPr>
            <p:extLst>
              <p:ext uri="{D42A27DB-BD31-4B8C-83A1-F6EECF244321}">
                <p14:modId xmlns:p14="http://schemas.microsoft.com/office/powerpoint/2010/main" val="1266120440"/>
              </p:ext>
            </p:extLst>
          </p:nvPr>
        </p:nvGraphicFramePr>
        <p:xfrm>
          <a:off x="4574618" y="1275449"/>
          <a:ext cx="3770395" cy="2082665"/>
        </p:xfrm>
        <a:graphic>
          <a:graphicData uri="http://schemas.openxmlformats.org/drawingml/2006/table">
            <a:tbl>
              <a:tblPr firstRow="1" bandRow="1"/>
              <a:tblGrid>
                <a:gridCol w="1334178">
                  <a:extLst>
                    <a:ext uri="{9D8B030D-6E8A-4147-A177-3AD203B41FA5}">
                      <a16:colId xmlns:a16="http://schemas.microsoft.com/office/drawing/2014/main" val="300120475"/>
                    </a:ext>
                  </a:extLst>
                </a:gridCol>
                <a:gridCol w="2436217">
                  <a:extLst>
                    <a:ext uri="{9D8B030D-6E8A-4147-A177-3AD203B41FA5}">
                      <a16:colId xmlns:a16="http://schemas.microsoft.com/office/drawing/2014/main" val="401659825"/>
                    </a:ext>
                  </a:extLst>
                </a:gridCol>
              </a:tblGrid>
              <a:tr h="0">
                <a:tc gridSpan="2">
                  <a:txBody>
                    <a:bodyPr/>
                    <a:lstStyle>
                      <a:lvl1pPr marL="0" algn="l" defTabSz="914367" rtl="0" eaLnBrk="1" latinLnBrk="0" hangingPunct="1">
                        <a:defRPr sz="1765" b="1" kern="1200">
                          <a:solidFill>
                            <a:schemeClr val="lt1"/>
                          </a:solidFill>
                          <a:latin typeface="Segoe UI"/>
                        </a:defRPr>
                      </a:lvl1pPr>
                      <a:lvl2pPr marL="457183" algn="l" defTabSz="914367" rtl="0" eaLnBrk="1" latinLnBrk="0" hangingPunct="1">
                        <a:defRPr sz="1765" b="1" kern="1200">
                          <a:solidFill>
                            <a:schemeClr val="lt1"/>
                          </a:solidFill>
                          <a:latin typeface="Segoe UI"/>
                        </a:defRPr>
                      </a:lvl2pPr>
                      <a:lvl3pPr marL="914367" algn="l" defTabSz="914367" rtl="0" eaLnBrk="1" latinLnBrk="0" hangingPunct="1">
                        <a:defRPr sz="1765" b="1" kern="1200">
                          <a:solidFill>
                            <a:schemeClr val="lt1"/>
                          </a:solidFill>
                          <a:latin typeface="Segoe UI"/>
                        </a:defRPr>
                      </a:lvl3pPr>
                      <a:lvl4pPr marL="1371550" algn="l" defTabSz="914367" rtl="0" eaLnBrk="1" latinLnBrk="0" hangingPunct="1">
                        <a:defRPr sz="1765" b="1" kern="1200">
                          <a:solidFill>
                            <a:schemeClr val="lt1"/>
                          </a:solidFill>
                          <a:latin typeface="Segoe UI"/>
                        </a:defRPr>
                      </a:lvl4pPr>
                      <a:lvl5pPr marL="1828734" algn="l" defTabSz="914367" rtl="0" eaLnBrk="1" latinLnBrk="0" hangingPunct="1">
                        <a:defRPr sz="1765" b="1" kern="1200">
                          <a:solidFill>
                            <a:schemeClr val="lt1"/>
                          </a:solidFill>
                          <a:latin typeface="Segoe UI"/>
                        </a:defRPr>
                      </a:lvl5pPr>
                      <a:lvl6pPr marL="2285918" algn="l" defTabSz="914367" rtl="0" eaLnBrk="1" latinLnBrk="0" hangingPunct="1">
                        <a:defRPr sz="1765" b="1" kern="1200">
                          <a:solidFill>
                            <a:schemeClr val="lt1"/>
                          </a:solidFill>
                          <a:latin typeface="Segoe UI"/>
                        </a:defRPr>
                      </a:lvl6pPr>
                      <a:lvl7pPr marL="2743101" algn="l" defTabSz="914367" rtl="0" eaLnBrk="1" latinLnBrk="0" hangingPunct="1">
                        <a:defRPr sz="1765" b="1" kern="1200">
                          <a:solidFill>
                            <a:schemeClr val="lt1"/>
                          </a:solidFill>
                          <a:latin typeface="Segoe UI"/>
                        </a:defRPr>
                      </a:lvl7pPr>
                      <a:lvl8pPr marL="3200284" algn="l" defTabSz="914367" rtl="0" eaLnBrk="1" latinLnBrk="0" hangingPunct="1">
                        <a:defRPr sz="1765" b="1" kern="1200">
                          <a:solidFill>
                            <a:schemeClr val="lt1"/>
                          </a:solidFill>
                          <a:latin typeface="Segoe UI"/>
                        </a:defRPr>
                      </a:lvl8pPr>
                      <a:lvl9pPr marL="3657469" algn="l" defTabSz="914367" rtl="0" eaLnBrk="1" latinLnBrk="0" hangingPunct="1">
                        <a:defRPr sz="1765" b="1" kern="1200">
                          <a:solidFill>
                            <a:schemeClr val="lt1"/>
                          </a:solidFill>
                          <a:latin typeface="Segoe UI"/>
                        </a:defRPr>
                      </a:lvl9pPr>
                    </a:lstStyle>
                    <a:p>
                      <a:pPr marL="0" algn="ctr" defTabSz="914367" rtl="0" eaLnBrk="1" fontAlgn="b" latinLnBrk="0" hangingPunct="1"/>
                      <a:r>
                        <a:rPr lang="en-US" sz="1200" b="1" kern="1200" dirty="0">
                          <a:solidFill>
                            <a:schemeClr val="bg1"/>
                          </a:solidFill>
                          <a:latin typeface="+mj-lt"/>
                          <a:ea typeface="+mn-ea"/>
                          <a:cs typeface="Segoe UI" panose="020B0502040204020203" pitchFamily="34" charset="0"/>
                        </a:rPr>
                        <a:t>Service Pipelining</a:t>
                      </a:r>
                    </a:p>
                  </a:txBody>
                  <a:tcPr marL="182880" marR="182880"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2731659569"/>
                  </a:ext>
                </a:extLst>
              </a:tr>
              <a:tr h="249807">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Reduces Redundancy</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In parallel pipelines, identical services instances are scaled by demand and do not need to be duplicated</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71721972"/>
                  </a:ext>
                </a:extLst>
              </a:tr>
              <a:tr h="376918">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Promotes Reusability</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Existing services are inserted into new pipelines</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6851973"/>
                  </a:ext>
                </a:extLst>
              </a:tr>
              <a:tr h="376918">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Segoe UI" panose="020B0502040204020203" pitchFamily="34" charset="0"/>
                        </a:rPr>
                        <a:t>Create new APIs (Model Ensembles)</a:t>
                      </a:r>
                    </a:p>
                  </a:txBody>
                  <a:tcPr marR="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4300" marR="0" lvl="0" indent="-114300" algn="l" defTabSz="9323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Segoe UI" panose="020B0502040204020203" pitchFamily="34" charset="0"/>
                          <a:ea typeface="+mn-ea"/>
                          <a:cs typeface="Segoe UI" panose="020B0502040204020203" pitchFamily="34" charset="0"/>
                        </a:rPr>
                        <a:t>APIs can be created by combining existing services into a new product</a:t>
                      </a:r>
                    </a:p>
                  </a:txBody>
                  <a:tcPr marL="45720" marT="9337" marB="448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72516698"/>
                  </a:ext>
                </a:extLst>
              </a:tr>
            </a:tbl>
          </a:graphicData>
        </a:graphic>
      </p:graphicFrame>
    </p:spTree>
    <p:extLst>
      <p:ext uri="{BB962C8B-B14F-4D97-AF65-F5344CB8AC3E}">
        <p14:creationId xmlns:p14="http://schemas.microsoft.com/office/powerpoint/2010/main" val="21508080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3BDB9-6857-2944-A3E1-3DF9040B4A0A}"/>
              </a:ext>
            </a:extLst>
          </p:cNvPr>
          <p:cNvSpPr>
            <a:spLocks noGrp="1"/>
          </p:cNvSpPr>
          <p:nvPr>
            <p:ph type="title"/>
          </p:nvPr>
        </p:nvSpPr>
        <p:spPr/>
        <p:txBody>
          <a:bodyPr/>
          <a:lstStyle/>
          <a:p>
            <a:r>
              <a:rPr lang="en-US" dirty="0"/>
              <a:t>Kubernetes-backed Scaling</a:t>
            </a:r>
          </a:p>
        </p:txBody>
      </p:sp>
      <p:sp>
        <p:nvSpPr>
          <p:cNvPr id="3" name="Text Placeholder 2">
            <a:extLst>
              <a:ext uri="{FF2B5EF4-FFF2-40B4-BE49-F238E27FC236}">
                <a16:creationId xmlns:a16="http://schemas.microsoft.com/office/drawing/2014/main" id="{E1AE1AD7-B426-504F-A041-17507B17E1EB}"/>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FC5BB32C-C4FD-B14E-B42E-9FCE2FE77D97}"/>
              </a:ext>
            </a:extLst>
          </p:cNvPr>
          <p:cNvPicPr>
            <a:picLocks noChangeAspect="1"/>
          </p:cNvPicPr>
          <p:nvPr/>
        </p:nvPicPr>
        <p:blipFill rotWithShape="1">
          <a:blip r:embed="rId2"/>
          <a:srcRect r="564"/>
          <a:stretch/>
        </p:blipFill>
        <p:spPr>
          <a:xfrm>
            <a:off x="1" y="1226009"/>
            <a:ext cx="4872942" cy="5655141"/>
          </a:xfrm>
          <a:prstGeom prst="rect">
            <a:avLst/>
          </a:prstGeom>
        </p:spPr>
      </p:pic>
      <p:pic>
        <p:nvPicPr>
          <p:cNvPr id="5" name="Picture 4">
            <a:extLst>
              <a:ext uri="{FF2B5EF4-FFF2-40B4-BE49-F238E27FC236}">
                <a16:creationId xmlns:a16="http://schemas.microsoft.com/office/drawing/2014/main" id="{D6991C10-50D9-2244-8530-727B606061AF}"/>
              </a:ext>
            </a:extLst>
          </p:cNvPr>
          <p:cNvPicPr>
            <a:picLocks noChangeAspect="1"/>
          </p:cNvPicPr>
          <p:nvPr/>
        </p:nvPicPr>
        <p:blipFill>
          <a:blip r:embed="rId3"/>
          <a:stretch>
            <a:fillRect/>
          </a:stretch>
        </p:blipFill>
        <p:spPr>
          <a:xfrm>
            <a:off x="5117521" y="1226009"/>
            <a:ext cx="3529103" cy="5631991"/>
          </a:xfrm>
          <a:prstGeom prst="rect">
            <a:avLst/>
          </a:prstGeom>
        </p:spPr>
      </p:pic>
      <p:sp>
        <p:nvSpPr>
          <p:cNvPr id="6" name="Rounded Rectangle 5">
            <a:extLst>
              <a:ext uri="{FF2B5EF4-FFF2-40B4-BE49-F238E27FC236}">
                <a16:creationId xmlns:a16="http://schemas.microsoft.com/office/drawing/2014/main" id="{69886D1F-37B6-1447-B3E1-87B495BD964A}"/>
              </a:ext>
            </a:extLst>
          </p:cNvPr>
          <p:cNvSpPr/>
          <p:nvPr/>
        </p:nvSpPr>
        <p:spPr bwMode="auto">
          <a:xfrm>
            <a:off x="972274" y="1582003"/>
            <a:ext cx="501172" cy="513013"/>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ounded Rectangle 6">
            <a:extLst>
              <a:ext uri="{FF2B5EF4-FFF2-40B4-BE49-F238E27FC236}">
                <a16:creationId xmlns:a16="http://schemas.microsoft.com/office/drawing/2014/main" id="{3A0B793D-9394-844A-82D5-072E2171DE9B}"/>
              </a:ext>
            </a:extLst>
          </p:cNvPr>
          <p:cNvSpPr/>
          <p:nvPr/>
        </p:nvSpPr>
        <p:spPr bwMode="auto">
          <a:xfrm>
            <a:off x="1956352" y="1226009"/>
            <a:ext cx="649267" cy="652570"/>
          </a:xfrm>
          <a:prstGeom prst="roundRect">
            <a:avLst/>
          </a:prstGeom>
          <a:noFill/>
          <a:ln w="34925">
            <a:solidFill>
              <a:schemeClr val="accent6">
                <a:lumMod val="60000"/>
                <a:lumOff val="4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ounded Rectangle 7">
            <a:extLst>
              <a:ext uri="{FF2B5EF4-FFF2-40B4-BE49-F238E27FC236}">
                <a16:creationId xmlns:a16="http://schemas.microsoft.com/office/drawing/2014/main" id="{7D53C36B-8635-5943-A9A9-0180A3095CEF}"/>
              </a:ext>
            </a:extLst>
          </p:cNvPr>
          <p:cNvSpPr/>
          <p:nvPr/>
        </p:nvSpPr>
        <p:spPr bwMode="auto">
          <a:xfrm>
            <a:off x="2718966" y="1222529"/>
            <a:ext cx="649267" cy="652570"/>
          </a:xfrm>
          <a:prstGeom prst="roundRect">
            <a:avLst/>
          </a:prstGeom>
          <a:noFill/>
          <a:ln w="34925">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ounded Rectangle 8">
            <a:extLst>
              <a:ext uri="{FF2B5EF4-FFF2-40B4-BE49-F238E27FC236}">
                <a16:creationId xmlns:a16="http://schemas.microsoft.com/office/drawing/2014/main" id="{9E19BBFA-D099-6149-A701-2B2E0137FD6C}"/>
              </a:ext>
            </a:extLst>
          </p:cNvPr>
          <p:cNvSpPr/>
          <p:nvPr/>
        </p:nvSpPr>
        <p:spPr bwMode="auto">
          <a:xfrm>
            <a:off x="941011" y="2521481"/>
            <a:ext cx="501172" cy="513013"/>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9964673D-DA64-7E4A-87B2-16A7F3A914D1}"/>
              </a:ext>
            </a:extLst>
          </p:cNvPr>
          <p:cNvSpPr/>
          <p:nvPr/>
        </p:nvSpPr>
        <p:spPr bwMode="auto">
          <a:xfrm>
            <a:off x="5995685" y="1618593"/>
            <a:ext cx="455521" cy="476424"/>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ounded Rectangle 12">
            <a:extLst>
              <a:ext uri="{FF2B5EF4-FFF2-40B4-BE49-F238E27FC236}">
                <a16:creationId xmlns:a16="http://schemas.microsoft.com/office/drawing/2014/main" id="{46BE4DE6-8477-1B4E-B024-70C348E38E0E}"/>
              </a:ext>
            </a:extLst>
          </p:cNvPr>
          <p:cNvSpPr/>
          <p:nvPr/>
        </p:nvSpPr>
        <p:spPr bwMode="auto">
          <a:xfrm>
            <a:off x="1006999" y="5606100"/>
            <a:ext cx="501172" cy="513013"/>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ounded Rectangle 13">
            <a:extLst>
              <a:ext uri="{FF2B5EF4-FFF2-40B4-BE49-F238E27FC236}">
                <a16:creationId xmlns:a16="http://schemas.microsoft.com/office/drawing/2014/main" id="{85A1F27A-3C1D-6247-A8DF-0F2391060C70}"/>
              </a:ext>
            </a:extLst>
          </p:cNvPr>
          <p:cNvSpPr/>
          <p:nvPr/>
        </p:nvSpPr>
        <p:spPr bwMode="auto">
          <a:xfrm>
            <a:off x="960699" y="4203537"/>
            <a:ext cx="501172" cy="497773"/>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ounded Rectangle 15">
            <a:extLst>
              <a:ext uri="{FF2B5EF4-FFF2-40B4-BE49-F238E27FC236}">
                <a16:creationId xmlns:a16="http://schemas.microsoft.com/office/drawing/2014/main" id="{DB4D1ED6-6DC8-4C44-A645-87F24FB6D6A5}"/>
              </a:ext>
            </a:extLst>
          </p:cNvPr>
          <p:cNvSpPr/>
          <p:nvPr/>
        </p:nvSpPr>
        <p:spPr bwMode="auto">
          <a:xfrm>
            <a:off x="960699" y="3312035"/>
            <a:ext cx="501172" cy="513013"/>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ounded Rectangle 18">
            <a:extLst>
              <a:ext uri="{FF2B5EF4-FFF2-40B4-BE49-F238E27FC236}">
                <a16:creationId xmlns:a16="http://schemas.microsoft.com/office/drawing/2014/main" id="{D860A54B-769E-2B41-A949-9754CD342182}"/>
              </a:ext>
            </a:extLst>
          </p:cNvPr>
          <p:cNvSpPr/>
          <p:nvPr/>
        </p:nvSpPr>
        <p:spPr bwMode="auto">
          <a:xfrm>
            <a:off x="6339143" y="2940036"/>
            <a:ext cx="455521" cy="476424"/>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ounded Rectangle 19">
            <a:extLst>
              <a:ext uri="{FF2B5EF4-FFF2-40B4-BE49-F238E27FC236}">
                <a16:creationId xmlns:a16="http://schemas.microsoft.com/office/drawing/2014/main" id="{385273FE-FCE4-624A-A8CC-9874FA56D898}"/>
              </a:ext>
            </a:extLst>
          </p:cNvPr>
          <p:cNvSpPr/>
          <p:nvPr/>
        </p:nvSpPr>
        <p:spPr bwMode="auto">
          <a:xfrm>
            <a:off x="6258170" y="3887352"/>
            <a:ext cx="455521" cy="460420"/>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ounded Rectangle 20">
            <a:extLst>
              <a:ext uri="{FF2B5EF4-FFF2-40B4-BE49-F238E27FC236}">
                <a16:creationId xmlns:a16="http://schemas.microsoft.com/office/drawing/2014/main" id="{CF76A5FF-B5C7-D049-9FEB-606A3AF11016}"/>
              </a:ext>
            </a:extLst>
          </p:cNvPr>
          <p:cNvSpPr/>
          <p:nvPr/>
        </p:nvSpPr>
        <p:spPr bwMode="auto">
          <a:xfrm>
            <a:off x="6258170" y="4654063"/>
            <a:ext cx="455521" cy="476424"/>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Rounded Rectangle 21">
            <a:extLst>
              <a:ext uri="{FF2B5EF4-FFF2-40B4-BE49-F238E27FC236}">
                <a16:creationId xmlns:a16="http://schemas.microsoft.com/office/drawing/2014/main" id="{25A5ED01-5E5A-FC40-9C80-59F408291E16}"/>
              </a:ext>
            </a:extLst>
          </p:cNvPr>
          <p:cNvSpPr/>
          <p:nvPr/>
        </p:nvSpPr>
        <p:spPr bwMode="auto">
          <a:xfrm>
            <a:off x="6277535" y="5555079"/>
            <a:ext cx="440212" cy="476424"/>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Rounded Rectangle 22">
            <a:extLst>
              <a:ext uri="{FF2B5EF4-FFF2-40B4-BE49-F238E27FC236}">
                <a16:creationId xmlns:a16="http://schemas.microsoft.com/office/drawing/2014/main" id="{A48AA17B-ACED-4944-A947-F664671D018C}"/>
              </a:ext>
            </a:extLst>
          </p:cNvPr>
          <p:cNvSpPr/>
          <p:nvPr/>
        </p:nvSpPr>
        <p:spPr bwMode="auto">
          <a:xfrm>
            <a:off x="6262225" y="6359233"/>
            <a:ext cx="455521" cy="411957"/>
          </a:xfrm>
          <a:prstGeom prst="roundRect">
            <a:avLst/>
          </a:prstGeom>
          <a:noFill/>
          <a:ln w="34925">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Rounded Rectangle 23">
            <a:extLst>
              <a:ext uri="{FF2B5EF4-FFF2-40B4-BE49-F238E27FC236}">
                <a16:creationId xmlns:a16="http://schemas.microsoft.com/office/drawing/2014/main" id="{BDCCE25A-E325-674C-8382-BF4C8B54FAD6}"/>
              </a:ext>
            </a:extLst>
          </p:cNvPr>
          <p:cNvSpPr/>
          <p:nvPr/>
        </p:nvSpPr>
        <p:spPr bwMode="auto">
          <a:xfrm>
            <a:off x="2508295" y="2451702"/>
            <a:ext cx="649267" cy="652570"/>
          </a:xfrm>
          <a:prstGeom prst="roundRect">
            <a:avLst/>
          </a:prstGeom>
          <a:noFill/>
          <a:ln w="34925">
            <a:solidFill>
              <a:schemeClr val="accent6">
                <a:lumMod val="60000"/>
                <a:lumOff val="4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Rounded Rectangle 24">
            <a:extLst>
              <a:ext uri="{FF2B5EF4-FFF2-40B4-BE49-F238E27FC236}">
                <a16:creationId xmlns:a16="http://schemas.microsoft.com/office/drawing/2014/main" id="{0D608F40-4193-494B-9C8B-9DE71F4F231F}"/>
              </a:ext>
            </a:extLst>
          </p:cNvPr>
          <p:cNvSpPr/>
          <p:nvPr/>
        </p:nvSpPr>
        <p:spPr bwMode="auto">
          <a:xfrm>
            <a:off x="2358859" y="3242256"/>
            <a:ext cx="649267" cy="652570"/>
          </a:xfrm>
          <a:prstGeom prst="roundRect">
            <a:avLst/>
          </a:prstGeom>
          <a:noFill/>
          <a:ln w="34925">
            <a:solidFill>
              <a:schemeClr val="accent6">
                <a:lumMod val="60000"/>
                <a:lumOff val="4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Rounded Rectangle 25">
            <a:extLst>
              <a:ext uri="{FF2B5EF4-FFF2-40B4-BE49-F238E27FC236}">
                <a16:creationId xmlns:a16="http://schemas.microsoft.com/office/drawing/2014/main" id="{6C7AB572-4E5D-EA4D-812D-4BF0BC667CA4}"/>
              </a:ext>
            </a:extLst>
          </p:cNvPr>
          <p:cNvSpPr/>
          <p:nvPr/>
        </p:nvSpPr>
        <p:spPr bwMode="auto">
          <a:xfrm>
            <a:off x="3300285" y="2451702"/>
            <a:ext cx="649267" cy="652570"/>
          </a:xfrm>
          <a:prstGeom prst="roundRect">
            <a:avLst/>
          </a:prstGeom>
          <a:noFill/>
          <a:ln w="34925">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ounded Rectangle 26">
            <a:extLst>
              <a:ext uri="{FF2B5EF4-FFF2-40B4-BE49-F238E27FC236}">
                <a16:creationId xmlns:a16="http://schemas.microsoft.com/office/drawing/2014/main" id="{DB143314-A85F-0444-991C-1240B36CE042}"/>
              </a:ext>
            </a:extLst>
          </p:cNvPr>
          <p:cNvSpPr/>
          <p:nvPr/>
        </p:nvSpPr>
        <p:spPr bwMode="auto">
          <a:xfrm>
            <a:off x="2459621" y="4116650"/>
            <a:ext cx="649267" cy="652570"/>
          </a:xfrm>
          <a:prstGeom prst="roundRect">
            <a:avLst/>
          </a:prstGeom>
          <a:noFill/>
          <a:ln w="34925">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Rounded Rectangle 27">
            <a:extLst>
              <a:ext uri="{FF2B5EF4-FFF2-40B4-BE49-F238E27FC236}">
                <a16:creationId xmlns:a16="http://schemas.microsoft.com/office/drawing/2014/main" id="{FC41CFE6-7CAE-CD46-9E66-6AF9DD5D8DB6}"/>
              </a:ext>
            </a:extLst>
          </p:cNvPr>
          <p:cNvSpPr/>
          <p:nvPr/>
        </p:nvSpPr>
        <p:spPr bwMode="auto">
          <a:xfrm>
            <a:off x="7106856" y="3825048"/>
            <a:ext cx="573301" cy="605400"/>
          </a:xfrm>
          <a:prstGeom prst="roundRect">
            <a:avLst/>
          </a:prstGeom>
          <a:noFill/>
          <a:ln w="34925">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Rounded Rectangle 28">
            <a:extLst>
              <a:ext uri="{FF2B5EF4-FFF2-40B4-BE49-F238E27FC236}">
                <a16:creationId xmlns:a16="http://schemas.microsoft.com/office/drawing/2014/main" id="{9FFA8977-9799-504B-A1C2-9A5AD002F1ED}"/>
              </a:ext>
            </a:extLst>
          </p:cNvPr>
          <p:cNvSpPr/>
          <p:nvPr/>
        </p:nvSpPr>
        <p:spPr bwMode="auto">
          <a:xfrm>
            <a:off x="7106856" y="4566425"/>
            <a:ext cx="573301" cy="605400"/>
          </a:xfrm>
          <a:prstGeom prst="roundRect">
            <a:avLst/>
          </a:prstGeom>
          <a:noFill/>
          <a:ln w="34925">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Rounded Rectangle 29">
            <a:extLst>
              <a:ext uri="{FF2B5EF4-FFF2-40B4-BE49-F238E27FC236}">
                <a16:creationId xmlns:a16="http://schemas.microsoft.com/office/drawing/2014/main" id="{D4639E80-12B4-D144-BF67-EB3F94A8A493}"/>
              </a:ext>
            </a:extLst>
          </p:cNvPr>
          <p:cNvSpPr/>
          <p:nvPr/>
        </p:nvSpPr>
        <p:spPr bwMode="auto">
          <a:xfrm>
            <a:off x="7101424" y="5490591"/>
            <a:ext cx="573301" cy="605400"/>
          </a:xfrm>
          <a:prstGeom prst="roundRect">
            <a:avLst/>
          </a:prstGeom>
          <a:noFill/>
          <a:ln w="34925">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Rounded Rectangle 30">
            <a:extLst>
              <a:ext uri="{FF2B5EF4-FFF2-40B4-BE49-F238E27FC236}">
                <a16:creationId xmlns:a16="http://schemas.microsoft.com/office/drawing/2014/main" id="{F997AF3C-1DD2-454C-8E8F-D3B54C5FA412}"/>
              </a:ext>
            </a:extLst>
          </p:cNvPr>
          <p:cNvSpPr/>
          <p:nvPr/>
        </p:nvSpPr>
        <p:spPr bwMode="auto">
          <a:xfrm>
            <a:off x="7112998" y="6297439"/>
            <a:ext cx="573301" cy="560561"/>
          </a:xfrm>
          <a:prstGeom prst="roundRect">
            <a:avLst/>
          </a:prstGeom>
          <a:noFill/>
          <a:ln w="34925">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Rounded Rectangle 31">
            <a:extLst>
              <a:ext uri="{FF2B5EF4-FFF2-40B4-BE49-F238E27FC236}">
                <a16:creationId xmlns:a16="http://schemas.microsoft.com/office/drawing/2014/main" id="{6303830C-D3FC-514A-BB84-C3A61D2C882A}"/>
              </a:ext>
            </a:extLst>
          </p:cNvPr>
          <p:cNvSpPr/>
          <p:nvPr/>
        </p:nvSpPr>
        <p:spPr bwMode="auto">
          <a:xfrm>
            <a:off x="4140384" y="2451702"/>
            <a:ext cx="593661" cy="652570"/>
          </a:xfrm>
          <a:prstGeom prst="roundRect">
            <a:avLst/>
          </a:prstGeom>
          <a:noFill/>
          <a:ln w="34925">
            <a:solidFill>
              <a:srgbClr val="FFC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Rounded Rectangle 32">
            <a:extLst>
              <a:ext uri="{FF2B5EF4-FFF2-40B4-BE49-F238E27FC236}">
                <a16:creationId xmlns:a16="http://schemas.microsoft.com/office/drawing/2014/main" id="{A5DC869F-8D8C-EA42-A38F-3AD569A3098D}"/>
              </a:ext>
            </a:extLst>
          </p:cNvPr>
          <p:cNvSpPr/>
          <p:nvPr/>
        </p:nvSpPr>
        <p:spPr bwMode="auto">
          <a:xfrm>
            <a:off x="3071402" y="3234782"/>
            <a:ext cx="593661" cy="652570"/>
          </a:xfrm>
          <a:prstGeom prst="roundRect">
            <a:avLst/>
          </a:prstGeom>
          <a:noFill/>
          <a:ln w="34925">
            <a:solidFill>
              <a:srgbClr val="FFC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Rounded Rectangle 33">
            <a:extLst>
              <a:ext uri="{FF2B5EF4-FFF2-40B4-BE49-F238E27FC236}">
                <a16:creationId xmlns:a16="http://schemas.microsoft.com/office/drawing/2014/main" id="{94AE0CC4-CC18-084A-884A-C3128076DB5D}"/>
              </a:ext>
            </a:extLst>
          </p:cNvPr>
          <p:cNvSpPr/>
          <p:nvPr/>
        </p:nvSpPr>
        <p:spPr bwMode="auto">
          <a:xfrm>
            <a:off x="2162790" y="6215604"/>
            <a:ext cx="593661" cy="604017"/>
          </a:xfrm>
          <a:prstGeom prst="roundRect">
            <a:avLst/>
          </a:prstGeom>
          <a:noFill/>
          <a:ln w="34925">
            <a:solidFill>
              <a:srgbClr val="FFC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Rounded Rectangle 34">
            <a:extLst>
              <a:ext uri="{FF2B5EF4-FFF2-40B4-BE49-F238E27FC236}">
                <a16:creationId xmlns:a16="http://schemas.microsoft.com/office/drawing/2014/main" id="{23F16D24-3418-E64D-8FA2-768C1F3B2754}"/>
              </a:ext>
            </a:extLst>
          </p:cNvPr>
          <p:cNvSpPr/>
          <p:nvPr/>
        </p:nvSpPr>
        <p:spPr bwMode="auto">
          <a:xfrm>
            <a:off x="7975865" y="3836623"/>
            <a:ext cx="593661" cy="593825"/>
          </a:xfrm>
          <a:prstGeom prst="roundRect">
            <a:avLst/>
          </a:prstGeom>
          <a:noFill/>
          <a:ln w="34925">
            <a:solidFill>
              <a:srgbClr val="FFC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Rounded Rectangle 35">
            <a:extLst>
              <a:ext uri="{FF2B5EF4-FFF2-40B4-BE49-F238E27FC236}">
                <a16:creationId xmlns:a16="http://schemas.microsoft.com/office/drawing/2014/main" id="{DE4B6CB8-E27E-124B-B0D3-2F98DDB7BC34}"/>
              </a:ext>
            </a:extLst>
          </p:cNvPr>
          <p:cNvSpPr/>
          <p:nvPr/>
        </p:nvSpPr>
        <p:spPr bwMode="auto">
          <a:xfrm>
            <a:off x="7975865" y="4578000"/>
            <a:ext cx="593661" cy="593825"/>
          </a:xfrm>
          <a:prstGeom prst="roundRect">
            <a:avLst/>
          </a:prstGeom>
          <a:noFill/>
          <a:ln w="34925">
            <a:solidFill>
              <a:srgbClr val="FFC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Rounded Rectangle 36">
            <a:extLst>
              <a:ext uri="{FF2B5EF4-FFF2-40B4-BE49-F238E27FC236}">
                <a16:creationId xmlns:a16="http://schemas.microsoft.com/office/drawing/2014/main" id="{DE39CA4B-7FD6-C74E-8BF0-277925A6A731}"/>
              </a:ext>
            </a:extLst>
          </p:cNvPr>
          <p:cNvSpPr/>
          <p:nvPr/>
        </p:nvSpPr>
        <p:spPr bwMode="auto">
          <a:xfrm>
            <a:off x="7952231" y="5485016"/>
            <a:ext cx="593661" cy="593825"/>
          </a:xfrm>
          <a:prstGeom prst="roundRect">
            <a:avLst/>
          </a:prstGeom>
          <a:noFill/>
          <a:ln w="34925">
            <a:solidFill>
              <a:srgbClr val="FFC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Rounded Rectangle 37">
            <a:extLst>
              <a:ext uri="{FF2B5EF4-FFF2-40B4-BE49-F238E27FC236}">
                <a16:creationId xmlns:a16="http://schemas.microsoft.com/office/drawing/2014/main" id="{99C958FE-5D50-914B-9618-B19DAF7DCBD9}"/>
              </a:ext>
            </a:extLst>
          </p:cNvPr>
          <p:cNvSpPr/>
          <p:nvPr/>
        </p:nvSpPr>
        <p:spPr bwMode="auto">
          <a:xfrm>
            <a:off x="7967581" y="6297439"/>
            <a:ext cx="593661" cy="550567"/>
          </a:xfrm>
          <a:prstGeom prst="roundRect">
            <a:avLst/>
          </a:prstGeom>
          <a:noFill/>
          <a:ln w="34925">
            <a:solidFill>
              <a:srgbClr val="FFC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Rounded Rectangle 38">
            <a:extLst>
              <a:ext uri="{FF2B5EF4-FFF2-40B4-BE49-F238E27FC236}">
                <a16:creationId xmlns:a16="http://schemas.microsoft.com/office/drawing/2014/main" id="{FA73EE93-8A94-EE4E-A691-0356C77B285F}"/>
              </a:ext>
            </a:extLst>
          </p:cNvPr>
          <p:cNvSpPr/>
          <p:nvPr/>
        </p:nvSpPr>
        <p:spPr bwMode="auto">
          <a:xfrm>
            <a:off x="7670750" y="2521481"/>
            <a:ext cx="593661" cy="593825"/>
          </a:xfrm>
          <a:prstGeom prst="roundRect">
            <a:avLst/>
          </a:prstGeom>
          <a:noFill/>
          <a:ln w="34925">
            <a:solidFill>
              <a:srgbClr val="FFC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Rounded Rectangle 39">
            <a:extLst>
              <a:ext uri="{FF2B5EF4-FFF2-40B4-BE49-F238E27FC236}">
                <a16:creationId xmlns:a16="http://schemas.microsoft.com/office/drawing/2014/main" id="{AACCC110-4607-5348-9A34-2E1BDCF7C2D9}"/>
              </a:ext>
            </a:extLst>
          </p:cNvPr>
          <p:cNvSpPr/>
          <p:nvPr/>
        </p:nvSpPr>
        <p:spPr bwMode="auto">
          <a:xfrm>
            <a:off x="7002016" y="1905253"/>
            <a:ext cx="650552" cy="620275"/>
          </a:xfrm>
          <a:prstGeom prst="roundRect">
            <a:avLst/>
          </a:prstGeom>
          <a:noFill/>
          <a:ln w="34925">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Rounded Rectangle 40">
            <a:extLst>
              <a:ext uri="{FF2B5EF4-FFF2-40B4-BE49-F238E27FC236}">
                <a16:creationId xmlns:a16="http://schemas.microsoft.com/office/drawing/2014/main" id="{E52FA076-3FF8-FB49-8DF1-93123ACD9918}"/>
              </a:ext>
            </a:extLst>
          </p:cNvPr>
          <p:cNvSpPr/>
          <p:nvPr/>
        </p:nvSpPr>
        <p:spPr bwMode="auto">
          <a:xfrm>
            <a:off x="2134344" y="4929229"/>
            <a:ext cx="584622" cy="555787"/>
          </a:xfrm>
          <a:prstGeom prst="roundRect">
            <a:avLst/>
          </a:prstGeom>
          <a:noFill/>
          <a:ln w="34925">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2" name="Rounded Rectangle 41">
            <a:extLst>
              <a:ext uri="{FF2B5EF4-FFF2-40B4-BE49-F238E27FC236}">
                <a16:creationId xmlns:a16="http://schemas.microsoft.com/office/drawing/2014/main" id="{6B42331F-0C73-8448-938B-30AA2931B228}"/>
              </a:ext>
            </a:extLst>
          </p:cNvPr>
          <p:cNvSpPr/>
          <p:nvPr/>
        </p:nvSpPr>
        <p:spPr bwMode="auto">
          <a:xfrm>
            <a:off x="3156477" y="4153814"/>
            <a:ext cx="584622" cy="555787"/>
          </a:xfrm>
          <a:prstGeom prst="roundRect">
            <a:avLst/>
          </a:prstGeom>
          <a:noFill/>
          <a:ln w="34925">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3" name="Rounded Rectangle 42">
            <a:extLst>
              <a:ext uri="{FF2B5EF4-FFF2-40B4-BE49-F238E27FC236}">
                <a16:creationId xmlns:a16="http://schemas.microsoft.com/office/drawing/2014/main" id="{00E0766C-2439-194F-A040-FBAA8814C01B}"/>
              </a:ext>
            </a:extLst>
          </p:cNvPr>
          <p:cNvSpPr/>
          <p:nvPr/>
        </p:nvSpPr>
        <p:spPr bwMode="auto">
          <a:xfrm>
            <a:off x="1591617" y="3228805"/>
            <a:ext cx="603699" cy="666021"/>
          </a:xfrm>
          <a:prstGeom prst="roundRect">
            <a:avLst/>
          </a:prstGeom>
          <a:noFill/>
          <a:ln w="34925">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4" name="TextBox 43">
            <a:extLst>
              <a:ext uri="{FF2B5EF4-FFF2-40B4-BE49-F238E27FC236}">
                <a16:creationId xmlns:a16="http://schemas.microsoft.com/office/drawing/2014/main" id="{89DF7F5B-40B0-1543-BE26-6C6FE29AC4AE}"/>
              </a:ext>
            </a:extLst>
          </p:cNvPr>
          <p:cNvSpPr txBox="1"/>
          <p:nvPr/>
        </p:nvSpPr>
        <p:spPr>
          <a:xfrm>
            <a:off x="8600326" y="3001579"/>
            <a:ext cx="3679238" cy="3185487"/>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solidFill>
                  <a:srgbClr val="1E1500"/>
                </a:solidFill>
              </a:rPr>
              <a:t>11 pipelines</a:t>
            </a:r>
          </a:p>
          <a:p>
            <a:pPr marL="342900" indent="-342900">
              <a:lnSpc>
                <a:spcPct val="90000"/>
              </a:lnSpc>
              <a:spcAft>
                <a:spcPts val="600"/>
              </a:spcAft>
              <a:buFont typeface="Arial" panose="020B0604020202020204" pitchFamily="34" charset="0"/>
              <a:buChar char="•"/>
            </a:pPr>
            <a:r>
              <a:rPr lang="en-US" sz="2400" strike="sngStrike" dirty="0">
                <a:solidFill>
                  <a:srgbClr val="C00000"/>
                </a:solidFill>
              </a:rPr>
              <a:t>40</a:t>
            </a:r>
            <a:r>
              <a:rPr lang="en-US" sz="2400" dirty="0">
                <a:solidFill>
                  <a:srgbClr val="1E1500"/>
                </a:solidFill>
              </a:rPr>
              <a:t> </a:t>
            </a:r>
            <a:r>
              <a:rPr lang="en-US" sz="2400" b="1" dirty="0">
                <a:solidFill>
                  <a:srgbClr val="FF0000"/>
                </a:solidFill>
              </a:rPr>
              <a:t>12</a:t>
            </a:r>
            <a:r>
              <a:rPr lang="en-US" sz="2400" dirty="0">
                <a:solidFill>
                  <a:srgbClr val="FF0000"/>
                </a:solidFill>
              </a:rPr>
              <a:t> </a:t>
            </a:r>
            <a:r>
              <a:rPr lang="en-US" sz="2400" dirty="0">
                <a:solidFill>
                  <a:srgbClr val="1E1500"/>
                </a:solidFill>
              </a:rPr>
              <a:t>running </a:t>
            </a:r>
            <a:r>
              <a:rPr lang="en-US" sz="2400" strike="sngStrike" dirty="0">
                <a:solidFill>
                  <a:srgbClr val="1E1500"/>
                </a:solidFill>
              </a:rPr>
              <a:t>service VMs</a:t>
            </a:r>
            <a:r>
              <a:rPr lang="en-US" sz="2400" dirty="0">
                <a:solidFill>
                  <a:srgbClr val="1E1500"/>
                </a:solidFill>
              </a:rPr>
              <a:t> containers</a:t>
            </a:r>
          </a:p>
          <a:p>
            <a:pPr marL="342900" indent="-342900">
              <a:lnSpc>
                <a:spcPct val="90000"/>
              </a:lnSpc>
              <a:spcAft>
                <a:spcPts val="600"/>
              </a:spcAft>
              <a:buFont typeface="Arial" panose="020B0604020202020204" pitchFamily="34" charset="0"/>
              <a:buChar char="•"/>
            </a:pPr>
            <a:r>
              <a:rPr lang="en-US" sz="2400" dirty="0">
                <a:solidFill>
                  <a:srgbClr val="1E1500"/>
                </a:solidFill>
              </a:rPr>
              <a:t> Each container is independently auto-scaled</a:t>
            </a:r>
            <a:endParaRPr lang="en-US" sz="2400" dirty="0">
              <a:solidFill>
                <a:srgbClr val="1E1500"/>
              </a:solidFill>
              <a:cs typeface="Segoe UI Semilight"/>
            </a:endParaRPr>
          </a:p>
          <a:p>
            <a:pPr marL="342900" indent="-342900">
              <a:lnSpc>
                <a:spcPct val="90000"/>
              </a:lnSpc>
              <a:spcAft>
                <a:spcPts val="600"/>
              </a:spcAft>
              <a:buFont typeface="Arial" panose="020B0604020202020204" pitchFamily="34" charset="0"/>
              <a:buChar char="•"/>
            </a:pPr>
            <a:r>
              <a:rPr lang="en-US" sz="2400" dirty="0">
                <a:solidFill>
                  <a:srgbClr val="1E1500"/>
                </a:solidFill>
              </a:rPr>
              <a:t> New pipelines built via </a:t>
            </a:r>
            <a:r>
              <a:rPr lang="en-US" sz="2400" dirty="0" err="1">
                <a:solidFill>
                  <a:srgbClr val="1E1500"/>
                </a:solidFill>
              </a:rPr>
              <a:t>composable</a:t>
            </a:r>
            <a:r>
              <a:rPr lang="en-US" sz="2400" dirty="0">
                <a:solidFill>
                  <a:srgbClr val="1E1500"/>
                </a:solidFill>
              </a:rPr>
              <a:t> APIs</a:t>
            </a:r>
          </a:p>
        </p:txBody>
      </p:sp>
      <p:pic>
        <p:nvPicPr>
          <p:cNvPr id="45" name="Picture 44">
            <a:extLst>
              <a:ext uri="{FF2B5EF4-FFF2-40B4-BE49-F238E27FC236}">
                <a16:creationId xmlns:a16="http://schemas.microsoft.com/office/drawing/2014/main" id="{C02C24B3-AF11-3B4B-B1E4-44C377A9BFD3}"/>
              </a:ext>
            </a:extLst>
          </p:cNvPr>
          <p:cNvPicPr>
            <a:picLocks noChangeAspect="1"/>
          </p:cNvPicPr>
          <p:nvPr/>
        </p:nvPicPr>
        <p:blipFill>
          <a:blip r:embed="rId4"/>
          <a:stretch>
            <a:fillRect/>
          </a:stretch>
        </p:blipFill>
        <p:spPr>
          <a:xfrm>
            <a:off x="9442259" y="1521865"/>
            <a:ext cx="1479714" cy="1479714"/>
          </a:xfrm>
          <a:prstGeom prst="rect">
            <a:avLst/>
          </a:prstGeom>
        </p:spPr>
      </p:pic>
    </p:spTree>
    <p:extLst>
      <p:ext uri="{BB962C8B-B14F-4D97-AF65-F5344CB8AC3E}">
        <p14:creationId xmlns:p14="http://schemas.microsoft.com/office/powerpoint/2010/main" val="1343889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xEl>
                                              <p:pRg st="1" end="1"/>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4">
                                            <p:txEl>
                                              <p:pRg st="2" end="2"/>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D6447C-BA0A-5D4B-8B9C-1DD0672B8CE3}"/>
              </a:ext>
            </a:extLst>
          </p:cNvPr>
          <p:cNvSpPr>
            <a:spLocks noGrp="1"/>
          </p:cNvSpPr>
          <p:nvPr>
            <p:ph type="body" sz="quarter" idx="15"/>
          </p:nvPr>
        </p:nvSpPr>
        <p:spPr/>
        <p:txBody>
          <a:bodyPr/>
          <a:lstStyle/>
          <a:p>
            <a:endParaRPr lang="en-US"/>
          </a:p>
        </p:txBody>
      </p:sp>
      <p:sp>
        <p:nvSpPr>
          <p:cNvPr id="2" name="Title 1">
            <a:extLst>
              <a:ext uri="{FF2B5EF4-FFF2-40B4-BE49-F238E27FC236}">
                <a16:creationId xmlns:a16="http://schemas.microsoft.com/office/drawing/2014/main" id="{2573E18B-4FC8-4442-A7FA-A89963AF50AF}"/>
              </a:ext>
            </a:extLst>
          </p:cNvPr>
          <p:cNvSpPr>
            <a:spLocks noGrp="1"/>
          </p:cNvSpPr>
          <p:nvPr>
            <p:ph type="title" idx="4294967295"/>
          </p:nvPr>
        </p:nvSpPr>
        <p:spPr>
          <a:xfrm>
            <a:off x="0" y="288925"/>
            <a:ext cx="9696450" cy="828675"/>
          </a:xfrm>
        </p:spPr>
        <p:txBody>
          <a:bodyPr/>
          <a:lstStyle/>
          <a:p>
            <a:r>
              <a:rPr lang="en-US" dirty="0"/>
              <a:t>Scale</a:t>
            </a:r>
          </a:p>
        </p:txBody>
      </p:sp>
      <p:pic>
        <p:nvPicPr>
          <p:cNvPr id="9" name="Picture 8">
            <a:extLst>
              <a:ext uri="{FF2B5EF4-FFF2-40B4-BE49-F238E27FC236}">
                <a16:creationId xmlns:a16="http://schemas.microsoft.com/office/drawing/2014/main" id="{1A057AD6-C1F7-564F-B710-3C277468A201}"/>
              </a:ext>
            </a:extLst>
          </p:cNvPr>
          <p:cNvPicPr>
            <a:picLocks noChangeAspect="1"/>
          </p:cNvPicPr>
          <p:nvPr/>
        </p:nvPicPr>
        <p:blipFill>
          <a:blip r:embed="rId3"/>
          <a:stretch>
            <a:fillRect/>
          </a:stretch>
        </p:blipFill>
        <p:spPr>
          <a:xfrm>
            <a:off x="-130193" y="-80010"/>
            <a:ext cx="12356484" cy="6937127"/>
          </a:xfrm>
          <a:prstGeom prst="rect">
            <a:avLst/>
          </a:prstGeom>
        </p:spPr>
      </p:pic>
      <p:pic>
        <p:nvPicPr>
          <p:cNvPr id="8" name="Picture 7">
            <a:extLst>
              <a:ext uri="{FF2B5EF4-FFF2-40B4-BE49-F238E27FC236}">
                <a16:creationId xmlns:a16="http://schemas.microsoft.com/office/drawing/2014/main" id="{B29FEC67-D7F3-B341-AE2A-54B62DD805F7}"/>
              </a:ext>
            </a:extLst>
          </p:cNvPr>
          <p:cNvPicPr>
            <a:picLocks noChangeAspect="1"/>
          </p:cNvPicPr>
          <p:nvPr/>
        </p:nvPicPr>
        <p:blipFill>
          <a:blip r:embed="rId4"/>
          <a:stretch>
            <a:fillRect/>
          </a:stretch>
        </p:blipFill>
        <p:spPr>
          <a:xfrm>
            <a:off x="1381745" y="4480806"/>
            <a:ext cx="5384800" cy="1778000"/>
          </a:xfrm>
          <a:prstGeom prst="rect">
            <a:avLst/>
          </a:prstGeom>
        </p:spPr>
      </p:pic>
      <p:pic>
        <p:nvPicPr>
          <p:cNvPr id="10" name="Picture 9">
            <a:extLst>
              <a:ext uri="{FF2B5EF4-FFF2-40B4-BE49-F238E27FC236}">
                <a16:creationId xmlns:a16="http://schemas.microsoft.com/office/drawing/2014/main" id="{4B1696A2-692F-9D4C-96BB-30BC9AC6FA1C}"/>
              </a:ext>
            </a:extLst>
          </p:cNvPr>
          <p:cNvPicPr>
            <a:picLocks noChangeAspect="1"/>
          </p:cNvPicPr>
          <p:nvPr/>
        </p:nvPicPr>
        <p:blipFill>
          <a:blip r:embed="rId5"/>
          <a:stretch>
            <a:fillRect/>
          </a:stretch>
        </p:blipFill>
        <p:spPr>
          <a:xfrm>
            <a:off x="6800836" y="3730147"/>
            <a:ext cx="5391164" cy="3014795"/>
          </a:xfrm>
          <a:prstGeom prst="rect">
            <a:avLst/>
          </a:prstGeom>
        </p:spPr>
      </p:pic>
    </p:spTree>
    <p:extLst>
      <p:ext uri="{BB962C8B-B14F-4D97-AF65-F5344CB8AC3E}">
        <p14:creationId xmlns:p14="http://schemas.microsoft.com/office/powerpoint/2010/main" val="2726001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E03AB-AAF7-C94A-B0EC-46AF03E867BE}"/>
              </a:ext>
            </a:extLst>
          </p:cNvPr>
          <p:cNvSpPr>
            <a:spLocks noGrp="1"/>
          </p:cNvSpPr>
          <p:nvPr>
            <p:ph type="body" sz="quarter" idx="15"/>
          </p:nvPr>
        </p:nvSpPr>
        <p:spPr>
          <a:xfrm>
            <a:off x="-81971" y="2392680"/>
            <a:ext cx="5279616" cy="1652760"/>
          </a:xfrm>
        </p:spPr>
        <p:txBody>
          <a:bodyPr/>
          <a:lstStyle/>
          <a:p>
            <a:r>
              <a:rPr lang="en-US" sz="1800" b="1" dirty="0"/>
              <a:t>https://github.com/Microsoft/AIforEarth-API-Development</a:t>
            </a:r>
          </a:p>
          <a:p>
            <a:endParaRPr lang="en-US" sz="1800" b="1" dirty="0"/>
          </a:p>
          <a:p>
            <a:r>
              <a:rPr lang="en-US" sz="1800" b="1" dirty="0"/>
              <a:t>Patrick Flickinger</a:t>
            </a:r>
          </a:p>
          <a:p>
            <a:r>
              <a:rPr lang="en-US" sz="1800" b="1" dirty="0" err="1"/>
              <a:t>pflickin@microsoft.com</a:t>
            </a:r>
            <a:endParaRPr lang="en-US" sz="1800" b="1" dirty="0"/>
          </a:p>
          <a:p>
            <a:r>
              <a:rPr lang="en-US" sz="1800" b="1" dirty="0"/>
              <a:t>@NeuronicCoder</a:t>
            </a:r>
          </a:p>
        </p:txBody>
      </p:sp>
    </p:spTree>
    <p:extLst>
      <p:ext uri="{BB962C8B-B14F-4D97-AF65-F5344CB8AC3E}">
        <p14:creationId xmlns:p14="http://schemas.microsoft.com/office/powerpoint/2010/main" val="42215795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F9012-084F-1B49-9B11-D9805DBB6785}"/>
              </a:ext>
            </a:extLst>
          </p:cNvPr>
          <p:cNvPicPr>
            <a:picLocks noChangeAspect="1"/>
          </p:cNvPicPr>
          <p:nvPr/>
        </p:nvPicPr>
        <p:blipFill>
          <a:blip r:embed="rId3"/>
          <a:stretch>
            <a:fillRect/>
          </a:stretch>
        </p:blipFill>
        <p:spPr>
          <a:xfrm>
            <a:off x="0" y="-1"/>
            <a:ext cx="16314821" cy="6915751"/>
          </a:xfrm>
          <a:prstGeom prst="rect">
            <a:avLst/>
          </a:prstGeom>
        </p:spPr>
      </p:pic>
    </p:spTree>
    <p:extLst>
      <p:ext uri="{BB962C8B-B14F-4D97-AF65-F5344CB8AC3E}">
        <p14:creationId xmlns:p14="http://schemas.microsoft.com/office/powerpoint/2010/main" val="1602300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433F-75B6-CA45-903B-8281129E898B}"/>
              </a:ext>
            </a:extLst>
          </p:cNvPr>
          <p:cNvSpPr>
            <a:spLocks noGrp="1"/>
          </p:cNvSpPr>
          <p:nvPr>
            <p:ph type="title"/>
          </p:nvPr>
        </p:nvSpPr>
        <p:spPr/>
        <p:txBody>
          <a:bodyPr/>
          <a:lstStyle/>
          <a:p>
            <a:r>
              <a:rPr lang="en-US" dirty="0"/>
              <a:t>AI for Earth</a:t>
            </a:r>
          </a:p>
        </p:txBody>
      </p:sp>
      <p:sp>
        <p:nvSpPr>
          <p:cNvPr id="3" name="Text Placeholder 2">
            <a:extLst>
              <a:ext uri="{FF2B5EF4-FFF2-40B4-BE49-F238E27FC236}">
                <a16:creationId xmlns:a16="http://schemas.microsoft.com/office/drawing/2014/main" id="{138C9456-9014-1246-B0AD-545F8D916CF6}"/>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9518D55A-864B-5544-96B0-168A3CC2BA99}"/>
              </a:ext>
            </a:extLst>
          </p:cNvPr>
          <p:cNvPicPr>
            <a:picLocks noChangeAspect="1"/>
          </p:cNvPicPr>
          <p:nvPr/>
        </p:nvPicPr>
        <p:blipFill>
          <a:blip r:embed="rId3"/>
          <a:stretch>
            <a:fillRect/>
          </a:stretch>
        </p:blipFill>
        <p:spPr>
          <a:xfrm>
            <a:off x="0" y="2608661"/>
            <a:ext cx="12192000" cy="3338849"/>
          </a:xfrm>
          <a:prstGeom prst="rect">
            <a:avLst/>
          </a:prstGeom>
        </p:spPr>
      </p:pic>
      <p:sp>
        <p:nvSpPr>
          <p:cNvPr id="5" name="Title 1">
            <a:extLst>
              <a:ext uri="{FF2B5EF4-FFF2-40B4-BE49-F238E27FC236}">
                <a16:creationId xmlns:a16="http://schemas.microsoft.com/office/drawing/2014/main" id="{7E0DC695-F2C2-624A-BF4E-9E55C36DAC82}"/>
              </a:ext>
            </a:extLst>
          </p:cNvPr>
          <p:cNvSpPr txBox="1">
            <a:spLocks/>
          </p:cNvSpPr>
          <p:nvPr/>
        </p:nvSpPr>
        <p:spPr>
          <a:xfrm>
            <a:off x="0" y="1524983"/>
            <a:ext cx="12192000" cy="70786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400" b="0" kern="1200" cap="none" spc="-100" baseline="0">
                <a:ln w="3175">
                  <a:noFill/>
                </a:ln>
                <a:solidFill>
                  <a:schemeClr val="bg1"/>
                </a:solidFill>
                <a:effectLst/>
                <a:latin typeface="+mj-lt"/>
                <a:ea typeface="+mn-ea"/>
                <a:cs typeface="Segoe UI" pitchFamily="34" charset="0"/>
              </a:defRPr>
            </a:lvl1pPr>
          </a:lstStyle>
          <a:p>
            <a:pPr algn="ctr"/>
            <a:r>
              <a:rPr lang="en-US" sz="4000" dirty="0">
                <a:solidFill>
                  <a:srgbClr val="000000"/>
                </a:solidFill>
              </a:rPr>
              <a:t>Areas of Focus</a:t>
            </a:r>
          </a:p>
        </p:txBody>
      </p:sp>
    </p:spTree>
    <p:extLst>
      <p:ext uri="{BB962C8B-B14F-4D97-AF65-F5344CB8AC3E}">
        <p14:creationId xmlns:p14="http://schemas.microsoft.com/office/powerpoint/2010/main" val="30824825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5E316-880F-184E-818D-2539D79ACDF0}"/>
              </a:ext>
            </a:extLst>
          </p:cNvPr>
          <p:cNvPicPr>
            <a:picLocks noChangeAspect="1"/>
          </p:cNvPicPr>
          <p:nvPr/>
        </p:nvPicPr>
        <p:blipFill>
          <a:blip r:embed="rId3"/>
          <a:stretch>
            <a:fillRect/>
          </a:stretch>
        </p:blipFill>
        <p:spPr>
          <a:xfrm>
            <a:off x="0" y="743"/>
            <a:ext cx="12195705" cy="6867889"/>
          </a:xfrm>
          <a:prstGeom prst="rect">
            <a:avLst/>
          </a:prstGeom>
        </p:spPr>
      </p:pic>
    </p:spTree>
    <p:extLst>
      <p:ext uri="{BB962C8B-B14F-4D97-AF65-F5344CB8AC3E}">
        <p14:creationId xmlns:p14="http://schemas.microsoft.com/office/powerpoint/2010/main" val="9904152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80A7AB-72BD-C24A-9580-72D6CF75492F}"/>
              </a:ext>
            </a:extLst>
          </p:cNvPr>
          <p:cNvSpPr>
            <a:spLocks noGrp="1"/>
          </p:cNvSpPr>
          <p:nvPr>
            <p:ph type="body" sz="quarter" idx="11"/>
          </p:nvPr>
        </p:nvSpPr>
        <p:spPr>
          <a:xfrm>
            <a:off x="1189131" y="1806631"/>
            <a:ext cx="10740931" cy="1661993"/>
          </a:xfrm>
        </p:spPr>
        <p:txBody>
          <a:bodyPr/>
          <a:lstStyle/>
          <a:p>
            <a:r>
              <a:rPr lang="en-US" dirty="0"/>
              <a:t>The problem with machine learning</a:t>
            </a:r>
          </a:p>
        </p:txBody>
      </p:sp>
    </p:spTree>
    <p:extLst>
      <p:ext uri="{BB962C8B-B14F-4D97-AF65-F5344CB8AC3E}">
        <p14:creationId xmlns:p14="http://schemas.microsoft.com/office/powerpoint/2010/main" val="42048659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D154-2176-1D48-B6D5-1573C091892C}"/>
              </a:ext>
            </a:extLst>
          </p:cNvPr>
          <p:cNvSpPr>
            <a:spLocks noGrp="1"/>
          </p:cNvSpPr>
          <p:nvPr>
            <p:ph type="title"/>
          </p:nvPr>
        </p:nvSpPr>
        <p:spPr/>
        <p:txBody>
          <a:bodyPr/>
          <a:lstStyle/>
          <a:p>
            <a:r>
              <a:rPr lang="en-US" dirty="0"/>
              <a:t>Model Isolation – Today’s Reality</a:t>
            </a:r>
          </a:p>
        </p:txBody>
      </p:sp>
      <p:sp>
        <p:nvSpPr>
          <p:cNvPr id="3" name="Text Placeholder 2">
            <a:extLst>
              <a:ext uri="{FF2B5EF4-FFF2-40B4-BE49-F238E27FC236}">
                <a16:creationId xmlns:a16="http://schemas.microsoft.com/office/drawing/2014/main" id="{3D4AC0E2-A0F6-5C48-88C9-E12234C4E414}"/>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F3B46922-2515-6C48-9206-7204B7D56725}"/>
              </a:ext>
            </a:extLst>
          </p:cNvPr>
          <p:cNvSpPr txBox="1"/>
          <p:nvPr/>
        </p:nvSpPr>
        <p:spPr>
          <a:xfrm>
            <a:off x="26126" y="3466292"/>
            <a:ext cx="2287934" cy="738664"/>
          </a:xfrm>
          <a:prstGeom prst="rect">
            <a:avLst/>
          </a:prstGeom>
          <a:noFill/>
        </p:spPr>
        <p:txBody>
          <a:bodyPr wrap="none" lIns="182880" tIns="146304" rIns="182880" bIns="146304" rtlCol="0">
            <a:spAutoFit/>
          </a:bodyPr>
          <a:lstStyle/>
          <a:p>
            <a:pPr>
              <a:lnSpc>
                <a:spcPct val="90000"/>
              </a:lnSpc>
              <a:spcAft>
                <a:spcPts val="600"/>
              </a:spcAft>
            </a:pPr>
            <a:r>
              <a:rPr lang="en-US" sz="3200" dirty="0">
                <a:gradFill>
                  <a:gsLst>
                    <a:gs pos="2917">
                      <a:schemeClr val="tx1"/>
                    </a:gs>
                    <a:gs pos="30000">
                      <a:schemeClr val="tx1"/>
                    </a:gs>
                  </a:gsLst>
                  <a:lin ang="5400000" scaled="0"/>
                </a:gradFill>
              </a:rPr>
              <a:t>Private labs</a:t>
            </a:r>
          </a:p>
        </p:txBody>
      </p:sp>
      <p:pic>
        <p:nvPicPr>
          <p:cNvPr id="6" name="Picture 5">
            <a:extLst>
              <a:ext uri="{FF2B5EF4-FFF2-40B4-BE49-F238E27FC236}">
                <a16:creationId xmlns:a16="http://schemas.microsoft.com/office/drawing/2014/main" id="{1ECC2CD8-9B7E-404C-B9CC-8DFCBC271BFC}"/>
              </a:ext>
            </a:extLst>
          </p:cNvPr>
          <p:cNvPicPr>
            <a:picLocks noChangeAspect="1"/>
          </p:cNvPicPr>
          <p:nvPr/>
        </p:nvPicPr>
        <p:blipFill>
          <a:blip r:embed="rId3"/>
          <a:stretch>
            <a:fillRect/>
          </a:stretch>
        </p:blipFill>
        <p:spPr>
          <a:xfrm>
            <a:off x="26126" y="5470064"/>
            <a:ext cx="12070080" cy="1282810"/>
          </a:xfrm>
          <a:prstGeom prst="rect">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7517BB8E-3EE7-D747-BED1-A474CD6D35FC}"/>
              </a:ext>
            </a:extLst>
          </p:cNvPr>
          <p:cNvSpPr txBox="1"/>
          <p:nvPr/>
        </p:nvSpPr>
        <p:spPr>
          <a:xfrm>
            <a:off x="631065" y="4204956"/>
            <a:ext cx="6744410" cy="1037207"/>
          </a:xfrm>
          <a:prstGeom prst="rect">
            <a:avLst/>
          </a:prstGeom>
          <a:noFill/>
        </p:spPr>
        <p:txBody>
          <a:bodyPr wrap="non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Data sets that are restricted or difficult to access</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Models are private, restricted, or a black-box</a:t>
            </a:r>
          </a:p>
        </p:txBody>
      </p:sp>
      <p:graphicFrame>
        <p:nvGraphicFramePr>
          <p:cNvPr id="10" name="Diagram 9">
            <a:extLst>
              <a:ext uri="{FF2B5EF4-FFF2-40B4-BE49-F238E27FC236}">
                <a16:creationId xmlns:a16="http://schemas.microsoft.com/office/drawing/2014/main" id="{317CB256-5F7F-EB4E-83A2-1A8B372C50EE}"/>
              </a:ext>
            </a:extLst>
          </p:cNvPr>
          <p:cNvGraphicFramePr/>
          <p:nvPr>
            <p:extLst>
              <p:ext uri="{D42A27DB-BD31-4B8C-83A1-F6EECF244321}">
                <p14:modId xmlns:p14="http://schemas.microsoft.com/office/powerpoint/2010/main" val="2471806521"/>
              </p:ext>
            </p:extLst>
          </p:nvPr>
        </p:nvGraphicFramePr>
        <p:xfrm>
          <a:off x="3089275" y="654829"/>
          <a:ext cx="5948414" cy="3752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0498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956B954-C7D2-C84F-9A67-5B1CC7E67522}"/>
              </a:ext>
            </a:extLst>
          </p:cNvPr>
          <p:cNvPicPr>
            <a:picLocks noGrp="1" noChangeAspect="1"/>
          </p:cNvPicPr>
          <p:nvPr>
            <p:ph type="pic" sz="quarter" idx="10"/>
          </p:nvPr>
        </p:nvPicPr>
        <p:blipFill>
          <a:blip r:embed="rId3"/>
          <a:srcRect l="610" r="610"/>
          <a:stretch>
            <a:fillRect/>
          </a:stretch>
        </p:blipFill>
        <p:spPr>
          <a:xfrm>
            <a:off x="5334000" y="-180306"/>
            <a:ext cx="6858000" cy="6858000"/>
          </a:xfrm>
          <a:effectLst/>
        </p:spPr>
      </p:pic>
      <p:sp>
        <p:nvSpPr>
          <p:cNvPr id="7" name="Rectangle 6">
            <a:extLst>
              <a:ext uri="{FF2B5EF4-FFF2-40B4-BE49-F238E27FC236}">
                <a16:creationId xmlns:a16="http://schemas.microsoft.com/office/drawing/2014/main" id="{0CDBCBE6-A44C-024D-8D8B-4130177DEFE8}"/>
              </a:ext>
            </a:extLst>
          </p:cNvPr>
          <p:cNvSpPr/>
          <p:nvPr/>
        </p:nvSpPr>
        <p:spPr>
          <a:xfrm>
            <a:off x="0" y="187943"/>
            <a:ext cx="5547031" cy="535531"/>
          </a:xfrm>
          <a:prstGeom prst="rect">
            <a:avLst/>
          </a:prstGeom>
        </p:spPr>
        <p:txBody>
          <a:bodyPr wrap="none">
            <a:spAutoFit/>
          </a:bodyPr>
          <a:lstStyle/>
          <a:p>
            <a:pPr>
              <a:lnSpc>
                <a:spcPct val="90000"/>
              </a:lnSpc>
              <a:spcAft>
                <a:spcPts val="600"/>
              </a:spcAft>
            </a:pPr>
            <a:r>
              <a:rPr lang="en-US" sz="3200" dirty="0">
                <a:gradFill>
                  <a:gsLst>
                    <a:gs pos="2917">
                      <a:schemeClr val="tx1"/>
                    </a:gs>
                    <a:gs pos="30000">
                      <a:schemeClr val="tx1"/>
                    </a:gs>
                  </a:gsLst>
                  <a:lin ang="5400000" scaled="0"/>
                </a:gradFill>
              </a:rPr>
              <a:t>Researcher’s personal computer</a:t>
            </a:r>
          </a:p>
        </p:txBody>
      </p:sp>
      <p:sp>
        <p:nvSpPr>
          <p:cNvPr id="10" name="TextBox 9">
            <a:extLst>
              <a:ext uri="{FF2B5EF4-FFF2-40B4-BE49-F238E27FC236}">
                <a16:creationId xmlns:a16="http://schemas.microsoft.com/office/drawing/2014/main" id="{43453CBF-AE79-4E4A-966F-5327C9A47CF9}"/>
              </a:ext>
            </a:extLst>
          </p:cNvPr>
          <p:cNvSpPr txBox="1"/>
          <p:nvPr/>
        </p:nvSpPr>
        <p:spPr>
          <a:xfrm>
            <a:off x="10006881" y="6486469"/>
            <a:ext cx="2343911" cy="461665"/>
          </a:xfrm>
          <a:prstGeom prst="rect">
            <a:avLst/>
          </a:prstGeom>
          <a:noFill/>
        </p:spPr>
        <p:txBody>
          <a:bodyPr wrap="non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 https://</a:t>
            </a:r>
            <a:r>
              <a:rPr lang="en-US" sz="1200" dirty="0" err="1">
                <a:gradFill>
                  <a:gsLst>
                    <a:gs pos="2917">
                      <a:schemeClr val="tx1"/>
                    </a:gs>
                    <a:gs pos="30000">
                      <a:schemeClr val="tx1"/>
                    </a:gs>
                  </a:gsLst>
                  <a:lin ang="5400000" scaled="0"/>
                </a:gradFill>
              </a:rPr>
              <a:t>www.xkcd.com</a:t>
            </a:r>
            <a:r>
              <a:rPr lang="en-US" sz="1200" dirty="0">
                <a:gradFill>
                  <a:gsLst>
                    <a:gs pos="2917">
                      <a:schemeClr val="tx1"/>
                    </a:gs>
                    <a:gs pos="30000">
                      <a:schemeClr val="tx1"/>
                    </a:gs>
                  </a:gsLst>
                  <a:lin ang="5400000" scaled="0"/>
                </a:gradFill>
              </a:rPr>
              <a:t>/1987/</a:t>
            </a:r>
          </a:p>
        </p:txBody>
      </p:sp>
      <p:graphicFrame>
        <p:nvGraphicFramePr>
          <p:cNvPr id="13" name="Diagram 12">
            <a:extLst>
              <a:ext uri="{FF2B5EF4-FFF2-40B4-BE49-F238E27FC236}">
                <a16:creationId xmlns:a16="http://schemas.microsoft.com/office/drawing/2014/main" id="{F1E75245-66C1-5F4C-9E9F-6FE1F8E02CAE}"/>
              </a:ext>
            </a:extLst>
          </p:cNvPr>
          <p:cNvGraphicFramePr/>
          <p:nvPr>
            <p:extLst>
              <p:ext uri="{D42A27DB-BD31-4B8C-83A1-F6EECF244321}">
                <p14:modId xmlns:p14="http://schemas.microsoft.com/office/powerpoint/2010/main" val="1927527314"/>
              </p:ext>
            </p:extLst>
          </p:nvPr>
        </p:nvGraphicFramePr>
        <p:xfrm>
          <a:off x="-1" y="1319308"/>
          <a:ext cx="5547031" cy="3858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75591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98064-AF9D-8B4A-941E-4CD21E80F63D}"/>
              </a:ext>
            </a:extLst>
          </p:cNvPr>
          <p:cNvSpPr>
            <a:spLocks noGrp="1"/>
          </p:cNvSpPr>
          <p:nvPr>
            <p:ph type="title"/>
          </p:nvPr>
        </p:nvSpPr>
        <p:spPr/>
        <p:txBody>
          <a:bodyPr/>
          <a:lstStyle/>
          <a:p>
            <a:r>
              <a:rPr lang="en-US" dirty="0"/>
              <a:t>Why is this important?</a:t>
            </a:r>
          </a:p>
        </p:txBody>
      </p:sp>
      <p:sp>
        <p:nvSpPr>
          <p:cNvPr id="3" name="Text Placeholder 2">
            <a:extLst>
              <a:ext uri="{FF2B5EF4-FFF2-40B4-BE49-F238E27FC236}">
                <a16:creationId xmlns:a16="http://schemas.microsoft.com/office/drawing/2014/main" id="{033C849D-DD69-5A4C-B327-F77BCCBE287D}"/>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C45858C7-FDA6-A446-A9A3-C1577081AF67}"/>
              </a:ext>
            </a:extLst>
          </p:cNvPr>
          <p:cNvPicPr>
            <a:picLocks noChangeAspect="1"/>
          </p:cNvPicPr>
          <p:nvPr/>
        </p:nvPicPr>
        <p:blipFill>
          <a:blip r:embed="rId3"/>
          <a:stretch>
            <a:fillRect/>
          </a:stretch>
        </p:blipFill>
        <p:spPr>
          <a:xfrm>
            <a:off x="623789" y="4194521"/>
            <a:ext cx="3771542" cy="2412523"/>
          </a:xfrm>
          <a:prstGeom prst="rect">
            <a:avLst/>
          </a:prstGeom>
        </p:spPr>
      </p:pic>
      <p:pic>
        <p:nvPicPr>
          <p:cNvPr id="10" name="Picture 9">
            <a:extLst>
              <a:ext uri="{FF2B5EF4-FFF2-40B4-BE49-F238E27FC236}">
                <a16:creationId xmlns:a16="http://schemas.microsoft.com/office/drawing/2014/main" id="{E2781652-09C9-804E-B255-92A9FE6E2146}"/>
              </a:ext>
            </a:extLst>
          </p:cNvPr>
          <p:cNvPicPr>
            <a:picLocks noChangeAspect="1"/>
          </p:cNvPicPr>
          <p:nvPr/>
        </p:nvPicPr>
        <p:blipFill>
          <a:blip r:embed="rId4"/>
          <a:stretch>
            <a:fillRect/>
          </a:stretch>
        </p:blipFill>
        <p:spPr>
          <a:xfrm>
            <a:off x="4892755" y="2973038"/>
            <a:ext cx="7299245" cy="3884961"/>
          </a:xfrm>
          <a:prstGeom prst="rect">
            <a:avLst/>
          </a:prstGeom>
        </p:spPr>
      </p:pic>
      <p:pic>
        <p:nvPicPr>
          <p:cNvPr id="6" name="Picture 5">
            <a:extLst>
              <a:ext uri="{FF2B5EF4-FFF2-40B4-BE49-F238E27FC236}">
                <a16:creationId xmlns:a16="http://schemas.microsoft.com/office/drawing/2014/main" id="{A5E8F3C5-C16F-C84C-8F93-461E62B550FD}"/>
              </a:ext>
            </a:extLst>
          </p:cNvPr>
          <p:cNvPicPr>
            <a:picLocks noChangeAspect="1"/>
          </p:cNvPicPr>
          <p:nvPr/>
        </p:nvPicPr>
        <p:blipFill>
          <a:blip r:embed="rId5"/>
          <a:stretch>
            <a:fillRect/>
          </a:stretch>
        </p:blipFill>
        <p:spPr>
          <a:xfrm>
            <a:off x="0" y="1253696"/>
            <a:ext cx="5761239" cy="2718973"/>
          </a:xfrm>
          <a:prstGeom prst="rect">
            <a:avLst/>
          </a:prstGeom>
        </p:spPr>
      </p:pic>
    </p:spTree>
    <p:extLst>
      <p:ext uri="{BB962C8B-B14F-4D97-AF65-F5344CB8AC3E}">
        <p14:creationId xmlns:p14="http://schemas.microsoft.com/office/powerpoint/2010/main" val="186499604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98064-AF9D-8B4A-941E-4CD21E80F63D}"/>
              </a:ext>
            </a:extLst>
          </p:cNvPr>
          <p:cNvSpPr>
            <a:spLocks noGrp="1"/>
          </p:cNvSpPr>
          <p:nvPr>
            <p:ph type="title"/>
          </p:nvPr>
        </p:nvSpPr>
        <p:spPr/>
        <p:txBody>
          <a:bodyPr/>
          <a:lstStyle/>
          <a:p>
            <a:r>
              <a:rPr lang="en-US" dirty="0"/>
              <a:t>Why is this important?</a:t>
            </a:r>
          </a:p>
        </p:txBody>
      </p:sp>
      <p:sp>
        <p:nvSpPr>
          <p:cNvPr id="3" name="Text Placeholder 2">
            <a:extLst>
              <a:ext uri="{FF2B5EF4-FFF2-40B4-BE49-F238E27FC236}">
                <a16:creationId xmlns:a16="http://schemas.microsoft.com/office/drawing/2014/main" id="{033C849D-DD69-5A4C-B327-F77BCCBE287D}"/>
              </a:ext>
            </a:extLst>
          </p:cNvPr>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E907CC1F-795E-DA47-B68D-5EA0589D073D}"/>
              </a:ext>
            </a:extLst>
          </p:cNvPr>
          <p:cNvPicPr>
            <a:picLocks noChangeAspect="1"/>
          </p:cNvPicPr>
          <p:nvPr/>
        </p:nvPicPr>
        <p:blipFill>
          <a:blip r:embed="rId3"/>
          <a:stretch>
            <a:fillRect/>
          </a:stretch>
        </p:blipFill>
        <p:spPr>
          <a:xfrm>
            <a:off x="0" y="1319923"/>
            <a:ext cx="3733727" cy="3568700"/>
          </a:xfrm>
          <a:prstGeom prst="rect">
            <a:avLst/>
          </a:prstGeom>
        </p:spPr>
      </p:pic>
      <p:pic>
        <p:nvPicPr>
          <p:cNvPr id="9" name="Picture 8">
            <a:extLst>
              <a:ext uri="{FF2B5EF4-FFF2-40B4-BE49-F238E27FC236}">
                <a16:creationId xmlns:a16="http://schemas.microsoft.com/office/drawing/2014/main" id="{75C13243-3640-F744-A1A3-3ED05D5714B5}"/>
              </a:ext>
            </a:extLst>
          </p:cNvPr>
          <p:cNvPicPr>
            <a:picLocks noChangeAspect="1"/>
          </p:cNvPicPr>
          <p:nvPr/>
        </p:nvPicPr>
        <p:blipFill>
          <a:blip r:embed="rId4"/>
          <a:stretch>
            <a:fillRect/>
          </a:stretch>
        </p:blipFill>
        <p:spPr>
          <a:xfrm>
            <a:off x="3032126" y="3266544"/>
            <a:ext cx="3748087" cy="3580574"/>
          </a:xfrm>
          <a:prstGeom prst="rect">
            <a:avLst/>
          </a:prstGeom>
        </p:spPr>
      </p:pic>
      <p:pic>
        <p:nvPicPr>
          <p:cNvPr id="4" name="Picture 3">
            <a:extLst>
              <a:ext uri="{FF2B5EF4-FFF2-40B4-BE49-F238E27FC236}">
                <a16:creationId xmlns:a16="http://schemas.microsoft.com/office/drawing/2014/main" id="{84BD0D9F-A1D3-9D4F-8024-2573689D3A91}"/>
              </a:ext>
            </a:extLst>
          </p:cNvPr>
          <p:cNvPicPr>
            <a:picLocks noChangeAspect="1"/>
          </p:cNvPicPr>
          <p:nvPr/>
        </p:nvPicPr>
        <p:blipFill>
          <a:blip r:embed="rId5"/>
          <a:stretch>
            <a:fillRect/>
          </a:stretch>
        </p:blipFill>
        <p:spPr>
          <a:xfrm>
            <a:off x="4118738" y="1226307"/>
            <a:ext cx="7688252" cy="4972956"/>
          </a:xfrm>
          <a:prstGeom prst="rect">
            <a:avLst/>
          </a:prstGeom>
        </p:spPr>
      </p:pic>
      <p:sp>
        <p:nvSpPr>
          <p:cNvPr id="7" name="Rectangle 6">
            <a:extLst>
              <a:ext uri="{FF2B5EF4-FFF2-40B4-BE49-F238E27FC236}">
                <a16:creationId xmlns:a16="http://schemas.microsoft.com/office/drawing/2014/main" id="{191EF7AE-ABBB-754E-9AB9-6B298D6AD126}"/>
              </a:ext>
            </a:extLst>
          </p:cNvPr>
          <p:cNvSpPr/>
          <p:nvPr/>
        </p:nvSpPr>
        <p:spPr>
          <a:xfrm>
            <a:off x="0" y="4953434"/>
            <a:ext cx="3032126" cy="738664"/>
          </a:xfrm>
          <a:prstGeom prst="rect">
            <a:avLst/>
          </a:prstGeom>
        </p:spPr>
        <p:txBody>
          <a:bodyPr wrap="square">
            <a:spAutoFit/>
          </a:bodyPr>
          <a:lstStyle/>
          <a:p>
            <a:r>
              <a:rPr lang="en-US" sz="1400" dirty="0"/>
              <a:t>* The decline in the concentration of citations, 1900–2007 </a:t>
            </a:r>
          </a:p>
          <a:p>
            <a:r>
              <a:rPr lang="en-US" sz="1400" dirty="0"/>
              <a:t>Vincent </a:t>
            </a:r>
            <a:r>
              <a:rPr lang="en-US" sz="1400" dirty="0" err="1"/>
              <a:t>Larivière</a:t>
            </a:r>
            <a:r>
              <a:rPr lang="en-US" sz="1400" dirty="0"/>
              <a:t>, Yves </a:t>
            </a:r>
            <a:r>
              <a:rPr lang="en-US" sz="1400" dirty="0" err="1"/>
              <a:t>Gingras</a:t>
            </a:r>
            <a:r>
              <a:rPr lang="en-US" sz="1400" dirty="0"/>
              <a:t> </a:t>
            </a:r>
          </a:p>
        </p:txBody>
      </p:sp>
      <p:sp>
        <p:nvSpPr>
          <p:cNvPr id="10" name="Rectangle 9">
            <a:extLst>
              <a:ext uri="{FF2B5EF4-FFF2-40B4-BE49-F238E27FC236}">
                <a16:creationId xmlns:a16="http://schemas.microsoft.com/office/drawing/2014/main" id="{2BEA5ABB-7205-7F48-BE2D-3D229820DEB2}"/>
              </a:ext>
            </a:extLst>
          </p:cNvPr>
          <p:cNvSpPr/>
          <p:nvPr/>
        </p:nvSpPr>
        <p:spPr>
          <a:xfrm>
            <a:off x="4118738" y="6153859"/>
            <a:ext cx="5839327" cy="738664"/>
          </a:xfrm>
          <a:prstGeom prst="rect">
            <a:avLst/>
          </a:prstGeom>
        </p:spPr>
        <p:txBody>
          <a:bodyPr wrap="square">
            <a:spAutoFit/>
          </a:bodyPr>
          <a:lstStyle/>
          <a:p>
            <a:r>
              <a:rPr lang="en-US" sz="1400" dirty="0"/>
              <a:t>* Small research teams ‘disrupt’ science more radically than large ones</a:t>
            </a:r>
            <a:br>
              <a:rPr lang="en-US" sz="1400" dirty="0"/>
            </a:br>
            <a:r>
              <a:rPr lang="en-US" sz="1400" dirty="0"/>
              <a:t>Pierre </a:t>
            </a:r>
            <a:r>
              <a:rPr lang="en-US" sz="1400" dirty="0" err="1"/>
              <a:t>Azoulay</a:t>
            </a:r>
            <a:r>
              <a:rPr lang="en-US" sz="1400" b="1" dirty="0"/>
              <a:t>, </a:t>
            </a:r>
            <a:r>
              <a:rPr lang="en-US" sz="1400" dirty="0"/>
              <a:t>Nature, 13 February 2019</a:t>
            </a:r>
            <a:br>
              <a:rPr lang="en-US" sz="1400" dirty="0"/>
            </a:br>
            <a:r>
              <a:rPr lang="en-US" sz="1400" dirty="0"/>
              <a:t>https://</a:t>
            </a:r>
            <a:r>
              <a:rPr lang="en-US" sz="1400" dirty="0" err="1"/>
              <a:t>www.nature.com</a:t>
            </a:r>
            <a:r>
              <a:rPr lang="en-US" sz="1400" dirty="0"/>
              <a:t>/articles/d41586-019-00350-3</a:t>
            </a:r>
          </a:p>
        </p:txBody>
      </p:sp>
    </p:spTree>
    <p:extLst>
      <p:ext uri="{BB962C8B-B14F-4D97-AF65-F5344CB8AC3E}">
        <p14:creationId xmlns:p14="http://schemas.microsoft.com/office/powerpoint/2010/main" val="1644352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4_WHITE TEMPLATE">
  <a:themeElements>
    <a:clrScheme name="Custom 16">
      <a:dk1>
        <a:srgbClr val="353535"/>
      </a:dk1>
      <a:lt1>
        <a:srgbClr val="FFFFFF"/>
      </a:lt1>
      <a:dk2>
        <a:srgbClr val="0078D5"/>
      </a:dk2>
      <a:lt2>
        <a:srgbClr val="01BCF3"/>
      </a:lt2>
      <a:accent1>
        <a:srgbClr val="00B093"/>
      </a:accent1>
      <a:accent2>
        <a:srgbClr val="004A4F"/>
      </a:accent2>
      <a:accent3>
        <a:srgbClr val="FFB900"/>
      </a:accent3>
      <a:accent4>
        <a:srgbClr val="FEF102"/>
      </a:accent4>
      <a:accent5>
        <a:srgbClr val="602D8A"/>
      </a:accent5>
      <a:accent6>
        <a:srgbClr val="00168E"/>
      </a:accent6>
      <a:hlink>
        <a:srgbClr val="0070C0"/>
      </a:hlink>
      <a:folHlink>
        <a:srgbClr val="954F7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GREEN_2017_05.potx" id="{2BB8B9B8-675E-44AF-9F46-312A6647BFD4}" vid="{4D6F6517-CB61-4A3A-AEE0-94878794CF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4CF399E939C049B4428B558431B92B" ma:contentTypeVersion="8" ma:contentTypeDescription="Create a new document." ma:contentTypeScope="" ma:versionID="66b721be380ff05c87f7695d1b4b1f47">
  <xsd:schema xmlns:xsd="http://www.w3.org/2001/XMLSchema" xmlns:xs="http://www.w3.org/2001/XMLSchema" xmlns:p="http://schemas.microsoft.com/office/2006/metadata/properties" xmlns:ns2="c2b8b402-f3f8-4eeb-9d86-270ef5999ff4" xmlns:ns3="a513b9a6-658c-4b86-9aef-c8fdf0960d35" targetNamespace="http://schemas.microsoft.com/office/2006/metadata/properties" ma:root="true" ma:fieldsID="f5b4f2f535d6aa64be79654494fd529e" ns2:_="" ns3:_="">
    <xsd:import namespace="c2b8b402-f3f8-4eeb-9d86-270ef5999ff4"/>
    <xsd:import namespace="a513b9a6-658c-4b86-9aef-c8fdf0960d3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b8b402-f3f8-4eeb-9d86-270ef5999f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13b9a6-658c-4b86-9aef-c8fdf0960d3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513b9a6-658c-4b86-9aef-c8fdf0960d35">
      <UserInfo>
        <DisplayName>Kaivan Shroff (Populus Group)</DisplayName>
        <AccountId>713</AccountId>
        <AccountType/>
      </UserInfo>
      <UserInfo>
        <DisplayName>Louise Lai (Populus Group LLC)</DisplayName>
        <AccountId>538</AccountId>
        <AccountType/>
      </UserInfo>
    </SharedWithUsers>
  </documentManagement>
</p:properties>
</file>

<file path=customXml/itemProps1.xml><?xml version="1.0" encoding="utf-8"?>
<ds:datastoreItem xmlns:ds="http://schemas.openxmlformats.org/officeDocument/2006/customXml" ds:itemID="{610AD3A6-534A-4B97-A578-74865B0DDB90}">
  <ds:schemaRefs>
    <ds:schemaRef ds:uri="http://schemas.microsoft.com/sharepoint/v3/contenttype/forms"/>
  </ds:schemaRefs>
</ds:datastoreItem>
</file>

<file path=customXml/itemProps2.xml><?xml version="1.0" encoding="utf-8"?>
<ds:datastoreItem xmlns:ds="http://schemas.openxmlformats.org/officeDocument/2006/customXml" ds:itemID="{A074C6AE-4C0E-48BC-9C40-6EA0772F87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b8b402-f3f8-4eeb-9d86-270ef5999ff4"/>
    <ds:schemaRef ds:uri="a513b9a6-658c-4b86-9aef-c8fdf0960d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E43861-FD74-4614-8D6F-441D6D7531CA}">
  <ds:schemaRef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a513b9a6-658c-4b86-9aef-c8fdf0960d35"/>
    <ds:schemaRef ds:uri="http://schemas.microsoft.com/office/2006/documentManagement/types"/>
    <ds:schemaRef ds:uri="http://schemas.microsoft.com/office/infopath/2007/PartnerControls"/>
    <ds:schemaRef ds:uri="c2b8b402-f3f8-4eeb-9d86-270ef5999ff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47154</TotalTime>
  <Words>1351</Words>
  <Application>Microsoft Office PowerPoint</Application>
  <PresentationFormat>Widescreen</PresentationFormat>
  <Paragraphs>152</Paragraphs>
  <Slides>18</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Consolas</vt:lpstr>
      <vt:lpstr>Segoe UI</vt:lpstr>
      <vt:lpstr>Segoe UI Light</vt:lpstr>
      <vt:lpstr>Segoe UI Semibold</vt:lpstr>
      <vt:lpstr>Segoe UI Semilight</vt:lpstr>
      <vt:lpstr>Wingdings</vt:lpstr>
      <vt:lpstr>4_WHITE TEMPLATE</vt:lpstr>
      <vt:lpstr>Democratizing Machine Learning  AI for Earth’s API Framework</vt:lpstr>
      <vt:lpstr>PowerPoint Presentation</vt:lpstr>
      <vt:lpstr>AI for Earth</vt:lpstr>
      <vt:lpstr>PowerPoint Presentation</vt:lpstr>
      <vt:lpstr>PowerPoint Presentation</vt:lpstr>
      <vt:lpstr>Model Isolation – Today’s Reality</vt:lpstr>
      <vt:lpstr>PowerPoint Presentation</vt:lpstr>
      <vt:lpstr>Why is this important?</vt:lpstr>
      <vt:lpstr>Why is this important?</vt:lpstr>
      <vt:lpstr>PowerPoint Presentation</vt:lpstr>
      <vt:lpstr>A Containerized Approach</vt:lpstr>
      <vt:lpstr>AI for Earth API Framework</vt:lpstr>
      <vt:lpstr>AI for Earth API Framework</vt:lpstr>
      <vt:lpstr>A Multiple Pipeline Problem</vt:lpstr>
      <vt:lpstr>API Platform</vt:lpstr>
      <vt:lpstr>Kubernetes-backed Scaling</vt:lpstr>
      <vt:lpstr>Scale</vt:lpstr>
      <vt:lpstr>PowerPoint Presentation</vt:lpstr>
    </vt:vector>
  </TitlesOfParts>
  <Company>Waggener Edstrom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Environmental Sustainability</dc:title>
  <dc:creator>Sarah Linker</dc:creator>
  <cp:lastModifiedBy>Patrick Flickinger</cp:lastModifiedBy>
  <cp:revision>1251</cp:revision>
  <cp:lastPrinted>2016-08-09T18:20:02Z</cp:lastPrinted>
  <dcterms:created xsi:type="dcterms:W3CDTF">2016-06-23T22:27:13Z</dcterms:created>
  <dcterms:modified xsi:type="dcterms:W3CDTF">2019-04-22T00:26:48Z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0x010100674CF399E939C049B4428B558431B92B</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rbernard@microsoft.com</vt:lpwstr>
  </property>
  <property fmtid="{D5CDD505-2E9C-101B-9397-08002B2CF9AE}" pid="6" name="MSIP_Label_f42aa342-8706-4288-bd11-ebb85995028c_SetDate">
    <vt:lpwstr>2017-11-09T11:21:43.6728987Z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_CopySource">
    <vt:lpwstr>http://null</vt:lpwstr>
  </property>
</Properties>
</file>