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57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B4ECE-F132-4E71-9F3C-2D24935D264B}" type="datetimeFigureOut">
              <a:rPr lang="en-US" smtClean="0"/>
              <a:t>1/9/2014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C866F-A5B8-4A10-8391-6BDBDCA6DF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B4ECE-F132-4E71-9F3C-2D24935D264B}" type="datetimeFigureOut">
              <a:rPr lang="en-US" smtClean="0"/>
              <a:t>1/9/2014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C866F-A5B8-4A10-8391-6BDBDCA6DF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B4ECE-F132-4E71-9F3C-2D24935D264B}" type="datetimeFigureOut">
              <a:rPr lang="en-US" smtClean="0"/>
              <a:t>1/9/2014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C866F-A5B8-4A10-8391-6BDBDCA6DF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B4ECE-F132-4E71-9F3C-2D24935D264B}" type="datetimeFigureOut">
              <a:rPr lang="en-US" smtClean="0"/>
              <a:t>1/9/2014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C866F-A5B8-4A10-8391-6BDBDCA6DF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B4ECE-F132-4E71-9F3C-2D24935D264B}" type="datetimeFigureOut">
              <a:rPr lang="en-US" smtClean="0"/>
              <a:t>1/9/2014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C866F-A5B8-4A10-8391-6BDBDCA6DF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B4ECE-F132-4E71-9F3C-2D24935D264B}" type="datetimeFigureOut">
              <a:rPr lang="en-US" smtClean="0"/>
              <a:t>1/9/2014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C866F-A5B8-4A10-8391-6BDBDCA6DF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B4ECE-F132-4E71-9F3C-2D24935D264B}" type="datetimeFigureOut">
              <a:rPr lang="en-US" smtClean="0"/>
              <a:t>1/9/2014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C866F-A5B8-4A10-8391-6BDBDCA6DF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B4ECE-F132-4E71-9F3C-2D24935D264B}" type="datetimeFigureOut">
              <a:rPr lang="en-US" smtClean="0"/>
              <a:t>1/9/2014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C866F-A5B8-4A10-8391-6BDBDCA6DF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B4ECE-F132-4E71-9F3C-2D24935D264B}" type="datetimeFigureOut">
              <a:rPr lang="en-US" smtClean="0"/>
              <a:t>1/9/2014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C866F-A5B8-4A10-8391-6BDBDCA6DF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B4ECE-F132-4E71-9F3C-2D24935D264B}" type="datetimeFigureOut">
              <a:rPr lang="en-US" smtClean="0"/>
              <a:t>1/9/2014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C866F-A5B8-4A10-8391-6BDBDCA6DF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B4ECE-F132-4E71-9F3C-2D24935D264B}" type="datetimeFigureOut">
              <a:rPr lang="en-US" smtClean="0"/>
              <a:t>1/9/2014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C866F-A5B8-4A10-8391-6BDBDCA6DF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5B4ECE-F132-4E71-9F3C-2D24935D264B}" type="datetimeFigureOut">
              <a:rPr lang="en-US" smtClean="0"/>
              <a:t>1/9/2014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9C866F-A5B8-4A10-8391-6BDBDCA6DF8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Noteworthy Items (1/2)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334000"/>
          </a:xfrm>
        </p:spPr>
        <p:txBody>
          <a:bodyPr>
            <a:normAutofit fontScale="55000" lnSpcReduction="20000"/>
          </a:bodyPr>
          <a:lstStyle/>
          <a:p>
            <a:r>
              <a:rPr lang="en-US" b="1" dirty="0" smtClean="0"/>
              <a:t>Product Software Update Process</a:t>
            </a:r>
          </a:p>
          <a:p>
            <a:pPr lvl="1"/>
            <a:r>
              <a:rPr lang="en-US" dirty="0" smtClean="0"/>
              <a:t>What is the process?</a:t>
            </a:r>
          </a:p>
          <a:p>
            <a:pPr lvl="1"/>
            <a:r>
              <a:rPr lang="en-US" dirty="0" smtClean="0"/>
              <a:t>When can updates be done?</a:t>
            </a:r>
          </a:p>
          <a:p>
            <a:pPr lvl="1"/>
            <a:r>
              <a:rPr lang="en-US" dirty="0" smtClean="0"/>
              <a:t>How nimble and timely can it be?</a:t>
            </a:r>
          </a:p>
          <a:p>
            <a:pPr lvl="1"/>
            <a:r>
              <a:rPr lang="en-US" dirty="0" smtClean="0"/>
              <a:t>Prioritization and approval process?</a:t>
            </a:r>
          </a:p>
          <a:p>
            <a:pPr lvl="1"/>
            <a:r>
              <a:rPr lang="en-US" dirty="0" smtClean="0"/>
              <a:t>More discussion is needed</a:t>
            </a:r>
          </a:p>
          <a:p>
            <a:r>
              <a:rPr lang="en-US" b="1" dirty="0" smtClean="0"/>
              <a:t>GOES-R Product Operations Science Support Team (POSST): Planning for GOES-R Cal/Val </a:t>
            </a:r>
          </a:p>
          <a:p>
            <a:pPr lvl="1"/>
            <a:r>
              <a:rPr lang="en-US" dirty="0" smtClean="0"/>
              <a:t>AWG members should review Bob’s presentation</a:t>
            </a:r>
          </a:p>
          <a:p>
            <a:pPr lvl="1"/>
            <a:r>
              <a:rPr lang="en-US" dirty="0" smtClean="0"/>
              <a:t>Review who the cal/</a:t>
            </a:r>
            <a:r>
              <a:rPr lang="en-US" dirty="0" err="1" smtClean="0"/>
              <a:t>val</a:t>
            </a:r>
            <a:r>
              <a:rPr lang="en-US" dirty="0" smtClean="0"/>
              <a:t> players are and expected roles &amp; responsibilities </a:t>
            </a:r>
          </a:p>
          <a:p>
            <a:pPr lvl="1"/>
            <a:r>
              <a:rPr lang="en-US" dirty="0" smtClean="0"/>
              <a:t>Review product maturity levels. When do we declare victory? User engagement in the process? GORWG should be used to </a:t>
            </a:r>
            <a:r>
              <a:rPr lang="en-US" dirty="0" err="1" smtClean="0"/>
              <a:t>guage</a:t>
            </a:r>
            <a:r>
              <a:rPr lang="en-US" dirty="0" smtClean="0"/>
              <a:t> user satisfaction</a:t>
            </a:r>
          </a:p>
          <a:p>
            <a:pPr lvl="1"/>
            <a:r>
              <a:rPr lang="en-US" dirty="0" smtClean="0"/>
              <a:t>Is the necessary infrastructure/capabilities in place that will allow the AWG/CWG to perform their cal/</a:t>
            </a:r>
            <a:r>
              <a:rPr lang="en-US" dirty="0" err="1" smtClean="0"/>
              <a:t>val</a:t>
            </a:r>
            <a:r>
              <a:rPr lang="en-US" dirty="0" smtClean="0"/>
              <a:t> work?</a:t>
            </a:r>
          </a:p>
          <a:p>
            <a:pPr lvl="1"/>
            <a:r>
              <a:rPr lang="en-US" dirty="0" smtClean="0"/>
              <a:t>Review GOES-R System-level Cal and Product Measurement Val CONOPS/OPSCON document</a:t>
            </a:r>
          </a:p>
          <a:p>
            <a:pPr lvl="1"/>
            <a:r>
              <a:rPr lang="en-US" dirty="0" smtClean="0"/>
              <a:t>STAR/AWG </a:t>
            </a:r>
          </a:p>
          <a:p>
            <a:pPr lvl="1"/>
            <a:r>
              <a:rPr lang="en-US" dirty="0" smtClean="0"/>
              <a:t>Please provide comments/feedback</a:t>
            </a:r>
          </a:p>
          <a:p>
            <a:r>
              <a:rPr lang="en-US" b="1" dirty="0" smtClean="0"/>
              <a:t>Himawari-8 Data Access</a:t>
            </a:r>
          </a:p>
          <a:p>
            <a:pPr lvl="1"/>
            <a:r>
              <a:rPr lang="en-US" dirty="0" smtClean="0"/>
              <a:t>Critical  data for GOES-R risk reduction activities (calibration, L2 products). High on Steve Goodman’s list.</a:t>
            </a:r>
          </a:p>
          <a:p>
            <a:pPr lvl="1"/>
            <a:r>
              <a:rPr lang="en-US" dirty="0" smtClean="0"/>
              <a:t>Plenty of coordination with JMA underway to facilitate this</a:t>
            </a:r>
          </a:p>
          <a:p>
            <a:pPr lvl="1"/>
            <a:r>
              <a:rPr lang="en-US" dirty="0" smtClean="0"/>
              <a:t>We need to begin process of securing the necessary storage  for these data now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US" dirty="0" smtClean="0"/>
              <a:t>Noteworthy Items (2/2)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</p:spPr>
        <p:txBody>
          <a:bodyPr>
            <a:normAutofit fontScale="62500" lnSpcReduction="20000"/>
          </a:bodyPr>
          <a:lstStyle/>
          <a:p>
            <a:r>
              <a:rPr lang="en-US" b="1" dirty="0" smtClean="0"/>
              <a:t>Candidate Field Programs  identified by Steve Goodman</a:t>
            </a:r>
          </a:p>
          <a:p>
            <a:pPr lvl="1"/>
            <a:r>
              <a:rPr lang="en-US" dirty="0" smtClean="0"/>
              <a:t>Others?</a:t>
            </a:r>
          </a:p>
          <a:p>
            <a:pPr lvl="1"/>
            <a:r>
              <a:rPr lang="en-US" dirty="0" smtClean="0"/>
              <a:t>These address the ADEB finding of “Insufficient Validation”</a:t>
            </a:r>
          </a:p>
          <a:p>
            <a:pPr lvl="1"/>
            <a:r>
              <a:rPr lang="en-US" dirty="0" smtClean="0"/>
              <a:t>Continue GSICS cross-validation, being careful this aspect not  diminished at expense of field campaigns  </a:t>
            </a:r>
          </a:p>
          <a:p>
            <a:r>
              <a:rPr lang="en-US" b="1" dirty="0" smtClean="0"/>
              <a:t>Independent Product Evaluation</a:t>
            </a:r>
          </a:p>
          <a:p>
            <a:pPr lvl="1"/>
            <a:r>
              <a:rPr lang="en-US" dirty="0" smtClean="0"/>
              <a:t>Further  discussions needed on this as to how we might achieve this</a:t>
            </a:r>
          </a:p>
          <a:p>
            <a:r>
              <a:rPr lang="en-US" b="1" dirty="0" smtClean="0"/>
              <a:t>ABI Version 2 SRFs are now available</a:t>
            </a:r>
          </a:p>
          <a:p>
            <a:pPr lvl="1"/>
            <a:r>
              <a:rPr lang="en-US" dirty="0" smtClean="0"/>
              <a:t>CRTM updates needed (Frank P. to check)</a:t>
            </a:r>
          </a:p>
          <a:p>
            <a:r>
              <a:rPr lang="en-US" b="1" dirty="0" smtClean="0"/>
              <a:t>AHI-8 SRFs</a:t>
            </a:r>
          </a:p>
          <a:p>
            <a:pPr lvl="1"/>
            <a:r>
              <a:rPr lang="en-US" dirty="0" smtClean="0"/>
              <a:t>Verify if available SRFs are latest version (Frank P)</a:t>
            </a:r>
          </a:p>
          <a:p>
            <a:r>
              <a:rPr lang="en-US" b="1" dirty="0" smtClean="0"/>
              <a:t>AWG now has been given access to Harris Product Software</a:t>
            </a:r>
          </a:p>
          <a:p>
            <a:pPr lvl="1"/>
            <a:r>
              <a:rPr lang="en-US" dirty="0" smtClean="0"/>
              <a:t>AWG scientists need to familiarize themselves with it</a:t>
            </a:r>
          </a:p>
          <a:p>
            <a:pPr lvl="1"/>
            <a:r>
              <a:rPr lang="en-US" dirty="0" smtClean="0"/>
              <a:t>Can it be integrated within AIT framework?   Will be pursued.</a:t>
            </a:r>
          </a:p>
          <a:p>
            <a:r>
              <a:rPr lang="en-US" b="1" dirty="0" smtClean="0"/>
              <a:t>Validation Tools</a:t>
            </a:r>
          </a:p>
          <a:p>
            <a:pPr lvl="1"/>
            <a:r>
              <a:rPr lang="en-US" dirty="0" smtClean="0"/>
              <a:t>AWG presentations showed many tools to validate products have been developed (routine and deep-dive). Should be in good shape at launch.</a:t>
            </a:r>
          </a:p>
          <a:p>
            <a:pPr lvl="1"/>
            <a:r>
              <a:rPr lang="en-US" dirty="0" smtClean="0"/>
              <a:t>Provide list of tools to POSST</a:t>
            </a:r>
          </a:p>
          <a:p>
            <a:r>
              <a:rPr lang="en-US" b="1" dirty="0" smtClean="0"/>
              <a:t>Other items?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Actions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70000" lnSpcReduction="20000"/>
          </a:bodyPr>
          <a:lstStyle/>
          <a:p>
            <a:r>
              <a:rPr lang="en-US" sz="2900" dirty="0" smtClean="0"/>
              <a:t>Schedule a meeting to discuss software update process (S. </a:t>
            </a:r>
            <a:r>
              <a:rPr lang="en-US" sz="2900" dirty="0" err="1" smtClean="0"/>
              <a:t>Kalluri</a:t>
            </a:r>
            <a:r>
              <a:rPr lang="en-US" sz="2900" dirty="0" smtClean="0"/>
              <a:t>/J. Daniels)</a:t>
            </a:r>
          </a:p>
          <a:p>
            <a:endParaRPr lang="en-US" sz="2900" dirty="0" smtClean="0"/>
          </a:p>
          <a:p>
            <a:r>
              <a:rPr lang="en-US" sz="2900" dirty="0" smtClean="0"/>
              <a:t>AWG teams review Cal/Val Plan Volume2 (L2 Products) and provide any updates for their products</a:t>
            </a:r>
          </a:p>
          <a:p>
            <a:endParaRPr lang="en-US" sz="2900" dirty="0" smtClean="0"/>
          </a:p>
          <a:p>
            <a:r>
              <a:rPr lang="en-US" sz="2900" dirty="0" smtClean="0"/>
              <a:t>Check if CRTM updates are needed as a result of updated ABI SRFs (F. </a:t>
            </a:r>
            <a:r>
              <a:rPr lang="en-US" sz="2900" dirty="0" err="1" smtClean="0"/>
              <a:t>Padula</a:t>
            </a:r>
            <a:r>
              <a:rPr lang="en-US" sz="2900" dirty="0" smtClean="0"/>
              <a:t>)</a:t>
            </a:r>
          </a:p>
          <a:p>
            <a:endParaRPr lang="en-US" sz="2900" dirty="0" smtClean="0"/>
          </a:p>
          <a:p>
            <a:r>
              <a:rPr lang="en-US" sz="2900" dirty="0" smtClean="0"/>
              <a:t>Check if AHI SRFs on JMA site are the latest version (F. </a:t>
            </a:r>
            <a:r>
              <a:rPr lang="en-US" sz="2900" dirty="0" err="1" smtClean="0"/>
              <a:t>Padula</a:t>
            </a:r>
            <a:r>
              <a:rPr lang="en-US" sz="2900" dirty="0" smtClean="0"/>
              <a:t>)</a:t>
            </a:r>
          </a:p>
          <a:p>
            <a:endParaRPr lang="en-US" sz="2900" dirty="0" smtClean="0"/>
          </a:p>
          <a:p>
            <a:r>
              <a:rPr lang="en-US" sz="2900" dirty="0" smtClean="0"/>
              <a:t>Send AWG team leads JMA presentations on AHI (J. Daniels)</a:t>
            </a:r>
          </a:p>
          <a:p>
            <a:endParaRPr lang="en-US" sz="2900" dirty="0" smtClean="0"/>
          </a:p>
          <a:p>
            <a:r>
              <a:rPr lang="en-US" sz="2900" dirty="0" smtClean="0"/>
              <a:t>AWG to provide a list of its product validation tools to Dave </a:t>
            </a:r>
            <a:r>
              <a:rPr lang="en-US" sz="2900" dirty="0" err="1" smtClean="0"/>
              <a:t>Pogorzala</a:t>
            </a:r>
            <a:endParaRPr lang="en-US" sz="2900" dirty="0" smtClean="0"/>
          </a:p>
          <a:p>
            <a:endParaRPr lang="en-US" sz="2900" dirty="0" smtClean="0"/>
          </a:p>
          <a:p>
            <a:r>
              <a:rPr lang="en-US" sz="2900" dirty="0" smtClean="0"/>
              <a:t>Others?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all of our presenters</a:t>
            </a:r>
          </a:p>
          <a:p>
            <a:r>
              <a:rPr lang="en-US" dirty="0" smtClean="0"/>
              <a:t>Attendees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421</Words>
  <Application>Microsoft Office PowerPoint</Application>
  <PresentationFormat>On-screen Show (4:3)</PresentationFormat>
  <Paragraphs>54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Noteworthy Items (1/2)</vt:lpstr>
      <vt:lpstr>Noteworthy Items (2/2)</vt:lpstr>
      <vt:lpstr>Actions</vt:lpstr>
      <vt:lpstr>Thank You!</vt:lpstr>
    </vt:vector>
  </TitlesOfParts>
  <Company>NOAA / NESDIS / STAR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jdaniels</dc:creator>
  <cp:lastModifiedBy>jdaniels</cp:lastModifiedBy>
  <cp:revision>13</cp:revision>
  <dcterms:created xsi:type="dcterms:W3CDTF">2014-01-10T03:49:22Z</dcterms:created>
  <dcterms:modified xsi:type="dcterms:W3CDTF">2014-01-10T05:29:27Z</dcterms:modified>
</cp:coreProperties>
</file>