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of IDPS </a:t>
            </a:r>
            <a:r>
              <a:rPr lang="en-US" dirty="0" err="1" smtClean="0"/>
              <a:t>CrIS</a:t>
            </a:r>
            <a:r>
              <a:rPr lang="en-US" dirty="0" smtClean="0"/>
              <a:t> SDR Beta Product with </a:t>
            </a:r>
            <a:r>
              <a:rPr lang="en-US" dirty="0" err="1" smtClean="0"/>
              <a:t>EngPkt</a:t>
            </a:r>
            <a:r>
              <a:rPr lang="en-US" dirty="0" smtClean="0"/>
              <a:t> v33 and New Digital Filter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Yong Chen, Yong Han</a:t>
            </a:r>
          </a:p>
          <a:p>
            <a:r>
              <a:rPr lang="en-US" dirty="0" smtClean="0"/>
              <a:t>NOAA/STAR </a:t>
            </a:r>
            <a:r>
              <a:rPr lang="en-US" dirty="0" err="1" smtClean="0"/>
              <a:t>CrIS</a:t>
            </a:r>
            <a:r>
              <a:rPr lang="en-US" dirty="0" smtClean="0"/>
              <a:t> SDR Team</a:t>
            </a:r>
          </a:p>
          <a:p>
            <a:r>
              <a:rPr lang="en-US" dirty="0" smtClean="0"/>
              <a:t>04/21/2012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Summary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Run ADL with </a:t>
            </a:r>
            <a:r>
              <a:rPr lang="en-US" sz="2800" dirty="0" err="1" smtClean="0"/>
              <a:t>EngPkt</a:t>
            </a:r>
            <a:r>
              <a:rPr lang="en-US" sz="2800" dirty="0" smtClean="0"/>
              <a:t> v32 plus nonlinear coefficient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from UW plus ILS parameters from UMBC (a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ILS are same as in Eng. Packet 33) on 03/29/2012.  </a:t>
            </a:r>
          </a:p>
          <a:p>
            <a:r>
              <a:rPr lang="en-US" sz="2800" dirty="0" smtClean="0"/>
              <a:t>Obtain IDPS SDR data on 04/12/2012 including </a:t>
            </a:r>
            <a:r>
              <a:rPr lang="en-US" sz="2800" dirty="0" err="1" smtClean="0"/>
              <a:t>EngPkt</a:t>
            </a:r>
            <a:r>
              <a:rPr lang="en-US" sz="2800" dirty="0" smtClean="0"/>
              <a:t> v33.</a:t>
            </a:r>
          </a:p>
          <a:p>
            <a:r>
              <a:rPr lang="en-US" sz="2800" dirty="0" smtClean="0"/>
              <a:t>Obtain IDPS SDR data on 04/19/2012 after new digital filter uploading.</a:t>
            </a:r>
          </a:p>
          <a:p>
            <a:r>
              <a:rPr lang="en-US" sz="2800" dirty="0" smtClean="0"/>
              <a:t>Use CRTM and ECMWF forecast data to simulate </a:t>
            </a:r>
            <a:r>
              <a:rPr lang="en-US" sz="2800" dirty="0" err="1" smtClean="0"/>
              <a:t>CrIS</a:t>
            </a:r>
            <a:r>
              <a:rPr lang="en-US" sz="2800" dirty="0" smtClean="0"/>
              <a:t> radiance, remove cloud scenes, and obtain clear channels over ocean on these two days.</a:t>
            </a:r>
          </a:p>
          <a:p>
            <a:r>
              <a:rPr lang="en-US" sz="2800" dirty="0" smtClean="0"/>
              <a:t>Compare ADL with IDPS for relative bias for FOVs and FORs and STD of bias over 9-FOVs. </a:t>
            </a:r>
          </a:p>
          <a:p>
            <a:r>
              <a:rPr lang="en-US" sz="2800" dirty="0" smtClean="0"/>
              <a:t>Results show that IDPS SDR are correctly produced with </a:t>
            </a:r>
            <a:r>
              <a:rPr lang="en-US" sz="2800" dirty="0" err="1" smtClean="0"/>
              <a:t>EngPkt</a:t>
            </a:r>
            <a:r>
              <a:rPr lang="en-US" sz="2800" dirty="0" smtClean="0"/>
              <a:t> v33 and the sweeping direction bias among FORs is successfully removed for the new digital filter.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Relative Bias for FOVs: ADL+UMBC ILS + UW Non-Linear a2 (03/29/2012), </a:t>
            </a:r>
          </a:p>
          <a:p>
            <a:pPr algn="ctr"/>
            <a:r>
              <a:rPr lang="en-US" sz="2000" b="1" dirty="0" smtClean="0">
                <a:latin typeface="+mj-lt"/>
              </a:rPr>
              <a:t>IDPS + </a:t>
            </a:r>
            <a:r>
              <a:rPr lang="en-US" sz="2000" b="1" dirty="0" err="1" smtClean="0"/>
              <a:t>EngPkt</a:t>
            </a:r>
            <a:r>
              <a:rPr lang="en-US" sz="2000" b="1" dirty="0" smtClean="0"/>
              <a:t> v33 (04/12/2012), </a:t>
            </a:r>
            <a:r>
              <a:rPr lang="en-US" sz="2000" b="1" dirty="0" smtClean="0">
                <a:latin typeface="+mj-lt"/>
              </a:rPr>
              <a:t> IDPS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EngPkt</a:t>
            </a:r>
            <a:r>
              <a:rPr lang="en-US" sz="2000" b="1" dirty="0" smtClean="0"/>
              <a:t> v33 </a:t>
            </a:r>
            <a:r>
              <a:rPr lang="en-US" sz="2000" b="1" dirty="0" smtClean="0">
                <a:latin typeface="+mj-lt"/>
              </a:rPr>
              <a:t>+ New Filter (04/19/2012)</a:t>
            </a:r>
            <a:endParaRPr lang="en-US" sz="2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6324600"/>
            <a:ext cx="347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ocean clear sky, ~400000 obs.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6324600"/>
          <a:ext cx="4354513" cy="381000"/>
        </p:xfrm>
        <a:graphic>
          <a:graphicData uri="http://schemas.openxmlformats.org/presentationml/2006/ole">
            <p:oleObj spid="_x0000_s1026" name="Equation" r:id="rId3" imgW="3047760" imgH="266400" progId="Equation.3">
              <p:embed/>
            </p:oleObj>
          </a:graphicData>
        </a:graphic>
      </p:graphicFrame>
      <p:pic>
        <p:nvPicPr>
          <p:cNvPr id="7" name="Picture 6" descr="CrIS_bias_all_fovv_comp_0329_0412_0419_l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8382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STD of Bias over 9-FOVs:</a:t>
            </a:r>
            <a:r>
              <a:rPr lang="en-US" sz="2000" b="1" dirty="0" smtClean="0"/>
              <a:t> ADL+UMBC ILS + UW Non-Linear a2 (03/29/2012), </a:t>
            </a:r>
          </a:p>
          <a:p>
            <a:pPr algn="ctr"/>
            <a:r>
              <a:rPr lang="en-US" sz="2000" b="1" dirty="0" smtClean="0"/>
              <a:t>IDPS + </a:t>
            </a:r>
            <a:r>
              <a:rPr lang="en-US" sz="2000" b="1" dirty="0" err="1" smtClean="0"/>
              <a:t>EngPkt</a:t>
            </a:r>
            <a:r>
              <a:rPr lang="en-US" sz="2000" b="1" dirty="0" smtClean="0"/>
              <a:t> v33 (04/12/2012),  IDPS + </a:t>
            </a:r>
            <a:r>
              <a:rPr lang="en-US" sz="2000" b="1" dirty="0" err="1" smtClean="0"/>
              <a:t>EngPkt</a:t>
            </a:r>
            <a:r>
              <a:rPr lang="en-US" sz="2000" b="1" dirty="0" smtClean="0"/>
              <a:t> v33 + New Filter (04/19/2012)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 descr="CrIS_std_of_bias_all_fovv_comp_0329_0412_0419_lm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981200"/>
            <a:ext cx="8229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Sweeping Direction Bias:</a:t>
            </a:r>
            <a:r>
              <a:rPr lang="en-US" sz="2000" b="1" dirty="0" smtClean="0"/>
              <a:t> ADL+UMBC ILS + UW Non-Linear a2 (03/29/2012), </a:t>
            </a:r>
          </a:p>
          <a:p>
            <a:pPr algn="ctr"/>
            <a:r>
              <a:rPr lang="en-US" sz="2000" b="1" dirty="0" smtClean="0"/>
              <a:t>IDPS + </a:t>
            </a:r>
            <a:r>
              <a:rPr lang="en-US" sz="2000" b="1" dirty="0" err="1" smtClean="0"/>
              <a:t>EngPkt</a:t>
            </a:r>
            <a:r>
              <a:rPr lang="en-US" sz="2000" b="1" dirty="0" smtClean="0"/>
              <a:t> v33 (04/12/2012),  IDPS + </a:t>
            </a:r>
            <a:r>
              <a:rPr lang="en-US" sz="2000" b="1" dirty="0" err="1" smtClean="0"/>
              <a:t>EngPkt</a:t>
            </a:r>
            <a:r>
              <a:rPr lang="en-US" sz="2000" b="1" dirty="0" smtClean="0"/>
              <a:t> v33 + New Filter (04/19/2012) </a:t>
            </a:r>
            <a:endParaRPr lang="en-US" sz="20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6488668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03/29/2012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6488668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04/12/2012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438400" y="838200"/>
          <a:ext cx="4244975" cy="381000"/>
        </p:xfrm>
        <a:graphic>
          <a:graphicData uri="http://schemas.openxmlformats.org/presentationml/2006/ole">
            <p:oleObj spid="_x0000_s2050" name="Equation" r:id="rId3" imgW="2971800" imgH="266400" progId="Equation.3">
              <p:embed/>
            </p:oleObj>
          </a:graphicData>
        </a:graphic>
      </p:graphicFrame>
      <p:pic>
        <p:nvPicPr>
          <p:cNvPr id="7" name="Picture 6" descr="CrIS_fovr_dep_final_0329_0412_0419_l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1219200"/>
            <a:ext cx="7022592" cy="5266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62600" y="6488668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04/19/2012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255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Equation</vt:lpstr>
      <vt:lpstr>Verification of IDPS CrIS SDR Beta Product with EngPkt v33 and New Digital Filter</vt:lpstr>
      <vt:lpstr>Summary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 Engineering Packet Evaluation</dc:title>
  <dc:creator/>
  <cp:lastModifiedBy>yhan</cp:lastModifiedBy>
  <cp:revision>44</cp:revision>
  <dcterms:created xsi:type="dcterms:W3CDTF">2006-08-16T00:00:00Z</dcterms:created>
  <dcterms:modified xsi:type="dcterms:W3CDTF">2012-04-25T19:02:01Z</dcterms:modified>
</cp:coreProperties>
</file>