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59" r:id="rId4"/>
    <p:sldId id="258" r:id="rId5"/>
    <p:sldId id="260" r:id="rId6"/>
  </p:sldIdLst>
  <p:sldSz cx="9144000" cy="6858000" type="screen4x3"/>
  <p:notesSz cx="70104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CF2"/>
    <a:srgbClr val="B2B2B2"/>
    <a:srgbClr val="A6A6A6"/>
    <a:srgbClr val="4D4D4D"/>
    <a:srgbClr val="00539B"/>
    <a:srgbClr val="5D87A1"/>
    <a:srgbClr val="B30838"/>
    <a:srgbClr val="61116A"/>
  </p:clrMru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1" autoAdjust="0"/>
    <p:restoredTop sz="94660"/>
  </p:normalViewPr>
  <p:slideViewPr>
    <p:cSldViewPr snapToGrid="0">
      <p:cViewPr>
        <p:scale>
          <a:sx n="120" d="100"/>
          <a:sy n="120" d="100"/>
        </p:scale>
        <p:origin x="-31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-3540" y="-114"/>
      </p:cViewPr>
      <p:guideLst>
        <p:guide orient="horz" pos="2920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1C11E-1A00-48AF-8C08-97C362C67874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05863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FDF9B-F3F5-4382-A25B-4EAA3B410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550"/>
          </a:xfrm>
          <a:prstGeom prst="rect">
            <a:avLst/>
          </a:prstGeom>
        </p:spPr>
        <p:txBody>
          <a:bodyPr vert="horz" lIns="93018" tIns="46510" rIns="93018" bIns="4651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550"/>
          </a:xfrm>
          <a:prstGeom prst="rect">
            <a:avLst/>
          </a:prstGeom>
        </p:spPr>
        <p:txBody>
          <a:bodyPr vert="horz" lIns="93018" tIns="46510" rIns="93018" bIns="4651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8C7BB64C-82E2-466C-9C50-B2DA6307AB11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696913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18" tIns="46510" rIns="93018" bIns="465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03725"/>
            <a:ext cx="5608320" cy="4171950"/>
          </a:xfrm>
          <a:prstGeom prst="rect">
            <a:avLst/>
          </a:prstGeom>
        </p:spPr>
        <p:txBody>
          <a:bodyPr vert="horz" lIns="93018" tIns="46510" rIns="93018" bIns="4651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2"/>
            <a:ext cx="3037840" cy="463550"/>
          </a:xfrm>
          <a:prstGeom prst="rect">
            <a:avLst/>
          </a:prstGeom>
        </p:spPr>
        <p:txBody>
          <a:bodyPr vert="horz" lIns="93018" tIns="46510" rIns="93018" bIns="4651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05842"/>
            <a:ext cx="3037840" cy="463550"/>
          </a:xfrm>
          <a:prstGeom prst="rect">
            <a:avLst/>
          </a:prstGeom>
        </p:spPr>
        <p:txBody>
          <a:bodyPr vert="horz" lIns="93018" tIns="46510" rIns="93018" bIns="4651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A778FBA5-F957-4CE9-A734-9CFA9C4F56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FBA5-F957-4CE9-A734-9CFA9C4F560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31273" y="3011559"/>
            <a:ext cx="7481454" cy="1792224"/>
          </a:xfrm>
          <a:prstGeom prst="rect">
            <a:avLst/>
          </a:prstGeom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charset="0"/>
              <a:buNone/>
              <a:defRPr sz="2200"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ctrTitle"/>
          </p:nvPr>
        </p:nvSpPr>
        <p:spPr>
          <a:xfrm>
            <a:off x="831273" y="1385453"/>
            <a:ext cx="7481454" cy="1294671"/>
          </a:xfrm>
        </p:spPr>
        <p:txBody>
          <a:bodyPr anchor="b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3600" smtClean="0"/>
            </a:lvl1pPr>
          </a:lstStyle>
          <a:p>
            <a:r>
              <a:rPr lang="en-US" smtClean="0"/>
              <a:t>Click to edit Master title style</a:t>
            </a:r>
            <a:endParaRPr dirty="0" smtClean="0"/>
          </a:p>
        </p:txBody>
      </p:sp>
      <p:cxnSp>
        <p:nvCxnSpPr>
          <p:cNvPr id="12" name="Straight Connector 12"/>
          <p:cNvCxnSpPr>
            <a:cxnSpLocks noChangeShapeType="1"/>
          </p:cNvCxnSpPr>
          <p:nvPr userDrawn="1"/>
        </p:nvCxnSpPr>
        <p:spPr bwMode="auto">
          <a:xfrm>
            <a:off x="0" y="950913"/>
            <a:ext cx="9144000" cy="0"/>
          </a:xfrm>
          <a:prstGeom prst="line">
            <a:avLst/>
          </a:prstGeom>
          <a:noFill/>
          <a:ln w="22225" algn="ctr">
            <a:solidFill>
              <a:schemeClr val="accent4"/>
            </a:solidFill>
            <a:round/>
            <a:headEnd type="none" w="sm" len="sm"/>
            <a:tailEnd type="none" w="sm" len="sm"/>
          </a:ln>
        </p:spPr>
      </p:cxnSp>
      <p:cxnSp>
        <p:nvCxnSpPr>
          <p:cNvPr id="13" name="Straight Connector 12"/>
          <p:cNvCxnSpPr>
            <a:cxnSpLocks noChangeShapeType="1"/>
          </p:cNvCxnSpPr>
          <p:nvPr userDrawn="1"/>
        </p:nvCxnSpPr>
        <p:spPr bwMode="auto">
          <a:xfrm>
            <a:off x="0" y="6354186"/>
            <a:ext cx="9144000" cy="0"/>
          </a:xfrm>
          <a:prstGeom prst="line">
            <a:avLst/>
          </a:prstGeom>
          <a:noFill/>
          <a:ln w="22225" algn="ctr">
            <a:solidFill>
              <a:schemeClr val="accent4"/>
            </a:solidFill>
            <a:round/>
            <a:headEnd type="none" w="sm" len="sm"/>
            <a:tailEnd type="none" w="sm" len="sm"/>
          </a:ln>
        </p:spPr>
      </p:cxnSp>
      <p:pic>
        <p:nvPicPr>
          <p:cNvPr id="8" name="Picture 7" descr="LL_Logo_blu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58465" y="5111496"/>
            <a:ext cx="3427070" cy="3452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1339993" y="1700213"/>
            <a:ext cx="6454775" cy="394335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168" y="5706497"/>
            <a:ext cx="6455664" cy="27432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1400"/>
              </a:lnSpc>
              <a:buNone/>
              <a:defRPr sz="1200" b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1"/>
          </p:nvPr>
        </p:nvSpPr>
        <p:spPr>
          <a:xfrm>
            <a:off x="1344168" y="1249252"/>
            <a:ext cx="6455664" cy="37739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74935" y="1293094"/>
            <a:ext cx="8188774" cy="4830616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spcBef>
                <a:spcPts val="1200"/>
              </a:spcBef>
              <a:spcAft>
                <a:spcPts val="0"/>
              </a:spcAft>
              <a:defRPr/>
            </a:lvl1pPr>
            <a:lvl2pPr marL="539750" indent="-255588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defRPr sz="1800"/>
            </a:lvl2pPr>
            <a:lvl3pPr marL="757238" indent="-184150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Arial" pitchFamily="34" charset="0"/>
              <a:buChar char="•"/>
              <a:defRPr/>
            </a:lvl3pPr>
            <a:lvl4pPr marL="1033272" indent="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lvl4pPr>
            <a:lvl5pPr marL="1261872" indent="0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buSzPct val="85000"/>
              <a:buFontTx/>
              <a:buNone/>
              <a:defRPr sz="1200"/>
            </a:lvl5pPr>
            <a:lvl6pPr>
              <a:buFont typeface="Arial" pitchFamily="34" charset="0"/>
              <a:buChar char="•"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74935" y="1293094"/>
            <a:ext cx="3989065" cy="4830616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spcBef>
                <a:spcPts val="1200"/>
              </a:spcBef>
              <a:spcAft>
                <a:spcPts val="0"/>
              </a:spcAft>
              <a:defRPr/>
            </a:lvl1pPr>
            <a:lvl2pPr marL="539750" indent="-255588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defRPr sz="1800"/>
            </a:lvl2pPr>
            <a:lvl3pPr marL="757238" indent="-184150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Arial" pitchFamily="34" charset="0"/>
              <a:buChar char="•"/>
              <a:defRPr/>
            </a:lvl3pPr>
            <a:lvl4pPr marL="1033272" indent="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lvl4pPr>
            <a:lvl5pPr marL="1261872" indent="0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buSzPct val="85000"/>
              <a:buFontTx/>
              <a:buNone/>
              <a:defRPr sz="1200"/>
            </a:lvl5pPr>
            <a:lvl6pPr>
              <a:buFont typeface="Arial" pitchFamily="34" charset="0"/>
              <a:buChar char="•"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1"/>
          </p:nvPr>
        </p:nvSpPr>
        <p:spPr>
          <a:xfrm>
            <a:off x="4665335" y="1293094"/>
            <a:ext cx="3989065" cy="4830616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spcBef>
                <a:spcPts val="1200"/>
              </a:spcBef>
              <a:spcAft>
                <a:spcPts val="0"/>
              </a:spcAft>
              <a:defRPr/>
            </a:lvl1pPr>
            <a:lvl2pPr marL="539750" indent="-255588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defRPr sz="1800"/>
            </a:lvl2pPr>
            <a:lvl3pPr marL="757238" indent="-184150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Arial" pitchFamily="34" charset="0"/>
              <a:buChar char="•"/>
              <a:defRPr/>
            </a:lvl3pPr>
            <a:lvl4pPr marL="1033272" indent="1588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lvl4pPr>
            <a:lvl5pPr marL="1261872" indent="0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buSzPct val="85000"/>
              <a:buFontTx/>
              <a:buNone/>
              <a:defRPr sz="1200"/>
            </a:lvl5pPr>
            <a:lvl6pPr>
              <a:buFont typeface="Arial" pitchFamily="34" charset="0"/>
              <a:buChar char="•"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74935" y="1293094"/>
            <a:ext cx="8188774" cy="4830616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spcBef>
                <a:spcPts val="1200"/>
              </a:spcBef>
              <a:spcAft>
                <a:spcPts val="0"/>
              </a:spcAft>
              <a:defRPr/>
            </a:lvl1pPr>
            <a:lvl2pPr marL="539750" indent="-255588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defRPr sz="1800"/>
            </a:lvl2pPr>
            <a:lvl3pPr marL="757238" indent="-184150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Arial" pitchFamily="34" charset="0"/>
              <a:buChar char="•"/>
              <a:defRPr/>
            </a:lvl3pPr>
            <a:lvl4pPr marL="1033272" indent="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lvl4pPr>
            <a:lvl5pPr marL="1261872" indent="0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buSzPct val="85000"/>
              <a:buFontTx/>
              <a:buNone/>
              <a:defRPr sz="1200"/>
            </a:lvl5pPr>
            <a:lvl6pPr>
              <a:buFont typeface="Arial" pitchFamily="34" charset="0"/>
              <a:buChar char="•"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40527" y="145147"/>
            <a:ext cx="7262946" cy="4644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40527" y="593818"/>
            <a:ext cx="7262879" cy="29686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2400"/>
              </a:lnSpc>
              <a:buNone/>
              <a:defRPr sz="2400"/>
            </a:lvl1pPr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74935" y="1680754"/>
            <a:ext cx="8188774" cy="4442955"/>
          </a:xfrm>
          <a:prstGeom prst="rect">
            <a:avLst/>
          </a:prstGeom>
        </p:spPr>
        <p:txBody>
          <a:bodyPr anchor="t" anchorCtr="1"/>
          <a:lstStyle>
            <a:lvl1pPr>
              <a:lnSpc>
                <a:spcPts val="2200"/>
              </a:lnSpc>
              <a:spcBef>
                <a:spcPts val="1500"/>
              </a:spcBef>
              <a:spcAft>
                <a:spcPts val="0"/>
              </a:spcAft>
              <a:defRPr/>
            </a:lvl1pPr>
            <a:lvl2pPr marL="539750" indent="-255588">
              <a:lnSpc>
                <a:spcPts val="2000"/>
              </a:lnSpc>
              <a:spcBef>
                <a:spcPts val="1500"/>
              </a:spcBef>
              <a:spcAft>
                <a:spcPts val="0"/>
              </a:spcAft>
              <a:defRPr sz="1800"/>
            </a:lvl2pPr>
            <a:lvl3pPr marL="757238" indent="-184150">
              <a:lnSpc>
                <a:spcPts val="1800"/>
              </a:lnSpc>
              <a:spcBef>
                <a:spcPts val="1500"/>
              </a:spcBef>
              <a:spcAft>
                <a:spcPts val="0"/>
              </a:spcAft>
              <a:buSzPct val="90000"/>
              <a:buFont typeface="Arial" pitchFamily="34" charset="0"/>
              <a:buChar char="•"/>
              <a:defRPr/>
            </a:lvl3pPr>
            <a:lvl4pPr marL="1033272" indent="0">
              <a:lnSpc>
                <a:spcPts val="1600"/>
              </a:lnSpc>
              <a:spcBef>
                <a:spcPts val="1500"/>
              </a:spcBef>
              <a:spcAft>
                <a:spcPts val="0"/>
              </a:spcAft>
              <a:buFontTx/>
              <a:buNone/>
              <a:defRPr/>
            </a:lvl4pPr>
            <a:lvl5pPr marL="1261872" indent="0">
              <a:lnSpc>
                <a:spcPts val="1400"/>
              </a:lnSpc>
              <a:spcBef>
                <a:spcPts val="1500"/>
              </a:spcBef>
              <a:spcAft>
                <a:spcPts val="0"/>
              </a:spcAft>
              <a:buSzPct val="85000"/>
              <a:buFontTx/>
              <a:buNone/>
              <a:defRPr sz="1200"/>
            </a:lvl5pPr>
            <a:lvl6pPr>
              <a:buFont typeface="Arial" pitchFamily="34" charset="0"/>
              <a:buChar char="•"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84899" y="1768103"/>
            <a:ext cx="5970446" cy="377371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4899" y="5603133"/>
            <a:ext cx="5970446" cy="27432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1400"/>
              </a:lnSpc>
              <a:buNone/>
              <a:defRPr sz="1200" b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84899" y="1312860"/>
            <a:ext cx="5970446" cy="37739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ts val="2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Media Placeholder 3"/>
          <p:cNvSpPr>
            <a:spLocks noGrp="1"/>
          </p:cNvSpPr>
          <p:nvPr>
            <p:ph type="media" sz="quarter" idx="10"/>
          </p:nvPr>
        </p:nvSpPr>
        <p:spPr>
          <a:xfrm>
            <a:off x="1736583" y="1828800"/>
            <a:ext cx="5687568" cy="334327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229437"/>
            <a:ext cx="5687568" cy="27432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1400"/>
              </a:lnSpc>
              <a:buNone/>
              <a:defRPr sz="1200" b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1"/>
          </p:nvPr>
        </p:nvSpPr>
        <p:spPr>
          <a:xfrm>
            <a:off x="1737360" y="1368517"/>
            <a:ext cx="5687568" cy="37739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527" y="101601"/>
            <a:ext cx="7262946" cy="8169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8" name="Straight Connector 12"/>
          <p:cNvCxnSpPr>
            <a:cxnSpLocks noChangeShapeType="1"/>
          </p:cNvCxnSpPr>
          <p:nvPr/>
        </p:nvCxnSpPr>
        <p:spPr bwMode="auto">
          <a:xfrm>
            <a:off x="0" y="950913"/>
            <a:ext cx="9144000" cy="0"/>
          </a:xfrm>
          <a:prstGeom prst="line">
            <a:avLst/>
          </a:prstGeom>
          <a:noFill/>
          <a:ln w="22225" algn="ctr">
            <a:solidFill>
              <a:schemeClr val="accent4"/>
            </a:solidFill>
            <a:round/>
            <a:headEnd type="none" w="sm" len="sm"/>
            <a:tailEnd type="none" w="sm" len="sm"/>
          </a:ln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0" y="6354186"/>
            <a:ext cx="9144000" cy="0"/>
          </a:xfrm>
          <a:prstGeom prst="line">
            <a:avLst/>
          </a:prstGeom>
          <a:noFill/>
          <a:ln w="22225" algn="ctr">
            <a:solidFill>
              <a:schemeClr val="accent4"/>
            </a:solidFill>
            <a:round/>
            <a:headEnd type="none" w="sm" len="sm"/>
            <a:tailEnd type="none" w="sm" len="sm"/>
          </a:ln>
        </p:spPr>
      </p:cxnSp>
      <p:sp>
        <p:nvSpPr>
          <p:cNvPr id="10" name="Rectangle 1032"/>
          <p:cNvSpPr>
            <a:spLocks noChangeArrowheads="1"/>
          </p:cNvSpPr>
          <p:nvPr/>
        </p:nvSpPr>
        <p:spPr bwMode="auto">
          <a:xfrm>
            <a:off x="322036" y="6451134"/>
            <a:ext cx="1088136" cy="21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tIns="0" rIns="0" bIns="0"/>
          <a:lstStyle/>
          <a:p>
            <a:pPr>
              <a:defRPr/>
            </a:pPr>
            <a:r>
              <a:rPr lang="en-US" sz="700" dirty="0" smtClean="0">
                <a:solidFill>
                  <a:srgbClr val="000000"/>
                </a:solidFill>
                <a:cs typeface="Arial" pitchFamily="34" charset="0"/>
              </a:rPr>
              <a:t>Presentation Name - </a:t>
            </a:r>
            <a:fld id="{6A829F23-F466-44AA-A5B9-24580D3A690E}" type="slidenum">
              <a:rPr lang="en-US" sz="700" smtClean="0">
                <a:solidFill>
                  <a:srgbClr val="000000"/>
                </a:solidFill>
                <a:cs typeface="Arial" pitchFamily="34" charset="0"/>
              </a:rPr>
              <a:pPr>
                <a:defRPr/>
              </a:pPr>
              <a:t>‹#›</a:t>
            </a:fld>
            <a:endParaRPr lang="en-US" sz="700" dirty="0" smtClean="0">
              <a:solidFill>
                <a:srgbClr val="000000"/>
              </a:solidFill>
              <a:cs typeface="Arial" pitchFamily="34" charset="0"/>
            </a:endParaRPr>
          </a:p>
          <a:p>
            <a:pPr>
              <a:defRPr/>
            </a:pPr>
            <a:r>
              <a:rPr lang="en-US" sz="700" dirty="0" smtClean="0">
                <a:solidFill>
                  <a:srgbClr val="000000"/>
                </a:solidFill>
                <a:cs typeface="Arial" pitchFamily="34" charset="0"/>
              </a:rPr>
              <a:t>Author Initials  MM/DD/YY</a:t>
            </a:r>
          </a:p>
        </p:txBody>
      </p:sp>
      <p:pic>
        <p:nvPicPr>
          <p:cNvPr id="15" name="Content Placeholder 3" descr="LL_Logo_alone_blue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65760" y="246888"/>
            <a:ext cx="548640" cy="531083"/>
          </a:xfrm>
          <a:prstGeom prst="rect">
            <a:avLst/>
          </a:prstGeom>
        </p:spPr>
      </p:pic>
      <p:pic>
        <p:nvPicPr>
          <p:cNvPr id="16" name="Picture 15" descr="LL_Logo_blue_nomark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775704" y="6473952"/>
            <a:ext cx="2007032" cy="2282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94" r:id="rId3"/>
    <p:sldLayoutId id="2147483689" r:id="rId4"/>
    <p:sldLayoutId id="2147483695" r:id="rId5"/>
    <p:sldLayoutId id="2147483692" r:id="rId6"/>
    <p:sldLayoutId id="2147483693" r:id="rId7"/>
    <p:sldLayoutId id="2147483676" r:id="rId8"/>
    <p:sldLayoutId id="2147483690" r:id="rId9"/>
    <p:sldLayoutId id="2147483691" r:id="rId10"/>
  </p:sldLayoutIdLst>
  <p:txStyles>
    <p:titleStyle>
      <a:lvl1pPr algn="ctr" eaLnBrk="1" hangingPunct="1">
        <a:lnSpc>
          <a:spcPts val="2800"/>
        </a:lnSpc>
        <a:defRPr sz="2800" b="1">
          <a:latin typeface="Arial" pitchFamily="34" charset="0"/>
          <a:cs typeface="Arial" pitchFamily="34" charset="0"/>
        </a:defRPr>
      </a:lvl1pPr>
    </p:titleStyle>
    <p:bodyStyle>
      <a:lvl1pPr marL="233363" indent="-233363" algn="l" eaLnBrk="1" hangingPunct="1">
        <a:lnSpc>
          <a:spcPts val="2000"/>
        </a:lnSpc>
        <a:spcBef>
          <a:spcPts val="300"/>
        </a:spcBef>
        <a:spcAft>
          <a:spcPts val="600"/>
        </a:spcAft>
        <a:buFont typeface="Arial" pitchFamily="34" charset="0"/>
        <a:buChar char="•"/>
        <a:defRPr sz="2000" b="1">
          <a:latin typeface="Arial" pitchFamily="34" charset="0"/>
          <a:cs typeface="Arial" pitchFamily="34" charset="0"/>
        </a:defRPr>
      </a:lvl1pPr>
      <a:lvl2pPr marL="509588" indent="-225425" algn="l" eaLnBrk="1" hangingPunct="1">
        <a:lnSpc>
          <a:spcPts val="2000"/>
        </a:lnSpc>
        <a:spcBef>
          <a:spcPts val="300"/>
        </a:spcBef>
        <a:spcAft>
          <a:spcPts val="600"/>
        </a:spcAft>
        <a:buFont typeface="Arial" pitchFamily="34" charset="0"/>
        <a:buChar char="–"/>
        <a:defRPr sz="2000" b="1">
          <a:latin typeface="Arial" pitchFamily="34" charset="0"/>
          <a:cs typeface="Arial" pitchFamily="34" charset="0"/>
        </a:defRPr>
      </a:lvl2pPr>
      <a:lvl3pPr marL="854075" indent="-223838" algn="l" eaLnBrk="1" hangingPunct="1">
        <a:lnSpc>
          <a:spcPts val="2000"/>
        </a:lnSpc>
        <a:spcBef>
          <a:spcPts val="300"/>
        </a:spcBef>
        <a:spcAft>
          <a:spcPts val="600"/>
        </a:spcAft>
        <a:buFont typeface="Arial" pitchFamily="34" charset="0"/>
        <a:buChar char="•"/>
        <a:defRPr sz="1600" b="1">
          <a:latin typeface="Arial" pitchFamily="34" charset="0"/>
          <a:cs typeface="Arial" pitchFamily="34" charset="0"/>
        </a:defRPr>
      </a:lvl3pPr>
      <a:lvl4pPr marL="1035050" indent="-180975" algn="l" eaLnBrk="1" hangingPunct="1">
        <a:lnSpc>
          <a:spcPts val="2000"/>
        </a:lnSpc>
        <a:spcBef>
          <a:spcPts val="300"/>
        </a:spcBef>
        <a:spcAft>
          <a:spcPts val="600"/>
        </a:spcAft>
        <a:buFont typeface="Courier New" pitchFamily="49" charset="0"/>
        <a:buChar char="o"/>
        <a:defRPr sz="1400" b="1">
          <a:latin typeface="Arial" pitchFamily="34" charset="0"/>
          <a:cs typeface="Arial" pitchFamily="34" charset="0"/>
        </a:defRPr>
      </a:lvl4pPr>
      <a:lvl5pPr marL="796925" indent="0" algn="l" eaLnBrk="1" hangingPunct="1">
        <a:spcBef>
          <a:spcPts val="600"/>
        </a:spcBef>
        <a:defRPr sz="1600" b="1">
          <a:latin typeface="Arial" pitchFamily="34" charset="0"/>
          <a:cs typeface="Arial" pitchFamily="34" charset="0"/>
        </a:defRPr>
      </a:lvl5pPr>
      <a:lvl6pPr marL="1147763" indent="0" algn="l" eaLnBrk="1" hangingPunct="1">
        <a:spcBef>
          <a:spcPts val="600"/>
        </a:spcBef>
        <a:defRPr sz="1400" b="1">
          <a:latin typeface="Arial" pitchFamily="34" charset="0"/>
          <a:cs typeface="Arial" pitchFamily="34" charset="0"/>
        </a:defRPr>
      </a:lvl6pPr>
      <a:lvl7pPr marL="1319213" indent="-179388" algn="l" eaLnBrk="1" hangingPunct="1">
        <a:lnSpc>
          <a:spcPts val="2000"/>
        </a:lnSpc>
        <a:spcBef>
          <a:spcPts val="300"/>
        </a:spcBef>
        <a:spcAft>
          <a:spcPts val="600"/>
        </a:spcAft>
        <a:buFont typeface="Arial" pitchFamily="34" charset="0"/>
        <a:buChar char="•"/>
        <a:defRPr sz="1200" b="1">
          <a:latin typeface="Arial" pitchFamily="34" charset="0"/>
          <a:cs typeface="Arial" pitchFamily="34" charset="0"/>
        </a:defRPr>
      </a:lvl7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D. L. Mooney</a:t>
            </a:r>
            <a:endParaRPr lang="en-US" sz="2400" dirty="0" smtClean="0"/>
          </a:p>
          <a:p>
            <a:r>
              <a:rPr lang="en-US" sz="2000" dirty="0" smtClean="0"/>
              <a:t>SDR Group meeting</a:t>
            </a:r>
            <a:endParaRPr lang="en-US" sz="2000" dirty="0" smtClean="0"/>
          </a:p>
          <a:p>
            <a:r>
              <a:rPr lang="en-US" sz="2000" dirty="0" smtClean="0"/>
              <a:t>4/25/2012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Comparison of sweep direction errors with old and new FIR filter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LW spectra averaged from</a:t>
            </a:r>
            <a:br>
              <a:rPr lang="en-US" sz="2400" dirty="0" smtClean="0"/>
            </a:br>
            <a:r>
              <a:rPr lang="en-US" sz="2400" dirty="0" smtClean="0"/>
              <a:t>672.5-676.125 cm-1 </a:t>
            </a:r>
            <a:endParaRPr lang="en-US" sz="2400" dirty="0"/>
          </a:p>
        </p:txBody>
      </p:sp>
      <p:pic>
        <p:nvPicPr>
          <p:cNvPr id="5122" name="Picture 2" descr="V:\Plots\sample LW spectr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616" y="1025718"/>
            <a:ext cx="6790786" cy="521740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flipV="1">
            <a:off x="2274074" y="4333460"/>
            <a:ext cx="143123" cy="795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hour average of LW spectra</a:t>
            </a:r>
            <a:endParaRPr lang="en-US" dirty="0"/>
          </a:p>
        </p:txBody>
      </p:sp>
      <p:pic>
        <p:nvPicPr>
          <p:cNvPr id="4" name="Picture 2" descr="V:\Plots\Sweep_error_old_fil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248" y="1653872"/>
            <a:ext cx="4590552" cy="3442914"/>
          </a:xfrm>
          <a:prstGeom prst="rect">
            <a:avLst/>
          </a:prstGeom>
          <a:noFill/>
        </p:spPr>
      </p:pic>
      <p:pic>
        <p:nvPicPr>
          <p:cNvPr id="1027" name="Picture 3" descr="V:\Plots\sweep_error_new_filt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994" y="1767275"/>
            <a:ext cx="4581006" cy="34357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07127" y="1160891"/>
            <a:ext cx="1305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Old  filter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90202" y="1194022"/>
            <a:ext cx="1406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New  filter</a:t>
            </a:r>
            <a:endParaRPr 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</a:t>
            </a:r>
            <a:r>
              <a:rPr lang="en-US" dirty="0" smtClean="0"/>
              <a:t>vs. new filter </a:t>
            </a:r>
            <a:r>
              <a:rPr lang="en-US" dirty="0" smtClean="0"/>
              <a:t>sweep </a:t>
            </a:r>
            <a:r>
              <a:rPr lang="en-US" dirty="0" smtClean="0"/>
              <a:t>error</a:t>
            </a:r>
            <a:br>
              <a:rPr lang="en-US" dirty="0" smtClean="0"/>
            </a:br>
            <a:r>
              <a:rPr lang="en-US" dirty="0" smtClean="0"/>
              <a:t>(&gt; 3 hr averages)</a:t>
            </a:r>
            <a:endParaRPr lang="en-US" dirty="0"/>
          </a:p>
        </p:txBody>
      </p:sp>
      <p:pic>
        <p:nvPicPr>
          <p:cNvPr id="2050" name="Picture 2" descr="V:\Plots\Sweep_error_old_filter_w_pol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67" y="1757237"/>
            <a:ext cx="4569353" cy="34270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98492" y="5390984"/>
            <a:ext cx="5468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Smaller sweep direction error with new FIR filter</a:t>
            </a:r>
            <a:endParaRPr lang="en-US" b="1" dirty="0"/>
          </a:p>
        </p:txBody>
      </p:sp>
      <p:pic>
        <p:nvPicPr>
          <p:cNvPr id="4098" name="Picture 2" descr="V:\Plots\Sweep_error_new_filter_w_pol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3687" y="1762408"/>
            <a:ext cx="4592017" cy="34440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07127" y="1160891"/>
            <a:ext cx="1305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Old  filter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90202" y="1194022"/>
            <a:ext cx="1406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New  filter</a:t>
            </a:r>
            <a:endParaRPr 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36103" y="1293094"/>
            <a:ext cx="8027605" cy="4010426"/>
          </a:xfrm>
        </p:spPr>
        <p:txBody>
          <a:bodyPr/>
          <a:lstStyle/>
          <a:p>
            <a:r>
              <a:rPr lang="en-US" dirty="0" smtClean="0"/>
              <a:t>Results for the new filter are significantly better</a:t>
            </a:r>
          </a:p>
          <a:p>
            <a:r>
              <a:rPr lang="en-US" dirty="0" smtClean="0"/>
              <a:t>There is still a small residual </a:t>
            </a:r>
          </a:p>
          <a:p>
            <a:r>
              <a:rPr lang="en-US" dirty="0" smtClean="0"/>
              <a:t>Processing the data with explicit  residual removal</a:t>
            </a:r>
          </a:p>
          <a:p>
            <a:pPr lvl="1"/>
            <a:r>
              <a:rPr lang="en-US" dirty="0" smtClean="0"/>
              <a:t>Expect all residual error will be removed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ncoln_2012_v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3767"/>
      </a:accent4>
      <a:accent5>
        <a:srgbClr val="D2DCF2"/>
      </a:accent5>
      <a:accent6>
        <a:srgbClr val="009D00"/>
      </a:accent6>
      <a:hlink>
        <a:srgbClr val="FC0128"/>
      </a:hlink>
      <a:folHlink>
        <a:srgbClr val="CECEC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2DCF2"/>
        </a:solidFill>
        <a:ln w="12700">
          <a:solidFill>
            <a:schemeClr val="tx1"/>
          </a:solidFill>
        </a:ln>
      </a:spPr>
      <a:bodyPr rtlCol="0" anchor="ctr"/>
      <a:lstStyle>
        <a:defPPr algn="ctr">
          <a:defRPr sz="14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400" b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Lincoln_2012_v1</Template>
  <TotalTime>107</TotalTime>
  <Words>83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Lincoln_2012_v1</vt:lpstr>
      <vt:lpstr>Comparison of sweep direction errors with old and new FIR filter</vt:lpstr>
      <vt:lpstr>LW spectra averaged from 672.5-676.125 cm-1 </vt:lpstr>
      <vt:lpstr>Four hour average of LW spectra</vt:lpstr>
      <vt:lpstr>Old vs. new filter sweep error (&gt; 3 hr averages)</vt:lpstr>
      <vt:lpstr>Summary </vt:lpstr>
    </vt:vector>
  </TitlesOfParts>
  <Company>MIT Lincoln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Mooney</dc:creator>
  <cp:lastModifiedBy>Dan Mooney</cp:lastModifiedBy>
  <cp:revision>15</cp:revision>
  <dcterms:created xsi:type="dcterms:W3CDTF">2012-04-23T17:32:23Z</dcterms:created>
  <dcterms:modified xsi:type="dcterms:W3CDTF">2012-04-23T20:00:36Z</dcterms:modified>
</cp:coreProperties>
</file>