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76" r:id="rId7"/>
    <p:sldId id="259" r:id="rId8"/>
    <p:sldId id="264" r:id="rId9"/>
    <p:sldId id="265" r:id="rId10"/>
    <p:sldId id="266" r:id="rId11"/>
    <p:sldId id="268" r:id="rId12"/>
    <p:sldId id="270" r:id="rId13"/>
    <p:sldId id="269" r:id="rId14"/>
    <p:sldId id="273" r:id="rId15"/>
    <p:sldId id="271" r:id="rId16"/>
    <p:sldId id="272" r:id="rId17"/>
    <p:sldId id="27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20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7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6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1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8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5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0810-2E27-4401-8C70-7E07C40B6495}" type="datetimeFigureOut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DEFD-C7E7-45C5-9F21-B45D191D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OMPS Products Applications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Craig Long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NOAA/NWS/NCEP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Climate Prediction Center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25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1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Ozone Hole Monitoring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pc.ncep.noaa.gov/products/stratosphere/sbuv2to/gif_files/sbuv19_sh_lat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95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00" y="5867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SH Total Ozone Analysis from SBUV/2 </a:t>
            </a:r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5909846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30, 2011 </a:t>
            </a:r>
            <a:r>
              <a:rPr lang="en-US" dirty="0"/>
              <a:t>N</a:t>
            </a:r>
            <a:r>
              <a:rPr lang="en-US" dirty="0" smtClean="0"/>
              <a:t>H Total Ozone Analysis from SBUV/2 </a:t>
            </a:r>
            <a:r>
              <a:rPr lang="en-US" dirty="0" err="1" smtClean="0"/>
              <a:t>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2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GFS Ozone Products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76800" y="838200"/>
            <a:ext cx="4009209" cy="5669280"/>
            <a:chOff x="4936671" y="731520"/>
            <a:chExt cx="4009209" cy="566928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760" y="7315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7315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671" y="25603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5603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671" y="43891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389120"/>
              <a:ext cx="2011680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399" y="958334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hPa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965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 hPa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0251" y="268656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hPa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399" y="2743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hPa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0251" y="44958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hPa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1918" y="44958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hPa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911334"/>
            <a:ext cx="443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GFS Total  and O3MR Ozone Analyses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4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Long Term Monitoring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2500"/>
            <a:ext cx="8229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5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Ozone Anomalies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7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Ozone Trends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819" y="5647509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analysis of time series can be performed once atmospheric and solar oscillations and volcanic aerosols have been removed.  Inflection point determined to be 1997.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1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UV Index Forecasts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44" y="1338396"/>
            <a:ext cx="7136406" cy="475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79500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UV Index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utilizes: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Solar position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Elevation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otal ozone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fcst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Albedo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fcst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Cloud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fcst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Aerosol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fcst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UV Index Forecasts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19" y="990600"/>
            <a:ext cx="731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3619" y="5955268"/>
            <a:ext cx="526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UV Index due to Low Ozone values in ozone hole.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29000" y="4876800"/>
            <a:ext cx="990600" cy="10784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70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52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Benefits of Limb Sounder Higher Resolution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474720" cy="27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32215"/>
            <a:ext cx="3474720" cy="268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00"/>
            <a:ext cx="3303587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800" y="5562600"/>
            <a:ext cx="439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vertical resolution </a:t>
            </a:r>
            <a:r>
              <a:rPr lang="en-US" dirty="0" err="1"/>
              <a:t>obs</a:t>
            </a:r>
            <a:r>
              <a:rPr lang="en-US" dirty="0"/>
              <a:t> </a:t>
            </a:r>
            <a:r>
              <a:rPr lang="en-US" dirty="0" smtClean="0"/>
              <a:t>than SBUV will enable air quality forecasters to monitor stratospheric intrusions.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2988" y="3364467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 High res </a:t>
            </a:r>
            <a:r>
              <a:rPr lang="en-US" dirty="0" err="1" smtClean="0">
                <a:solidFill>
                  <a:schemeClr val="bg1"/>
                </a:solidFill>
              </a:rPr>
              <a:t>obs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8640" y="5802867"/>
            <a:ext cx="146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SBUV/2 alone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Łącznik prosty 13"/>
          <p:cNvCxnSpPr/>
          <p:nvPr/>
        </p:nvCxnSpPr>
        <p:spPr>
          <a:xfrm flipV="1">
            <a:off x="6553200" y="1524000"/>
            <a:ext cx="0" cy="226807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3"/>
          <p:cNvCxnSpPr/>
          <p:nvPr/>
        </p:nvCxnSpPr>
        <p:spPr>
          <a:xfrm flipV="1">
            <a:off x="6553200" y="4038600"/>
            <a:ext cx="0" cy="226807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6639" y="6629400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6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229600" cy="1143000"/>
          </a:xfrm>
        </p:spPr>
        <p:txBody>
          <a:bodyPr/>
          <a:lstStyle/>
          <a:p>
            <a:r>
              <a:rPr lang="en-US" i="1" dirty="0" err="1" smtClean="0">
                <a:latin typeface="Algerian" pitchFamily="82" charset="0"/>
              </a:rPr>
              <a:t>Fini</a:t>
            </a:r>
            <a:endParaRPr lang="en-US" i="1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is OMPS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646"/>
            <a:ext cx="8229600" cy="57150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OMPS – Ozone Mapper Profiler Suite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Measures backscattered Ultraviolet and visible radiation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nadir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mapper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that will map global ozone with about 50-km ground-resolution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nadir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profiler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that will measure the vertical distribution of ozone in the stratosphere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limb profiler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will measure ozone in the lower stratosphere and troposphere with high vertical resolution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Continues more than 30 years of operational ozone monitoring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Heritage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Profiler - SBUV(/2)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Mapper - TOMS, EPTOMS, OMI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Limb Profiler – Shuttle Ozone Limb Sounding Experiment/ Limb Ozone Retrieval Experiment (SOLSE/LORE)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Observations are used by ozone-assessment researchers and policy makers to track the health of the ozone layer. 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5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Comparisons with Current Instruments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OMPS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SBUV(/2)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250x250 km (max)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200x200 km scene area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~110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 orbit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 km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7-10 km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OMPS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TOMS/OMI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50x50 km (nadir)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50x50 km (TOMS) and 13x25 km (OMI)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Full Earth coverage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OMPS Limb Profile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SBUV/2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km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7-10 km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60km down to cloud top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views x 200 km x 50 km scene area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7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Nadir Profiler Data Coverage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6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Extension of Current Instruments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19" y="1066800"/>
            <a:ext cx="8229600" cy="513556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Current Profiler - SBUV/2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NOAA-16: launched 2000 – Originally a pm satellite.  Now completely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precessed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morning satellite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NOAA-17: Launched 2002 – AM satellite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crossing time is adverse for ozone monitoring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NOAA-18: Launched 2005 – PM satellite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crossing time is slipping to later times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NOAA-19: Launched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2009 – PM satellite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crossing time is near earliest.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Current Mapper – Aura OMI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Launched 2004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64 scan positions – only positions 1-27 usable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8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Extension of Current Instruments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0"/>
            <a:ext cx="8229600" cy="508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08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 are Ozone Observations Used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Monitoring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 term: daily monitoring of ozone hole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Long term: monitoring of trends (depletion/recovery)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Numerical Weather Models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 for better retrieval of temperature information from IR channels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Needed for proper radiation computations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Forecasts  used for UV Index and boundary conditions for Air Quality models.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Reanalyses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best available reprocessed ozone information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 to validate or used as input for Climate-Chemistry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7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Analyses and Derived Products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 ozone hole analysis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 2011 low ozone analysis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Ozone hole time series plot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Ozone anomalies time series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Global ozone time series trends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UV Index – US &amp; Global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 Quality forecasts, boundary conditions &amp; stratospheric intrusions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8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5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Ozone Hole Monitoring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8" y="1143000"/>
            <a:ext cx="7817644" cy="5211763"/>
          </a:xfrm>
        </p:spPr>
      </p:pic>
      <p:sp>
        <p:nvSpPr>
          <p:cNvPr id="8" name="TextBox 7"/>
          <p:cNvSpPr txBox="1"/>
          <p:nvPr/>
        </p:nvSpPr>
        <p:spPr>
          <a:xfrm>
            <a:off x="836639" y="6595646"/>
            <a:ext cx="7469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SUOMI NPP SDR Product Review       -- 23/24 October 2012 --       NCWCP Auditorium</a:t>
            </a: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7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884</Words>
  <Application>Microsoft Macintosh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OMPS Products Applications</vt:lpstr>
      <vt:lpstr>What is OMPS</vt:lpstr>
      <vt:lpstr>Comparisons with Current Instruments</vt:lpstr>
      <vt:lpstr>Nadir Profiler Data Coverage</vt:lpstr>
      <vt:lpstr>Extension of Current Instruments</vt:lpstr>
      <vt:lpstr>Extension of Current Instruments</vt:lpstr>
      <vt:lpstr>How are Ozone Observations Used</vt:lpstr>
      <vt:lpstr>Analyses and Derived Products</vt:lpstr>
      <vt:lpstr>Ozone Hole Monitoring</vt:lpstr>
      <vt:lpstr>Ozone Hole Monitoring</vt:lpstr>
      <vt:lpstr>GFS Ozone Products</vt:lpstr>
      <vt:lpstr>Long Term Monitoring</vt:lpstr>
      <vt:lpstr>Ozone Anomalies</vt:lpstr>
      <vt:lpstr>Ozone Trends</vt:lpstr>
      <vt:lpstr>UV Index Forecasts</vt:lpstr>
      <vt:lpstr>UV Index Forecasts</vt:lpstr>
      <vt:lpstr>Benefits of Limb Sounder Higher Resolution</vt:lpstr>
      <vt:lpstr>Fini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OMPS Products Applications</dc:title>
  <dc:creator>Craig Long</dc:creator>
  <cp:lastModifiedBy>Maria Caponi</cp:lastModifiedBy>
  <cp:revision>21</cp:revision>
  <dcterms:created xsi:type="dcterms:W3CDTF">2012-10-22T03:53:54Z</dcterms:created>
  <dcterms:modified xsi:type="dcterms:W3CDTF">2013-01-28T23:00:59Z</dcterms:modified>
</cp:coreProperties>
</file>