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99" r:id="rId2"/>
    <p:sldId id="300" r:id="rId3"/>
    <p:sldId id="301" r:id="rId4"/>
    <p:sldId id="302" r:id="rId5"/>
    <p:sldId id="30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7017"/>
    <a:srgbClr val="33C4FF"/>
    <a:srgbClr val="C80000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1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4069-C9AB-AC4D-BAC6-AD32D371AA90}" type="datetimeFigureOut">
              <a:rPr lang="en-US" smtClean="0"/>
              <a:t>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0EE46-34A6-434C-8BE9-25CE2D1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9080DB-8281-4BC1-9071-E17BBF73E0F3}" type="datetimeFigureOut">
              <a:rPr lang="en-US" smtClean="0"/>
              <a:t>1/28/13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7273C4-4024-4752-B1D2-1150C58C0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4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73C4-4024-4752-B1D2-1150C58C01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C67EA-3F39-1C4D-90D3-BA9B3A799D7D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B2D99-575D-264A-82DB-255386D34F7F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6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A9562-E77F-D748-8681-56329E17CAD9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8534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924300"/>
            <a:ext cx="8534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2DFAA-1860-0447-A09D-AA2495BB4F93}" type="datetime1">
              <a:rPr lang="en-US" smtClean="0"/>
              <a:t>1/28/13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E6B7-999A-1745-A638-FB07BB13BD13}" type="datetime1">
              <a:rPr lang="en-US" smtClean="0"/>
              <a:t>1/28/13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Quad Ozone Symposium 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53CE5-3FD6-444D-AC84-150E23F54683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CF45F-FDBD-434C-B60D-C2E135C1A82B}" type="datetime1">
              <a:rPr lang="en-US" smtClean="0"/>
              <a:t>1/28/13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8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C928A-7328-9844-A27A-74DE5D1729AF}" type="datetime1">
              <a:rPr lang="en-US" smtClean="0"/>
              <a:t>1/28/13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9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AD23A-C706-984D-89B1-C7177BF6CF0F}" type="datetime1">
              <a:rPr lang="en-US" smtClean="0"/>
              <a:t>1/28/13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B5FFC-F8D7-D14E-8B11-A5FDB6EE204A}" type="datetime1">
              <a:rPr lang="en-US" smtClean="0"/>
              <a:t>1/28/13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9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F4941-96C2-F547-803E-2E1E13066724}" type="datetime1">
              <a:rPr lang="en-US" smtClean="0"/>
              <a:t>1/28/13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92240-11C8-E94A-B644-A8C4E57CD87D}" type="datetime1">
              <a:rPr lang="en-US" smtClean="0"/>
              <a:t>1/28/13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Quad Ozone Symposium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3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13525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08635C2-9B3E-5D4C-B8CF-380768D84E7D}" type="datetime1">
              <a:rPr lang="en-US" smtClean="0"/>
              <a:t>1/28/13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Arial" charset="0"/>
              </a:defRPr>
            </a:lvl1pPr>
          </a:lstStyle>
          <a:p>
            <a:r>
              <a:rPr lang="en-US" smtClean="0"/>
              <a:t>Quad Ozone Symposium 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13525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086353-4C4C-4F72-9075-0B203FDECE6F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0" y="6667500"/>
            <a:ext cx="9144000" cy="1588"/>
          </a:xfrm>
          <a:prstGeom prst="line">
            <a:avLst/>
          </a:prstGeom>
          <a:noFill/>
          <a:ln w="32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034" name="Picture 15" descr="trans_nasa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2" y="0"/>
            <a:ext cx="9731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8" y="6019800"/>
            <a:ext cx="687844" cy="596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Ozone Hole 2012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89A9-A606-A64C-88AE-5A21F052CAB4}" type="datetime1">
              <a:rPr lang="en-US" smtClean="0">
                <a:solidFill>
                  <a:schemeClr val="bg1"/>
                </a:solidFill>
              </a:rPr>
              <a:t>1/28/13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6353-4C4C-4F72-9075-0B203FDECE6F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3832225"/>
            <a:ext cx="3581400" cy="26860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1019882"/>
            <a:ext cx="2808818" cy="3162503"/>
            <a:chOff x="0" y="1019882"/>
            <a:chExt cx="2808818" cy="31625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0" y="1173771"/>
              <a:ext cx="2516718" cy="283130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0" y="1019882"/>
              <a:ext cx="1053494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28 Sep 2012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06967" y="3775517"/>
              <a:ext cx="1309974" cy="406868"/>
              <a:chOff x="906967" y="3775517"/>
              <a:chExt cx="1309974" cy="40686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098118" y="3936164"/>
                <a:ext cx="9509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Dobson Units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06967" y="3775517"/>
                <a:ext cx="1309974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100           300          500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642290" y="3039328"/>
            <a:ext cx="2892516" cy="3128690"/>
            <a:chOff x="2642290" y="3039328"/>
            <a:chExt cx="2892516" cy="312869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088" y="3163093"/>
              <a:ext cx="2516718" cy="283130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631334" y="5761150"/>
              <a:ext cx="1309974" cy="406868"/>
              <a:chOff x="906967" y="3775517"/>
              <a:chExt cx="1309974" cy="40686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098118" y="3936164"/>
                <a:ext cx="9509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Dobson Units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06967" y="3775517"/>
                <a:ext cx="1309974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100           300          500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642290" y="3039328"/>
              <a:ext cx="1021433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12 Oct 2012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427383" y="2206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10356" y="775156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Ozone ST &amp; PEATE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3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Eruption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E6B7-999A-1745-A638-FB07BB13BD13}" type="datetime1">
              <a:rPr lang="en-US" smtClean="0"/>
              <a:t>1/28/13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6353-4C4C-4F72-9075-0B203FDECE6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78"/>
            <a:ext cx="9144000" cy="5014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0356" y="775156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Ozone ST &amp; PEATE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114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Short-term Prediction Research and Transition </a:t>
            </a:r>
            <a:r>
              <a:rPr lang="en-US" dirty="0" smtClean="0">
                <a:solidFill>
                  <a:schemeClr val="bg1"/>
                </a:solidFill>
              </a:rPr>
              <a:t>Center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SPoRT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E6B7-999A-1745-A638-FB07BB13BD13}" type="datetime1">
              <a:rPr lang="en-US" smtClean="0">
                <a:solidFill>
                  <a:schemeClr val="bg1"/>
                </a:solidFill>
              </a:rPr>
              <a:t>1/28/13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6353-4C4C-4F72-9075-0B203FDECE6F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" y="1495837"/>
            <a:ext cx="8438322" cy="4219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0356" y="775156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Ozone ST &amp; PEATE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2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88844" y="6613525"/>
            <a:ext cx="2133600" cy="1682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0C03C8-EE35-48B0-9977-E415C7B5A755}" type="datetime3">
              <a:rPr lang="en-US"/>
              <a:pPr eaLnBrk="1" hangingPunct="1"/>
              <a:t>28 January 2013</a:t>
            </a:fld>
            <a:endParaRPr lang="en-US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2044" y="6613525"/>
            <a:ext cx="2133600" cy="1682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E09BE2-2A63-4202-A8AE-BE3A840D84FD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OMPS AI &amp; Reflectivity over Blue Marble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Asia – 29 April 2012</a:t>
            </a: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628900"/>
            <a:ext cx="44005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628900"/>
            <a:ext cx="44005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28675" y="2090738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Nominal Resolution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5518150" y="20907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chemeClr val="bg1"/>
                </a:solidFill>
              </a:rPr>
              <a:t>High Resolution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221976" y="661684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5E6B7-999A-1745-A638-FB07BB13BD13}" type="datetime1">
              <a:rPr lang="en-US" smtClean="0">
                <a:solidFill>
                  <a:schemeClr val="bg1"/>
                </a:solidFill>
              </a:rPr>
              <a:pPr/>
              <a:t>1/28/13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6775176" y="661684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086353-4C4C-4F72-9075-0B203FDECE6F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0356" y="775156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Ozone ST &amp; PEATE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7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F56359-D051-4783-BE4C-32AF02FAA47F}" type="datetime3">
              <a:rPr lang="en-US"/>
              <a:pPr eaLnBrk="1" hangingPunct="1"/>
              <a:t>28 January 2013</a:t>
            </a:fld>
            <a:endParaRPr lang="en-US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03542E-0AC9-4E48-8856-01EDBAE313DA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“Maximum” High Resolution</a:t>
            </a:r>
          </a:p>
        </p:txBody>
      </p:sp>
      <p:pic>
        <p:nvPicPr>
          <p:cNvPr id="3077" name="Picture 4" descr="High_spatial_resolution_ref_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4305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10356" y="775156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Ozone ST &amp; PEATE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94996"/>
      </p:ext>
    </p:extLst>
  </p:cSld>
  <p:clrMapOvr>
    <a:masterClrMapping/>
  </p:clrMapOvr>
</p:sld>
</file>

<file path=ppt/theme/theme1.xml><?xml version="1.0" encoding="utf-8"?>
<a:theme xmlns:a="http://schemas.openxmlformats.org/drawingml/2006/main" name="NP_slid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78</Words>
  <Application>Microsoft Macintosh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NP_slides</vt:lpstr>
      <vt:lpstr>Ozone Hole 2012</vt:lpstr>
      <vt:lpstr>Volcanic Eruption </vt:lpstr>
      <vt:lpstr>Short-term Prediction Research and Transition Center (SPoRT)</vt:lpstr>
      <vt:lpstr>OMPS AI &amp; Reflectivity over Blue Marble Asia – 29 April 2012</vt:lpstr>
      <vt:lpstr>“Maximum” High Resolution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Wenhan Qin</dc:creator>
  <cp:lastModifiedBy>Maria Caponi</cp:lastModifiedBy>
  <cp:revision>178</cp:revision>
  <cp:lastPrinted>2012-06-27T15:38:34Z</cp:lastPrinted>
  <dcterms:created xsi:type="dcterms:W3CDTF">2012-06-26T18:32:16Z</dcterms:created>
  <dcterms:modified xsi:type="dcterms:W3CDTF">2013-01-28T23:04:17Z</dcterms:modified>
</cp:coreProperties>
</file>