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104" y="-8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90CAD2-85B5-4999-8444-B9ECFE1F05EF}" type="datetimeFigureOut">
              <a:rPr lang="en-US" smtClean="0"/>
              <a:pPr/>
              <a:t>9/29/15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796D6F-3814-4149-B409-67A4C6DC32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237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Figure</a:t>
            </a:r>
            <a:r>
              <a:rPr lang="en-US" baseline="0" dirty="0" smtClean="0"/>
              <a:t> p</a:t>
            </a:r>
            <a:r>
              <a:rPr lang="en-US" dirty="0" smtClean="0"/>
              <a:t>rovided</a:t>
            </a:r>
            <a:r>
              <a:rPr lang="en-US" baseline="0" dirty="0" smtClean="0"/>
              <a:t> by C. Seftor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02CA09-9C54-4362-B34D-6F6B0F8BAB5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A61CB-59DD-4BD5-9BFC-A262A6B103C5}" type="datetimeFigureOut">
              <a:rPr lang="en-US" smtClean="0"/>
              <a:pPr/>
              <a:t>9/29/15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55903-6E31-4184-B9C2-6756F8F8F7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A61CB-59DD-4BD5-9BFC-A262A6B103C5}" type="datetimeFigureOut">
              <a:rPr lang="en-US" smtClean="0"/>
              <a:pPr/>
              <a:t>9/29/15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55903-6E31-4184-B9C2-6756F8F8F7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A61CB-59DD-4BD5-9BFC-A262A6B103C5}" type="datetimeFigureOut">
              <a:rPr lang="en-US" smtClean="0"/>
              <a:pPr/>
              <a:t>9/29/15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55903-6E31-4184-B9C2-6756F8F8F7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A61CB-59DD-4BD5-9BFC-A262A6B103C5}" type="datetimeFigureOut">
              <a:rPr lang="en-US" smtClean="0"/>
              <a:pPr/>
              <a:t>9/29/15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55903-6E31-4184-B9C2-6756F8F8F7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A61CB-59DD-4BD5-9BFC-A262A6B103C5}" type="datetimeFigureOut">
              <a:rPr lang="en-US" smtClean="0"/>
              <a:pPr/>
              <a:t>9/29/15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55903-6E31-4184-B9C2-6756F8F8F7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A61CB-59DD-4BD5-9BFC-A262A6B103C5}" type="datetimeFigureOut">
              <a:rPr lang="en-US" smtClean="0"/>
              <a:pPr/>
              <a:t>9/29/15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55903-6E31-4184-B9C2-6756F8F8F7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A61CB-59DD-4BD5-9BFC-A262A6B103C5}" type="datetimeFigureOut">
              <a:rPr lang="en-US" smtClean="0"/>
              <a:pPr/>
              <a:t>9/29/15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55903-6E31-4184-B9C2-6756F8F8F7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A61CB-59DD-4BD5-9BFC-A262A6B103C5}" type="datetimeFigureOut">
              <a:rPr lang="en-US" smtClean="0"/>
              <a:pPr/>
              <a:t>9/29/15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55903-6E31-4184-B9C2-6756F8F8F7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A61CB-59DD-4BD5-9BFC-A262A6B103C5}" type="datetimeFigureOut">
              <a:rPr lang="en-US" smtClean="0"/>
              <a:pPr/>
              <a:t>9/29/15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55903-6E31-4184-B9C2-6756F8F8F7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A61CB-59DD-4BD5-9BFC-A262A6B103C5}" type="datetimeFigureOut">
              <a:rPr lang="en-US" smtClean="0"/>
              <a:pPr/>
              <a:t>9/29/15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55903-6E31-4184-B9C2-6756F8F8F7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A61CB-59DD-4BD5-9BFC-A262A6B103C5}" type="datetimeFigureOut">
              <a:rPr lang="en-US" smtClean="0"/>
              <a:pPr/>
              <a:t>9/29/15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55903-6E31-4184-B9C2-6756F8F8F7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AA61CB-59DD-4BD5-9BFC-A262A6B103C5}" type="datetimeFigureOut">
              <a:rPr lang="en-US" smtClean="0"/>
              <a:pPr/>
              <a:t>9/29/15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955903-6E31-4184-B9C2-6756F8F8F7A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62000"/>
          </a:xfrm>
        </p:spPr>
        <p:txBody>
          <a:bodyPr/>
          <a:lstStyle/>
          <a:p>
            <a:r>
              <a:rPr lang="en-US" dirty="0" smtClean="0"/>
              <a:t>OMPS Geolocation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715000" y="6553200"/>
            <a:ext cx="3429000" cy="304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C. Seftor, NASA/GSFC (SSAI) 1/26-27/2012</a:t>
            </a:r>
          </a:p>
        </p:txBody>
      </p:sp>
      <p:pic>
        <p:nvPicPr>
          <p:cNvPr id="5" name="Picture 4" descr="Persian_Gulf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838200"/>
            <a:ext cx="9144000" cy="4572000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304800" y="5562600"/>
            <a:ext cx="85344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 smtClean="0">
                <a:latin typeface="+mj-lt"/>
                <a:ea typeface="+mj-ea"/>
                <a:cs typeface="+mj-cs"/>
              </a:rPr>
              <a:t>This image shows the effective reflectivity for the 380-nm Channel for part of an orbit of small Field-of-View (5 KM X 10 KM at Nadir) made by the OMPS Nadir Mapper in a special diagnostic mode. The Qatar peninsula sticking into the Persian Gulf in the middle of the picture lies along the nadir view of the orbital track and gives a preliminary assurance of the </a:t>
            </a:r>
            <a:r>
              <a:rPr lang="en-US" sz="1600" dirty="0" err="1" smtClean="0">
                <a:latin typeface="+mj-lt"/>
                <a:ea typeface="+mj-ea"/>
                <a:cs typeface="+mj-cs"/>
              </a:rPr>
              <a:t>geolocation</a:t>
            </a:r>
            <a:r>
              <a:rPr lang="en-US" sz="1600" dirty="0" smtClean="0">
                <a:latin typeface="+mj-lt"/>
                <a:ea typeface="+mj-ea"/>
                <a:cs typeface="+mj-cs"/>
              </a:rPr>
              <a:t> at better the 5 KM.   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EA597-D671-40E4-B0A9-DB87D029A05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6525" algn="l"/>
              </a:tabLst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Less than 64 arcsec or 1/10 of a pixel.</a:t>
            </a:r>
            <a:endParaRPr kumimoji="0" lang="en-US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6525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49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685800"/>
            <a:ext cx="6542588" cy="3733801"/>
          </a:xfrm>
          <a:prstGeom prst="rect">
            <a:avLst/>
          </a:prstGeom>
          <a:noFill/>
        </p:spPr>
      </p:pic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1143000" y="4800600"/>
            <a:ext cx="6705600" cy="1661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Figure 1: High-Spatial-Resolution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Geolocation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Comparison. The image on the left shows a false color map of the OMPS effective reflectivity (from a single Ultraviolet channel at 380 nm) over the Arabian Peninsula region for January 30, 2012 when the instrument was making a special set of high-spatial-resolution measurements with 5×10 km</a:t>
            </a:r>
            <a:r>
              <a:rPr kumimoji="0" lang="en-US" sz="1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FOVs at nadir. The color scale intervals range from 0 to 2 % in dark blue to 18 to 20 % in yellow. The image on the right is an Aqua Moderate Resolution Imaging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Spectroradiometer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(MODIS) Red-Green-Blue image for the same day.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238</Words>
  <Application>Microsoft Macintosh PowerPoint</Application>
  <PresentationFormat>On-screen Show (4:3)</PresentationFormat>
  <Paragraphs>8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OMPS Geolocation</vt:lpstr>
      <vt:lpstr>PowerPoint Presentation</vt:lpstr>
    </vt:vector>
  </TitlesOfParts>
  <Company>NOAA / NESDIS / STAR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OMPS Geolocation</dc:title>
  <dc:creator>cpan</dc:creator>
  <cp:lastModifiedBy>Maria Caponi</cp:lastModifiedBy>
  <cp:revision>2</cp:revision>
  <dcterms:created xsi:type="dcterms:W3CDTF">2015-09-14T15:18:45Z</dcterms:created>
  <dcterms:modified xsi:type="dcterms:W3CDTF">2015-09-29T23:54:15Z</dcterms:modified>
</cp:coreProperties>
</file>