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4.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5.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6.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7.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8.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9.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10.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45" r:id="rId2"/>
    <p:sldMasterId id="2147483796" r:id="rId3"/>
    <p:sldMasterId id="2147483813" r:id="rId4"/>
    <p:sldMasterId id="2147483890" r:id="rId5"/>
    <p:sldMasterId id="2147483905" r:id="rId6"/>
    <p:sldMasterId id="2147483923" r:id="rId7"/>
    <p:sldMasterId id="2147483937" r:id="rId8"/>
    <p:sldMasterId id="2147483977" r:id="rId9"/>
    <p:sldMasterId id="2147484020" r:id="rId10"/>
    <p:sldMasterId id="2147484058" r:id="rId11"/>
  </p:sldMasterIdLst>
  <p:notesMasterIdLst>
    <p:notesMasterId r:id="rId30"/>
  </p:notesMasterIdLst>
  <p:sldIdLst>
    <p:sldId id="411" r:id="rId12"/>
    <p:sldId id="264" r:id="rId13"/>
    <p:sldId id="265" r:id="rId14"/>
    <p:sldId id="415" r:id="rId15"/>
    <p:sldId id="420" r:id="rId16"/>
    <p:sldId id="406" r:id="rId17"/>
    <p:sldId id="429" r:id="rId18"/>
    <p:sldId id="272" r:id="rId19"/>
    <p:sldId id="273" r:id="rId20"/>
    <p:sldId id="348" r:id="rId21"/>
    <p:sldId id="318" r:id="rId22"/>
    <p:sldId id="321" r:id="rId23"/>
    <p:sldId id="400" r:id="rId24"/>
    <p:sldId id="426" r:id="rId25"/>
    <p:sldId id="425" r:id="rId26"/>
    <p:sldId id="399" r:id="rId27"/>
    <p:sldId id="276" r:id="rId28"/>
    <p:sldId id="360" r:id="rId29"/>
  </p:sldIdLst>
  <p:sldSz cx="9144000" cy="6858000" type="screen4x3"/>
  <p:notesSz cx="7077075" cy="90519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600"/>
    <a:srgbClr val="CC9900"/>
    <a:srgbClr val="660033"/>
    <a:srgbClr val="7EF6BD"/>
    <a:srgbClr val="66FF99"/>
    <a:srgbClr val="FFFF99"/>
    <a:srgbClr val="800080"/>
    <a:srgbClr val="00FF00"/>
    <a:srgbClr val="FF6600"/>
    <a:srgbClr val="00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0867" autoAdjust="0"/>
    <p:restoredTop sz="87922" autoAdjust="0"/>
  </p:normalViewPr>
  <p:slideViewPr>
    <p:cSldViewPr showGuides="1">
      <p:cViewPr>
        <p:scale>
          <a:sx n="100" d="100"/>
          <a:sy n="100" d="100"/>
        </p:scale>
        <p:origin x="-708" y="1500"/>
      </p:cViewPr>
      <p:guideLst>
        <p:guide orient="horz" pos="2160"/>
        <p:guide pos="2880"/>
      </p:guideLst>
    </p:cSldViewPr>
  </p:slideViewPr>
  <p:notesTextViewPr>
    <p:cViewPr>
      <p:scale>
        <a:sx n="1" d="1"/>
        <a:sy n="1" d="1"/>
      </p:scale>
      <p:origin x="0" y="168"/>
    </p:cViewPr>
  </p:notesTextViewPr>
  <p:sorterViewPr>
    <p:cViewPr>
      <p:scale>
        <a:sx n="50" d="100"/>
        <a:sy n="50" d="100"/>
      </p:scale>
      <p:origin x="0" y="0"/>
    </p:cViewPr>
  </p:sorterViewPr>
  <p:gridSpacing cx="38405" cy="38405"/>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slide" Target="slides/slide10.xml"/><Relationship Id="rId34"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66733" cy="452596"/>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4008706" y="0"/>
            <a:ext cx="3066733" cy="452596"/>
          </a:xfrm>
          <a:prstGeom prst="rect">
            <a:avLst/>
          </a:prstGeom>
        </p:spPr>
        <p:txBody>
          <a:bodyPr vert="horz" lIns="91440" tIns="45720" rIns="91440" bIns="45720" rtlCol="0"/>
          <a:lstStyle>
            <a:lvl1pPr algn="r">
              <a:defRPr sz="1200"/>
            </a:lvl1pPr>
          </a:lstStyle>
          <a:p>
            <a:fld id="{6BDA82EC-B3FD-4C4C-BD00-B6C690077AA4}" type="datetimeFigureOut">
              <a:rPr lang="en-US" smtClean="0"/>
              <a:t>1/4/2014</a:t>
            </a:fld>
            <a:endParaRPr lang="en-US" dirty="0"/>
          </a:p>
        </p:txBody>
      </p:sp>
      <p:sp>
        <p:nvSpPr>
          <p:cNvPr id="4" name="Slide Image Placeholder 3"/>
          <p:cNvSpPr>
            <a:spLocks noGrp="1" noRot="1" noChangeAspect="1"/>
          </p:cNvSpPr>
          <p:nvPr>
            <p:ph type="sldImg" idx="2"/>
          </p:nvPr>
        </p:nvSpPr>
        <p:spPr>
          <a:xfrm>
            <a:off x="1276350" y="679450"/>
            <a:ext cx="4524375" cy="3394075"/>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707708" y="4299665"/>
            <a:ext cx="5661660" cy="4073366"/>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1" y="8597758"/>
            <a:ext cx="3066733" cy="452596"/>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4008706" y="8597758"/>
            <a:ext cx="3066733" cy="452596"/>
          </a:xfrm>
          <a:prstGeom prst="rect">
            <a:avLst/>
          </a:prstGeom>
        </p:spPr>
        <p:txBody>
          <a:bodyPr vert="horz" lIns="91440" tIns="45720" rIns="91440" bIns="45720" rtlCol="0" anchor="b"/>
          <a:lstStyle>
            <a:lvl1pPr algn="r">
              <a:defRPr sz="1200"/>
            </a:lvl1pPr>
          </a:lstStyle>
          <a:p>
            <a:fld id="{DECB1F22-B223-4040-B21B-FB50398DC6BA}" type="slidenum">
              <a:rPr lang="en-US" smtClean="0"/>
              <a:t>‹#›</a:t>
            </a:fld>
            <a:endParaRPr lang="en-US" dirty="0"/>
          </a:p>
        </p:txBody>
      </p:sp>
    </p:spTree>
    <p:extLst>
      <p:ext uri="{BB962C8B-B14F-4D97-AF65-F5344CB8AC3E}">
        <p14:creationId xmlns:p14="http://schemas.microsoft.com/office/powerpoint/2010/main" val="37179539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lvl1pPr defTabSz="913576">
              <a:defRPr sz="2000">
                <a:solidFill>
                  <a:schemeClr val="tx1"/>
                </a:solidFill>
                <a:latin typeface="Times New Roman" pitchFamily="18" charset="0"/>
              </a:defRPr>
            </a:lvl1pPr>
            <a:lvl2pPr marL="735892" indent="-283035" defTabSz="913576">
              <a:defRPr sz="2000">
                <a:solidFill>
                  <a:schemeClr val="tx1"/>
                </a:solidFill>
                <a:latin typeface="Times New Roman" pitchFamily="18" charset="0"/>
              </a:defRPr>
            </a:lvl2pPr>
            <a:lvl3pPr marL="1132142" indent="-226428" defTabSz="913576">
              <a:defRPr sz="2000">
                <a:solidFill>
                  <a:schemeClr val="tx1"/>
                </a:solidFill>
                <a:latin typeface="Times New Roman" pitchFamily="18" charset="0"/>
              </a:defRPr>
            </a:lvl3pPr>
            <a:lvl4pPr marL="1584998" indent="-226428" defTabSz="913576">
              <a:defRPr sz="2000">
                <a:solidFill>
                  <a:schemeClr val="tx1"/>
                </a:solidFill>
                <a:latin typeface="Times New Roman" pitchFamily="18" charset="0"/>
              </a:defRPr>
            </a:lvl4pPr>
            <a:lvl5pPr marL="2037855" indent="-226428" defTabSz="913576">
              <a:defRPr sz="2000">
                <a:solidFill>
                  <a:schemeClr val="tx1"/>
                </a:solidFill>
                <a:latin typeface="Times New Roman" pitchFamily="18" charset="0"/>
              </a:defRPr>
            </a:lvl5pPr>
            <a:lvl6pPr marL="2490711" indent="-226428" defTabSz="913576" eaLnBrk="0" fontAlgn="base" hangingPunct="0">
              <a:spcBef>
                <a:spcPct val="0"/>
              </a:spcBef>
              <a:spcAft>
                <a:spcPct val="0"/>
              </a:spcAft>
              <a:defRPr sz="2000">
                <a:solidFill>
                  <a:schemeClr val="tx1"/>
                </a:solidFill>
                <a:latin typeface="Times New Roman" pitchFamily="18" charset="0"/>
              </a:defRPr>
            </a:lvl6pPr>
            <a:lvl7pPr marL="2943568" indent="-226428" defTabSz="913576" eaLnBrk="0" fontAlgn="base" hangingPunct="0">
              <a:spcBef>
                <a:spcPct val="0"/>
              </a:spcBef>
              <a:spcAft>
                <a:spcPct val="0"/>
              </a:spcAft>
              <a:defRPr sz="2000">
                <a:solidFill>
                  <a:schemeClr val="tx1"/>
                </a:solidFill>
                <a:latin typeface="Times New Roman" pitchFamily="18" charset="0"/>
              </a:defRPr>
            </a:lvl7pPr>
            <a:lvl8pPr marL="3396425" indent="-226428" defTabSz="913576" eaLnBrk="0" fontAlgn="base" hangingPunct="0">
              <a:spcBef>
                <a:spcPct val="0"/>
              </a:spcBef>
              <a:spcAft>
                <a:spcPct val="0"/>
              </a:spcAft>
              <a:defRPr sz="2000">
                <a:solidFill>
                  <a:schemeClr val="tx1"/>
                </a:solidFill>
                <a:latin typeface="Times New Roman" pitchFamily="18" charset="0"/>
              </a:defRPr>
            </a:lvl8pPr>
            <a:lvl9pPr marL="3849281" indent="-226428" defTabSz="913576" eaLnBrk="0" fontAlgn="base" hangingPunct="0">
              <a:spcBef>
                <a:spcPct val="0"/>
              </a:spcBef>
              <a:spcAft>
                <a:spcPct val="0"/>
              </a:spcAft>
              <a:defRPr sz="2000">
                <a:solidFill>
                  <a:schemeClr val="tx1"/>
                </a:solidFill>
                <a:latin typeface="Times New Roman" pitchFamily="18" charset="0"/>
              </a:defRPr>
            </a:lvl9pPr>
          </a:lstStyle>
          <a:p>
            <a:fld id="{135DF66F-BF79-45E9-8E25-15AA959AB5E6}" type="slidenum">
              <a:rPr lang="en-US" altLang="en-US" sz="1200">
                <a:solidFill>
                  <a:prstClr val="black"/>
                </a:solidFill>
              </a:rPr>
              <a:pPr/>
              <a:t>1</a:t>
            </a:fld>
            <a:endParaRPr lang="en-US" altLang="en-US" sz="1200" dirty="0">
              <a:solidFill>
                <a:prstClr val="black"/>
              </a:solidFill>
            </a:endParaRPr>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p:spPr>
        <p:txBody>
          <a:bodyPr/>
          <a:lstStyle/>
          <a:p>
            <a:pPr eaLnBrk="1" hangingPunct="1"/>
            <a:r>
              <a:rPr lang="en-US" altLang="en-US" b="1" dirty="0" smtClean="0"/>
              <a:t>The presentation is made possible due to the combined contributions of the following team members:</a:t>
            </a:r>
          </a:p>
          <a:p>
            <a:pPr eaLnBrk="1" hangingPunct="1"/>
            <a:endParaRPr lang="en-US" altLang="en-US" b="1" dirty="0" smtClean="0"/>
          </a:p>
          <a:p>
            <a:pPr eaLnBrk="1" hangingPunct="1"/>
            <a:r>
              <a:rPr lang="en-US" altLang="en-US" b="1" dirty="0" smtClean="0"/>
              <a:t>NRL- Naval</a:t>
            </a:r>
            <a:r>
              <a:rPr lang="en-US" altLang="en-US" b="1" baseline="0" dirty="0" smtClean="0"/>
              <a:t> Research Laboratory, Marine Meteorology Division, </a:t>
            </a:r>
            <a:r>
              <a:rPr lang="en-US" altLang="en-US" b="1" dirty="0" smtClean="0"/>
              <a:t>Monterey, CA (NRL-MRY):  </a:t>
            </a:r>
          </a:p>
          <a:p>
            <a:pPr eaLnBrk="1" hangingPunct="1"/>
            <a:r>
              <a:rPr lang="en-US" altLang="en-US" b="1" dirty="0" smtClean="0"/>
              <a:t>Jeff Hawkins, Jeremy</a:t>
            </a:r>
            <a:r>
              <a:rPr lang="en-US" altLang="en-US" b="1" baseline="0" dirty="0" smtClean="0"/>
              <a:t> Solbrig,</a:t>
            </a:r>
            <a:r>
              <a:rPr lang="en-US" altLang="en-US" b="1" dirty="0" smtClean="0"/>
              <a:t> Arunas Kuciauskas, Mindy Surratt, Kim Richardson,</a:t>
            </a:r>
            <a:r>
              <a:rPr lang="en-US" altLang="en-US" b="1" baseline="0" dirty="0" smtClean="0"/>
              <a:t> </a:t>
            </a:r>
            <a:r>
              <a:rPr lang="en-US" altLang="en-US" b="1" dirty="0" smtClean="0"/>
              <a:t>Rich Bankert, and Tom Lee</a:t>
            </a:r>
          </a:p>
          <a:p>
            <a:pPr eaLnBrk="1" hangingPunct="1"/>
            <a:r>
              <a:rPr lang="en-US" altLang="en-US" b="1" dirty="0" smtClean="0"/>
              <a:t>SAIC: John Kent</a:t>
            </a:r>
          </a:p>
          <a:p>
            <a:pPr eaLnBrk="1" hangingPunct="1"/>
            <a:r>
              <a:rPr lang="en-US" altLang="en-US" b="1" dirty="0" smtClean="0"/>
              <a:t>CSU/CIRA: Steve Miller</a:t>
            </a:r>
          </a:p>
          <a:p>
            <a:pPr eaLnBrk="1" hangingPunct="1"/>
            <a:endParaRPr lang="en-US" altLang="en-US" b="1" dirty="0" smtClean="0"/>
          </a:p>
          <a:p>
            <a:pPr eaLnBrk="1" hangingPunct="1"/>
            <a:r>
              <a:rPr lang="en-US" altLang="en-US" b="1" dirty="0" smtClean="0"/>
              <a:t> VIIRS: AFWA IDPS/FNMOC, U. of Wisconsin (CIMSS), NOAA CLASS, </a:t>
            </a:r>
          </a:p>
          <a:p>
            <a:pPr eaLnBrk="1" hangingPunct="1"/>
            <a:endParaRPr lang="en-US" altLang="en-US" dirty="0" smtClean="0"/>
          </a:p>
          <a:p>
            <a:pPr eaLnBrk="1" hangingPunct="1"/>
            <a:r>
              <a:rPr lang="en-US" altLang="en-US" b="1" dirty="0" smtClean="0"/>
              <a:t> FNMOC: Jim Vermeulen, Jeff Tesmer, Yiping Wang, Paul McCrone</a:t>
            </a:r>
          </a:p>
          <a:p>
            <a:pPr eaLnBrk="1" hangingPunct="1"/>
            <a:r>
              <a:rPr lang="en-US" altLang="en-US" b="1" dirty="0" smtClean="0"/>
              <a:t> Met-9/7, MTSAT, SSM/I, SSMIS, AMSU</a:t>
            </a:r>
          </a:p>
          <a:p>
            <a:pPr eaLnBrk="1" hangingPunct="1"/>
            <a:endParaRPr lang="en-US" altLang="en-US" b="1" dirty="0" smtClean="0"/>
          </a:p>
          <a:p>
            <a:pPr eaLnBrk="1" hangingPunct="1"/>
            <a:r>
              <a:rPr lang="en-US" altLang="en-US" b="1" dirty="0" smtClean="0"/>
              <a:t>NRL-MRY: GOES-WEST/EAST (rooftop antennas)</a:t>
            </a:r>
          </a:p>
          <a:p>
            <a:pPr eaLnBrk="1" hangingPunct="1"/>
            <a:endParaRPr lang="en-US" altLang="en-US"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The S-NPP</a:t>
            </a:r>
            <a:r>
              <a:rPr lang="en-US" b="1" baseline="0" dirty="0" smtClean="0"/>
              <a:t> VIIRS DNB Imager allows for unprecedented views of hot spots illumination such as wildfires. This animation shows the dramatic increase in areal coverage since its onset.</a:t>
            </a:r>
            <a:endParaRPr lang="en-US" b="1" dirty="0" smtClean="0"/>
          </a:p>
          <a:p>
            <a:r>
              <a:rPr lang="en-US" b="1" baseline="0" dirty="0" smtClean="0"/>
              <a:t>Additionally, with lunar availability, smoke can be seen drifting northward from the source. </a:t>
            </a:r>
          </a:p>
          <a:p>
            <a:endParaRPr lang="en-US" b="1" baseline="0" dirty="0" smtClean="0"/>
          </a:p>
          <a:p>
            <a:r>
              <a:rPr lang="en-US" b="1" dirty="0" smtClean="0"/>
              <a:t>The Naval Research Laboratory in Monterey, CA (NRL-MRY) has been monitoring the massive Rim Fire that has entered the Yosemite National Forest.  The following images Using products hosted on the NexSat and NRL-VIIRS webpages, the NexSat hosts VIIRS products. Many of the scenes for this presentation are obtained from products hosted within our west coast imagery.</a:t>
            </a:r>
          </a:p>
          <a:p>
            <a:r>
              <a:rPr lang="en-US" b="1" dirty="0" smtClean="0"/>
              <a:t>Acknowledgements go out to the </a:t>
            </a:r>
          </a:p>
          <a:p>
            <a:endParaRPr lang="en-US" b="1" dirty="0" smtClean="0"/>
          </a:p>
          <a:p>
            <a:r>
              <a:rPr lang="en-US" b="1" dirty="0" smtClean="0"/>
              <a:t>Acknowledgments: Naval Research Laboratory, Marine Meteorology Division</a:t>
            </a:r>
          </a:p>
          <a:p>
            <a:r>
              <a:rPr lang="en-US" b="1" dirty="0" smtClean="0"/>
              <a:t>Tom Lee, Jeremy Solbrig, Kim Richardson, Mindy Surratt, Arunas Kuciauskas, Rich Bankert, Jeff Hawkins, Steve Miller (CIRA), and John Kent (SAIC)</a:t>
            </a:r>
          </a:p>
          <a:p>
            <a:endParaRPr lang="en-US" b="1" dirty="0" smtClean="0"/>
          </a:p>
          <a:p>
            <a:r>
              <a:rPr lang="en-US" b="1" dirty="0" smtClean="0"/>
              <a:t>VIIRS data is provided by FNMOC via AFWA and CIMSS Peate via NOAA CLASS.</a:t>
            </a:r>
          </a:p>
          <a:p>
            <a:endParaRPr lang="en-US" b="1" dirty="0"/>
          </a:p>
        </p:txBody>
      </p:sp>
      <p:sp>
        <p:nvSpPr>
          <p:cNvPr id="4" name="Slide Number Placeholder 3"/>
          <p:cNvSpPr>
            <a:spLocks noGrp="1"/>
          </p:cNvSpPr>
          <p:nvPr>
            <p:ph type="sldNum" sz="quarter" idx="10"/>
          </p:nvPr>
        </p:nvSpPr>
        <p:spPr/>
        <p:txBody>
          <a:bodyPr/>
          <a:lstStyle/>
          <a:p>
            <a:fld id="{4ED1FD0C-2E7A-4678-BC8E-BBC48640BF6A}" type="slidenum">
              <a:rPr lang="en-US" smtClean="0">
                <a:solidFill>
                  <a:prstClr val="black"/>
                </a:solidFill>
              </a:rPr>
              <a:pPr/>
              <a:t>11</a:t>
            </a:fld>
            <a:endParaRPr lang="en-US" dirty="0">
              <a:solidFill>
                <a:prstClr val="black"/>
              </a:solidFill>
            </a:endParaRPr>
          </a:p>
        </p:txBody>
      </p:sp>
    </p:spTree>
    <p:extLst>
      <p:ext uri="{BB962C8B-B14F-4D97-AF65-F5344CB8AC3E}">
        <p14:creationId xmlns:p14="http://schemas.microsoft.com/office/powerpoint/2010/main" val="16205979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Taking even the best selection of the DMSP OLS low light sensor still does not compare to the sharpness of the fire center and the associated smoke plume.</a:t>
            </a:r>
          </a:p>
          <a:p>
            <a:endParaRPr lang="en-US" dirty="0" smtClean="0"/>
          </a:p>
          <a:p>
            <a:r>
              <a:rPr lang="en-US" dirty="0" smtClean="0"/>
              <a:t>Acknowledgments: Naval Research Laboratory, Marine Meteorology Division</a:t>
            </a:r>
          </a:p>
          <a:p>
            <a:r>
              <a:rPr lang="en-US" dirty="0" smtClean="0"/>
              <a:t>Tom Lee, Jeremy Solbrig, Kim Richardson, Mindy Surratt, Arunas Kuciauskas, Rich Bankert, Jeff Hawkins, Steve Miller (CIRA), and John Kent (SAIC)</a:t>
            </a:r>
          </a:p>
          <a:p>
            <a:endParaRPr lang="en-US" dirty="0" smtClean="0"/>
          </a:p>
          <a:p>
            <a:r>
              <a:rPr lang="en-US" dirty="0" smtClean="0"/>
              <a:t>VIIRS data is provided by FNMOC via AFWA and CIMSS Peate via NOAA CLASS.</a:t>
            </a:r>
          </a:p>
          <a:p>
            <a:endParaRPr lang="en-US" dirty="0"/>
          </a:p>
        </p:txBody>
      </p:sp>
      <p:sp>
        <p:nvSpPr>
          <p:cNvPr id="4" name="Slide Number Placeholder 3"/>
          <p:cNvSpPr>
            <a:spLocks noGrp="1"/>
          </p:cNvSpPr>
          <p:nvPr>
            <p:ph type="sldNum" sz="quarter" idx="10"/>
          </p:nvPr>
        </p:nvSpPr>
        <p:spPr/>
        <p:txBody>
          <a:bodyPr/>
          <a:lstStyle/>
          <a:p>
            <a:fld id="{4ED1FD0C-2E7A-4678-BC8E-BBC48640BF6A}" type="slidenum">
              <a:rPr lang="en-US" smtClean="0">
                <a:solidFill>
                  <a:prstClr val="black"/>
                </a:solidFill>
              </a:rPr>
              <a:pPr/>
              <a:t>12</a:t>
            </a:fld>
            <a:endParaRPr lang="en-US" dirty="0">
              <a:solidFill>
                <a:prstClr val="black"/>
              </a:solidFill>
            </a:endParaRPr>
          </a:p>
        </p:txBody>
      </p:sp>
    </p:spTree>
    <p:extLst>
      <p:ext uri="{BB962C8B-B14F-4D97-AF65-F5344CB8AC3E}">
        <p14:creationId xmlns:p14="http://schemas.microsoft.com/office/powerpoint/2010/main" val="33618549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latin typeface="Arial" panose="020B0604020202020204" pitchFamily="34" charset="0"/>
                <a:cs typeface="Arial" panose="020B0604020202020204" pitchFamily="34" charset="0"/>
              </a:rPr>
              <a:t>Tropical Storm Flossie was relocated</a:t>
            </a:r>
            <a:r>
              <a:rPr lang="en-US" b="1" baseline="0" dirty="0" smtClean="0">
                <a:latin typeface="Arial" panose="020B0604020202020204" pitchFamily="34" charset="0"/>
                <a:cs typeface="Arial" panose="020B0604020202020204" pitchFamily="34" charset="0"/>
              </a:rPr>
              <a:t> ~ 60 nm north on July 29, 2013 at 12Z due to VIIRS DNB imagery clearly revealing the low level circulation center (LLCC) had become separated from the IR convective center of mass (mid-upper level).  Instead of heading towards the Big Island of Hawaii, Flossie was now headed further north along the northern edge of the Hawaiian islands and posed a much smaller threat since they would be on the southern (weaker) side of the slowly weakening storm.</a:t>
            </a:r>
          </a:p>
          <a:p>
            <a:endParaRPr lang="en-US" b="1" baseline="0" dirty="0" smtClean="0">
              <a:latin typeface="Arial" panose="020B0604020202020204" pitchFamily="34" charset="0"/>
              <a:cs typeface="Arial" panose="020B0604020202020204" pitchFamily="34" charset="0"/>
            </a:endParaRPr>
          </a:p>
          <a:p>
            <a:r>
              <a:rPr lang="en-US" b="1" baseline="0" dirty="0" smtClean="0">
                <a:latin typeface="Arial" panose="020B0604020202020204" pitchFamily="34" charset="0"/>
                <a:cs typeface="Arial" panose="020B0604020202020204" pitchFamily="34" charset="0"/>
              </a:rPr>
              <a:t>Acknowledgments:  Naval Research Laboratory, Marine Meteorology Division, Monterey, CA</a:t>
            </a:r>
          </a:p>
          <a:p>
            <a:r>
              <a:rPr lang="en-US" b="1" baseline="0" dirty="0" smtClean="0">
                <a:latin typeface="Arial" panose="020B0604020202020204" pitchFamily="34" charset="0"/>
                <a:cs typeface="Arial" panose="020B0604020202020204" pitchFamily="34" charset="0"/>
              </a:rPr>
              <a:t>Jeremy Solbrig, Mindy Surratt, Steve Miller, Kim Richardson, Jeff Hawkins, Buck Sampson, and John Kent</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DECB1F22-B223-4040-B21B-FB50398DC6BA}" type="slidenum">
              <a:rPr lang="en-US" smtClean="0"/>
              <a:t>13</a:t>
            </a:fld>
            <a:endParaRPr lang="en-US" dirty="0"/>
          </a:p>
        </p:txBody>
      </p:sp>
    </p:spTree>
    <p:extLst>
      <p:ext uri="{BB962C8B-B14F-4D97-AF65-F5344CB8AC3E}">
        <p14:creationId xmlns:p14="http://schemas.microsoft.com/office/powerpoint/2010/main" val="13734611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35298" indent="-282807" eaLnBrk="0" hangingPunct="0">
              <a:defRPr>
                <a:solidFill>
                  <a:schemeClr val="tx1"/>
                </a:solidFill>
                <a:latin typeface="Arial" charset="0"/>
              </a:defRPr>
            </a:lvl2pPr>
            <a:lvl3pPr marL="1131227" indent="-226245" eaLnBrk="0" hangingPunct="0">
              <a:defRPr>
                <a:solidFill>
                  <a:schemeClr val="tx1"/>
                </a:solidFill>
                <a:latin typeface="Arial" charset="0"/>
              </a:defRPr>
            </a:lvl3pPr>
            <a:lvl4pPr marL="1583718" indent="-226245" eaLnBrk="0" hangingPunct="0">
              <a:defRPr>
                <a:solidFill>
                  <a:schemeClr val="tx1"/>
                </a:solidFill>
                <a:latin typeface="Arial" charset="0"/>
              </a:defRPr>
            </a:lvl4pPr>
            <a:lvl5pPr marL="2036209" indent="-226245" eaLnBrk="0" hangingPunct="0">
              <a:defRPr>
                <a:solidFill>
                  <a:schemeClr val="tx1"/>
                </a:solidFill>
                <a:latin typeface="Arial" charset="0"/>
              </a:defRPr>
            </a:lvl5pPr>
            <a:lvl6pPr marL="2488700" indent="-226245" eaLnBrk="0" fontAlgn="base" hangingPunct="0">
              <a:spcBef>
                <a:spcPct val="0"/>
              </a:spcBef>
              <a:spcAft>
                <a:spcPct val="0"/>
              </a:spcAft>
              <a:defRPr>
                <a:solidFill>
                  <a:schemeClr val="tx1"/>
                </a:solidFill>
                <a:latin typeface="Arial" charset="0"/>
              </a:defRPr>
            </a:lvl6pPr>
            <a:lvl7pPr marL="2941190" indent="-226245" eaLnBrk="0" fontAlgn="base" hangingPunct="0">
              <a:spcBef>
                <a:spcPct val="0"/>
              </a:spcBef>
              <a:spcAft>
                <a:spcPct val="0"/>
              </a:spcAft>
              <a:defRPr>
                <a:solidFill>
                  <a:schemeClr val="tx1"/>
                </a:solidFill>
                <a:latin typeface="Arial" charset="0"/>
              </a:defRPr>
            </a:lvl7pPr>
            <a:lvl8pPr marL="3393681" indent="-226245" eaLnBrk="0" fontAlgn="base" hangingPunct="0">
              <a:spcBef>
                <a:spcPct val="0"/>
              </a:spcBef>
              <a:spcAft>
                <a:spcPct val="0"/>
              </a:spcAft>
              <a:defRPr>
                <a:solidFill>
                  <a:schemeClr val="tx1"/>
                </a:solidFill>
                <a:latin typeface="Arial" charset="0"/>
              </a:defRPr>
            </a:lvl8pPr>
            <a:lvl9pPr marL="3846172" indent="-226245" eaLnBrk="0" fontAlgn="base" hangingPunct="0">
              <a:spcBef>
                <a:spcPct val="0"/>
              </a:spcBef>
              <a:spcAft>
                <a:spcPct val="0"/>
              </a:spcAft>
              <a:defRPr>
                <a:solidFill>
                  <a:schemeClr val="tx1"/>
                </a:solidFill>
                <a:latin typeface="Arial" charset="0"/>
              </a:defRPr>
            </a:lvl9pPr>
          </a:lstStyle>
          <a:p>
            <a:pPr eaLnBrk="1" hangingPunct="1"/>
            <a:fld id="{B34D76CE-0E75-4DBD-A48C-FAA37A7386E4}" type="slidenum">
              <a:rPr lang="en-US" altLang="en-US">
                <a:solidFill>
                  <a:prstClr val="black"/>
                </a:solidFill>
              </a:rPr>
              <a:pPr eaLnBrk="1" hangingPunct="1"/>
              <a:t>14</a:t>
            </a:fld>
            <a:endParaRPr lang="en-US" altLang="en-US" dirty="0">
              <a:solidFill>
                <a:prstClr val="black"/>
              </a:solidFill>
            </a:endParaRPr>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p:spPr>
        <p:txBody>
          <a:bodyPr/>
          <a:lstStyle/>
          <a:p>
            <a:pPr eaLnBrk="1" hangingPunct="1"/>
            <a:r>
              <a:rPr lang="en-US" altLang="en-US" sz="1400" b="1" dirty="0" smtClean="0"/>
              <a:t>Example of near constant contrast</a:t>
            </a:r>
            <a:r>
              <a:rPr lang="en-US" altLang="en-US" sz="1400" b="1" baseline="0" dirty="0" smtClean="0"/>
              <a:t> (NCC) VIIRS DNB imagery in comparison with the corresponding DNB product.  Note the ability to see some cloud structure due to the presence of air glow (no moon is up at this time).</a:t>
            </a:r>
            <a:endParaRPr lang="en-US" altLang="en-US" sz="1400" b="1" dirty="0" smtClean="0"/>
          </a:p>
          <a:p>
            <a:pPr eaLnBrk="1" hangingPunct="1"/>
            <a:endParaRPr lang="en-US" altLang="en-US" sz="1400" b="1" dirty="0" smtClean="0"/>
          </a:p>
          <a:p>
            <a:pPr eaLnBrk="1" hangingPunct="1"/>
            <a:r>
              <a:rPr lang="en-US" altLang="en-US" sz="1400" b="1" dirty="0" smtClean="0"/>
              <a:t>NRL- Naval</a:t>
            </a:r>
            <a:r>
              <a:rPr lang="en-US" altLang="en-US" sz="1400" b="1" baseline="0" dirty="0" smtClean="0"/>
              <a:t> Research Laboratory, Marine Meteorology Division, </a:t>
            </a:r>
            <a:r>
              <a:rPr lang="en-US" altLang="en-US" sz="1400" b="1" dirty="0" smtClean="0"/>
              <a:t>Monterey, CA (NRL-MRY):  </a:t>
            </a:r>
          </a:p>
          <a:p>
            <a:pPr eaLnBrk="1" hangingPunct="1"/>
            <a:r>
              <a:rPr lang="en-US" altLang="en-US" sz="1400" b="1" dirty="0" smtClean="0"/>
              <a:t>Jeremy</a:t>
            </a:r>
            <a:r>
              <a:rPr lang="en-US" altLang="en-US" sz="1400" b="1" baseline="0" dirty="0" smtClean="0"/>
              <a:t> Solbrig,</a:t>
            </a:r>
            <a:r>
              <a:rPr lang="en-US" altLang="en-US" sz="1400" b="1" dirty="0" smtClean="0"/>
              <a:t> Jeff Hawkins, Arunas Kuciauskas, Mindy Surratt, Kim Richardson,</a:t>
            </a:r>
            <a:r>
              <a:rPr lang="en-US" altLang="en-US" sz="1400" b="1" baseline="0" dirty="0" smtClean="0"/>
              <a:t> </a:t>
            </a:r>
            <a:r>
              <a:rPr lang="en-US" altLang="en-US" sz="1400" b="1" dirty="0" smtClean="0"/>
              <a:t>Rich Bankert, and Tom Lee</a:t>
            </a:r>
          </a:p>
          <a:p>
            <a:pPr eaLnBrk="1" hangingPunct="1"/>
            <a:r>
              <a:rPr lang="en-US" altLang="en-US" sz="1400" b="1" dirty="0" smtClean="0"/>
              <a:t>CSU/CIRA: Steve Miller</a:t>
            </a:r>
          </a:p>
          <a:p>
            <a:endParaRPr lang="en-US" altLang="en-US" sz="1400" b="1"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35298" indent="-282807" eaLnBrk="0" hangingPunct="0">
              <a:defRPr>
                <a:solidFill>
                  <a:schemeClr val="tx1"/>
                </a:solidFill>
                <a:latin typeface="Arial" charset="0"/>
              </a:defRPr>
            </a:lvl2pPr>
            <a:lvl3pPr marL="1131227" indent="-226245" eaLnBrk="0" hangingPunct="0">
              <a:defRPr>
                <a:solidFill>
                  <a:schemeClr val="tx1"/>
                </a:solidFill>
                <a:latin typeface="Arial" charset="0"/>
              </a:defRPr>
            </a:lvl3pPr>
            <a:lvl4pPr marL="1583718" indent="-226245" eaLnBrk="0" hangingPunct="0">
              <a:defRPr>
                <a:solidFill>
                  <a:schemeClr val="tx1"/>
                </a:solidFill>
                <a:latin typeface="Arial" charset="0"/>
              </a:defRPr>
            </a:lvl4pPr>
            <a:lvl5pPr marL="2036209" indent="-226245" eaLnBrk="0" hangingPunct="0">
              <a:defRPr>
                <a:solidFill>
                  <a:schemeClr val="tx1"/>
                </a:solidFill>
                <a:latin typeface="Arial" charset="0"/>
              </a:defRPr>
            </a:lvl5pPr>
            <a:lvl6pPr marL="2488700" indent="-226245" eaLnBrk="0" fontAlgn="base" hangingPunct="0">
              <a:spcBef>
                <a:spcPct val="0"/>
              </a:spcBef>
              <a:spcAft>
                <a:spcPct val="0"/>
              </a:spcAft>
              <a:defRPr>
                <a:solidFill>
                  <a:schemeClr val="tx1"/>
                </a:solidFill>
                <a:latin typeface="Arial" charset="0"/>
              </a:defRPr>
            </a:lvl6pPr>
            <a:lvl7pPr marL="2941190" indent="-226245" eaLnBrk="0" fontAlgn="base" hangingPunct="0">
              <a:spcBef>
                <a:spcPct val="0"/>
              </a:spcBef>
              <a:spcAft>
                <a:spcPct val="0"/>
              </a:spcAft>
              <a:defRPr>
                <a:solidFill>
                  <a:schemeClr val="tx1"/>
                </a:solidFill>
                <a:latin typeface="Arial" charset="0"/>
              </a:defRPr>
            </a:lvl7pPr>
            <a:lvl8pPr marL="3393681" indent="-226245" eaLnBrk="0" fontAlgn="base" hangingPunct="0">
              <a:spcBef>
                <a:spcPct val="0"/>
              </a:spcBef>
              <a:spcAft>
                <a:spcPct val="0"/>
              </a:spcAft>
              <a:defRPr>
                <a:solidFill>
                  <a:schemeClr val="tx1"/>
                </a:solidFill>
                <a:latin typeface="Arial" charset="0"/>
              </a:defRPr>
            </a:lvl8pPr>
            <a:lvl9pPr marL="3846172" indent="-226245" eaLnBrk="0" fontAlgn="base" hangingPunct="0">
              <a:spcBef>
                <a:spcPct val="0"/>
              </a:spcBef>
              <a:spcAft>
                <a:spcPct val="0"/>
              </a:spcAft>
              <a:defRPr>
                <a:solidFill>
                  <a:schemeClr val="tx1"/>
                </a:solidFill>
                <a:latin typeface="Arial" charset="0"/>
              </a:defRPr>
            </a:lvl9pPr>
          </a:lstStyle>
          <a:p>
            <a:pPr eaLnBrk="1" hangingPunct="1"/>
            <a:fld id="{B34D76CE-0E75-4DBD-A48C-FAA37A7386E4}" type="slidenum">
              <a:rPr lang="en-US" altLang="en-US">
                <a:solidFill>
                  <a:prstClr val="black"/>
                </a:solidFill>
              </a:rPr>
              <a:pPr eaLnBrk="1" hangingPunct="1"/>
              <a:t>15</a:t>
            </a:fld>
            <a:endParaRPr lang="en-US" altLang="en-US" dirty="0">
              <a:solidFill>
                <a:prstClr val="black"/>
              </a:solidFill>
            </a:endParaRPr>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p:spPr>
        <p:txBody>
          <a:bodyPr/>
          <a:lstStyle/>
          <a:p>
            <a:pPr eaLnBrk="1" hangingPunct="1"/>
            <a:r>
              <a:rPr lang="en-US" altLang="en-US" sz="1400" b="1" dirty="0" smtClean="0"/>
              <a:t>Note multiple enhancements of NRL lunar model reflectances</a:t>
            </a:r>
            <a:r>
              <a:rPr lang="en-US" altLang="en-US" sz="1400" b="1" baseline="0" dirty="0" smtClean="0"/>
              <a:t>  versus the NCC product for a night time scene off CA coast.</a:t>
            </a:r>
            <a:endParaRPr lang="en-US" altLang="en-US" sz="1400" b="1" dirty="0" smtClean="0"/>
          </a:p>
          <a:p>
            <a:pPr eaLnBrk="1" hangingPunct="1"/>
            <a:endParaRPr lang="en-US" altLang="en-US" sz="1400" b="1" dirty="0" smtClean="0"/>
          </a:p>
          <a:p>
            <a:pPr eaLnBrk="1" hangingPunct="1"/>
            <a:r>
              <a:rPr lang="en-US" altLang="en-US" sz="1400" b="1" dirty="0" smtClean="0"/>
              <a:t>NRL- Naval</a:t>
            </a:r>
            <a:r>
              <a:rPr lang="en-US" altLang="en-US" sz="1400" b="1" baseline="0" dirty="0" smtClean="0"/>
              <a:t> Research Laboratory, Marine Meteorology Division, </a:t>
            </a:r>
            <a:r>
              <a:rPr lang="en-US" altLang="en-US" sz="1400" b="1" dirty="0" smtClean="0"/>
              <a:t>Monterey, CA (NRL-MRY):  </a:t>
            </a:r>
          </a:p>
          <a:p>
            <a:pPr eaLnBrk="1" hangingPunct="1"/>
            <a:r>
              <a:rPr lang="en-US" altLang="en-US" sz="1400" b="1" dirty="0" smtClean="0"/>
              <a:t>Jeremy</a:t>
            </a:r>
            <a:r>
              <a:rPr lang="en-US" altLang="en-US" sz="1400" b="1" baseline="0" dirty="0" smtClean="0"/>
              <a:t> Solbrig,</a:t>
            </a:r>
            <a:r>
              <a:rPr lang="en-US" altLang="en-US" sz="1400" b="1" dirty="0" smtClean="0"/>
              <a:t> Jeff Hawkins, Arunas Kuciauskas, Mindy Surratt, Kim Richardson,</a:t>
            </a:r>
            <a:r>
              <a:rPr lang="en-US" altLang="en-US" sz="1400" b="1" baseline="0" dirty="0" smtClean="0"/>
              <a:t> </a:t>
            </a:r>
            <a:r>
              <a:rPr lang="en-US" altLang="en-US" sz="1400" b="1" dirty="0" smtClean="0"/>
              <a:t>Rich Bankert, and Tom Lee</a:t>
            </a:r>
          </a:p>
          <a:p>
            <a:pPr eaLnBrk="1" hangingPunct="1"/>
            <a:r>
              <a:rPr lang="en-US" altLang="en-US" sz="1400" b="1" dirty="0" smtClean="0"/>
              <a:t>CSU/CIRA: Steve Miller</a:t>
            </a:r>
          </a:p>
          <a:p>
            <a:endParaRPr lang="en-US" altLang="en-US" sz="1400" b="1"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latin typeface="Arial" panose="020B0604020202020204" pitchFamily="34" charset="0"/>
                <a:cs typeface="Arial" panose="020B0604020202020204" pitchFamily="34" charset="0"/>
              </a:rPr>
              <a:t>Nighttime</a:t>
            </a:r>
            <a:r>
              <a:rPr lang="en-US" b="1" baseline="0" dirty="0" smtClean="0">
                <a:latin typeface="Arial" panose="020B0604020202020204" pitchFamily="34" charset="0"/>
                <a:cs typeface="Arial" panose="020B0604020202020204" pitchFamily="34" charset="0"/>
              </a:rPr>
              <a:t> low clouds are frequently very difficult to discern over cold land surfaces due to the small thermal contrast between cloud top temperatures and land.  However, using the SNPP VIIRS DNB data set and airglow illumination reflection off the tops of the low clouds, we can clearly detect the boundaries of low clouds over the Korean littoral zone (both land and water).</a:t>
            </a:r>
          </a:p>
          <a:p>
            <a:endParaRPr lang="en-US" baseline="0" dirty="0" smtClean="0">
              <a:latin typeface="Arial" panose="020B0604020202020204" pitchFamily="34" charset="0"/>
              <a:cs typeface="Arial" panose="020B0604020202020204" pitchFamily="34" charset="0"/>
            </a:endParaRPr>
          </a:p>
          <a:p>
            <a:r>
              <a:rPr lang="en-US" b="1" baseline="0" dirty="0" smtClean="0">
                <a:latin typeface="Arial" panose="020B0604020202020204" pitchFamily="34" charset="0"/>
                <a:cs typeface="Arial" panose="020B0604020202020204" pitchFamily="34" charset="0"/>
              </a:rPr>
              <a:t>Acknowledgments:  Naval Research Laboratory, Marine Meteorology Division, Monterey, CA</a:t>
            </a:r>
          </a:p>
          <a:p>
            <a:r>
              <a:rPr lang="en-US" b="1" baseline="0" dirty="0" smtClean="0">
                <a:latin typeface="Arial" panose="020B0604020202020204" pitchFamily="34" charset="0"/>
                <a:cs typeface="Arial" panose="020B0604020202020204" pitchFamily="34" charset="0"/>
              </a:rPr>
              <a:t>Jeremy Solbrig, Mindy Surratt, Steve Miller (CIRA), Kim Richardson, Jeff Hawkins, Arunas Kuciauskas, and John Kent (SAIC)</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DECB1F22-B223-4040-B21B-FB50398DC6BA}" type="slidenum">
              <a:rPr lang="en-US" smtClean="0"/>
              <a:t>16</a:t>
            </a:fld>
            <a:endParaRPr lang="en-US" dirty="0"/>
          </a:p>
        </p:txBody>
      </p:sp>
    </p:spTree>
    <p:extLst>
      <p:ext uri="{BB962C8B-B14F-4D97-AF65-F5344CB8AC3E}">
        <p14:creationId xmlns:p14="http://schemas.microsoft.com/office/powerpoint/2010/main" val="18135092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Clouds over the Pacific Ocean are visible due to illumination not</a:t>
            </a:r>
            <a:r>
              <a:rPr lang="en-US" b="1" baseline="0" dirty="0" smtClean="0"/>
              <a:t> from the moon (moon is below the horizon), but due to night glow from the mesosphere.</a:t>
            </a:r>
          </a:p>
          <a:p>
            <a:endParaRPr lang="en-US" b="1" baseline="0" dirty="0" smtClean="0"/>
          </a:p>
          <a:p>
            <a:r>
              <a:rPr lang="en-US" b="1" baseline="0" dirty="0" smtClean="0"/>
              <a:t>Acknowledgments: Steve Miller (CIRA)</a:t>
            </a:r>
            <a:endParaRPr lang="en-US" b="1" dirty="0"/>
          </a:p>
        </p:txBody>
      </p:sp>
      <p:sp>
        <p:nvSpPr>
          <p:cNvPr id="4" name="Slide Number Placeholder 3"/>
          <p:cNvSpPr>
            <a:spLocks noGrp="1"/>
          </p:cNvSpPr>
          <p:nvPr>
            <p:ph type="sldNum" sz="quarter" idx="10"/>
          </p:nvPr>
        </p:nvSpPr>
        <p:spPr/>
        <p:txBody>
          <a:bodyPr/>
          <a:lstStyle/>
          <a:p>
            <a:fld id="{DECB1F22-B223-4040-B21B-FB50398DC6BA}" type="slidenum">
              <a:rPr lang="en-US" smtClean="0"/>
              <a:t>17</a:t>
            </a:fld>
            <a:endParaRPr lang="en-US" dirty="0"/>
          </a:p>
        </p:txBody>
      </p:sp>
    </p:spTree>
    <p:extLst>
      <p:ext uri="{BB962C8B-B14F-4D97-AF65-F5344CB8AC3E}">
        <p14:creationId xmlns:p14="http://schemas.microsoft.com/office/powerpoint/2010/main" val="15165790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35298" indent="-282807" eaLnBrk="0" hangingPunct="0">
              <a:defRPr>
                <a:solidFill>
                  <a:schemeClr val="tx1"/>
                </a:solidFill>
                <a:latin typeface="Arial" charset="0"/>
              </a:defRPr>
            </a:lvl2pPr>
            <a:lvl3pPr marL="1131227" indent="-226245" eaLnBrk="0" hangingPunct="0">
              <a:defRPr>
                <a:solidFill>
                  <a:schemeClr val="tx1"/>
                </a:solidFill>
                <a:latin typeface="Arial" charset="0"/>
              </a:defRPr>
            </a:lvl3pPr>
            <a:lvl4pPr marL="1583718" indent="-226245" eaLnBrk="0" hangingPunct="0">
              <a:defRPr>
                <a:solidFill>
                  <a:schemeClr val="tx1"/>
                </a:solidFill>
                <a:latin typeface="Arial" charset="0"/>
              </a:defRPr>
            </a:lvl4pPr>
            <a:lvl5pPr marL="2036209" indent="-226245" eaLnBrk="0" hangingPunct="0">
              <a:defRPr>
                <a:solidFill>
                  <a:schemeClr val="tx1"/>
                </a:solidFill>
                <a:latin typeface="Arial" charset="0"/>
              </a:defRPr>
            </a:lvl5pPr>
            <a:lvl6pPr marL="2488700" indent="-226245" eaLnBrk="0" fontAlgn="base" hangingPunct="0">
              <a:spcBef>
                <a:spcPct val="0"/>
              </a:spcBef>
              <a:spcAft>
                <a:spcPct val="0"/>
              </a:spcAft>
              <a:defRPr>
                <a:solidFill>
                  <a:schemeClr val="tx1"/>
                </a:solidFill>
                <a:latin typeface="Arial" charset="0"/>
              </a:defRPr>
            </a:lvl6pPr>
            <a:lvl7pPr marL="2941190" indent="-226245" eaLnBrk="0" fontAlgn="base" hangingPunct="0">
              <a:spcBef>
                <a:spcPct val="0"/>
              </a:spcBef>
              <a:spcAft>
                <a:spcPct val="0"/>
              </a:spcAft>
              <a:defRPr>
                <a:solidFill>
                  <a:schemeClr val="tx1"/>
                </a:solidFill>
                <a:latin typeface="Arial" charset="0"/>
              </a:defRPr>
            </a:lvl7pPr>
            <a:lvl8pPr marL="3393681" indent="-226245" eaLnBrk="0" fontAlgn="base" hangingPunct="0">
              <a:spcBef>
                <a:spcPct val="0"/>
              </a:spcBef>
              <a:spcAft>
                <a:spcPct val="0"/>
              </a:spcAft>
              <a:defRPr>
                <a:solidFill>
                  <a:schemeClr val="tx1"/>
                </a:solidFill>
                <a:latin typeface="Arial" charset="0"/>
              </a:defRPr>
            </a:lvl8pPr>
            <a:lvl9pPr marL="3846172" indent="-226245" eaLnBrk="0" fontAlgn="base" hangingPunct="0">
              <a:spcBef>
                <a:spcPct val="0"/>
              </a:spcBef>
              <a:spcAft>
                <a:spcPct val="0"/>
              </a:spcAft>
              <a:defRPr>
                <a:solidFill>
                  <a:schemeClr val="tx1"/>
                </a:solidFill>
                <a:latin typeface="Arial" charset="0"/>
              </a:defRPr>
            </a:lvl9pPr>
          </a:lstStyle>
          <a:p>
            <a:pPr eaLnBrk="1" hangingPunct="1"/>
            <a:fld id="{B34D76CE-0E75-4DBD-A48C-FAA37A7386E4}" type="slidenum">
              <a:rPr lang="en-US" altLang="en-US">
                <a:solidFill>
                  <a:prstClr val="black"/>
                </a:solidFill>
              </a:rPr>
              <a:pPr eaLnBrk="1" hangingPunct="1"/>
              <a:t>18</a:t>
            </a:fld>
            <a:endParaRPr lang="en-US" altLang="en-US" dirty="0">
              <a:solidFill>
                <a:prstClr val="black"/>
              </a:solidFill>
            </a:endParaRPr>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p:spPr>
        <p:txBody>
          <a:bodyPr/>
          <a:lstStyle/>
          <a:p>
            <a:r>
              <a:rPr lang="en-US" altLang="en-US" sz="1400" b="1" dirty="0" smtClean="0"/>
              <a:t>NexSat</a:t>
            </a:r>
            <a:r>
              <a:rPr lang="en-US" altLang="en-US" sz="1400" b="1" baseline="0" dirty="0" smtClean="0"/>
              <a:t> has added a Puerto Rico sector in an effort to make near real-time VIIRS products available to the Puerto Rico NWS office.  The inherent advantages of VIIRS and increased temporal sampling (in addition to MODIS) of high resolution multi-channel imagery is used DAILY.</a:t>
            </a:r>
          </a:p>
          <a:p>
            <a:endParaRPr lang="en-US" altLang="en-US" sz="1400" b="1" baseline="0" dirty="0" smtClean="0"/>
          </a:p>
          <a:p>
            <a:r>
              <a:rPr lang="en-US" altLang="en-US" b="1" dirty="0" smtClean="0"/>
              <a:t>NRL- </a:t>
            </a:r>
            <a:r>
              <a:rPr lang="en-US" altLang="en-US" b="1" dirty="0" smtClean="0"/>
              <a:t>Monterey:  </a:t>
            </a:r>
            <a:r>
              <a:rPr lang="en-US" altLang="en-US" b="1" dirty="0" smtClean="0"/>
              <a:t>Arunas Kuciauskas, Jeremy</a:t>
            </a:r>
            <a:r>
              <a:rPr lang="en-US" altLang="en-US" b="1" baseline="0" dirty="0" smtClean="0"/>
              <a:t> Solbrig, Mindy Surratt, </a:t>
            </a:r>
            <a:r>
              <a:rPr lang="en-US" altLang="en-US" b="1" dirty="0" smtClean="0"/>
              <a:t>Jeff </a:t>
            </a:r>
            <a:r>
              <a:rPr lang="en-US" altLang="en-US" b="1" dirty="0" smtClean="0"/>
              <a:t>Hawkins, Steve Miller (CIRA</a:t>
            </a:r>
            <a:r>
              <a:rPr lang="en-US" altLang="en-US" b="1" dirty="0" smtClean="0"/>
              <a:t>), </a:t>
            </a:r>
            <a:r>
              <a:rPr lang="en-US" altLang="en-US" b="1" dirty="0" smtClean="0"/>
              <a:t>Rich </a:t>
            </a:r>
            <a:r>
              <a:rPr lang="en-US" altLang="en-US" b="1" dirty="0" smtClean="0"/>
              <a:t>Bankert, </a:t>
            </a:r>
            <a:r>
              <a:rPr lang="en-US" altLang="en-US" b="1" dirty="0" smtClean="0"/>
              <a:t>Kim Richardson, John Kent (SAIC)</a:t>
            </a:r>
          </a:p>
          <a:p>
            <a:r>
              <a:rPr lang="en-US" altLang="en-US" b="1" dirty="0" smtClean="0"/>
              <a:t> </a:t>
            </a:r>
            <a:endParaRPr lang="en-US" altLang="en-US" sz="1400" b="1" dirty="0"/>
          </a:p>
          <a:p>
            <a:r>
              <a:rPr lang="en-US" altLang="en-US" sz="1400" b="1" dirty="0"/>
              <a:t>Naval Research Laboratory’s Marine Meteorology Division (Monterey, CA)</a:t>
            </a:r>
          </a:p>
          <a:p>
            <a:endParaRPr lang="en-US" altLang="en-US" sz="1400" b="1"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b="1" dirty="0" smtClean="0"/>
              <a:t>NexSat GUI includes a suite of rectangular domains from which the user can select</a:t>
            </a:r>
            <a:r>
              <a:rPr lang="en-US" altLang="en-US" b="1" baseline="0" dirty="0" smtClean="0"/>
              <a:t> to then view a suite of products for each area.</a:t>
            </a:r>
          </a:p>
          <a:p>
            <a:pPr eaLnBrk="1" hangingPunct="1"/>
            <a:r>
              <a:rPr lang="en-US" altLang="en-US" b="1" baseline="0" dirty="0" smtClean="0"/>
              <a:t>The user can sometimes drill down to smaller and higher resolution areas once the large domain is selected.</a:t>
            </a:r>
          </a:p>
          <a:p>
            <a:pPr eaLnBrk="1" hangingPunct="1"/>
            <a:endParaRPr lang="en-US" altLang="en-US" b="1" baseline="0" dirty="0" smtClean="0"/>
          </a:p>
          <a:p>
            <a:pPr eaLnBrk="1" hangingPunct="1"/>
            <a:r>
              <a:rPr lang="en-US" altLang="en-US" b="1" baseline="0" dirty="0" smtClean="0"/>
              <a:t>The product list is tailored for each domain and includes a suite of GEO/LEO products.</a:t>
            </a:r>
          </a:p>
          <a:p>
            <a:pPr eaLnBrk="1" hangingPunct="1"/>
            <a:endParaRPr lang="en-US" altLang="en-US" b="1" baseline="0" dirty="0" smtClean="0"/>
          </a:p>
          <a:p>
            <a:pPr eaLnBrk="1" hangingPunct="1"/>
            <a:r>
              <a:rPr lang="en-US" altLang="en-US" b="1" baseline="0" dirty="0" smtClean="0"/>
              <a:t>Note the “volcano” and “city zoom” icons in the lower left that lead the user to specific high resolution products geared to volcano monitoring and city views.</a:t>
            </a:r>
            <a:endParaRPr lang="en-US" altLang="en-US" b="1" dirty="0" smtClean="0"/>
          </a:p>
          <a:p>
            <a:pPr eaLnBrk="1" hangingPunct="1"/>
            <a:endParaRPr lang="en-US" altLang="en-US" b="1" dirty="0" smtClean="0"/>
          </a:p>
          <a:p>
            <a:pPr eaLnBrk="1" hangingPunct="1"/>
            <a:r>
              <a:rPr lang="en-US" altLang="en-US" b="1" dirty="0" smtClean="0"/>
              <a:t>NRL- Naval</a:t>
            </a:r>
            <a:r>
              <a:rPr lang="en-US" altLang="en-US" b="1" baseline="0" dirty="0" smtClean="0"/>
              <a:t> Research Laboratory, Marine Meteorology Division, </a:t>
            </a:r>
            <a:r>
              <a:rPr lang="en-US" altLang="en-US" b="1" dirty="0" smtClean="0"/>
              <a:t>Monterey, CA (NRL-MRY):  </a:t>
            </a:r>
          </a:p>
          <a:p>
            <a:pPr eaLnBrk="1" hangingPunct="1"/>
            <a:r>
              <a:rPr lang="en-US" altLang="en-US" b="1" dirty="0" smtClean="0"/>
              <a:t>Jeff Hawkins, Arunas Kuciauskas, Jeremy Solbrig, Mindy Surratt, Kim Richardson,</a:t>
            </a:r>
            <a:r>
              <a:rPr lang="en-US" altLang="en-US" b="1" baseline="0" dirty="0" smtClean="0"/>
              <a:t> </a:t>
            </a:r>
            <a:r>
              <a:rPr lang="en-US" altLang="en-US" b="1" dirty="0" smtClean="0"/>
              <a:t>Rich Bankert, and Tom Lee</a:t>
            </a:r>
          </a:p>
          <a:p>
            <a:pPr eaLnBrk="1" hangingPunct="1"/>
            <a:r>
              <a:rPr lang="en-US" altLang="en-US" b="1" dirty="0" smtClean="0"/>
              <a:t>SAIC: John Kent</a:t>
            </a:r>
          </a:p>
          <a:p>
            <a:pPr eaLnBrk="1" hangingPunct="1"/>
            <a:r>
              <a:rPr lang="en-US" altLang="en-US" b="1" dirty="0" smtClean="0"/>
              <a:t>CIRA: Steve Miller</a:t>
            </a:r>
          </a:p>
          <a:p>
            <a:endParaRPr lang="en-US" dirty="0"/>
          </a:p>
        </p:txBody>
      </p:sp>
      <p:sp>
        <p:nvSpPr>
          <p:cNvPr id="4" name="Slide Number Placeholder 3"/>
          <p:cNvSpPr>
            <a:spLocks noGrp="1"/>
          </p:cNvSpPr>
          <p:nvPr>
            <p:ph type="sldNum" sz="quarter" idx="10"/>
          </p:nvPr>
        </p:nvSpPr>
        <p:spPr/>
        <p:txBody>
          <a:bodyPr/>
          <a:lstStyle/>
          <a:p>
            <a:fld id="{DECB1F22-B223-4040-B21B-FB50398DC6BA}" type="slidenum">
              <a:rPr lang="en-US" smtClean="0"/>
              <a:t>2</a:t>
            </a:fld>
            <a:endParaRPr lang="en-US" dirty="0"/>
          </a:p>
        </p:txBody>
      </p:sp>
    </p:spTree>
    <p:extLst>
      <p:ext uri="{BB962C8B-B14F-4D97-AF65-F5344CB8AC3E}">
        <p14:creationId xmlns:p14="http://schemas.microsoft.com/office/powerpoint/2010/main" val="24748663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b="1" dirty="0" smtClean="0"/>
              <a:t>CONUS</a:t>
            </a:r>
            <a:r>
              <a:rPr lang="en-US" altLang="en-US" b="1" baseline="0" dirty="0" smtClean="0"/>
              <a:t> domain is separated into multiple smaller, higher resolution areas as viewed here and the product list on the left highlights the typical products available in each one.</a:t>
            </a:r>
            <a:endParaRPr lang="en-US" altLang="en-US" b="1" dirty="0" smtClean="0"/>
          </a:p>
          <a:p>
            <a:pPr eaLnBrk="1" hangingPunct="1"/>
            <a:endParaRPr lang="en-US" altLang="en-US" b="1" dirty="0" smtClean="0"/>
          </a:p>
          <a:p>
            <a:pPr eaLnBrk="1" hangingPunct="1"/>
            <a:r>
              <a:rPr lang="en-US" altLang="en-US" b="1" dirty="0" smtClean="0"/>
              <a:t>NRL- Naval</a:t>
            </a:r>
            <a:r>
              <a:rPr lang="en-US" altLang="en-US" b="1" baseline="0" dirty="0" smtClean="0"/>
              <a:t> Research Laboratory, Marine Meteorology Division, </a:t>
            </a:r>
            <a:r>
              <a:rPr lang="en-US" altLang="en-US" b="1" dirty="0" smtClean="0"/>
              <a:t>Monterey, CA (NRL-MRY):  </a:t>
            </a:r>
          </a:p>
          <a:p>
            <a:pPr eaLnBrk="1" hangingPunct="1"/>
            <a:r>
              <a:rPr lang="en-US" altLang="en-US" b="1" dirty="0" smtClean="0"/>
              <a:t>Jeff Hawkins, Arunas Kuciauskas, Jeremy Solbrig, Mindy Surratt, Kim Richardson,</a:t>
            </a:r>
            <a:r>
              <a:rPr lang="en-US" altLang="en-US" b="1" baseline="0" dirty="0" smtClean="0"/>
              <a:t> </a:t>
            </a:r>
            <a:r>
              <a:rPr lang="en-US" altLang="en-US" b="1" dirty="0" smtClean="0"/>
              <a:t>Rich Bankert, and Tom Lee</a:t>
            </a:r>
          </a:p>
          <a:p>
            <a:pPr eaLnBrk="1" hangingPunct="1"/>
            <a:r>
              <a:rPr lang="en-US" altLang="en-US" b="1" dirty="0" smtClean="0"/>
              <a:t>SAIC: John Kent</a:t>
            </a:r>
          </a:p>
          <a:p>
            <a:pPr eaLnBrk="1" hangingPunct="1"/>
            <a:r>
              <a:rPr lang="en-US" altLang="en-US" b="1" dirty="0" smtClean="0"/>
              <a:t>CIRA: Steve Miller</a:t>
            </a:r>
          </a:p>
          <a:p>
            <a:endParaRPr lang="en-US" dirty="0"/>
          </a:p>
        </p:txBody>
      </p:sp>
      <p:sp>
        <p:nvSpPr>
          <p:cNvPr id="4" name="Slide Number Placeholder 3"/>
          <p:cNvSpPr>
            <a:spLocks noGrp="1"/>
          </p:cNvSpPr>
          <p:nvPr>
            <p:ph type="sldNum" sz="quarter" idx="10"/>
          </p:nvPr>
        </p:nvSpPr>
        <p:spPr/>
        <p:txBody>
          <a:bodyPr/>
          <a:lstStyle/>
          <a:p>
            <a:fld id="{DECB1F22-B223-4040-B21B-FB50398DC6BA}" type="slidenum">
              <a:rPr lang="en-US" smtClean="0"/>
              <a:t>3</a:t>
            </a:fld>
            <a:endParaRPr lang="en-US" dirty="0"/>
          </a:p>
        </p:txBody>
      </p:sp>
    </p:spTree>
    <p:extLst>
      <p:ext uri="{BB962C8B-B14F-4D97-AF65-F5344CB8AC3E}">
        <p14:creationId xmlns:p14="http://schemas.microsoft.com/office/powerpoint/2010/main" val="25848023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38">
              <a:defRPr sz="2000">
                <a:solidFill>
                  <a:schemeClr val="tx1"/>
                </a:solidFill>
                <a:latin typeface="Times New Roman" pitchFamily="18" charset="0"/>
              </a:defRPr>
            </a:lvl1pPr>
            <a:lvl2pPr marL="735298" indent="-282807" defTabSz="912838">
              <a:defRPr sz="2000">
                <a:solidFill>
                  <a:schemeClr val="tx1"/>
                </a:solidFill>
                <a:latin typeface="Times New Roman" pitchFamily="18" charset="0"/>
              </a:defRPr>
            </a:lvl2pPr>
            <a:lvl3pPr marL="1131227" indent="-226245" defTabSz="912838">
              <a:defRPr sz="2000">
                <a:solidFill>
                  <a:schemeClr val="tx1"/>
                </a:solidFill>
                <a:latin typeface="Times New Roman" pitchFamily="18" charset="0"/>
              </a:defRPr>
            </a:lvl3pPr>
            <a:lvl4pPr marL="1583718" indent="-226245" defTabSz="912838">
              <a:defRPr sz="2000">
                <a:solidFill>
                  <a:schemeClr val="tx1"/>
                </a:solidFill>
                <a:latin typeface="Times New Roman" pitchFamily="18" charset="0"/>
              </a:defRPr>
            </a:lvl4pPr>
            <a:lvl5pPr marL="2036209" indent="-226245" defTabSz="912838">
              <a:defRPr sz="2000">
                <a:solidFill>
                  <a:schemeClr val="tx1"/>
                </a:solidFill>
                <a:latin typeface="Times New Roman" pitchFamily="18" charset="0"/>
              </a:defRPr>
            </a:lvl5pPr>
            <a:lvl6pPr marL="2488700" indent="-226245" defTabSz="912838" eaLnBrk="0" fontAlgn="base" hangingPunct="0">
              <a:spcBef>
                <a:spcPct val="0"/>
              </a:spcBef>
              <a:spcAft>
                <a:spcPct val="0"/>
              </a:spcAft>
              <a:defRPr sz="2000">
                <a:solidFill>
                  <a:schemeClr val="tx1"/>
                </a:solidFill>
                <a:latin typeface="Times New Roman" pitchFamily="18" charset="0"/>
              </a:defRPr>
            </a:lvl6pPr>
            <a:lvl7pPr marL="2941190" indent="-226245" defTabSz="912838" eaLnBrk="0" fontAlgn="base" hangingPunct="0">
              <a:spcBef>
                <a:spcPct val="0"/>
              </a:spcBef>
              <a:spcAft>
                <a:spcPct val="0"/>
              </a:spcAft>
              <a:defRPr sz="2000">
                <a:solidFill>
                  <a:schemeClr val="tx1"/>
                </a:solidFill>
                <a:latin typeface="Times New Roman" pitchFamily="18" charset="0"/>
              </a:defRPr>
            </a:lvl7pPr>
            <a:lvl8pPr marL="3393681" indent="-226245" defTabSz="912838" eaLnBrk="0" fontAlgn="base" hangingPunct="0">
              <a:spcBef>
                <a:spcPct val="0"/>
              </a:spcBef>
              <a:spcAft>
                <a:spcPct val="0"/>
              </a:spcAft>
              <a:defRPr sz="2000">
                <a:solidFill>
                  <a:schemeClr val="tx1"/>
                </a:solidFill>
                <a:latin typeface="Times New Roman" pitchFamily="18" charset="0"/>
              </a:defRPr>
            </a:lvl8pPr>
            <a:lvl9pPr marL="3846172" indent="-226245" defTabSz="912838" eaLnBrk="0" fontAlgn="base" hangingPunct="0">
              <a:spcBef>
                <a:spcPct val="0"/>
              </a:spcBef>
              <a:spcAft>
                <a:spcPct val="0"/>
              </a:spcAft>
              <a:defRPr sz="2000">
                <a:solidFill>
                  <a:schemeClr val="tx1"/>
                </a:solidFill>
                <a:latin typeface="Times New Roman" pitchFamily="18" charset="0"/>
              </a:defRPr>
            </a:lvl9pPr>
          </a:lstStyle>
          <a:p>
            <a:fld id="{7BD5547D-6B0A-439D-9527-135DCD979785}" type="slidenum">
              <a:rPr lang="en-US" sz="1200"/>
              <a:pPr/>
              <a:t>4</a:t>
            </a:fld>
            <a:endParaRPr lang="en-US" sz="1200"/>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1" dirty="0" smtClean="0"/>
              <a:t>Summary of products offered in NexSat, applying the visible, IR and microwave range</a:t>
            </a:r>
          </a:p>
          <a:p>
            <a:pPr eaLnBrk="1" hangingPunct="1"/>
            <a:r>
              <a:rPr lang="en-US" b="1" dirty="0" smtClean="0"/>
              <a:t>split into standard, cloud and value-added or environmental products</a:t>
            </a:r>
          </a:p>
          <a:p>
            <a:pPr eaLnBrk="1" hangingPunct="1"/>
            <a:r>
              <a:rPr lang="en-US" b="1" dirty="0" smtClean="0"/>
              <a:t>wide suite of model overlays as well from NRL NOGAPS and COAMPS output</a:t>
            </a:r>
          </a:p>
          <a:p>
            <a:pPr eaLnBrk="1" hangingPunct="1"/>
            <a:endParaRPr lang="en-US" b="1" dirty="0" smtClean="0"/>
          </a:p>
          <a:p>
            <a:pPr eaLnBrk="1" hangingPunct="1"/>
            <a:r>
              <a:rPr lang="en-US" altLang="en-US" b="1" dirty="0" smtClean="0"/>
              <a:t>NRL- Naval</a:t>
            </a:r>
            <a:r>
              <a:rPr lang="en-US" altLang="en-US" b="1" baseline="0" dirty="0" smtClean="0"/>
              <a:t> Research Laboratory, Marine Meteorology Division, </a:t>
            </a:r>
            <a:r>
              <a:rPr lang="en-US" altLang="en-US" b="1" dirty="0" smtClean="0"/>
              <a:t>Monterey, CA (NRL-MRY):  </a:t>
            </a:r>
          </a:p>
          <a:p>
            <a:pPr eaLnBrk="1" hangingPunct="1"/>
            <a:r>
              <a:rPr lang="en-US" altLang="en-US" b="1" dirty="0" smtClean="0"/>
              <a:t>Jeff Hawkins, Jeremy</a:t>
            </a:r>
            <a:r>
              <a:rPr lang="en-US" altLang="en-US" b="1" baseline="0" dirty="0" smtClean="0"/>
              <a:t> Solbrig,</a:t>
            </a:r>
            <a:r>
              <a:rPr lang="en-US" altLang="en-US" b="1" dirty="0" smtClean="0"/>
              <a:t> Arunas Kuciauskas, Mindy Surratt, Kim Richardson,</a:t>
            </a:r>
            <a:r>
              <a:rPr lang="en-US" altLang="en-US" b="1" baseline="0" dirty="0" smtClean="0"/>
              <a:t> </a:t>
            </a:r>
            <a:r>
              <a:rPr lang="en-US" altLang="en-US" b="1" dirty="0" smtClean="0"/>
              <a:t>Rich Bankert, and Tom Lee</a:t>
            </a:r>
          </a:p>
          <a:p>
            <a:pPr eaLnBrk="1" hangingPunct="1"/>
            <a:r>
              <a:rPr lang="en-US" altLang="en-US" b="1" dirty="0" smtClean="0"/>
              <a:t>SAIC: John Kent</a:t>
            </a:r>
          </a:p>
          <a:p>
            <a:pPr eaLnBrk="1" hangingPunct="1"/>
            <a:endParaRPr lang="en-US" b="1" dirty="0"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SNPP VIIRS true color image highlighting</a:t>
            </a:r>
            <a:r>
              <a:rPr lang="en-US" b="1" baseline="0" dirty="0" smtClean="0"/>
              <a:t> Mt. Etna’s dark volcanic plume as it moves to the NE and it entrained into a mesoscale low pressure system to the north.</a:t>
            </a:r>
          </a:p>
          <a:p>
            <a:endParaRPr lang="en-US" b="1" baseline="0" dirty="0" smtClean="0"/>
          </a:p>
          <a:p>
            <a:r>
              <a:rPr lang="en-US" b="1" dirty="0" smtClean="0"/>
              <a:t>Acknowledgments: Naval Research Laboratory, Marine Meteorology Division</a:t>
            </a:r>
          </a:p>
          <a:p>
            <a:r>
              <a:rPr lang="en-US" b="1" dirty="0" smtClean="0"/>
              <a:t>Jeremy Solbrig, Arunas Kuciauskas, Kim Richardson, Rich Bankert, Jeff Hawkins, Mindy Surratt, Steve Miller (CIRA), and John Kent (SAIC)</a:t>
            </a:r>
          </a:p>
          <a:p>
            <a:endParaRPr lang="en-US" b="1" dirty="0"/>
          </a:p>
        </p:txBody>
      </p:sp>
      <p:sp>
        <p:nvSpPr>
          <p:cNvPr id="4" name="Slide Number Placeholder 3"/>
          <p:cNvSpPr>
            <a:spLocks noGrp="1"/>
          </p:cNvSpPr>
          <p:nvPr>
            <p:ph type="sldNum" sz="quarter" idx="10"/>
          </p:nvPr>
        </p:nvSpPr>
        <p:spPr/>
        <p:txBody>
          <a:bodyPr/>
          <a:lstStyle/>
          <a:p>
            <a:fld id="{8AB62D16-97CF-48F3-94CA-CDC90B0B1E42}" type="slidenum">
              <a:rPr lang="en-US" smtClean="0">
                <a:solidFill>
                  <a:prstClr val="black"/>
                </a:solidFill>
              </a:rPr>
              <a:pPr/>
              <a:t>6</a:t>
            </a:fld>
            <a:endParaRPr lang="en-US" dirty="0">
              <a:solidFill>
                <a:prstClr val="black"/>
              </a:solidFill>
            </a:endParaRPr>
          </a:p>
        </p:txBody>
      </p:sp>
    </p:spTree>
    <p:extLst>
      <p:ext uri="{BB962C8B-B14F-4D97-AF65-F5344CB8AC3E}">
        <p14:creationId xmlns:p14="http://schemas.microsoft.com/office/powerpoint/2010/main" val="12793484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Operational relevance:</a:t>
            </a:r>
            <a:r>
              <a:rPr lang="en-US" b="1" baseline="0" dirty="0" smtClean="0"/>
              <a:t> dust storms occur worldwide and can change dramatically over timescales &lt; 1 hr.  Timely information is critical for making use of dust information in decision aids.</a:t>
            </a:r>
          </a:p>
          <a:p>
            <a:endParaRPr lang="en-US" b="1"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smtClean="0"/>
              <a:t>Acknowledgments: Data processed by Steve Miller (CIRA)</a:t>
            </a:r>
            <a:endParaRPr lang="en-US" b="1" dirty="0" smtClean="0"/>
          </a:p>
          <a:p>
            <a:endParaRPr lang="en-US" b="1" dirty="0"/>
          </a:p>
        </p:txBody>
      </p:sp>
      <p:sp>
        <p:nvSpPr>
          <p:cNvPr id="4" name="Slide Number Placeholder 3"/>
          <p:cNvSpPr>
            <a:spLocks noGrp="1"/>
          </p:cNvSpPr>
          <p:nvPr>
            <p:ph type="sldNum" sz="quarter" idx="10"/>
          </p:nvPr>
        </p:nvSpPr>
        <p:spPr/>
        <p:txBody>
          <a:bodyPr/>
          <a:lstStyle/>
          <a:p>
            <a:fld id="{E0E07583-12F1-414A-A1FE-A3CC26883359}" type="slidenum">
              <a:rPr lang="en-US" smtClean="0"/>
              <a:t>7</a:t>
            </a:fld>
            <a:endParaRPr lang="en-US"/>
          </a:p>
        </p:txBody>
      </p:sp>
    </p:spTree>
    <p:extLst>
      <p:ext uri="{BB962C8B-B14F-4D97-AF65-F5344CB8AC3E}">
        <p14:creationId xmlns:p14="http://schemas.microsoft.com/office/powerpoint/2010/main" val="1195749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Method to convert</a:t>
            </a:r>
            <a:r>
              <a:rPr lang="en-US" b="1" baseline="0" dirty="0" smtClean="0"/>
              <a:t> SNPP VIIRS DNB radiances to reflectances.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Acknowledgments: Steve Miller (CIRA)</a:t>
            </a:r>
          </a:p>
          <a:p>
            <a:endParaRPr lang="en-US" dirty="0"/>
          </a:p>
        </p:txBody>
      </p:sp>
      <p:sp>
        <p:nvSpPr>
          <p:cNvPr id="4" name="Slide Number Placeholder 3"/>
          <p:cNvSpPr>
            <a:spLocks noGrp="1"/>
          </p:cNvSpPr>
          <p:nvPr>
            <p:ph type="sldNum" sz="quarter" idx="10"/>
          </p:nvPr>
        </p:nvSpPr>
        <p:spPr/>
        <p:txBody>
          <a:bodyPr/>
          <a:lstStyle/>
          <a:p>
            <a:fld id="{DECB1F22-B223-4040-B21B-FB50398DC6BA}" type="slidenum">
              <a:rPr lang="en-US" smtClean="0"/>
              <a:t>8</a:t>
            </a:fld>
            <a:endParaRPr lang="en-US" dirty="0"/>
          </a:p>
        </p:txBody>
      </p:sp>
    </p:spTree>
    <p:extLst>
      <p:ext uri="{BB962C8B-B14F-4D97-AF65-F5344CB8AC3E}">
        <p14:creationId xmlns:p14="http://schemas.microsoft.com/office/powerpoint/2010/main" val="5521699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Example of the difference between SNPP VIIRS DNB radiances and reflectances using the NRL-MRY lunar model.  The reflectances provide a quantitative</a:t>
            </a:r>
            <a:r>
              <a:rPr lang="en-US" b="1" baseline="0" dirty="0" smtClean="0"/>
              <a:t> value that can then be used for both automated and manual use for multi-channel products and retrievals of night time cloud properties not feasible with radiance values.</a:t>
            </a:r>
            <a:endParaRPr lang="en-US" b="1" dirty="0" smtClean="0"/>
          </a:p>
          <a:p>
            <a:endParaRPr lang="en-US" b="1" dirty="0" smtClean="0"/>
          </a:p>
          <a:p>
            <a:r>
              <a:rPr lang="en-US" b="1" dirty="0" smtClean="0"/>
              <a:t>Acknowledgments: Steve Miller (CIRA)</a:t>
            </a:r>
            <a:endParaRPr lang="en-US" b="1" dirty="0"/>
          </a:p>
        </p:txBody>
      </p:sp>
      <p:sp>
        <p:nvSpPr>
          <p:cNvPr id="4" name="Slide Number Placeholder 3"/>
          <p:cNvSpPr>
            <a:spLocks noGrp="1"/>
          </p:cNvSpPr>
          <p:nvPr>
            <p:ph type="sldNum" sz="quarter" idx="10"/>
          </p:nvPr>
        </p:nvSpPr>
        <p:spPr/>
        <p:txBody>
          <a:bodyPr/>
          <a:lstStyle/>
          <a:p>
            <a:fld id="{DECB1F22-B223-4040-B21B-FB50398DC6BA}" type="slidenum">
              <a:rPr lang="en-US" smtClean="0"/>
              <a:t>9</a:t>
            </a:fld>
            <a:endParaRPr lang="en-US" dirty="0"/>
          </a:p>
        </p:txBody>
      </p:sp>
    </p:spTree>
    <p:extLst>
      <p:ext uri="{BB962C8B-B14F-4D97-AF65-F5344CB8AC3E}">
        <p14:creationId xmlns:p14="http://schemas.microsoft.com/office/powerpoint/2010/main" val="5548425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VIIRS DNB+IR</a:t>
            </a:r>
            <a:r>
              <a:rPr lang="en-US" b="1" baseline="0" dirty="0" smtClean="0"/>
              <a:t> multi-spectral imagery animation (leveraging the multiple views/night at the high latitudes) in the Chukchi Sea area highlighting the ability to monitor sea ice motion and aurora phenomena.</a:t>
            </a:r>
          </a:p>
          <a:p>
            <a:endParaRPr lang="en-US" b="1" baseline="0" dirty="0" smtClean="0"/>
          </a:p>
          <a:p>
            <a:r>
              <a:rPr lang="en-US" b="1" baseline="0" dirty="0" smtClean="0"/>
              <a:t>Acknowledgments: Naval Research Laboratory, Marine Meteorology Division, Monterey, CA</a:t>
            </a:r>
          </a:p>
          <a:p>
            <a:r>
              <a:rPr lang="en-US" b="1" baseline="0" dirty="0" smtClean="0"/>
              <a:t>Arunas Kuciauskas, Jeremy Solbrig, Mindy Surratt, Kim Richardson, Jeff Hawkins, Steve Miller (CIRA) and John Kent (SAIC)</a:t>
            </a:r>
            <a:endParaRPr lang="en-US" b="1" dirty="0" smtClean="0"/>
          </a:p>
          <a:p>
            <a:endParaRPr lang="en-US" dirty="0" smtClean="0"/>
          </a:p>
          <a:p>
            <a:endParaRPr lang="en-US" b="1" dirty="0"/>
          </a:p>
        </p:txBody>
      </p:sp>
      <p:sp>
        <p:nvSpPr>
          <p:cNvPr id="4" name="Slide Number Placeholder 3"/>
          <p:cNvSpPr>
            <a:spLocks noGrp="1"/>
          </p:cNvSpPr>
          <p:nvPr>
            <p:ph type="sldNum" sz="quarter" idx="10"/>
          </p:nvPr>
        </p:nvSpPr>
        <p:spPr/>
        <p:txBody>
          <a:bodyPr/>
          <a:lstStyle/>
          <a:p>
            <a:fld id="{DECB1F22-B223-4040-B21B-FB50398DC6BA}" type="slidenum">
              <a:rPr lang="en-US" smtClean="0"/>
              <a:t>10</a:t>
            </a:fld>
            <a:endParaRPr lang="en-US" dirty="0"/>
          </a:p>
        </p:txBody>
      </p:sp>
    </p:spTree>
    <p:extLst>
      <p:ext uri="{BB962C8B-B14F-4D97-AF65-F5344CB8AC3E}">
        <p14:creationId xmlns:p14="http://schemas.microsoft.com/office/powerpoint/2010/main" val="41795321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1.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2"/>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17"/>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5" name="Rectangle 18"/>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6" name="Rectangle 19"/>
          <p:cNvSpPr>
            <a:spLocks noGrp="1" noChangeArrowheads="1"/>
          </p:cNvSpPr>
          <p:nvPr>
            <p:ph type="sldNum" sz="quarter" idx="12"/>
          </p:nvPr>
        </p:nvSpPr>
        <p:spPr>
          <a:ln/>
        </p:spPr>
        <p:txBody>
          <a:bodyPr/>
          <a:lstStyle>
            <a:lvl1pPr>
              <a:defRPr/>
            </a:lvl1pPr>
          </a:lstStyle>
          <a:p>
            <a:pPr>
              <a:defRPr/>
            </a:pPr>
            <a:fld id="{E54ABA16-DF14-4593-BDEF-3B1BADE32303}"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598800966"/>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7"/>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5" name="Rectangle 18"/>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6" name="Rectangle 19"/>
          <p:cNvSpPr>
            <a:spLocks noGrp="1" noChangeArrowheads="1"/>
          </p:cNvSpPr>
          <p:nvPr>
            <p:ph type="sldNum" sz="quarter" idx="12"/>
          </p:nvPr>
        </p:nvSpPr>
        <p:spPr>
          <a:ln/>
        </p:spPr>
        <p:txBody>
          <a:bodyPr/>
          <a:lstStyle>
            <a:lvl1pPr>
              <a:defRPr/>
            </a:lvl1pPr>
          </a:lstStyle>
          <a:p>
            <a:pPr>
              <a:defRPr/>
            </a:pPr>
            <a:fld id="{32E9A9D9-2010-4F7D-98A9-5AC5B1D92EFC}"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41370108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7"/>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8" name="Rectangle 18"/>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9" name="Rectangle 19"/>
          <p:cNvSpPr>
            <a:spLocks noGrp="1" noChangeArrowheads="1"/>
          </p:cNvSpPr>
          <p:nvPr>
            <p:ph type="sldNum" sz="quarter" idx="12"/>
          </p:nvPr>
        </p:nvSpPr>
        <p:spPr>
          <a:ln/>
        </p:spPr>
        <p:txBody>
          <a:bodyPr/>
          <a:lstStyle>
            <a:lvl1pPr>
              <a:defRPr/>
            </a:lvl1pPr>
          </a:lstStyle>
          <a:p>
            <a:pPr>
              <a:defRPr/>
            </a:pPr>
            <a:fld id="{710FA104-D022-4F78-9EFD-C87FBD07219B}"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0293329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7"/>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4" name="Rectangle 18"/>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5" name="Rectangle 19"/>
          <p:cNvSpPr>
            <a:spLocks noGrp="1" noChangeArrowheads="1"/>
          </p:cNvSpPr>
          <p:nvPr>
            <p:ph type="sldNum" sz="quarter" idx="12"/>
          </p:nvPr>
        </p:nvSpPr>
        <p:spPr>
          <a:ln/>
        </p:spPr>
        <p:txBody>
          <a:bodyPr/>
          <a:lstStyle>
            <a:lvl1pPr>
              <a:defRPr/>
            </a:lvl1pPr>
          </a:lstStyle>
          <a:p>
            <a:pPr>
              <a:defRPr/>
            </a:pPr>
            <a:fld id="{364983F6-F651-4D13-ACC8-366AB99DEB38}"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46559962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7"/>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3" name="Rectangle 18"/>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4" name="Rectangle 19"/>
          <p:cNvSpPr>
            <a:spLocks noGrp="1" noChangeArrowheads="1"/>
          </p:cNvSpPr>
          <p:nvPr>
            <p:ph type="sldNum" sz="quarter" idx="12"/>
          </p:nvPr>
        </p:nvSpPr>
        <p:spPr>
          <a:ln/>
        </p:spPr>
        <p:txBody>
          <a:bodyPr/>
          <a:lstStyle>
            <a:lvl1pPr>
              <a:defRPr/>
            </a:lvl1pPr>
          </a:lstStyle>
          <a:p>
            <a:pPr>
              <a:defRPr/>
            </a:pPr>
            <a:fld id="{E37A653B-7A6F-4719-B667-0E43CFC248B0}"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04794676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7"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7"/>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6" name="Rectangle 18"/>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7" name="Rectangle 19"/>
          <p:cNvSpPr>
            <a:spLocks noGrp="1" noChangeArrowheads="1"/>
          </p:cNvSpPr>
          <p:nvPr>
            <p:ph type="sldNum" sz="quarter" idx="12"/>
          </p:nvPr>
        </p:nvSpPr>
        <p:spPr>
          <a:ln/>
        </p:spPr>
        <p:txBody>
          <a:bodyPr/>
          <a:lstStyle>
            <a:lvl1pPr>
              <a:defRPr/>
            </a:lvl1pPr>
          </a:lstStyle>
          <a:p>
            <a:pPr>
              <a:defRPr/>
            </a:pPr>
            <a:fld id="{6D37A033-3B76-45B0-BE3C-B0431A0BD4FF}"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49380724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7"/>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6" name="Rectangle 18"/>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7" name="Rectangle 19"/>
          <p:cNvSpPr>
            <a:spLocks noGrp="1" noChangeArrowheads="1"/>
          </p:cNvSpPr>
          <p:nvPr>
            <p:ph type="sldNum" sz="quarter" idx="12"/>
          </p:nvPr>
        </p:nvSpPr>
        <p:spPr>
          <a:ln/>
        </p:spPr>
        <p:txBody>
          <a:bodyPr/>
          <a:lstStyle>
            <a:lvl1pPr>
              <a:defRPr/>
            </a:lvl1pPr>
          </a:lstStyle>
          <a:p>
            <a:pPr>
              <a:defRPr/>
            </a:pPr>
            <a:fld id="{3A74CE72-350B-46AC-87DA-65E7F4029233}"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28599308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7"/>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5" name="Rectangle 18"/>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6" name="Rectangle 19"/>
          <p:cNvSpPr>
            <a:spLocks noGrp="1" noChangeArrowheads="1"/>
          </p:cNvSpPr>
          <p:nvPr>
            <p:ph type="sldNum" sz="quarter" idx="12"/>
          </p:nvPr>
        </p:nvSpPr>
        <p:spPr>
          <a:ln/>
        </p:spPr>
        <p:txBody>
          <a:bodyPr/>
          <a:lstStyle>
            <a:lvl1pPr>
              <a:defRPr/>
            </a:lvl1pPr>
          </a:lstStyle>
          <a:p>
            <a:pPr>
              <a:defRPr/>
            </a:pPr>
            <a:fld id="{FF757979-EDD1-4177-AE33-B1F124B23656}"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6425221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24650" y="304800"/>
            <a:ext cx="1885950" cy="5791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66800" y="304800"/>
            <a:ext cx="5505450" cy="5791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7"/>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5" name="Rectangle 18"/>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6" name="Rectangle 19"/>
          <p:cNvSpPr>
            <a:spLocks noGrp="1" noChangeArrowheads="1"/>
          </p:cNvSpPr>
          <p:nvPr>
            <p:ph type="sldNum" sz="quarter" idx="12"/>
          </p:nvPr>
        </p:nvSpPr>
        <p:spPr>
          <a:ln/>
        </p:spPr>
        <p:txBody>
          <a:bodyPr/>
          <a:lstStyle>
            <a:lvl1pPr>
              <a:defRPr/>
            </a:lvl1pPr>
          </a:lstStyle>
          <a:p>
            <a:pPr>
              <a:defRPr/>
            </a:pPr>
            <a:fld id="{29ED404E-7DBF-429B-B3BB-CD78627DC692}"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26694069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066800" y="304800"/>
            <a:ext cx="7543800" cy="579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17"/>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4" name="Rectangle 18"/>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5" name="Rectangle 19"/>
          <p:cNvSpPr>
            <a:spLocks noGrp="1" noChangeArrowheads="1"/>
          </p:cNvSpPr>
          <p:nvPr>
            <p:ph type="sldNum" sz="quarter" idx="12"/>
          </p:nvPr>
        </p:nvSpPr>
        <p:spPr>
          <a:ln/>
        </p:spPr>
        <p:txBody>
          <a:bodyPr/>
          <a:lstStyle>
            <a:lvl1pPr>
              <a:defRPr/>
            </a:lvl1pPr>
          </a:lstStyle>
          <a:p>
            <a:pPr>
              <a:defRPr/>
            </a:pPr>
            <a:fld id="{98416D6A-0896-4E46-9F8C-AC8C3A402C45}"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72331993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1066800" y="304802"/>
            <a:ext cx="7543800" cy="14319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066800" y="1981200"/>
            <a:ext cx="36957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hart Placeholder 3"/>
          <p:cNvSpPr>
            <a:spLocks noGrp="1"/>
          </p:cNvSpPr>
          <p:nvPr>
            <p:ph type="chart" sz="half" idx="2"/>
          </p:nvPr>
        </p:nvSpPr>
        <p:spPr>
          <a:xfrm>
            <a:off x="4914900" y="1981200"/>
            <a:ext cx="3695700" cy="4114800"/>
          </a:xfrm>
        </p:spPr>
        <p:txBody>
          <a:bodyPr/>
          <a:lstStyle/>
          <a:p>
            <a:pPr lvl="0"/>
            <a:endParaRPr lang="en-US" noProof="0" dirty="0" smtClean="0"/>
          </a:p>
        </p:txBody>
      </p:sp>
      <p:sp>
        <p:nvSpPr>
          <p:cNvPr id="5" name="Rectangle 17"/>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6" name="Rectangle 18"/>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7" name="Rectangle 19"/>
          <p:cNvSpPr>
            <a:spLocks noGrp="1" noChangeArrowheads="1"/>
          </p:cNvSpPr>
          <p:nvPr>
            <p:ph type="sldNum" sz="quarter" idx="12"/>
          </p:nvPr>
        </p:nvSpPr>
        <p:spPr>
          <a:ln/>
        </p:spPr>
        <p:txBody>
          <a:bodyPr/>
          <a:lstStyle>
            <a:lvl1pPr>
              <a:defRPr/>
            </a:lvl1pPr>
          </a:lstStyle>
          <a:p>
            <a:pPr>
              <a:defRPr/>
            </a:pPr>
            <a:fld id="{3B8EAFAB-517C-499B-AB8D-C27F113FC32A}"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75734481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2"/>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17"/>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5" name="Rectangle 18"/>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6" name="Rectangle 19"/>
          <p:cNvSpPr>
            <a:spLocks noGrp="1" noChangeArrowheads="1"/>
          </p:cNvSpPr>
          <p:nvPr>
            <p:ph type="sldNum" sz="quarter" idx="12"/>
          </p:nvPr>
        </p:nvSpPr>
        <p:spPr>
          <a:ln/>
        </p:spPr>
        <p:txBody>
          <a:bodyPr/>
          <a:lstStyle>
            <a:lvl1pPr>
              <a:defRPr/>
            </a:lvl1pPr>
          </a:lstStyle>
          <a:p>
            <a:pPr>
              <a:defRPr/>
            </a:pPr>
            <a:fld id="{37F7D1FC-0CF0-40A9-9EEC-E33171791FE2}"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986826965"/>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24650" y="304800"/>
            <a:ext cx="1885950" cy="5791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66800" y="304800"/>
            <a:ext cx="5505450" cy="5791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7"/>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5" name="Rectangle 18"/>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6" name="Rectangle 19"/>
          <p:cNvSpPr>
            <a:spLocks noGrp="1" noChangeArrowheads="1"/>
          </p:cNvSpPr>
          <p:nvPr>
            <p:ph type="sldNum" sz="quarter" idx="12"/>
          </p:nvPr>
        </p:nvSpPr>
        <p:spPr>
          <a:ln/>
        </p:spPr>
        <p:txBody>
          <a:bodyPr/>
          <a:lstStyle>
            <a:lvl1pPr>
              <a:defRPr/>
            </a:lvl1pPr>
          </a:lstStyle>
          <a:p>
            <a:pPr>
              <a:defRPr/>
            </a:pPr>
            <a:fld id="{92B89192-09B7-4CAA-A047-B64FCC995C33}"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33362910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7"/>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5" name="Rectangle 18"/>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6" name="Rectangle 19"/>
          <p:cNvSpPr>
            <a:spLocks noGrp="1" noChangeArrowheads="1"/>
          </p:cNvSpPr>
          <p:nvPr>
            <p:ph type="sldNum" sz="quarter" idx="12"/>
          </p:nvPr>
        </p:nvSpPr>
        <p:spPr>
          <a:ln/>
        </p:spPr>
        <p:txBody>
          <a:bodyPr/>
          <a:lstStyle>
            <a:lvl1pPr>
              <a:defRPr/>
            </a:lvl1pPr>
          </a:lstStyle>
          <a:p>
            <a:pPr>
              <a:defRPr/>
            </a:pPr>
            <a:fld id="{1ABD47E9-C90F-465A-B529-948618DCA384}"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07377054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7"/>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5" name="Rectangle 18"/>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6" name="Rectangle 19"/>
          <p:cNvSpPr>
            <a:spLocks noGrp="1" noChangeArrowheads="1"/>
          </p:cNvSpPr>
          <p:nvPr>
            <p:ph type="sldNum" sz="quarter" idx="12"/>
          </p:nvPr>
        </p:nvSpPr>
        <p:spPr>
          <a:ln/>
        </p:spPr>
        <p:txBody>
          <a:bodyPr/>
          <a:lstStyle>
            <a:lvl1pPr>
              <a:defRPr/>
            </a:lvl1pPr>
          </a:lstStyle>
          <a:p>
            <a:pPr>
              <a:defRPr/>
            </a:pPr>
            <a:fld id="{30EE3843-DFE6-4BB1-B007-8A2BC5E5034C}"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74207090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066800" y="1981200"/>
            <a:ext cx="36957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14900" y="1981200"/>
            <a:ext cx="36957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7"/>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6" name="Rectangle 18"/>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7" name="Rectangle 19"/>
          <p:cNvSpPr>
            <a:spLocks noGrp="1" noChangeArrowheads="1"/>
          </p:cNvSpPr>
          <p:nvPr>
            <p:ph type="sldNum" sz="quarter" idx="12"/>
          </p:nvPr>
        </p:nvSpPr>
        <p:spPr>
          <a:ln/>
        </p:spPr>
        <p:txBody>
          <a:bodyPr/>
          <a:lstStyle>
            <a:lvl1pPr>
              <a:defRPr/>
            </a:lvl1pPr>
          </a:lstStyle>
          <a:p>
            <a:pPr>
              <a:defRPr/>
            </a:pPr>
            <a:fld id="{5E9D1B26-9E90-4FAC-AA8C-AB3D59B45001}"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20913794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7"/>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8" name="Rectangle 18"/>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9" name="Rectangle 19"/>
          <p:cNvSpPr>
            <a:spLocks noGrp="1" noChangeArrowheads="1"/>
          </p:cNvSpPr>
          <p:nvPr>
            <p:ph type="sldNum" sz="quarter" idx="12"/>
          </p:nvPr>
        </p:nvSpPr>
        <p:spPr>
          <a:ln/>
        </p:spPr>
        <p:txBody>
          <a:bodyPr/>
          <a:lstStyle>
            <a:lvl1pPr>
              <a:defRPr/>
            </a:lvl1pPr>
          </a:lstStyle>
          <a:p>
            <a:pPr>
              <a:defRPr/>
            </a:pPr>
            <a:fld id="{710FA104-D022-4F78-9EFD-C87FBD07219B}"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26816986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7"/>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4" name="Rectangle 18"/>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5" name="Rectangle 19"/>
          <p:cNvSpPr>
            <a:spLocks noGrp="1" noChangeArrowheads="1"/>
          </p:cNvSpPr>
          <p:nvPr>
            <p:ph type="sldNum" sz="quarter" idx="12"/>
          </p:nvPr>
        </p:nvSpPr>
        <p:spPr>
          <a:ln/>
        </p:spPr>
        <p:txBody>
          <a:bodyPr/>
          <a:lstStyle>
            <a:lvl1pPr>
              <a:defRPr/>
            </a:lvl1pPr>
          </a:lstStyle>
          <a:p>
            <a:pPr>
              <a:defRPr/>
            </a:pPr>
            <a:fld id="{364983F6-F651-4D13-ACC8-366AB99DEB38}"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40028161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7"/>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3" name="Rectangle 18"/>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4" name="Rectangle 19"/>
          <p:cNvSpPr>
            <a:spLocks noGrp="1" noChangeArrowheads="1"/>
          </p:cNvSpPr>
          <p:nvPr>
            <p:ph type="sldNum" sz="quarter" idx="12"/>
          </p:nvPr>
        </p:nvSpPr>
        <p:spPr>
          <a:ln/>
        </p:spPr>
        <p:txBody>
          <a:bodyPr/>
          <a:lstStyle>
            <a:lvl1pPr>
              <a:defRPr/>
            </a:lvl1pPr>
          </a:lstStyle>
          <a:p>
            <a:pPr>
              <a:defRPr/>
            </a:pPr>
            <a:fld id="{E37A653B-7A6F-4719-B667-0E43CFC248B0}"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85343969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7"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7"/>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6" name="Rectangle 18"/>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7" name="Rectangle 19"/>
          <p:cNvSpPr>
            <a:spLocks noGrp="1" noChangeArrowheads="1"/>
          </p:cNvSpPr>
          <p:nvPr>
            <p:ph type="sldNum" sz="quarter" idx="12"/>
          </p:nvPr>
        </p:nvSpPr>
        <p:spPr>
          <a:ln/>
        </p:spPr>
        <p:txBody>
          <a:bodyPr/>
          <a:lstStyle>
            <a:lvl1pPr>
              <a:defRPr/>
            </a:lvl1pPr>
          </a:lstStyle>
          <a:p>
            <a:pPr>
              <a:defRPr/>
            </a:pPr>
            <a:fld id="{6D37A033-3B76-45B0-BE3C-B0431A0BD4FF}"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41248075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7"/>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6" name="Rectangle 18"/>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7" name="Rectangle 19"/>
          <p:cNvSpPr>
            <a:spLocks noGrp="1" noChangeArrowheads="1"/>
          </p:cNvSpPr>
          <p:nvPr>
            <p:ph type="sldNum" sz="quarter" idx="12"/>
          </p:nvPr>
        </p:nvSpPr>
        <p:spPr>
          <a:ln/>
        </p:spPr>
        <p:txBody>
          <a:bodyPr/>
          <a:lstStyle>
            <a:lvl1pPr>
              <a:defRPr/>
            </a:lvl1pPr>
          </a:lstStyle>
          <a:p>
            <a:pPr>
              <a:defRPr/>
            </a:pPr>
            <a:fld id="{3A74CE72-350B-46AC-87DA-65E7F4029233}"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23469096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7"/>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5" name="Rectangle 18"/>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6" name="Rectangle 19"/>
          <p:cNvSpPr>
            <a:spLocks noGrp="1" noChangeArrowheads="1"/>
          </p:cNvSpPr>
          <p:nvPr>
            <p:ph type="sldNum" sz="quarter" idx="12"/>
          </p:nvPr>
        </p:nvSpPr>
        <p:spPr>
          <a:ln/>
        </p:spPr>
        <p:txBody>
          <a:bodyPr/>
          <a:lstStyle>
            <a:lvl1pPr>
              <a:defRPr/>
            </a:lvl1pPr>
          </a:lstStyle>
          <a:p>
            <a:pPr>
              <a:defRPr/>
            </a:pPr>
            <a:fld id="{FF757979-EDD1-4177-AE33-B1F124B23656}"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04290597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24650" y="304800"/>
            <a:ext cx="1885950" cy="5791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66800" y="304800"/>
            <a:ext cx="5505450" cy="5791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7"/>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5" name="Rectangle 18"/>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6" name="Rectangle 19"/>
          <p:cNvSpPr>
            <a:spLocks noGrp="1" noChangeArrowheads="1"/>
          </p:cNvSpPr>
          <p:nvPr>
            <p:ph type="sldNum" sz="quarter" idx="12"/>
          </p:nvPr>
        </p:nvSpPr>
        <p:spPr>
          <a:ln/>
        </p:spPr>
        <p:txBody>
          <a:bodyPr/>
          <a:lstStyle>
            <a:lvl1pPr>
              <a:defRPr/>
            </a:lvl1pPr>
          </a:lstStyle>
          <a:p>
            <a:pPr>
              <a:defRPr/>
            </a:pPr>
            <a:fld id="{29ED404E-7DBF-429B-B3BB-CD78627DC692}"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8803120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066800" y="304800"/>
            <a:ext cx="7543800" cy="579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17"/>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4" name="Rectangle 18"/>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5" name="Rectangle 19"/>
          <p:cNvSpPr>
            <a:spLocks noGrp="1" noChangeArrowheads="1"/>
          </p:cNvSpPr>
          <p:nvPr>
            <p:ph type="sldNum" sz="quarter" idx="12"/>
          </p:nvPr>
        </p:nvSpPr>
        <p:spPr>
          <a:ln/>
        </p:spPr>
        <p:txBody>
          <a:bodyPr/>
          <a:lstStyle>
            <a:lvl1pPr>
              <a:defRPr/>
            </a:lvl1pPr>
          </a:lstStyle>
          <a:p>
            <a:pPr>
              <a:defRPr/>
            </a:pPr>
            <a:fld id="{CC8D0795-3C46-4B03-8396-27F30BF7C4B5}"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43903504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066800" y="304800"/>
            <a:ext cx="7543800" cy="579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17"/>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4" name="Rectangle 18"/>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5" name="Rectangle 19"/>
          <p:cNvSpPr>
            <a:spLocks noGrp="1" noChangeArrowheads="1"/>
          </p:cNvSpPr>
          <p:nvPr>
            <p:ph type="sldNum" sz="quarter" idx="12"/>
          </p:nvPr>
        </p:nvSpPr>
        <p:spPr>
          <a:ln/>
        </p:spPr>
        <p:txBody>
          <a:bodyPr/>
          <a:lstStyle>
            <a:lvl1pPr>
              <a:defRPr/>
            </a:lvl1pPr>
          </a:lstStyle>
          <a:p>
            <a:pPr>
              <a:defRPr/>
            </a:pPr>
            <a:fld id="{98416D6A-0896-4E46-9F8C-AC8C3A402C45}"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39076352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1066800" y="304802"/>
            <a:ext cx="7543800" cy="14319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066800" y="1981200"/>
            <a:ext cx="36957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hart Placeholder 3"/>
          <p:cNvSpPr>
            <a:spLocks noGrp="1"/>
          </p:cNvSpPr>
          <p:nvPr>
            <p:ph type="chart" sz="half" idx="2"/>
          </p:nvPr>
        </p:nvSpPr>
        <p:spPr>
          <a:xfrm>
            <a:off x="4914900" y="1981200"/>
            <a:ext cx="3695700" cy="4114800"/>
          </a:xfrm>
        </p:spPr>
        <p:txBody>
          <a:bodyPr/>
          <a:lstStyle/>
          <a:p>
            <a:pPr lvl="0"/>
            <a:endParaRPr lang="en-US" noProof="0" dirty="0" smtClean="0"/>
          </a:p>
        </p:txBody>
      </p:sp>
      <p:sp>
        <p:nvSpPr>
          <p:cNvPr id="5" name="Rectangle 17"/>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6" name="Rectangle 18"/>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7" name="Rectangle 19"/>
          <p:cNvSpPr>
            <a:spLocks noGrp="1" noChangeArrowheads="1"/>
          </p:cNvSpPr>
          <p:nvPr>
            <p:ph type="sldNum" sz="quarter" idx="12"/>
          </p:nvPr>
        </p:nvSpPr>
        <p:spPr>
          <a:ln/>
        </p:spPr>
        <p:txBody>
          <a:bodyPr/>
          <a:lstStyle>
            <a:lvl1pPr>
              <a:defRPr/>
            </a:lvl1pPr>
          </a:lstStyle>
          <a:p>
            <a:pPr>
              <a:defRPr/>
            </a:pPr>
            <a:fld id="{3B8EAFAB-517C-499B-AB8D-C27F113FC32A}"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94310675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2"/>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17"/>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5" name="Rectangle 18"/>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6" name="Rectangle 19"/>
          <p:cNvSpPr>
            <a:spLocks noGrp="1" noChangeArrowheads="1"/>
          </p:cNvSpPr>
          <p:nvPr>
            <p:ph type="sldNum" sz="quarter" idx="12"/>
          </p:nvPr>
        </p:nvSpPr>
        <p:spPr>
          <a:ln/>
        </p:spPr>
        <p:txBody>
          <a:bodyPr/>
          <a:lstStyle>
            <a:lvl1pPr>
              <a:defRPr/>
            </a:lvl1pPr>
          </a:lstStyle>
          <a:p>
            <a:pPr>
              <a:defRPr/>
            </a:pPr>
            <a:fld id="{C38726AF-ADDA-44FB-B4C9-414C34D12169}"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48700413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7"/>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5" name="Rectangle 18"/>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6" name="Rectangle 19"/>
          <p:cNvSpPr>
            <a:spLocks noGrp="1" noChangeArrowheads="1"/>
          </p:cNvSpPr>
          <p:nvPr>
            <p:ph type="sldNum" sz="quarter" idx="12"/>
          </p:nvPr>
        </p:nvSpPr>
        <p:spPr>
          <a:ln/>
        </p:spPr>
        <p:txBody>
          <a:bodyPr/>
          <a:lstStyle>
            <a:lvl1pPr>
              <a:defRPr/>
            </a:lvl1pPr>
          </a:lstStyle>
          <a:p>
            <a:pPr>
              <a:defRPr/>
            </a:pPr>
            <a:fld id="{BB6230F7-3C33-431E-B9CD-FC4167F1E289}"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0108946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7"/>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5" name="Rectangle 18"/>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6" name="Rectangle 19"/>
          <p:cNvSpPr>
            <a:spLocks noGrp="1" noChangeArrowheads="1"/>
          </p:cNvSpPr>
          <p:nvPr>
            <p:ph type="sldNum" sz="quarter" idx="12"/>
          </p:nvPr>
        </p:nvSpPr>
        <p:spPr>
          <a:ln/>
        </p:spPr>
        <p:txBody>
          <a:bodyPr/>
          <a:lstStyle>
            <a:lvl1pPr>
              <a:defRPr/>
            </a:lvl1pPr>
          </a:lstStyle>
          <a:p>
            <a:pPr>
              <a:defRPr/>
            </a:pPr>
            <a:fld id="{CBB4A81B-DECE-4373-92B3-8F97E189CD86}"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48051024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066800" y="1981200"/>
            <a:ext cx="36957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14900" y="1981200"/>
            <a:ext cx="36957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7"/>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6" name="Rectangle 18"/>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7" name="Rectangle 19"/>
          <p:cNvSpPr>
            <a:spLocks noGrp="1" noChangeArrowheads="1"/>
          </p:cNvSpPr>
          <p:nvPr>
            <p:ph type="sldNum" sz="quarter" idx="12"/>
          </p:nvPr>
        </p:nvSpPr>
        <p:spPr>
          <a:ln/>
        </p:spPr>
        <p:txBody>
          <a:bodyPr/>
          <a:lstStyle>
            <a:lvl1pPr>
              <a:defRPr/>
            </a:lvl1pPr>
          </a:lstStyle>
          <a:p>
            <a:pPr>
              <a:defRPr/>
            </a:pPr>
            <a:fld id="{035840C4-52AF-4953-B5C7-93D2D3018317}"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4912181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7"/>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8" name="Rectangle 18"/>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9" name="Rectangle 19"/>
          <p:cNvSpPr>
            <a:spLocks noGrp="1" noChangeArrowheads="1"/>
          </p:cNvSpPr>
          <p:nvPr>
            <p:ph type="sldNum" sz="quarter" idx="12"/>
          </p:nvPr>
        </p:nvSpPr>
        <p:spPr>
          <a:ln/>
        </p:spPr>
        <p:txBody>
          <a:bodyPr/>
          <a:lstStyle>
            <a:lvl1pPr>
              <a:defRPr/>
            </a:lvl1pPr>
          </a:lstStyle>
          <a:p>
            <a:pPr>
              <a:defRPr/>
            </a:pPr>
            <a:fld id="{25CC6564-4CA5-431F-8548-3D02E121B319}"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57282670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7"/>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4" name="Rectangle 18"/>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5" name="Rectangle 19"/>
          <p:cNvSpPr>
            <a:spLocks noGrp="1" noChangeArrowheads="1"/>
          </p:cNvSpPr>
          <p:nvPr>
            <p:ph type="sldNum" sz="quarter" idx="12"/>
          </p:nvPr>
        </p:nvSpPr>
        <p:spPr>
          <a:ln/>
        </p:spPr>
        <p:txBody>
          <a:bodyPr/>
          <a:lstStyle>
            <a:lvl1pPr>
              <a:defRPr/>
            </a:lvl1pPr>
          </a:lstStyle>
          <a:p>
            <a:pPr>
              <a:defRPr/>
            </a:pPr>
            <a:fld id="{AA83FC99-7935-4C65-87DD-FC795426DE74}"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681198028"/>
      </p:ext>
    </p:extLst>
  </p:cSld>
  <p:clrMapOvr>
    <a:masterClrMapping/>
  </p:clrMapOvr>
  <p:timing>
    <p:tnLst>
      <p:par>
        <p:cTn id="1" dur="indefinite" restart="never" nodeType="tmRoot"/>
      </p:par>
    </p:tnLst>
  </p:timing>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7"/>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3" name="Rectangle 18"/>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4" name="Rectangle 19"/>
          <p:cNvSpPr>
            <a:spLocks noGrp="1" noChangeArrowheads="1"/>
          </p:cNvSpPr>
          <p:nvPr>
            <p:ph type="sldNum" sz="quarter" idx="12"/>
          </p:nvPr>
        </p:nvSpPr>
        <p:spPr>
          <a:ln/>
        </p:spPr>
        <p:txBody>
          <a:bodyPr/>
          <a:lstStyle>
            <a:lvl1pPr>
              <a:defRPr/>
            </a:lvl1pPr>
          </a:lstStyle>
          <a:p>
            <a:pPr>
              <a:defRPr/>
            </a:pPr>
            <a:fld id="{60665927-DAA3-4E09-BD9F-D0AA0EA94B97}"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262336675"/>
      </p:ext>
    </p:extLst>
  </p:cSld>
  <p:clrMapOvr>
    <a:masterClrMapping/>
  </p:clrMapOvr>
  <p:timing>
    <p:tnLst>
      <p:par>
        <p:cTn id="1" dur="indefinite" restart="never" nodeType="tmRoot"/>
      </p:par>
    </p:tnLst>
  </p:timing>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7"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7"/>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6" name="Rectangle 18"/>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7" name="Rectangle 19"/>
          <p:cNvSpPr>
            <a:spLocks noGrp="1" noChangeArrowheads="1"/>
          </p:cNvSpPr>
          <p:nvPr>
            <p:ph type="sldNum" sz="quarter" idx="12"/>
          </p:nvPr>
        </p:nvSpPr>
        <p:spPr>
          <a:ln/>
        </p:spPr>
        <p:txBody>
          <a:bodyPr/>
          <a:lstStyle>
            <a:lvl1pPr>
              <a:defRPr/>
            </a:lvl1pPr>
          </a:lstStyle>
          <a:p>
            <a:pPr>
              <a:defRPr/>
            </a:pPr>
            <a:fld id="{0065277B-3628-4DBE-B7CC-4EE03E3F9853}"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334019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1066800" y="304802"/>
            <a:ext cx="7543800" cy="14319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066800" y="1981200"/>
            <a:ext cx="36957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hart Placeholder 3"/>
          <p:cNvSpPr>
            <a:spLocks noGrp="1"/>
          </p:cNvSpPr>
          <p:nvPr>
            <p:ph type="chart" sz="half" idx="2"/>
          </p:nvPr>
        </p:nvSpPr>
        <p:spPr>
          <a:xfrm>
            <a:off x="4914900" y="1981200"/>
            <a:ext cx="3695700" cy="4114800"/>
          </a:xfrm>
        </p:spPr>
        <p:txBody>
          <a:bodyPr/>
          <a:lstStyle/>
          <a:p>
            <a:pPr lvl="0"/>
            <a:endParaRPr lang="en-US" noProof="0" dirty="0" smtClean="0"/>
          </a:p>
        </p:txBody>
      </p:sp>
      <p:sp>
        <p:nvSpPr>
          <p:cNvPr id="5" name="Rectangle 17"/>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6" name="Rectangle 18"/>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7" name="Rectangle 19"/>
          <p:cNvSpPr>
            <a:spLocks noGrp="1" noChangeArrowheads="1"/>
          </p:cNvSpPr>
          <p:nvPr>
            <p:ph type="sldNum" sz="quarter" idx="12"/>
          </p:nvPr>
        </p:nvSpPr>
        <p:spPr>
          <a:ln/>
        </p:spPr>
        <p:txBody>
          <a:bodyPr/>
          <a:lstStyle>
            <a:lvl1pPr>
              <a:defRPr/>
            </a:lvl1pPr>
          </a:lstStyle>
          <a:p>
            <a:pPr>
              <a:defRPr/>
            </a:pPr>
            <a:fld id="{343E103A-EF7D-4A89-9792-8099DF6B1BA9}"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5992153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7"/>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6" name="Rectangle 18"/>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7" name="Rectangle 19"/>
          <p:cNvSpPr>
            <a:spLocks noGrp="1" noChangeArrowheads="1"/>
          </p:cNvSpPr>
          <p:nvPr>
            <p:ph type="sldNum" sz="quarter" idx="12"/>
          </p:nvPr>
        </p:nvSpPr>
        <p:spPr>
          <a:ln/>
        </p:spPr>
        <p:txBody>
          <a:bodyPr/>
          <a:lstStyle>
            <a:lvl1pPr>
              <a:defRPr/>
            </a:lvl1pPr>
          </a:lstStyle>
          <a:p>
            <a:pPr>
              <a:defRPr/>
            </a:pPr>
            <a:fld id="{2AAB8E66-B9E1-4F73-94E1-4DF6038FD8F2}"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701097186"/>
      </p:ext>
    </p:extLst>
  </p:cSld>
  <p:clrMapOvr>
    <a:masterClrMapping/>
  </p:clrMapOvr>
  <p:timing>
    <p:tnLst>
      <p:par>
        <p:cTn id="1" dur="indefinite" restart="never" nodeType="tmRoot"/>
      </p:par>
    </p:tnLst>
  </p:timing>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7"/>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5" name="Rectangle 18"/>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6" name="Rectangle 19"/>
          <p:cNvSpPr>
            <a:spLocks noGrp="1" noChangeArrowheads="1"/>
          </p:cNvSpPr>
          <p:nvPr>
            <p:ph type="sldNum" sz="quarter" idx="12"/>
          </p:nvPr>
        </p:nvSpPr>
        <p:spPr>
          <a:ln/>
        </p:spPr>
        <p:txBody>
          <a:bodyPr/>
          <a:lstStyle>
            <a:lvl1pPr>
              <a:defRPr/>
            </a:lvl1pPr>
          </a:lstStyle>
          <a:p>
            <a:pPr>
              <a:defRPr/>
            </a:pPr>
            <a:fld id="{57C6C446-A656-4D0C-B3E1-58677095B677}"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49309241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24650" y="304800"/>
            <a:ext cx="1885950" cy="5791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66800" y="304800"/>
            <a:ext cx="5505450" cy="5791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7"/>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5" name="Rectangle 18"/>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6" name="Rectangle 19"/>
          <p:cNvSpPr>
            <a:spLocks noGrp="1" noChangeArrowheads="1"/>
          </p:cNvSpPr>
          <p:nvPr>
            <p:ph type="sldNum" sz="quarter" idx="12"/>
          </p:nvPr>
        </p:nvSpPr>
        <p:spPr>
          <a:ln/>
        </p:spPr>
        <p:txBody>
          <a:bodyPr/>
          <a:lstStyle>
            <a:lvl1pPr>
              <a:defRPr/>
            </a:lvl1pPr>
          </a:lstStyle>
          <a:p>
            <a:pPr>
              <a:defRPr/>
            </a:pPr>
            <a:fld id="{A8AFF949-68A2-472F-AC20-063E85BBFC74}"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405561003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066800" y="304800"/>
            <a:ext cx="7543800" cy="579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17"/>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4" name="Rectangle 18"/>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5" name="Rectangle 19"/>
          <p:cNvSpPr>
            <a:spLocks noGrp="1" noChangeArrowheads="1"/>
          </p:cNvSpPr>
          <p:nvPr>
            <p:ph type="sldNum" sz="quarter" idx="12"/>
          </p:nvPr>
        </p:nvSpPr>
        <p:spPr>
          <a:ln/>
        </p:spPr>
        <p:txBody>
          <a:bodyPr/>
          <a:lstStyle>
            <a:lvl1pPr>
              <a:defRPr/>
            </a:lvl1pPr>
          </a:lstStyle>
          <a:p>
            <a:pPr>
              <a:defRPr/>
            </a:pPr>
            <a:fld id="{C704E176-3D2C-4723-89F4-3C1C5B2A1299}"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91189385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1066800" y="304802"/>
            <a:ext cx="7543800" cy="14319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066800" y="1981200"/>
            <a:ext cx="36957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hart Placeholder 3"/>
          <p:cNvSpPr>
            <a:spLocks noGrp="1"/>
          </p:cNvSpPr>
          <p:nvPr>
            <p:ph type="chart" sz="half" idx="2"/>
          </p:nvPr>
        </p:nvSpPr>
        <p:spPr>
          <a:xfrm>
            <a:off x="4914900" y="1981200"/>
            <a:ext cx="3695700" cy="4114800"/>
          </a:xfrm>
        </p:spPr>
        <p:txBody>
          <a:bodyPr/>
          <a:lstStyle/>
          <a:p>
            <a:pPr lvl="0"/>
            <a:endParaRPr lang="en-US" noProof="0" dirty="0" smtClean="0"/>
          </a:p>
        </p:txBody>
      </p:sp>
      <p:sp>
        <p:nvSpPr>
          <p:cNvPr id="5" name="Rectangle 17"/>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6" name="Rectangle 18"/>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7" name="Rectangle 19"/>
          <p:cNvSpPr>
            <a:spLocks noGrp="1" noChangeArrowheads="1"/>
          </p:cNvSpPr>
          <p:nvPr>
            <p:ph type="sldNum" sz="quarter" idx="12"/>
          </p:nvPr>
        </p:nvSpPr>
        <p:spPr>
          <a:ln/>
        </p:spPr>
        <p:txBody>
          <a:bodyPr/>
          <a:lstStyle>
            <a:lvl1pPr>
              <a:defRPr/>
            </a:lvl1pPr>
          </a:lstStyle>
          <a:p>
            <a:pPr>
              <a:defRPr/>
            </a:pPr>
            <a:fld id="{8E1A21BE-C782-402F-8EF1-0993DA0A68DA}"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06539743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2"/>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5519A7D-AB23-45AD-8AD2-D48A5DB45A00}" type="slidenum">
              <a:rPr lang="en-US" smtClean="0">
                <a:solidFill>
                  <a:prstClr val="black">
                    <a:tint val="75000"/>
                  </a:prstClr>
                </a:solidFill>
              </a:rPr>
              <a:pPr/>
              <a:t>‹#›</a:t>
            </a:fld>
            <a:endParaRPr lang="en-US" dirty="0">
              <a:solidFill>
                <a:prstClr val="black">
                  <a:tint val="75000"/>
                </a:prstClr>
              </a:solidFill>
            </a:endParaRPr>
          </a:p>
        </p:txBody>
      </p:sp>
      <p:sp>
        <p:nvSpPr>
          <p:cNvPr id="7" name="Rectangle 13"/>
          <p:cNvSpPr>
            <a:spLocks noChangeArrowheads="1"/>
          </p:cNvSpPr>
          <p:nvPr userDrawn="1"/>
        </p:nvSpPr>
        <p:spPr bwMode="auto">
          <a:xfrm>
            <a:off x="0" y="6705600"/>
            <a:ext cx="9144000" cy="152400"/>
          </a:xfrm>
          <a:prstGeom prst="rect">
            <a:avLst/>
          </a:prstGeom>
          <a:gradFill rotWithShape="1">
            <a:gsLst>
              <a:gs pos="0">
                <a:srgbClr val="003399"/>
              </a:gs>
              <a:gs pos="100000">
                <a:srgbClr val="003399">
                  <a:gamma/>
                  <a:shade val="0"/>
                  <a:invGamma/>
                </a:srgbClr>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40" tIns="45720" rIns="91440" bIns="45720" anchor="ctr"/>
          <a:lstStyle/>
          <a:p>
            <a:pPr fontAlgn="base">
              <a:spcBef>
                <a:spcPct val="0"/>
              </a:spcBef>
              <a:spcAft>
                <a:spcPct val="0"/>
              </a:spcAft>
            </a:pPr>
            <a:endParaRPr lang="en-US" dirty="0">
              <a:solidFill>
                <a:srgbClr val="000000"/>
              </a:solidFill>
            </a:endParaRPr>
          </a:p>
        </p:txBody>
      </p:sp>
      <p:sp>
        <p:nvSpPr>
          <p:cNvPr id="8" name="Text Box 14"/>
          <p:cNvSpPr txBox="1">
            <a:spLocks noChangeArrowheads="1"/>
          </p:cNvSpPr>
          <p:nvPr userDrawn="1"/>
        </p:nvSpPr>
        <p:spPr bwMode="auto">
          <a:xfrm>
            <a:off x="6146605" y="6650045"/>
            <a:ext cx="3200400" cy="274637"/>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440" tIns="45720" rIns="91440" bIns="45720">
            <a:spAutoFit/>
          </a:bodyPr>
          <a:lstStyle/>
          <a:p>
            <a:pPr fontAlgn="base">
              <a:spcBef>
                <a:spcPct val="50000"/>
              </a:spcBef>
              <a:spcAft>
                <a:spcPct val="0"/>
              </a:spcAft>
            </a:pPr>
            <a:r>
              <a:rPr lang="en-US" sz="1200" b="1" i="1" dirty="0" smtClean="0">
                <a:solidFill>
                  <a:srgbClr val="FFDF57"/>
                </a:solidFill>
              </a:rPr>
              <a:t>Naval</a:t>
            </a:r>
            <a:r>
              <a:rPr lang="en-US" sz="1200" b="1" i="1" baseline="0" dirty="0" smtClean="0">
                <a:solidFill>
                  <a:srgbClr val="FFDF57"/>
                </a:solidFill>
              </a:rPr>
              <a:t> Research Laboratory - Monterey</a:t>
            </a:r>
            <a:endParaRPr lang="en-US" sz="1200" b="1" i="1" dirty="0">
              <a:solidFill>
                <a:srgbClr val="FFDF57"/>
              </a:solidFill>
            </a:endParaRPr>
          </a:p>
        </p:txBody>
      </p:sp>
      <p:sp>
        <p:nvSpPr>
          <p:cNvPr id="9" name="Text Box 15"/>
          <p:cNvSpPr txBox="1">
            <a:spLocks noChangeArrowheads="1"/>
          </p:cNvSpPr>
          <p:nvPr userDrawn="1"/>
        </p:nvSpPr>
        <p:spPr bwMode="auto">
          <a:xfrm>
            <a:off x="29028" y="6645275"/>
            <a:ext cx="3200400" cy="274638"/>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440" tIns="45720" rIns="91440" bIns="45720">
            <a:spAutoFit/>
          </a:bodyPr>
          <a:lstStyle/>
          <a:p>
            <a:pPr fontAlgn="base">
              <a:spcBef>
                <a:spcPct val="50000"/>
              </a:spcBef>
              <a:spcAft>
                <a:spcPct val="0"/>
              </a:spcAft>
            </a:pPr>
            <a:r>
              <a:rPr lang="en-US" sz="1200" b="1" i="1" dirty="0" smtClean="0">
                <a:solidFill>
                  <a:srgbClr val="FFDF57"/>
                </a:solidFill>
              </a:rPr>
              <a:t>NOAA/JPSS</a:t>
            </a:r>
            <a:r>
              <a:rPr lang="en-US" sz="1200" b="1" i="1" baseline="0" dirty="0" smtClean="0">
                <a:solidFill>
                  <a:srgbClr val="FFDF57"/>
                </a:solidFill>
              </a:rPr>
              <a:t> Seminar</a:t>
            </a:r>
            <a:endParaRPr lang="en-US" sz="1200" b="1" i="1" dirty="0">
              <a:solidFill>
                <a:srgbClr val="FFDF57"/>
              </a:solidFill>
            </a:endParaRPr>
          </a:p>
        </p:txBody>
      </p:sp>
    </p:spTree>
    <p:extLst>
      <p:ext uri="{BB962C8B-B14F-4D97-AF65-F5344CB8AC3E}">
        <p14:creationId xmlns:p14="http://schemas.microsoft.com/office/powerpoint/2010/main" val="2769107430"/>
      </p:ext>
    </p:extLst>
  </p:cSld>
  <p:clrMapOvr>
    <a:masterClrMapping/>
  </p:clrMapOvr>
  <p:timing>
    <p:tnLst>
      <p:par>
        <p:cTn id="1" dur="indefinite" restart="never" nodeType="tmRoot"/>
      </p:par>
    </p:tnLst>
  </p:timing>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5519A7D-AB23-45AD-8AD2-D48A5DB45A0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6395229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5519A7D-AB23-45AD-8AD2-D48A5DB45A0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3072160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05519A7D-AB23-45AD-8AD2-D48A5DB45A0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4841028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05519A7D-AB23-45AD-8AD2-D48A5DB45A0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163103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3" name="Slide Number Placeholder 4"/>
          <p:cNvSpPr>
            <a:spLocks noGrp="1"/>
          </p:cNvSpPr>
          <p:nvPr>
            <p:ph type="sldNum" sz="quarter" idx="10"/>
          </p:nvPr>
        </p:nvSpPr>
        <p:spPr>
          <a:xfrm>
            <a:off x="8839200" y="6492882"/>
            <a:ext cx="304800" cy="365125"/>
          </a:xfrm>
        </p:spPr>
        <p:txBody>
          <a:bodyPr/>
          <a:lstStyle>
            <a:lvl1pPr>
              <a:defRPr>
                <a:latin typeface="Arial" charset="0"/>
              </a:defRPr>
            </a:lvl1pPr>
          </a:lstStyle>
          <a:p>
            <a:pPr>
              <a:defRPr/>
            </a:pPr>
            <a:fld id="{C1068132-0EFD-411E-B2A2-63F63E5C0612}"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55220082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05519A7D-AB23-45AD-8AD2-D48A5DB45A0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9412798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05519A7D-AB23-45AD-8AD2-D48A5DB45A0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9014701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7"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05519A7D-AB23-45AD-8AD2-D48A5DB45A0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46358722"/>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05519A7D-AB23-45AD-8AD2-D48A5DB45A0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35092511"/>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5519A7D-AB23-45AD-8AD2-D48A5DB45A0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23648966"/>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5"/>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5"/>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5519A7D-AB23-45AD-8AD2-D48A5DB45A0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25505855"/>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5997302-66FF-4ACA-9945-F7383E21183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08145194"/>
      </p:ext>
    </p:extLst>
  </p:cSld>
  <p:clrMapOvr>
    <a:masterClrMapping/>
  </p:clrMapOvr>
  <p:timing>
    <p:tnLst>
      <p:par>
        <p:cTn id="1" dur="indefinite" restart="never" nodeType="tmRoot"/>
      </p:par>
    </p:tnLst>
  </p:timing>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2" name="Rectangle 11"/>
          <p:cNvSpPr/>
          <p:nvPr/>
        </p:nvSpPr>
        <p:spPr>
          <a:xfrm>
            <a:off x="-23012" y="3810000"/>
            <a:ext cx="9167012" cy="20574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 name="Rectangle 6"/>
          <p:cNvSpPr/>
          <p:nvPr/>
        </p:nvSpPr>
        <p:spPr>
          <a:xfrm>
            <a:off x="-1" y="1371600"/>
            <a:ext cx="9167012" cy="2057400"/>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title"/>
          </p:nvPr>
        </p:nvSpPr>
        <p:spPr>
          <a:xfrm>
            <a:off x="0" y="0"/>
            <a:ext cx="9144000" cy="1143000"/>
          </a:xfrm>
        </p:spPr>
        <p:txBody>
          <a:bodyPr>
            <a:normAutofit/>
          </a:bodyPr>
          <a:lstStyle>
            <a:lvl1pPr>
              <a:defRPr sz="4400" baseline="0">
                <a:solidFill>
                  <a:srgbClr val="820000"/>
                </a:solidFill>
                <a:effectLst>
                  <a:outerShdw blurRad="38100" dist="38100" dir="2700000" algn="tl">
                    <a:srgbClr val="000000">
                      <a:alpha val="43137"/>
                    </a:srgbClr>
                  </a:outerShdw>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685800" y="1447800"/>
            <a:ext cx="8077200" cy="1981200"/>
          </a:xfrm>
        </p:spPr>
        <p:txBody>
          <a:bodyPr/>
          <a:lstStyle>
            <a:lvl2pPr marL="742950" indent="-285750">
              <a:buFont typeface="Wingdings" pitchFamily="2" charset="2"/>
              <a:buChar char="§"/>
              <a:defRPr/>
            </a:lvl2pPr>
            <a:lvl3pPr marL="1143000" indent="-228600">
              <a:buFont typeface="Courier New" pitchFamily="49" charset="0"/>
              <a:buChar char="o"/>
              <a:defRPr/>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 name="Footer Placeholder 4"/>
          <p:cNvSpPr>
            <a:spLocks noGrp="1"/>
          </p:cNvSpPr>
          <p:nvPr>
            <p:ph type="ftr" sz="quarter" idx="11"/>
          </p:nvPr>
        </p:nvSpPr>
        <p:spPr>
          <a:xfrm>
            <a:off x="2514600" y="6356350"/>
            <a:ext cx="4114800" cy="501650"/>
          </a:xfrm>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a:xfrm>
            <a:off x="8610600" y="6477001"/>
            <a:ext cx="533400" cy="380999"/>
          </a:xfrm>
        </p:spPr>
        <p:txBody>
          <a:bodyPr/>
          <a:lstStyle/>
          <a:p>
            <a:fld id="{F5997302-66FF-4ACA-9945-F7383E211836}" type="slidenum">
              <a:rPr lang="en-US" smtClean="0">
                <a:solidFill>
                  <a:prstClr val="black">
                    <a:tint val="75000"/>
                  </a:prstClr>
                </a:solidFill>
              </a:rPr>
              <a:pPr/>
              <a:t>‹#›</a:t>
            </a:fld>
            <a:endParaRPr lang="en-US" dirty="0">
              <a:solidFill>
                <a:prstClr val="black">
                  <a:tint val="75000"/>
                </a:prstClr>
              </a:solidFill>
            </a:endParaRPr>
          </a:p>
        </p:txBody>
      </p:sp>
      <p:sp>
        <p:nvSpPr>
          <p:cNvPr id="10" name="Content Placeholder 2"/>
          <p:cNvSpPr>
            <a:spLocks noGrp="1"/>
          </p:cNvSpPr>
          <p:nvPr>
            <p:ph idx="13"/>
          </p:nvPr>
        </p:nvSpPr>
        <p:spPr>
          <a:xfrm>
            <a:off x="609601" y="3839270"/>
            <a:ext cx="8077200" cy="1875729"/>
          </a:xfrm>
        </p:spPr>
        <p:txBody>
          <a:bodyPr/>
          <a:lstStyle>
            <a:lvl1pPr marL="0" indent="0">
              <a:buNone/>
              <a:defRPr/>
            </a:lvl1pPr>
            <a:lvl2pPr marL="742950" indent="-285750">
              <a:buFont typeface="Wingdings" pitchFamily="2" charset="2"/>
              <a:buChar char="§"/>
              <a:defRPr/>
            </a:lvl2pPr>
            <a:lvl3pPr marL="1143000" indent="-228600">
              <a:buFont typeface="Courier New" pitchFamily="49" charset="0"/>
              <a:buChar char="o"/>
              <a:defRPr/>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Tree>
    <p:extLst>
      <p:ext uri="{BB962C8B-B14F-4D97-AF65-F5344CB8AC3E}">
        <p14:creationId xmlns:p14="http://schemas.microsoft.com/office/powerpoint/2010/main" val="2494320737"/>
      </p:ext>
    </p:extLst>
  </p:cSld>
  <p:clrMapOvr>
    <a:masterClrMapping/>
  </p:clrMapOvr>
  <p:timing>
    <p:tnLst>
      <p:par>
        <p:cTn id="1" dur="indefinite" restart="never" nodeType="tmRoot"/>
      </p:par>
    </p:tnLst>
  </p:timing>
</p:sldLayout>
</file>

<file path=ppt/slideLayouts/slideLayout1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5997302-66FF-4ACA-9945-F7383E21183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78356536"/>
      </p:ext>
    </p:extLst>
  </p:cSld>
  <p:clrMapOvr>
    <a:masterClrMapping/>
  </p:clrMapOvr>
  <p:timing>
    <p:tnLst>
      <p:par>
        <p:cTn id="1" dur="indefinite" restart="never" nodeType="tmRoot"/>
      </p:par>
    </p:tnLst>
  </p:timing>
</p:sldLayout>
</file>

<file path=ppt/slideLayouts/slideLayout1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F5997302-66FF-4ACA-9945-F7383E21183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58127702"/>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cxnSp>
        <p:nvCxnSpPr>
          <p:cNvPr id="2" name="Straight Connector 1"/>
          <p:cNvCxnSpPr/>
          <p:nvPr userDrawn="1"/>
        </p:nvCxnSpPr>
        <p:spPr>
          <a:xfrm>
            <a:off x="0" y="914400"/>
            <a:ext cx="9144000" cy="0"/>
          </a:xfrm>
          <a:prstGeom prst="line">
            <a:avLst/>
          </a:prstGeom>
          <a:ln w="25400">
            <a:solidFill>
              <a:srgbClr val="00E668"/>
            </a:solidFill>
          </a:ln>
        </p:spPr>
        <p:style>
          <a:lnRef idx="1">
            <a:schemeClr val="accent1"/>
          </a:lnRef>
          <a:fillRef idx="0">
            <a:schemeClr val="accent1"/>
          </a:fillRef>
          <a:effectRef idx="0">
            <a:schemeClr val="accent1"/>
          </a:effectRef>
          <a:fontRef idx="minor">
            <a:schemeClr val="tx1"/>
          </a:fontRef>
        </p:style>
      </p:cxnSp>
      <p:sp>
        <p:nvSpPr>
          <p:cNvPr id="3" name="Slide Number Placeholder 4"/>
          <p:cNvSpPr>
            <a:spLocks noGrp="1"/>
          </p:cNvSpPr>
          <p:nvPr>
            <p:ph type="sldNum" sz="quarter" idx="10"/>
          </p:nvPr>
        </p:nvSpPr>
        <p:spPr>
          <a:xfrm>
            <a:off x="8839200" y="6492882"/>
            <a:ext cx="304800" cy="365125"/>
          </a:xfrm>
        </p:spPr>
        <p:txBody>
          <a:bodyPr/>
          <a:lstStyle>
            <a:lvl1pPr>
              <a:defRPr>
                <a:latin typeface="Arial" charset="0"/>
              </a:defRPr>
            </a:lvl1pPr>
          </a:lstStyle>
          <a:p>
            <a:pPr>
              <a:defRPr/>
            </a:pPr>
            <a:fld id="{462D110A-87CB-4F4B-A244-44095AA0027F}"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648693795"/>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F5997302-66FF-4ACA-9945-F7383E21183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55106721"/>
      </p:ext>
    </p:extLst>
  </p:cSld>
  <p:clrMapOvr>
    <a:masterClrMapping/>
  </p:clrMapOvr>
  <p:timing>
    <p:tnLst>
      <p:par>
        <p:cTn id="1" dur="indefinite" restart="never" nodeType="tmRoot"/>
      </p:par>
    </p:tnLst>
  </p:timing>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F5997302-66FF-4ACA-9945-F7383E21183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23257155"/>
      </p:ext>
    </p:extLst>
  </p:cSld>
  <p:clrMapOvr>
    <a:masterClrMapping/>
  </p:clrMapOvr>
  <p:timing>
    <p:tnLst>
      <p:par>
        <p:cTn id="1" dur="indefinite" restart="never" nodeType="tmRoot"/>
      </p:par>
    </p:tnLst>
  </p:timing>
</p:sldLayout>
</file>

<file path=ppt/slideLayouts/slideLayout1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F5997302-66FF-4ACA-9945-F7383E211836}" type="slidenum">
              <a:rPr lang="en-US" smtClean="0">
                <a:solidFill>
                  <a:prstClr val="black">
                    <a:tint val="75000"/>
                  </a:prstClr>
                </a:solidFill>
              </a:rPr>
              <a:pPr/>
              <a:t>‹#›</a:t>
            </a:fld>
            <a:endParaRPr lang="en-US" dirty="0">
              <a:solidFill>
                <a:prstClr val="black">
                  <a:tint val="75000"/>
                </a:prstClr>
              </a:solidFill>
            </a:endParaRP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8076" y="40906"/>
            <a:ext cx="1051288" cy="740344"/>
          </a:xfrm>
          <a:prstGeom prst="rect">
            <a:avLst/>
          </a:prstGeom>
        </p:spPr>
      </p:pic>
    </p:spTree>
    <p:extLst>
      <p:ext uri="{BB962C8B-B14F-4D97-AF65-F5344CB8AC3E}">
        <p14:creationId xmlns:p14="http://schemas.microsoft.com/office/powerpoint/2010/main" val="2676023921"/>
      </p:ext>
    </p:extLst>
  </p:cSld>
  <p:clrMapOvr>
    <a:masterClrMapping/>
  </p:clrMapOvr>
  <p:timing>
    <p:tnLst>
      <p:par>
        <p:cTn id="1" dur="indefinite" restart="never" nodeType="tmRoot"/>
      </p:par>
    </p:tnLst>
  </p:timing>
</p:sldLayout>
</file>

<file path=ppt/slideLayouts/slideLayout1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F5997302-66FF-4ACA-9945-F7383E21183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71594447"/>
      </p:ext>
    </p:extLst>
  </p:cSld>
  <p:clrMapOvr>
    <a:masterClrMapping/>
  </p:clrMapOvr>
  <p:timing>
    <p:tnLst>
      <p:par>
        <p:cTn id="1" dur="indefinite" restart="never" nodeType="tmRoot"/>
      </p:par>
    </p:tnLst>
  </p:timing>
</p:sldLayout>
</file>

<file path=ppt/slideLayouts/slideLayout1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F5997302-66FF-4ACA-9945-F7383E21183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9212681"/>
      </p:ext>
    </p:extLst>
  </p:cSld>
  <p:clrMapOvr>
    <a:masterClrMapping/>
  </p:clrMapOvr>
  <p:timing>
    <p:tnLst>
      <p:par>
        <p:cTn id="1" dur="indefinite" restart="never" nodeType="tmRoot"/>
      </p:par>
    </p:tnLst>
  </p:timing>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5997302-66FF-4ACA-9945-F7383E21183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62063380"/>
      </p:ext>
    </p:extLst>
  </p:cSld>
  <p:clrMapOvr>
    <a:masterClrMapping/>
  </p:clrMapOvr>
  <p:timing>
    <p:tnLst>
      <p:par>
        <p:cTn id="1" dur="indefinite" restart="never" nodeType="tmRoot"/>
      </p:par>
    </p:tnLst>
  </p:timing>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5997302-66FF-4ACA-9945-F7383E21183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04640100"/>
      </p:ext>
    </p:extLst>
  </p:cSld>
  <p:clrMapOvr>
    <a:masterClrMapping/>
  </p:clrMapOvr>
  <p:timing>
    <p:tnLst>
      <p:par>
        <p:cTn id="1" dur="indefinite" restart="never" nodeType="tmRoot"/>
      </p:par>
    </p:tnLst>
  </p:timing>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F5997302-66FF-4ACA-9945-F7383E21183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28778373"/>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xAndMedia">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1066800" y="304802"/>
            <a:ext cx="7543800" cy="14319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066800" y="1981200"/>
            <a:ext cx="36957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4914900" y="1981200"/>
            <a:ext cx="3695700" cy="4114800"/>
          </a:xfrm>
        </p:spPr>
        <p:txBody>
          <a:bodyPr/>
          <a:lstStyle/>
          <a:p>
            <a:pPr lvl="0"/>
            <a:endParaRPr lang="en-US" noProof="0" dirty="0"/>
          </a:p>
        </p:txBody>
      </p:sp>
      <p:sp>
        <p:nvSpPr>
          <p:cNvPr id="5" name="Rectangle 17"/>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6" name="Rectangle 18"/>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7" name="Rectangle 19"/>
          <p:cNvSpPr>
            <a:spLocks noGrp="1" noChangeArrowheads="1"/>
          </p:cNvSpPr>
          <p:nvPr>
            <p:ph type="sldNum" sz="quarter" idx="12"/>
          </p:nvPr>
        </p:nvSpPr>
        <p:spPr>
          <a:ln/>
        </p:spPr>
        <p:txBody>
          <a:bodyPr/>
          <a:lstStyle>
            <a:lvl1pPr>
              <a:defRPr/>
            </a:lvl1pPr>
          </a:lstStyle>
          <a:p>
            <a:pPr>
              <a:defRPr/>
            </a:pPr>
            <a:fld id="{6943B527-0451-4C0A-B023-C3692B5CEF8F}"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6928964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2"/>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17"/>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5" name="Rectangle 18"/>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6" name="Rectangle 19"/>
          <p:cNvSpPr>
            <a:spLocks noGrp="1" noChangeArrowheads="1"/>
          </p:cNvSpPr>
          <p:nvPr>
            <p:ph type="sldNum" sz="quarter" idx="12"/>
          </p:nvPr>
        </p:nvSpPr>
        <p:spPr>
          <a:ln/>
        </p:spPr>
        <p:txBody>
          <a:bodyPr/>
          <a:lstStyle>
            <a:lvl1pPr>
              <a:defRPr/>
            </a:lvl1pPr>
          </a:lstStyle>
          <a:p>
            <a:pPr>
              <a:defRPr/>
            </a:pPr>
            <a:fld id="{E54ABA16-DF14-4593-BDEF-3B1BADE32303}"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1291232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7"/>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5" name="Rectangle 18"/>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6" name="Rectangle 19"/>
          <p:cNvSpPr>
            <a:spLocks noGrp="1" noChangeArrowheads="1"/>
          </p:cNvSpPr>
          <p:nvPr>
            <p:ph type="sldNum" sz="quarter" idx="12"/>
          </p:nvPr>
        </p:nvSpPr>
        <p:spPr>
          <a:ln/>
        </p:spPr>
        <p:txBody>
          <a:bodyPr/>
          <a:lstStyle>
            <a:lvl1pPr>
              <a:defRPr/>
            </a:lvl1pPr>
          </a:lstStyle>
          <a:p>
            <a:pPr>
              <a:defRPr/>
            </a:pPr>
            <a:fld id="{612DEB58-58A0-41F1-8E29-75D50B4EFFFF}"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3532888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7"/>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5" name="Rectangle 18"/>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6" name="Rectangle 19"/>
          <p:cNvSpPr>
            <a:spLocks noGrp="1" noChangeArrowheads="1"/>
          </p:cNvSpPr>
          <p:nvPr>
            <p:ph type="sldNum" sz="quarter" idx="12"/>
          </p:nvPr>
        </p:nvSpPr>
        <p:spPr>
          <a:ln/>
        </p:spPr>
        <p:txBody>
          <a:bodyPr/>
          <a:lstStyle>
            <a:lvl1pPr>
              <a:defRPr/>
            </a:lvl1pPr>
          </a:lstStyle>
          <a:p>
            <a:pPr>
              <a:defRPr/>
            </a:pPr>
            <a:fld id="{4AC4EE5C-9EAC-497F-8C7F-E1CDCCC176B3}"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2914406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7"/>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5" name="Rectangle 18"/>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6" name="Rectangle 19"/>
          <p:cNvSpPr>
            <a:spLocks noGrp="1" noChangeArrowheads="1"/>
          </p:cNvSpPr>
          <p:nvPr>
            <p:ph type="sldNum" sz="quarter" idx="12"/>
          </p:nvPr>
        </p:nvSpPr>
        <p:spPr>
          <a:ln/>
        </p:spPr>
        <p:txBody>
          <a:bodyPr/>
          <a:lstStyle>
            <a:lvl1pPr>
              <a:defRPr/>
            </a:lvl1pPr>
          </a:lstStyle>
          <a:p>
            <a:pPr>
              <a:defRPr/>
            </a:pPr>
            <a:fld id="{612DEB58-58A0-41F1-8E29-75D50B4EFFFF}"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150419112"/>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066800" y="1981200"/>
            <a:ext cx="36957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14900" y="1981200"/>
            <a:ext cx="36957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7"/>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6" name="Rectangle 18"/>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7" name="Rectangle 19"/>
          <p:cNvSpPr>
            <a:spLocks noGrp="1" noChangeArrowheads="1"/>
          </p:cNvSpPr>
          <p:nvPr>
            <p:ph type="sldNum" sz="quarter" idx="12"/>
          </p:nvPr>
        </p:nvSpPr>
        <p:spPr>
          <a:ln/>
        </p:spPr>
        <p:txBody>
          <a:bodyPr/>
          <a:lstStyle>
            <a:lvl1pPr>
              <a:defRPr/>
            </a:lvl1pPr>
          </a:lstStyle>
          <a:p>
            <a:pPr>
              <a:defRPr/>
            </a:pPr>
            <a:fld id="{F4039D07-0CDC-409B-A4F8-9699092772DF}"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42174616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7"/>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8" name="Rectangle 18"/>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9" name="Rectangle 19"/>
          <p:cNvSpPr>
            <a:spLocks noGrp="1" noChangeArrowheads="1"/>
          </p:cNvSpPr>
          <p:nvPr>
            <p:ph type="sldNum" sz="quarter" idx="12"/>
          </p:nvPr>
        </p:nvSpPr>
        <p:spPr>
          <a:ln/>
        </p:spPr>
        <p:txBody>
          <a:bodyPr/>
          <a:lstStyle>
            <a:lvl1pPr>
              <a:defRPr/>
            </a:lvl1pPr>
          </a:lstStyle>
          <a:p>
            <a:pPr>
              <a:defRPr/>
            </a:pPr>
            <a:fld id="{6AAA8571-30C4-404A-8A67-30BE88C32BAC}"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2979329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7"/>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4" name="Rectangle 18"/>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5" name="Rectangle 19"/>
          <p:cNvSpPr>
            <a:spLocks noGrp="1" noChangeArrowheads="1"/>
          </p:cNvSpPr>
          <p:nvPr>
            <p:ph type="sldNum" sz="quarter" idx="12"/>
          </p:nvPr>
        </p:nvSpPr>
        <p:spPr>
          <a:ln/>
        </p:spPr>
        <p:txBody>
          <a:bodyPr/>
          <a:lstStyle>
            <a:lvl1pPr>
              <a:defRPr/>
            </a:lvl1pPr>
          </a:lstStyle>
          <a:p>
            <a:pPr>
              <a:defRPr/>
            </a:pPr>
            <a:fld id="{8592D817-7EEB-4956-9935-09C6FB05C36A}"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3256394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7"/>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3" name="Rectangle 18"/>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4" name="Rectangle 19"/>
          <p:cNvSpPr>
            <a:spLocks noGrp="1" noChangeArrowheads="1"/>
          </p:cNvSpPr>
          <p:nvPr>
            <p:ph type="sldNum" sz="quarter" idx="12"/>
          </p:nvPr>
        </p:nvSpPr>
        <p:spPr>
          <a:ln/>
        </p:spPr>
        <p:txBody>
          <a:bodyPr/>
          <a:lstStyle>
            <a:lvl1pPr>
              <a:defRPr/>
            </a:lvl1pPr>
          </a:lstStyle>
          <a:p>
            <a:pPr>
              <a:defRPr/>
            </a:pPr>
            <a:fld id="{FA3A0D00-9140-49DC-AF1F-3484A3FA22F7}"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56135888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7"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7"/>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6" name="Rectangle 18"/>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7" name="Rectangle 19"/>
          <p:cNvSpPr>
            <a:spLocks noGrp="1" noChangeArrowheads="1"/>
          </p:cNvSpPr>
          <p:nvPr>
            <p:ph type="sldNum" sz="quarter" idx="12"/>
          </p:nvPr>
        </p:nvSpPr>
        <p:spPr>
          <a:ln/>
        </p:spPr>
        <p:txBody>
          <a:bodyPr/>
          <a:lstStyle>
            <a:lvl1pPr>
              <a:defRPr/>
            </a:lvl1pPr>
          </a:lstStyle>
          <a:p>
            <a:pPr>
              <a:defRPr/>
            </a:pPr>
            <a:fld id="{094CE45F-B2DD-443C-B312-D3FFCE517E77}"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3441651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7"/>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6" name="Rectangle 18"/>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7" name="Rectangle 19"/>
          <p:cNvSpPr>
            <a:spLocks noGrp="1" noChangeArrowheads="1"/>
          </p:cNvSpPr>
          <p:nvPr>
            <p:ph type="sldNum" sz="quarter" idx="12"/>
          </p:nvPr>
        </p:nvSpPr>
        <p:spPr>
          <a:ln/>
        </p:spPr>
        <p:txBody>
          <a:bodyPr/>
          <a:lstStyle>
            <a:lvl1pPr>
              <a:defRPr/>
            </a:lvl1pPr>
          </a:lstStyle>
          <a:p>
            <a:pPr>
              <a:defRPr/>
            </a:pPr>
            <a:fld id="{92D2DF06-A016-42A7-B363-37CF7B66C877}"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8329365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7"/>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5" name="Rectangle 18"/>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6" name="Rectangle 19"/>
          <p:cNvSpPr>
            <a:spLocks noGrp="1" noChangeArrowheads="1"/>
          </p:cNvSpPr>
          <p:nvPr>
            <p:ph type="sldNum" sz="quarter" idx="12"/>
          </p:nvPr>
        </p:nvSpPr>
        <p:spPr>
          <a:ln/>
        </p:spPr>
        <p:txBody>
          <a:bodyPr/>
          <a:lstStyle>
            <a:lvl1pPr>
              <a:defRPr/>
            </a:lvl1pPr>
          </a:lstStyle>
          <a:p>
            <a:pPr>
              <a:defRPr/>
            </a:pPr>
            <a:fld id="{32E9A9D9-2010-4F7D-98A9-5AC5B1D92EFC}"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41639945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24650" y="304800"/>
            <a:ext cx="1885950" cy="5791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66800" y="304800"/>
            <a:ext cx="5505450" cy="5791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7"/>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5" name="Rectangle 18"/>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6" name="Rectangle 19"/>
          <p:cNvSpPr>
            <a:spLocks noGrp="1" noChangeArrowheads="1"/>
          </p:cNvSpPr>
          <p:nvPr>
            <p:ph type="sldNum" sz="quarter" idx="12"/>
          </p:nvPr>
        </p:nvSpPr>
        <p:spPr>
          <a:ln/>
        </p:spPr>
        <p:txBody>
          <a:bodyPr/>
          <a:lstStyle>
            <a:lvl1pPr>
              <a:defRPr/>
            </a:lvl1pPr>
          </a:lstStyle>
          <a:p>
            <a:pPr>
              <a:defRPr/>
            </a:pPr>
            <a:fld id="{92B89192-09B7-4CAA-A047-B64FCC995C33}"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80000037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066800" y="304800"/>
            <a:ext cx="7543800" cy="579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17"/>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4" name="Rectangle 18"/>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5" name="Rectangle 19"/>
          <p:cNvSpPr>
            <a:spLocks noGrp="1" noChangeArrowheads="1"/>
          </p:cNvSpPr>
          <p:nvPr>
            <p:ph type="sldNum" sz="quarter" idx="12"/>
          </p:nvPr>
        </p:nvSpPr>
        <p:spPr>
          <a:ln/>
        </p:spPr>
        <p:txBody>
          <a:bodyPr/>
          <a:lstStyle>
            <a:lvl1pPr>
              <a:defRPr/>
            </a:lvl1pPr>
          </a:lstStyle>
          <a:p>
            <a:pPr>
              <a:defRPr/>
            </a:pPr>
            <a:fld id="{CC8D0795-3C46-4B03-8396-27F30BF7C4B5}"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97231013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1066800" y="304802"/>
            <a:ext cx="7543800" cy="14319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066800" y="1981200"/>
            <a:ext cx="36957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hart Placeholder 3"/>
          <p:cNvSpPr>
            <a:spLocks noGrp="1"/>
          </p:cNvSpPr>
          <p:nvPr>
            <p:ph type="chart" sz="half" idx="2"/>
          </p:nvPr>
        </p:nvSpPr>
        <p:spPr>
          <a:xfrm>
            <a:off x="4914900" y="1981200"/>
            <a:ext cx="3695700" cy="4114800"/>
          </a:xfrm>
        </p:spPr>
        <p:txBody>
          <a:bodyPr/>
          <a:lstStyle/>
          <a:p>
            <a:pPr lvl="0"/>
            <a:endParaRPr lang="en-US" noProof="0" dirty="0" smtClean="0"/>
          </a:p>
        </p:txBody>
      </p:sp>
      <p:sp>
        <p:nvSpPr>
          <p:cNvPr id="5" name="Rectangle 17"/>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6" name="Rectangle 18"/>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7" name="Rectangle 19"/>
          <p:cNvSpPr>
            <a:spLocks noGrp="1" noChangeArrowheads="1"/>
          </p:cNvSpPr>
          <p:nvPr>
            <p:ph type="sldNum" sz="quarter" idx="12"/>
          </p:nvPr>
        </p:nvSpPr>
        <p:spPr>
          <a:ln/>
        </p:spPr>
        <p:txBody>
          <a:bodyPr/>
          <a:lstStyle>
            <a:lvl1pPr>
              <a:defRPr/>
            </a:lvl1pPr>
          </a:lstStyle>
          <a:p>
            <a:pPr>
              <a:defRPr/>
            </a:pPr>
            <a:fld id="{343E103A-EF7D-4A89-9792-8099DF6B1BA9}"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1027884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7"/>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5" name="Rectangle 18"/>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6" name="Rectangle 19"/>
          <p:cNvSpPr>
            <a:spLocks noGrp="1" noChangeArrowheads="1"/>
          </p:cNvSpPr>
          <p:nvPr>
            <p:ph type="sldNum" sz="quarter" idx="12"/>
          </p:nvPr>
        </p:nvSpPr>
        <p:spPr>
          <a:ln/>
        </p:spPr>
        <p:txBody>
          <a:bodyPr/>
          <a:lstStyle>
            <a:lvl1pPr>
              <a:defRPr/>
            </a:lvl1pPr>
          </a:lstStyle>
          <a:p>
            <a:pPr>
              <a:defRPr/>
            </a:pPr>
            <a:fld id="{4AC4EE5C-9EAC-497F-8C7F-E1CDCCC176B3}"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758840588"/>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3" name="Slide Number Placeholder 4"/>
          <p:cNvSpPr>
            <a:spLocks noGrp="1"/>
          </p:cNvSpPr>
          <p:nvPr>
            <p:ph type="sldNum" sz="quarter" idx="10"/>
          </p:nvPr>
        </p:nvSpPr>
        <p:spPr>
          <a:xfrm>
            <a:off x="8839200" y="6492882"/>
            <a:ext cx="304800" cy="365125"/>
          </a:xfrm>
        </p:spPr>
        <p:txBody>
          <a:bodyPr/>
          <a:lstStyle>
            <a:lvl1pPr>
              <a:defRPr>
                <a:latin typeface="Arial" charset="0"/>
              </a:defRPr>
            </a:lvl1pPr>
          </a:lstStyle>
          <a:p>
            <a:pPr>
              <a:defRPr/>
            </a:pPr>
            <a:fld id="{C1068132-0EFD-411E-B2A2-63F63E5C0612}"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97149875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3" name="Slide Number Placeholder 4"/>
          <p:cNvSpPr>
            <a:spLocks noGrp="1"/>
          </p:cNvSpPr>
          <p:nvPr>
            <p:ph type="sldNum" sz="quarter" idx="10"/>
          </p:nvPr>
        </p:nvSpPr>
        <p:spPr>
          <a:xfrm>
            <a:off x="8839200" y="6492882"/>
            <a:ext cx="304800" cy="365125"/>
          </a:xfrm>
        </p:spPr>
        <p:txBody>
          <a:bodyPr/>
          <a:lstStyle>
            <a:lvl1pPr>
              <a:defRPr>
                <a:latin typeface="Arial" charset="0"/>
              </a:defRPr>
            </a:lvl1pPr>
          </a:lstStyle>
          <a:p>
            <a:pPr>
              <a:defRPr/>
            </a:pPr>
            <a:fld id="{462D110A-87CB-4F4B-A244-44095AA0027F}"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3776310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xAndMedia">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1066800" y="304802"/>
            <a:ext cx="7543800" cy="14319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066800" y="1981200"/>
            <a:ext cx="36957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4914900" y="1981200"/>
            <a:ext cx="3695700" cy="4114800"/>
          </a:xfrm>
        </p:spPr>
        <p:txBody>
          <a:bodyPr/>
          <a:lstStyle/>
          <a:p>
            <a:pPr lvl="0"/>
            <a:endParaRPr lang="en-US" noProof="0" dirty="0"/>
          </a:p>
        </p:txBody>
      </p:sp>
      <p:sp>
        <p:nvSpPr>
          <p:cNvPr id="5" name="Rectangle 17"/>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6" name="Rectangle 18"/>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7" name="Rectangle 19"/>
          <p:cNvSpPr>
            <a:spLocks noGrp="1" noChangeArrowheads="1"/>
          </p:cNvSpPr>
          <p:nvPr>
            <p:ph type="sldNum" sz="quarter" idx="12"/>
          </p:nvPr>
        </p:nvSpPr>
        <p:spPr>
          <a:ln/>
        </p:spPr>
        <p:txBody>
          <a:bodyPr/>
          <a:lstStyle>
            <a:lvl1pPr>
              <a:defRPr/>
            </a:lvl1pPr>
          </a:lstStyle>
          <a:p>
            <a:pPr>
              <a:defRPr/>
            </a:pPr>
            <a:fld id="{6943B527-0451-4C0A-B023-C3692B5CEF8F}"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2408283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2"/>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17"/>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5" name="Rectangle 18"/>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6" name="Rectangle 19"/>
          <p:cNvSpPr>
            <a:spLocks noGrp="1" noChangeArrowheads="1"/>
          </p:cNvSpPr>
          <p:nvPr>
            <p:ph type="sldNum" sz="quarter" idx="12"/>
          </p:nvPr>
        </p:nvSpPr>
        <p:spPr>
          <a:ln/>
        </p:spPr>
        <p:txBody>
          <a:bodyPr/>
          <a:lstStyle>
            <a:lvl1pPr>
              <a:defRPr/>
            </a:lvl1pPr>
          </a:lstStyle>
          <a:p>
            <a:pPr>
              <a:defRPr/>
            </a:pPr>
            <a:fld id="{E54ABA16-DF14-4593-BDEF-3B1BADE32303}"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8618710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7"/>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5" name="Rectangle 18"/>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6" name="Rectangle 19"/>
          <p:cNvSpPr>
            <a:spLocks noGrp="1" noChangeArrowheads="1"/>
          </p:cNvSpPr>
          <p:nvPr>
            <p:ph type="sldNum" sz="quarter" idx="12"/>
          </p:nvPr>
        </p:nvSpPr>
        <p:spPr>
          <a:ln/>
        </p:spPr>
        <p:txBody>
          <a:bodyPr/>
          <a:lstStyle>
            <a:lvl1pPr>
              <a:defRPr/>
            </a:lvl1pPr>
          </a:lstStyle>
          <a:p>
            <a:pPr>
              <a:defRPr/>
            </a:pPr>
            <a:fld id="{612DEB58-58A0-41F1-8E29-75D50B4EFFFF}"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24800880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7"/>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5" name="Rectangle 18"/>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6" name="Rectangle 19"/>
          <p:cNvSpPr>
            <a:spLocks noGrp="1" noChangeArrowheads="1"/>
          </p:cNvSpPr>
          <p:nvPr>
            <p:ph type="sldNum" sz="quarter" idx="12"/>
          </p:nvPr>
        </p:nvSpPr>
        <p:spPr>
          <a:ln/>
        </p:spPr>
        <p:txBody>
          <a:bodyPr/>
          <a:lstStyle>
            <a:lvl1pPr>
              <a:defRPr/>
            </a:lvl1pPr>
          </a:lstStyle>
          <a:p>
            <a:pPr>
              <a:defRPr/>
            </a:pPr>
            <a:fld id="{4AC4EE5C-9EAC-497F-8C7F-E1CDCCC176B3}"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91885555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066800" y="1981200"/>
            <a:ext cx="36957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14900" y="1981200"/>
            <a:ext cx="36957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7"/>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6" name="Rectangle 18"/>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7" name="Rectangle 19"/>
          <p:cNvSpPr>
            <a:spLocks noGrp="1" noChangeArrowheads="1"/>
          </p:cNvSpPr>
          <p:nvPr>
            <p:ph type="sldNum" sz="quarter" idx="12"/>
          </p:nvPr>
        </p:nvSpPr>
        <p:spPr>
          <a:ln/>
        </p:spPr>
        <p:txBody>
          <a:bodyPr/>
          <a:lstStyle>
            <a:lvl1pPr>
              <a:defRPr/>
            </a:lvl1pPr>
          </a:lstStyle>
          <a:p>
            <a:pPr>
              <a:defRPr/>
            </a:pPr>
            <a:fld id="{F4039D07-0CDC-409B-A4F8-9699092772DF}"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49777804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7"/>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8" name="Rectangle 18"/>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9" name="Rectangle 19"/>
          <p:cNvSpPr>
            <a:spLocks noGrp="1" noChangeArrowheads="1"/>
          </p:cNvSpPr>
          <p:nvPr>
            <p:ph type="sldNum" sz="quarter" idx="12"/>
          </p:nvPr>
        </p:nvSpPr>
        <p:spPr>
          <a:ln/>
        </p:spPr>
        <p:txBody>
          <a:bodyPr/>
          <a:lstStyle>
            <a:lvl1pPr>
              <a:defRPr/>
            </a:lvl1pPr>
          </a:lstStyle>
          <a:p>
            <a:pPr>
              <a:defRPr/>
            </a:pPr>
            <a:fld id="{6AAA8571-30C4-404A-8A67-30BE88C32BAC}"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4561841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7"/>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4" name="Rectangle 18"/>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5" name="Rectangle 19"/>
          <p:cNvSpPr>
            <a:spLocks noGrp="1" noChangeArrowheads="1"/>
          </p:cNvSpPr>
          <p:nvPr>
            <p:ph type="sldNum" sz="quarter" idx="12"/>
          </p:nvPr>
        </p:nvSpPr>
        <p:spPr>
          <a:ln/>
        </p:spPr>
        <p:txBody>
          <a:bodyPr/>
          <a:lstStyle>
            <a:lvl1pPr>
              <a:defRPr/>
            </a:lvl1pPr>
          </a:lstStyle>
          <a:p>
            <a:pPr>
              <a:defRPr/>
            </a:pPr>
            <a:fld id="{8592D817-7EEB-4956-9935-09C6FB05C36A}"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96800683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7"/>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3" name="Rectangle 18"/>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4" name="Rectangle 19"/>
          <p:cNvSpPr>
            <a:spLocks noGrp="1" noChangeArrowheads="1"/>
          </p:cNvSpPr>
          <p:nvPr>
            <p:ph type="sldNum" sz="quarter" idx="12"/>
          </p:nvPr>
        </p:nvSpPr>
        <p:spPr>
          <a:ln/>
        </p:spPr>
        <p:txBody>
          <a:bodyPr/>
          <a:lstStyle>
            <a:lvl1pPr>
              <a:defRPr/>
            </a:lvl1pPr>
          </a:lstStyle>
          <a:p>
            <a:pPr>
              <a:defRPr/>
            </a:pPr>
            <a:fld id="{FA3A0D00-9140-49DC-AF1F-3484A3FA22F7}"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0963823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066800" y="1981200"/>
            <a:ext cx="36957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14900" y="1981200"/>
            <a:ext cx="36957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7"/>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6" name="Rectangle 18"/>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7" name="Rectangle 19"/>
          <p:cNvSpPr>
            <a:spLocks noGrp="1" noChangeArrowheads="1"/>
          </p:cNvSpPr>
          <p:nvPr>
            <p:ph type="sldNum" sz="quarter" idx="12"/>
          </p:nvPr>
        </p:nvSpPr>
        <p:spPr>
          <a:ln/>
        </p:spPr>
        <p:txBody>
          <a:bodyPr/>
          <a:lstStyle>
            <a:lvl1pPr>
              <a:defRPr/>
            </a:lvl1pPr>
          </a:lstStyle>
          <a:p>
            <a:pPr>
              <a:defRPr/>
            </a:pPr>
            <a:fld id="{F4039D07-0CDC-409B-A4F8-9699092772DF}"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751054590"/>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7"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7"/>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6" name="Rectangle 18"/>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7" name="Rectangle 19"/>
          <p:cNvSpPr>
            <a:spLocks noGrp="1" noChangeArrowheads="1"/>
          </p:cNvSpPr>
          <p:nvPr>
            <p:ph type="sldNum" sz="quarter" idx="12"/>
          </p:nvPr>
        </p:nvSpPr>
        <p:spPr>
          <a:ln/>
        </p:spPr>
        <p:txBody>
          <a:bodyPr/>
          <a:lstStyle>
            <a:lvl1pPr>
              <a:defRPr/>
            </a:lvl1pPr>
          </a:lstStyle>
          <a:p>
            <a:pPr>
              <a:defRPr/>
            </a:pPr>
            <a:fld id="{094CE45F-B2DD-443C-B312-D3FFCE517E77}"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415354925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7"/>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6" name="Rectangle 18"/>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7" name="Rectangle 19"/>
          <p:cNvSpPr>
            <a:spLocks noGrp="1" noChangeArrowheads="1"/>
          </p:cNvSpPr>
          <p:nvPr>
            <p:ph type="sldNum" sz="quarter" idx="12"/>
          </p:nvPr>
        </p:nvSpPr>
        <p:spPr>
          <a:ln/>
        </p:spPr>
        <p:txBody>
          <a:bodyPr/>
          <a:lstStyle>
            <a:lvl1pPr>
              <a:defRPr/>
            </a:lvl1pPr>
          </a:lstStyle>
          <a:p>
            <a:pPr>
              <a:defRPr/>
            </a:pPr>
            <a:fld id="{92D2DF06-A016-42A7-B363-37CF7B66C877}"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3250203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7"/>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5" name="Rectangle 18"/>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6" name="Rectangle 19"/>
          <p:cNvSpPr>
            <a:spLocks noGrp="1" noChangeArrowheads="1"/>
          </p:cNvSpPr>
          <p:nvPr>
            <p:ph type="sldNum" sz="quarter" idx="12"/>
          </p:nvPr>
        </p:nvSpPr>
        <p:spPr>
          <a:ln/>
        </p:spPr>
        <p:txBody>
          <a:bodyPr/>
          <a:lstStyle>
            <a:lvl1pPr>
              <a:defRPr/>
            </a:lvl1pPr>
          </a:lstStyle>
          <a:p>
            <a:pPr>
              <a:defRPr/>
            </a:pPr>
            <a:fld id="{32E9A9D9-2010-4F7D-98A9-5AC5B1D92EFC}"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3792347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24650" y="304800"/>
            <a:ext cx="1885950" cy="5791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66800" y="304800"/>
            <a:ext cx="5505450" cy="5791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7"/>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5" name="Rectangle 18"/>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6" name="Rectangle 19"/>
          <p:cNvSpPr>
            <a:spLocks noGrp="1" noChangeArrowheads="1"/>
          </p:cNvSpPr>
          <p:nvPr>
            <p:ph type="sldNum" sz="quarter" idx="12"/>
          </p:nvPr>
        </p:nvSpPr>
        <p:spPr>
          <a:ln/>
        </p:spPr>
        <p:txBody>
          <a:bodyPr/>
          <a:lstStyle>
            <a:lvl1pPr>
              <a:defRPr/>
            </a:lvl1pPr>
          </a:lstStyle>
          <a:p>
            <a:pPr>
              <a:defRPr/>
            </a:pPr>
            <a:fld id="{92B89192-09B7-4CAA-A047-B64FCC995C33}"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88547753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066800" y="304800"/>
            <a:ext cx="7543800" cy="579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17"/>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4" name="Rectangle 18"/>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5" name="Rectangle 19"/>
          <p:cNvSpPr>
            <a:spLocks noGrp="1" noChangeArrowheads="1"/>
          </p:cNvSpPr>
          <p:nvPr>
            <p:ph type="sldNum" sz="quarter" idx="12"/>
          </p:nvPr>
        </p:nvSpPr>
        <p:spPr>
          <a:ln/>
        </p:spPr>
        <p:txBody>
          <a:bodyPr/>
          <a:lstStyle>
            <a:lvl1pPr>
              <a:defRPr/>
            </a:lvl1pPr>
          </a:lstStyle>
          <a:p>
            <a:pPr>
              <a:defRPr/>
            </a:pPr>
            <a:fld id="{CC8D0795-3C46-4B03-8396-27F30BF7C4B5}"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13398377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1066800" y="304802"/>
            <a:ext cx="7543800" cy="14319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066800" y="1981200"/>
            <a:ext cx="36957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hart Placeholder 3"/>
          <p:cNvSpPr>
            <a:spLocks noGrp="1"/>
          </p:cNvSpPr>
          <p:nvPr>
            <p:ph type="chart" sz="half" idx="2"/>
          </p:nvPr>
        </p:nvSpPr>
        <p:spPr>
          <a:xfrm>
            <a:off x="4914900" y="1981200"/>
            <a:ext cx="3695700" cy="4114800"/>
          </a:xfrm>
        </p:spPr>
        <p:txBody>
          <a:bodyPr/>
          <a:lstStyle/>
          <a:p>
            <a:pPr lvl="0"/>
            <a:endParaRPr lang="en-US" noProof="0" dirty="0" smtClean="0"/>
          </a:p>
        </p:txBody>
      </p:sp>
      <p:sp>
        <p:nvSpPr>
          <p:cNvPr id="5" name="Rectangle 17"/>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6" name="Rectangle 18"/>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7" name="Rectangle 19"/>
          <p:cNvSpPr>
            <a:spLocks noGrp="1" noChangeArrowheads="1"/>
          </p:cNvSpPr>
          <p:nvPr>
            <p:ph type="sldNum" sz="quarter" idx="12"/>
          </p:nvPr>
        </p:nvSpPr>
        <p:spPr>
          <a:ln/>
        </p:spPr>
        <p:txBody>
          <a:bodyPr/>
          <a:lstStyle>
            <a:lvl1pPr>
              <a:defRPr/>
            </a:lvl1pPr>
          </a:lstStyle>
          <a:p>
            <a:pPr>
              <a:defRPr/>
            </a:pPr>
            <a:fld id="{343E103A-EF7D-4A89-9792-8099DF6B1BA9}"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04193541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cxnSp>
        <p:nvCxnSpPr>
          <p:cNvPr id="2" name="Straight Connector 1"/>
          <p:cNvCxnSpPr/>
          <p:nvPr userDrawn="1"/>
        </p:nvCxnSpPr>
        <p:spPr>
          <a:xfrm>
            <a:off x="0" y="914400"/>
            <a:ext cx="9144000" cy="0"/>
          </a:xfrm>
          <a:prstGeom prst="line">
            <a:avLst/>
          </a:prstGeom>
          <a:ln w="25400">
            <a:solidFill>
              <a:srgbClr val="00E668"/>
            </a:solidFill>
          </a:ln>
        </p:spPr>
        <p:style>
          <a:lnRef idx="1">
            <a:schemeClr val="accent1"/>
          </a:lnRef>
          <a:fillRef idx="0">
            <a:schemeClr val="accent1"/>
          </a:fillRef>
          <a:effectRef idx="0">
            <a:schemeClr val="accent1"/>
          </a:effectRef>
          <a:fontRef idx="minor">
            <a:schemeClr val="tx1"/>
          </a:fontRef>
        </p:style>
      </p:cxnSp>
      <p:sp>
        <p:nvSpPr>
          <p:cNvPr id="3" name="Slide Number Placeholder 4"/>
          <p:cNvSpPr>
            <a:spLocks noGrp="1"/>
          </p:cNvSpPr>
          <p:nvPr>
            <p:ph type="sldNum" sz="quarter" idx="10"/>
          </p:nvPr>
        </p:nvSpPr>
        <p:spPr>
          <a:xfrm>
            <a:off x="8839200" y="6492882"/>
            <a:ext cx="304800" cy="365125"/>
          </a:xfrm>
        </p:spPr>
        <p:txBody>
          <a:bodyPr/>
          <a:lstStyle>
            <a:lvl1pPr>
              <a:defRPr>
                <a:latin typeface="Arial" charset="0"/>
              </a:defRPr>
            </a:lvl1pPr>
          </a:lstStyle>
          <a:p>
            <a:pPr>
              <a:defRPr/>
            </a:pPr>
            <a:fld id="{C1068132-0EFD-411E-B2A2-63F63E5C0612}"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23514873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cxnSp>
        <p:nvCxnSpPr>
          <p:cNvPr id="2" name="Straight Connector 1"/>
          <p:cNvCxnSpPr/>
          <p:nvPr userDrawn="1"/>
        </p:nvCxnSpPr>
        <p:spPr>
          <a:xfrm>
            <a:off x="0" y="914400"/>
            <a:ext cx="9144000" cy="0"/>
          </a:xfrm>
          <a:prstGeom prst="line">
            <a:avLst/>
          </a:prstGeom>
          <a:ln w="25400">
            <a:solidFill>
              <a:srgbClr val="00E668"/>
            </a:solidFill>
          </a:ln>
        </p:spPr>
        <p:style>
          <a:lnRef idx="1">
            <a:schemeClr val="accent1"/>
          </a:lnRef>
          <a:fillRef idx="0">
            <a:schemeClr val="accent1"/>
          </a:fillRef>
          <a:effectRef idx="0">
            <a:schemeClr val="accent1"/>
          </a:effectRef>
          <a:fontRef idx="minor">
            <a:schemeClr val="tx1"/>
          </a:fontRef>
        </p:style>
      </p:cxnSp>
      <p:sp>
        <p:nvSpPr>
          <p:cNvPr id="3" name="Slide Number Placeholder 4"/>
          <p:cNvSpPr>
            <a:spLocks noGrp="1"/>
          </p:cNvSpPr>
          <p:nvPr>
            <p:ph type="sldNum" sz="quarter" idx="10"/>
          </p:nvPr>
        </p:nvSpPr>
        <p:spPr>
          <a:xfrm>
            <a:off x="8839200" y="6492882"/>
            <a:ext cx="304800" cy="365125"/>
          </a:xfrm>
        </p:spPr>
        <p:txBody>
          <a:bodyPr/>
          <a:lstStyle>
            <a:lvl1pPr>
              <a:defRPr>
                <a:latin typeface="Arial" charset="0"/>
              </a:defRPr>
            </a:lvl1pPr>
          </a:lstStyle>
          <a:p>
            <a:pPr>
              <a:defRPr/>
            </a:pPr>
            <a:fld id="{462D110A-87CB-4F4B-A244-44095AA0027F}"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28334444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xAndMedia">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1066800" y="304802"/>
            <a:ext cx="7543800" cy="14319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066800" y="1981200"/>
            <a:ext cx="36957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4914900" y="1981200"/>
            <a:ext cx="3695700" cy="4114800"/>
          </a:xfrm>
        </p:spPr>
        <p:txBody>
          <a:bodyPr/>
          <a:lstStyle/>
          <a:p>
            <a:pPr lvl="0"/>
            <a:endParaRPr lang="en-US" noProof="0" dirty="0"/>
          </a:p>
        </p:txBody>
      </p:sp>
      <p:sp>
        <p:nvSpPr>
          <p:cNvPr id="5" name="Rectangle 17"/>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6" name="Rectangle 18"/>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7" name="Rectangle 19"/>
          <p:cNvSpPr>
            <a:spLocks noGrp="1" noChangeArrowheads="1"/>
          </p:cNvSpPr>
          <p:nvPr>
            <p:ph type="sldNum" sz="quarter" idx="12"/>
          </p:nvPr>
        </p:nvSpPr>
        <p:spPr>
          <a:ln/>
        </p:spPr>
        <p:txBody>
          <a:bodyPr/>
          <a:lstStyle>
            <a:lvl1pPr>
              <a:defRPr/>
            </a:lvl1pPr>
          </a:lstStyle>
          <a:p>
            <a:pPr>
              <a:defRPr/>
            </a:pPr>
            <a:fld id="{6943B527-0451-4C0A-B023-C3692B5CEF8F}"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406810312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2"/>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17"/>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5" name="Rectangle 18"/>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6" name="Rectangle 19"/>
          <p:cNvSpPr>
            <a:spLocks noGrp="1" noChangeArrowheads="1"/>
          </p:cNvSpPr>
          <p:nvPr>
            <p:ph type="sldNum" sz="quarter" idx="12"/>
          </p:nvPr>
        </p:nvSpPr>
        <p:spPr>
          <a:ln/>
        </p:spPr>
        <p:txBody>
          <a:bodyPr/>
          <a:lstStyle>
            <a:lvl1pPr>
              <a:defRPr/>
            </a:lvl1pPr>
          </a:lstStyle>
          <a:p>
            <a:pPr>
              <a:defRPr/>
            </a:pPr>
            <a:fld id="{E54ABA16-DF14-4593-BDEF-3B1BADE32303}"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3403451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7"/>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8" name="Rectangle 18"/>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9" name="Rectangle 19"/>
          <p:cNvSpPr>
            <a:spLocks noGrp="1" noChangeArrowheads="1"/>
          </p:cNvSpPr>
          <p:nvPr>
            <p:ph type="sldNum" sz="quarter" idx="12"/>
          </p:nvPr>
        </p:nvSpPr>
        <p:spPr>
          <a:ln/>
        </p:spPr>
        <p:txBody>
          <a:bodyPr/>
          <a:lstStyle>
            <a:lvl1pPr>
              <a:defRPr/>
            </a:lvl1pPr>
          </a:lstStyle>
          <a:p>
            <a:pPr>
              <a:defRPr/>
            </a:pPr>
            <a:fld id="{6AAA8571-30C4-404A-8A67-30BE88C32BAC}"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908295585"/>
      </p:ext>
    </p:extLst>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7"/>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5" name="Rectangle 18"/>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6" name="Rectangle 19"/>
          <p:cNvSpPr>
            <a:spLocks noGrp="1" noChangeArrowheads="1"/>
          </p:cNvSpPr>
          <p:nvPr>
            <p:ph type="sldNum" sz="quarter" idx="12"/>
          </p:nvPr>
        </p:nvSpPr>
        <p:spPr>
          <a:ln/>
        </p:spPr>
        <p:txBody>
          <a:bodyPr/>
          <a:lstStyle>
            <a:lvl1pPr>
              <a:defRPr/>
            </a:lvl1pPr>
          </a:lstStyle>
          <a:p>
            <a:pPr>
              <a:defRPr/>
            </a:pPr>
            <a:fld id="{612DEB58-58A0-41F1-8E29-75D50B4EFFFF}"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71347149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7"/>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5" name="Rectangle 18"/>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6" name="Rectangle 19"/>
          <p:cNvSpPr>
            <a:spLocks noGrp="1" noChangeArrowheads="1"/>
          </p:cNvSpPr>
          <p:nvPr>
            <p:ph type="sldNum" sz="quarter" idx="12"/>
          </p:nvPr>
        </p:nvSpPr>
        <p:spPr>
          <a:ln/>
        </p:spPr>
        <p:txBody>
          <a:bodyPr/>
          <a:lstStyle>
            <a:lvl1pPr>
              <a:defRPr/>
            </a:lvl1pPr>
          </a:lstStyle>
          <a:p>
            <a:pPr>
              <a:defRPr/>
            </a:pPr>
            <a:fld id="{4AC4EE5C-9EAC-497F-8C7F-E1CDCCC176B3}"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64090178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066800" y="1981200"/>
            <a:ext cx="36957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14900" y="1981200"/>
            <a:ext cx="36957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7"/>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6" name="Rectangle 18"/>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7" name="Rectangle 19"/>
          <p:cNvSpPr>
            <a:spLocks noGrp="1" noChangeArrowheads="1"/>
          </p:cNvSpPr>
          <p:nvPr>
            <p:ph type="sldNum" sz="quarter" idx="12"/>
          </p:nvPr>
        </p:nvSpPr>
        <p:spPr>
          <a:ln/>
        </p:spPr>
        <p:txBody>
          <a:bodyPr/>
          <a:lstStyle>
            <a:lvl1pPr>
              <a:defRPr/>
            </a:lvl1pPr>
          </a:lstStyle>
          <a:p>
            <a:pPr>
              <a:defRPr/>
            </a:pPr>
            <a:fld id="{F4039D07-0CDC-409B-A4F8-9699092772DF}"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409997215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7"/>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8" name="Rectangle 18"/>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9" name="Rectangle 19"/>
          <p:cNvSpPr>
            <a:spLocks noGrp="1" noChangeArrowheads="1"/>
          </p:cNvSpPr>
          <p:nvPr>
            <p:ph type="sldNum" sz="quarter" idx="12"/>
          </p:nvPr>
        </p:nvSpPr>
        <p:spPr>
          <a:ln/>
        </p:spPr>
        <p:txBody>
          <a:bodyPr/>
          <a:lstStyle>
            <a:lvl1pPr>
              <a:defRPr/>
            </a:lvl1pPr>
          </a:lstStyle>
          <a:p>
            <a:pPr>
              <a:defRPr/>
            </a:pPr>
            <a:fld id="{6AAA8571-30C4-404A-8A67-30BE88C32BAC}"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65822097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7"/>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4" name="Rectangle 18"/>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5" name="Rectangle 19"/>
          <p:cNvSpPr>
            <a:spLocks noGrp="1" noChangeArrowheads="1"/>
          </p:cNvSpPr>
          <p:nvPr>
            <p:ph type="sldNum" sz="quarter" idx="12"/>
          </p:nvPr>
        </p:nvSpPr>
        <p:spPr>
          <a:ln/>
        </p:spPr>
        <p:txBody>
          <a:bodyPr/>
          <a:lstStyle>
            <a:lvl1pPr>
              <a:defRPr/>
            </a:lvl1pPr>
          </a:lstStyle>
          <a:p>
            <a:pPr>
              <a:defRPr/>
            </a:pPr>
            <a:fld id="{8592D817-7EEB-4956-9935-09C6FB05C36A}"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87803606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7"/>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3" name="Rectangle 18"/>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4" name="Rectangle 19"/>
          <p:cNvSpPr>
            <a:spLocks noGrp="1" noChangeArrowheads="1"/>
          </p:cNvSpPr>
          <p:nvPr>
            <p:ph type="sldNum" sz="quarter" idx="12"/>
          </p:nvPr>
        </p:nvSpPr>
        <p:spPr>
          <a:ln/>
        </p:spPr>
        <p:txBody>
          <a:bodyPr/>
          <a:lstStyle>
            <a:lvl1pPr>
              <a:defRPr/>
            </a:lvl1pPr>
          </a:lstStyle>
          <a:p>
            <a:pPr>
              <a:defRPr/>
            </a:pPr>
            <a:fld id="{FA3A0D00-9140-49DC-AF1F-3484A3FA22F7}"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54995384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7"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7"/>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6" name="Rectangle 18"/>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7" name="Rectangle 19"/>
          <p:cNvSpPr>
            <a:spLocks noGrp="1" noChangeArrowheads="1"/>
          </p:cNvSpPr>
          <p:nvPr>
            <p:ph type="sldNum" sz="quarter" idx="12"/>
          </p:nvPr>
        </p:nvSpPr>
        <p:spPr>
          <a:ln/>
        </p:spPr>
        <p:txBody>
          <a:bodyPr/>
          <a:lstStyle>
            <a:lvl1pPr>
              <a:defRPr/>
            </a:lvl1pPr>
          </a:lstStyle>
          <a:p>
            <a:pPr>
              <a:defRPr/>
            </a:pPr>
            <a:fld id="{094CE45F-B2DD-443C-B312-D3FFCE517E77}"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43376020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7"/>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6" name="Rectangle 18"/>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7" name="Rectangle 19"/>
          <p:cNvSpPr>
            <a:spLocks noGrp="1" noChangeArrowheads="1"/>
          </p:cNvSpPr>
          <p:nvPr>
            <p:ph type="sldNum" sz="quarter" idx="12"/>
          </p:nvPr>
        </p:nvSpPr>
        <p:spPr>
          <a:ln/>
        </p:spPr>
        <p:txBody>
          <a:bodyPr/>
          <a:lstStyle>
            <a:lvl1pPr>
              <a:defRPr/>
            </a:lvl1pPr>
          </a:lstStyle>
          <a:p>
            <a:pPr>
              <a:defRPr/>
            </a:pPr>
            <a:fld id="{92D2DF06-A016-42A7-B363-37CF7B66C877}"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52904009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7"/>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5" name="Rectangle 18"/>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6" name="Rectangle 19"/>
          <p:cNvSpPr>
            <a:spLocks noGrp="1" noChangeArrowheads="1"/>
          </p:cNvSpPr>
          <p:nvPr>
            <p:ph type="sldNum" sz="quarter" idx="12"/>
          </p:nvPr>
        </p:nvSpPr>
        <p:spPr>
          <a:ln/>
        </p:spPr>
        <p:txBody>
          <a:bodyPr/>
          <a:lstStyle>
            <a:lvl1pPr>
              <a:defRPr/>
            </a:lvl1pPr>
          </a:lstStyle>
          <a:p>
            <a:pPr>
              <a:defRPr/>
            </a:pPr>
            <a:fld id="{32E9A9D9-2010-4F7D-98A9-5AC5B1D92EFC}"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6038610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24650" y="304800"/>
            <a:ext cx="1885950" cy="5791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66800" y="304800"/>
            <a:ext cx="5505450" cy="5791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7"/>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5" name="Rectangle 18"/>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6" name="Rectangle 19"/>
          <p:cNvSpPr>
            <a:spLocks noGrp="1" noChangeArrowheads="1"/>
          </p:cNvSpPr>
          <p:nvPr>
            <p:ph type="sldNum" sz="quarter" idx="12"/>
          </p:nvPr>
        </p:nvSpPr>
        <p:spPr>
          <a:ln/>
        </p:spPr>
        <p:txBody>
          <a:bodyPr/>
          <a:lstStyle>
            <a:lvl1pPr>
              <a:defRPr/>
            </a:lvl1pPr>
          </a:lstStyle>
          <a:p>
            <a:pPr>
              <a:defRPr/>
            </a:pPr>
            <a:fld id="{92B89192-09B7-4CAA-A047-B64FCC995C33}"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0009945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7"/>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4" name="Rectangle 18"/>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5" name="Rectangle 19"/>
          <p:cNvSpPr>
            <a:spLocks noGrp="1" noChangeArrowheads="1"/>
          </p:cNvSpPr>
          <p:nvPr>
            <p:ph type="sldNum" sz="quarter" idx="12"/>
          </p:nvPr>
        </p:nvSpPr>
        <p:spPr>
          <a:ln/>
        </p:spPr>
        <p:txBody>
          <a:bodyPr/>
          <a:lstStyle>
            <a:lvl1pPr>
              <a:defRPr/>
            </a:lvl1pPr>
          </a:lstStyle>
          <a:p>
            <a:pPr>
              <a:defRPr/>
            </a:pPr>
            <a:fld id="{8592D817-7EEB-4956-9935-09C6FB05C36A}"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954536462"/>
      </p:ext>
    </p:extLst>
  </p:cSld>
  <p:clrMapOvr>
    <a:masterClrMapping/>
  </p:clrMapOvr>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066800" y="304800"/>
            <a:ext cx="7543800" cy="579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17"/>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4" name="Rectangle 18"/>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5" name="Rectangle 19"/>
          <p:cNvSpPr>
            <a:spLocks noGrp="1" noChangeArrowheads="1"/>
          </p:cNvSpPr>
          <p:nvPr>
            <p:ph type="sldNum" sz="quarter" idx="12"/>
          </p:nvPr>
        </p:nvSpPr>
        <p:spPr>
          <a:ln/>
        </p:spPr>
        <p:txBody>
          <a:bodyPr/>
          <a:lstStyle>
            <a:lvl1pPr>
              <a:defRPr/>
            </a:lvl1pPr>
          </a:lstStyle>
          <a:p>
            <a:pPr>
              <a:defRPr/>
            </a:pPr>
            <a:fld id="{CC8D0795-3C46-4B03-8396-27F30BF7C4B5}"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65296823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1066800" y="304802"/>
            <a:ext cx="7543800" cy="14319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066800" y="1981200"/>
            <a:ext cx="36957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hart Placeholder 3"/>
          <p:cNvSpPr>
            <a:spLocks noGrp="1"/>
          </p:cNvSpPr>
          <p:nvPr>
            <p:ph type="chart" sz="half" idx="2"/>
          </p:nvPr>
        </p:nvSpPr>
        <p:spPr>
          <a:xfrm>
            <a:off x="4914900" y="1981200"/>
            <a:ext cx="3695700" cy="4114800"/>
          </a:xfrm>
        </p:spPr>
        <p:txBody>
          <a:bodyPr/>
          <a:lstStyle/>
          <a:p>
            <a:pPr lvl="0"/>
            <a:endParaRPr lang="en-US" noProof="0" dirty="0" smtClean="0"/>
          </a:p>
        </p:txBody>
      </p:sp>
      <p:sp>
        <p:nvSpPr>
          <p:cNvPr id="5" name="Rectangle 17"/>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6" name="Rectangle 18"/>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7" name="Rectangle 19"/>
          <p:cNvSpPr>
            <a:spLocks noGrp="1" noChangeArrowheads="1"/>
          </p:cNvSpPr>
          <p:nvPr>
            <p:ph type="sldNum" sz="quarter" idx="12"/>
          </p:nvPr>
        </p:nvSpPr>
        <p:spPr>
          <a:ln/>
        </p:spPr>
        <p:txBody>
          <a:bodyPr/>
          <a:lstStyle>
            <a:lvl1pPr>
              <a:defRPr/>
            </a:lvl1pPr>
          </a:lstStyle>
          <a:p>
            <a:pPr>
              <a:defRPr/>
            </a:pPr>
            <a:fld id="{343E103A-EF7D-4A89-9792-8099DF6B1BA9}"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93783532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cxnSp>
        <p:nvCxnSpPr>
          <p:cNvPr id="2" name="Straight Connector 1"/>
          <p:cNvCxnSpPr/>
          <p:nvPr userDrawn="1"/>
        </p:nvCxnSpPr>
        <p:spPr>
          <a:xfrm>
            <a:off x="0" y="914400"/>
            <a:ext cx="9144000" cy="0"/>
          </a:xfrm>
          <a:prstGeom prst="line">
            <a:avLst/>
          </a:prstGeom>
          <a:ln w="25400">
            <a:solidFill>
              <a:srgbClr val="00E668"/>
            </a:solidFill>
          </a:ln>
        </p:spPr>
        <p:style>
          <a:lnRef idx="1">
            <a:schemeClr val="accent1"/>
          </a:lnRef>
          <a:fillRef idx="0">
            <a:schemeClr val="accent1"/>
          </a:fillRef>
          <a:effectRef idx="0">
            <a:schemeClr val="accent1"/>
          </a:effectRef>
          <a:fontRef idx="minor">
            <a:schemeClr val="tx1"/>
          </a:fontRef>
        </p:style>
      </p:cxnSp>
      <p:sp>
        <p:nvSpPr>
          <p:cNvPr id="3" name="Slide Number Placeholder 4"/>
          <p:cNvSpPr>
            <a:spLocks noGrp="1"/>
          </p:cNvSpPr>
          <p:nvPr>
            <p:ph type="sldNum" sz="quarter" idx="10"/>
          </p:nvPr>
        </p:nvSpPr>
        <p:spPr>
          <a:xfrm>
            <a:off x="8839200" y="6492882"/>
            <a:ext cx="304800" cy="365125"/>
          </a:xfrm>
        </p:spPr>
        <p:txBody>
          <a:bodyPr/>
          <a:lstStyle>
            <a:lvl1pPr>
              <a:defRPr>
                <a:latin typeface="Arial" charset="0"/>
              </a:defRPr>
            </a:lvl1pPr>
          </a:lstStyle>
          <a:p>
            <a:pPr>
              <a:defRPr/>
            </a:pPr>
            <a:fld id="{C1068132-0EFD-411E-B2A2-63F63E5C0612}"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45678109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cxnSp>
        <p:nvCxnSpPr>
          <p:cNvPr id="2" name="Straight Connector 1"/>
          <p:cNvCxnSpPr/>
          <p:nvPr userDrawn="1"/>
        </p:nvCxnSpPr>
        <p:spPr>
          <a:xfrm>
            <a:off x="0" y="914400"/>
            <a:ext cx="9144000" cy="0"/>
          </a:xfrm>
          <a:prstGeom prst="line">
            <a:avLst/>
          </a:prstGeom>
          <a:ln w="25400">
            <a:solidFill>
              <a:srgbClr val="00E668"/>
            </a:solidFill>
          </a:ln>
        </p:spPr>
        <p:style>
          <a:lnRef idx="1">
            <a:schemeClr val="accent1"/>
          </a:lnRef>
          <a:fillRef idx="0">
            <a:schemeClr val="accent1"/>
          </a:fillRef>
          <a:effectRef idx="0">
            <a:schemeClr val="accent1"/>
          </a:effectRef>
          <a:fontRef idx="minor">
            <a:schemeClr val="tx1"/>
          </a:fontRef>
        </p:style>
      </p:cxnSp>
      <p:sp>
        <p:nvSpPr>
          <p:cNvPr id="3" name="Slide Number Placeholder 4"/>
          <p:cNvSpPr>
            <a:spLocks noGrp="1"/>
          </p:cNvSpPr>
          <p:nvPr>
            <p:ph type="sldNum" sz="quarter" idx="10"/>
          </p:nvPr>
        </p:nvSpPr>
        <p:spPr>
          <a:xfrm>
            <a:off x="8839200" y="6492882"/>
            <a:ext cx="304800" cy="365125"/>
          </a:xfrm>
        </p:spPr>
        <p:txBody>
          <a:bodyPr/>
          <a:lstStyle>
            <a:lvl1pPr>
              <a:defRPr>
                <a:latin typeface="Arial" charset="0"/>
              </a:defRPr>
            </a:lvl1pPr>
          </a:lstStyle>
          <a:p>
            <a:pPr>
              <a:defRPr/>
            </a:pPr>
            <a:fld id="{462D110A-87CB-4F4B-A244-44095AA0027F}"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86269842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xAndMedia">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1066800" y="304802"/>
            <a:ext cx="7543800" cy="14319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066800" y="1981200"/>
            <a:ext cx="36957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4914900" y="1981200"/>
            <a:ext cx="3695700" cy="4114800"/>
          </a:xfrm>
        </p:spPr>
        <p:txBody>
          <a:bodyPr/>
          <a:lstStyle/>
          <a:p>
            <a:pPr lvl="0"/>
            <a:endParaRPr lang="en-US" noProof="0" dirty="0"/>
          </a:p>
        </p:txBody>
      </p:sp>
      <p:sp>
        <p:nvSpPr>
          <p:cNvPr id="5" name="Rectangle 17"/>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6" name="Rectangle 18"/>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7" name="Rectangle 19"/>
          <p:cNvSpPr>
            <a:spLocks noGrp="1" noChangeArrowheads="1"/>
          </p:cNvSpPr>
          <p:nvPr>
            <p:ph type="sldNum" sz="quarter" idx="12"/>
          </p:nvPr>
        </p:nvSpPr>
        <p:spPr>
          <a:ln/>
        </p:spPr>
        <p:txBody>
          <a:bodyPr/>
          <a:lstStyle>
            <a:lvl1pPr>
              <a:defRPr/>
            </a:lvl1pPr>
          </a:lstStyle>
          <a:p>
            <a:pPr>
              <a:defRPr/>
            </a:pPr>
            <a:fld id="{6943B527-0451-4C0A-B023-C3692B5CEF8F}"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371485914"/>
      </p:ext>
    </p:extLst>
  </p:cSld>
  <p:clrMapOvr>
    <a:masterClrMapping/>
  </p:clrMapOvr>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993185"/>
      </p:ext>
    </p:extLst>
  </p:cSld>
  <p:clrMapOvr>
    <a:masterClrMapping/>
  </p:clrMapOvr>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lIns="91440" tIns="45720" rIns="91440" bIns="45720"/>
          <a:lstStyle/>
          <a:p>
            <a:r>
              <a:rPr lang="en-US" smtClean="0"/>
              <a:t>Click to edit Master title style</a:t>
            </a:r>
            <a:endParaRPr lang="en-US"/>
          </a:p>
        </p:txBody>
      </p:sp>
      <p:sp>
        <p:nvSpPr>
          <p:cNvPr id="3" name="Content Placeholder 2"/>
          <p:cNvSpPr>
            <a:spLocks noGrp="1"/>
          </p:cNvSpPr>
          <p:nvPr>
            <p:ph idx="1"/>
          </p:nvPr>
        </p:nvSpPr>
        <p:spPr>
          <a:xfrm>
            <a:off x="457200" y="1600206"/>
            <a:ext cx="8229600" cy="4525963"/>
          </a:xfrm>
          <a:prstGeom prst="rect">
            <a:avLst/>
          </a:prstGeom>
        </p:spPr>
        <p:txBody>
          <a:bodyPr lIns="91440" tIns="45720" rIns="91440" bIns="4572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35889492"/>
      </p:ext>
    </p:extLst>
  </p:cSld>
  <p:clrMapOvr>
    <a:masterClrMapping/>
  </p:clrMapOvr>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a:prstGeom prst="rect">
            <a:avLst/>
          </a:prstGeom>
        </p:spPr>
        <p:txBody>
          <a:bodyPr lIns="91440" tIns="45720" rIns="91440" bIns="45720"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lIns="91440" tIns="45720" rIns="91440" bIns="45720"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272660995"/>
      </p:ext>
    </p:extLst>
  </p:cSld>
  <p:clrMapOvr>
    <a:masterClrMapping/>
  </p:clrMapOvr>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lIns="91440" tIns="45720" rIns="91440" bIns="45720"/>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a:prstGeom prst="rect">
            <a:avLst/>
          </a:prstGeom>
        </p:spPr>
        <p:txBody>
          <a:bodyPr lIns="91440" tIns="45720" rIns="91440" bIns="4572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a:prstGeom prst="rect">
            <a:avLst/>
          </a:prstGeom>
        </p:spPr>
        <p:txBody>
          <a:bodyPr lIns="91440" tIns="45720" rIns="91440" bIns="4572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87484128"/>
      </p:ext>
    </p:extLst>
  </p:cSld>
  <p:clrMapOvr>
    <a:masterClrMapping/>
  </p:clrMapOvr>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lIns="91440" tIns="45720" rIns="91440" bIns="45720"/>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lIns="91440" tIns="45720" rIns="91440" bIns="4572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lIns="91440" tIns="45720" rIns="91440" bIns="4572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2" y="1535113"/>
            <a:ext cx="4041775" cy="639762"/>
          </a:xfrm>
          <a:prstGeom prst="rect">
            <a:avLst/>
          </a:prstGeom>
        </p:spPr>
        <p:txBody>
          <a:bodyPr lIns="91440" tIns="45720" rIns="91440" bIns="4572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2" y="2174875"/>
            <a:ext cx="4041775" cy="3951288"/>
          </a:xfrm>
          <a:prstGeom prst="rect">
            <a:avLst/>
          </a:prstGeom>
        </p:spPr>
        <p:txBody>
          <a:bodyPr lIns="91440" tIns="45720" rIns="91440" bIns="4572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0750846"/>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7"/>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3" name="Rectangle 18"/>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4" name="Rectangle 19"/>
          <p:cNvSpPr>
            <a:spLocks noGrp="1" noChangeArrowheads="1"/>
          </p:cNvSpPr>
          <p:nvPr>
            <p:ph type="sldNum" sz="quarter" idx="12"/>
          </p:nvPr>
        </p:nvSpPr>
        <p:spPr>
          <a:ln/>
        </p:spPr>
        <p:txBody>
          <a:bodyPr/>
          <a:lstStyle>
            <a:lvl1pPr>
              <a:defRPr/>
            </a:lvl1pPr>
          </a:lstStyle>
          <a:p>
            <a:pPr>
              <a:defRPr/>
            </a:pPr>
            <a:fld id="{FA3A0D00-9140-49DC-AF1F-3484A3FA22F7}"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69392764"/>
      </p:ext>
    </p:extLst>
  </p:cSld>
  <p:clrMapOvr>
    <a:masterClrMapping/>
  </p:clrMapOvr>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lIns="91440" tIns="45720" rIns="91440" bIns="45720"/>
          <a:lstStyle/>
          <a:p>
            <a:r>
              <a:rPr lang="en-US" smtClean="0"/>
              <a:t>Click to edit Master title style</a:t>
            </a:r>
            <a:endParaRPr lang="en-US"/>
          </a:p>
        </p:txBody>
      </p:sp>
    </p:spTree>
    <p:extLst>
      <p:ext uri="{BB962C8B-B14F-4D97-AF65-F5344CB8AC3E}">
        <p14:creationId xmlns:p14="http://schemas.microsoft.com/office/powerpoint/2010/main" val="3964841425"/>
      </p:ext>
    </p:extLst>
  </p:cSld>
  <p:clrMapOvr>
    <a:masterClrMapping/>
  </p:clrMapOvr>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2645231"/>
      </p:ext>
    </p:extLst>
  </p:cSld>
  <p:clrMapOvr>
    <a:masterClrMapping/>
  </p:clrMapOvr>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a:prstGeom prst="rect">
            <a:avLst/>
          </a:prstGeom>
        </p:spPr>
        <p:txBody>
          <a:bodyPr lIns="91440" tIns="45720" rIns="91440" bIns="45720"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7"/>
            <a:ext cx="5111750" cy="5853113"/>
          </a:xfrm>
          <a:prstGeom prst="rect">
            <a:avLst/>
          </a:prstGeom>
        </p:spPr>
        <p:txBody>
          <a:bodyPr lIns="91440" tIns="45720" rIns="91440" bIns="45720"/>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7" y="1435103"/>
            <a:ext cx="3008313" cy="4691063"/>
          </a:xfrm>
          <a:prstGeom prst="rect">
            <a:avLst/>
          </a:prstGeom>
        </p:spPr>
        <p:txBody>
          <a:bodyPr lIns="91440" tIns="45720" rIns="91440" bIns="45720"/>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83354660"/>
      </p:ext>
    </p:extLst>
  </p:cSld>
  <p:clrMapOvr>
    <a:masterClrMapping/>
  </p:clrMapOvr>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lIns="91440" tIns="45720" rIns="91440" bIns="45720"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lIns="91440" tIns="45720" rIns="91440" bIns="4572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a:prstGeom prst="rect">
            <a:avLst/>
          </a:prstGeom>
        </p:spPr>
        <p:txBody>
          <a:bodyPr lIns="91440" tIns="45720" rIns="91440" bIns="45720"/>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767890913"/>
      </p:ext>
    </p:extLst>
  </p:cSld>
  <p:clrMapOvr>
    <a:masterClrMapping/>
  </p:clrMapOvr>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lIns="91440" tIns="45720" rIns="91440" bIns="45720"/>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6"/>
            <a:ext cx="8229600" cy="4525963"/>
          </a:xfrm>
          <a:prstGeom prst="rect">
            <a:avLst/>
          </a:prstGeom>
        </p:spPr>
        <p:txBody>
          <a:bodyPr vert="eaVert" lIns="91440" tIns="45720" rIns="91440" bIns="4572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67212943"/>
      </p:ext>
    </p:extLst>
  </p:cSld>
  <p:clrMapOvr>
    <a:masterClrMapping/>
  </p:clrMapOvr>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5"/>
            <a:ext cx="2057400" cy="5851525"/>
          </a:xfrm>
          <a:prstGeom prst="rect">
            <a:avLst/>
          </a:prstGeom>
        </p:spPr>
        <p:txBody>
          <a:bodyPr vert="eaVert" lIns="91440" tIns="45720" rIns="91440" bIns="45720"/>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5"/>
            <a:ext cx="6019800" cy="5851525"/>
          </a:xfrm>
          <a:prstGeom prst="rect">
            <a:avLst/>
          </a:prstGeom>
        </p:spPr>
        <p:txBody>
          <a:bodyPr vert="eaVert" lIns="91440" tIns="45720" rIns="91440" bIns="4572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66400411"/>
      </p:ext>
    </p:extLst>
  </p:cSld>
  <p:clrMapOvr>
    <a:masterClrMapping/>
  </p:clrMapOvr>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45"/>
            <a:ext cx="8229600" cy="5851525"/>
          </a:xfrm>
          <a:prstGeom prst="rect">
            <a:avLst/>
          </a:prstGeom>
        </p:spPr>
        <p:txBody>
          <a:bodyPr lIns="91440" tIns="45720" rIns="91440" bIns="4572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45930084"/>
      </p:ext>
    </p:extLst>
  </p:cSld>
  <p:clrMapOvr>
    <a:masterClrMapping/>
  </p:clrMapOvr>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2"/>
            <a:ext cx="7772400" cy="1470025"/>
          </a:xfrm>
          <a:prstGeom prst="rect">
            <a:avLst/>
          </a:prstGeom>
        </p:spPr>
        <p:txBody>
          <a:bodyPr lIns="91440" tIns="45720" rIns="91440" bIns="45720"/>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lIns="91440" tIns="45720" rIns="91440" bIns="45720"/>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633538797"/>
      </p:ext>
    </p:extLst>
  </p:cSld>
  <p:clrMapOvr>
    <a:masterClrMapping/>
  </p:clrMapOvr>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type="txAndChart">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lIns="91440" tIns="45720" rIns="91440" bIns="45720"/>
          <a:lstStyle/>
          <a:p>
            <a:r>
              <a:rPr lang="en-US" smtClean="0"/>
              <a:t>Click to edit Master title style</a:t>
            </a:r>
            <a:endParaRPr lang="en-US"/>
          </a:p>
        </p:txBody>
      </p:sp>
      <p:sp>
        <p:nvSpPr>
          <p:cNvPr id="3" name="Text Placeholder 2"/>
          <p:cNvSpPr>
            <a:spLocks noGrp="1"/>
          </p:cNvSpPr>
          <p:nvPr>
            <p:ph type="body" sz="half" idx="1"/>
          </p:nvPr>
        </p:nvSpPr>
        <p:spPr>
          <a:xfrm>
            <a:off x="457200" y="1600206"/>
            <a:ext cx="4038600" cy="4525963"/>
          </a:xfrm>
          <a:prstGeom prst="rect">
            <a:avLst/>
          </a:prstGeom>
        </p:spPr>
        <p:txBody>
          <a:bodyPr lIns="91440" tIns="45720" rIns="91440" bIns="4572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hart Placeholder 3"/>
          <p:cNvSpPr>
            <a:spLocks noGrp="1"/>
          </p:cNvSpPr>
          <p:nvPr>
            <p:ph type="chart" sz="half" idx="2"/>
          </p:nvPr>
        </p:nvSpPr>
        <p:spPr>
          <a:xfrm>
            <a:off x="4648200" y="1600206"/>
            <a:ext cx="4038600" cy="4525963"/>
          </a:xfrm>
          <a:prstGeom prst="rect">
            <a:avLst/>
          </a:prstGeom>
        </p:spPr>
        <p:txBody>
          <a:bodyPr lIns="91440" tIns="45720" rIns="91440" bIns="45720"/>
          <a:lstStyle/>
          <a:p>
            <a:pPr lvl="0"/>
            <a:endParaRPr lang="en-US" noProof="0" dirty="0"/>
          </a:p>
        </p:txBody>
      </p:sp>
    </p:spTree>
    <p:extLst>
      <p:ext uri="{BB962C8B-B14F-4D97-AF65-F5344CB8AC3E}">
        <p14:creationId xmlns:p14="http://schemas.microsoft.com/office/powerpoint/2010/main" val="2022337775"/>
      </p:ext>
    </p:extLst>
  </p:cSld>
  <p:clrMapOvr>
    <a:masterClrMapping/>
  </p:clrMapOvr>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2"/>
            <a:ext cx="7772400" cy="1470025"/>
          </a:xfrm>
          <a:prstGeom prst="rect">
            <a:avLst/>
          </a:prstGeom>
        </p:spPr>
        <p:txBody>
          <a:bodyPr lIns="91440" tIns="45720" rIns="91440" bIns="45720"/>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lIns="91440" tIns="45720" rIns="91440" bIns="45720"/>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704496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7"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7"/>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6" name="Rectangle 18"/>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7" name="Rectangle 19"/>
          <p:cNvSpPr>
            <a:spLocks noGrp="1" noChangeArrowheads="1"/>
          </p:cNvSpPr>
          <p:nvPr>
            <p:ph type="sldNum" sz="quarter" idx="12"/>
          </p:nvPr>
        </p:nvSpPr>
        <p:spPr>
          <a:ln/>
        </p:spPr>
        <p:txBody>
          <a:bodyPr/>
          <a:lstStyle>
            <a:lvl1pPr>
              <a:defRPr/>
            </a:lvl1pPr>
          </a:lstStyle>
          <a:p>
            <a:pPr>
              <a:defRPr/>
            </a:pPr>
            <a:fld id="{094CE45F-B2DD-443C-B312-D3FFCE517E77}"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4200524962"/>
      </p:ext>
    </p:extLst>
  </p:cSld>
  <p:clrMapOvr>
    <a:masterClrMapping/>
  </p:clrMapOvr>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lIns="91440" tIns="45720" rIns="91440" bIns="45720"/>
          <a:lstStyle/>
          <a:p>
            <a:r>
              <a:rPr lang="en-US" smtClean="0"/>
              <a:t>Click to edit Master title style</a:t>
            </a:r>
            <a:endParaRPr lang="en-US"/>
          </a:p>
        </p:txBody>
      </p:sp>
      <p:sp>
        <p:nvSpPr>
          <p:cNvPr id="3" name="Content Placeholder 2"/>
          <p:cNvSpPr>
            <a:spLocks noGrp="1"/>
          </p:cNvSpPr>
          <p:nvPr>
            <p:ph idx="1"/>
          </p:nvPr>
        </p:nvSpPr>
        <p:spPr>
          <a:xfrm>
            <a:off x="457200" y="1600206"/>
            <a:ext cx="8229600" cy="4525963"/>
          </a:xfrm>
          <a:prstGeom prst="rect">
            <a:avLst/>
          </a:prstGeom>
        </p:spPr>
        <p:txBody>
          <a:bodyPr lIns="91440" tIns="45720" rIns="91440" bIns="4572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0693534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a:prstGeom prst="rect">
            <a:avLst/>
          </a:prstGeom>
        </p:spPr>
        <p:txBody>
          <a:bodyPr lIns="91440" tIns="45720" rIns="91440" bIns="45720"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lIns="91440" tIns="45720" rIns="91440" bIns="45720"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418885985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lIns="91440" tIns="45720" rIns="91440" bIns="45720"/>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a:prstGeom prst="rect">
            <a:avLst/>
          </a:prstGeom>
        </p:spPr>
        <p:txBody>
          <a:bodyPr lIns="91440" tIns="45720" rIns="91440" bIns="4572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a:prstGeom prst="rect">
            <a:avLst/>
          </a:prstGeom>
        </p:spPr>
        <p:txBody>
          <a:bodyPr lIns="91440" tIns="45720" rIns="91440" bIns="4572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8274563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lIns="91440" tIns="45720" rIns="91440" bIns="45720"/>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lIns="91440" tIns="45720" rIns="91440" bIns="4572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lIns="91440" tIns="45720" rIns="91440" bIns="4572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2" y="1535113"/>
            <a:ext cx="4041775" cy="639762"/>
          </a:xfrm>
          <a:prstGeom prst="rect">
            <a:avLst/>
          </a:prstGeom>
        </p:spPr>
        <p:txBody>
          <a:bodyPr lIns="91440" tIns="45720" rIns="91440" bIns="4572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2" y="2174875"/>
            <a:ext cx="4041775" cy="3951288"/>
          </a:xfrm>
          <a:prstGeom prst="rect">
            <a:avLst/>
          </a:prstGeom>
        </p:spPr>
        <p:txBody>
          <a:bodyPr lIns="91440" tIns="45720" rIns="91440" bIns="4572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6055115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lIns="91440" tIns="45720" rIns="91440" bIns="45720"/>
          <a:lstStyle/>
          <a:p>
            <a:r>
              <a:rPr lang="en-US" smtClean="0"/>
              <a:t>Click to edit Master title style</a:t>
            </a:r>
            <a:endParaRPr lang="en-US"/>
          </a:p>
        </p:txBody>
      </p:sp>
    </p:spTree>
    <p:extLst>
      <p:ext uri="{BB962C8B-B14F-4D97-AF65-F5344CB8AC3E}">
        <p14:creationId xmlns:p14="http://schemas.microsoft.com/office/powerpoint/2010/main" val="167321193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801537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a:prstGeom prst="rect">
            <a:avLst/>
          </a:prstGeom>
        </p:spPr>
        <p:txBody>
          <a:bodyPr lIns="91440" tIns="45720" rIns="91440" bIns="45720"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7"/>
            <a:ext cx="5111750" cy="5853113"/>
          </a:xfrm>
          <a:prstGeom prst="rect">
            <a:avLst/>
          </a:prstGeom>
        </p:spPr>
        <p:txBody>
          <a:bodyPr lIns="91440" tIns="45720" rIns="91440" bIns="45720"/>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7" y="1435103"/>
            <a:ext cx="3008313" cy="4691063"/>
          </a:xfrm>
          <a:prstGeom prst="rect">
            <a:avLst/>
          </a:prstGeom>
        </p:spPr>
        <p:txBody>
          <a:bodyPr lIns="91440" tIns="45720" rIns="91440" bIns="45720"/>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72697818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lIns="91440" tIns="45720" rIns="91440" bIns="45720"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lIns="91440" tIns="45720" rIns="91440" bIns="4572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a:prstGeom prst="rect">
            <a:avLst/>
          </a:prstGeom>
        </p:spPr>
        <p:txBody>
          <a:bodyPr lIns="91440" tIns="45720" rIns="91440" bIns="45720"/>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15577678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lIns="91440" tIns="45720" rIns="91440" bIns="45720"/>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6"/>
            <a:ext cx="8229600" cy="4525963"/>
          </a:xfrm>
          <a:prstGeom prst="rect">
            <a:avLst/>
          </a:prstGeom>
        </p:spPr>
        <p:txBody>
          <a:bodyPr vert="eaVert" lIns="91440" tIns="45720" rIns="91440" bIns="4572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1192959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5"/>
            <a:ext cx="2057400" cy="5851525"/>
          </a:xfrm>
          <a:prstGeom prst="rect">
            <a:avLst/>
          </a:prstGeom>
        </p:spPr>
        <p:txBody>
          <a:bodyPr vert="eaVert" lIns="91440" tIns="45720" rIns="91440" bIns="45720"/>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5"/>
            <a:ext cx="6019800" cy="5851525"/>
          </a:xfrm>
          <a:prstGeom prst="rect">
            <a:avLst/>
          </a:prstGeom>
        </p:spPr>
        <p:txBody>
          <a:bodyPr vert="eaVert" lIns="91440" tIns="45720" rIns="91440" bIns="4572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130686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7"/>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6" name="Rectangle 18"/>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7" name="Rectangle 19"/>
          <p:cNvSpPr>
            <a:spLocks noGrp="1" noChangeArrowheads="1"/>
          </p:cNvSpPr>
          <p:nvPr>
            <p:ph type="sldNum" sz="quarter" idx="12"/>
          </p:nvPr>
        </p:nvSpPr>
        <p:spPr>
          <a:ln/>
        </p:spPr>
        <p:txBody>
          <a:bodyPr/>
          <a:lstStyle>
            <a:lvl1pPr>
              <a:defRPr/>
            </a:lvl1pPr>
          </a:lstStyle>
          <a:p>
            <a:pPr>
              <a:defRPr/>
            </a:pPr>
            <a:fld id="{92D2DF06-A016-42A7-B363-37CF7B66C877}"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73432226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lIns="91440" tIns="45720" rIns="91440" bIns="45720"/>
          <a:lstStyle/>
          <a:p>
            <a:r>
              <a:rPr lang="en-US" smtClean="0"/>
              <a:t>Click to edit Master title style</a:t>
            </a:r>
            <a:endParaRPr lang="en-US"/>
          </a:p>
        </p:txBody>
      </p:sp>
      <p:sp>
        <p:nvSpPr>
          <p:cNvPr id="3" name="Table Placeholder 2"/>
          <p:cNvSpPr>
            <a:spLocks noGrp="1"/>
          </p:cNvSpPr>
          <p:nvPr>
            <p:ph type="tbl" idx="1"/>
          </p:nvPr>
        </p:nvSpPr>
        <p:spPr>
          <a:xfrm>
            <a:off x="457200" y="1600206"/>
            <a:ext cx="8229600" cy="4525963"/>
          </a:xfrm>
          <a:prstGeom prst="rect">
            <a:avLst/>
          </a:prstGeom>
        </p:spPr>
        <p:txBody>
          <a:bodyPr lIns="91440" tIns="45720" rIns="91440" bIns="45720"/>
          <a:lstStyle/>
          <a:p>
            <a:pPr lvl="0"/>
            <a:endParaRPr lang="en-US" noProof="0" dirty="0" smtClean="0"/>
          </a:p>
        </p:txBody>
      </p:sp>
    </p:spTree>
    <p:extLst>
      <p:ext uri="{BB962C8B-B14F-4D97-AF65-F5344CB8AC3E}">
        <p14:creationId xmlns:p14="http://schemas.microsoft.com/office/powerpoint/2010/main" val="120041737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lIns="91440" tIns="45720" rIns="91440" bIns="45720"/>
          <a:lstStyle/>
          <a:p>
            <a:r>
              <a:rPr lang="en-US" smtClean="0"/>
              <a:t>Click to edit Master title style</a:t>
            </a:r>
            <a:endParaRPr lang="en-US"/>
          </a:p>
        </p:txBody>
      </p:sp>
      <p:sp>
        <p:nvSpPr>
          <p:cNvPr id="3" name="Text Placeholder 2"/>
          <p:cNvSpPr>
            <a:spLocks noGrp="1"/>
          </p:cNvSpPr>
          <p:nvPr>
            <p:ph type="body" sz="half" idx="1"/>
          </p:nvPr>
        </p:nvSpPr>
        <p:spPr>
          <a:xfrm>
            <a:off x="457200" y="1600206"/>
            <a:ext cx="4038600" cy="4525963"/>
          </a:xfrm>
          <a:prstGeom prst="rect">
            <a:avLst/>
          </a:prstGeom>
        </p:spPr>
        <p:txBody>
          <a:bodyPr lIns="91440" tIns="45720" rIns="91440" bIns="4572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hart Placeholder 3"/>
          <p:cNvSpPr>
            <a:spLocks noGrp="1"/>
          </p:cNvSpPr>
          <p:nvPr>
            <p:ph type="chart" sz="half" idx="2"/>
          </p:nvPr>
        </p:nvSpPr>
        <p:spPr>
          <a:xfrm>
            <a:off x="4648200" y="1600206"/>
            <a:ext cx="4038600" cy="4525963"/>
          </a:xfrm>
          <a:prstGeom prst="rect">
            <a:avLst/>
          </a:prstGeom>
        </p:spPr>
        <p:txBody>
          <a:bodyPr lIns="91440" tIns="45720" rIns="91440" bIns="45720"/>
          <a:lstStyle/>
          <a:p>
            <a:pPr lvl="0"/>
            <a:endParaRPr lang="en-US" noProof="0" dirty="0" smtClean="0"/>
          </a:p>
        </p:txBody>
      </p:sp>
    </p:spTree>
    <p:extLst>
      <p:ext uri="{BB962C8B-B14F-4D97-AF65-F5344CB8AC3E}">
        <p14:creationId xmlns:p14="http://schemas.microsoft.com/office/powerpoint/2010/main" val="367819411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cxnSp>
        <p:nvCxnSpPr>
          <p:cNvPr id="2" name="Straight Connector 1"/>
          <p:cNvCxnSpPr/>
          <p:nvPr userDrawn="1"/>
        </p:nvCxnSpPr>
        <p:spPr>
          <a:xfrm>
            <a:off x="0" y="914400"/>
            <a:ext cx="9144000" cy="0"/>
          </a:xfrm>
          <a:prstGeom prst="line">
            <a:avLst/>
          </a:prstGeom>
          <a:ln w="25400">
            <a:solidFill>
              <a:srgbClr val="00E668"/>
            </a:solidFill>
          </a:ln>
        </p:spPr>
        <p:style>
          <a:lnRef idx="1">
            <a:schemeClr val="accent1"/>
          </a:lnRef>
          <a:fillRef idx="0">
            <a:schemeClr val="accent1"/>
          </a:fillRef>
          <a:effectRef idx="0">
            <a:schemeClr val="accent1"/>
          </a:effectRef>
          <a:fontRef idx="minor">
            <a:schemeClr val="tx1"/>
          </a:fontRef>
        </p:style>
      </p:cxnSp>
      <p:sp>
        <p:nvSpPr>
          <p:cNvPr id="3" name="Slide Number Placeholder 4"/>
          <p:cNvSpPr>
            <a:spLocks noGrp="1"/>
          </p:cNvSpPr>
          <p:nvPr>
            <p:ph type="sldNum" sz="quarter" idx="10"/>
          </p:nvPr>
        </p:nvSpPr>
        <p:spPr>
          <a:xfrm>
            <a:off x="8839200" y="6492882"/>
            <a:ext cx="304800" cy="365125"/>
          </a:xfrm>
          <a:prstGeom prst="rect">
            <a:avLst/>
          </a:prstGeom>
        </p:spPr>
        <p:txBody>
          <a:bodyPr lIns="91440" tIns="45720" rIns="91440" bIns="45720"/>
          <a:lstStyle>
            <a:lvl1pPr>
              <a:defRPr/>
            </a:lvl1pPr>
          </a:lstStyle>
          <a:p>
            <a:pPr fontAlgn="base">
              <a:spcBef>
                <a:spcPct val="0"/>
              </a:spcBef>
              <a:spcAft>
                <a:spcPct val="0"/>
              </a:spcAft>
              <a:defRPr/>
            </a:pPr>
            <a:fld id="{DC8EC415-4982-485F-B1F3-C9252191A112}" type="slidenum">
              <a:rPr lang="en-US">
                <a:solidFill>
                  <a:srgbClr val="000000"/>
                </a:solidFill>
              </a:rPr>
              <a:pPr fontAlgn="base">
                <a:spcBef>
                  <a:spcPct val="0"/>
                </a:spcBef>
                <a:spcAft>
                  <a:spcPct val="0"/>
                </a:spcAft>
                <a:defRPr/>
              </a:pPr>
              <a:t>‹#›</a:t>
            </a:fld>
            <a:endParaRPr lang="en-US" dirty="0">
              <a:solidFill>
                <a:srgbClr val="000000"/>
              </a:solidFill>
            </a:endParaRPr>
          </a:p>
        </p:txBody>
      </p:sp>
    </p:spTree>
    <p:extLst>
      <p:ext uri="{BB962C8B-B14F-4D97-AF65-F5344CB8AC3E}">
        <p14:creationId xmlns:p14="http://schemas.microsoft.com/office/powerpoint/2010/main" val="309289079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cxnSp>
        <p:nvCxnSpPr>
          <p:cNvPr id="2" name="Straight Connector 1"/>
          <p:cNvCxnSpPr/>
          <p:nvPr userDrawn="1"/>
        </p:nvCxnSpPr>
        <p:spPr>
          <a:xfrm>
            <a:off x="0" y="914400"/>
            <a:ext cx="9144000" cy="0"/>
          </a:xfrm>
          <a:prstGeom prst="line">
            <a:avLst/>
          </a:prstGeom>
          <a:ln w="25400">
            <a:solidFill>
              <a:srgbClr val="00E668"/>
            </a:solidFill>
          </a:ln>
        </p:spPr>
        <p:style>
          <a:lnRef idx="1">
            <a:schemeClr val="accent1"/>
          </a:lnRef>
          <a:fillRef idx="0">
            <a:schemeClr val="accent1"/>
          </a:fillRef>
          <a:effectRef idx="0">
            <a:schemeClr val="accent1"/>
          </a:effectRef>
          <a:fontRef idx="minor">
            <a:schemeClr val="tx1"/>
          </a:fontRef>
        </p:style>
      </p:cxnSp>
      <p:sp>
        <p:nvSpPr>
          <p:cNvPr id="3" name="Slide Number Placeholder 4"/>
          <p:cNvSpPr>
            <a:spLocks noGrp="1"/>
          </p:cNvSpPr>
          <p:nvPr>
            <p:ph type="sldNum" sz="quarter" idx="10"/>
          </p:nvPr>
        </p:nvSpPr>
        <p:spPr>
          <a:xfrm>
            <a:off x="8839200" y="6492882"/>
            <a:ext cx="304800" cy="365125"/>
          </a:xfrm>
          <a:prstGeom prst="rect">
            <a:avLst/>
          </a:prstGeom>
        </p:spPr>
        <p:txBody>
          <a:bodyPr lIns="91440" tIns="45720" rIns="91440" bIns="45720"/>
          <a:lstStyle>
            <a:lvl1pPr>
              <a:defRPr/>
            </a:lvl1pPr>
          </a:lstStyle>
          <a:p>
            <a:pPr fontAlgn="base">
              <a:spcBef>
                <a:spcPct val="0"/>
              </a:spcBef>
              <a:spcAft>
                <a:spcPct val="0"/>
              </a:spcAft>
              <a:defRPr/>
            </a:pPr>
            <a:fld id="{C84B250E-FA34-45B8-9BCC-A138382D1EB6}" type="slidenum">
              <a:rPr lang="en-US">
                <a:solidFill>
                  <a:srgbClr val="000000"/>
                </a:solidFill>
              </a:rPr>
              <a:pPr fontAlgn="base">
                <a:spcBef>
                  <a:spcPct val="0"/>
                </a:spcBef>
                <a:spcAft>
                  <a:spcPct val="0"/>
                </a:spcAft>
                <a:defRPr/>
              </a:pPr>
              <a:t>‹#›</a:t>
            </a:fld>
            <a:endParaRPr lang="en-US" dirty="0">
              <a:solidFill>
                <a:srgbClr val="000000"/>
              </a:solidFill>
            </a:endParaRPr>
          </a:p>
        </p:txBody>
      </p:sp>
    </p:spTree>
    <p:extLst>
      <p:ext uri="{BB962C8B-B14F-4D97-AF65-F5344CB8AC3E}">
        <p14:creationId xmlns:p14="http://schemas.microsoft.com/office/powerpoint/2010/main" val="33113706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cxnSp>
        <p:nvCxnSpPr>
          <p:cNvPr id="2" name="Straight Connector 1"/>
          <p:cNvCxnSpPr/>
          <p:nvPr userDrawn="1"/>
        </p:nvCxnSpPr>
        <p:spPr>
          <a:xfrm>
            <a:off x="0" y="914400"/>
            <a:ext cx="9144000" cy="0"/>
          </a:xfrm>
          <a:prstGeom prst="line">
            <a:avLst/>
          </a:prstGeom>
          <a:ln w="25400">
            <a:solidFill>
              <a:srgbClr val="00E668"/>
            </a:solidFill>
          </a:ln>
        </p:spPr>
        <p:style>
          <a:lnRef idx="1">
            <a:schemeClr val="accent1"/>
          </a:lnRef>
          <a:fillRef idx="0">
            <a:schemeClr val="accent1"/>
          </a:fillRef>
          <a:effectRef idx="0">
            <a:schemeClr val="accent1"/>
          </a:effectRef>
          <a:fontRef idx="minor">
            <a:schemeClr val="tx1"/>
          </a:fontRef>
        </p:style>
      </p:cxnSp>
      <p:sp>
        <p:nvSpPr>
          <p:cNvPr id="3" name="Slide Number Placeholder 4"/>
          <p:cNvSpPr>
            <a:spLocks noGrp="1"/>
          </p:cNvSpPr>
          <p:nvPr>
            <p:ph type="sldNum" sz="quarter" idx="10"/>
          </p:nvPr>
        </p:nvSpPr>
        <p:spPr>
          <a:xfrm>
            <a:off x="8839200" y="6492882"/>
            <a:ext cx="304800" cy="365125"/>
          </a:xfrm>
          <a:prstGeom prst="rect">
            <a:avLst/>
          </a:prstGeom>
        </p:spPr>
        <p:txBody>
          <a:bodyPr lIns="91440" tIns="45720" rIns="91440" bIns="45720"/>
          <a:lstStyle>
            <a:lvl1pPr>
              <a:defRPr/>
            </a:lvl1pPr>
          </a:lstStyle>
          <a:p>
            <a:pPr fontAlgn="base">
              <a:spcBef>
                <a:spcPct val="0"/>
              </a:spcBef>
              <a:spcAft>
                <a:spcPct val="0"/>
              </a:spcAft>
              <a:defRPr/>
            </a:pPr>
            <a:fld id="{16855D40-7C2B-41E7-82AD-E734364D7052}" type="slidenum">
              <a:rPr lang="en-US">
                <a:solidFill>
                  <a:srgbClr val="000000"/>
                </a:solidFill>
              </a:rPr>
              <a:pPr fontAlgn="base">
                <a:spcBef>
                  <a:spcPct val="0"/>
                </a:spcBef>
                <a:spcAft>
                  <a:spcPct val="0"/>
                </a:spcAft>
                <a:defRPr/>
              </a:pPr>
              <a:t>‹#›</a:t>
            </a:fld>
            <a:endParaRPr lang="en-US" dirty="0">
              <a:solidFill>
                <a:srgbClr val="000000"/>
              </a:solidFill>
            </a:endParaRPr>
          </a:p>
        </p:txBody>
      </p:sp>
    </p:spTree>
    <p:extLst>
      <p:ext uri="{BB962C8B-B14F-4D97-AF65-F5344CB8AC3E}">
        <p14:creationId xmlns:p14="http://schemas.microsoft.com/office/powerpoint/2010/main" val="285187749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cxnSp>
        <p:nvCxnSpPr>
          <p:cNvPr id="2" name="Straight Connector 1"/>
          <p:cNvCxnSpPr/>
          <p:nvPr userDrawn="1"/>
        </p:nvCxnSpPr>
        <p:spPr>
          <a:xfrm>
            <a:off x="0" y="914400"/>
            <a:ext cx="9144000" cy="0"/>
          </a:xfrm>
          <a:prstGeom prst="line">
            <a:avLst/>
          </a:prstGeom>
          <a:ln w="25400">
            <a:solidFill>
              <a:srgbClr val="00E668"/>
            </a:solidFill>
          </a:ln>
        </p:spPr>
        <p:style>
          <a:lnRef idx="1">
            <a:schemeClr val="accent1"/>
          </a:lnRef>
          <a:fillRef idx="0">
            <a:schemeClr val="accent1"/>
          </a:fillRef>
          <a:effectRef idx="0">
            <a:schemeClr val="accent1"/>
          </a:effectRef>
          <a:fontRef idx="minor">
            <a:schemeClr val="tx1"/>
          </a:fontRef>
        </p:style>
      </p:cxnSp>
      <p:sp>
        <p:nvSpPr>
          <p:cNvPr id="3" name="Slide Number Placeholder 4"/>
          <p:cNvSpPr>
            <a:spLocks noGrp="1"/>
          </p:cNvSpPr>
          <p:nvPr>
            <p:ph type="sldNum" sz="quarter" idx="10"/>
          </p:nvPr>
        </p:nvSpPr>
        <p:spPr>
          <a:xfrm>
            <a:off x="8839200" y="6492882"/>
            <a:ext cx="304800" cy="365125"/>
          </a:xfrm>
          <a:prstGeom prst="rect">
            <a:avLst/>
          </a:prstGeom>
        </p:spPr>
        <p:txBody>
          <a:bodyPr lIns="91440" tIns="45720" rIns="91440" bIns="45720"/>
          <a:lstStyle>
            <a:lvl1pPr>
              <a:defRPr/>
            </a:lvl1pPr>
          </a:lstStyle>
          <a:p>
            <a:pPr fontAlgn="base">
              <a:spcBef>
                <a:spcPct val="0"/>
              </a:spcBef>
              <a:spcAft>
                <a:spcPct val="0"/>
              </a:spcAft>
              <a:defRPr/>
            </a:pPr>
            <a:fld id="{85E5E998-157B-4095-A3D6-331B76673657}" type="slidenum">
              <a:rPr lang="en-US">
                <a:solidFill>
                  <a:srgbClr val="000000"/>
                </a:solidFill>
              </a:rPr>
              <a:pPr fontAlgn="base">
                <a:spcBef>
                  <a:spcPct val="0"/>
                </a:spcBef>
                <a:spcAft>
                  <a:spcPct val="0"/>
                </a:spcAft>
                <a:defRPr/>
              </a:pPr>
              <a:t>‹#›</a:t>
            </a:fld>
            <a:endParaRPr lang="en-US" dirty="0">
              <a:solidFill>
                <a:srgbClr val="000000"/>
              </a:solidFill>
            </a:endParaRPr>
          </a:p>
        </p:txBody>
      </p:sp>
    </p:spTree>
    <p:extLst>
      <p:ext uri="{BB962C8B-B14F-4D97-AF65-F5344CB8AC3E}">
        <p14:creationId xmlns:p14="http://schemas.microsoft.com/office/powerpoint/2010/main" val="235889198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2"/>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17"/>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5" name="Rectangle 18"/>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6" name="Rectangle 19"/>
          <p:cNvSpPr>
            <a:spLocks noGrp="1" noChangeArrowheads="1"/>
          </p:cNvSpPr>
          <p:nvPr>
            <p:ph type="sldNum" sz="quarter" idx="12"/>
          </p:nvPr>
        </p:nvSpPr>
        <p:spPr>
          <a:ln/>
        </p:spPr>
        <p:txBody>
          <a:bodyPr/>
          <a:lstStyle>
            <a:lvl1pPr>
              <a:defRPr/>
            </a:lvl1pPr>
          </a:lstStyle>
          <a:p>
            <a:pPr>
              <a:defRPr/>
            </a:pPr>
            <a:fld id="{37F7D1FC-0CF0-40A9-9EEC-E33171791FE2}"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53202120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7"/>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5" name="Rectangle 18"/>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6" name="Rectangle 19"/>
          <p:cNvSpPr>
            <a:spLocks noGrp="1" noChangeArrowheads="1"/>
          </p:cNvSpPr>
          <p:nvPr>
            <p:ph type="sldNum" sz="quarter" idx="12"/>
          </p:nvPr>
        </p:nvSpPr>
        <p:spPr>
          <a:ln/>
        </p:spPr>
        <p:txBody>
          <a:bodyPr/>
          <a:lstStyle>
            <a:lvl1pPr>
              <a:defRPr/>
            </a:lvl1pPr>
          </a:lstStyle>
          <a:p>
            <a:pPr>
              <a:defRPr/>
            </a:pPr>
            <a:fld id="{1ABD47E9-C90F-465A-B529-948618DCA384}"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94508576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7"/>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5" name="Rectangle 18"/>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6" name="Rectangle 19"/>
          <p:cNvSpPr>
            <a:spLocks noGrp="1" noChangeArrowheads="1"/>
          </p:cNvSpPr>
          <p:nvPr>
            <p:ph type="sldNum" sz="quarter" idx="12"/>
          </p:nvPr>
        </p:nvSpPr>
        <p:spPr>
          <a:ln/>
        </p:spPr>
        <p:txBody>
          <a:bodyPr/>
          <a:lstStyle>
            <a:lvl1pPr>
              <a:defRPr/>
            </a:lvl1pPr>
          </a:lstStyle>
          <a:p>
            <a:pPr>
              <a:defRPr/>
            </a:pPr>
            <a:fld id="{30EE3843-DFE6-4BB1-B007-8A2BC5E5034C}"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13139789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066800" y="1981200"/>
            <a:ext cx="36957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14900" y="1981200"/>
            <a:ext cx="36957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7"/>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6" name="Rectangle 18"/>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7" name="Rectangle 19"/>
          <p:cNvSpPr>
            <a:spLocks noGrp="1" noChangeArrowheads="1"/>
          </p:cNvSpPr>
          <p:nvPr>
            <p:ph type="sldNum" sz="quarter" idx="12"/>
          </p:nvPr>
        </p:nvSpPr>
        <p:spPr>
          <a:ln/>
        </p:spPr>
        <p:txBody>
          <a:bodyPr/>
          <a:lstStyle>
            <a:lvl1pPr>
              <a:defRPr/>
            </a:lvl1pPr>
          </a:lstStyle>
          <a:p>
            <a:pPr>
              <a:defRPr/>
            </a:pPr>
            <a:fld id="{5E9D1B26-9E90-4FAC-AA8C-AB3D59B45001}"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8465757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gi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42.xml"/><Relationship Id="rId13" Type="http://schemas.openxmlformats.org/officeDocument/2006/relationships/image" Target="../media/image1.gif"/><Relationship Id="rId3" Type="http://schemas.openxmlformats.org/officeDocument/2006/relationships/slideLayout" Target="../slideLayouts/slideLayout137.xml"/><Relationship Id="rId7" Type="http://schemas.openxmlformats.org/officeDocument/2006/relationships/slideLayout" Target="../slideLayouts/slideLayout141.xml"/><Relationship Id="rId12" Type="http://schemas.openxmlformats.org/officeDocument/2006/relationships/theme" Target="../theme/theme10.xml"/><Relationship Id="rId2" Type="http://schemas.openxmlformats.org/officeDocument/2006/relationships/slideLayout" Target="../slideLayouts/slideLayout136.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5" Type="http://schemas.openxmlformats.org/officeDocument/2006/relationships/slideLayout" Target="../slideLayouts/slideLayout139.xml"/><Relationship Id="rId10" Type="http://schemas.openxmlformats.org/officeDocument/2006/relationships/slideLayout" Target="../slideLayouts/slideLayout144.xml"/><Relationship Id="rId4" Type="http://schemas.openxmlformats.org/officeDocument/2006/relationships/slideLayout" Target="../slideLayouts/slideLayout138.xml"/><Relationship Id="rId9" Type="http://schemas.openxmlformats.org/officeDocument/2006/relationships/slideLayout" Target="../slideLayouts/slideLayout143.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53.xml"/><Relationship Id="rId13" Type="http://schemas.openxmlformats.org/officeDocument/2006/relationships/theme" Target="../theme/theme11.xml"/><Relationship Id="rId3" Type="http://schemas.openxmlformats.org/officeDocument/2006/relationships/slideLayout" Target="../slideLayouts/slideLayout148.xml"/><Relationship Id="rId7" Type="http://schemas.openxmlformats.org/officeDocument/2006/relationships/slideLayout" Target="../slideLayouts/slideLayout152.xml"/><Relationship Id="rId12" Type="http://schemas.openxmlformats.org/officeDocument/2006/relationships/slideLayout" Target="../slideLayouts/slideLayout157.xml"/><Relationship Id="rId2" Type="http://schemas.openxmlformats.org/officeDocument/2006/relationships/slideLayout" Target="../slideLayouts/slideLayout147.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slideLayout" Target="../slideLayouts/slideLayout156.xml"/><Relationship Id="rId5" Type="http://schemas.openxmlformats.org/officeDocument/2006/relationships/slideLayout" Target="../slideLayouts/slideLayout150.xml"/><Relationship Id="rId10" Type="http://schemas.openxmlformats.org/officeDocument/2006/relationships/slideLayout" Target="../slideLayouts/slideLayout155.xml"/><Relationship Id="rId4" Type="http://schemas.openxmlformats.org/officeDocument/2006/relationships/slideLayout" Target="../slideLayouts/slideLayout149.xml"/><Relationship Id="rId9" Type="http://schemas.openxmlformats.org/officeDocument/2006/relationships/slideLayout" Target="../slideLayouts/slideLayout154.xml"/><Relationship Id="rId14" Type="http://schemas.openxmlformats.org/officeDocument/2006/relationships/image" Target="../media/image1.gi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image" Target="../media/image1.gif"/><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theme" Target="../theme/theme2.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18" Type="http://schemas.openxmlformats.org/officeDocument/2006/relationships/image" Target="../media/image1.gif"/><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theme" Target="../theme/theme3.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18" Type="http://schemas.openxmlformats.org/officeDocument/2006/relationships/image" Target="../media/image1.gif"/><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17" Type="http://schemas.openxmlformats.org/officeDocument/2006/relationships/theme" Target="../theme/theme4.xml"/><Relationship Id="rId2" Type="http://schemas.openxmlformats.org/officeDocument/2006/relationships/slideLayout" Target="../slideLayouts/slideLayout50.xml"/><Relationship Id="rId16" Type="http://schemas.openxmlformats.org/officeDocument/2006/relationships/slideLayout" Target="../slideLayouts/slideLayout64.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slideLayout" Target="../slideLayouts/slideLayout6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slideLayout" Target="../slideLayouts/slideLayout77.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2" Type="http://schemas.openxmlformats.org/officeDocument/2006/relationships/slideLayout" Target="../slideLayouts/slideLayout66.xml"/><Relationship Id="rId16" Type="http://schemas.openxmlformats.org/officeDocument/2006/relationships/image" Target="../media/image1.gif"/><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5" Type="http://schemas.openxmlformats.org/officeDocument/2006/relationships/theme" Target="../theme/theme5.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slideLayout" Target="../slideLayouts/slideLayout7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slideLayout" Target="../slideLayouts/slideLayout91.xml"/><Relationship Id="rId18" Type="http://schemas.openxmlformats.org/officeDocument/2006/relationships/theme" Target="../theme/theme6.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17" Type="http://schemas.openxmlformats.org/officeDocument/2006/relationships/slideLayout" Target="../slideLayouts/slideLayout95.xml"/><Relationship Id="rId2" Type="http://schemas.openxmlformats.org/officeDocument/2006/relationships/slideLayout" Target="../slideLayouts/slideLayout80.xml"/><Relationship Id="rId16" Type="http://schemas.openxmlformats.org/officeDocument/2006/relationships/slideLayout" Target="../slideLayouts/slideLayout94.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5" Type="http://schemas.openxmlformats.org/officeDocument/2006/relationships/slideLayout" Target="../slideLayouts/slideLayout93.xml"/><Relationship Id="rId10" Type="http://schemas.openxmlformats.org/officeDocument/2006/relationships/slideLayout" Target="../slideLayouts/slideLayout88.xml"/><Relationship Id="rId19" Type="http://schemas.openxmlformats.org/officeDocument/2006/relationships/image" Target="../media/image1.gif"/><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slideLayout" Target="../slideLayouts/slideLayout9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3.xml"/><Relationship Id="rId13" Type="http://schemas.openxmlformats.org/officeDocument/2006/relationships/slideLayout" Target="../slideLayouts/slideLayout108.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slideLayout" Target="../slideLayouts/slideLayout107.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5" Type="http://schemas.openxmlformats.org/officeDocument/2006/relationships/image" Target="../media/image1.gif"/><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16.xml"/><Relationship Id="rId13" Type="http://schemas.openxmlformats.org/officeDocument/2006/relationships/slideLayout" Target="../slideLayouts/slideLayout121.xml"/><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slideLayout" Target="../slideLayouts/slideLayout120.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5" Type="http://schemas.openxmlformats.org/officeDocument/2006/relationships/image" Target="../media/image1.gif"/><Relationship Id="rId10" Type="http://schemas.openxmlformats.org/officeDocument/2006/relationships/slideLayout" Target="../slideLayouts/slideLayout118.xml"/><Relationship Id="rId4" Type="http://schemas.openxmlformats.org/officeDocument/2006/relationships/slideLayout" Target="../slideLayouts/slideLayout112.xml"/><Relationship Id="rId9" Type="http://schemas.openxmlformats.org/officeDocument/2006/relationships/slideLayout" Target="../slideLayouts/slideLayout117.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29.xml"/><Relationship Id="rId13" Type="http://schemas.openxmlformats.org/officeDocument/2006/relationships/slideLayout" Target="../slideLayouts/slideLayout134.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slideLayout" Target="../slideLayouts/slideLayout133.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5" Type="http://schemas.openxmlformats.org/officeDocument/2006/relationships/image" Target="../media/image1.gif"/><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464911" name="Rectangle 15"/>
          <p:cNvSpPr>
            <a:spLocks noGrp="1" noChangeArrowheads="1"/>
          </p:cNvSpPr>
          <p:nvPr>
            <p:ph type="title"/>
          </p:nvPr>
        </p:nvSpPr>
        <p:spPr bwMode="auto">
          <a:xfrm>
            <a:off x="1066800" y="304802"/>
            <a:ext cx="7543800" cy="1431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64912" name="Rectangle 16"/>
          <p:cNvSpPr>
            <a:spLocks noGrp="1" noChangeArrowheads="1"/>
          </p:cNvSpPr>
          <p:nvPr>
            <p:ph type="body" idx="1"/>
          </p:nvPr>
        </p:nvSpPr>
        <p:spPr bwMode="auto">
          <a:xfrm>
            <a:off x="1066800" y="1981200"/>
            <a:ext cx="75438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64913" name="Rectangle 17"/>
          <p:cNvSpPr>
            <a:spLocks noGrp="1" noChangeArrowheads="1"/>
          </p:cNvSpPr>
          <p:nvPr>
            <p:ph type="dt" sz="half" idx="2"/>
          </p:nvPr>
        </p:nvSpPr>
        <p:spPr bwMode="auto">
          <a:xfrm>
            <a:off x="1066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00000"/>
                  </a:outerShdw>
                </a:effectLst>
                <a:latin typeface="+mn-lt"/>
              </a:defRPr>
            </a:lvl1pPr>
          </a:lstStyle>
          <a:p>
            <a:pPr fontAlgn="base">
              <a:spcBef>
                <a:spcPct val="0"/>
              </a:spcBef>
              <a:spcAft>
                <a:spcPct val="0"/>
              </a:spcAft>
              <a:defRPr/>
            </a:pPr>
            <a:endParaRPr lang="en-US" dirty="0">
              <a:solidFill>
                <a:srgbClr val="FFFFFF"/>
              </a:solidFill>
            </a:endParaRPr>
          </a:p>
        </p:txBody>
      </p:sp>
      <p:sp>
        <p:nvSpPr>
          <p:cNvPr id="464914" name="Rectangle 18"/>
          <p:cNvSpPr>
            <a:spLocks noGrp="1" noChangeArrowheads="1"/>
          </p:cNvSpPr>
          <p:nvPr>
            <p:ph type="ftr" sz="quarter" idx="3"/>
          </p:nvPr>
        </p:nvSpPr>
        <p:spPr bwMode="auto">
          <a:xfrm>
            <a:off x="34290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00000"/>
                  </a:outerShdw>
                </a:effectLst>
                <a:latin typeface="+mn-lt"/>
              </a:defRPr>
            </a:lvl1pPr>
          </a:lstStyle>
          <a:p>
            <a:pPr fontAlgn="base">
              <a:spcBef>
                <a:spcPct val="0"/>
              </a:spcBef>
              <a:spcAft>
                <a:spcPct val="0"/>
              </a:spcAft>
              <a:defRPr/>
            </a:pPr>
            <a:endParaRPr lang="en-US" dirty="0">
              <a:solidFill>
                <a:srgbClr val="FFFFFF"/>
              </a:solidFill>
            </a:endParaRPr>
          </a:p>
        </p:txBody>
      </p:sp>
      <p:sp>
        <p:nvSpPr>
          <p:cNvPr id="464915" name="Rectangle 19"/>
          <p:cNvSpPr>
            <a:spLocks noGrp="1" noChangeArrowheads="1"/>
          </p:cNvSpPr>
          <p:nvPr>
            <p:ph type="sldNum" sz="quarter" idx="4"/>
          </p:nvPr>
        </p:nvSpPr>
        <p:spPr bwMode="auto">
          <a:xfrm>
            <a:off x="67056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00000"/>
                  </a:outerShdw>
                </a:effectLst>
                <a:latin typeface="+mn-lt"/>
              </a:defRPr>
            </a:lvl1pPr>
          </a:lstStyle>
          <a:p>
            <a:pPr fontAlgn="base">
              <a:spcBef>
                <a:spcPct val="0"/>
              </a:spcBef>
              <a:spcAft>
                <a:spcPct val="0"/>
              </a:spcAft>
              <a:defRPr/>
            </a:pPr>
            <a:fld id="{D40D631A-3609-4938-9F0B-8DB2ACC1E91A}" type="slidenum">
              <a:rPr lang="en-US">
                <a:solidFill>
                  <a:srgbClr val="FFFFFF"/>
                </a:solidFill>
              </a:rPr>
              <a:pPr fontAlgn="base">
                <a:spcBef>
                  <a:spcPct val="0"/>
                </a:spcBef>
                <a:spcAft>
                  <a:spcPct val="0"/>
                </a:spcAft>
                <a:defRPr/>
              </a:pPr>
              <a:t>‹#›</a:t>
            </a:fld>
            <a:endParaRPr lang="en-US" dirty="0">
              <a:solidFill>
                <a:srgbClr val="FFFFFF"/>
              </a:solidFill>
            </a:endParaRPr>
          </a:p>
        </p:txBody>
      </p:sp>
      <p:pic>
        <p:nvPicPr>
          <p:cNvPr id="3" name="Picture 2"/>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7531" y="58302"/>
            <a:ext cx="914399" cy="643943"/>
          </a:xfrm>
          <a:prstGeom prst="rect">
            <a:avLst/>
          </a:prstGeom>
        </p:spPr>
      </p:pic>
    </p:spTree>
    <p:extLst>
      <p:ext uri="{BB962C8B-B14F-4D97-AF65-F5344CB8AC3E}">
        <p14:creationId xmlns:p14="http://schemas.microsoft.com/office/powerpoint/2010/main" val="2655638527"/>
      </p:ext>
    </p:extLst>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iming>
    <p:tnLst>
      <p:par>
        <p:cTn id="1" dur="indefinite" restart="never" nodeType="tmRoot"/>
      </p:par>
    </p:tnLst>
  </p:timing>
  <p:hf hdr="0" ftr="0" dt="0"/>
  <p:txStyles>
    <p:titleStyle>
      <a:lvl1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pitchFamily="34" charset="0"/>
        </a:defRPr>
      </a:lvl2pPr>
      <a:lvl3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pitchFamily="34" charset="0"/>
        </a:defRPr>
      </a:lvl3pPr>
      <a:lvl4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pitchFamily="34" charset="0"/>
        </a:defRPr>
      </a:lvl4pPr>
      <a:lvl5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pitchFamily="34" charset="0"/>
        </a:defRPr>
      </a:lvl5pPr>
      <a:lvl6pPr marL="4572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6pPr>
      <a:lvl7pPr marL="9144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7pPr>
      <a:lvl8pPr marL="13716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8pPr>
      <a:lvl9pPr marL="18288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9pPr>
    </p:titleStyle>
    <p:bodyStyle>
      <a:lvl1pPr marL="342900" indent="-342900" algn="l" rtl="0" eaLnBrk="0" fontAlgn="base" hangingPunct="0">
        <a:spcBef>
          <a:spcPct val="20000"/>
        </a:spcBef>
        <a:spcAft>
          <a:spcPct val="0"/>
        </a:spcAft>
        <a:buClr>
          <a:schemeClr val="hlink"/>
        </a:buClr>
        <a:buSzPct val="7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SzPct val="70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7"/>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7"/>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7"/>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519A7D-AB23-45AD-8AD2-D48A5DB45A00}" type="slidenum">
              <a:rPr lang="en-US" smtClean="0">
                <a:solidFill>
                  <a:prstClr val="black">
                    <a:tint val="75000"/>
                  </a:prstClr>
                </a:solidFill>
              </a:rPr>
              <a:pPr/>
              <a:t>‹#›</a:t>
            </a:fld>
            <a:endParaRPr lang="en-US" dirty="0">
              <a:solidFill>
                <a:prstClr val="black">
                  <a:tint val="75000"/>
                </a:prstClr>
              </a:solidFill>
            </a:endParaRPr>
          </a:p>
        </p:txBody>
      </p:sp>
      <p:pic>
        <p:nvPicPr>
          <p:cNvPr id="7" name="Picture 6"/>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7531" y="58302"/>
            <a:ext cx="914399" cy="643943"/>
          </a:xfrm>
          <a:prstGeom prst="rect">
            <a:avLst/>
          </a:prstGeom>
        </p:spPr>
      </p:pic>
    </p:spTree>
    <p:extLst>
      <p:ext uri="{BB962C8B-B14F-4D97-AF65-F5344CB8AC3E}">
        <p14:creationId xmlns:p14="http://schemas.microsoft.com/office/powerpoint/2010/main" val="1801440223"/>
      </p:ext>
    </p:extLst>
  </p:cSld>
  <p:clrMap bg1="lt1" tx1="dk1" bg2="lt2" tx2="dk2" accent1="accent1" accent2="accent2" accent3="accent3" accent4="accent4" accent5="accent5" accent6="accent6" hlink="hlink" folHlink="folHlink"/>
  <p:sldLayoutIdLst>
    <p:sldLayoutId id="2147484021" r:id="rId1"/>
    <p:sldLayoutId id="2147484022" r:id="rId2"/>
    <p:sldLayoutId id="2147484023" r:id="rId3"/>
    <p:sldLayoutId id="2147484024" r:id="rId4"/>
    <p:sldLayoutId id="2147484025" r:id="rId5"/>
    <p:sldLayoutId id="2147484026" r:id="rId6"/>
    <p:sldLayoutId id="2147484027" r:id="rId7"/>
    <p:sldLayoutId id="2147484028" r:id="rId8"/>
    <p:sldLayoutId id="2147484029" r:id="rId9"/>
    <p:sldLayoutId id="2147484030" r:id="rId10"/>
    <p:sldLayoutId id="2147484031"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997302-66FF-4ACA-9945-F7383E211836}" type="slidenum">
              <a:rPr lang="en-US" smtClean="0">
                <a:solidFill>
                  <a:prstClr val="black">
                    <a:tint val="75000"/>
                  </a:prstClr>
                </a:solidFill>
              </a:rPr>
              <a:pPr/>
              <a:t>‹#›</a:t>
            </a:fld>
            <a:endParaRPr lang="en-US" dirty="0">
              <a:solidFill>
                <a:prstClr val="black">
                  <a:tint val="75000"/>
                </a:prstClr>
              </a:solidFill>
            </a:endParaRPr>
          </a:p>
        </p:txBody>
      </p:sp>
      <p:pic>
        <p:nvPicPr>
          <p:cNvPr id="7" name="Picture 6"/>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7531" y="58302"/>
            <a:ext cx="914399" cy="643943"/>
          </a:xfrm>
          <a:prstGeom prst="rect">
            <a:avLst/>
          </a:prstGeom>
        </p:spPr>
      </p:pic>
      <p:sp>
        <p:nvSpPr>
          <p:cNvPr id="8" name="Rectangle 13"/>
          <p:cNvSpPr>
            <a:spLocks noChangeArrowheads="1"/>
          </p:cNvSpPr>
          <p:nvPr userDrawn="1"/>
        </p:nvSpPr>
        <p:spPr bwMode="auto">
          <a:xfrm>
            <a:off x="0" y="6705600"/>
            <a:ext cx="9144000" cy="152400"/>
          </a:xfrm>
          <a:prstGeom prst="rect">
            <a:avLst/>
          </a:prstGeom>
          <a:gradFill rotWithShape="1">
            <a:gsLst>
              <a:gs pos="0">
                <a:srgbClr val="003399"/>
              </a:gs>
              <a:gs pos="100000">
                <a:srgbClr val="003399">
                  <a:gamma/>
                  <a:shade val="0"/>
                  <a:invGamma/>
                </a:srgbClr>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40" tIns="45720" rIns="91440" bIns="45720" anchor="ctr"/>
          <a:lstStyle/>
          <a:p>
            <a:pPr fontAlgn="base">
              <a:spcBef>
                <a:spcPct val="0"/>
              </a:spcBef>
              <a:spcAft>
                <a:spcPct val="0"/>
              </a:spcAft>
            </a:pPr>
            <a:endParaRPr lang="en-US" dirty="0">
              <a:solidFill>
                <a:srgbClr val="000000"/>
              </a:solidFill>
            </a:endParaRPr>
          </a:p>
        </p:txBody>
      </p:sp>
      <p:sp>
        <p:nvSpPr>
          <p:cNvPr id="9" name="Text Box 14"/>
          <p:cNvSpPr txBox="1">
            <a:spLocks noChangeArrowheads="1"/>
          </p:cNvSpPr>
          <p:nvPr userDrawn="1"/>
        </p:nvSpPr>
        <p:spPr bwMode="auto">
          <a:xfrm>
            <a:off x="6146605" y="6650045"/>
            <a:ext cx="3200400" cy="274637"/>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440" tIns="45720" rIns="91440" bIns="45720">
            <a:spAutoFit/>
          </a:bodyPr>
          <a:lstStyle/>
          <a:p>
            <a:pPr fontAlgn="base">
              <a:spcBef>
                <a:spcPct val="50000"/>
              </a:spcBef>
              <a:spcAft>
                <a:spcPct val="0"/>
              </a:spcAft>
            </a:pPr>
            <a:r>
              <a:rPr lang="en-US" sz="1200" b="1" i="1" dirty="0" smtClean="0">
                <a:solidFill>
                  <a:srgbClr val="FFDF57"/>
                </a:solidFill>
              </a:rPr>
              <a:t>Naval</a:t>
            </a:r>
            <a:r>
              <a:rPr lang="en-US" sz="1200" b="1" i="1" baseline="0" dirty="0" smtClean="0">
                <a:solidFill>
                  <a:srgbClr val="FFDF57"/>
                </a:solidFill>
              </a:rPr>
              <a:t> Research Laboratory - Monterey</a:t>
            </a:r>
            <a:endParaRPr lang="en-US" sz="1200" b="1" i="1" dirty="0">
              <a:solidFill>
                <a:srgbClr val="FFDF57"/>
              </a:solidFill>
            </a:endParaRPr>
          </a:p>
        </p:txBody>
      </p:sp>
      <p:sp>
        <p:nvSpPr>
          <p:cNvPr id="10" name="Text Box 15"/>
          <p:cNvSpPr txBox="1">
            <a:spLocks noChangeArrowheads="1"/>
          </p:cNvSpPr>
          <p:nvPr userDrawn="1"/>
        </p:nvSpPr>
        <p:spPr bwMode="auto">
          <a:xfrm>
            <a:off x="29028" y="6645275"/>
            <a:ext cx="3200400" cy="274638"/>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440" tIns="45720" rIns="91440" bIns="45720">
            <a:spAutoFit/>
          </a:bodyPr>
          <a:lstStyle/>
          <a:p>
            <a:pPr fontAlgn="base">
              <a:spcBef>
                <a:spcPct val="50000"/>
              </a:spcBef>
              <a:spcAft>
                <a:spcPct val="0"/>
              </a:spcAft>
            </a:pPr>
            <a:r>
              <a:rPr lang="en-US" sz="1200" b="1" i="1" dirty="0" smtClean="0">
                <a:solidFill>
                  <a:srgbClr val="FFDF57"/>
                </a:solidFill>
              </a:rPr>
              <a:t>VIIRS</a:t>
            </a:r>
            <a:r>
              <a:rPr lang="en-US" sz="1200" b="1" i="1" baseline="0" dirty="0" smtClean="0">
                <a:solidFill>
                  <a:srgbClr val="FFDF57"/>
                </a:solidFill>
              </a:rPr>
              <a:t> Imagery Team </a:t>
            </a:r>
            <a:endParaRPr lang="en-US" sz="1200" b="1" i="1" dirty="0">
              <a:solidFill>
                <a:srgbClr val="FFDF57"/>
              </a:solidFill>
            </a:endParaRPr>
          </a:p>
        </p:txBody>
      </p:sp>
    </p:spTree>
    <p:extLst>
      <p:ext uri="{BB962C8B-B14F-4D97-AF65-F5344CB8AC3E}">
        <p14:creationId xmlns:p14="http://schemas.microsoft.com/office/powerpoint/2010/main" val="557439064"/>
      </p:ext>
    </p:extLst>
  </p:cSld>
  <p:clrMap bg1="lt1" tx1="dk1" bg2="lt2" tx2="dk2" accent1="accent1" accent2="accent2" accent3="accent3" accent4="accent4" accent5="accent5" accent6="accent6" hlink="hlink" folHlink="folHlink"/>
  <p:sldLayoutIdLst>
    <p:sldLayoutId id="2147484059" r:id="rId1"/>
    <p:sldLayoutId id="2147484060" r:id="rId2"/>
    <p:sldLayoutId id="2147484061" r:id="rId3"/>
    <p:sldLayoutId id="2147484062" r:id="rId4"/>
    <p:sldLayoutId id="2147484063" r:id="rId5"/>
    <p:sldLayoutId id="2147484064" r:id="rId6"/>
    <p:sldLayoutId id="2147484065" r:id="rId7"/>
    <p:sldLayoutId id="2147484066" r:id="rId8"/>
    <p:sldLayoutId id="2147484067" r:id="rId9"/>
    <p:sldLayoutId id="2147484068" r:id="rId10"/>
    <p:sldLayoutId id="2147484069" r:id="rId11"/>
    <p:sldLayoutId id="2147484071" r:id="rId12"/>
  </p:sldLayoutIdLst>
  <p:timing>
    <p:tnLst>
      <p:par>
        <p:cTn id="1" dur="indefinite" restart="never" nodeType="tmRoot"/>
      </p:par>
    </p:tnLst>
  </p:timing>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464911" name="Rectangle 15"/>
          <p:cNvSpPr>
            <a:spLocks noGrp="1" noChangeArrowheads="1"/>
          </p:cNvSpPr>
          <p:nvPr>
            <p:ph type="title"/>
          </p:nvPr>
        </p:nvSpPr>
        <p:spPr bwMode="auto">
          <a:xfrm>
            <a:off x="1066800" y="304802"/>
            <a:ext cx="7543800" cy="1431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64912" name="Rectangle 16"/>
          <p:cNvSpPr>
            <a:spLocks noGrp="1" noChangeArrowheads="1"/>
          </p:cNvSpPr>
          <p:nvPr>
            <p:ph type="body" idx="1"/>
          </p:nvPr>
        </p:nvSpPr>
        <p:spPr bwMode="auto">
          <a:xfrm>
            <a:off x="1066800" y="1981200"/>
            <a:ext cx="75438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64913" name="Rectangle 17"/>
          <p:cNvSpPr>
            <a:spLocks noGrp="1" noChangeArrowheads="1"/>
          </p:cNvSpPr>
          <p:nvPr>
            <p:ph type="dt" sz="half" idx="2"/>
          </p:nvPr>
        </p:nvSpPr>
        <p:spPr bwMode="auto">
          <a:xfrm>
            <a:off x="1066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00000"/>
                  </a:outerShdw>
                </a:effectLst>
                <a:latin typeface="+mn-lt"/>
              </a:defRPr>
            </a:lvl1pPr>
          </a:lstStyle>
          <a:p>
            <a:pPr fontAlgn="base">
              <a:spcBef>
                <a:spcPct val="0"/>
              </a:spcBef>
              <a:spcAft>
                <a:spcPct val="0"/>
              </a:spcAft>
              <a:defRPr/>
            </a:pPr>
            <a:endParaRPr lang="en-US" dirty="0">
              <a:solidFill>
                <a:srgbClr val="FFFFFF"/>
              </a:solidFill>
            </a:endParaRPr>
          </a:p>
        </p:txBody>
      </p:sp>
      <p:sp>
        <p:nvSpPr>
          <p:cNvPr id="464914" name="Rectangle 18"/>
          <p:cNvSpPr>
            <a:spLocks noGrp="1" noChangeArrowheads="1"/>
          </p:cNvSpPr>
          <p:nvPr>
            <p:ph type="ftr" sz="quarter" idx="3"/>
          </p:nvPr>
        </p:nvSpPr>
        <p:spPr bwMode="auto">
          <a:xfrm>
            <a:off x="34290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00000"/>
                  </a:outerShdw>
                </a:effectLst>
                <a:latin typeface="+mn-lt"/>
              </a:defRPr>
            </a:lvl1pPr>
          </a:lstStyle>
          <a:p>
            <a:pPr fontAlgn="base">
              <a:spcBef>
                <a:spcPct val="0"/>
              </a:spcBef>
              <a:spcAft>
                <a:spcPct val="0"/>
              </a:spcAft>
              <a:defRPr/>
            </a:pPr>
            <a:endParaRPr lang="en-US" dirty="0">
              <a:solidFill>
                <a:srgbClr val="FFFFFF"/>
              </a:solidFill>
            </a:endParaRPr>
          </a:p>
        </p:txBody>
      </p:sp>
      <p:sp>
        <p:nvSpPr>
          <p:cNvPr id="464915" name="Rectangle 19"/>
          <p:cNvSpPr>
            <a:spLocks noGrp="1" noChangeArrowheads="1"/>
          </p:cNvSpPr>
          <p:nvPr>
            <p:ph type="sldNum" sz="quarter" idx="4"/>
          </p:nvPr>
        </p:nvSpPr>
        <p:spPr bwMode="auto">
          <a:xfrm>
            <a:off x="67056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00000"/>
                  </a:outerShdw>
                </a:effectLst>
                <a:latin typeface="+mn-lt"/>
              </a:defRPr>
            </a:lvl1pPr>
          </a:lstStyle>
          <a:p>
            <a:pPr fontAlgn="base">
              <a:spcBef>
                <a:spcPct val="0"/>
              </a:spcBef>
              <a:spcAft>
                <a:spcPct val="0"/>
              </a:spcAft>
              <a:defRPr/>
            </a:pPr>
            <a:fld id="{D40D631A-3609-4938-9F0B-8DB2ACC1E91A}" type="slidenum">
              <a:rPr lang="en-US">
                <a:solidFill>
                  <a:srgbClr val="FFFFFF"/>
                </a:solidFill>
              </a:rPr>
              <a:pPr fontAlgn="base">
                <a:spcBef>
                  <a:spcPct val="0"/>
                </a:spcBef>
                <a:spcAft>
                  <a:spcPct val="0"/>
                </a:spcAft>
                <a:defRPr/>
              </a:pPr>
              <a:t>‹#›</a:t>
            </a:fld>
            <a:endParaRPr lang="en-US" dirty="0">
              <a:solidFill>
                <a:srgbClr val="FFFFFF"/>
              </a:solidFill>
            </a:endParaRPr>
          </a:p>
        </p:txBody>
      </p:sp>
      <p:pic>
        <p:nvPicPr>
          <p:cNvPr id="8" name="Picture 7"/>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7531" y="58302"/>
            <a:ext cx="914399" cy="643943"/>
          </a:xfrm>
          <a:prstGeom prst="rect">
            <a:avLst/>
          </a:prstGeom>
        </p:spPr>
      </p:pic>
    </p:spTree>
    <p:extLst>
      <p:ext uri="{BB962C8B-B14F-4D97-AF65-F5344CB8AC3E}">
        <p14:creationId xmlns:p14="http://schemas.microsoft.com/office/powerpoint/2010/main" val="4148824789"/>
      </p:ext>
    </p:extLst>
  </p:cSld>
  <p:clrMap bg1="dk2" tx1="lt1" bg2="dk1" tx2="lt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 id="2147483757" r:id="rId12"/>
    <p:sldLayoutId id="2147483758" r:id="rId13"/>
    <p:sldLayoutId id="2147483759" r:id="rId14"/>
    <p:sldLayoutId id="2147483760" r:id="rId15"/>
    <p:sldLayoutId id="2147483761" r:id="rId16"/>
  </p:sldLayoutIdLst>
  <p:hf hdr="0" ftr="0" dt="0"/>
  <p:txStyles>
    <p:titleStyle>
      <a:lvl1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pitchFamily="34" charset="0"/>
        </a:defRPr>
      </a:lvl2pPr>
      <a:lvl3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pitchFamily="34" charset="0"/>
        </a:defRPr>
      </a:lvl3pPr>
      <a:lvl4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pitchFamily="34" charset="0"/>
        </a:defRPr>
      </a:lvl4pPr>
      <a:lvl5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pitchFamily="34" charset="0"/>
        </a:defRPr>
      </a:lvl5pPr>
      <a:lvl6pPr marL="4572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6pPr>
      <a:lvl7pPr marL="9144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7pPr>
      <a:lvl8pPr marL="13716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8pPr>
      <a:lvl9pPr marL="18288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9pPr>
    </p:titleStyle>
    <p:bodyStyle>
      <a:lvl1pPr marL="342900" indent="-342900" algn="l" rtl="0" eaLnBrk="0" fontAlgn="base" hangingPunct="0">
        <a:spcBef>
          <a:spcPct val="20000"/>
        </a:spcBef>
        <a:spcAft>
          <a:spcPct val="0"/>
        </a:spcAft>
        <a:buClr>
          <a:schemeClr val="hlink"/>
        </a:buClr>
        <a:buSzPct val="7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SzPct val="70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464911" name="Rectangle 15"/>
          <p:cNvSpPr>
            <a:spLocks noGrp="1" noChangeArrowheads="1"/>
          </p:cNvSpPr>
          <p:nvPr>
            <p:ph type="title"/>
          </p:nvPr>
        </p:nvSpPr>
        <p:spPr bwMode="auto">
          <a:xfrm>
            <a:off x="1066800" y="304802"/>
            <a:ext cx="7543800" cy="1431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64912" name="Rectangle 16"/>
          <p:cNvSpPr>
            <a:spLocks noGrp="1" noChangeArrowheads="1"/>
          </p:cNvSpPr>
          <p:nvPr>
            <p:ph type="body" idx="1"/>
          </p:nvPr>
        </p:nvSpPr>
        <p:spPr bwMode="auto">
          <a:xfrm>
            <a:off x="1066800" y="1981200"/>
            <a:ext cx="75438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64913" name="Rectangle 17"/>
          <p:cNvSpPr>
            <a:spLocks noGrp="1" noChangeArrowheads="1"/>
          </p:cNvSpPr>
          <p:nvPr>
            <p:ph type="dt" sz="half" idx="2"/>
          </p:nvPr>
        </p:nvSpPr>
        <p:spPr bwMode="auto">
          <a:xfrm>
            <a:off x="1066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00000"/>
                  </a:outerShdw>
                </a:effectLst>
                <a:latin typeface="+mn-lt"/>
              </a:defRPr>
            </a:lvl1pPr>
          </a:lstStyle>
          <a:p>
            <a:pPr fontAlgn="base">
              <a:spcBef>
                <a:spcPct val="0"/>
              </a:spcBef>
              <a:spcAft>
                <a:spcPct val="0"/>
              </a:spcAft>
              <a:defRPr/>
            </a:pPr>
            <a:endParaRPr lang="en-US" dirty="0">
              <a:solidFill>
                <a:srgbClr val="FFFFFF"/>
              </a:solidFill>
            </a:endParaRPr>
          </a:p>
        </p:txBody>
      </p:sp>
      <p:sp>
        <p:nvSpPr>
          <p:cNvPr id="464914" name="Rectangle 18"/>
          <p:cNvSpPr>
            <a:spLocks noGrp="1" noChangeArrowheads="1"/>
          </p:cNvSpPr>
          <p:nvPr>
            <p:ph type="ftr" sz="quarter" idx="3"/>
          </p:nvPr>
        </p:nvSpPr>
        <p:spPr bwMode="auto">
          <a:xfrm>
            <a:off x="34290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00000"/>
                  </a:outerShdw>
                </a:effectLst>
                <a:latin typeface="+mn-lt"/>
              </a:defRPr>
            </a:lvl1pPr>
          </a:lstStyle>
          <a:p>
            <a:pPr fontAlgn="base">
              <a:spcBef>
                <a:spcPct val="0"/>
              </a:spcBef>
              <a:spcAft>
                <a:spcPct val="0"/>
              </a:spcAft>
              <a:defRPr/>
            </a:pPr>
            <a:endParaRPr lang="en-US" dirty="0">
              <a:solidFill>
                <a:srgbClr val="FFFFFF"/>
              </a:solidFill>
            </a:endParaRPr>
          </a:p>
        </p:txBody>
      </p:sp>
      <p:sp>
        <p:nvSpPr>
          <p:cNvPr id="464915" name="Rectangle 19"/>
          <p:cNvSpPr>
            <a:spLocks noGrp="1" noChangeArrowheads="1"/>
          </p:cNvSpPr>
          <p:nvPr>
            <p:ph type="sldNum" sz="quarter" idx="4"/>
          </p:nvPr>
        </p:nvSpPr>
        <p:spPr bwMode="auto">
          <a:xfrm>
            <a:off x="67056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00000"/>
                  </a:outerShdw>
                </a:effectLst>
                <a:latin typeface="+mn-lt"/>
              </a:defRPr>
            </a:lvl1pPr>
          </a:lstStyle>
          <a:p>
            <a:pPr fontAlgn="base">
              <a:spcBef>
                <a:spcPct val="0"/>
              </a:spcBef>
              <a:spcAft>
                <a:spcPct val="0"/>
              </a:spcAft>
              <a:defRPr/>
            </a:pPr>
            <a:fld id="{D40D631A-3609-4938-9F0B-8DB2ACC1E91A}" type="slidenum">
              <a:rPr lang="en-US">
                <a:solidFill>
                  <a:srgbClr val="FFFFFF"/>
                </a:solidFill>
              </a:rPr>
              <a:pPr fontAlgn="base">
                <a:spcBef>
                  <a:spcPct val="0"/>
                </a:spcBef>
                <a:spcAft>
                  <a:spcPct val="0"/>
                </a:spcAft>
                <a:defRPr/>
              </a:pPr>
              <a:t>‹#›</a:t>
            </a:fld>
            <a:endParaRPr lang="en-US" dirty="0">
              <a:solidFill>
                <a:srgbClr val="FFFFFF"/>
              </a:solidFill>
            </a:endParaRPr>
          </a:p>
        </p:txBody>
      </p:sp>
      <p:pic>
        <p:nvPicPr>
          <p:cNvPr id="8" name="Picture 7"/>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7531" y="58302"/>
            <a:ext cx="914399" cy="643943"/>
          </a:xfrm>
          <a:prstGeom prst="rect">
            <a:avLst/>
          </a:prstGeom>
        </p:spPr>
      </p:pic>
    </p:spTree>
    <p:extLst>
      <p:ext uri="{BB962C8B-B14F-4D97-AF65-F5344CB8AC3E}">
        <p14:creationId xmlns:p14="http://schemas.microsoft.com/office/powerpoint/2010/main" val="158975642"/>
      </p:ext>
    </p:extLst>
  </p:cSld>
  <p:clrMap bg1="dk2" tx1="lt1" bg2="dk1" tx2="lt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6" r:id="rId10"/>
    <p:sldLayoutId id="2147483807" r:id="rId11"/>
    <p:sldLayoutId id="2147483808" r:id="rId12"/>
    <p:sldLayoutId id="2147483809" r:id="rId13"/>
    <p:sldLayoutId id="2147483810" r:id="rId14"/>
    <p:sldLayoutId id="2147483811" r:id="rId15"/>
    <p:sldLayoutId id="2147483812" r:id="rId16"/>
  </p:sldLayoutIdLst>
  <p:timing>
    <p:tnLst>
      <p:par>
        <p:cTn id="1" dur="indefinite" restart="never" nodeType="tmRoot"/>
      </p:par>
    </p:tnLst>
  </p:timing>
  <p:hf hdr="0" ftr="0" dt="0"/>
  <p:txStyles>
    <p:titleStyle>
      <a:lvl1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pitchFamily="34" charset="0"/>
        </a:defRPr>
      </a:lvl2pPr>
      <a:lvl3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pitchFamily="34" charset="0"/>
        </a:defRPr>
      </a:lvl3pPr>
      <a:lvl4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pitchFamily="34" charset="0"/>
        </a:defRPr>
      </a:lvl4pPr>
      <a:lvl5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pitchFamily="34" charset="0"/>
        </a:defRPr>
      </a:lvl5pPr>
      <a:lvl6pPr marL="4572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6pPr>
      <a:lvl7pPr marL="9144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7pPr>
      <a:lvl8pPr marL="13716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8pPr>
      <a:lvl9pPr marL="18288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9pPr>
    </p:titleStyle>
    <p:bodyStyle>
      <a:lvl1pPr marL="342900" indent="-342900" algn="l" rtl="0" eaLnBrk="0" fontAlgn="base" hangingPunct="0">
        <a:spcBef>
          <a:spcPct val="20000"/>
        </a:spcBef>
        <a:spcAft>
          <a:spcPct val="0"/>
        </a:spcAft>
        <a:buClr>
          <a:schemeClr val="hlink"/>
        </a:buClr>
        <a:buSzPct val="7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SzPct val="70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464911" name="Rectangle 15"/>
          <p:cNvSpPr>
            <a:spLocks noGrp="1" noChangeArrowheads="1"/>
          </p:cNvSpPr>
          <p:nvPr>
            <p:ph type="title"/>
          </p:nvPr>
        </p:nvSpPr>
        <p:spPr bwMode="auto">
          <a:xfrm>
            <a:off x="1066800" y="304802"/>
            <a:ext cx="7543800" cy="1431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64912" name="Rectangle 16"/>
          <p:cNvSpPr>
            <a:spLocks noGrp="1" noChangeArrowheads="1"/>
          </p:cNvSpPr>
          <p:nvPr>
            <p:ph type="body" idx="1"/>
          </p:nvPr>
        </p:nvSpPr>
        <p:spPr bwMode="auto">
          <a:xfrm>
            <a:off x="1066800" y="1981200"/>
            <a:ext cx="75438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64913" name="Rectangle 17"/>
          <p:cNvSpPr>
            <a:spLocks noGrp="1" noChangeArrowheads="1"/>
          </p:cNvSpPr>
          <p:nvPr>
            <p:ph type="dt" sz="half" idx="2"/>
          </p:nvPr>
        </p:nvSpPr>
        <p:spPr bwMode="auto">
          <a:xfrm>
            <a:off x="1066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00000"/>
                  </a:outerShdw>
                </a:effectLst>
                <a:latin typeface="+mn-lt"/>
              </a:defRPr>
            </a:lvl1pPr>
          </a:lstStyle>
          <a:p>
            <a:pPr fontAlgn="base">
              <a:spcBef>
                <a:spcPct val="0"/>
              </a:spcBef>
              <a:spcAft>
                <a:spcPct val="0"/>
              </a:spcAft>
              <a:defRPr/>
            </a:pPr>
            <a:endParaRPr lang="en-US" dirty="0">
              <a:solidFill>
                <a:srgbClr val="FFFFFF"/>
              </a:solidFill>
            </a:endParaRPr>
          </a:p>
        </p:txBody>
      </p:sp>
      <p:sp>
        <p:nvSpPr>
          <p:cNvPr id="464914" name="Rectangle 18"/>
          <p:cNvSpPr>
            <a:spLocks noGrp="1" noChangeArrowheads="1"/>
          </p:cNvSpPr>
          <p:nvPr>
            <p:ph type="ftr" sz="quarter" idx="3"/>
          </p:nvPr>
        </p:nvSpPr>
        <p:spPr bwMode="auto">
          <a:xfrm>
            <a:off x="34290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00000"/>
                  </a:outerShdw>
                </a:effectLst>
                <a:latin typeface="+mn-lt"/>
              </a:defRPr>
            </a:lvl1pPr>
          </a:lstStyle>
          <a:p>
            <a:pPr fontAlgn="base">
              <a:spcBef>
                <a:spcPct val="0"/>
              </a:spcBef>
              <a:spcAft>
                <a:spcPct val="0"/>
              </a:spcAft>
              <a:defRPr/>
            </a:pPr>
            <a:endParaRPr lang="en-US" dirty="0">
              <a:solidFill>
                <a:srgbClr val="FFFFFF"/>
              </a:solidFill>
            </a:endParaRPr>
          </a:p>
        </p:txBody>
      </p:sp>
      <p:sp>
        <p:nvSpPr>
          <p:cNvPr id="464915" name="Rectangle 19"/>
          <p:cNvSpPr>
            <a:spLocks noGrp="1" noChangeArrowheads="1"/>
          </p:cNvSpPr>
          <p:nvPr>
            <p:ph type="sldNum" sz="quarter" idx="4"/>
          </p:nvPr>
        </p:nvSpPr>
        <p:spPr bwMode="auto">
          <a:xfrm>
            <a:off x="67056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00000"/>
                  </a:outerShdw>
                </a:effectLst>
                <a:latin typeface="+mn-lt"/>
              </a:defRPr>
            </a:lvl1pPr>
          </a:lstStyle>
          <a:p>
            <a:pPr fontAlgn="base">
              <a:spcBef>
                <a:spcPct val="0"/>
              </a:spcBef>
              <a:spcAft>
                <a:spcPct val="0"/>
              </a:spcAft>
              <a:defRPr/>
            </a:pPr>
            <a:fld id="{D40D631A-3609-4938-9F0B-8DB2ACC1E91A}" type="slidenum">
              <a:rPr lang="en-US">
                <a:solidFill>
                  <a:srgbClr val="FFFFFF"/>
                </a:solidFill>
              </a:rPr>
              <a:pPr fontAlgn="base">
                <a:spcBef>
                  <a:spcPct val="0"/>
                </a:spcBef>
                <a:spcAft>
                  <a:spcPct val="0"/>
                </a:spcAft>
                <a:defRPr/>
              </a:pPr>
              <a:t>‹#›</a:t>
            </a:fld>
            <a:endParaRPr lang="en-US" dirty="0">
              <a:solidFill>
                <a:srgbClr val="FFFFFF"/>
              </a:solidFill>
            </a:endParaRPr>
          </a:p>
        </p:txBody>
      </p:sp>
      <p:pic>
        <p:nvPicPr>
          <p:cNvPr id="8" name="Picture 7"/>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7531" y="58302"/>
            <a:ext cx="914399" cy="643943"/>
          </a:xfrm>
          <a:prstGeom prst="rect">
            <a:avLst/>
          </a:prstGeom>
        </p:spPr>
      </p:pic>
    </p:spTree>
    <p:extLst>
      <p:ext uri="{BB962C8B-B14F-4D97-AF65-F5344CB8AC3E}">
        <p14:creationId xmlns:p14="http://schemas.microsoft.com/office/powerpoint/2010/main" val="3259141683"/>
      </p:ext>
    </p:extLst>
  </p:cSld>
  <p:clrMap bg1="dk2" tx1="lt1" bg2="dk1" tx2="lt2" accent1="accent1" accent2="accent2" accent3="accent3" accent4="accent4" accent5="accent5" accent6="accent6" hlink="hlink" folHlink="folHlink"/>
  <p:sldLayoutIdLst>
    <p:sldLayoutId id="2147483814" r:id="rId1"/>
    <p:sldLayoutId id="2147483815" r:id="rId2"/>
    <p:sldLayoutId id="2147483816" r:id="rId3"/>
    <p:sldLayoutId id="2147483817" r:id="rId4"/>
    <p:sldLayoutId id="2147483818" r:id="rId5"/>
    <p:sldLayoutId id="2147483819" r:id="rId6"/>
    <p:sldLayoutId id="2147483820" r:id="rId7"/>
    <p:sldLayoutId id="2147483821" r:id="rId8"/>
    <p:sldLayoutId id="2147483822" r:id="rId9"/>
    <p:sldLayoutId id="2147483823" r:id="rId10"/>
    <p:sldLayoutId id="2147483824" r:id="rId11"/>
    <p:sldLayoutId id="2147483825" r:id="rId12"/>
    <p:sldLayoutId id="2147483826" r:id="rId13"/>
    <p:sldLayoutId id="2147483827" r:id="rId14"/>
    <p:sldLayoutId id="2147483828" r:id="rId15"/>
    <p:sldLayoutId id="2147483829" r:id="rId16"/>
  </p:sldLayoutIdLst>
  <p:timing>
    <p:tnLst>
      <p:par>
        <p:cTn id="1" dur="indefinite" restart="never" nodeType="tmRoot"/>
      </p:par>
    </p:tnLst>
  </p:timing>
  <p:hf hdr="0" ftr="0" dt="0"/>
  <p:txStyles>
    <p:titleStyle>
      <a:lvl1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pitchFamily="34" charset="0"/>
        </a:defRPr>
      </a:lvl2pPr>
      <a:lvl3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pitchFamily="34" charset="0"/>
        </a:defRPr>
      </a:lvl3pPr>
      <a:lvl4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pitchFamily="34" charset="0"/>
        </a:defRPr>
      </a:lvl4pPr>
      <a:lvl5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pitchFamily="34" charset="0"/>
        </a:defRPr>
      </a:lvl5pPr>
      <a:lvl6pPr marL="4572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6pPr>
      <a:lvl7pPr marL="9144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7pPr>
      <a:lvl8pPr marL="13716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8pPr>
      <a:lvl9pPr marL="18288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9pPr>
    </p:titleStyle>
    <p:bodyStyle>
      <a:lvl1pPr marL="342900" indent="-342900" algn="l" rtl="0" eaLnBrk="0" fontAlgn="base" hangingPunct="0">
        <a:spcBef>
          <a:spcPct val="20000"/>
        </a:spcBef>
        <a:spcAft>
          <a:spcPct val="0"/>
        </a:spcAft>
        <a:buClr>
          <a:schemeClr val="hlink"/>
        </a:buClr>
        <a:buSzPct val="7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SzPct val="70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p:cNvSpPr txBox="1"/>
          <p:nvPr userDrawn="1"/>
        </p:nvSpPr>
        <p:spPr>
          <a:xfrm>
            <a:off x="8472870" y="6295013"/>
            <a:ext cx="433387" cy="336550"/>
          </a:xfrm>
          <a:prstGeom prst="rect">
            <a:avLst/>
          </a:prstGeom>
          <a:noFill/>
        </p:spPr>
        <p:txBody>
          <a:bodyPr wrap="none" lIns="91440" tIns="45720" rIns="91440" bIns="45720">
            <a:spAutoFit/>
          </a:bodyPr>
          <a:lstStyle/>
          <a:p>
            <a:pPr algn="r" fontAlgn="base">
              <a:spcBef>
                <a:spcPct val="0"/>
              </a:spcBef>
              <a:spcAft>
                <a:spcPct val="0"/>
              </a:spcAft>
              <a:defRPr/>
            </a:pPr>
            <a:fld id="{DABAE03C-89BF-41DD-A0ED-544052872288}" type="slidenum">
              <a:rPr lang="en-US" sz="1600">
                <a:solidFill>
                  <a:srgbClr val="000000"/>
                </a:solidFill>
              </a:rPr>
              <a:pPr algn="r" fontAlgn="base">
                <a:spcBef>
                  <a:spcPct val="0"/>
                </a:spcBef>
                <a:spcAft>
                  <a:spcPct val="0"/>
                </a:spcAft>
                <a:defRPr/>
              </a:pPr>
              <a:t>‹#›</a:t>
            </a:fld>
            <a:endParaRPr lang="en-US" sz="1600" dirty="0">
              <a:solidFill>
                <a:srgbClr val="000000"/>
              </a:solidFill>
            </a:endParaRPr>
          </a:p>
        </p:txBody>
      </p:sp>
      <p:sp>
        <p:nvSpPr>
          <p:cNvPr id="6" name="Rectangle 13"/>
          <p:cNvSpPr>
            <a:spLocks noChangeArrowheads="1"/>
          </p:cNvSpPr>
          <p:nvPr userDrawn="1"/>
        </p:nvSpPr>
        <p:spPr bwMode="auto">
          <a:xfrm>
            <a:off x="0" y="6705600"/>
            <a:ext cx="9144000" cy="152400"/>
          </a:xfrm>
          <a:prstGeom prst="rect">
            <a:avLst/>
          </a:prstGeom>
          <a:gradFill rotWithShape="1">
            <a:gsLst>
              <a:gs pos="0">
                <a:srgbClr val="003399"/>
              </a:gs>
              <a:gs pos="100000">
                <a:srgbClr val="003399">
                  <a:gamma/>
                  <a:shade val="0"/>
                  <a:invGamma/>
                </a:srgbClr>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40" tIns="45720" rIns="91440" bIns="45720" anchor="ctr"/>
          <a:lstStyle/>
          <a:p>
            <a:pPr fontAlgn="base">
              <a:spcBef>
                <a:spcPct val="0"/>
              </a:spcBef>
              <a:spcAft>
                <a:spcPct val="0"/>
              </a:spcAft>
            </a:pPr>
            <a:endParaRPr lang="en-US" dirty="0">
              <a:solidFill>
                <a:srgbClr val="000000"/>
              </a:solidFill>
            </a:endParaRPr>
          </a:p>
        </p:txBody>
      </p:sp>
      <p:sp>
        <p:nvSpPr>
          <p:cNvPr id="7" name="Text Box 14"/>
          <p:cNvSpPr txBox="1">
            <a:spLocks noChangeArrowheads="1"/>
          </p:cNvSpPr>
          <p:nvPr userDrawn="1"/>
        </p:nvSpPr>
        <p:spPr bwMode="auto">
          <a:xfrm>
            <a:off x="6146605" y="6650045"/>
            <a:ext cx="3200400" cy="274637"/>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440" tIns="45720" rIns="91440" bIns="45720">
            <a:spAutoFit/>
          </a:bodyPr>
          <a:lstStyle/>
          <a:p>
            <a:pPr fontAlgn="base">
              <a:spcBef>
                <a:spcPct val="50000"/>
              </a:spcBef>
              <a:spcAft>
                <a:spcPct val="0"/>
              </a:spcAft>
            </a:pPr>
            <a:r>
              <a:rPr lang="en-US" sz="1200" b="1" i="1" dirty="0" smtClean="0">
                <a:solidFill>
                  <a:srgbClr val="FFDF57"/>
                </a:solidFill>
              </a:rPr>
              <a:t>Naval</a:t>
            </a:r>
            <a:r>
              <a:rPr lang="en-US" sz="1200" b="1" i="1" baseline="0" dirty="0" smtClean="0">
                <a:solidFill>
                  <a:srgbClr val="FFDF57"/>
                </a:solidFill>
              </a:rPr>
              <a:t> Research Laboratory - Monterey</a:t>
            </a:r>
            <a:endParaRPr lang="en-US" sz="1200" b="1" i="1" dirty="0">
              <a:solidFill>
                <a:srgbClr val="FFDF57"/>
              </a:solidFill>
            </a:endParaRPr>
          </a:p>
        </p:txBody>
      </p:sp>
      <p:sp>
        <p:nvSpPr>
          <p:cNvPr id="8" name="Text Box 15"/>
          <p:cNvSpPr txBox="1">
            <a:spLocks noChangeArrowheads="1"/>
          </p:cNvSpPr>
          <p:nvPr userDrawn="1"/>
        </p:nvSpPr>
        <p:spPr bwMode="auto">
          <a:xfrm>
            <a:off x="29028" y="6645275"/>
            <a:ext cx="3200400" cy="274638"/>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440" tIns="45720" rIns="91440" bIns="45720">
            <a:spAutoFit/>
          </a:bodyPr>
          <a:lstStyle/>
          <a:p>
            <a:pPr fontAlgn="base">
              <a:spcBef>
                <a:spcPct val="50000"/>
              </a:spcBef>
              <a:spcAft>
                <a:spcPct val="0"/>
              </a:spcAft>
            </a:pPr>
            <a:r>
              <a:rPr lang="en-US" sz="1200" b="1" i="1" dirty="0" smtClean="0">
                <a:solidFill>
                  <a:srgbClr val="FFDF57"/>
                </a:solidFill>
              </a:rPr>
              <a:t>NOAA/JPSS</a:t>
            </a:r>
            <a:r>
              <a:rPr lang="en-US" sz="1200" b="1" i="1" baseline="0" dirty="0" smtClean="0">
                <a:solidFill>
                  <a:srgbClr val="FFDF57"/>
                </a:solidFill>
              </a:rPr>
              <a:t> Seminar</a:t>
            </a:r>
            <a:endParaRPr lang="en-US" sz="1200" b="1" i="1" dirty="0">
              <a:solidFill>
                <a:srgbClr val="FFDF57"/>
              </a:solidFill>
            </a:endParaRPr>
          </a:p>
        </p:txBody>
      </p:sp>
      <p:pic>
        <p:nvPicPr>
          <p:cNvPr id="9" name="Picture 8"/>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47531" y="58302"/>
            <a:ext cx="914399" cy="643943"/>
          </a:xfrm>
          <a:prstGeom prst="rect">
            <a:avLst/>
          </a:prstGeom>
        </p:spPr>
      </p:pic>
    </p:spTree>
    <p:extLst>
      <p:ext uri="{BB962C8B-B14F-4D97-AF65-F5344CB8AC3E}">
        <p14:creationId xmlns:p14="http://schemas.microsoft.com/office/powerpoint/2010/main" val="2583725761"/>
      </p:ext>
    </p:extLst>
  </p:cSld>
  <p:clrMap bg1="lt1" tx1="dk1" bg2="lt2" tx2="dk2" accent1="accent1" accent2="accent2" accent3="accent3" accent4="accent4" accent5="accent5" accent6="accent6" hlink="hlink" folHlink="folHlink"/>
  <p:sldLayoutIdLst>
    <p:sldLayoutId id="2147483891" r:id="rId1"/>
    <p:sldLayoutId id="2147483892" r:id="rId2"/>
    <p:sldLayoutId id="2147483893" r:id="rId3"/>
    <p:sldLayoutId id="2147483894" r:id="rId4"/>
    <p:sldLayoutId id="2147483895" r:id="rId5"/>
    <p:sldLayoutId id="2147483896" r:id="rId6"/>
    <p:sldLayoutId id="2147483897" r:id="rId7"/>
    <p:sldLayoutId id="2147483898" r:id="rId8"/>
    <p:sldLayoutId id="2147483899" r:id="rId9"/>
    <p:sldLayoutId id="2147483900" r:id="rId10"/>
    <p:sldLayoutId id="2147483901" r:id="rId11"/>
    <p:sldLayoutId id="2147483902" r:id="rId12"/>
    <p:sldLayoutId id="2147483903" r:id="rId13"/>
    <p:sldLayoutId id="2147483904" r:id="rId14"/>
  </p:sldLayoutIdLst>
  <p:timing>
    <p:tnLst>
      <p:par>
        <p:cTn id="1" dur="indefinite" restart="never" nodeType="tmRoot"/>
      </p:par>
    </p:tnLst>
  </p:timing>
  <p:hf hdr="0" ftr="0" dt="0"/>
  <p:txStyles>
    <p:titleStyle>
      <a:lvl1pPr algn="l" rtl="0" eaLnBrk="0" fontAlgn="base" hangingPunct="0">
        <a:spcBef>
          <a:spcPct val="0"/>
        </a:spcBef>
        <a:spcAft>
          <a:spcPct val="0"/>
        </a:spcAft>
        <a:defRPr sz="2800" b="1">
          <a:solidFill>
            <a:schemeClr val="accent2"/>
          </a:solidFill>
          <a:latin typeface="+mj-lt"/>
          <a:ea typeface="+mj-ea"/>
          <a:cs typeface="+mj-cs"/>
        </a:defRPr>
      </a:lvl1pPr>
      <a:lvl2pPr algn="l" rtl="0" eaLnBrk="0" fontAlgn="base" hangingPunct="0">
        <a:spcBef>
          <a:spcPct val="0"/>
        </a:spcBef>
        <a:spcAft>
          <a:spcPct val="0"/>
        </a:spcAft>
        <a:defRPr sz="2800" b="1">
          <a:solidFill>
            <a:schemeClr val="accent2"/>
          </a:solidFill>
          <a:latin typeface="Arial" charset="0"/>
        </a:defRPr>
      </a:lvl2pPr>
      <a:lvl3pPr algn="l" rtl="0" eaLnBrk="0" fontAlgn="base" hangingPunct="0">
        <a:spcBef>
          <a:spcPct val="0"/>
        </a:spcBef>
        <a:spcAft>
          <a:spcPct val="0"/>
        </a:spcAft>
        <a:defRPr sz="2800" b="1">
          <a:solidFill>
            <a:schemeClr val="accent2"/>
          </a:solidFill>
          <a:latin typeface="Arial" charset="0"/>
        </a:defRPr>
      </a:lvl3pPr>
      <a:lvl4pPr algn="l" rtl="0" eaLnBrk="0" fontAlgn="base" hangingPunct="0">
        <a:spcBef>
          <a:spcPct val="0"/>
        </a:spcBef>
        <a:spcAft>
          <a:spcPct val="0"/>
        </a:spcAft>
        <a:defRPr sz="2800" b="1">
          <a:solidFill>
            <a:schemeClr val="accent2"/>
          </a:solidFill>
          <a:latin typeface="Arial" charset="0"/>
        </a:defRPr>
      </a:lvl4pPr>
      <a:lvl5pPr algn="l" rtl="0" eaLnBrk="0" fontAlgn="base" hangingPunct="0">
        <a:spcBef>
          <a:spcPct val="0"/>
        </a:spcBef>
        <a:spcAft>
          <a:spcPct val="0"/>
        </a:spcAft>
        <a:defRPr sz="2800" b="1">
          <a:solidFill>
            <a:schemeClr val="accent2"/>
          </a:solidFill>
          <a:latin typeface="Arial" charset="0"/>
        </a:defRPr>
      </a:lvl5pPr>
      <a:lvl6pPr marL="457200" algn="l" rtl="0" fontAlgn="base">
        <a:spcBef>
          <a:spcPct val="0"/>
        </a:spcBef>
        <a:spcAft>
          <a:spcPct val="0"/>
        </a:spcAft>
        <a:defRPr sz="2800" b="1">
          <a:solidFill>
            <a:schemeClr val="accent2"/>
          </a:solidFill>
          <a:latin typeface="Arial" charset="0"/>
        </a:defRPr>
      </a:lvl6pPr>
      <a:lvl7pPr marL="914400" algn="l" rtl="0" fontAlgn="base">
        <a:spcBef>
          <a:spcPct val="0"/>
        </a:spcBef>
        <a:spcAft>
          <a:spcPct val="0"/>
        </a:spcAft>
        <a:defRPr sz="2800" b="1">
          <a:solidFill>
            <a:schemeClr val="accent2"/>
          </a:solidFill>
          <a:latin typeface="Arial" charset="0"/>
        </a:defRPr>
      </a:lvl7pPr>
      <a:lvl8pPr marL="1371600" algn="l" rtl="0" fontAlgn="base">
        <a:spcBef>
          <a:spcPct val="0"/>
        </a:spcBef>
        <a:spcAft>
          <a:spcPct val="0"/>
        </a:spcAft>
        <a:defRPr sz="2800" b="1">
          <a:solidFill>
            <a:schemeClr val="accent2"/>
          </a:solidFill>
          <a:latin typeface="Arial" charset="0"/>
        </a:defRPr>
      </a:lvl8pPr>
      <a:lvl9pPr marL="1828800" algn="l" rtl="0" fontAlgn="base">
        <a:spcBef>
          <a:spcPct val="0"/>
        </a:spcBef>
        <a:spcAft>
          <a:spcPct val="0"/>
        </a:spcAft>
        <a:defRPr sz="2800" b="1">
          <a:solidFill>
            <a:schemeClr val="accent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47531" y="58302"/>
            <a:ext cx="914399" cy="643943"/>
          </a:xfrm>
          <a:prstGeom prst="rect">
            <a:avLst/>
          </a:prstGeom>
        </p:spPr>
      </p:pic>
    </p:spTree>
    <p:extLst>
      <p:ext uri="{BB962C8B-B14F-4D97-AF65-F5344CB8AC3E}">
        <p14:creationId xmlns:p14="http://schemas.microsoft.com/office/powerpoint/2010/main" val="4189666641"/>
      </p:ext>
    </p:extLst>
  </p:cSld>
  <p:clrMap bg1="lt1" tx1="dk1" bg2="lt2" tx2="dk2" accent1="accent1" accent2="accent2" accent3="accent3" accent4="accent4" accent5="accent5" accent6="accent6" hlink="hlink" folHlink="folHlink"/>
  <p:sldLayoutIdLst>
    <p:sldLayoutId id="2147483906" r:id="rId1"/>
    <p:sldLayoutId id="2147483907" r:id="rId2"/>
    <p:sldLayoutId id="2147483908" r:id="rId3"/>
    <p:sldLayoutId id="2147483909" r:id="rId4"/>
    <p:sldLayoutId id="2147483910" r:id="rId5"/>
    <p:sldLayoutId id="2147483911" r:id="rId6"/>
    <p:sldLayoutId id="2147483912" r:id="rId7"/>
    <p:sldLayoutId id="2147483913" r:id="rId8"/>
    <p:sldLayoutId id="2147483914" r:id="rId9"/>
    <p:sldLayoutId id="2147483915" r:id="rId10"/>
    <p:sldLayoutId id="2147483916" r:id="rId11"/>
    <p:sldLayoutId id="2147483917" r:id="rId12"/>
    <p:sldLayoutId id="2147483918" r:id="rId13"/>
    <p:sldLayoutId id="2147483919" r:id="rId14"/>
    <p:sldLayoutId id="2147483920" r:id="rId15"/>
    <p:sldLayoutId id="2147483921" r:id="rId16"/>
    <p:sldLayoutId id="2147483922" r:id="rId17"/>
  </p:sldLayoutIdLst>
  <p:timing>
    <p:tnLst>
      <p:par>
        <p:cTn id="1" dur="indefinite" restart="never" nodeType="tmRoot"/>
      </p:par>
    </p:tnLst>
  </p:timing>
  <p:hf hdr="0" ftr="0" dt="0"/>
  <p:txStyles>
    <p:titleStyle>
      <a:lvl1pPr algn="l" rtl="0" eaLnBrk="0" fontAlgn="base" hangingPunct="0">
        <a:spcBef>
          <a:spcPct val="0"/>
        </a:spcBef>
        <a:spcAft>
          <a:spcPct val="0"/>
        </a:spcAft>
        <a:defRPr sz="2800" b="1">
          <a:solidFill>
            <a:schemeClr val="accent2"/>
          </a:solidFill>
          <a:latin typeface="+mj-lt"/>
          <a:ea typeface="+mj-ea"/>
          <a:cs typeface="+mj-cs"/>
        </a:defRPr>
      </a:lvl1pPr>
      <a:lvl2pPr algn="l" rtl="0" eaLnBrk="0" fontAlgn="base" hangingPunct="0">
        <a:spcBef>
          <a:spcPct val="0"/>
        </a:spcBef>
        <a:spcAft>
          <a:spcPct val="0"/>
        </a:spcAft>
        <a:defRPr sz="2800" b="1">
          <a:solidFill>
            <a:schemeClr val="accent2"/>
          </a:solidFill>
          <a:latin typeface="Arial" charset="0"/>
        </a:defRPr>
      </a:lvl2pPr>
      <a:lvl3pPr algn="l" rtl="0" eaLnBrk="0" fontAlgn="base" hangingPunct="0">
        <a:spcBef>
          <a:spcPct val="0"/>
        </a:spcBef>
        <a:spcAft>
          <a:spcPct val="0"/>
        </a:spcAft>
        <a:defRPr sz="2800" b="1">
          <a:solidFill>
            <a:schemeClr val="accent2"/>
          </a:solidFill>
          <a:latin typeface="Arial" charset="0"/>
        </a:defRPr>
      </a:lvl3pPr>
      <a:lvl4pPr algn="l" rtl="0" eaLnBrk="0" fontAlgn="base" hangingPunct="0">
        <a:spcBef>
          <a:spcPct val="0"/>
        </a:spcBef>
        <a:spcAft>
          <a:spcPct val="0"/>
        </a:spcAft>
        <a:defRPr sz="2800" b="1">
          <a:solidFill>
            <a:schemeClr val="accent2"/>
          </a:solidFill>
          <a:latin typeface="Arial" charset="0"/>
        </a:defRPr>
      </a:lvl4pPr>
      <a:lvl5pPr algn="l" rtl="0" eaLnBrk="0" fontAlgn="base" hangingPunct="0">
        <a:spcBef>
          <a:spcPct val="0"/>
        </a:spcBef>
        <a:spcAft>
          <a:spcPct val="0"/>
        </a:spcAft>
        <a:defRPr sz="2800" b="1">
          <a:solidFill>
            <a:schemeClr val="accent2"/>
          </a:solidFill>
          <a:latin typeface="Arial" charset="0"/>
        </a:defRPr>
      </a:lvl5pPr>
      <a:lvl6pPr marL="457200" algn="l" rtl="0" fontAlgn="base">
        <a:spcBef>
          <a:spcPct val="0"/>
        </a:spcBef>
        <a:spcAft>
          <a:spcPct val="0"/>
        </a:spcAft>
        <a:defRPr sz="2800" b="1">
          <a:solidFill>
            <a:schemeClr val="accent2"/>
          </a:solidFill>
          <a:latin typeface="Arial" charset="0"/>
        </a:defRPr>
      </a:lvl6pPr>
      <a:lvl7pPr marL="914400" algn="l" rtl="0" fontAlgn="base">
        <a:spcBef>
          <a:spcPct val="0"/>
        </a:spcBef>
        <a:spcAft>
          <a:spcPct val="0"/>
        </a:spcAft>
        <a:defRPr sz="2800" b="1">
          <a:solidFill>
            <a:schemeClr val="accent2"/>
          </a:solidFill>
          <a:latin typeface="Arial" charset="0"/>
        </a:defRPr>
      </a:lvl7pPr>
      <a:lvl8pPr marL="1371600" algn="l" rtl="0" fontAlgn="base">
        <a:spcBef>
          <a:spcPct val="0"/>
        </a:spcBef>
        <a:spcAft>
          <a:spcPct val="0"/>
        </a:spcAft>
        <a:defRPr sz="2800" b="1">
          <a:solidFill>
            <a:schemeClr val="accent2"/>
          </a:solidFill>
          <a:latin typeface="Arial" charset="0"/>
        </a:defRPr>
      </a:lvl8pPr>
      <a:lvl9pPr marL="1828800" algn="l" rtl="0" fontAlgn="base">
        <a:spcBef>
          <a:spcPct val="0"/>
        </a:spcBef>
        <a:spcAft>
          <a:spcPct val="0"/>
        </a:spcAft>
        <a:defRPr sz="2800" b="1">
          <a:solidFill>
            <a:schemeClr val="accent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464911" name="Rectangle 15"/>
          <p:cNvSpPr>
            <a:spLocks noGrp="1" noChangeArrowheads="1"/>
          </p:cNvSpPr>
          <p:nvPr>
            <p:ph type="title"/>
          </p:nvPr>
        </p:nvSpPr>
        <p:spPr bwMode="auto">
          <a:xfrm>
            <a:off x="1066800" y="304802"/>
            <a:ext cx="7543800" cy="1431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64912" name="Rectangle 16"/>
          <p:cNvSpPr>
            <a:spLocks noGrp="1" noChangeArrowheads="1"/>
          </p:cNvSpPr>
          <p:nvPr>
            <p:ph type="body" idx="1"/>
          </p:nvPr>
        </p:nvSpPr>
        <p:spPr bwMode="auto">
          <a:xfrm>
            <a:off x="1066800" y="1981200"/>
            <a:ext cx="75438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64913" name="Rectangle 17"/>
          <p:cNvSpPr>
            <a:spLocks noGrp="1" noChangeArrowheads="1"/>
          </p:cNvSpPr>
          <p:nvPr>
            <p:ph type="dt" sz="half" idx="2"/>
          </p:nvPr>
        </p:nvSpPr>
        <p:spPr bwMode="auto">
          <a:xfrm>
            <a:off x="1066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00000"/>
                  </a:outerShdw>
                </a:effectLst>
                <a:latin typeface="+mn-lt"/>
              </a:defRPr>
            </a:lvl1pPr>
          </a:lstStyle>
          <a:p>
            <a:pPr fontAlgn="base">
              <a:spcBef>
                <a:spcPct val="0"/>
              </a:spcBef>
              <a:spcAft>
                <a:spcPct val="0"/>
              </a:spcAft>
              <a:defRPr/>
            </a:pPr>
            <a:endParaRPr lang="en-US" dirty="0">
              <a:solidFill>
                <a:srgbClr val="FFFFFF"/>
              </a:solidFill>
            </a:endParaRPr>
          </a:p>
        </p:txBody>
      </p:sp>
      <p:sp>
        <p:nvSpPr>
          <p:cNvPr id="464914" name="Rectangle 18"/>
          <p:cNvSpPr>
            <a:spLocks noGrp="1" noChangeArrowheads="1"/>
          </p:cNvSpPr>
          <p:nvPr>
            <p:ph type="ftr" sz="quarter" idx="3"/>
          </p:nvPr>
        </p:nvSpPr>
        <p:spPr bwMode="auto">
          <a:xfrm>
            <a:off x="34290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00000"/>
                  </a:outerShdw>
                </a:effectLst>
                <a:latin typeface="+mn-lt"/>
              </a:defRPr>
            </a:lvl1pPr>
          </a:lstStyle>
          <a:p>
            <a:pPr fontAlgn="base">
              <a:spcBef>
                <a:spcPct val="0"/>
              </a:spcBef>
              <a:spcAft>
                <a:spcPct val="0"/>
              </a:spcAft>
              <a:defRPr/>
            </a:pPr>
            <a:endParaRPr lang="en-US" dirty="0">
              <a:solidFill>
                <a:srgbClr val="FFFFFF"/>
              </a:solidFill>
            </a:endParaRPr>
          </a:p>
        </p:txBody>
      </p:sp>
      <p:sp>
        <p:nvSpPr>
          <p:cNvPr id="464915" name="Rectangle 19"/>
          <p:cNvSpPr>
            <a:spLocks noGrp="1" noChangeArrowheads="1"/>
          </p:cNvSpPr>
          <p:nvPr>
            <p:ph type="sldNum" sz="quarter" idx="4"/>
          </p:nvPr>
        </p:nvSpPr>
        <p:spPr bwMode="auto">
          <a:xfrm>
            <a:off x="67056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00000"/>
                  </a:outerShdw>
                </a:effectLst>
                <a:latin typeface="+mn-lt"/>
              </a:defRPr>
            </a:lvl1pPr>
          </a:lstStyle>
          <a:p>
            <a:pPr fontAlgn="base">
              <a:spcBef>
                <a:spcPct val="0"/>
              </a:spcBef>
              <a:spcAft>
                <a:spcPct val="0"/>
              </a:spcAft>
              <a:defRPr/>
            </a:pPr>
            <a:fld id="{5155E8B9-80F3-4DFC-A2FC-9FC6965D9EB8}" type="slidenum">
              <a:rPr lang="en-US">
                <a:solidFill>
                  <a:srgbClr val="FFFFFF"/>
                </a:solidFill>
              </a:rPr>
              <a:pPr fontAlgn="base">
                <a:spcBef>
                  <a:spcPct val="0"/>
                </a:spcBef>
                <a:spcAft>
                  <a:spcPct val="0"/>
                </a:spcAft>
                <a:defRPr/>
              </a:pPr>
              <a:t>‹#›</a:t>
            </a:fld>
            <a:endParaRPr lang="en-US" dirty="0">
              <a:solidFill>
                <a:srgbClr val="FFFFFF"/>
              </a:solidFill>
            </a:endParaRPr>
          </a:p>
        </p:txBody>
      </p:sp>
      <p:pic>
        <p:nvPicPr>
          <p:cNvPr id="8" name="Picture 7"/>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7531" y="58302"/>
            <a:ext cx="914399" cy="643943"/>
          </a:xfrm>
          <a:prstGeom prst="rect">
            <a:avLst/>
          </a:prstGeom>
        </p:spPr>
      </p:pic>
    </p:spTree>
    <p:extLst>
      <p:ext uri="{BB962C8B-B14F-4D97-AF65-F5344CB8AC3E}">
        <p14:creationId xmlns:p14="http://schemas.microsoft.com/office/powerpoint/2010/main" val="2476079567"/>
      </p:ext>
    </p:extLst>
  </p:cSld>
  <p:clrMap bg1="dk2" tx1="lt1" bg2="dk1" tx2="lt2" accent1="accent1" accent2="accent2" accent3="accent3" accent4="accent4" accent5="accent5" accent6="accent6" hlink="hlink" folHlink="folHlink"/>
  <p:sldLayoutIdLst>
    <p:sldLayoutId id="2147483924" r:id="rId1"/>
    <p:sldLayoutId id="2147483925" r:id="rId2"/>
    <p:sldLayoutId id="2147483926" r:id="rId3"/>
    <p:sldLayoutId id="2147483927" r:id="rId4"/>
    <p:sldLayoutId id="2147483928" r:id="rId5"/>
    <p:sldLayoutId id="2147483929" r:id="rId6"/>
    <p:sldLayoutId id="2147483930" r:id="rId7"/>
    <p:sldLayoutId id="2147483931" r:id="rId8"/>
    <p:sldLayoutId id="2147483932" r:id="rId9"/>
    <p:sldLayoutId id="2147483933" r:id="rId10"/>
    <p:sldLayoutId id="2147483934" r:id="rId11"/>
    <p:sldLayoutId id="2147483935" r:id="rId12"/>
    <p:sldLayoutId id="2147483936" r:id="rId13"/>
  </p:sldLayoutIdLst>
  <p:hf hdr="0" ftr="0" dt="0"/>
  <p:txStyles>
    <p:titleStyle>
      <a:lvl1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pitchFamily="34" charset="0"/>
        </a:defRPr>
      </a:lvl2pPr>
      <a:lvl3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pitchFamily="34" charset="0"/>
        </a:defRPr>
      </a:lvl3pPr>
      <a:lvl4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pitchFamily="34" charset="0"/>
        </a:defRPr>
      </a:lvl4pPr>
      <a:lvl5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pitchFamily="34" charset="0"/>
        </a:defRPr>
      </a:lvl5pPr>
      <a:lvl6pPr marL="4572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6pPr>
      <a:lvl7pPr marL="9144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7pPr>
      <a:lvl8pPr marL="13716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8pPr>
      <a:lvl9pPr marL="18288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9pPr>
    </p:titleStyle>
    <p:bodyStyle>
      <a:lvl1pPr marL="342900" indent="-342900" algn="l" rtl="0" eaLnBrk="0" fontAlgn="base" hangingPunct="0">
        <a:spcBef>
          <a:spcPct val="20000"/>
        </a:spcBef>
        <a:spcAft>
          <a:spcPct val="0"/>
        </a:spcAft>
        <a:buClr>
          <a:schemeClr val="hlink"/>
        </a:buClr>
        <a:buSzPct val="7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SzPct val="70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464911" name="Rectangle 15"/>
          <p:cNvSpPr>
            <a:spLocks noGrp="1" noChangeArrowheads="1"/>
          </p:cNvSpPr>
          <p:nvPr>
            <p:ph type="title"/>
          </p:nvPr>
        </p:nvSpPr>
        <p:spPr bwMode="auto">
          <a:xfrm>
            <a:off x="1066800" y="304802"/>
            <a:ext cx="7543800" cy="1431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64912" name="Rectangle 16"/>
          <p:cNvSpPr>
            <a:spLocks noGrp="1" noChangeArrowheads="1"/>
          </p:cNvSpPr>
          <p:nvPr>
            <p:ph type="body" idx="1"/>
          </p:nvPr>
        </p:nvSpPr>
        <p:spPr bwMode="auto">
          <a:xfrm>
            <a:off x="1066800" y="1981200"/>
            <a:ext cx="75438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64913" name="Rectangle 17"/>
          <p:cNvSpPr>
            <a:spLocks noGrp="1" noChangeArrowheads="1"/>
          </p:cNvSpPr>
          <p:nvPr>
            <p:ph type="dt" sz="half" idx="2"/>
          </p:nvPr>
        </p:nvSpPr>
        <p:spPr bwMode="auto">
          <a:xfrm>
            <a:off x="1066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00000"/>
                  </a:outerShdw>
                </a:effectLst>
                <a:latin typeface="+mn-lt"/>
              </a:defRPr>
            </a:lvl1pPr>
          </a:lstStyle>
          <a:p>
            <a:pPr fontAlgn="base">
              <a:spcBef>
                <a:spcPct val="0"/>
              </a:spcBef>
              <a:spcAft>
                <a:spcPct val="0"/>
              </a:spcAft>
              <a:defRPr/>
            </a:pPr>
            <a:endParaRPr lang="en-US" dirty="0">
              <a:solidFill>
                <a:srgbClr val="FFFFFF"/>
              </a:solidFill>
            </a:endParaRPr>
          </a:p>
        </p:txBody>
      </p:sp>
      <p:sp>
        <p:nvSpPr>
          <p:cNvPr id="464914" name="Rectangle 18"/>
          <p:cNvSpPr>
            <a:spLocks noGrp="1" noChangeArrowheads="1"/>
          </p:cNvSpPr>
          <p:nvPr>
            <p:ph type="ftr" sz="quarter" idx="3"/>
          </p:nvPr>
        </p:nvSpPr>
        <p:spPr bwMode="auto">
          <a:xfrm>
            <a:off x="34290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00000"/>
                  </a:outerShdw>
                </a:effectLst>
                <a:latin typeface="+mn-lt"/>
              </a:defRPr>
            </a:lvl1pPr>
          </a:lstStyle>
          <a:p>
            <a:pPr fontAlgn="base">
              <a:spcBef>
                <a:spcPct val="0"/>
              </a:spcBef>
              <a:spcAft>
                <a:spcPct val="0"/>
              </a:spcAft>
              <a:defRPr/>
            </a:pPr>
            <a:endParaRPr lang="en-US" dirty="0">
              <a:solidFill>
                <a:srgbClr val="FFFFFF"/>
              </a:solidFill>
            </a:endParaRPr>
          </a:p>
        </p:txBody>
      </p:sp>
      <p:sp>
        <p:nvSpPr>
          <p:cNvPr id="464915" name="Rectangle 19"/>
          <p:cNvSpPr>
            <a:spLocks noGrp="1" noChangeArrowheads="1"/>
          </p:cNvSpPr>
          <p:nvPr>
            <p:ph type="sldNum" sz="quarter" idx="4"/>
          </p:nvPr>
        </p:nvSpPr>
        <p:spPr bwMode="auto">
          <a:xfrm>
            <a:off x="67056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00000"/>
                  </a:outerShdw>
                </a:effectLst>
                <a:latin typeface="+mn-lt"/>
              </a:defRPr>
            </a:lvl1pPr>
          </a:lstStyle>
          <a:p>
            <a:pPr fontAlgn="base">
              <a:spcBef>
                <a:spcPct val="0"/>
              </a:spcBef>
              <a:spcAft>
                <a:spcPct val="0"/>
              </a:spcAft>
              <a:defRPr/>
            </a:pPr>
            <a:fld id="{5155E8B9-80F3-4DFC-A2FC-9FC6965D9EB8}" type="slidenum">
              <a:rPr lang="en-US">
                <a:solidFill>
                  <a:srgbClr val="FFFFFF"/>
                </a:solidFill>
              </a:rPr>
              <a:pPr fontAlgn="base">
                <a:spcBef>
                  <a:spcPct val="0"/>
                </a:spcBef>
                <a:spcAft>
                  <a:spcPct val="0"/>
                </a:spcAft>
                <a:defRPr/>
              </a:pPr>
              <a:t>‹#›</a:t>
            </a:fld>
            <a:endParaRPr lang="en-US" dirty="0">
              <a:solidFill>
                <a:srgbClr val="FFFFFF"/>
              </a:solidFill>
            </a:endParaRPr>
          </a:p>
        </p:txBody>
      </p:sp>
      <p:pic>
        <p:nvPicPr>
          <p:cNvPr id="8" name="Picture 7"/>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7531" y="58302"/>
            <a:ext cx="914399" cy="643943"/>
          </a:xfrm>
          <a:prstGeom prst="rect">
            <a:avLst/>
          </a:prstGeom>
        </p:spPr>
      </p:pic>
    </p:spTree>
    <p:extLst>
      <p:ext uri="{BB962C8B-B14F-4D97-AF65-F5344CB8AC3E}">
        <p14:creationId xmlns:p14="http://schemas.microsoft.com/office/powerpoint/2010/main" val="1521381929"/>
      </p:ext>
    </p:extLst>
  </p:cSld>
  <p:clrMap bg1="dk2" tx1="lt1" bg2="dk1" tx2="lt2" accent1="accent1" accent2="accent2" accent3="accent3" accent4="accent4" accent5="accent5" accent6="accent6" hlink="hlink" folHlink="folHlink"/>
  <p:sldLayoutIdLst>
    <p:sldLayoutId id="2147483938" r:id="rId1"/>
    <p:sldLayoutId id="2147483939" r:id="rId2"/>
    <p:sldLayoutId id="2147483940" r:id="rId3"/>
    <p:sldLayoutId id="2147483941" r:id="rId4"/>
    <p:sldLayoutId id="2147483942" r:id="rId5"/>
    <p:sldLayoutId id="2147483943" r:id="rId6"/>
    <p:sldLayoutId id="2147483944" r:id="rId7"/>
    <p:sldLayoutId id="2147483945" r:id="rId8"/>
    <p:sldLayoutId id="2147483946" r:id="rId9"/>
    <p:sldLayoutId id="2147483947" r:id="rId10"/>
    <p:sldLayoutId id="2147483948" r:id="rId11"/>
    <p:sldLayoutId id="2147483949" r:id="rId12"/>
    <p:sldLayoutId id="2147483950" r:id="rId13"/>
  </p:sldLayoutIdLst>
  <p:timing>
    <p:tnLst>
      <p:par>
        <p:cTn id="1" dur="indefinite" restart="never" nodeType="tmRoot"/>
      </p:par>
    </p:tnLst>
  </p:timing>
  <p:hf hdr="0" ftr="0" dt="0"/>
  <p:txStyles>
    <p:titleStyle>
      <a:lvl1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pitchFamily="34" charset="0"/>
        </a:defRPr>
      </a:lvl2pPr>
      <a:lvl3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pitchFamily="34" charset="0"/>
        </a:defRPr>
      </a:lvl3pPr>
      <a:lvl4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pitchFamily="34" charset="0"/>
        </a:defRPr>
      </a:lvl4pPr>
      <a:lvl5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pitchFamily="34" charset="0"/>
        </a:defRPr>
      </a:lvl5pPr>
      <a:lvl6pPr marL="4572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6pPr>
      <a:lvl7pPr marL="9144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7pPr>
      <a:lvl8pPr marL="13716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8pPr>
      <a:lvl9pPr marL="18288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9pPr>
    </p:titleStyle>
    <p:bodyStyle>
      <a:lvl1pPr marL="342900" indent="-342900" algn="l" rtl="0" eaLnBrk="0" fontAlgn="base" hangingPunct="0">
        <a:spcBef>
          <a:spcPct val="20000"/>
        </a:spcBef>
        <a:spcAft>
          <a:spcPct val="0"/>
        </a:spcAft>
        <a:buClr>
          <a:schemeClr val="hlink"/>
        </a:buClr>
        <a:buSzPct val="7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SzPct val="70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464911" name="Rectangle 15"/>
          <p:cNvSpPr>
            <a:spLocks noGrp="1" noChangeArrowheads="1"/>
          </p:cNvSpPr>
          <p:nvPr>
            <p:ph type="title"/>
          </p:nvPr>
        </p:nvSpPr>
        <p:spPr bwMode="auto">
          <a:xfrm>
            <a:off x="1066800" y="304802"/>
            <a:ext cx="7543800" cy="1431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64912" name="Rectangle 16"/>
          <p:cNvSpPr>
            <a:spLocks noGrp="1" noChangeArrowheads="1"/>
          </p:cNvSpPr>
          <p:nvPr>
            <p:ph type="body" idx="1"/>
          </p:nvPr>
        </p:nvSpPr>
        <p:spPr bwMode="auto">
          <a:xfrm>
            <a:off x="1066800" y="1981200"/>
            <a:ext cx="75438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64913" name="Rectangle 17"/>
          <p:cNvSpPr>
            <a:spLocks noGrp="1" noChangeArrowheads="1"/>
          </p:cNvSpPr>
          <p:nvPr>
            <p:ph type="dt" sz="half" idx="2"/>
          </p:nvPr>
        </p:nvSpPr>
        <p:spPr bwMode="auto">
          <a:xfrm>
            <a:off x="1066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00000"/>
                  </a:outerShdw>
                </a:effectLst>
                <a:latin typeface="+mn-lt"/>
              </a:defRPr>
            </a:lvl1pPr>
          </a:lstStyle>
          <a:p>
            <a:pPr fontAlgn="base">
              <a:spcBef>
                <a:spcPct val="0"/>
              </a:spcBef>
              <a:spcAft>
                <a:spcPct val="0"/>
              </a:spcAft>
              <a:defRPr/>
            </a:pPr>
            <a:endParaRPr lang="en-US" dirty="0">
              <a:solidFill>
                <a:srgbClr val="FFFFFF"/>
              </a:solidFill>
            </a:endParaRPr>
          </a:p>
        </p:txBody>
      </p:sp>
      <p:sp>
        <p:nvSpPr>
          <p:cNvPr id="464914" name="Rectangle 18"/>
          <p:cNvSpPr>
            <a:spLocks noGrp="1" noChangeArrowheads="1"/>
          </p:cNvSpPr>
          <p:nvPr>
            <p:ph type="ftr" sz="quarter" idx="3"/>
          </p:nvPr>
        </p:nvSpPr>
        <p:spPr bwMode="auto">
          <a:xfrm>
            <a:off x="34290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00000"/>
                  </a:outerShdw>
                </a:effectLst>
                <a:latin typeface="+mn-lt"/>
              </a:defRPr>
            </a:lvl1pPr>
          </a:lstStyle>
          <a:p>
            <a:pPr fontAlgn="base">
              <a:spcBef>
                <a:spcPct val="0"/>
              </a:spcBef>
              <a:spcAft>
                <a:spcPct val="0"/>
              </a:spcAft>
              <a:defRPr/>
            </a:pPr>
            <a:endParaRPr lang="en-US" dirty="0">
              <a:solidFill>
                <a:srgbClr val="FFFFFF"/>
              </a:solidFill>
            </a:endParaRPr>
          </a:p>
        </p:txBody>
      </p:sp>
      <p:sp>
        <p:nvSpPr>
          <p:cNvPr id="464915" name="Rectangle 19"/>
          <p:cNvSpPr>
            <a:spLocks noGrp="1" noChangeArrowheads="1"/>
          </p:cNvSpPr>
          <p:nvPr>
            <p:ph type="sldNum" sz="quarter" idx="4"/>
          </p:nvPr>
        </p:nvSpPr>
        <p:spPr bwMode="auto">
          <a:xfrm>
            <a:off x="67056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00000"/>
                  </a:outerShdw>
                </a:effectLst>
                <a:latin typeface="+mn-lt"/>
              </a:defRPr>
            </a:lvl1pPr>
          </a:lstStyle>
          <a:p>
            <a:pPr fontAlgn="base">
              <a:spcBef>
                <a:spcPct val="0"/>
              </a:spcBef>
              <a:spcAft>
                <a:spcPct val="0"/>
              </a:spcAft>
              <a:defRPr/>
            </a:pPr>
            <a:fld id="{8F80BDEE-5016-4C36-8EEF-B7946022ECC2}" type="slidenum">
              <a:rPr lang="en-US">
                <a:solidFill>
                  <a:srgbClr val="FFFFFF"/>
                </a:solidFill>
              </a:rPr>
              <a:pPr fontAlgn="base">
                <a:spcBef>
                  <a:spcPct val="0"/>
                </a:spcBef>
                <a:spcAft>
                  <a:spcPct val="0"/>
                </a:spcAft>
                <a:defRPr/>
              </a:pPr>
              <a:t>‹#›</a:t>
            </a:fld>
            <a:endParaRPr lang="en-US" dirty="0">
              <a:solidFill>
                <a:srgbClr val="FFFFFF"/>
              </a:solidFill>
            </a:endParaRPr>
          </a:p>
        </p:txBody>
      </p:sp>
      <p:pic>
        <p:nvPicPr>
          <p:cNvPr id="8" name="Picture 7"/>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7531" y="58302"/>
            <a:ext cx="914399" cy="643943"/>
          </a:xfrm>
          <a:prstGeom prst="rect">
            <a:avLst/>
          </a:prstGeom>
        </p:spPr>
      </p:pic>
    </p:spTree>
    <p:extLst>
      <p:ext uri="{BB962C8B-B14F-4D97-AF65-F5344CB8AC3E}">
        <p14:creationId xmlns:p14="http://schemas.microsoft.com/office/powerpoint/2010/main" val="1839033355"/>
      </p:ext>
    </p:extLst>
  </p:cSld>
  <p:clrMap bg1="dk2" tx1="lt1" bg2="dk1" tx2="lt2" accent1="accent1" accent2="accent2" accent3="accent3" accent4="accent4" accent5="accent5" accent6="accent6" hlink="hlink" folHlink="folHlink"/>
  <p:sldLayoutIdLst>
    <p:sldLayoutId id="2147483978" r:id="rId1"/>
    <p:sldLayoutId id="2147483979" r:id="rId2"/>
    <p:sldLayoutId id="2147483980" r:id="rId3"/>
    <p:sldLayoutId id="2147483981" r:id="rId4"/>
    <p:sldLayoutId id="2147483982" r:id="rId5"/>
    <p:sldLayoutId id="2147483983" r:id="rId6"/>
    <p:sldLayoutId id="2147483984" r:id="rId7"/>
    <p:sldLayoutId id="2147483985" r:id="rId8"/>
    <p:sldLayoutId id="2147483986" r:id="rId9"/>
    <p:sldLayoutId id="2147483987" r:id="rId10"/>
    <p:sldLayoutId id="2147483988" r:id="rId11"/>
    <p:sldLayoutId id="2147483989" r:id="rId12"/>
    <p:sldLayoutId id="2147483990" r:id="rId13"/>
  </p:sldLayoutIdLst>
  <p:timing>
    <p:tnLst>
      <p:par>
        <p:cTn id="1" dur="indefinite" restart="never" nodeType="tmRoot"/>
      </p:par>
    </p:tnLst>
  </p:timing>
  <p:hf hdr="0" ftr="0" dt="0"/>
  <p:txStyles>
    <p:titleStyle>
      <a:lvl1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pitchFamily="34" charset="0"/>
        </a:defRPr>
      </a:lvl2pPr>
      <a:lvl3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pitchFamily="34" charset="0"/>
        </a:defRPr>
      </a:lvl3pPr>
      <a:lvl4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pitchFamily="34" charset="0"/>
        </a:defRPr>
      </a:lvl4pPr>
      <a:lvl5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pitchFamily="34" charset="0"/>
        </a:defRPr>
      </a:lvl5pPr>
      <a:lvl6pPr marL="4572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6pPr>
      <a:lvl7pPr marL="9144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7pPr>
      <a:lvl8pPr marL="13716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8pPr>
      <a:lvl9pPr marL="18288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9pPr>
    </p:titleStyle>
    <p:bodyStyle>
      <a:lvl1pPr marL="342900" indent="-342900" algn="l" rtl="0" eaLnBrk="0" fontAlgn="base" hangingPunct="0">
        <a:spcBef>
          <a:spcPct val="20000"/>
        </a:spcBef>
        <a:spcAft>
          <a:spcPct val="0"/>
        </a:spcAft>
        <a:buClr>
          <a:schemeClr val="hlink"/>
        </a:buClr>
        <a:buSzPct val="7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SzPct val="70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3.jpeg"/><Relationship Id="rId13" Type="http://schemas.openxmlformats.org/officeDocument/2006/relationships/image" Target="../media/image28.jpeg"/><Relationship Id="rId3" Type="http://schemas.openxmlformats.org/officeDocument/2006/relationships/image" Target="../media/image18.jpeg"/><Relationship Id="rId7" Type="http://schemas.openxmlformats.org/officeDocument/2006/relationships/image" Target="../media/image22.jpeg"/><Relationship Id="rId12" Type="http://schemas.openxmlformats.org/officeDocument/2006/relationships/image" Target="../media/image27.jpeg"/><Relationship Id="rId2" Type="http://schemas.openxmlformats.org/officeDocument/2006/relationships/notesSlide" Target="../notesSlides/notesSlide9.xml"/><Relationship Id="rId1" Type="http://schemas.openxmlformats.org/officeDocument/2006/relationships/slideLayout" Target="../slideLayouts/slideLayout152.xml"/><Relationship Id="rId6" Type="http://schemas.openxmlformats.org/officeDocument/2006/relationships/image" Target="../media/image21.jpeg"/><Relationship Id="rId11" Type="http://schemas.openxmlformats.org/officeDocument/2006/relationships/image" Target="../media/image26.jpeg"/><Relationship Id="rId5" Type="http://schemas.openxmlformats.org/officeDocument/2006/relationships/image" Target="../media/image20.jpeg"/><Relationship Id="rId10" Type="http://schemas.openxmlformats.org/officeDocument/2006/relationships/image" Target="../media/image25.jpeg"/><Relationship Id="rId4" Type="http://schemas.openxmlformats.org/officeDocument/2006/relationships/image" Target="../media/image19.jpeg"/><Relationship Id="rId9" Type="http://schemas.openxmlformats.org/officeDocument/2006/relationships/image" Target="../media/image24.jpeg"/></Relationships>
</file>

<file path=ppt/slides/_rels/slide11.xml.rels><?xml version="1.0" encoding="UTF-8" standalone="yes"?>
<Relationships xmlns="http://schemas.openxmlformats.org/package/2006/relationships"><Relationship Id="rId8" Type="http://schemas.openxmlformats.org/officeDocument/2006/relationships/image" Target="../media/image34.jpg"/><Relationship Id="rId13" Type="http://schemas.openxmlformats.org/officeDocument/2006/relationships/image" Target="../media/image39.jpg"/><Relationship Id="rId3" Type="http://schemas.openxmlformats.org/officeDocument/2006/relationships/image" Target="../media/image29.jpg"/><Relationship Id="rId7" Type="http://schemas.openxmlformats.org/officeDocument/2006/relationships/image" Target="../media/image33.jpg"/><Relationship Id="rId12" Type="http://schemas.openxmlformats.org/officeDocument/2006/relationships/image" Target="../media/image38.jpg"/><Relationship Id="rId2" Type="http://schemas.openxmlformats.org/officeDocument/2006/relationships/notesSlide" Target="../notesSlides/notesSlide10.xml"/><Relationship Id="rId1" Type="http://schemas.openxmlformats.org/officeDocument/2006/relationships/slideLayout" Target="../slideLayouts/slideLayout135.xml"/><Relationship Id="rId6" Type="http://schemas.openxmlformats.org/officeDocument/2006/relationships/image" Target="../media/image32.jpg"/><Relationship Id="rId11" Type="http://schemas.openxmlformats.org/officeDocument/2006/relationships/image" Target="../media/image37.jpg"/><Relationship Id="rId5" Type="http://schemas.openxmlformats.org/officeDocument/2006/relationships/image" Target="../media/image31.jpg"/><Relationship Id="rId10" Type="http://schemas.openxmlformats.org/officeDocument/2006/relationships/image" Target="../media/image36.jpg"/><Relationship Id="rId4" Type="http://schemas.openxmlformats.org/officeDocument/2006/relationships/image" Target="../media/image30.jpg"/><Relationship Id="rId9" Type="http://schemas.openxmlformats.org/officeDocument/2006/relationships/image" Target="../media/image35.jpg"/><Relationship Id="rId14" Type="http://schemas.openxmlformats.org/officeDocument/2006/relationships/image" Target="../media/image40.jpg"/></Relationships>
</file>

<file path=ppt/slides/_rels/slide12.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1.xml"/><Relationship Id="rId1" Type="http://schemas.openxmlformats.org/officeDocument/2006/relationships/slideLayout" Target="../slideLayouts/slideLayout141.xml"/><Relationship Id="rId4" Type="http://schemas.openxmlformats.org/officeDocument/2006/relationships/image" Target="../media/image41.jpeg"/></Relationships>
</file>

<file path=ppt/slides/_rels/slide1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2.xml"/><Relationship Id="rId1" Type="http://schemas.openxmlformats.org/officeDocument/2006/relationships/slideLayout" Target="../slideLayouts/slideLayout123.xml"/><Relationship Id="rId4" Type="http://schemas.openxmlformats.org/officeDocument/2006/relationships/image" Target="../media/image43.jpeg"/></Relationships>
</file>

<file path=ppt/slides/_rels/slide1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3.xml"/><Relationship Id="rId1" Type="http://schemas.openxmlformats.org/officeDocument/2006/relationships/slideLayout" Target="../slideLayouts/slideLayout141.xml"/><Relationship Id="rId4" Type="http://schemas.openxmlformats.org/officeDocument/2006/relationships/image" Target="../media/image45.png"/></Relationships>
</file>

<file path=ppt/slides/_rels/slide15.xml.rels><?xml version="1.0" encoding="UTF-8" standalone="yes"?>
<Relationships xmlns="http://schemas.openxmlformats.org/package/2006/relationships"><Relationship Id="rId3" Type="http://schemas.openxmlformats.org/officeDocument/2006/relationships/image" Target="../media/image46.tiff"/><Relationship Id="rId2" Type="http://schemas.openxmlformats.org/officeDocument/2006/relationships/notesSlide" Target="../notesSlides/notesSlide14.xml"/><Relationship Id="rId1" Type="http://schemas.openxmlformats.org/officeDocument/2006/relationships/slideLayout" Target="../slideLayouts/slideLayout141.xml"/></Relationships>
</file>

<file path=ppt/slides/_rels/slide1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5.xml"/><Relationship Id="rId1" Type="http://schemas.openxmlformats.org/officeDocument/2006/relationships/slideLayout" Target="../slideLayouts/slideLayout50.xml"/><Relationship Id="rId4" Type="http://schemas.openxmlformats.org/officeDocument/2006/relationships/image" Target="../media/image48.png"/></Relationships>
</file>

<file path=ppt/slides/_rels/slide1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6.xml"/><Relationship Id="rId1" Type="http://schemas.openxmlformats.org/officeDocument/2006/relationships/slideLayout" Target="../slideLayouts/slideLayout50.xml"/><Relationship Id="rId4" Type="http://schemas.openxmlformats.org/officeDocument/2006/relationships/image" Target="../media/image11.jpg"/></Relationships>
</file>

<file path=ppt/slides/_rels/slide1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7.xml"/><Relationship Id="rId1" Type="http://schemas.openxmlformats.org/officeDocument/2006/relationships/slideLayout" Target="../slideLayouts/slideLayout85.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30.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31.xml"/><Relationship Id="rId5" Type="http://schemas.openxmlformats.org/officeDocument/2006/relationships/image" Target="../media/image6.jpeg"/><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115.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66.xml"/><Relationship Id="rId5" Type="http://schemas.openxmlformats.org/officeDocument/2006/relationships/image" Target="../media/image11.jpg"/><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38.xml"/><Relationship Id="rId5" Type="http://schemas.openxmlformats.org/officeDocument/2006/relationships/image" Target="../media/image14.jpe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50.xml"/><Relationship Id="rId5" Type="http://schemas.openxmlformats.org/officeDocument/2006/relationships/image" Target="../media/image17.jpeg"/><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3"/>
          <p:cNvSpPr txBox="1">
            <a:spLocks noChangeArrowheads="1"/>
          </p:cNvSpPr>
          <p:nvPr/>
        </p:nvSpPr>
        <p:spPr bwMode="auto">
          <a:xfrm>
            <a:off x="1143000" y="5410200"/>
            <a:ext cx="6172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40" tIns="45720" rIns="91440" bIns="45720">
            <a:spAutoFit/>
          </a:bodyPr>
          <a:lstStyle>
            <a:lvl1pPr>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a:spcBef>
                <a:spcPct val="20000"/>
              </a:spcBef>
              <a:buClr>
                <a:schemeClr val="tx1"/>
              </a:buClr>
              <a:buChar char="–"/>
              <a:defRPr sz="2800">
                <a:solidFill>
                  <a:schemeClr val="tx1"/>
                </a:solidFill>
                <a:latin typeface="Tahoma" pitchFamily="34" charset="0"/>
              </a:defRPr>
            </a:lvl2pPr>
            <a:lvl3pPr marL="1143000" indent="-22860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a:spcBef>
                <a:spcPct val="20000"/>
              </a:spcBef>
              <a:buClr>
                <a:schemeClr val="tx1"/>
              </a:buClr>
              <a:buChar char="–"/>
              <a:defRPr sz="2000">
                <a:solidFill>
                  <a:schemeClr val="tx1"/>
                </a:solidFill>
                <a:latin typeface="Tahoma" pitchFamily="34" charset="0"/>
              </a:defRPr>
            </a:lvl4pPr>
            <a:lvl5pPr marL="2057400" indent="-22860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fontAlgn="base">
              <a:spcBef>
                <a:spcPct val="50000"/>
              </a:spcBef>
              <a:spcAft>
                <a:spcPct val="0"/>
              </a:spcAft>
              <a:buClrTx/>
              <a:buSzTx/>
              <a:buFontTx/>
              <a:buNone/>
            </a:pPr>
            <a:endParaRPr lang="en-US" altLang="en-US" sz="2400" dirty="0">
              <a:solidFill>
                <a:srgbClr val="FFFFFF"/>
              </a:solidFill>
              <a:latin typeface="Times New Roman" pitchFamily="18" charset="0"/>
            </a:endParaRPr>
          </a:p>
        </p:txBody>
      </p:sp>
      <p:sp>
        <p:nvSpPr>
          <p:cNvPr id="4099" name="Text Box 4"/>
          <p:cNvSpPr txBox="1">
            <a:spLocks noChangeArrowheads="1"/>
          </p:cNvSpPr>
          <p:nvPr/>
        </p:nvSpPr>
        <p:spPr bwMode="auto">
          <a:xfrm>
            <a:off x="78615" y="894270"/>
            <a:ext cx="8991600" cy="20928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40" tIns="45720" rIns="91440" bIns="45720">
            <a:spAutoFit/>
          </a:bodyPr>
          <a:lstStyle>
            <a:lvl1pPr>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a:spcBef>
                <a:spcPct val="20000"/>
              </a:spcBef>
              <a:buClr>
                <a:schemeClr val="tx1"/>
              </a:buClr>
              <a:buChar char="–"/>
              <a:defRPr sz="2800">
                <a:solidFill>
                  <a:schemeClr val="tx1"/>
                </a:solidFill>
                <a:latin typeface="Tahoma" pitchFamily="34" charset="0"/>
              </a:defRPr>
            </a:lvl2pPr>
            <a:lvl3pPr marL="1143000" indent="-22860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a:spcBef>
                <a:spcPct val="20000"/>
              </a:spcBef>
              <a:buClr>
                <a:schemeClr val="tx1"/>
              </a:buClr>
              <a:buChar char="–"/>
              <a:defRPr sz="2000">
                <a:solidFill>
                  <a:schemeClr val="tx1"/>
                </a:solidFill>
                <a:latin typeface="Tahoma" pitchFamily="34" charset="0"/>
              </a:defRPr>
            </a:lvl4pPr>
            <a:lvl5pPr marL="2057400" indent="-22860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algn="ctr" fontAlgn="base">
              <a:spcBef>
                <a:spcPct val="0"/>
              </a:spcBef>
              <a:spcAft>
                <a:spcPct val="0"/>
              </a:spcAft>
              <a:buClrTx/>
              <a:buSzTx/>
              <a:buFontTx/>
              <a:buNone/>
            </a:pPr>
            <a:r>
              <a:rPr lang="en-US" altLang="en-US" b="1" dirty="0">
                <a:solidFill>
                  <a:srgbClr val="66CCFF"/>
                </a:solidFill>
                <a:latin typeface="Arial" pitchFamily="34" charset="0"/>
                <a:cs typeface="Arial" pitchFamily="34" charset="0"/>
              </a:rPr>
              <a:t>Satellite Meteorological Applications Section</a:t>
            </a:r>
            <a:r>
              <a:rPr lang="en-US" altLang="en-US" dirty="0">
                <a:solidFill>
                  <a:srgbClr val="FFFFFF"/>
                </a:solidFill>
                <a:latin typeface="Arial" pitchFamily="34" charset="0"/>
                <a:cs typeface="Arial" pitchFamily="34" charset="0"/>
              </a:rPr>
              <a:t> </a:t>
            </a:r>
          </a:p>
          <a:p>
            <a:pPr algn="ctr" fontAlgn="base">
              <a:spcBef>
                <a:spcPct val="0"/>
              </a:spcBef>
              <a:spcAft>
                <a:spcPct val="0"/>
              </a:spcAft>
              <a:buClrTx/>
              <a:buSzTx/>
              <a:buFontTx/>
              <a:buNone/>
            </a:pPr>
            <a:r>
              <a:rPr lang="en-US" altLang="en-US" sz="2400" b="1" dirty="0" smtClean="0">
                <a:solidFill>
                  <a:srgbClr val="66CCFF"/>
                </a:solidFill>
                <a:latin typeface="Arial" pitchFamily="34" charset="0"/>
                <a:cs typeface="Arial" pitchFamily="34" charset="0"/>
              </a:rPr>
              <a:t>Naval </a:t>
            </a:r>
            <a:r>
              <a:rPr lang="en-US" altLang="en-US" sz="2400" b="1" dirty="0">
                <a:solidFill>
                  <a:srgbClr val="66CCFF"/>
                </a:solidFill>
                <a:latin typeface="Arial" pitchFamily="34" charset="0"/>
                <a:cs typeface="Arial" pitchFamily="34" charset="0"/>
              </a:rPr>
              <a:t>Research Laboratory</a:t>
            </a:r>
          </a:p>
          <a:p>
            <a:pPr algn="ctr" fontAlgn="base">
              <a:spcBef>
                <a:spcPct val="0"/>
              </a:spcBef>
              <a:spcAft>
                <a:spcPct val="0"/>
              </a:spcAft>
              <a:buClrTx/>
              <a:buSzTx/>
              <a:buFontTx/>
              <a:buNone/>
            </a:pPr>
            <a:r>
              <a:rPr lang="en-US" altLang="en-US" sz="2400" b="1" dirty="0">
                <a:solidFill>
                  <a:srgbClr val="66CCFF"/>
                </a:solidFill>
                <a:latin typeface="Arial" pitchFamily="34" charset="0"/>
                <a:cs typeface="Arial" pitchFamily="34" charset="0"/>
              </a:rPr>
              <a:t>Marine Meteorology </a:t>
            </a:r>
            <a:r>
              <a:rPr lang="en-US" altLang="en-US" sz="2400" b="1" dirty="0" smtClean="0">
                <a:solidFill>
                  <a:srgbClr val="66CCFF"/>
                </a:solidFill>
                <a:latin typeface="Arial" pitchFamily="34" charset="0"/>
                <a:cs typeface="Arial" pitchFamily="34" charset="0"/>
              </a:rPr>
              <a:t>Division, Monterey</a:t>
            </a:r>
            <a:r>
              <a:rPr lang="en-US" altLang="en-US" sz="2400" b="1" dirty="0" smtClean="0">
                <a:solidFill>
                  <a:srgbClr val="66CCFF"/>
                </a:solidFill>
                <a:latin typeface="Arial" pitchFamily="34" charset="0"/>
                <a:cs typeface="Arial" pitchFamily="34" charset="0"/>
              </a:rPr>
              <a:t>, CA</a:t>
            </a:r>
          </a:p>
          <a:p>
            <a:pPr algn="ctr" fontAlgn="base">
              <a:spcBef>
                <a:spcPct val="0"/>
              </a:spcBef>
              <a:spcAft>
                <a:spcPts val="1200"/>
              </a:spcAft>
              <a:buClrTx/>
              <a:buSzTx/>
              <a:buFontTx/>
              <a:buNone/>
            </a:pPr>
            <a:r>
              <a:rPr lang="en-US" altLang="en-US" sz="2000" b="1" dirty="0" err="1" smtClean="0">
                <a:solidFill>
                  <a:srgbClr val="00FF00"/>
                </a:solidFill>
                <a:latin typeface="Arial" panose="020B0604020202020204" pitchFamily="34" charset="0"/>
                <a:cs typeface="Arial" pitchFamily="34" charset="0"/>
              </a:rPr>
              <a:t>Jeff.Hawkins@nrlmry.navy.mil</a:t>
            </a:r>
            <a:endParaRPr lang="en-US" altLang="en-US" sz="2000" b="1" dirty="0">
              <a:solidFill>
                <a:srgbClr val="00FF00"/>
              </a:solidFill>
              <a:latin typeface="Arial" pitchFamily="34" charset="0"/>
              <a:cs typeface="Arial" pitchFamily="34" charset="0"/>
            </a:endParaRPr>
          </a:p>
          <a:p>
            <a:pPr algn="ctr" fontAlgn="base">
              <a:spcBef>
                <a:spcPct val="0"/>
              </a:spcBef>
              <a:spcAft>
                <a:spcPct val="0"/>
              </a:spcAft>
              <a:buClrTx/>
              <a:buSzTx/>
              <a:buFontTx/>
              <a:buNone/>
            </a:pPr>
            <a:r>
              <a:rPr lang="en-US" altLang="en-US" sz="2000" b="1" dirty="0" smtClean="0">
                <a:solidFill>
                  <a:srgbClr val="00FF00"/>
                </a:solidFill>
                <a:latin typeface="Arial" panose="020B0604020202020204" pitchFamily="34" charset="0"/>
                <a:cs typeface="Arial" panose="020B0604020202020204" pitchFamily="34" charset="0"/>
              </a:rPr>
              <a:t>Jeremy. Solbrig</a:t>
            </a:r>
            <a:r>
              <a:rPr lang="en-US" altLang="en-US" sz="2000" b="1" dirty="0" smtClean="0">
                <a:solidFill>
                  <a:srgbClr val="00FF00"/>
                </a:solidFill>
                <a:latin typeface="Arial" panose="020B0604020202020204" pitchFamily="34" charset="0"/>
                <a:cs typeface="Arial" panose="020B0604020202020204" pitchFamily="34" charset="0"/>
              </a:rPr>
              <a:t>@nrlmry.navy.mil</a:t>
            </a:r>
            <a:endParaRPr lang="en-US" altLang="en-US" sz="2000" b="1" dirty="0">
              <a:solidFill>
                <a:srgbClr val="00FF00"/>
              </a:solidFill>
              <a:latin typeface="Arial" panose="020B0604020202020204" pitchFamily="34" charset="0"/>
              <a:cs typeface="Arial" panose="020B0604020202020204" pitchFamily="34" charset="0"/>
            </a:endParaRPr>
          </a:p>
        </p:txBody>
      </p:sp>
      <p:sp>
        <p:nvSpPr>
          <p:cNvPr id="4100" name="Text Box 8"/>
          <p:cNvSpPr txBox="1">
            <a:spLocks noChangeArrowheads="1"/>
          </p:cNvSpPr>
          <p:nvPr/>
        </p:nvSpPr>
        <p:spPr bwMode="auto">
          <a:xfrm>
            <a:off x="1676400" y="6019800"/>
            <a:ext cx="6019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40" tIns="45720" rIns="91440" bIns="45720">
            <a:spAutoFit/>
          </a:bodyPr>
          <a:lstStyle>
            <a:lvl1pPr>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a:spcBef>
                <a:spcPct val="20000"/>
              </a:spcBef>
              <a:buClr>
                <a:schemeClr val="tx1"/>
              </a:buClr>
              <a:buChar char="–"/>
              <a:defRPr sz="2800">
                <a:solidFill>
                  <a:schemeClr val="tx1"/>
                </a:solidFill>
                <a:latin typeface="Tahoma" pitchFamily="34" charset="0"/>
              </a:defRPr>
            </a:lvl2pPr>
            <a:lvl3pPr marL="1143000" indent="-22860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a:spcBef>
                <a:spcPct val="20000"/>
              </a:spcBef>
              <a:buClr>
                <a:schemeClr val="tx1"/>
              </a:buClr>
              <a:buChar char="–"/>
              <a:defRPr sz="2000">
                <a:solidFill>
                  <a:schemeClr val="tx1"/>
                </a:solidFill>
                <a:latin typeface="Tahoma" pitchFamily="34" charset="0"/>
              </a:defRPr>
            </a:lvl4pPr>
            <a:lvl5pPr marL="2057400" indent="-22860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algn="ctr" fontAlgn="base">
              <a:spcBef>
                <a:spcPct val="50000"/>
              </a:spcBef>
              <a:spcAft>
                <a:spcPct val="0"/>
              </a:spcAft>
              <a:buClrTx/>
              <a:buSzTx/>
              <a:buFontTx/>
              <a:buNone/>
            </a:pPr>
            <a:r>
              <a:rPr lang="en-US" altLang="en-US" sz="2400" dirty="0">
                <a:solidFill>
                  <a:srgbClr val="000066"/>
                </a:solidFill>
                <a:latin typeface="Times New Roman" pitchFamily="18" charset="0"/>
              </a:rPr>
              <a:t>March 1, 2007</a:t>
            </a:r>
          </a:p>
        </p:txBody>
      </p:sp>
      <p:sp>
        <p:nvSpPr>
          <p:cNvPr id="4101" name="Text Box 10"/>
          <p:cNvSpPr txBox="1">
            <a:spLocks noChangeArrowheads="1"/>
          </p:cNvSpPr>
          <p:nvPr/>
        </p:nvSpPr>
        <p:spPr bwMode="auto">
          <a:xfrm>
            <a:off x="1038740" y="6339080"/>
            <a:ext cx="70866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40" tIns="45720" rIns="91440" bIns="45720">
            <a:spAutoFit/>
          </a:bodyPr>
          <a:lstStyle>
            <a:lvl1pPr>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a:spcBef>
                <a:spcPct val="20000"/>
              </a:spcBef>
              <a:buClr>
                <a:schemeClr val="tx1"/>
              </a:buClr>
              <a:buChar char="–"/>
              <a:defRPr sz="2800">
                <a:solidFill>
                  <a:schemeClr val="tx1"/>
                </a:solidFill>
                <a:latin typeface="Tahoma" pitchFamily="34" charset="0"/>
              </a:defRPr>
            </a:lvl2pPr>
            <a:lvl3pPr marL="1143000" indent="-22860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a:spcBef>
                <a:spcPct val="20000"/>
              </a:spcBef>
              <a:buClr>
                <a:schemeClr val="tx1"/>
              </a:buClr>
              <a:buChar char="–"/>
              <a:defRPr sz="2000">
                <a:solidFill>
                  <a:schemeClr val="tx1"/>
                </a:solidFill>
                <a:latin typeface="Tahoma" pitchFamily="34" charset="0"/>
              </a:defRPr>
            </a:lvl4pPr>
            <a:lvl5pPr marL="2057400" indent="-22860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algn="ctr" fontAlgn="base">
              <a:spcBef>
                <a:spcPct val="0"/>
              </a:spcBef>
              <a:spcAft>
                <a:spcPct val="0"/>
              </a:spcAft>
              <a:buClrTx/>
              <a:buSzTx/>
              <a:buFontTx/>
              <a:buNone/>
            </a:pPr>
            <a:r>
              <a:rPr lang="en-US" altLang="en-US" sz="1600" b="1" dirty="0" smtClean="0">
                <a:solidFill>
                  <a:srgbClr val="FFFFFF"/>
                </a:solidFill>
                <a:latin typeface="Arial" pitchFamily="34" charset="0"/>
                <a:cs typeface="Arial" pitchFamily="34" charset="0"/>
              </a:rPr>
              <a:t>VIIRS Imagery User Feedback</a:t>
            </a:r>
            <a:endParaRPr lang="en-US" altLang="en-US" sz="1600" b="1" dirty="0">
              <a:solidFill>
                <a:srgbClr val="FFFFFF"/>
              </a:solidFill>
              <a:latin typeface="Arial" pitchFamily="34" charset="0"/>
              <a:cs typeface="Arial" pitchFamily="34" charset="0"/>
            </a:endParaRPr>
          </a:p>
          <a:p>
            <a:pPr algn="ctr" fontAlgn="base">
              <a:spcBef>
                <a:spcPct val="0"/>
              </a:spcBef>
              <a:spcAft>
                <a:spcPct val="0"/>
              </a:spcAft>
              <a:buClrTx/>
              <a:buSzTx/>
              <a:buFontTx/>
              <a:buNone/>
            </a:pPr>
            <a:r>
              <a:rPr lang="en-US" altLang="en-US" sz="1600" b="1" dirty="0" smtClean="0">
                <a:solidFill>
                  <a:srgbClr val="FFFFFF"/>
                </a:solidFill>
                <a:latin typeface="Arial" pitchFamily="34" charset="0"/>
                <a:cs typeface="Arial" pitchFamily="34" charset="0"/>
              </a:rPr>
              <a:t>January</a:t>
            </a:r>
            <a:r>
              <a:rPr lang="en-US" altLang="en-US" sz="1600" b="1" dirty="0" smtClean="0">
                <a:solidFill>
                  <a:srgbClr val="FFFFFF"/>
                </a:solidFill>
                <a:latin typeface="Arial" pitchFamily="34" charset="0"/>
                <a:cs typeface="Arial" pitchFamily="34" charset="0"/>
              </a:rPr>
              <a:t> </a:t>
            </a:r>
            <a:r>
              <a:rPr lang="en-US" altLang="en-US" sz="1600" b="1" dirty="0">
                <a:solidFill>
                  <a:srgbClr val="FFFFFF"/>
                </a:solidFill>
                <a:latin typeface="Arial" pitchFamily="34" charset="0"/>
                <a:cs typeface="Arial" pitchFamily="34" charset="0"/>
              </a:rPr>
              <a:t>7</a:t>
            </a:r>
            <a:r>
              <a:rPr lang="en-US" altLang="en-US" sz="1600" b="1" dirty="0" smtClean="0">
                <a:solidFill>
                  <a:srgbClr val="FFFFFF"/>
                </a:solidFill>
                <a:latin typeface="Arial" pitchFamily="34" charset="0"/>
                <a:cs typeface="Arial" pitchFamily="34" charset="0"/>
              </a:rPr>
              <a:t>, 2017</a:t>
            </a:r>
            <a:endParaRPr lang="en-US" altLang="en-US" sz="1600" b="1" dirty="0">
              <a:solidFill>
                <a:srgbClr val="FFFFFF"/>
              </a:solidFill>
              <a:latin typeface="Arial" pitchFamily="34" charset="0"/>
              <a:cs typeface="Arial" pitchFamily="34" charset="0"/>
            </a:endParaRPr>
          </a:p>
        </p:txBody>
      </p:sp>
      <p:sp>
        <p:nvSpPr>
          <p:cNvPr id="4102" name="Line 11"/>
          <p:cNvSpPr>
            <a:spLocks noChangeShapeType="1"/>
          </p:cNvSpPr>
          <p:nvPr/>
        </p:nvSpPr>
        <p:spPr bwMode="auto">
          <a:xfrm>
            <a:off x="0" y="855865"/>
            <a:ext cx="9144000" cy="0"/>
          </a:xfrm>
          <a:prstGeom prst="line">
            <a:avLst/>
          </a:prstGeom>
          <a:noFill/>
          <a:ln w="57150">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40" tIns="45720" rIns="91440" bIns="45720" anchor="ctr"/>
          <a:lstStyle/>
          <a:p>
            <a:pPr eaLnBrk="0" fontAlgn="base" hangingPunct="0">
              <a:spcBef>
                <a:spcPct val="0"/>
              </a:spcBef>
              <a:spcAft>
                <a:spcPct val="0"/>
              </a:spcAft>
            </a:pPr>
            <a:endParaRPr lang="en-US" sz="2000" dirty="0">
              <a:solidFill>
                <a:srgbClr val="FFFFFF"/>
              </a:solidFill>
              <a:latin typeface="Times New Roman" pitchFamily="18" charset="0"/>
            </a:endParaRPr>
          </a:p>
        </p:txBody>
      </p:sp>
      <p:sp>
        <p:nvSpPr>
          <p:cNvPr id="582668" name="Rectangle 12"/>
          <p:cNvSpPr>
            <a:spLocks noChangeArrowheads="1"/>
          </p:cNvSpPr>
          <p:nvPr/>
        </p:nvSpPr>
        <p:spPr bwMode="auto">
          <a:xfrm>
            <a:off x="987575" y="-104260"/>
            <a:ext cx="8001000" cy="1066800"/>
          </a:xfrm>
          <a:prstGeom prst="rect">
            <a:avLst/>
          </a:prstGeom>
          <a:noFill/>
          <a:ln>
            <a:noFill/>
          </a:ln>
          <a:effectLst/>
          <a:extLst>
            <a:ext uri="{909E8E84-426E-40DD-AFC4-6F175D3DCCD1}">
              <a14:hiddenFill xmlns:a14="http://schemas.microsoft.com/office/drawing/2010/main">
                <a:solidFill>
                  <a:srgbClr val="003366"/>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40" tIns="45720" rIns="91440" bIns="45720" anchor="ctr"/>
          <a:lstStyle/>
          <a:p>
            <a:pPr algn="ctr" fontAlgn="base">
              <a:spcBef>
                <a:spcPct val="0"/>
              </a:spcBef>
              <a:spcAft>
                <a:spcPct val="0"/>
              </a:spcAft>
              <a:defRPr/>
            </a:pPr>
            <a:r>
              <a:rPr lang="en-US" sz="3600" b="1" dirty="0" smtClean="0">
                <a:solidFill>
                  <a:srgbClr val="FFFF00"/>
                </a:solidFill>
                <a:latin typeface="Calibri" panose="020F0502020204030204" pitchFamily="34" charset="0"/>
              </a:rPr>
              <a:t>NRL-MRY VIIRS Demonstrations</a:t>
            </a:r>
            <a:endParaRPr lang="en-US" sz="3600" b="1" dirty="0">
              <a:solidFill>
                <a:srgbClr val="FFFF00"/>
              </a:solidFill>
              <a:latin typeface="Calibri" panose="020F0502020204030204" pitchFamily="34" charset="0"/>
            </a:endParaRPr>
          </a:p>
        </p:txBody>
      </p:sp>
      <p:sp>
        <p:nvSpPr>
          <p:cNvPr id="2" name="Slide Number Placeholder 1"/>
          <p:cNvSpPr>
            <a:spLocks noGrp="1"/>
          </p:cNvSpPr>
          <p:nvPr>
            <p:ph type="sldNum" sz="quarter" idx="12"/>
          </p:nvPr>
        </p:nvSpPr>
        <p:spPr/>
        <p:txBody>
          <a:bodyPr/>
          <a:lstStyle/>
          <a:p>
            <a:pPr>
              <a:defRPr/>
            </a:pPr>
            <a:fld id="{E54ABA16-DF14-4593-BDEF-3B1BADE32303}" type="slidenum">
              <a:rPr lang="en-US" smtClean="0">
                <a:solidFill>
                  <a:srgbClr val="FFFFFF"/>
                </a:solidFill>
              </a:rPr>
              <a:pPr>
                <a:defRPr/>
              </a:pPr>
              <a:t>1</a:t>
            </a:fld>
            <a:endParaRPr lang="en-US" dirty="0">
              <a:solidFill>
                <a:srgbClr val="FFFFFF"/>
              </a:solidFill>
            </a:endParaRPr>
          </a:p>
        </p:txBody>
      </p:sp>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t="17919" b="22396"/>
          <a:stretch/>
        </p:blipFill>
        <p:spPr>
          <a:xfrm>
            <a:off x="1795819" y="2987152"/>
            <a:ext cx="5694961" cy="3399034"/>
          </a:xfrm>
          <a:prstGeom prst="rect">
            <a:avLst/>
          </a:prstGeom>
        </p:spPr>
      </p:pic>
    </p:spTree>
    <p:extLst>
      <p:ext uri="{BB962C8B-B14F-4D97-AF65-F5344CB8AC3E}">
        <p14:creationId xmlns:p14="http://schemas.microsoft.com/office/powerpoint/2010/main" val="597511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6629400" y="6492875"/>
            <a:ext cx="2133600" cy="365125"/>
          </a:xfrm>
        </p:spPr>
        <p:txBody>
          <a:bodyPr/>
          <a:lstStyle/>
          <a:p>
            <a:fld id="{F5997302-66FF-4ACA-9945-F7383E211836}" type="slidenum">
              <a:rPr lang="en-US" smtClean="0">
                <a:solidFill>
                  <a:prstClr val="black">
                    <a:tint val="75000"/>
                  </a:prstClr>
                </a:solidFill>
              </a:rPr>
              <a:pPr/>
              <a:t>10</a:t>
            </a:fld>
            <a:endParaRPr lang="en-US" dirty="0">
              <a:solidFill>
                <a:prstClr val="black">
                  <a:tint val="75000"/>
                </a:prstClr>
              </a:solidFill>
            </a:endParaRPr>
          </a:p>
        </p:txBody>
      </p:sp>
      <p:sp>
        <p:nvSpPr>
          <p:cNvPr id="3" name="Slide Number Placeholder 1"/>
          <p:cNvSpPr txBox="1">
            <a:spLocks/>
          </p:cNvSpPr>
          <p:nvPr/>
        </p:nvSpPr>
        <p:spPr>
          <a:xfrm>
            <a:off x="1752599" y="4599091"/>
            <a:ext cx="3805287" cy="612246"/>
          </a:xfrm>
          <a:prstGeom prst="rect">
            <a:avLst/>
          </a:prstGeom>
          <a:ln>
            <a:solidFill>
              <a:schemeClr val="tx1"/>
            </a:solidFill>
          </a:ln>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5997302-66FF-4ACA-9945-F7383E211836}" type="slidenum">
              <a:rPr lang="en-US" smtClean="0">
                <a:solidFill>
                  <a:prstClr val="black">
                    <a:tint val="75000"/>
                  </a:prstClr>
                </a:solidFill>
              </a:rPr>
              <a:pPr/>
              <a:t>10</a:t>
            </a:fld>
            <a:endParaRPr lang="en-US" dirty="0">
              <a:solidFill>
                <a:prstClr val="black">
                  <a:tint val="75000"/>
                </a:prstClr>
              </a:solidFill>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76401" y="1647575"/>
            <a:ext cx="5638800" cy="4348898"/>
          </a:xfrm>
          <a:prstGeom prst="rect">
            <a:avLst/>
          </a:prstGeom>
          <a:ln>
            <a:solidFill>
              <a:schemeClr val="tx1"/>
            </a:solidFill>
          </a:ln>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76401" y="1647575"/>
            <a:ext cx="5638800" cy="4348898"/>
          </a:xfrm>
          <a:prstGeom prst="rect">
            <a:avLst/>
          </a:prstGeom>
          <a:ln>
            <a:solidFill>
              <a:schemeClr val="tx1"/>
            </a:solidFill>
          </a:ln>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76401" y="1647575"/>
            <a:ext cx="5638800" cy="4348898"/>
          </a:xfrm>
          <a:prstGeom prst="rect">
            <a:avLst/>
          </a:prstGeom>
          <a:ln>
            <a:solidFill>
              <a:schemeClr val="tx1"/>
            </a:solidFill>
          </a:ln>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76401" y="1647575"/>
            <a:ext cx="5638800" cy="4348898"/>
          </a:xfrm>
          <a:prstGeom prst="rect">
            <a:avLst/>
          </a:prstGeom>
          <a:ln>
            <a:solidFill>
              <a:schemeClr val="tx1"/>
            </a:solidFill>
          </a:ln>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76401" y="1647575"/>
            <a:ext cx="5638800" cy="4348898"/>
          </a:xfrm>
          <a:prstGeom prst="rect">
            <a:avLst/>
          </a:prstGeom>
          <a:ln>
            <a:solidFill>
              <a:schemeClr val="tx1"/>
            </a:solidFill>
          </a:ln>
        </p:spPr>
      </p:pic>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76401" y="1647575"/>
            <a:ext cx="5638800" cy="4348898"/>
          </a:xfrm>
          <a:prstGeom prst="rect">
            <a:avLst/>
          </a:prstGeom>
          <a:ln>
            <a:solidFill>
              <a:schemeClr val="tx1"/>
            </a:solidFill>
          </a:ln>
        </p:spPr>
      </p:pic>
      <p:pic>
        <p:nvPicPr>
          <p:cNvPr id="10" name="Picture 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676401" y="1647575"/>
            <a:ext cx="5638800" cy="4348898"/>
          </a:xfrm>
          <a:prstGeom prst="rect">
            <a:avLst/>
          </a:prstGeom>
          <a:ln>
            <a:solidFill>
              <a:schemeClr val="tx1"/>
            </a:solidFill>
          </a:ln>
        </p:spPr>
      </p:pic>
      <p:pic>
        <p:nvPicPr>
          <p:cNvPr id="11" name="Picture 1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676401" y="1647575"/>
            <a:ext cx="5638800" cy="4348898"/>
          </a:xfrm>
          <a:prstGeom prst="rect">
            <a:avLst/>
          </a:prstGeom>
          <a:ln>
            <a:solidFill>
              <a:schemeClr val="tx1"/>
            </a:solidFill>
          </a:ln>
        </p:spPr>
      </p:pic>
      <p:pic>
        <p:nvPicPr>
          <p:cNvPr id="12" name="Picture 1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676401" y="1647575"/>
            <a:ext cx="5638800" cy="4348898"/>
          </a:xfrm>
          <a:prstGeom prst="rect">
            <a:avLst/>
          </a:prstGeom>
          <a:ln>
            <a:solidFill>
              <a:schemeClr val="tx1"/>
            </a:solidFill>
          </a:ln>
        </p:spPr>
      </p:pic>
      <p:pic>
        <p:nvPicPr>
          <p:cNvPr id="13" name="Picture 1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676401" y="1647575"/>
            <a:ext cx="5638800" cy="4348898"/>
          </a:xfrm>
          <a:prstGeom prst="rect">
            <a:avLst/>
          </a:prstGeom>
          <a:ln>
            <a:solidFill>
              <a:schemeClr val="tx1"/>
            </a:solidFill>
          </a:ln>
        </p:spPr>
      </p:pic>
      <p:pic>
        <p:nvPicPr>
          <p:cNvPr id="14" name="Picture 1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676400" y="1647575"/>
            <a:ext cx="5638800" cy="4348898"/>
          </a:xfrm>
          <a:prstGeom prst="rect">
            <a:avLst/>
          </a:prstGeom>
          <a:solidFill>
            <a:srgbClr val="FF0000"/>
          </a:solidFill>
          <a:ln>
            <a:solidFill>
              <a:schemeClr val="tx1"/>
            </a:solidFill>
          </a:ln>
        </p:spPr>
      </p:pic>
      <p:sp>
        <p:nvSpPr>
          <p:cNvPr id="15" name="TextBox 14"/>
          <p:cNvSpPr txBox="1"/>
          <p:nvPr/>
        </p:nvSpPr>
        <p:spPr>
          <a:xfrm>
            <a:off x="5557886" y="3750396"/>
            <a:ext cx="1645467" cy="307777"/>
          </a:xfrm>
          <a:prstGeom prst="rect">
            <a:avLst/>
          </a:prstGeom>
          <a:noFill/>
          <a:ln>
            <a:noFill/>
          </a:ln>
        </p:spPr>
        <p:txBody>
          <a:bodyPr wrap="square" rtlCol="0">
            <a:spAutoFit/>
          </a:bodyPr>
          <a:lstStyle/>
          <a:p>
            <a:r>
              <a:rPr lang="en-US" sz="1400" b="1" dirty="0" smtClean="0">
                <a:solidFill>
                  <a:prstClr val="black"/>
                </a:solidFill>
              </a:rPr>
              <a:t>Alaska</a:t>
            </a:r>
            <a:endParaRPr lang="en-US" sz="1400" b="1" dirty="0">
              <a:solidFill>
                <a:prstClr val="black"/>
              </a:solidFill>
            </a:endParaRPr>
          </a:p>
        </p:txBody>
      </p:sp>
      <p:sp>
        <p:nvSpPr>
          <p:cNvPr id="16" name="TextBox 15"/>
          <p:cNvSpPr txBox="1"/>
          <p:nvPr/>
        </p:nvSpPr>
        <p:spPr>
          <a:xfrm rot="2503828">
            <a:off x="1874892" y="4648661"/>
            <a:ext cx="1645467" cy="307777"/>
          </a:xfrm>
          <a:prstGeom prst="rect">
            <a:avLst/>
          </a:prstGeom>
          <a:noFill/>
          <a:ln>
            <a:noFill/>
          </a:ln>
        </p:spPr>
        <p:txBody>
          <a:bodyPr wrap="square" rtlCol="0">
            <a:spAutoFit/>
          </a:bodyPr>
          <a:lstStyle/>
          <a:p>
            <a:r>
              <a:rPr lang="en-US" sz="1400" b="1" dirty="0" smtClean="0">
                <a:solidFill>
                  <a:prstClr val="black"/>
                </a:solidFill>
              </a:rPr>
              <a:t>Russia</a:t>
            </a:r>
            <a:endParaRPr lang="en-US" sz="1400" b="1" dirty="0">
              <a:solidFill>
                <a:prstClr val="black"/>
              </a:solidFill>
            </a:endParaRPr>
          </a:p>
        </p:txBody>
      </p:sp>
      <p:sp>
        <p:nvSpPr>
          <p:cNvPr id="17" name="TextBox 16"/>
          <p:cNvSpPr txBox="1"/>
          <p:nvPr/>
        </p:nvSpPr>
        <p:spPr>
          <a:xfrm>
            <a:off x="2173579" y="2346325"/>
            <a:ext cx="4644441" cy="307777"/>
          </a:xfrm>
          <a:prstGeom prst="rect">
            <a:avLst/>
          </a:prstGeom>
          <a:noFill/>
          <a:ln>
            <a:noFill/>
          </a:ln>
        </p:spPr>
        <p:txBody>
          <a:bodyPr wrap="square" rtlCol="0">
            <a:spAutoFit/>
          </a:bodyPr>
          <a:lstStyle/>
          <a:p>
            <a:pPr algn="ctr"/>
            <a:r>
              <a:rPr lang="en-US" sz="1400" b="1" dirty="0" smtClean="0">
                <a:solidFill>
                  <a:prstClr val="black"/>
                </a:solidFill>
              </a:rPr>
              <a:t>A  r  c  t  i c       O  c  e  a  n</a:t>
            </a:r>
            <a:endParaRPr lang="en-US" sz="1400" b="1" dirty="0">
              <a:solidFill>
                <a:prstClr val="black"/>
              </a:solidFill>
            </a:endParaRPr>
          </a:p>
        </p:txBody>
      </p:sp>
      <p:sp>
        <p:nvSpPr>
          <p:cNvPr id="19" name="TextBox 18"/>
          <p:cNvSpPr txBox="1"/>
          <p:nvPr/>
        </p:nvSpPr>
        <p:spPr>
          <a:xfrm>
            <a:off x="3364765" y="3717925"/>
            <a:ext cx="1489932" cy="646331"/>
          </a:xfrm>
          <a:prstGeom prst="rect">
            <a:avLst/>
          </a:prstGeom>
          <a:noFill/>
        </p:spPr>
        <p:txBody>
          <a:bodyPr wrap="square" rtlCol="0">
            <a:spAutoFit/>
          </a:bodyPr>
          <a:lstStyle/>
          <a:p>
            <a:pPr algn="ctr"/>
            <a:r>
              <a:rPr lang="en-US" dirty="0" smtClean="0">
                <a:solidFill>
                  <a:prstClr val="black"/>
                </a:solidFill>
              </a:rPr>
              <a:t>Chukchi </a:t>
            </a:r>
          </a:p>
          <a:p>
            <a:pPr algn="ctr"/>
            <a:r>
              <a:rPr lang="en-US" dirty="0" smtClean="0">
                <a:solidFill>
                  <a:prstClr val="black"/>
                </a:solidFill>
              </a:rPr>
              <a:t>Sea</a:t>
            </a:r>
            <a:endParaRPr lang="en-US" dirty="0">
              <a:solidFill>
                <a:prstClr val="black"/>
              </a:solidFill>
            </a:endParaRPr>
          </a:p>
        </p:txBody>
      </p:sp>
      <p:sp>
        <p:nvSpPr>
          <p:cNvPr id="20" name="Title 12"/>
          <p:cNvSpPr txBox="1">
            <a:spLocks/>
          </p:cNvSpPr>
          <p:nvPr/>
        </p:nvSpPr>
        <p:spPr>
          <a:xfrm>
            <a:off x="457200" y="10955"/>
            <a:ext cx="8229600" cy="112531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spcBef>
                <a:spcPts val="0"/>
              </a:spcBef>
            </a:pPr>
            <a:r>
              <a:rPr lang="en-US" sz="3200" b="1" dirty="0" smtClean="0">
                <a:solidFill>
                  <a:srgbClr val="FFFF00"/>
                </a:solidFill>
                <a:ea typeface="+mn-ea"/>
                <a:cs typeface="Arial" panose="020B0604020202020204" pitchFamily="34" charset="0"/>
              </a:rPr>
              <a:t>Nighttime Sea Ice Monitoring</a:t>
            </a:r>
            <a:endParaRPr lang="en-US" dirty="0" smtClean="0">
              <a:solidFill>
                <a:srgbClr val="FFFF00"/>
              </a:solidFill>
              <a:cs typeface="Arial" panose="020B0604020202020204" pitchFamily="34" charset="0"/>
            </a:endParaRPr>
          </a:p>
          <a:p>
            <a:pPr>
              <a:spcBef>
                <a:spcPts val="0"/>
              </a:spcBef>
            </a:pPr>
            <a:r>
              <a:rPr lang="en-US" sz="2400" b="1" dirty="0" smtClean="0">
                <a:solidFill>
                  <a:srgbClr val="FFFF00"/>
                </a:solidFill>
                <a:ea typeface="+mn-ea"/>
                <a:cs typeface="+mn-cs"/>
              </a:rPr>
              <a:t>DNB (low light visible) -  Nighttime during Full Moon</a:t>
            </a:r>
          </a:p>
        </p:txBody>
      </p:sp>
      <p:sp>
        <p:nvSpPr>
          <p:cNvPr id="21" name="Rectangle 20"/>
          <p:cNvSpPr/>
          <p:nvPr/>
        </p:nvSpPr>
        <p:spPr>
          <a:xfrm>
            <a:off x="2697625" y="1124700"/>
            <a:ext cx="3669531" cy="400110"/>
          </a:xfrm>
          <a:prstGeom prst="rect">
            <a:avLst/>
          </a:prstGeom>
        </p:spPr>
        <p:txBody>
          <a:bodyPr wrap="none">
            <a:spAutoFit/>
          </a:bodyPr>
          <a:lstStyle/>
          <a:p>
            <a:r>
              <a:rPr lang="fr-FR" sz="2000" b="1" dirty="0">
                <a:solidFill>
                  <a:schemeClr val="bg1"/>
                </a:solidFill>
              </a:rPr>
              <a:t>11/27 – 12/04,  Lunar cycle &gt; 3/4</a:t>
            </a:r>
          </a:p>
        </p:txBody>
      </p:sp>
      <p:sp>
        <p:nvSpPr>
          <p:cNvPr id="22" name="Rectangle 21"/>
          <p:cNvSpPr/>
          <p:nvPr/>
        </p:nvSpPr>
        <p:spPr>
          <a:xfrm>
            <a:off x="1000335" y="6101290"/>
            <a:ext cx="6888489" cy="461665"/>
          </a:xfrm>
          <a:prstGeom prst="rect">
            <a:avLst/>
          </a:prstGeom>
          <a:solidFill>
            <a:srgbClr val="FFFF00"/>
          </a:solidFill>
        </p:spPr>
        <p:txBody>
          <a:bodyPr wrap="none">
            <a:spAutoFit/>
          </a:bodyPr>
          <a:lstStyle/>
          <a:p>
            <a:r>
              <a:rPr lang="fr-FR" sz="2400" b="1" dirty="0" smtClean="0">
                <a:solidFill>
                  <a:srgbClr val="002060"/>
                </a:solidFill>
              </a:rPr>
              <a:t>Collaboration with National Ice Center: Suitland, MD</a:t>
            </a:r>
            <a:endParaRPr lang="fr-FR" sz="2400" b="1" dirty="0">
              <a:solidFill>
                <a:srgbClr val="002060"/>
              </a:solidFill>
            </a:endParaRPr>
          </a:p>
        </p:txBody>
      </p:sp>
    </p:spTree>
    <p:extLst>
      <p:ext uri="{BB962C8B-B14F-4D97-AF65-F5344CB8AC3E}">
        <p14:creationId xmlns:p14="http://schemas.microsoft.com/office/powerpoint/2010/main" val="1313792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50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nodeType="afterEffect">
                                  <p:stCondLst>
                                    <p:cond delay="500"/>
                                  </p:stCondLst>
                                  <p:childTnLst>
                                    <p:set>
                                      <p:cBhvr>
                                        <p:cTn id="9" dur="1" fill="hold">
                                          <p:stCondLst>
                                            <p:cond delay="0"/>
                                          </p:stCondLst>
                                        </p:cTn>
                                        <p:tgtEl>
                                          <p:spTgt spid="6"/>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nodeType="afterEffect">
                                  <p:stCondLst>
                                    <p:cond delay="500"/>
                                  </p:stCondLst>
                                  <p:childTnLst>
                                    <p:set>
                                      <p:cBhvr>
                                        <p:cTn id="12" dur="1" fill="hold">
                                          <p:stCondLst>
                                            <p:cond delay="0"/>
                                          </p:stCondLst>
                                        </p:cTn>
                                        <p:tgtEl>
                                          <p:spTgt spid="7"/>
                                        </p:tgtEl>
                                        <p:attrNameLst>
                                          <p:attrName>style.visibility</p:attrName>
                                        </p:attrNameLst>
                                      </p:cBhvr>
                                      <p:to>
                                        <p:strVal val="visible"/>
                                      </p:to>
                                    </p:set>
                                  </p:childTnLst>
                                </p:cTn>
                              </p:par>
                            </p:childTnLst>
                          </p:cTn>
                        </p:par>
                        <p:par>
                          <p:cTn id="13" fill="hold">
                            <p:stCondLst>
                              <p:cond delay="1500"/>
                            </p:stCondLst>
                            <p:childTnLst>
                              <p:par>
                                <p:cTn id="14" presetID="1" presetClass="entr" presetSubtype="0" fill="hold" nodeType="afterEffect">
                                  <p:stCondLst>
                                    <p:cond delay="500"/>
                                  </p:stCondLst>
                                  <p:childTnLst>
                                    <p:set>
                                      <p:cBhvr>
                                        <p:cTn id="15" dur="1" fill="hold">
                                          <p:stCondLst>
                                            <p:cond delay="0"/>
                                          </p:stCondLst>
                                        </p:cTn>
                                        <p:tgtEl>
                                          <p:spTgt spid="8"/>
                                        </p:tgtEl>
                                        <p:attrNameLst>
                                          <p:attrName>style.visibility</p:attrName>
                                        </p:attrNameLst>
                                      </p:cBhvr>
                                      <p:to>
                                        <p:strVal val="visible"/>
                                      </p:to>
                                    </p:set>
                                  </p:childTnLst>
                                </p:cTn>
                              </p:par>
                            </p:childTnLst>
                          </p:cTn>
                        </p:par>
                        <p:par>
                          <p:cTn id="16" fill="hold">
                            <p:stCondLst>
                              <p:cond delay="2000"/>
                            </p:stCondLst>
                            <p:childTnLst>
                              <p:par>
                                <p:cTn id="17" presetID="1" presetClass="entr" presetSubtype="0" fill="hold" nodeType="afterEffect">
                                  <p:stCondLst>
                                    <p:cond delay="500"/>
                                  </p:stCondLst>
                                  <p:childTnLst>
                                    <p:set>
                                      <p:cBhvr>
                                        <p:cTn id="18" dur="1" fill="hold">
                                          <p:stCondLst>
                                            <p:cond delay="0"/>
                                          </p:stCondLst>
                                        </p:cTn>
                                        <p:tgtEl>
                                          <p:spTgt spid="9"/>
                                        </p:tgtEl>
                                        <p:attrNameLst>
                                          <p:attrName>style.visibility</p:attrName>
                                        </p:attrNameLst>
                                      </p:cBhvr>
                                      <p:to>
                                        <p:strVal val="visible"/>
                                      </p:to>
                                    </p:set>
                                  </p:childTnLst>
                                </p:cTn>
                              </p:par>
                            </p:childTnLst>
                          </p:cTn>
                        </p:par>
                        <p:par>
                          <p:cTn id="19" fill="hold">
                            <p:stCondLst>
                              <p:cond delay="2500"/>
                            </p:stCondLst>
                            <p:childTnLst>
                              <p:par>
                                <p:cTn id="20" presetID="1" presetClass="entr" presetSubtype="0" fill="hold" nodeType="afterEffect">
                                  <p:stCondLst>
                                    <p:cond delay="500"/>
                                  </p:stCondLst>
                                  <p:childTnLst>
                                    <p:set>
                                      <p:cBhvr>
                                        <p:cTn id="21" dur="1" fill="hold">
                                          <p:stCondLst>
                                            <p:cond delay="0"/>
                                          </p:stCondLst>
                                        </p:cTn>
                                        <p:tgtEl>
                                          <p:spTgt spid="10"/>
                                        </p:tgtEl>
                                        <p:attrNameLst>
                                          <p:attrName>style.visibility</p:attrName>
                                        </p:attrNameLst>
                                      </p:cBhvr>
                                      <p:to>
                                        <p:strVal val="visible"/>
                                      </p:to>
                                    </p:set>
                                  </p:childTnLst>
                                </p:cTn>
                              </p:par>
                            </p:childTnLst>
                          </p:cTn>
                        </p:par>
                        <p:par>
                          <p:cTn id="22" fill="hold">
                            <p:stCondLst>
                              <p:cond delay="3000"/>
                            </p:stCondLst>
                            <p:childTnLst>
                              <p:par>
                                <p:cTn id="23" presetID="1" presetClass="entr" presetSubtype="0" fill="hold" nodeType="afterEffect">
                                  <p:stCondLst>
                                    <p:cond delay="500"/>
                                  </p:stCondLst>
                                  <p:childTnLst>
                                    <p:set>
                                      <p:cBhvr>
                                        <p:cTn id="24" dur="1" fill="hold">
                                          <p:stCondLst>
                                            <p:cond delay="0"/>
                                          </p:stCondLst>
                                        </p:cTn>
                                        <p:tgtEl>
                                          <p:spTgt spid="11"/>
                                        </p:tgtEl>
                                        <p:attrNameLst>
                                          <p:attrName>style.visibility</p:attrName>
                                        </p:attrNameLst>
                                      </p:cBhvr>
                                      <p:to>
                                        <p:strVal val="visible"/>
                                      </p:to>
                                    </p:set>
                                  </p:childTnLst>
                                </p:cTn>
                              </p:par>
                            </p:childTnLst>
                          </p:cTn>
                        </p:par>
                        <p:par>
                          <p:cTn id="25" fill="hold">
                            <p:stCondLst>
                              <p:cond delay="3500"/>
                            </p:stCondLst>
                            <p:childTnLst>
                              <p:par>
                                <p:cTn id="26" presetID="1" presetClass="entr" presetSubtype="0" fill="hold" nodeType="afterEffect">
                                  <p:stCondLst>
                                    <p:cond delay="500"/>
                                  </p:stCondLst>
                                  <p:childTnLst>
                                    <p:set>
                                      <p:cBhvr>
                                        <p:cTn id="27" dur="1" fill="hold">
                                          <p:stCondLst>
                                            <p:cond delay="0"/>
                                          </p:stCondLst>
                                        </p:cTn>
                                        <p:tgtEl>
                                          <p:spTgt spid="12"/>
                                        </p:tgtEl>
                                        <p:attrNameLst>
                                          <p:attrName>style.visibility</p:attrName>
                                        </p:attrNameLst>
                                      </p:cBhvr>
                                      <p:to>
                                        <p:strVal val="visible"/>
                                      </p:to>
                                    </p:set>
                                  </p:childTnLst>
                                </p:cTn>
                              </p:par>
                            </p:childTnLst>
                          </p:cTn>
                        </p:par>
                        <p:par>
                          <p:cTn id="28" fill="hold">
                            <p:stCondLst>
                              <p:cond delay="4000"/>
                            </p:stCondLst>
                            <p:childTnLst>
                              <p:par>
                                <p:cTn id="29" presetID="1" presetClass="entr" presetSubtype="0" fill="hold" nodeType="afterEffect">
                                  <p:stCondLst>
                                    <p:cond delay="500"/>
                                  </p:stCondLst>
                                  <p:childTnLst>
                                    <p:set>
                                      <p:cBhvr>
                                        <p:cTn id="30" dur="1" fill="hold">
                                          <p:stCondLst>
                                            <p:cond delay="0"/>
                                          </p:stCondLst>
                                        </p:cTn>
                                        <p:tgtEl>
                                          <p:spTgt spid="13"/>
                                        </p:tgtEl>
                                        <p:attrNameLst>
                                          <p:attrName>style.visibility</p:attrName>
                                        </p:attrNameLst>
                                      </p:cBhvr>
                                      <p:to>
                                        <p:strVal val="visible"/>
                                      </p:to>
                                    </p:set>
                                  </p:childTnLst>
                                </p:cTn>
                              </p:par>
                            </p:childTnLst>
                          </p:cTn>
                        </p:par>
                        <p:par>
                          <p:cTn id="31" fill="hold">
                            <p:stCondLst>
                              <p:cond delay="4500"/>
                            </p:stCondLst>
                            <p:childTnLst>
                              <p:par>
                                <p:cTn id="32" presetID="1" presetClass="entr" presetSubtype="0" fill="hold" nodeType="afterEffect">
                                  <p:stCondLst>
                                    <p:cond delay="500"/>
                                  </p:stCondLst>
                                  <p:childTnLst>
                                    <p:set>
                                      <p:cBhvr>
                                        <p:cTn id="33"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4407" y="1200329"/>
            <a:ext cx="7395949" cy="5617518"/>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4407" y="1200329"/>
            <a:ext cx="7395949" cy="5617518"/>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4407" y="1200329"/>
            <a:ext cx="7395949" cy="5617518"/>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14407" y="1200329"/>
            <a:ext cx="7395949" cy="5617518"/>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14407" y="1200329"/>
            <a:ext cx="7395949" cy="5617518"/>
          </a:xfrm>
          <a:prstGeom prst="rect">
            <a:avLst/>
          </a:prstGeom>
        </p:spPr>
      </p:pic>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14407" y="1200329"/>
            <a:ext cx="7395949" cy="5617518"/>
          </a:xfrm>
          <a:prstGeom prst="rect">
            <a:avLst/>
          </a:prstGeom>
        </p:spPr>
      </p:pic>
      <p:pic>
        <p:nvPicPr>
          <p:cNvPr id="10" name="Picture 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14407" y="1200329"/>
            <a:ext cx="7395949" cy="5617518"/>
          </a:xfrm>
          <a:prstGeom prst="rect">
            <a:avLst/>
          </a:prstGeom>
        </p:spPr>
      </p:pic>
      <p:pic>
        <p:nvPicPr>
          <p:cNvPr id="11" name="Picture 1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14407" y="1200329"/>
            <a:ext cx="7395949" cy="5617518"/>
          </a:xfrm>
          <a:prstGeom prst="rect">
            <a:avLst/>
          </a:prstGeom>
        </p:spPr>
      </p:pic>
      <p:pic>
        <p:nvPicPr>
          <p:cNvPr id="12" name="Picture 1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14407" y="1200329"/>
            <a:ext cx="7395949" cy="5617518"/>
          </a:xfrm>
          <a:prstGeom prst="rect">
            <a:avLst/>
          </a:prstGeom>
        </p:spPr>
      </p:pic>
      <p:pic>
        <p:nvPicPr>
          <p:cNvPr id="13" name="Picture 1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14407" y="1200329"/>
            <a:ext cx="7395949" cy="5617518"/>
          </a:xfrm>
          <a:prstGeom prst="rect">
            <a:avLst/>
          </a:prstGeom>
        </p:spPr>
      </p:pic>
      <p:pic>
        <p:nvPicPr>
          <p:cNvPr id="14" name="Picture 1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14407" y="1200329"/>
            <a:ext cx="7395949" cy="5617518"/>
          </a:xfrm>
          <a:prstGeom prst="rect">
            <a:avLst/>
          </a:prstGeom>
        </p:spPr>
      </p:pic>
      <p:pic>
        <p:nvPicPr>
          <p:cNvPr id="15" name="Picture 14"/>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14407" y="1200329"/>
            <a:ext cx="7395949" cy="5617518"/>
          </a:xfrm>
          <a:prstGeom prst="rect">
            <a:avLst/>
          </a:prstGeom>
        </p:spPr>
      </p:pic>
      <p:cxnSp>
        <p:nvCxnSpPr>
          <p:cNvPr id="19" name="Straight Arrow Connector 18"/>
          <p:cNvCxnSpPr/>
          <p:nvPr/>
        </p:nvCxnSpPr>
        <p:spPr>
          <a:xfrm>
            <a:off x="4205458" y="2618144"/>
            <a:ext cx="747549" cy="35365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0" y="7"/>
            <a:ext cx="9144000" cy="1200329"/>
          </a:xfrm>
          <a:prstGeom prst="rect">
            <a:avLst/>
          </a:prstGeom>
          <a:noFill/>
        </p:spPr>
        <p:txBody>
          <a:bodyPr wrap="square" lIns="91440" tIns="45720" rIns="91440" bIns="45720" rtlCol="0">
            <a:spAutoFit/>
          </a:bodyPr>
          <a:lstStyle/>
          <a:p>
            <a:pPr algn="ctr"/>
            <a:r>
              <a:rPr lang="en-US" sz="3200" b="1" dirty="0">
                <a:solidFill>
                  <a:srgbClr val="FFFF00"/>
                </a:solidFill>
              </a:rPr>
              <a:t>Tracking the Rim Fire at Night</a:t>
            </a:r>
          </a:p>
          <a:p>
            <a:pPr algn="ctr"/>
            <a:r>
              <a:rPr lang="en-US" sz="2000" b="1" dirty="0">
                <a:solidFill>
                  <a:srgbClr val="FFFF00"/>
                </a:solidFill>
              </a:rPr>
              <a:t>VIIRS DNB + IR enhanced with Lunar Irradiance Model</a:t>
            </a:r>
          </a:p>
          <a:p>
            <a:pPr algn="ctr"/>
            <a:r>
              <a:rPr lang="en-US" sz="2000" b="1" dirty="0">
                <a:solidFill>
                  <a:srgbClr val="FFFF00"/>
                </a:solidFill>
              </a:rPr>
              <a:t>18 – 27 August</a:t>
            </a:r>
          </a:p>
        </p:txBody>
      </p:sp>
      <p:cxnSp>
        <p:nvCxnSpPr>
          <p:cNvPr id="30" name="Straight Arrow Connector 29"/>
          <p:cNvCxnSpPr/>
          <p:nvPr/>
        </p:nvCxnSpPr>
        <p:spPr>
          <a:xfrm flipH="1">
            <a:off x="5410203" y="2501406"/>
            <a:ext cx="533398" cy="699001"/>
          </a:xfrm>
          <a:prstGeom prst="straightConnector1">
            <a:avLst/>
          </a:prstGeom>
          <a:ln w="34925">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5780320" y="2178241"/>
            <a:ext cx="1037139" cy="646331"/>
          </a:xfrm>
          <a:prstGeom prst="rect">
            <a:avLst/>
          </a:prstGeom>
          <a:noFill/>
        </p:spPr>
        <p:txBody>
          <a:bodyPr wrap="square" lIns="91440" tIns="45720" rIns="91440" bIns="45720" rtlCol="0">
            <a:spAutoFit/>
          </a:bodyPr>
          <a:lstStyle/>
          <a:p>
            <a:pPr algn="ctr"/>
            <a:r>
              <a:rPr lang="en-US" dirty="0" smtClean="0">
                <a:solidFill>
                  <a:srgbClr val="FFC000"/>
                </a:solidFill>
              </a:rPr>
              <a:t>Yosemite</a:t>
            </a:r>
          </a:p>
          <a:p>
            <a:pPr algn="ctr"/>
            <a:r>
              <a:rPr lang="en-US" dirty="0" smtClean="0">
                <a:solidFill>
                  <a:srgbClr val="FFC000"/>
                </a:solidFill>
              </a:rPr>
              <a:t>Valley</a:t>
            </a:r>
            <a:endParaRPr lang="en-US" dirty="0">
              <a:solidFill>
                <a:srgbClr val="FFC000"/>
              </a:solidFill>
            </a:endParaRPr>
          </a:p>
        </p:txBody>
      </p:sp>
      <p:sp>
        <p:nvSpPr>
          <p:cNvPr id="33" name="TextBox 32"/>
          <p:cNvSpPr txBox="1"/>
          <p:nvPr/>
        </p:nvSpPr>
        <p:spPr>
          <a:xfrm>
            <a:off x="3341920" y="2178240"/>
            <a:ext cx="1037139" cy="646331"/>
          </a:xfrm>
          <a:prstGeom prst="rect">
            <a:avLst/>
          </a:prstGeom>
          <a:noFill/>
        </p:spPr>
        <p:txBody>
          <a:bodyPr wrap="square" lIns="91440" tIns="45720" rIns="91440" bIns="45720" rtlCol="0">
            <a:spAutoFit/>
          </a:bodyPr>
          <a:lstStyle/>
          <a:p>
            <a:pPr algn="ctr"/>
            <a:r>
              <a:rPr lang="en-US" b="1" dirty="0" smtClean="0">
                <a:solidFill>
                  <a:srgbClr val="FF0000"/>
                </a:solidFill>
              </a:rPr>
              <a:t>Rim</a:t>
            </a:r>
          </a:p>
          <a:p>
            <a:pPr algn="ctr"/>
            <a:r>
              <a:rPr lang="en-US" b="1" dirty="0" smtClean="0">
                <a:solidFill>
                  <a:srgbClr val="FF0000"/>
                </a:solidFill>
              </a:rPr>
              <a:t>Fire</a:t>
            </a:r>
            <a:endParaRPr lang="en-US" b="1" dirty="0">
              <a:solidFill>
                <a:srgbClr val="FF0000"/>
              </a:solidFill>
            </a:endParaRPr>
          </a:p>
        </p:txBody>
      </p:sp>
      <p:sp>
        <p:nvSpPr>
          <p:cNvPr id="2" name="Slide Number Placeholder 1"/>
          <p:cNvSpPr>
            <a:spLocks noGrp="1"/>
          </p:cNvSpPr>
          <p:nvPr>
            <p:ph type="sldNum" sz="quarter" idx="12"/>
          </p:nvPr>
        </p:nvSpPr>
        <p:spPr/>
        <p:txBody>
          <a:bodyPr/>
          <a:lstStyle/>
          <a:p>
            <a:fld id="{05519A7D-AB23-45AD-8AD2-D48A5DB45A00}" type="slidenum">
              <a:rPr lang="en-US" smtClean="0">
                <a:solidFill>
                  <a:prstClr val="black">
                    <a:tint val="75000"/>
                  </a:prstClr>
                </a:solidFill>
              </a:rPr>
              <a:pPr/>
              <a:t>11</a:t>
            </a:fld>
            <a:endParaRPr lang="en-US" dirty="0">
              <a:solidFill>
                <a:prstClr val="black">
                  <a:tint val="75000"/>
                </a:prstClr>
              </a:solidFill>
            </a:endParaRPr>
          </a:p>
        </p:txBody>
      </p:sp>
      <p:sp>
        <p:nvSpPr>
          <p:cNvPr id="20" name="Rectangle 19"/>
          <p:cNvSpPr/>
          <p:nvPr/>
        </p:nvSpPr>
        <p:spPr>
          <a:xfrm>
            <a:off x="1009270" y="6154950"/>
            <a:ext cx="7211205" cy="461665"/>
          </a:xfrm>
          <a:prstGeom prst="rect">
            <a:avLst/>
          </a:prstGeom>
          <a:solidFill>
            <a:srgbClr val="FFFF00"/>
          </a:solidFill>
        </p:spPr>
        <p:txBody>
          <a:bodyPr wrap="none">
            <a:spAutoFit/>
          </a:bodyPr>
          <a:lstStyle/>
          <a:p>
            <a:r>
              <a:rPr lang="fr-FR" sz="2400" b="1" dirty="0" smtClean="0">
                <a:solidFill>
                  <a:srgbClr val="002060"/>
                </a:solidFill>
              </a:rPr>
              <a:t>Collaboration: Navy Aerosol Analysis &amp; Prediction Team</a:t>
            </a:r>
            <a:endParaRPr lang="fr-FR" sz="2400" b="1" dirty="0">
              <a:solidFill>
                <a:srgbClr val="002060"/>
              </a:solidFill>
            </a:endParaRPr>
          </a:p>
        </p:txBody>
      </p:sp>
    </p:spTree>
    <p:extLst>
      <p:ext uri="{BB962C8B-B14F-4D97-AF65-F5344CB8AC3E}">
        <p14:creationId xmlns:p14="http://schemas.microsoft.com/office/powerpoint/2010/main" val="2589819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100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nodeType="afterEffect">
                                  <p:stCondLst>
                                    <p:cond delay="1000"/>
                                  </p:stCondLst>
                                  <p:childTnLst>
                                    <p:set>
                                      <p:cBhvr>
                                        <p:cTn id="9" dur="1" fill="hold">
                                          <p:stCondLst>
                                            <p:cond delay="0"/>
                                          </p:stCondLst>
                                        </p:cTn>
                                        <p:tgtEl>
                                          <p:spTgt spid="6"/>
                                        </p:tgtEl>
                                        <p:attrNameLst>
                                          <p:attrName>style.visibility</p:attrName>
                                        </p:attrNameLst>
                                      </p:cBhvr>
                                      <p:to>
                                        <p:strVal val="visible"/>
                                      </p:to>
                                    </p:set>
                                  </p:childTnLst>
                                </p:cTn>
                              </p:par>
                            </p:childTnLst>
                          </p:cTn>
                        </p:par>
                        <p:par>
                          <p:cTn id="10" fill="hold">
                            <p:stCondLst>
                              <p:cond delay="2000"/>
                            </p:stCondLst>
                            <p:childTnLst>
                              <p:par>
                                <p:cTn id="11" presetID="1" presetClass="entr" presetSubtype="0" fill="hold" nodeType="afterEffect">
                                  <p:stCondLst>
                                    <p:cond delay="1000"/>
                                  </p:stCondLst>
                                  <p:childTnLst>
                                    <p:set>
                                      <p:cBhvr>
                                        <p:cTn id="12" dur="1" fill="hold">
                                          <p:stCondLst>
                                            <p:cond delay="0"/>
                                          </p:stCondLst>
                                        </p:cTn>
                                        <p:tgtEl>
                                          <p:spTgt spid="7"/>
                                        </p:tgtEl>
                                        <p:attrNameLst>
                                          <p:attrName>style.visibility</p:attrName>
                                        </p:attrNameLst>
                                      </p:cBhvr>
                                      <p:to>
                                        <p:strVal val="visible"/>
                                      </p:to>
                                    </p:set>
                                  </p:childTnLst>
                                </p:cTn>
                              </p:par>
                            </p:childTnLst>
                          </p:cTn>
                        </p:par>
                        <p:par>
                          <p:cTn id="13" fill="hold">
                            <p:stCondLst>
                              <p:cond delay="3000"/>
                            </p:stCondLst>
                            <p:childTnLst>
                              <p:par>
                                <p:cTn id="14" presetID="1" presetClass="entr" presetSubtype="0" fill="hold" nodeType="afterEffect">
                                  <p:stCondLst>
                                    <p:cond delay="1000"/>
                                  </p:stCondLst>
                                  <p:childTnLst>
                                    <p:set>
                                      <p:cBhvr>
                                        <p:cTn id="15" dur="1" fill="hold">
                                          <p:stCondLst>
                                            <p:cond delay="0"/>
                                          </p:stCondLst>
                                        </p:cTn>
                                        <p:tgtEl>
                                          <p:spTgt spid="8"/>
                                        </p:tgtEl>
                                        <p:attrNameLst>
                                          <p:attrName>style.visibility</p:attrName>
                                        </p:attrNameLst>
                                      </p:cBhvr>
                                      <p:to>
                                        <p:strVal val="visible"/>
                                      </p:to>
                                    </p:set>
                                  </p:childTnLst>
                                </p:cTn>
                              </p:par>
                            </p:childTnLst>
                          </p:cTn>
                        </p:par>
                        <p:par>
                          <p:cTn id="16" fill="hold">
                            <p:stCondLst>
                              <p:cond delay="4000"/>
                            </p:stCondLst>
                            <p:childTnLst>
                              <p:par>
                                <p:cTn id="17" presetID="1" presetClass="entr" presetSubtype="0" fill="hold" nodeType="afterEffect">
                                  <p:stCondLst>
                                    <p:cond delay="1000"/>
                                  </p:stCondLst>
                                  <p:childTnLst>
                                    <p:set>
                                      <p:cBhvr>
                                        <p:cTn id="18" dur="1" fill="hold">
                                          <p:stCondLst>
                                            <p:cond delay="0"/>
                                          </p:stCondLst>
                                        </p:cTn>
                                        <p:tgtEl>
                                          <p:spTgt spid="9"/>
                                        </p:tgtEl>
                                        <p:attrNameLst>
                                          <p:attrName>style.visibility</p:attrName>
                                        </p:attrNameLst>
                                      </p:cBhvr>
                                      <p:to>
                                        <p:strVal val="visible"/>
                                      </p:to>
                                    </p:set>
                                  </p:childTnLst>
                                </p:cTn>
                              </p:par>
                            </p:childTnLst>
                          </p:cTn>
                        </p:par>
                        <p:par>
                          <p:cTn id="19" fill="hold">
                            <p:stCondLst>
                              <p:cond delay="5000"/>
                            </p:stCondLst>
                            <p:childTnLst>
                              <p:par>
                                <p:cTn id="20" presetID="1" presetClass="entr" presetSubtype="0" fill="hold" nodeType="afterEffect">
                                  <p:stCondLst>
                                    <p:cond delay="1000"/>
                                  </p:stCondLst>
                                  <p:childTnLst>
                                    <p:set>
                                      <p:cBhvr>
                                        <p:cTn id="21" dur="1" fill="hold">
                                          <p:stCondLst>
                                            <p:cond delay="0"/>
                                          </p:stCondLst>
                                        </p:cTn>
                                        <p:tgtEl>
                                          <p:spTgt spid="10"/>
                                        </p:tgtEl>
                                        <p:attrNameLst>
                                          <p:attrName>style.visibility</p:attrName>
                                        </p:attrNameLst>
                                      </p:cBhvr>
                                      <p:to>
                                        <p:strVal val="visible"/>
                                      </p:to>
                                    </p:set>
                                  </p:childTnLst>
                                </p:cTn>
                              </p:par>
                            </p:childTnLst>
                          </p:cTn>
                        </p:par>
                        <p:par>
                          <p:cTn id="22" fill="hold">
                            <p:stCondLst>
                              <p:cond delay="6000"/>
                            </p:stCondLst>
                            <p:childTnLst>
                              <p:par>
                                <p:cTn id="23" presetID="1" presetClass="entr" presetSubtype="0" fill="hold" nodeType="afterEffect">
                                  <p:stCondLst>
                                    <p:cond delay="1000"/>
                                  </p:stCondLst>
                                  <p:childTnLst>
                                    <p:set>
                                      <p:cBhvr>
                                        <p:cTn id="24" dur="1" fill="hold">
                                          <p:stCondLst>
                                            <p:cond delay="0"/>
                                          </p:stCondLst>
                                        </p:cTn>
                                        <p:tgtEl>
                                          <p:spTgt spid="11"/>
                                        </p:tgtEl>
                                        <p:attrNameLst>
                                          <p:attrName>style.visibility</p:attrName>
                                        </p:attrNameLst>
                                      </p:cBhvr>
                                      <p:to>
                                        <p:strVal val="visible"/>
                                      </p:to>
                                    </p:set>
                                  </p:childTnLst>
                                </p:cTn>
                              </p:par>
                            </p:childTnLst>
                          </p:cTn>
                        </p:par>
                        <p:par>
                          <p:cTn id="25" fill="hold">
                            <p:stCondLst>
                              <p:cond delay="7000"/>
                            </p:stCondLst>
                            <p:childTnLst>
                              <p:par>
                                <p:cTn id="26" presetID="1" presetClass="entr" presetSubtype="0" fill="hold" nodeType="afterEffect">
                                  <p:stCondLst>
                                    <p:cond delay="1000"/>
                                  </p:stCondLst>
                                  <p:childTnLst>
                                    <p:set>
                                      <p:cBhvr>
                                        <p:cTn id="27" dur="1" fill="hold">
                                          <p:stCondLst>
                                            <p:cond delay="0"/>
                                          </p:stCondLst>
                                        </p:cTn>
                                        <p:tgtEl>
                                          <p:spTgt spid="12"/>
                                        </p:tgtEl>
                                        <p:attrNameLst>
                                          <p:attrName>style.visibility</p:attrName>
                                        </p:attrNameLst>
                                      </p:cBhvr>
                                      <p:to>
                                        <p:strVal val="visible"/>
                                      </p:to>
                                    </p:set>
                                  </p:childTnLst>
                                </p:cTn>
                              </p:par>
                            </p:childTnLst>
                          </p:cTn>
                        </p:par>
                        <p:par>
                          <p:cTn id="28" fill="hold">
                            <p:stCondLst>
                              <p:cond delay="8000"/>
                            </p:stCondLst>
                            <p:childTnLst>
                              <p:par>
                                <p:cTn id="29" presetID="1" presetClass="entr" presetSubtype="0" fill="hold" nodeType="afterEffect">
                                  <p:stCondLst>
                                    <p:cond delay="1000"/>
                                  </p:stCondLst>
                                  <p:childTnLst>
                                    <p:set>
                                      <p:cBhvr>
                                        <p:cTn id="30" dur="1" fill="hold">
                                          <p:stCondLst>
                                            <p:cond delay="0"/>
                                          </p:stCondLst>
                                        </p:cTn>
                                        <p:tgtEl>
                                          <p:spTgt spid="13"/>
                                        </p:tgtEl>
                                        <p:attrNameLst>
                                          <p:attrName>style.visibility</p:attrName>
                                        </p:attrNameLst>
                                      </p:cBhvr>
                                      <p:to>
                                        <p:strVal val="visible"/>
                                      </p:to>
                                    </p:set>
                                  </p:childTnLst>
                                </p:cTn>
                              </p:par>
                            </p:childTnLst>
                          </p:cTn>
                        </p:par>
                        <p:par>
                          <p:cTn id="31" fill="hold">
                            <p:stCondLst>
                              <p:cond delay="9000"/>
                            </p:stCondLst>
                            <p:childTnLst>
                              <p:par>
                                <p:cTn id="32" presetID="1" presetClass="entr" presetSubtype="0" fill="hold" nodeType="afterEffect">
                                  <p:stCondLst>
                                    <p:cond delay="1000"/>
                                  </p:stCondLst>
                                  <p:childTnLst>
                                    <p:set>
                                      <p:cBhvr>
                                        <p:cTn id="33" dur="1" fill="hold">
                                          <p:stCondLst>
                                            <p:cond delay="0"/>
                                          </p:stCondLst>
                                        </p:cTn>
                                        <p:tgtEl>
                                          <p:spTgt spid="14"/>
                                        </p:tgtEl>
                                        <p:attrNameLst>
                                          <p:attrName>style.visibility</p:attrName>
                                        </p:attrNameLst>
                                      </p:cBhvr>
                                      <p:to>
                                        <p:strVal val="visible"/>
                                      </p:to>
                                    </p:set>
                                  </p:childTnLst>
                                </p:cTn>
                              </p:par>
                            </p:childTnLst>
                          </p:cTn>
                        </p:par>
                        <p:par>
                          <p:cTn id="34" fill="hold">
                            <p:stCondLst>
                              <p:cond delay="10000"/>
                            </p:stCondLst>
                            <p:childTnLst>
                              <p:par>
                                <p:cTn id="35" presetID="1" presetClass="entr" presetSubtype="0" fill="hold" nodeType="afterEffect">
                                  <p:stCondLst>
                                    <p:cond delay="1000"/>
                                  </p:stCondLst>
                                  <p:childTnLst>
                                    <p:set>
                                      <p:cBhvr>
                                        <p:cTn id="3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4098" name="Picture 2" descr="C:\Users\kuciausk\Desktop\CENTRAL_CA_FIRES\DNB_NIGHT\20130823_094808_npp_viirs_Lunar-Ref-IR_California_covg100p00.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6204" t="6539" r="37975" b="12351"/>
          <a:stretch/>
        </p:blipFill>
        <p:spPr bwMode="auto">
          <a:xfrm>
            <a:off x="5018318" y="995571"/>
            <a:ext cx="2525487" cy="43434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05435" y="10955"/>
            <a:ext cx="9144000" cy="954107"/>
          </a:xfrm>
          <a:prstGeom prst="rect">
            <a:avLst/>
          </a:prstGeom>
          <a:noFill/>
        </p:spPr>
        <p:txBody>
          <a:bodyPr wrap="square" lIns="91440" tIns="45720" rIns="91440" bIns="45720" rtlCol="0">
            <a:spAutoFit/>
          </a:bodyPr>
          <a:lstStyle/>
          <a:p>
            <a:pPr algn="ctr"/>
            <a:r>
              <a:rPr lang="en-US" sz="3600" b="1" dirty="0">
                <a:solidFill>
                  <a:srgbClr val="FFFF00"/>
                </a:solidFill>
                <a:latin typeface="Calibri" panose="020F0502020204030204" pitchFamily="34" charset="0"/>
                <a:cs typeface="Arial" panose="020B0604020202020204" pitchFamily="34" charset="0"/>
              </a:rPr>
              <a:t>Comparing Nighttime Visible Products</a:t>
            </a:r>
          </a:p>
          <a:p>
            <a:pPr algn="ctr"/>
            <a:r>
              <a:rPr lang="en-US" sz="2000" b="1" dirty="0">
                <a:solidFill>
                  <a:srgbClr val="FFFF00"/>
                </a:solidFill>
              </a:rPr>
              <a:t>23 Aug</a:t>
            </a:r>
          </a:p>
        </p:txBody>
      </p:sp>
      <p:sp>
        <p:nvSpPr>
          <p:cNvPr id="3" name="TextBox 2"/>
          <p:cNvSpPr txBox="1"/>
          <p:nvPr/>
        </p:nvSpPr>
        <p:spPr>
          <a:xfrm>
            <a:off x="685800" y="626239"/>
            <a:ext cx="2230664" cy="369332"/>
          </a:xfrm>
          <a:prstGeom prst="rect">
            <a:avLst/>
          </a:prstGeom>
          <a:noFill/>
        </p:spPr>
        <p:txBody>
          <a:bodyPr wrap="square" lIns="91440" tIns="45720" rIns="91440" bIns="45720" rtlCol="0">
            <a:spAutoFit/>
          </a:bodyPr>
          <a:lstStyle/>
          <a:p>
            <a:r>
              <a:rPr lang="en-US" dirty="0" smtClean="0">
                <a:solidFill>
                  <a:schemeClr val="bg1"/>
                </a:solidFill>
              </a:rPr>
              <a:t>DMSP-OLS    04:29Z</a:t>
            </a:r>
            <a:endParaRPr lang="en-US" dirty="0">
              <a:solidFill>
                <a:schemeClr val="bg1"/>
              </a:solidFill>
            </a:endParaRPr>
          </a:p>
        </p:txBody>
      </p:sp>
      <p:sp>
        <p:nvSpPr>
          <p:cNvPr id="11" name="TextBox 10"/>
          <p:cNvSpPr txBox="1"/>
          <p:nvPr/>
        </p:nvSpPr>
        <p:spPr>
          <a:xfrm>
            <a:off x="5334000" y="626239"/>
            <a:ext cx="2057400" cy="369332"/>
          </a:xfrm>
          <a:prstGeom prst="rect">
            <a:avLst/>
          </a:prstGeom>
          <a:noFill/>
        </p:spPr>
        <p:txBody>
          <a:bodyPr wrap="square" lIns="91440" tIns="45720" rIns="91440" bIns="45720" rtlCol="0">
            <a:spAutoFit/>
          </a:bodyPr>
          <a:lstStyle/>
          <a:p>
            <a:r>
              <a:rPr lang="en-US" dirty="0" smtClean="0">
                <a:solidFill>
                  <a:schemeClr val="bg1"/>
                </a:solidFill>
              </a:rPr>
              <a:t>VIIRS-DNB   09:48Z</a:t>
            </a:r>
            <a:endParaRPr lang="en-US" dirty="0">
              <a:solidFill>
                <a:schemeClr val="bg1"/>
              </a:solidFill>
            </a:endParaRPr>
          </a:p>
        </p:txBody>
      </p:sp>
      <p:pic>
        <p:nvPicPr>
          <p:cNvPr id="4102" name="Picture 6" descr="Thumbnail ols_composite:::"/>
          <p:cNvPicPr>
            <a:picLocks noChangeAspect="1" noChangeArrowheads="1"/>
          </p:cNvPicPr>
          <p:nvPr/>
        </p:nvPicPr>
        <p:blipFill rotWithShape="1">
          <a:blip r:embed="rId4">
            <a:extLst>
              <a:ext uri="{28A0092B-C50C-407E-A947-70E740481C1C}">
                <a14:useLocalDpi xmlns:a14="http://schemas.microsoft.com/office/drawing/2010/main" val="0"/>
              </a:ext>
            </a:extLst>
          </a:blip>
          <a:srcRect l="30928" t="19935" r="51607" b="9495"/>
          <a:stretch/>
        </p:blipFill>
        <p:spPr bwMode="auto">
          <a:xfrm>
            <a:off x="457206" y="995571"/>
            <a:ext cx="2481943" cy="4343400"/>
          </a:xfrm>
          <a:prstGeom prst="rect">
            <a:avLst/>
          </a:prstGeom>
          <a:noFill/>
          <a:extLst>
            <a:ext uri="{909E8E84-426E-40DD-AFC4-6F175D3DCCD1}">
              <a14:hiddenFill xmlns:a14="http://schemas.microsoft.com/office/drawing/2010/main">
                <a:solidFill>
                  <a:srgbClr val="FFFFFF"/>
                </a:solidFill>
              </a14:hiddenFill>
            </a:ext>
          </a:extLst>
        </p:spPr>
      </p:pic>
      <p:grpSp>
        <p:nvGrpSpPr>
          <p:cNvPr id="4105" name="Group 4104"/>
          <p:cNvGrpSpPr/>
          <p:nvPr/>
        </p:nvGrpSpPr>
        <p:grpSpPr>
          <a:xfrm>
            <a:off x="2249714" y="1676399"/>
            <a:ext cx="6654800" cy="5171454"/>
            <a:chOff x="2249714" y="1676399"/>
            <a:chExt cx="6654800" cy="5171454"/>
          </a:xfrm>
        </p:grpSpPr>
        <p:pic>
          <p:nvPicPr>
            <p:cNvPr id="26" name="Picture 2" descr="C:\Users\kuciausk\Desktop\CENTRAL_CA_FIRES\DNB_NIGHT\20130823_094808_npp_viirs_Lunar-Ref-IR_California_covg100p00.jpg"/>
            <p:cNvPicPr>
              <a:picLocks noChangeAspect="1" noChangeArrowheads="1"/>
            </p:cNvPicPr>
            <p:nvPr/>
          </p:nvPicPr>
          <p:blipFill rotWithShape="1">
            <a:blip r:embed="rId3">
              <a:extLst>
                <a:ext uri="{28A0092B-C50C-407E-A947-70E740481C1C}">
                  <a14:useLocalDpi xmlns:a14="http://schemas.microsoft.com/office/drawing/2010/main" val="0"/>
                </a:ext>
              </a:extLst>
            </a:blip>
            <a:srcRect l="52437" t="19622" r="41867" b="65341"/>
            <a:stretch/>
          </p:blipFill>
          <p:spPr bwMode="auto">
            <a:xfrm>
              <a:off x="7151914" y="2819400"/>
              <a:ext cx="1752600" cy="4019851"/>
            </a:xfrm>
            <a:prstGeom prst="rect">
              <a:avLst/>
            </a:prstGeom>
            <a:noFill/>
            <a:ln w="25400">
              <a:solidFill>
                <a:srgbClr val="FF0000"/>
              </a:solidFill>
            </a:ln>
            <a:extLst>
              <a:ext uri="{909E8E84-426E-40DD-AFC4-6F175D3DCCD1}">
                <a14:hiddenFill xmlns:a14="http://schemas.microsoft.com/office/drawing/2010/main">
                  <a:solidFill>
                    <a:srgbClr val="FFFFFF"/>
                  </a:solidFill>
                </a14:hiddenFill>
              </a:ext>
            </a:extLst>
          </p:spPr>
        </p:pic>
        <p:pic>
          <p:nvPicPr>
            <p:cNvPr id="27" name="Picture 6" descr="Thumbnail ols_composite:::"/>
            <p:cNvPicPr>
              <a:picLocks noChangeAspect="1" noChangeArrowheads="1"/>
            </p:cNvPicPr>
            <p:nvPr/>
          </p:nvPicPr>
          <p:blipFill rotWithShape="1">
            <a:blip r:embed="rId4">
              <a:extLst>
                <a:ext uri="{28A0092B-C50C-407E-A947-70E740481C1C}">
                  <a14:useLocalDpi xmlns:a14="http://schemas.microsoft.com/office/drawing/2010/main" val="0"/>
                </a:ext>
              </a:extLst>
            </a:blip>
            <a:srcRect l="43822" t="31281" r="52603" b="55598"/>
            <a:stretch/>
          </p:blipFill>
          <p:spPr bwMode="auto">
            <a:xfrm>
              <a:off x="2622697" y="2819400"/>
              <a:ext cx="1924663" cy="4028453"/>
            </a:xfrm>
            <a:prstGeom prst="rect">
              <a:avLst/>
            </a:prstGeom>
            <a:noFill/>
            <a:ln w="25400">
              <a:solidFill>
                <a:srgbClr val="FF0000"/>
              </a:solidFill>
            </a:ln>
            <a:extLst>
              <a:ext uri="{909E8E84-426E-40DD-AFC4-6F175D3DCCD1}">
                <a14:hiddenFill xmlns:a14="http://schemas.microsoft.com/office/drawing/2010/main">
                  <a:solidFill>
                    <a:srgbClr val="FFFFFF"/>
                  </a:solidFill>
                </a14:hiddenFill>
              </a:ext>
            </a:extLst>
          </p:spPr>
        </p:pic>
        <p:sp>
          <p:nvSpPr>
            <p:cNvPr id="24" name="Rectangle 23"/>
            <p:cNvSpPr/>
            <p:nvPr/>
          </p:nvSpPr>
          <p:spPr>
            <a:xfrm>
              <a:off x="2249714" y="1676400"/>
              <a:ext cx="609600" cy="838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0" name="Rectangle 29"/>
            <p:cNvSpPr/>
            <p:nvPr/>
          </p:nvSpPr>
          <p:spPr>
            <a:xfrm>
              <a:off x="6858000" y="1676399"/>
              <a:ext cx="609600" cy="83275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cxnSp>
          <p:nvCxnSpPr>
            <p:cNvPr id="28" name="Straight Arrow Connector 27"/>
            <p:cNvCxnSpPr/>
            <p:nvPr/>
          </p:nvCxnSpPr>
          <p:spPr>
            <a:xfrm>
              <a:off x="2859314" y="2509157"/>
              <a:ext cx="1560286" cy="234043"/>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096" name="Straight Arrow Connector 4095"/>
            <p:cNvCxnSpPr/>
            <p:nvPr/>
          </p:nvCxnSpPr>
          <p:spPr>
            <a:xfrm>
              <a:off x="2249714" y="2509157"/>
              <a:ext cx="304800" cy="234043"/>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099" name="Straight Connector 4098"/>
            <p:cNvCxnSpPr/>
            <p:nvPr/>
          </p:nvCxnSpPr>
          <p:spPr>
            <a:xfrm>
              <a:off x="6858000" y="2509157"/>
              <a:ext cx="293914" cy="234043"/>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04" name="Straight Arrow Connector 4103"/>
            <p:cNvCxnSpPr/>
            <p:nvPr/>
          </p:nvCxnSpPr>
          <p:spPr>
            <a:xfrm>
              <a:off x="7467600" y="2509157"/>
              <a:ext cx="1436914" cy="234043"/>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2" name="Slide Number Placeholder 1"/>
          <p:cNvSpPr>
            <a:spLocks noGrp="1"/>
          </p:cNvSpPr>
          <p:nvPr>
            <p:ph type="sldNum" sz="quarter" idx="12"/>
          </p:nvPr>
        </p:nvSpPr>
        <p:spPr/>
        <p:txBody>
          <a:bodyPr/>
          <a:lstStyle/>
          <a:p>
            <a:fld id="{05519A7D-AB23-45AD-8AD2-D48A5DB45A00}" type="slidenum">
              <a:rPr lang="en-US" smtClean="0">
                <a:solidFill>
                  <a:prstClr val="black">
                    <a:tint val="75000"/>
                  </a:prstClr>
                </a:solidFill>
              </a:rPr>
              <a:pPr/>
              <a:t>12</a:t>
            </a:fld>
            <a:endParaRPr lang="en-US" dirty="0">
              <a:solidFill>
                <a:prstClr val="black">
                  <a:tint val="75000"/>
                </a:prstClr>
              </a:solidFill>
            </a:endParaRPr>
          </a:p>
        </p:txBody>
      </p:sp>
    </p:spTree>
    <p:extLst>
      <p:ext uri="{BB962C8B-B14F-4D97-AF65-F5344CB8AC3E}">
        <p14:creationId xmlns:p14="http://schemas.microsoft.com/office/powerpoint/2010/main" val="2898179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105"/>
                                        </p:tgtEl>
                                        <p:attrNameLst>
                                          <p:attrName>style.visibility</p:attrName>
                                        </p:attrNameLst>
                                      </p:cBhvr>
                                      <p:to>
                                        <p:strVal val="visible"/>
                                      </p:to>
                                    </p:set>
                                    <p:animEffect transition="in" filter="wipe(up)">
                                      <p:cBhvr>
                                        <p:cTn id="7" dur="500"/>
                                        <p:tgtEl>
                                          <p:spTgt spid="41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a:spLocks noChangeArrowheads="1"/>
          </p:cNvSpPr>
          <p:nvPr/>
        </p:nvSpPr>
        <p:spPr bwMode="auto">
          <a:xfrm>
            <a:off x="1004060" y="10955"/>
            <a:ext cx="8061325" cy="68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lstStyle>
            <a:lvl1pPr>
              <a:defRPr sz="2000">
                <a:solidFill>
                  <a:schemeClr val="tx1"/>
                </a:solidFill>
                <a:latin typeface="Times New Roman" pitchFamily="18" charset="0"/>
              </a:defRPr>
            </a:lvl1pPr>
            <a:lvl2pPr marL="742950" indent="-285750">
              <a:defRPr sz="2000">
                <a:solidFill>
                  <a:schemeClr val="tx1"/>
                </a:solidFill>
                <a:latin typeface="Times New Roman" pitchFamily="18" charset="0"/>
              </a:defRPr>
            </a:lvl2pPr>
            <a:lvl3pPr marL="1143000" indent="-228600">
              <a:defRPr sz="2000">
                <a:solidFill>
                  <a:schemeClr val="tx1"/>
                </a:solidFill>
                <a:latin typeface="Times New Roman" pitchFamily="18" charset="0"/>
              </a:defRPr>
            </a:lvl3pPr>
            <a:lvl4pPr marL="1600200" indent="-228600">
              <a:defRPr sz="2000">
                <a:solidFill>
                  <a:schemeClr val="tx1"/>
                </a:solidFill>
                <a:latin typeface="Times New Roman" pitchFamily="18" charset="0"/>
              </a:defRPr>
            </a:lvl4pPr>
            <a:lvl5pPr marL="2057400" indent="-22860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0" fontAlgn="base" hangingPunct="0">
              <a:spcBef>
                <a:spcPct val="20000"/>
              </a:spcBef>
              <a:spcAft>
                <a:spcPct val="0"/>
              </a:spcAft>
            </a:pPr>
            <a:r>
              <a:rPr lang="en-US" altLang="en-US" sz="3600" b="1" dirty="0" smtClean="0">
                <a:solidFill>
                  <a:srgbClr val="FFFF00"/>
                </a:solidFill>
                <a:latin typeface="Calibri" panose="020F0502020204030204" pitchFamily="34" charset="0"/>
                <a:cs typeface="Arial" pitchFamily="34" charset="0"/>
              </a:rPr>
              <a:t>Nighttime TC Monitoring Via DNB</a:t>
            </a:r>
            <a:endParaRPr lang="en-US" altLang="en-US" sz="3600" b="1" dirty="0">
              <a:solidFill>
                <a:srgbClr val="FFFF00"/>
              </a:solidFill>
              <a:latin typeface="Calibri" panose="020F0502020204030204" pitchFamily="34" charset="0"/>
              <a:cs typeface="Arial" pitchFamily="34" charset="0"/>
            </a:endParaRPr>
          </a:p>
        </p:txBody>
      </p:sp>
      <p:pic>
        <p:nvPicPr>
          <p:cNvPr id="3074" name="Picture 2" descr="C:\Users\hawkins\Desktop\20130729_110254_npp_viirs_Infrared_tc1306EFLOSSIE_covg98p1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12305" y="710042"/>
            <a:ext cx="6076270" cy="613941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3" descr="C:\Users\hawkins\Desktop\20130729_110254_npp_viirs_Lunar-Ref-IR_tc1306EFLOSSIE_covg98p0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21830" y="706224"/>
            <a:ext cx="6061045" cy="5833581"/>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p:cNvGrpSpPr/>
          <p:nvPr/>
        </p:nvGrpSpPr>
        <p:grpSpPr>
          <a:xfrm>
            <a:off x="27636" y="1854395"/>
            <a:ext cx="2921994" cy="4877435"/>
            <a:chOff x="27636" y="1854395"/>
            <a:chExt cx="2921994" cy="4877435"/>
          </a:xfrm>
        </p:grpSpPr>
        <p:sp>
          <p:nvSpPr>
            <p:cNvPr id="14" name="Rectangle 2"/>
            <p:cNvSpPr>
              <a:spLocks noChangeArrowheads="1"/>
            </p:cNvSpPr>
            <p:nvPr/>
          </p:nvSpPr>
          <p:spPr bwMode="auto">
            <a:xfrm>
              <a:off x="27636" y="1854395"/>
              <a:ext cx="2909420" cy="12635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lstStyle>
              <a:lvl1pPr>
                <a:defRPr sz="2000">
                  <a:solidFill>
                    <a:schemeClr val="tx1"/>
                  </a:solidFill>
                  <a:latin typeface="Times New Roman" pitchFamily="18" charset="0"/>
                </a:defRPr>
              </a:lvl1pPr>
              <a:lvl2pPr marL="742950" indent="-285750">
                <a:defRPr sz="2000">
                  <a:solidFill>
                    <a:schemeClr val="tx1"/>
                  </a:solidFill>
                  <a:latin typeface="Times New Roman" pitchFamily="18" charset="0"/>
                </a:defRPr>
              </a:lvl2pPr>
              <a:lvl3pPr marL="1143000" indent="-228600">
                <a:defRPr sz="2000">
                  <a:solidFill>
                    <a:schemeClr val="tx1"/>
                  </a:solidFill>
                  <a:latin typeface="Times New Roman" pitchFamily="18" charset="0"/>
                </a:defRPr>
              </a:lvl3pPr>
              <a:lvl4pPr marL="1600200" indent="-228600">
                <a:defRPr sz="2000">
                  <a:solidFill>
                    <a:schemeClr val="tx1"/>
                  </a:solidFill>
                  <a:latin typeface="Times New Roman" pitchFamily="18" charset="0"/>
                </a:defRPr>
              </a:lvl4pPr>
              <a:lvl5pPr marL="2057400" indent="-22860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0" fontAlgn="base" hangingPunct="0">
                <a:spcBef>
                  <a:spcPct val="20000"/>
                </a:spcBef>
                <a:spcAft>
                  <a:spcPct val="0"/>
                </a:spcAft>
              </a:pPr>
              <a:r>
                <a:rPr lang="en-US" altLang="en-US" sz="1800" b="1" dirty="0" smtClean="0">
                  <a:solidFill>
                    <a:schemeClr val="accent1">
                      <a:lumMod val="60000"/>
                      <a:lumOff val="40000"/>
                    </a:schemeClr>
                  </a:solidFill>
                  <a:latin typeface="Arial" pitchFamily="34" charset="0"/>
                  <a:cs typeface="Arial" pitchFamily="34" charset="0"/>
                </a:rPr>
                <a:t>VIIRS DNB reflectance + IR reveals LLCC displaced ~60 nm from IR convection center</a:t>
              </a:r>
              <a:endParaRPr lang="en-US" altLang="en-US" sz="1800" b="1" dirty="0">
                <a:solidFill>
                  <a:schemeClr val="accent1">
                    <a:lumMod val="60000"/>
                    <a:lumOff val="40000"/>
                  </a:schemeClr>
                </a:solidFill>
                <a:latin typeface="Arial" pitchFamily="34" charset="0"/>
                <a:cs typeface="Arial" pitchFamily="34" charset="0"/>
              </a:endParaRPr>
            </a:p>
          </p:txBody>
        </p:sp>
        <p:sp>
          <p:nvSpPr>
            <p:cNvPr id="15" name="Rectangle 2"/>
            <p:cNvSpPr>
              <a:spLocks noChangeArrowheads="1"/>
            </p:cNvSpPr>
            <p:nvPr/>
          </p:nvSpPr>
          <p:spPr bwMode="auto">
            <a:xfrm>
              <a:off x="40210" y="3969557"/>
              <a:ext cx="2909420" cy="276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lstStyle>
              <a:lvl1pPr>
                <a:defRPr sz="2000">
                  <a:solidFill>
                    <a:schemeClr val="tx1"/>
                  </a:solidFill>
                  <a:latin typeface="Times New Roman" pitchFamily="18" charset="0"/>
                </a:defRPr>
              </a:lvl1pPr>
              <a:lvl2pPr marL="742950" indent="-285750">
                <a:defRPr sz="2000">
                  <a:solidFill>
                    <a:schemeClr val="tx1"/>
                  </a:solidFill>
                  <a:latin typeface="Times New Roman" pitchFamily="18" charset="0"/>
                </a:defRPr>
              </a:lvl2pPr>
              <a:lvl3pPr marL="1143000" indent="-228600">
                <a:defRPr sz="2000">
                  <a:solidFill>
                    <a:schemeClr val="tx1"/>
                  </a:solidFill>
                  <a:latin typeface="Times New Roman" pitchFamily="18" charset="0"/>
                </a:defRPr>
              </a:lvl3pPr>
              <a:lvl4pPr marL="1600200" indent="-228600">
                <a:defRPr sz="2000">
                  <a:solidFill>
                    <a:schemeClr val="tx1"/>
                  </a:solidFill>
                  <a:latin typeface="Times New Roman" pitchFamily="18" charset="0"/>
                </a:defRPr>
              </a:lvl4pPr>
              <a:lvl5pPr marL="2057400" indent="-22860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0" fontAlgn="base" hangingPunct="0">
                <a:spcBef>
                  <a:spcPct val="20000"/>
                </a:spcBef>
                <a:spcAft>
                  <a:spcPct val="0"/>
                </a:spcAft>
              </a:pPr>
              <a:r>
                <a:rPr lang="en-US" altLang="en-US" sz="1800" b="1" dirty="0" smtClean="0">
                  <a:solidFill>
                    <a:schemeClr val="accent1">
                      <a:lumMod val="60000"/>
                      <a:lumOff val="40000"/>
                    </a:schemeClr>
                  </a:solidFill>
                  <a:latin typeface="Arial" pitchFamily="34" charset="0"/>
                  <a:cs typeface="Arial" pitchFamily="34" charset="0"/>
                </a:rPr>
                <a:t>CPHC Warning :</a:t>
              </a:r>
            </a:p>
            <a:p>
              <a:pPr marL="285750" indent="-285750" eaLnBrk="0" fontAlgn="base" hangingPunct="0">
                <a:spcBef>
                  <a:spcPct val="20000"/>
                </a:spcBef>
                <a:spcAft>
                  <a:spcPct val="0"/>
                </a:spcAft>
                <a:buFontTx/>
                <a:buChar char="-"/>
              </a:pPr>
              <a:r>
                <a:rPr lang="en-US" altLang="en-US" sz="1800" b="1" dirty="0" smtClean="0">
                  <a:solidFill>
                    <a:schemeClr val="accent1">
                      <a:lumMod val="60000"/>
                      <a:lumOff val="40000"/>
                    </a:schemeClr>
                  </a:solidFill>
                  <a:latin typeface="Arial" pitchFamily="34" charset="0"/>
                  <a:cs typeface="Arial" pitchFamily="34" charset="0"/>
                </a:rPr>
                <a:t>Relocated TS Flossie center fix well north</a:t>
              </a:r>
            </a:p>
            <a:p>
              <a:pPr marL="285750" indent="-285750" eaLnBrk="0" fontAlgn="base" hangingPunct="0">
                <a:spcBef>
                  <a:spcPct val="20000"/>
                </a:spcBef>
                <a:spcAft>
                  <a:spcPct val="0"/>
                </a:spcAft>
                <a:buFontTx/>
                <a:buChar char="-"/>
              </a:pPr>
              <a:r>
                <a:rPr lang="en-US" altLang="en-US" sz="1800" b="1" dirty="0" smtClean="0">
                  <a:solidFill>
                    <a:schemeClr val="accent1">
                      <a:lumMod val="60000"/>
                      <a:lumOff val="40000"/>
                    </a:schemeClr>
                  </a:solidFill>
                  <a:latin typeface="Arial" pitchFamily="34" charset="0"/>
                  <a:cs typeface="Arial" pitchFamily="34" charset="0"/>
                </a:rPr>
                <a:t>Landfall no longer on island of Hawaii</a:t>
              </a:r>
            </a:p>
            <a:p>
              <a:pPr marL="285750" indent="-285750" eaLnBrk="0" fontAlgn="base" hangingPunct="0">
                <a:spcBef>
                  <a:spcPct val="20000"/>
                </a:spcBef>
                <a:spcAft>
                  <a:spcPct val="0"/>
                </a:spcAft>
                <a:buFontTx/>
                <a:buChar char="-"/>
              </a:pPr>
              <a:r>
                <a:rPr lang="en-US" altLang="en-US" sz="1800" b="1" dirty="0" smtClean="0">
                  <a:solidFill>
                    <a:schemeClr val="accent1">
                      <a:lumMod val="60000"/>
                      <a:lumOff val="40000"/>
                    </a:schemeClr>
                  </a:solidFill>
                  <a:latin typeface="Arial" pitchFamily="34" charset="0"/>
                  <a:cs typeface="Arial" pitchFamily="34" charset="0"/>
                </a:rPr>
                <a:t>Revised track now impacts area along northern coasts</a:t>
              </a:r>
              <a:endParaRPr lang="en-US" altLang="en-US" sz="1800" b="1" dirty="0">
                <a:solidFill>
                  <a:schemeClr val="accent1">
                    <a:lumMod val="60000"/>
                    <a:lumOff val="40000"/>
                  </a:schemeClr>
                </a:solidFill>
                <a:latin typeface="Arial" pitchFamily="34" charset="0"/>
                <a:cs typeface="Arial" pitchFamily="34" charset="0"/>
              </a:endParaRPr>
            </a:p>
          </p:txBody>
        </p:sp>
      </p:grpSp>
      <p:grpSp>
        <p:nvGrpSpPr>
          <p:cNvPr id="16" name="Group 15"/>
          <p:cNvGrpSpPr/>
          <p:nvPr/>
        </p:nvGrpSpPr>
        <p:grpSpPr>
          <a:xfrm>
            <a:off x="2997395" y="2368378"/>
            <a:ext cx="2995590" cy="1675102"/>
            <a:chOff x="2997395" y="2368378"/>
            <a:chExt cx="2995590" cy="1675102"/>
          </a:xfrm>
        </p:grpSpPr>
        <p:cxnSp>
          <p:nvCxnSpPr>
            <p:cNvPr id="8" name="Straight Arrow Connector 7"/>
            <p:cNvCxnSpPr/>
            <p:nvPr/>
          </p:nvCxnSpPr>
          <p:spPr bwMode="auto">
            <a:xfrm>
              <a:off x="5293415" y="3121760"/>
              <a:ext cx="537670" cy="501254"/>
            </a:xfrm>
            <a:prstGeom prst="straightConnector1">
              <a:avLst/>
            </a:prstGeom>
            <a:solidFill>
              <a:schemeClr val="accent1"/>
            </a:solidFill>
            <a:ln w="34925" cap="flat" cmpd="sng" algn="ctr">
              <a:solidFill>
                <a:schemeClr val="bg1"/>
              </a:solidFill>
              <a:prstDash val="solid"/>
              <a:round/>
              <a:headEnd type="arrow"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 name="TextBox 9"/>
            <p:cNvSpPr txBox="1"/>
            <p:nvPr/>
          </p:nvSpPr>
          <p:spPr>
            <a:xfrm>
              <a:off x="4938796" y="3467405"/>
              <a:ext cx="1054189" cy="369332"/>
            </a:xfrm>
            <a:prstGeom prst="rect">
              <a:avLst/>
            </a:prstGeom>
            <a:noFill/>
            <a:scene3d>
              <a:camera prst="orthographicFront">
                <a:rot lat="0" lon="0" rev="19199999"/>
              </a:camera>
              <a:lightRig rig="threePt" dir="t"/>
            </a:scene3d>
          </p:spPr>
          <p:txBody>
            <a:bodyPr wrap="square" rtlCol="0">
              <a:spAutoFit/>
            </a:bodyPr>
            <a:lstStyle/>
            <a:p>
              <a:r>
                <a:rPr lang="en-US" dirty="0">
                  <a:solidFill>
                    <a:schemeClr val="bg1"/>
                  </a:solidFill>
                  <a:latin typeface="Arial" panose="020B0604020202020204" pitchFamily="34" charset="0"/>
                  <a:cs typeface="Arial" panose="020B0604020202020204" pitchFamily="34" charset="0"/>
                </a:rPr>
                <a:t>6</a:t>
              </a:r>
              <a:r>
                <a:rPr lang="en-US" dirty="0" smtClean="0">
                  <a:solidFill>
                    <a:schemeClr val="bg1"/>
                  </a:solidFill>
                  <a:latin typeface="Arial" panose="020B0604020202020204" pitchFamily="34" charset="0"/>
                  <a:cs typeface="Arial" panose="020B0604020202020204" pitchFamily="34" charset="0"/>
                </a:rPr>
                <a:t>0 nm</a:t>
              </a:r>
              <a:endParaRPr lang="en-US" dirty="0">
                <a:solidFill>
                  <a:schemeClr val="bg1"/>
                </a:solidFill>
                <a:latin typeface="Arial" panose="020B0604020202020204" pitchFamily="34" charset="0"/>
                <a:cs typeface="Arial" panose="020B0604020202020204" pitchFamily="34" charset="0"/>
              </a:endParaRPr>
            </a:p>
          </p:txBody>
        </p:sp>
        <p:grpSp>
          <p:nvGrpSpPr>
            <p:cNvPr id="11" name="Group 10"/>
            <p:cNvGrpSpPr/>
            <p:nvPr/>
          </p:nvGrpSpPr>
          <p:grpSpPr>
            <a:xfrm>
              <a:off x="2997395" y="2368378"/>
              <a:ext cx="1361429" cy="1675102"/>
              <a:chOff x="2997395" y="2368378"/>
              <a:chExt cx="1361429" cy="1675102"/>
            </a:xfrm>
          </p:grpSpPr>
          <p:sp>
            <p:nvSpPr>
              <p:cNvPr id="18" name="TextBox 17"/>
              <p:cNvSpPr txBox="1"/>
              <p:nvPr/>
            </p:nvSpPr>
            <p:spPr>
              <a:xfrm>
                <a:off x="3304635" y="3674148"/>
                <a:ext cx="1054189" cy="369332"/>
              </a:xfrm>
              <a:prstGeom prst="rect">
                <a:avLst/>
              </a:prstGeom>
              <a:noFill/>
            </p:spPr>
            <p:txBody>
              <a:bodyPr wrap="square" rtlCol="0">
                <a:spAutoFit/>
              </a:bodyPr>
              <a:lstStyle/>
              <a:p>
                <a:pPr algn="ctr"/>
                <a:r>
                  <a:rPr lang="en-US" dirty="0" smtClean="0">
                    <a:solidFill>
                      <a:schemeClr val="bg1"/>
                    </a:solidFill>
                    <a:latin typeface="Arial" panose="020B0604020202020204" pitchFamily="34" charset="0"/>
                    <a:cs typeface="Arial" panose="020B0604020202020204" pitchFamily="34" charset="0"/>
                  </a:rPr>
                  <a:t>Hawaii</a:t>
                </a:r>
                <a:endParaRPr lang="en-US" dirty="0">
                  <a:solidFill>
                    <a:schemeClr val="bg1"/>
                  </a:solidFill>
                  <a:latin typeface="Arial" panose="020B0604020202020204" pitchFamily="34" charset="0"/>
                  <a:cs typeface="Arial" panose="020B0604020202020204" pitchFamily="34" charset="0"/>
                </a:endParaRPr>
              </a:p>
            </p:txBody>
          </p:sp>
          <p:sp>
            <p:nvSpPr>
              <p:cNvPr id="19" name="TextBox 18"/>
              <p:cNvSpPr txBox="1"/>
              <p:nvPr/>
            </p:nvSpPr>
            <p:spPr>
              <a:xfrm>
                <a:off x="2997395" y="2368378"/>
                <a:ext cx="1054189" cy="369332"/>
              </a:xfrm>
              <a:prstGeom prst="rect">
                <a:avLst/>
              </a:prstGeom>
              <a:noFill/>
            </p:spPr>
            <p:txBody>
              <a:bodyPr wrap="square" rtlCol="0">
                <a:spAutoFit/>
              </a:bodyPr>
              <a:lstStyle/>
              <a:p>
                <a:pPr algn="ctr"/>
                <a:r>
                  <a:rPr lang="en-US" dirty="0" smtClean="0">
                    <a:solidFill>
                      <a:schemeClr val="bg1"/>
                    </a:solidFill>
                    <a:latin typeface="Arial" panose="020B0604020202020204" pitchFamily="34" charset="0"/>
                    <a:cs typeface="Arial" panose="020B0604020202020204" pitchFamily="34" charset="0"/>
                  </a:rPr>
                  <a:t>Maui</a:t>
                </a:r>
                <a:endParaRPr lang="en-US" dirty="0">
                  <a:solidFill>
                    <a:schemeClr val="bg1"/>
                  </a:solidFill>
                  <a:latin typeface="Arial" panose="020B0604020202020204" pitchFamily="34" charset="0"/>
                  <a:cs typeface="Arial" panose="020B0604020202020204" pitchFamily="34" charset="0"/>
                </a:endParaRPr>
              </a:p>
            </p:txBody>
          </p:sp>
        </p:grpSp>
      </p:grpSp>
      <p:sp>
        <p:nvSpPr>
          <p:cNvPr id="17" name="Rectangle 16"/>
          <p:cNvSpPr/>
          <p:nvPr/>
        </p:nvSpPr>
        <p:spPr>
          <a:xfrm>
            <a:off x="1000335" y="6385380"/>
            <a:ext cx="7176965" cy="461665"/>
          </a:xfrm>
          <a:prstGeom prst="rect">
            <a:avLst/>
          </a:prstGeom>
          <a:solidFill>
            <a:srgbClr val="FFFF00"/>
          </a:solidFill>
        </p:spPr>
        <p:txBody>
          <a:bodyPr wrap="none">
            <a:spAutoFit/>
          </a:bodyPr>
          <a:lstStyle/>
          <a:p>
            <a:r>
              <a:rPr lang="fr-FR" sz="2400" b="1" dirty="0" smtClean="0">
                <a:solidFill>
                  <a:srgbClr val="002060"/>
                </a:solidFill>
              </a:rPr>
              <a:t>Collaboration: Joint Typhoon Warning Center</a:t>
            </a:r>
            <a:endParaRPr lang="fr-FR" sz="2400" b="1" dirty="0">
              <a:solidFill>
                <a:srgbClr val="002060"/>
              </a:solidFill>
            </a:endParaRPr>
          </a:p>
        </p:txBody>
      </p:sp>
    </p:spTree>
    <p:extLst>
      <p:ext uri="{BB962C8B-B14F-4D97-AF65-F5344CB8AC3E}">
        <p14:creationId xmlns:p14="http://schemas.microsoft.com/office/powerpoint/2010/main" val="1231972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17410" name="Line 4"/>
          <p:cNvSpPr>
            <a:spLocks noChangeShapeType="1"/>
          </p:cNvSpPr>
          <p:nvPr/>
        </p:nvSpPr>
        <p:spPr bwMode="auto">
          <a:xfrm>
            <a:off x="0" y="914400"/>
            <a:ext cx="9144000" cy="0"/>
          </a:xfrm>
          <a:prstGeom prst="line">
            <a:avLst/>
          </a:prstGeom>
          <a:noFill/>
          <a:ln w="57150">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40" tIns="45720" rIns="91440" bIns="45720" anchor="ctr"/>
          <a:lstStyle/>
          <a:p>
            <a:pPr fontAlgn="base">
              <a:spcBef>
                <a:spcPct val="0"/>
              </a:spcBef>
              <a:spcAft>
                <a:spcPct val="0"/>
              </a:spcAft>
            </a:pPr>
            <a:endParaRPr lang="en-US" dirty="0" smtClean="0">
              <a:solidFill>
                <a:srgbClr val="000000"/>
              </a:solidFill>
            </a:endParaRPr>
          </a:p>
        </p:txBody>
      </p:sp>
      <p:sp>
        <p:nvSpPr>
          <p:cNvPr id="17411" name="Text Box 5"/>
          <p:cNvSpPr txBox="1">
            <a:spLocks noChangeArrowheads="1"/>
          </p:cNvSpPr>
          <p:nvPr/>
        </p:nvSpPr>
        <p:spPr bwMode="auto">
          <a:xfrm>
            <a:off x="1402710" y="152400"/>
            <a:ext cx="70866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40" tIns="45720" rIns="91440" bIns="4572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fontAlgn="base">
              <a:spcBef>
                <a:spcPct val="50000"/>
              </a:spcBef>
              <a:spcAft>
                <a:spcPct val="0"/>
              </a:spcAft>
            </a:pPr>
            <a:r>
              <a:rPr lang="en-US" altLang="en-US" sz="3600" b="1" dirty="0" smtClean="0">
                <a:solidFill>
                  <a:srgbClr val="FFFF00"/>
                </a:solidFill>
                <a:latin typeface="Calibri" panose="020F0502020204030204" pitchFamily="34" charset="0"/>
              </a:rPr>
              <a:t>VIIRS Near Constant Contrast (NCC)</a:t>
            </a:r>
            <a:endParaRPr lang="en-US" altLang="en-US" sz="3600" b="1" dirty="0">
              <a:solidFill>
                <a:srgbClr val="FFFF00"/>
              </a:solidFill>
              <a:latin typeface="Calibri" panose="020F0502020204030204" pitchFamily="34"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74940" y="1073297"/>
            <a:ext cx="4461040" cy="5262178"/>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58836" y="1166886"/>
            <a:ext cx="4509489" cy="5180894"/>
          </a:xfrm>
          <a:prstGeom prst="rect">
            <a:avLst/>
          </a:prstGeom>
        </p:spPr>
      </p:pic>
      <p:sp>
        <p:nvSpPr>
          <p:cNvPr id="2" name="TextBox 1"/>
          <p:cNvSpPr txBox="1"/>
          <p:nvPr/>
        </p:nvSpPr>
        <p:spPr>
          <a:xfrm>
            <a:off x="462665" y="6162309"/>
            <a:ext cx="8564315" cy="646331"/>
          </a:xfrm>
          <a:prstGeom prst="rect">
            <a:avLst/>
          </a:prstGeom>
          <a:solidFill>
            <a:srgbClr val="002060"/>
          </a:solidFill>
        </p:spPr>
        <p:txBody>
          <a:bodyPr wrap="square" rtlCol="0">
            <a:spAutoFit/>
          </a:bodyPr>
          <a:lstStyle/>
          <a:p>
            <a:pPr marL="342900" indent="-342900">
              <a:buAutoNum type="arabicPeriod"/>
            </a:pPr>
            <a:r>
              <a:rPr lang="en-US" dirty="0" smtClean="0">
                <a:solidFill>
                  <a:schemeClr val="bg1"/>
                </a:solidFill>
                <a:latin typeface="Arial" panose="020B0604020202020204" pitchFamily="34" charset="0"/>
                <a:cs typeface="Arial" panose="020B0604020202020204" pitchFamily="34" charset="0"/>
              </a:rPr>
              <a:t>Contrast enhancement for cloud detection under faint illumination</a:t>
            </a:r>
          </a:p>
          <a:p>
            <a:pPr marL="342900" indent="-342900">
              <a:buAutoNum type="arabicPeriod"/>
            </a:pPr>
            <a:r>
              <a:rPr lang="en-US" dirty="0" smtClean="0">
                <a:solidFill>
                  <a:schemeClr val="bg1"/>
                </a:solidFill>
                <a:latin typeface="Arial" panose="020B0604020202020204" pitchFamily="34" charset="0"/>
                <a:cs typeface="Arial" panose="020B0604020202020204" pitchFamily="34" charset="0"/>
              </a:rPr>
              <a:t>Take advantage of highly variable air glow opportunities</a:t>
            </a:r>
            <a:r>
              <a:rPr lang="en-US"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368694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17410" name="Line 4"/>
          <p:cNvSpPr>
            <a:spLocks noChangeShapeType="1"/>
          </p:cNvSpPr>
          <p:nvPr/>
        </p:nvSpPr>
        <p:spPr bwMode="auto">
          <a:xfrm>
            <a:off x="0" y="914400"/>
            <a:ext cx="9144000" cy="0"/>
          </a:xfrm>
          <a:prstGeom prst="line">
            <a:avLst/>
          </a:prstGeom>
          <a:noFill/>
          <a:ln w="57150">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40" tIns="45720" rIns="91440" bIns="45720" anchor="ctr"/>
          <a:lstStyle/>
          <a:p>
            <a:pPr fontAlgn="base">
              <a:spcBef>
                <a:spcPct val="0"/>
              </a:spcBef>
              <a:spcAft>
                <a:spcPct val="0"/>
              </a:spcAft>
            </a:pPr>
            <a:endParaRPr lang="en-US" dirty="0" smtClean="0">
              <a:solidFill>
                <a:srgbClr val="000000"/>
              </a:solidFill>
            </a:endParaRPr>
          </a:p>
        </p:txBody>
      </p:sp>
      <p:sp>
        <p:nvSpPr>
          <p:cNvPr id="17411" name="Text Box 5"/>
          <p:cNvSpPr txBox="1">
            <a:spLocks noChangeArrowheads="1"/>
          </p:cNvSpPr>
          <p:nvPr/>
        </p:nvSpPr>
        <p:spPr bwMode="auto">
          <a:xfrm>
            <a:off x="1154113" y="152400"/>
            <a:ext cx="70866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40" tIns="45720" rIns="91440" bIns="4572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fontAlgn="base">
              <a:spcBef>
                <a:spcPct val="50000"/>
              </a:spcBef>
              <a:spcAft>
                <a:spcPct val="0"/>
              </a:spcAft>
            </a:pPr>
            <a:r>
              <a:rPr lang="en-US" altLang="en-US" sz="3600" b="1" dirty="0" smtClean="0">
                <a:solidFill>
                  <a:srgbClr val="FFFF00"/>
                </a:solidFill>
                <a:latin typeface="Calibri" panose="020F0502020204030204" pitchFamily="34" charset="0"/>
              </a:rPr>
              <a:t>VIIRS Reflectances vs NCC</a:t>
            </a:r>
            <a:endParaRPr lang="en-US" altLang="en-US" sz="3600" b="1" dirty="0">
              <a:solidFill>
                <a:srgbClr val="FFFF00"/>
              </a:solidFill>
              <a:latin typeface="Calibri" panose="020F0502020204030204" pitchFamily="34" charset="0"/>
            </a:endParaRPr>
          </a:p>
        </p:txBody>
      </p:sp>
      <p:pic>
        <p:nvPicPr>
          <p:cNvPr id="5" name="Picture 4" descr="C:\Users\solbrig\AppData\Local\Microsoft\Windows\Temporary Internet Files\Content.Word\NCC1.tif"/>
          <p:cNvPicPr/>
          <p:nvPr/>
        </p:nvPicPr>
        <p:blipFill rotWithShape="1">
          <a:blip r:embed="rId3">
            <a:extLst>
              <a:ext uri="{28A0092B-C50C-407E-A947-70E740481C1C}">
                <a14:useLocalDpi xmlns:a14="http://schemas.microsoft.com/office/drawing/2010/main" val="0"/>
              </a:ext>
            </a:extLst>
          </a:blip>
          <a:srcRect t="47722"/>
          <a:stretch/>
        </p:blipFill>
        <p:spPr bwMode="auto">
          <a:xfrm>
            <a:off x="0" y="1047890"/>
            <a:ext cx="9144000" cy="3456450"/>
          </a:xfrm>
          <a:prstGeom prst="rect">
            <a:avLst/>
          </a:prstGeom>
          <a:noFill/>
          <a:ln>
            <a:noFill/>
          </a:ln>
          <a:extLst>
            <a:ext uri="{53640926-AAD7-44D8-BBD7-CCE9431645EC}">
              <a14:shadowObscured xmlns:a14="http://schemas.microsoft.com/office/drawing/2010/main"/>
            </a:ext>
          </a:extLst>
        </p:spPr>
      </p:pic>
      <p:sp>
        <p:nvSpPr>
          <p:cNvPr id="2" name="TextBox 1"/>
          <p:cNvSpPr txBox="1"/>
          <p:nvPr/>
        </p:nvSpPr>
        <p:spPr>
          <a:xfrm>
            <a:off x="462665" y="4811580"/>
            <a:ext cx="8564315" cy="2031325"/>
          </a:xfrm>
          <a:prstGeom prst="rect">
            <a:avLst/>
          </a:prstGeom>
          <a:noFill/>
        </p:spPr>
        <p:txBody>
          <a:bodyPr wrap="square" rtlCol="0">
            <a:spAutoFit/>
          </a:bodyPr>
          <a:lstStyle/>
          <a:p>
            <a:r>
              <a:rPr lang="en-US" dirty="0">
                <a:solidFill>
                  <a:schemeClr val="bg1"/>
                </a:solidFill>
                <a:latin typeface="Arial" panose="020B0604020202020204" pitchFamily="34" charset="0"/>
                <a:cs typeface="Arial" panose="020B0604020202020204" pitchFamily="34" charset="0"/>
              </a:rPr>
              <a:t>1. Better land surface details in the desert </a:t>
            </a:r>
            <a:r>
              <a:rPr lang="en-US" dirty="0" smtClean="0">
                <a:solidFill>
                  <a:schemeClr val="bg1"/>
                </a:solidFill>
                <a:latin typeface="Arial" panose="020B0604020202020204" pitchFamily="34" charset="0"/>
                <a:cs typeface="Arial" panose="020B0604020202020204" pitchFamily="34" charset="0"/>
              </a:rPr>
              <a:t>SW. </a:t>
            </a:r>
            <a:endParaRPr lang="en-US" dirty="0">
              <a:solidFill>
                <a:schemeClr val="bg1"/>
              </a:solidFill>
              <a:latin typeface="Arial" panose="020B0604020202020204" pitchFamily="34" charset="0"/>
              <a:cs typeface="Arial" panose="020B0604020202020204" pitchFamily="34" charset="0"/>
            </a:endParaRPr>
          </a:p>
          <a:p>
            <a:r>
              <a:rPr lang="en-US" dirty="0">
                <a:solidFill>
                  <a:schemeClr val="bg1"/>
                </a:solidFill>
                <a:latin typeface="Arial" panose="020B0604020202020204" pitchFamily="34" charset="0"/>
                <a:cs typeface="Arial" panose="020B0604020202020204" pitchFamily="34" charset="0"/>
              </a:rPr>
              <a:t>2. </a:t>
            </a:r>
            <a:r>
              <a:rPr lang="en-US" dirty="0" smtClean="0">
                <a:solidFill>
                  <a:schemeClr val="bg1"/>
                </a:solidFill>
                <a:latin typeface="Arial" panose="020B0604020202020204" pitchFamily="34" charset="0"/>
                <a:cs typeface="Arial" panose="020B0604020202020204" pitchFamily="34" charset="0"/>
              </a:rPr>
              <a:t>Improved </a:t>
            </a:r>
            <a:r>
              <a:rPr lang="en-US" dirty="0">
                <a:solidFill>
                  <a:schemeClr val="bg1"/>
                </a:solidFill>
                <a:latin typeface="Arial" panose="020B0604020202020204" pitchFamily="34" charset="0"/>
                <a:cs typeface="Arial" panose="020B0604020202020204" pitchFamily="34" charset="0"/>
              </a:rPr>
              <a:t>cloud detail and contrast of clouds with land/ocean </a:t>
            </a:r>
            <a:r>
              <a:rPr lang="en-US" dirty="0" smtClean="0">
                <a:solidFill>
                  <a:schemeClr val="bg1"/>
                </a:solidFill>
                <a:latin typeface="Arial" panose="020B0604020202020204" pitchFamily="34" charset="0"/>
                <a:cs typeface="Arial" panose="020B0604020202020204" pitchFamily="34" charset="0"/>
              </a:rPr>
              <a:t>backgrounds.</a:t>
            </a:r>
            <a:endParaRPr lang="en-US" dirty="0">
              <a:solidFill>
                <a:schemeClr val="bg1"/>
              </a:solidFill>
              <a:latin typeface="Arial" panose="020B0604020202020204" pitchFamily="34" charset="0"/>
              <a:cs typeface="Arial" panose="020B0604020202020204" pitchFamily="34" charset="0"/>
            </a:endParaRPr>
          </a:p>
          <a:p>
            <a:r>
              <a:rPr lang="en-US" dirty="0">
                <a:solidFill>
                  <a:schemeClr val="bg1"/>
                </a:solidFill>
                <a:latin typeface="Arial" panose="020B0604020202020204" pitchFamily="34" charset="0"/>
                <a:cs typeface="Arial" panose="020B0604020202020204" pitchFamily="34" charset="0"/>
              </a:rPr>
              <a:t>3. Moonglint region--better illustration of the island wake calm waters (SE of </a:t>
            </a:r>
            <a:endParaRPr lang="en-US" dirty="0" smtClean="0">
              <a:solidFill>
                <a:schemeClr val="bg1"/>
              </a:solidFill>
              <a:latin typeface="Arial" panose="020B0604020202020204" pitchFamily="34" charset="0"/>
              <a:cs typeface="Arial" panose="020B0604020202020204" pitchFamily="34" charset="0"/>
            </a:endParaRPr>
          </a:p>
          <a:p>
            <a:r>
              <a:rPr lang="en-US" dirty="0">
                <a:solidFill>
                  <a:schemeClr val="bg1"/>
                </a:solidFill>
                <a:latin typeface="Arial" panose="020B0604020202020204" pitchFamily="34" charset="0"/>
                <a:cs typeface="Arial" panose="020B0604020202020204" pitchFamily="34" charset="0"/>
              </a:rPr>
              <a:t> </a:t>
            </a:r>
            <a:r>
              <a:rPr lang="en-US" dirty="0" smtClean="0">
                <a:solidFill>
                  <a:schemeClr val="bg1"/>
                </a:solidFill>
                <a:latin typeface="Arial" panose="020B0604020202020204" pitchFamily="34" charset="0"/>
                <a:cs typeface="Arial" panose="020B0604020202020204" pitchFamily="34" charset="0"/>
              </a:rPr>
              <a:t>   Catalina </a:t>
            </a:r>
            <a:r>
              <a:rPr lang="en-US" dirty="0">
                <a:solidFill>
                  <a:schemeClr val="bg1"/>
                </a:solidFill>
                <a:latin typeface="Arial" panose="020B0604020202020204" pitchFamily="34" charset="0"/>
                <a:cs typeface="Arial" panose="020B0604020202020204" pitchFamily="34" charset="0"/>
              </a:rPr>
              <a:t>Island) for surface wind speed and direction inference.</a:t>
            </a:r>
          </a:p>
          <a:p>
            <a:r>
              <a:rPr lang="en-US" dirty="0">
                <a:solidFill>
                  <a:schemeClr val="bg1"/>
                </a:solidFill>
                <a:latin typeface="Arial" panose="020B0604020202020204" pitchFamily="34" charset="0"/>
                <a:cs typeface="Arial" panose="020B0604020202020204" pitchFamily="34" charset="0"/>
              </a:rPr>
              <a:t>4. Not only is it a nice image, but it's *quantitative* information which can </a:t>
            </a:r>
            <a:r>
              <a:rPr lang="en-US" dirty="0" smtClean="0">
                <a:solidFill>
                  <a:schemeClr val="bg1"/>
                </a:solidFill>
                <a:latin typeface="Arial" panose="020B0604020202020204" pitchFamily="34" charset="0"/>
                <a:cs typeface="Arial" panose="020B0604020202020204" pitchFamily="34" charset="0"/>
              </a:rPr>
              <a:t>be</a:t>
            </a:r>
          </a:p>
          <a:p>
            <a:r>
              <a:rPr lang="en-US" dirty="0">
                <a:solidFill>
                  <a:schemeClr val="bg1"/>
                </a:solidFill>
                <a:latin typeface="Arial" panose="020B0604020202020204" pitchFamily="34" charset="0"/>
                <a:cs typeface="Arial" panose="020B0604020202020204" pitchFamily="34" charset="0"/>
              </a:rPr>
              <a:t> </a:t>
            </a:r>
            <a:r>
              <a:rPr lang="en-US" dirty="0" smtClean="0">
                <a:solidFill>
                  <a:schemeClr val="bg1"/>
                </a:solidFill>
                <a:latin typeface="Arial" panose="020B0604020202020204" pitchFamily="34" charset="0"/>
                <a:cs typeface="Arial" panose="020B0604020202020204" pitchFamily="34" charset="0"/>
              </a:rPr>
              <a:t>   </a:t>
            </a:r>
            <a:r>
              <a:rPr lang="en-US" dirty="0">
                <a:solidFill>
                  <a:schemeClr val="bg1"/>
                </a:solidFill>
                <a:latin typeface="Arial" panose="020B0604020202020204" pitchFamily="34" charset="0"/>
                <a:cs typeface="Arial" panose="020B0604020202020204" pitchFamily="34" charset="0"/>
              </a:rPr>
              <a:t>translated into various physical properties like cloud optical depth.</a:t>
            </a:r>
          </a:p>
          <a:p>
            <a:r>
              <a:rPr lang="en-US"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16920689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descr="C:\Users\SteveM\PUBLICATIONS\PUBLICATIONS_WORKING\SUBMITTED\2012_VIIRS_DNB_AirGlowStarlight_PNAS\RELATED_FIGURES\20120223.1728.NPP.VIIRS.M15.Korea.png"/>
          <p:cNvPicPr>
            <a:picLocks noChangeAspect="1" noChangeArrowheads="1"/>
          </p:cNvPicPr>
          <p:nvPr/>
        </p:nvPicPr>
        <p:blipFill>
          <a:blip r:embed="rId3" cstate="print"/>
          <a:srcRect/>
          <a:stretch>
            <a:fillRect/>
          </a:stretch>
        </p:blipFill>
        <p:spPr bwMode="auto">
          <a:xfrm>
            <a:off x="2256680" y="1285875"/>
            <a:ext cx="5105400" cy="5105400"/>
          </a:xfrm>
          <a:prstGeom prst="rect">
            <a:avLst/>
          </a:prstGeom>
          <a:noFill/>
          <a:ln w="9525">
            <a:noFill/>
            <a:miter lim="800000"/>
            <a:headEnd/>
            <a:tailEnd/>
          </a:ln>
        </p:spPr>
      </p:pic>
      <p:sp>
        <p:nvSpPr>
          <p:cNvPr id="16" name="TextBox 15"/>
          <p:cNvSpPr txBox="1"/>
          <p:nvPr/>
        </p:nvSpPr>
        <p:spPr>
          <a:xfrm>
            <a:off x="2234358" y="5995150"/>
            <a:ext cx="2005677" cy="369332"/>
          </a:xfrm>
          <a:prstGeom prst="rect">
            <a:avLst/>
          </a:prstGeom>
          <a:noFill/>
        </p:spPr>
        <p:txBody>
          <a:bodyPr wrap="none" rtlCol="0">
            <a:spAutoFit/>
          </a:bodyPr>
          <a:lstStyle/>
          <a:p>
            <a:r>
              <a:rPr lang="en-US" b="1" dirty="0" smtClean="0">
                <a:effectLst>
                  <a:outerShdw blurRad="38100" dist="38100" dir="2700000" algn="tl">
                    <a:srgbClr val="000000">
                      <a:alpha val="43137"/>
                    </a:srgbClr>
                  </a:outerShdw>
                </a:effectLst>
                <a:latin typeface="Arial" pitchFamily="34" charset="0"/>
                <a:cs typeface="Arial" pitchFamily="34" charset="0"/>
              </a:rPr>
              <a:t>Thermal Infrared</a:t>
            </a:r>
            <a:endParaRPr lang="en-US" b="1" dirty="0">
              <a:effectLst>
                <a:outerShdw blurRad="38100" dist="38100" dir="2700000" algn="tl">
                  <a:srgbClr val="000000">
                    <a:alpha val="43137"/>
                  </a:srgbClr>
                </a:outerShdw>
              </a:effectLst>
              <a:latin typeface="Arial" pitchFamily="34" charset="0"/>
              <a:cs typeface="Arial" pitchFamily="34" charset="0"/>
            </a:endParaRPr>
          </a:p>
        </p:txBody>
      </p:sp>
      <p:sp>
        <p:nvSpPr>
          <p:cNvPr id="2" name="Title 1"/>
          <p:cNvSpPr>
            <a:spLocks noGrp="1"/>
          </p:cNvSpPr>
          <p:nvPr>
            <p:ph type="title"/>
          </p:nvPr>
        </p:nvSpPr>
        <p:spPr>
          <a:xfrm>
            <a:off x="1764080" y="10955"/>
            <a:ext cx="6187560" cy="838200"/>
          </a:xfrm>
        </p:spPr>
        <p:txBody>
          <a:bodyPr>
            <a:normAutofit/>
          </a:bodyPr>
          <a:lstStyle/>
          <a:p>
            <a:pPr algn="ctr"/>
            <a:r>
              <a:rPr lang="en-US" sz="3600" dirty="0" smtClean="0">
                <a:solidFill>
                  <a:srgbClr val="FFFF00"/>
                </a:solidFill>
                <a:effectLst/>
                <a:latin typeface="Calibri" panose="020F0502020204030204" pitchFamily="34" charset="0"/>
                <a:cs typeface="Arial" panose="020B0604020202020204" pitchFamily="34" charset="0"/>
              </a:rPr>
              <a:t>Low Clouds &amp; Fog Detection</a:t>
            </a:r>
            <a:endParaRPr lang="en-US" sz="3600" dirty="0">
              <a:solidFill>
                <a:srgbClr val="FFFF00"/>
              </a:solidFill>
              <a:effectLst/>
              <a:latin typeface="Calibri" panose="020F0502020204030204" pitchFamily="34" charset="0"/>
              <a:cs typeface="Arial" panose="020B0604020202020204" pitchFamily="34" charset="0"/>
            </a:endParaRPr>
          </a:p>
        </p:txBody>
      </p:sp>
      <p:grpSp>
        <p:nvGrpSpPr>
          <p:cNvPr id="10" name="Group 9"/>
          <p:cNvGrpSpPr/>
          <p:nvPr/>
        </p:nvGrpSpPr>
        <p:grpSpPr>
          <a:xfrm>
            <a:off x="2256680" y="1285875"/>
            <a:ext cx="5105400" cy="5105400"/>
            <a:chOff x="1905000" y="1285875"/>
            <a:chExt cx="5105400" cy="5105400"/>
          </a:xfrm>
        </p:grpSpPr>
        <p:pic>
          <p:nvPicPr>
            <p:cNvPr id="144387" name="Picture 3" descr="C:\Users\SteveM\PUBLICATIONS\PUBLICATIONS_WORKING\SUBMITTED\2012_VIIRS_DNB_AirGlowStarlight_PNAS\RELATED_FIGURES\20120223.1728.NPP.VIIRS.DNB.Korea.png"/>
            <p:cNvPicPr>
              <a:picLocks noChangeAspect="1" noChangeArrowheads="1"/>
            </p:cNvPicPr>
            <p:nvPr/>
          </p:nvPicPr>
          <p:blipFill>
            <a:blip r:embed="rId4" cstate="print"/>
            <a:srcRect/>
            <a:stretch>
              <a:fillRect/>
            </a:stretch>
          </p:blipFill>
          <p:spPr bwMode="auto">
            <a:xfrm>
              <a:off x="1905000" y="1285875"/>
              <a:ext cx="5105400" cy="5105400"/>
            </a:xfrm>
            <a:prstGeom prst="rect">
              <a:avLst/>
            </a:prstGeom>
            <a:noFill/>
            <a:ln w="9525">
              <a:noFill/>
              <a:miter lim="800000"/>
              <a:headEnd/>
              <a:tailEnd/>
            </a:ln>
          </p:spPr>
        </p:pic>
        <p:sp>
          <p:nvSpPr>
            <p:cNvPr id="15" name="TextBox 14"/>
            <p:cNvSpPr txBox="1"/>
            <p:nvPr/>
          </p:nvSpPr>
          <p:spPr>
            <a:xfrm>
              <a:off x="1933973" y="5991550"/>
              <a:ext cx="1903085" cy="369332"/>
            </a:xfrm>
            <a:prstGeom prst="rect">
              <a:avLst/>
            </a:prstGeom>
            <a:noFill/>
          </p:spPr>
          <p:txBody>
            <a:bodyPr wrap="none" rtlCol="0">
              <a:spAutoFit/>
            </a:bodyPr>
            <a:lstStyle/>
            <a:p>
              <a:r>
                <a:rPr lang="en-US" b="1" dirty="0" smtClean="0">
                  <a:solidFill>
                    <a:schemeClr val="bg1"/>
                  </a:solidFill>
                  <a:effectLst>
                    <a:outerShdw blurRad="38100" dist="38100" dir="2700000" algn="tl">
                      <a:srgbClr val="000000">
                        <a:alpha val="43137"/>
                      </a:srgbClr>
                    </a:outerShdw>
                  </a:effectLst>
                  <a:latin typeface="Arial" pitchFamily="34" charset="0"/>
                  <a:cs typeface="Arial" pitchFamily="34" charset="0"/>
                </a:rPr>
                <a:t>Day/Night Band</a:t>
              </a:r>
              <a:endParaRPr lang="en-US" b="1"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grpSp>
      <p:sp>
        <p:nvSpPr>
          <p:cNvPr id="4" name="TextBox 3"/>
          <p:cNvSpPr txBox="1"/>
          <p:nvPr/>
        </p:nvSpPr>
        <p:spPr>
          <a:xfrm>
            <a:off x="2271647" y="2971800"/>
            <a:ext cx="1396536" cy="707886"/>
          </a:xfrm>
          <a:prstGeom prst="rect">
            <a:avLst/>
          </a:prstGeom>
          <a:noFill/>
        </p:spPr>
        <p:txBody>
          <a:bodyPr wrap="none" rtlCol="0">
            <a:spAutoFit/>
          </a:bodyPr>
          <a:lstStyle/>
          <a:p>
            <a:r>
              <a:rPr lang="en-US" sz="2000" b="1" dirty="0" smtClean="0">
                <a:solidFill>
                  <a:srgbClr val="00B050"/>
                </a:solidFill>
                <a:effectLst>
                  <a:outerShdw blurRad="38100" dist="38100" dir="2700000" algn="tl">
                    <a:srgbClr val="000000">
                      <a:alpha val="43137"/>
                    </a:srgbClr>
                  </a:outerShdw>
                </a:effectLst>
                <a:latin typeface="Arial" pitchFamily="34" charset="0"/>
                <a:cs typeface="Arial" pitchFamily="34" charset="0"/>
              </a:rPr>
              <a:t>Korean</a:t>
            </a:r>
          </a:p>
          <a:p>
            <a:r>
              <a:rPr lang="en-US" sz="2000" b="1" dirty="0" smtClean="0">
                <a:solidFill>
                  <a:srgbClr val="00B050"/>
                </a:solidFill>
                <a:effectLst>
                  <a:outerShdw blurRad="38100" dist="38100" dir="2700000" algn="tl">
                    <a:srgbClr val="000000">
                      <a:alpha val="43137"/>
                    </a:srgbClr>
                  </a:outerShdw>
                </a:effectLst>
                <a:latin typeface="Arial" pitchFamily="34" charset="0"/>
                <a:cs typeface="Arial" pitchFamily="34" charset="0"/>
              </a:rPr>
              <a:t>Peninsula</a:t>
            </a:r>
            <a:endParaRPr lang="en-US" sz="2000" b="1" dirty="0">
              <a:solidFill>
                <a:srgbClr val="00B050"/>
              </a:solidFill>
              <a:effectLst>
                <a:outerShdw blurRad="38100" dist="38100" dir="2700000" algn="tl">
                  <a:srgbClr val="000000">
                    <a:alpha val="43137"/>
                  </a:srgbClr>
                </a:outerShdw>
              </a:effectLst>
              <a:latin typeface="Arial" pitchFamily="34" charset="0"/>
              <a:cs typeface="Arial" pitchFamily="34" charset="0"/>
            </a:endParaRPr>
          </a:p>
        </p:txBody>
      </p:sp>
      <p:sp>
        <p:nvSpPr>
          <p:cNvPr id="12" name="TextBox 11"/>
          <p:cNvSpPr txBox="1"/>
          <p:nvPr/>
        </p:nvSpPr>
        <p:spPr>
          <a:xfrm>
            <a:off x="4083234" y="963024"/>
            <a:ext cx="1556836" cy="369332"/>
          </a:xfrm>
          <a:prstGeom prst="rect">
            <a:avLst/>
          </a:prstGeom>
          <a:noFill/>
        </p:spPr>
        <p:txBody>
          <a:bodyPr wrap="none" rtlCol="0">
            <a:spAutoFit/>
          </a:bodyPr>
          <a:lstStyle/>
          <a:p>
            <a:r>
              <a:rPr lang="en-US" b="1" dirty="0" smtClean="0">
                <a:latin typeface="Arial" pitchFamily="34" charset="0"/>
                <a:cs typeface="Arial" pitchFamily="34" charset="0"/>
              </a:rPr>
              <a:t>Feb 23, 2012</a:t>
            </a:r>
            <a:endParaRPr lang="en-US" b="1" dirty="0">
              <a:latin typeface="Arial" pitchFamily="34" charset="0"/>
              <a:cs typeface="Arial" pitchFamily="34" charset="0"/>
            </a:endParaRPr>
          </a:p>
        </p:txBody>
      </p:sp>
      <p:cxnSp>
        <p:nvCxnSpPr>
          <p:cNvPr id="8" name="Straight Arrow Connector 7"/>
          <p:cNvCxnSpPr/>
          <p:nvPr/>
        </p:nvCxnSpPr>
        <p:spPr>
          <a:xfrm>
            <a:off x="3412801" y="3276794"/>
            <a:ext cx="706074" cy="48949"/>
          </a:xfrm>
          <a:prstGeom prst="straightConnector1">
            <a:avLst/>
          </a:prstGeom>
          <a:ln w="31750">
            <a:solidFill>
              <a:srgbClr val="00B050"/>
            </a:solidFill>
            <a:tailEnd type="stealth" w="lg" len="lg"/>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2790080" y="1524000"/>
            <a:ext cx="2960685" cy="1676400"/>
            <a:chOff x="2438400" y="1524000"/>
            <a:chExt cx="2960685" cy="1676400"/>
          </a:xfrm>
        </p:grpSpPr>
        <p:cxnSp>
          <p:nvCxnSpPr>
            <p:cNvPr id="6" name="Straight Arrow Connector 5"/>
            <p:cNvCxnSpPr/>
            <p:nvPr/>
          </p:nvCxnSpPr>
          <p:spPr>
            <a:xfrm>
              <a:off x="3748413" y="2209800"/>
              <a:ext cx="533400" cy="228600"/>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4548513" y="1676400"/>
              <a:ext cx="266700" cy="381000"/>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5399085" y="1524000"/>
              <a:ext cx="0" cy="381000"/>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4029726" y="3200400"/>
              <a:ext cx="533400" cy="0"/>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2438400" y="1543734"/>
              <a:ext cx="2591775" cy="646331"/>
            </a:xfrm>
            <a:prstGeom prst="rect">
              <a:avLst/>
            </a:prstGeom>
            <a:noFill/>
          </p:spPr>
          <p:txBody>
            <a:bodyPr wrap="square" rtlCol="0">
              <a:spAutoFit/>
            </a:bodyPr>
            <a:lstStyle/>
            <a:p>
              <a:r>
                <a:rPr lang="en-US" b="1" dirty="0" smtClean="0">
                  <a:solidFill>
                    <a:srgbClr val="FFFF00"/>
                  </a:solidFill>
                  <a:effectLst>
                    <a:outerShdw blurRad="38100" dist="38100" dir="2700000" algn="tl">
                      <a:srgbClr val="000000">
                        <a:alpha val="43137"/>
                      </a:srgbClr>
                    </a:outerShdw>
                  </a:effectLst>
                  <a:latin typeface="Arial" pitchFamily="34" charset="0"/>
                  <a:cs typeface="Arial" pitchFamily="34" charset="0"/>
                </a:rPr>
                <a:t>Low Cloud Deck</a:t>
              </a:r>
            </a:p>
            <a:p>
              <a:r>
                <a:rPr lang="en-US" b="1" dirty="0" smtClean="0">
                  <a:solidFill>
                    <a:srgbClr val="FFFF00"/>
                  </a:solidFill>
                  <a:effectLst>
                    <a:outerShdw blurRad="38100" dist="38100" dir="2700000" algn="tl">
                      <a:srgbClr val="000000">
                        <a:alpha val="43137"/>
                      </a:srgbClr>
                    </a:outerShdw>
                  </a:effectLst>
                  <a:latin typeface="Arial" pitchFamily="34" charset="0"/>
                  <a:cs typeface="Arial" pitchFamily="34" charset="0"/>
                </a:rPr>
                <a:t>Boundary</a:t>
              </a:r>
              <a:endParaRPr lang="en-US" b="1" dirty="0">
                <a:solidFill>
                  <a:srgbClr val="FFFF00"/>
                </a:solidFill>
                <a:effectLst>
                  <a:outerShdw blurRad="38100" dist="38100" dir="2700000" algn="tl">
                    <a:srgbClr val="000000">
                      <a:alpha val="43137"/>
                    </a:srgbClr>
                  </a:outerShdw>
                </a:effectLst>
                <a:latin typeface="Arial" pitchFamily="34" charset="0"/>
                <a:cs typeface="Arial" pitchFamily="34" charset="0"/>
              </a:endParaRPr>
            </a:p>
          </p:txBody>
        </p:sp>
      </p:grpSp>
      <p:sp>
        <p:nvSpPr>
          <p:cNvPr id="17" name="TextBox 16"/>
          <p:cNvSpPr txBox="1"/>
          <p:nvPr/>
        </p:nvSpPr>
        <p:spPr>
          <a:xfrm>
            <a:off x="76200" y="2438400"/>
            <a:ext cx="2051538" cy="2031325"/>
          </a:xfrm>
          <a:prstGeom prst="rect">
            <a:avLst/>
          </a:prstGeom>
          <a:noFill/>
        </p:spPr>
        <p:txBody>
          <a:bodyPr wrap="square" rtlCol="0">
            <a:spAutoFit/>
          </a:bodyPr>
          <a:lstStyle/>
          <a:p>
            <a:pPr algn="ctr"/>
            <a:r>
              <a:rPr lang="en-US" sz="2100" b="1" dirty="0" smtClean="0">
                <a:latin typeface="Arial" panose="020B0604020202020204" pitchFamily="34" charset="0"/>
                <a:cs typeface="Arial" panose="020B0604020202020204" pitchFamily="34" charset="0"/>
              </a:rPr>
              <a:t>Airglow provides sufficient illumination to “light up” low clouds</a:t>
            </a:r>
          </a:p>
        </p:txBody>
      </p:sp>
      <p:grpSp>
        <p:nvGrpSpPr>
          <p:cNvPr id="29" name="Group 28"/>
          <p:cNvGrpSpPr/>
          <p:nvPr/>
        </p:nvGrpSpPr>
        <p:grpSpPr>
          <a:xfrm>
            <a:off x="5166893" y="3841337"/>
            <a:ext cx="4076188" cy="2067094"/>
            <a:chOff x="5166893" y="3841337"/>
            <a:chExt cx="4076188" cy="2067094"/>
          </a:xfrm>
        </p:grpSpPr>
        <p:sp>
          <p:nvSpPr>
            <p:cNvPr id="20" name="TextBox 19"/>
            <p:cNvSpPr txBox="1"/>
            <p:nvPr/>
          </p:nvSpPr>
          <p:spPr>
            <a:xfrm>
              <a:off x="7362080" y="4911025"/>
              <a:ext cx="1878065" cy="707886"/>
            </a:xfrm>
            <a:prstGeom prst="rect">
              <a:avLst/>
            </a:prstGeom>
            <a:noFill/>
          </p:spPr>
          <p:txBody>
            <a:bodyPr wrap="square" rtlCol="0">
              <a:spAutoFit/>
            </a:bodyPr>
            <a:lstStyle/>
            <a:p>
              <a:pPr algn="ctr"/>
              <a:r>
                <a:rPr lang="en-US" sz="2000" b="1" dirty="0" smtClean="0">
                  <a:latin typeface="Arial" panose="020B0604020202020204" pitchFamily="34" charset="0"/>
                  <a:cs typeface="Arial" panose="020B0604020202020204" pitchFamily="34" charset="0"/>
                </a:rPr>
                <a:t>Fishing </a:t>
              </a:r>
            </a:p>
            <a:p>
              <a:pPr algn="ctr"/>
              <a:r>
                <a:rPr lang="en-US" sz="2000" b="1" dirty="0" smtClean="0">
                  <a:latin typeface="Arial" panose="020B0604020202020204" pitchFamily="34" charset="0"/>
                  <a:cs typeface="Arial" panose="020B0604020202020204" pitchFamily="34" charset="0"/>
                </a:rPr>
                <a:t>boats</a:t>
              </a:r>
            </a:p>
          </p:txBody>
        </p:sp>
        <p:cxnSp>
          <p:nvCxnSpPr>
            <p:cNvPr id="21" name="Straight Arrow Connector 20"/>
            <p:cNvCxnSpPr/>
            <p:nvPr/>
          </p:nvCxnSpPr>
          <p:spPr>
            <a:xfrm flipH="1" flipV="1">
              <a:off x="6619375" y="5264968"/>
              <a:ext cx="1047519" cy="1"/>
            </a:xfrm>
            <a:prstGeom prst="straightConnector1">
              <a:avLst/>
            </a:prstGeom>
            <a:ln w="38100">
              <a:solidFill>
                <a:srgbClr val="FFC000"/>
              </a:solidFill>
              <a:headEnd type="ova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H="1">
              <a:off x="6075485" y="5477608"/>
              <a:ext cx="1591408" cy="430823"/>
            </a:xfrm>
            <a:prstGeom prst="straightConnector1">
              <a:avLst/>
            </a:prstGeom>
            <a:ln w="38100">
              <a:solidFill>
                <a:srgbClr val="FFC000"/>
              </a:solidFill>
              <a:headEnd type="oval"/>
              <a:tailEnd type="arrow"/>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7365016" y="3841337"/>
              <a:ext cx="1878065" cy="400110"/>
            </a:xfrm>
            <a:prstGeom prst="rect">
              <a:avLst/>
            </a:prstGeom>
            <a:noFill/>
          </p:spPr>
          <p:txBody>
            <a:bodyPr wrap="square" rtlCol="0">
              <a:spAutoFit/>
            </a:bodyPr>
            <a:lstStyle/>
            <a:p>
              <a:pPr algn="ctr"/>
              <a:r>
                <a:rPr lang="en-US" sz="2000" b="1" dirty="0" smtClean="0">
                  <a:latin typeface="Arial" panose="020B0604020202020204" pitchFamily="34" charset="0"/>
                  <a:cs typeface="Arial" panose="020B0604020202020204" pitchFamily="34" charset="0"/>
                </a:rPr>
                <a:t>City lights</a:t>
              </a:r>
            </a:p>
          </p:txBody>
        </p:sp>
        <p:cxnSp>
          <p:nvCxnSpPr>
            <p:cNvPr id="28" name="Straight Arrow Connector 27"/>
            <p:cNvCxnSpPr/>
            <p:nvPr/>
          </p:nvCxnSpPr>
          <p:spPr>
            <a:xfrm flipH="1" flipV="1">
              <a:off x="5166893" y="3974123"/>
              <a:ext cx="2385699" cy="149469"/>
            </a:xfrm>
            <a:prstGeom prst="straightConnector1">
              <a:avLst/>
            </a:prstGeom>
            <a:ln w="38100">
              <a:solidFill>
                <a:srgbClr val="FFC000"/>
              </a:solidFill>
              <a:headEnd type="oval"/>
              <a:tailEnd type="arrow"/>
            </a:ln>
          </p:spPr>
          <p:style>
            <a:lnRef idx="1">
              <a:schemeClr val="accent1"/>
            </a:lnRef>
            <a:fillRef idx="0">
              <a:schemeClr val="accent1"/>
            </a:fillRef>
            <a:effectRef idx="0">
              <a:schemeClr val="accent1"/>
            </a:effectRef>
            <a:fontRef idx="minor">
              <a:schemeClr val="tx1"/>
            </a:fontRef>
          </p:style>
        </p:cxnSp>
      </p:grpSp>
      <p:sp>
        <p:nvSpPr>
          <p:cNvPr id="24" name="Rectangle 23"/>
          <p:cNvSpPr/>
          <p:nvPr/>
        </p:nvSpPr>
        <p:spPr>
          <a:xfrm>
            <a:off x="539475" y="6385380"/>
            <a:ext cx="8372805" cy="461665"/>
          </a:xfrm>
          <a:prstGeom prst="rect">
            <a:avLst/>
          </a:prstGeom>
          <a:solidFill>
            <a:srgbClr val="FFFF00"/>
          </a:solidFill>
        </p:spPr>
        <p:txBody>
          <a:bodyPr wrap="none">
            <a:spAutoFit/>
          </a:bodyPr>
          <a:lstStyle/>
          <a:p>
            <a:r>
              <a:rPr lang="fr-FR" sz="2400" b="1" dirty="0" smtClean="0">
                <a:solidFill>
                  <a:srgbClr val="002060"/>
                </a:solidFill>
              </a:rPr>
              <a:t>Collaboration: Fleet Numerical &amp; Meteorology Center</a:t>
            </a:r>
            <a:endParaRPr lang="fr-FR" sz="2400" b="1" dirty="0">
              <a:solidFill>
                <a:srgbClr val="002060"/>
              </a:solidFill>
            </a:endParaRPr>
          </a:p>
        </p:txBody>
      </p:sp>
    </p:spTree>
    <p:extLst>
      <p:ext uri="{BB962C8B-B14F-4D97-AF65-F5344CB8AC3E}">
        <p14:creationId xmlns:p14="http://schemas.microsoft.com/office/powerpoint/2010/main" val="2228813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8229600" y="6416682"/>
            <a:ext cx="762000" cy="365125"/>
          </a:xfrm>
        </p:spPr>
        <p:txBody>
          <a:bodyPr/>
          <a:lstStyle/>
          <a:p>
            <a:pPr>
              <a:defRPr/>
            </a:pPr>
            <a:fld id="{A7218E8A-1234-4015-8809-BF6F470A9FF7}" type="slidenum">
              <a:rPr lang="en-US" smtClean="0">
                <a:solidFill>
                  <a:srgbClr val="FFFFFF"/>
                </a:solidFill>
              </a:rPr>
              <a:pPr>
                <a:defRPr/>
              </a:pPr>
              <a:t>17</a:t>
            </a:fld>
            <a:endParaRPr lang="en-US" dirty="0">
              <a:solidFill>
                <a:srgbClr val="FFFFFF"/>
              </a:solidFill>
            </a:endParaRPr>
          </a:p>
        </p:txBody>
      </p:sp>
      <p:pic>
        <p:nvPicPr>
          <p:cNvPr id="59395" name="Picture 5" descr="C:\Users\SteveM\PUBLICATIONS\PUBLICATIONS_WORKING\ACCEPTED_COMPLETED\2012_VIIRS_DNB_AirGlowStarlight_PNAS\PNAS-20120423_SUBMISSION\REVIEW_RESPONSE\REVISED_FIGURES\20120222.0536_1939_STITCHED.NPP.VIIRS.DNB.Pacific.jpg"/>
          <p:cNvPicPr>
            <a:picLocks noChangeAspect="1" noChangeArrowheads="1"/>
          </p:cNvPicPr>
          <p:nvPr/>
        </p:nvPicPr>
        <p:blipFill>
          <a:blip r:embed="rId3">
            <a:extLst>
              <a:ext uri="{28A0092B-C50C-407E-A947-70E740481C1C}">
                <a14:useLocalDpi xmlns:a14="http://schemas.microsoft.com/office/drawing/2010/main" val="0"/>
              </a:ext>
            </a:extLst>
          </a:blip>
          <a:srcRect l="5927" t="8797" r="5598" b="8633"/>
          <a:stretch>
            <a:fillRect/>
          </a:stretch>
        </p:blipFill>
        <p:spPr bwMode="auto">
          <a:xfrm>
            <a:off x="0" y="787400"/>
            <a:ext cx="9144000" cy="568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28575" y="733425"/>
            <a:ext cx="1709924" cy="400110"/>
          </a:xfrm>
          <a:prstGeom prst="rect">
            <a:avLst/>
          </a:prstGeom>
          <a:noFill/>
        </p:spPr>
        <p:txBody>
          <a:bodyPr wrap="none" lIns="91440" tIns="45720" rIns="91440" bIns="45720">
            <a:spAutoFit/>
          </a:bodyPr>
          <a:lstStyle/>
          <a:p>
            <a:pPr eaLnBrk="0" fontAlgn="base" hangingPunct="0">
              <a:spcBef>
                <a:spcPct val="0"/>
              </a:spcBef>
              <a:spcAft>
                <a:spcPct val="0"/>
              </a:spcAft>
              <a:defRPr/>
            </a:pPr>
            <a:r>
              <a:rPr lang="en-US" sz="2000" b="1" dirty="0">
                <a:solidFill>
                  <a:srgbClr val="FFFFFF"/>
                </a:solidFill>
                <a:effectLst>
                  <a:outerShdw blurRad="38100" dist="38100" dir="2700000" algn="tl">
                    <a:srgbClr val="000000">
                      <a:alpha val="43137"/>
                    </a:srgbClr>
                  </a:outerShdw>
                </a:effectLst>
                <a:latin typeface="Arial" pitchFamily="34" charset="0"/>
                <a:cs typeface="Arial" pitchFamily="34" charset="0"/>
              </a:rPr>
              <a:t>Feb 22, 2012</a:t>
            </a:r>
          </a:p>
        </p:txBody>
      </p:sp>
      <p:sp>
        <p:nvSpPr>
          <p:cNvPr id="59397" name="Title 1"/>
          <p:cNvSpPr>
            <a:spLocks noGrp="1"/>
          </p:cNvSpPr>
          <p:nvPr>
            <p:ph type="title"/>
          </p:nvPr>
        </p:nvSpPr>
        <p:spPr>
          <a:xfrm>
            <a:off x="457200" y="0"/>
            <a:ext cx="7494906" cy="762000"/>
          </a:xfrm>
        </p:spPr>
        <p:txBody>
          <a:bodyPr/>
          <a:lstStyle/>
          <a:p>
            <a:pPr algn="ctr"/>
            <a:r>
              <a:rPr lang="en-US" altLang="en-US" sz="3400" dirty="0">
                <a:solidFill>
                  <a:srgbClr val="FFFF00"/>
                </a:solidFill>
                <a:effectLst/>
                <a:latin typeface="Calibri" panose="020F0502020204030204" pitchFamily="34" charset="0"/>
                <a:cs typeface="Arial" pitchFamily="34" charset="0"/>
              </a:rPr>
              <a:t>~1:30 AM </a:t>
            </a:r>
            <a:r>
              <a:rPr lang="en-US" altLang="en-US" sz="3400" dirty="0" smtClean="0">
                <a:solidFill>
                  <a:srgbClr val="FFFF00"/>
                </a:solidFill>
                <a:effectLst/>
                <a:latin typeface="Calibri" panose="020F0502020204030204" pitchFamily="34" charset="0"/>
                <a:cs typeface="Arial" pitchFamily="34" charset="0"/>
              </a:rPr>
              <a:t>Pacific</a:t>
            </a:r>
            <a:r>
              <a:rPr lang="en-US" altLang="en-US" sz="3400" dirty="0">
                <a:solidFill>
                  <a:srgbClr val="FFFF00"/>
                </a:solidFill>
                <a:effectLst/>
                <a:latin typeface="Calibri" panose="020F0502020204030204" pitchFamily="34" charset="0"/>
                <a:cs typeface="Arial" pitchFamily="34" charset="0"/>
              </a:rPr>
              <a:t>: </a:t>
            </a:r>
            <a:r>
              <a:rPr lang="en-US" altLang="en-US" sz="3400" i="1" dirty="0">
                <a:solidFill>
                  <a:srgbClr val="FFFF00"/>
                </a:solidFill>
                <a:effectLst/>
                <a:latin typeface="Calibri" panose="020F0502020204030204" pitchFamily="34" charset="0"/>
                <a:cs typeface="Arial" pitchFamily="34" charset="0"/>
              </a:rPr>
              <a:t>New Moon</a:t>
            </a:r>
          </a:p>
        </p:txBody>
      </p:sp>
      <p:sp>
        <p:nvSpPr>
          <p:cNvPr id="8" name="TextBox 7"/>
          <p:cNvSpPr txBox="1"/>
          <p:nvPr/>
        </p:nvSpPr>
        <p:spPr>
          <a:xfrm>
            <a:off x="1524000" y="6488120"/>
            <a:ext cx="2597150" cy="307975"/>
          </a:xfrm>
          <a:prstGeom prst="rect">
            <a:avLst/>
          </a:prstGeom>
          <a:noFill/>
        </p:spPr>
        <p:txBody>
          <a:bodyPr wrap="none" lIns="91440" tIns="45720" rIns="91440" bIns="45720">
            <a:spAutoFit/>
          </a:bodyPr>
          <a:lstStyle/>
          <a:p>
            <a:pPr eaLnBrk="0" fontAlgn="base" hangingPunct="0">
              <a:spcBef>
                <a:spcPct val="0"/>
              </a:spcBef>
              <a:spcAft>
                <a:spcPct val="0"/>
              </a:spcAft>
              <a:defRPr/>
            </a:pPr>
            <a:r>
              <a:rPr lang="en-US" sz="1400" i="1" dirty="0">
                <a:solidFill>
                  <a:srgbClr val="FFFFFF"/>
                </a:solidFill>
                <a:effectLst>
                  <a:outerShdw blurRad="38100" dist="38100" dir="2700000" algn="tl">
                    <a:srgbClr val="000000">
                      <a:alpha val="43137"/>
                    </a:srgbClr>
                  </a:outerShdw>
                </a:effectLst>
                <a:latin typeface="Arial" pitchFamily="34" charset="0"/>
                <a:cs typeface="Arial" pitchFamily="34" charset="0"/>
              </a:rPr>
              <a:t>Courtesy: S. Miller, CSU/CIRA</a:t>
            </a: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52106" y="-1"/>
            <a:ext cx="1191894" cy="549645"/>
          </a:xfrm>
          <a:prstGeom prst="rect">
            <a:avLst/>
          </a:prstGeom>
        </p:spPr>
      </p:pic>
    </p:spTree>
    <p:extLst>
      <p:ext uri="{BB962C8B-B14F-4D97-AF65-F5344CB8AC3E}">
        <p14:creationId xmlns:p14="http://schemas.microsoft.com/office/powerpoint/2010/main" val="6746591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Line 4"/>
          <p:cNvSpPr>
            <a:spLocks noChangeShapeType="1"/>
          </p:cNvSpPr>
          <p:nvPr/>
        </p:nvSpPr>
        <p:spPr bwMode="auto">
          <a:xfrm>
            <a:off x="0" y="914400"/>
            <a:ext cx="9144000" cy="0"/>
          </a:xfrm>
          <a:prstGeom prst="line">
            <a:avLst/>
          </a:prstGeom>
          <a:noFill/>
          <a:ln w="57150">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40" tIns="45720" rIns="91440" bIns="45720" anchor="ctr"/>
          <a:lstStyle/>
          <a:p>
            <a:pPr fontAlgn="base">
              <a:spcBef>
                <a:spcPct val="0"/>
              </a:spcBef>
              <a:spcAft>
                <a:spcPct val="0"/>
              </a:spcAft>
            </a:pPr>
            <a:endParaRPr lang="en-US" dirty="0" smtClean="0">
              <a:solidFill>
                <a:srgbClr val="000000"/>
              </a:solidFill>
            </a:endParaRPr>
          </a:p>
        </p:txBody>
      </p:sp>
      <p:sp>
        <p:nvSpPr>
          <p:cNvPr id="17411" name="Text Box 5"/>
          <p:cNvSpPr txBox="1">
            <a:spLocks noChangeArrowheads="1"/>
          </p:cNvSpPr>
          <p:nvPr/>
        </p:nvSpPr>
        <p:spPr bwMode="auto">
          <a:xfrm>
            <a:off x="1154113" y="152400"/>
            <a:ext cx="70866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40" tIns="45720" rIns="91440" bIns="4572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fontAlgn="base">
              <a:spcBef>
                <a:spcPct val="50000"/>
              </a:spcBef>
              <a:spcAft>
                <a:spcPct val="0"/>
              </a:spcAft>
            </a:pPr>
            <a:r>
              <a:rPr lang="en-US" altLang="en-US" sz="3600" b="1" dirty="0" smtClean="0">
                <a:solidFill>
                  <a:srgbClr val="FFFF00"/>
                </a:solidFill>
                <a:latin typeface="Calibri" panose="020F0502020204030204" pitchFamily="34" charset="0"/>
              </a:rPr>
              <a:t>Outreach: Puerto Rico NWS Support</a:t>
            </a:r>
            <a:endParaRPr lang="en-US" altLang="en-US" sz="3600" b="1" dirty="0">
              <a:solidFill>
                <a:srgbClr val="FFFF00"/>
              </a:solidFill>
              <a:latin typeface="Calibri" panose="020F0502020204030204" pitchFamily="34"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143000"/>
            <a:ext cx="7402832" cy="555625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614815" y="6385380"/>
            <a:ext cx="5607130" cy="461665"/>
          </a:xfrm>
          <a:prstGeom prst="rect">
            <a:avLst/>
          </a:prstGeom>
          <a:solidFill>
            <a:srgbClr val="FFFF00"/>
          </a:solidFill>
        </p:spPr>
        <p:txBody>
          <a:bodyPr wrap="square">
            <a:spAutoFit/>
          </a:bodyPr>
          <a:lstStyle/>
          <a:p>
            <a:r>
              <a:rPr lang="fr-FR" sz="2400" b="1" dirty="0" smtClean="0">
                <a:solidFill>
                  <a:srgbClr val="002060"/>
                </a:solidFill>
              </a:rPr>
              <a:t>Collaboration: NWS Puerto Rico</a:t>
            </a:r>
            <a:endParaRPr lang="fr-FR" sz="2400" b="1" dirty="0">
              <a:solidFill>
                <a:srgbClr val="002060"/>
              </a:solidFill>
            </a:endParaRPr>
          </a:p>
        </p:txBody>
      </p:sp>
    </p:spTree>
    <p:extLst>
      <p:ext uri="{BB962C8B-B14F-4D97-AF65-F5344CB8AC3E}">
        <p14:creationId xmlns:p14="http://schemas.microsoft.com/office/powerpoint/2010/main" val="192486339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4"/>
          <p:cNvSpPr>
            <a:spLocks noGrp="1"/>
          </p:cNvSpPr>
          <p:nvPr>
            <p:ph type="title" idx="4294967295"/>
          </p:nvPr>
        </p:nvSpPr>
        <p:spPr>
          <a:xfrm>
            <a:off x="856367" y="87765"/>
            <a:ext cx="7402513" cy="671512"/>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defRPr/>
            </a:pPr>
            <a:r>
              <a:rPr lang="en-US" sz="3600" dirty="0" smtClean="0">
                <a:solidFill>
                  <a:srgbClr val="FFFF00"/>
                </a:solidFill>
                <a:effectLst/>
                <a:latin typeface="Calibri" panose="020F0502020204030204" pitchFamily="34" charset="0"/>
                <a:cs typeface="Arial" panose="020B0604020202020204" pitchFamily="34" charset="0"/>
              </a:rPr>
              <a:t>NexSat Home Page </a:t>
            </a:r>
            <a:endParaRPr lang="en-US" sz="3600" i="1" dirty="0">
              <a:solidFill>
                <a:srgbClr val="FFFF00"/>
              </a:solidFill>
              <a:effectLst/>
              <a:latin typeface="Calibri" panose="020F0502020204030204" pitchFamily="34" charset="0"/>
              <a:cs typeface="Arial" panose="020B0604020202020204" pitchFamily="34" charset="0"/>
            </a:endParaRPr>
          </a:p>
        </p:txBody>
      </p:sp>
      <p:sp>
        <p:nvSpPr>
          <p:cNvPr id="23555" name="Slide Number Placeholder 2"/>
          <p:cNvSpPr>
            <a:spLocks noGrp="1"/>
          </p:cNvSpPr>
          <p:nvPr>
            <p:ph type="sldNum" sz="quarter" idx="10"/>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fld id="{737CA60F-5354-4008-9804-15DE26CE140C}" type="slidenum">
              <a:rPr lang="en-US" smtClean="0">
                <a:solidFill>
                  <a:srgbClr val="FFFFFF"/>
                </a:solidFill>
              </a:rPr>
              <a:pPr eaLnBrk="1" hangingPunct="1">
                <a:defRPr/>
              </a:pPr>
              <a:t>2</a:t>
            </a:fld>
            <a:endParaRPr lang="en-US" dirty="0" smtClean="0">
              <a:solidFill>
                <a:srgbClr val="FFFFFF"/>
              </a:solidFill>
            </a:endParaRPr>
          </a:p>
        </p:txBody>
      </p:sp>
      <p:sp>
        <p:nvSpPr>
          <p:cNvPr id="34820" name="TextBox 5"/>
          <p:cNvSpPr txBox="1">
            <a:spLocks noChangeArrowheads="1"/>
          </p:cNvSpPr>
          <p:nvPr/>
        </p:nvSpPr>
        <p:spPr bwMode="auto">
          <a:xfrm>
            <a:off x="1143000" y="1138238"/>
            <a:ext cx="65532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spAutoFit/>
          </a:bodyPr>
          <a:lstStyle>
            <a:lvl1pPr>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a:spcBef>
                <a:spcPct val="20000"/>
              </a:spcBef>
              <a:buClr>
                <a:schemeClr val="tx1"/>
              </a:buClr>
              <a:buChar char="–"/>
              <a:defRPr sz="2800">
                <a:solidFill>
                  <a:schemeClr val="tx1"/>
                </a:solidFill>
                <a:latin typeface="Tahoma" pitchFamily="34" charset="0"/>
              </a:defRPr>
            </a:lvl2pPr>
            <a:lvl3pPr marL="1143000" indent="-22860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a:spcBef>
                <a:spcPct val="20000"/>
              </a:spcBef>
              <a:buClr>
                <a:schemeClr val="tx1"/>
              </a:buClr>
              <a:buChar char="–"/>
              <a:defRPr sz="2000">
                <a:solidFill>
                  <a:schemeClr val="tx1"/>
                </a:solidFill>
                <a:latin typeface="Tahoma" pitchFamily="34" charset="0"/>
              </a:defRPr>
            </a:lvl4pPr>
            <a:lvl5pPr marL="2057400" indent="-22860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algn="ctr" fontAlgn="base">
              <a:spcBef>
                <a:spcPct val="0"/>
              </a:spcBef>
              <a:spcAft>
                <a:spcPct val="0"/>
              </a:spcAft>
              <a:buClrTx/>
              <a:buSzTx/>
              <a:buFontTx/>
              <a:buNone/>
            </a:pPr>
            <a:r>
              <a:rPr lang="en-US" altLang="en-US" sz="2400" b="1" dirty="0">
                <a:solidFill>
                  <a:srgbClr val="FFFF00"/>
                </a:solidFill>
                <a:latin typeface="Arial" pitchFamily="34" charset="0"/>
              </a:rPr>
              <a:t>http</a:t>
            </a:r>
            <a:r>
              <a:rPr lang="en-US" altLang="en-US" sz="2400" b="1" dirty="0" smtClean="0">
                <a:solidFill>
                  <a:srgbClr val="FFFF00"/>
                </a:solidFill>
                <a:latin typeface="Arial" pitchFamily="34" charset="0"/>
              </a:rPr>
              <a:t>://</a:t>
            </a:r>
            <a:r>
              <a:rPr lang="en-US" altLang="en-US" sz="2400" b="1" dirty="0" err="1" smtClean="0">
                <a:solidFill>
                  <a:srgbClr val="FFFF00"/>
                </a:solidFill>
                <a:latin typeface="Arial" pitchFamily="34" charset="0"/>
              </a:rPr>
              <a:t>www.nrlmry.navy.mil</a:t>
            </a:r>
            <a:r>
              <a:rPr lang="en-US" altLang="en-US" sz="2400" b="1" dirty="0" smtClean="0">
                <a:solidFill>
                  <a:srgbClr val="FFFF00"/>
                </a:solidFill>
                <a:latin typeface="Arial" pitchFamily="34" charset="0"/>
              </a:rPr>
              <a:t>/</a:t>
            </a:r>
            <a:r>
              <a:rPr lang="en-US" altLang="en-US" sz="2400" b="1" dirty="0" err="1" smtClean="0">
                <a:solidFill>
                  <a:srgbClr val="FFFF00"/>
                </a:solidFill>
                <a:latin typeface="Arial" pitchFamily="34" charset="0"/>
              </a:rPr>
              <a:t>NEXSAT.html</a:t>
            </a:r>
            <a:endParaRPr lang="en-US" altLang="en-US" sz="2000" dirty="0">
              <a:solidFill>
                <a:srgbClr val="FFFFFF"/>
              </a:solidFill>
              <a:latin typeface="Arial" pitchFamily="34" charset="0"/>
            </a:endParaRPr>
          </a:p>
        </p:txBody>
      </p:sp>
      <p:pic>
        <p:nvPicPr>
          <p:cNvPr id="34821"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71532" y="1744670"/>
            <a:ext cx="7686675" cy="457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Line 2"/>
          <p:cNvSpPr>
            <a:spLocks noChangeShapeType="1"/>
          </p:cNvSpPr>
          <p:nvPr/>
        </p:nvSpPr>
        <p:spPr bwMode="auto">
          <a:xfrm>
            <a:off x="0" y="855865"/>
            <a:ext cx="9144000" cy="0"/>
          </a:xfrm>
          <a:prstGeom prst="line">
            <a:avLst/>
          </a:prstGeom>
          <a:noFill/>
          <a:ln w="57150">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40" tIns="45720" rIns="91440" bIns="45720" anchor="ctr"/>
          <a:lstStyle/>
          <a:p>
            <a:pPr eaLnBrk="0" fontAlgn="base" hangingPunct="0">
              <a:spcBef>
                <a:spcPct val="0"/>
              </a:spcBef>
              <a:spcAft>
                <a:spcPct val="0"/>
              </a:spcAft>
            </a:pPr>
            <a:endParaRPr lang="en-US" sz="2000" dirty="0">
              <a:solidFill>
                <a:srgbClr val="FFFFFF"/>
              </a:solidFill>
              <a:latin typeface="Times New Roman" pitchFamily="18" charset="0"/>
            </a:endParaRPr>
          </a:p>
        </p:txBody>
      </p:sp>
    </p:spTree>
    <p:extLst>
      <p:ext uri="{BB962C8B-B14F-4D97-AF65-F5344CB8AC3E}">
        <p14:creationId xmlns:p14="http://schemas.microsoft.com/office/powerpoint/2010/main" val="333928493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4"/>
          <p:cNvSpPr>
            <a:spLocks noGrp="1"/>
          </p:cNvSpPr>
          <p:nvPr>
            <p:ph type="title" idx="4294967295"/>
          </p:nvPr>
        </p:nvSpPr>
        <p:spPr>
          <a:xfrm>
            <a:off x="1284288" y="-76200"/>
            <a:ext cx="7402512" cy="976313"/>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defRPr/>
            </a:pPr>
            <a:r>
              <a:rPr lang="en-US" sz="3600" dirty="0">
                <a:solidFill>
                  <a:srgbClr val="FFFF00"/>
                </a:solidFill>
                <a:effectLst/>
                <a:latin typeface="Calibri" panose="020F0502020204030204" pitchFamily="34" charset="0"/>
                <a:cs typeface="Arial" panose="020B0604020202020204" pitchFamily="34" charset="0"/>
              </a:rPr>
              <a:t>NexSat:  CONUS Domain </a:t>
            </a:r>
            <a:endParaRPr lang="en-US" sz="3600" i="1" dirty="0">
              <a:solidFill>
                <a:srgbClr val="FFFF00"/>
              </a:solidFill>
              <a:effectLst/>
              <a:latin typeface="Calibri" panose="020F0502020204030204" pitchFamily="34" charset="0"/>
              <a:cs typeface="Arial" panose="020B0604020202020204" pitchFamily="34" charset="0"/>
            </a:endParaRPr>
          </a:p>
        </p:txBody>
      </p:sp>
      <p:sp>
        <p:nvSpPr>
          <p:cNvPr id="24579" name="Slide Number Placeholder 2"/>
          <p:cNvSpPr>
            <a:spLocks noGrp="1"/>
          </p:cNvSpPr>
          <p:nvPr>
            <p:ph type="sldNum" sz="quarter" idx="10"/>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fld id="{58A45150-98E4-452C-8857-2583A68E332E}" type="slidenum">
              <a:rPr lang="en-US" smtClean="0">
                <a:solidFill>
                  <a:srgbClr val="FFFFFF"/>
                </a:solidFill>
              </a:rPr>
              <a:pPr eaLnBrk="1" hangingPunct="1">
                <a:defRPr/>
              </a:pPr>
              <a:t>3</a:t>
            </a:fld>
            <a:endParaRPr lang="en-US" dirty="0" smtClean="0">
              <a:solidFill>
                <a:srgbClr val="FFFFFF"/>
              </a:solidFill>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6750" y="1770064"/>
            <a:ext cx="7410450" cy="409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371600" y="1449391"/>
            <a:ext cx="5867400" cy="508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1482730"/>
            <a:ext cx="1600200" cy="522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Line 2"/>
          <p:cNvSpPr>
            <a:spLocks noChangeShapeType="1"/>
          </p:cNvSpPr>
          <p:nvPr/>
        </p:nvSpPr>
        <p:spPr bwMode="auto">
          <a:xfrm>
            <a:off x="0" y="855865"/>
            <a:ext cx="9144000" cy="0"/>
          </a:xfrm>
          <a:prstGeom prst="line">
            <a:avLst/>
          </a:prstGeom>
          <a:noFill/>
          <a:ln w="57150">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40" tIns="45720" rIns="91440" bIns="45720" anchor="ctr"/>
          <a:lstStyle/>
          <a:p>
            <a:pPr eaLnBrk="0" fontAlgn="base" hangingPunct="0">
              <a:spcBef>
                <a:spcPct val="0"/>
              </a:spcBef>
              <a:spcAft>
                <a:spcPct val="0"/>
              </a:spcAft>
            </a:pPr>
            <a:endParaRPr lang="en-US" sz="2000" dirty="0">
              <a:solidFill>
                <a:srgbClr val="FFFFFF"/>
              </a:solidFill>
              <a:latin typeface="Times New Roman" pitchFamily="18" charset="0"/>
            </a:endParaRPr>
          </a:p>
        </p:txBody>
      </p:sp>
    </p:spTree>
    <p:extLst>
      <p:ext uri="{BB962C8B-B14F-4D97-AF65-F5344CB8AC3E}">
        <p14:creationId xmlns:p14="http://schemas.microsoft.com/office/powerpoint/2010/main" val="38949860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auto">
          <a:xfrm>
            <a:off x="102961" y="1073197"/>
            <a:ext cx="9056914" cy="5799137"/>
          </a:xfrm>
          <a:prstGeom prst="rect">
            <a:avLst/>
          </a:prstGeom>
          <a:solidFill>
            <a:schemeClr val="bg1"/>
          </a:solidFill>
          <a:ln w="9525" cap="flat" cmpd="sng" algn="ctr">
            <a:noFill/>
            <a:prstDash val="solid"/>
            <a:round/>
            <a:headEnd type="none" w="med" len="med"/>
            <a:tailEnd type="none" w="med" len="med"/>
          </a:ln>
          <a:effectLst/>
        </p:spPr>
        <p:txBody>
          <a:bodyPr wrap="none"/>
          <a:lstStyle/>
          <a:p>
            <a:pPr>
              <a:defRPr/>
            </a:pPr>
            <a:endParaRPr lang="en-US"/>
          </a:p>
        </p:txBody>
      </p:sp>
      <p:graphicFrame>
        <p:nvGraphicFramePr>
          <p:cNvPr id="942082" name="Group 2"/>
          <p:cNvGraphicFramePr>
            <a:graphicFrameLocks noGrp="1"/>
          </p:cNvGraphicFramePr>
          <p:nvPr>
            <p:extLst>
              <p:ext uri="{D42A27DB-BD31-4B8C-83A1-F6EECF244321}">
                <p14:modId xmlns:p14="http://schemas.microsoft.com/office/powerpoint/2010/main" val="3475137429"/>
              </p:ext>
            </p:extLst>
          </p:nvPr>
        </p:nvGraphicFramePr>
        <p:xfrm>
          <a:off x="3222023" y="1316725"/>
          <a:ext cx="3116607" cy="3295651"/>
        </p:xfrm>
        <a:graphic>
          <a:graphicData uri="http://schemas.openxmlformats.org/drawingml/2006/table">
            <a:tbl>
              <a:tblPr/>
              <a:tblGrid>
                <a:gridCol w="3116607"/>
              </a:tblGrid>
              <a:tr h="274638">
                <a:tc>
                  <a:txBody>
                    <a:bodyPr/>
                    <a:lstStyle/>
                    <a:p>
                      <a:pPr marL="0" marR="0" lvl="0" indent="0" algn="ctr" defTabSz="914400" rtl="0" eaLnBrk="1" fontAlgn="base" latinLnBrk="0" hangingPunct="1">
                        <a:lnSpc>
                          <a:spcPct val="100000"/>
                        </a:lnSpc>
                        <a:spcBef>
                          <a:spcPct val="50000"/>
                        </a:spcBef>
                        <a:spcAft>
                          <a:spcPct val="0"/>
                        </a:spcAft>
                        <a:buClr>
                          <a:schemeClr val="hlink"/>
                        </a:buClr>
                        <a:buSzPct val="70000"/>
                        <a:buFont typeface="Wingdings" pitchFamily="2" charset="2"/>
                        <a:buNone/>
                        <a:tabLst/>
                      </a:pPr>
                      <a:r>
                        <a:rPr kumimoji="0" lang="en-US" sz="1200" b="1" i="0" u="none" strike="noStrike" cap="none" normalizeH="0" baseline="0" dirty="0" smtClean="0">
                          <a:ln>
                            <a:noFill/>
                          </a:ln>
                          <a:solidFill>
                            <a:srgbClr val="FFFF00"/>
                          </a:solidFill>
                          <a:effectLst/>
                          <a:latin typeface="Arial" charset="0"/>
                        </a:rPr>
                        <a:t>Cloud Products</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84163">
                <a:tc>
                  <a:txBody>
                    <a:bodyPr/>
                    <a:lstStyle/>
                    <a:p>
                      <a:pPr marL="0" marR="0" lvl="0" indent="0" algn="l" defTabSz="914400" rtl="0" eaLnBrk="1" fontAlgn="base" latinLnBrk="0" hangingPunct="1">
                        <a:lnSpc>
                          <a:spcPct val="100000"/>
                        </a:lnSpc>
                        <a:spcBef>
                          <a:spcPct val="50000"/>
                        </a:spcBef>
                        <a:spcAft>
                          <a:spcPct val="0"/>
                        </a:spcAft>
                        <a:buClr>
                          <a:schemeClr val="hlink"/>
                        </a:buClr>
                        <a:buSzPct val="70000"/>
                        <a:buFont typeface="Wingdings" pitchFamily="2" charset="2"/>
                        <a:buNone/>
                        <a:tabLst/>
                      </a:pPr>
                      <a:r>
                        <a:rPr kumimoji="0" lang="en-US" sz="1200" b="1" i="0" u="none" strike="noStrike" cap="none" normalizeH="0" baseline="0" dirty="0" smtClean="0">
                          <a:ln>
                            <a:noFill/>
                          </a:ln>
                          <a:solidFill>
                            <a:srgbClr val="FF9933"/>
                          </a:solidFill>
                          <a:effectLst/>
                          <a:latin typeface="Arial" charset="0"/>
                        </a:rPr>
                        <a:t>Cloud layers (snow, low-middle, high)</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85750">
                <a:tc>
                  <a:txBody>
                    <a:bodyPr/>
                    <a:lstStyle/>
                    <a:p>
                      <a:pPr marL="0" marR="0" lvl="0" indent="0" algn="l" defTabSz="914400" rtl="0" eaLnBrk="1" fontAlgn="base" latinLnBrk="0" hangingPunct="1">
                        <a:lnSpc>
                          <a:spcPct val="100000"/>
                        </a:lnSpc>
                        <a:spcBef>
                          <a:spcPct val="50000"/>
                        </a:spcBef>
                        <a:spcAft>
                          <a:spcPct val="0"/>
                        </a:spcAft>
                        <a:buClr>
                          <a:schemeClr val="hlink"/>
                        </a:buClr>
                        <a:buSzPct val="70000"/>
                        <a:buFont typeface="Wingdings" pitchFamily="2" charset="2"/>
                        <a:buNone/>
                        <a:tabLst/>
                      </a:pPr>
                      <a:r>
                        <a:rPr kumimoji="0" lang="en-US" sz="1200" b="1" i="0" u="none" strike="noStrike" cap="none" normalizeH="0" baseline="0" dirty="0" err="1" smtClean="0">
                          <a:ln>
                            <a:noFill/>
                          </a:ln>
                          <a:solidFill>
                            <a:schemeClr val="tx1"/>
                          </a:solidFill>
                          <a:effectLst/>
                          <a:latin typeface="Arial" charset="0"/>
                        </a:rPr>
                        <a:t>CloudSat</a:t>
                      </a:r>
                      <a:r>
                        <a:rPr kumimoji="0" lang="en-US" sz="1200" b="1" i="0" u="none" strike="noStrike" cap="none" normalizeH="0" baseline="0" dirty="0" smtClean="0">
                          <a:ln>
                            <a:noFill/>
                          </a:ln>
                          <a:solidFill>
                            <a:schemeClr val="tx1"/>
                          </a:solidFill>
                          <a:effectLst/>
                          <a:latin typeface="Arial" charset="0"/>
                        </a:rPr>
                        <a:t> (cloud profile)</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85750">
                <a:tc>
                  <a:txBody>
                    <a:bodyPr/>
                    <a:lstStyle/>
                    <a:p>
                      <a:pPr marL="0" marR="0" lvl="0" indent="0" algn="l" defTabSz="914400" rtl="0" eaLnBrk="1" fontAlgn="base" latinLnBrk="0" hangingPunct="1">
                        <a:lnSpc>
                          <a:spcPct val="100000"/>
                        </a:lnSpc>
                        <a:spcBef>
                          <a:spcPct val="50000"/>
                        </a:spcBef>
                        <a:spcAft>
                          <a:spcPct val="0"/>
                        </a:spcAft>
                        <a:buClr>
                          <a:schemeClr val="hlink"/>
                        </a:buClr>
                        <a:buSzPct val="70000"/>
                        <a:buFont typeface="Wingdings" pitchFamily="2" charset="2"/>
                        <a:buNone/>
                        <a:tabLst/>
                      </a:pPr>
                      <a:r>
                        <a:rPr kumimoji="0" lang="en-US" sz="1200" b="1" i="0" u="none" strike="noStrike" cap="none" normalizeH="0" baseline="0" dirty="0" smtClean="0">
                          <a:ln>
                            <a:noFill/>
                          </a:ln>
                          <a:solidFill>
                            <a:srgbClr val="FF9933"/>
                          </a:solidFill>
                          <a:effectLst/>
                          <a:latin typeface="Arial" charset="0"/>
                        </a:rPr>
                        <a:t>Cirrus cloud detection</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85750">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200" b="1" i="0" u="none" strike="noStrike" cap="none" normalizeH="0" baseline="0" dirty="0" smtClean="0">
                          <a:ln>
                            <a:noFill/>
                          </a:ln>
                          <a:solidFill>
                            <a:srgbClr val="FF9933"/>
                          </a:solidFill>
                          <a:effectLst/>
                          <a:latin typeface="Arial" charset="0"/>
                        </a:rPr>
                        <a:t>Contrail detection</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85750">
                <a:tc>
                  <a:txBody>
                    <a:bodyPr/>
                    <a:lstStyle/>
                    <a:p>
                      <a:pPr marL="0" marR="0" lvl="0" indent="0" algn="l" defTabSz="914400" rtl="0" eaLnBrk="1" fontAlgn="base" latinLnBrk="0" hangingPunct="1">
                        <a:lnSpc>
                          <a:spcPct val="100000"/>
                        </a:lnSpc>
                        <a:spcBef>
                          <a:spcPct val="50000"/>
                        </a:spcBef>
                        <a:spcAft>
                          <a:spcPct val="0"/>
                        </a:spcAft>
                        <a:buClr>
                          <a:schemeClr val="hlink"/>
                        </a:buClr>
                        <a:buSzPct val="70000"/>
                        <a:buFont typeface="Wingdings" pitchFamily="2" charset="2"/>
                        <a:buNone/>
                        <a:tabLst/>
                      </a:pPr>
                      <a:r>
                        <a:rPr kumimoji="0" lang="en-US" sz="1200" b="1" i="0" u="none" strike="noStrike" cap="none" normalizeH="0" baseline="0" dirty="0" smtClean="0">
                          <a:ln>
                            <a:noFill/>
                          </a:ln>
                          <a:solidFill>
                            <a:srgbClr val="FF9933"/>
                          </a:solidFill>
                          <a:effectLst/>
                          <a:latin typeface="Arial" charset="0"/>
                        </a:rPr>
                        <a:t>Low cloud detection (night)</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85750">
                <a:tc>
                  <a:txBody>
                    <a:bodyPr/>
                    <a:lstStyle/>
                    <a:p>
                      <a:pPr marL="0" marR="0" lvl="0" indent="0" algn="l" defTabSz="914400" rtl="0" eaLnBrk="1" fontAlgn="base" latinLnBrk="0" hangingPunct="1">
                        <a:lnSpc>
                          <a:spcPct val="100000"/>
                        </a:lnSpc>
                        <a:spcBef>
                          <a:spcPct val="50000"/>
                        </a:spcBef>
                        <a:spcAft>
                          <a:spcPct val="0"/>
                        </a:spcAft>
                        <a:buClr>
                          <a:schemeClr val="hlink"/>
                        </a:buClr>
                        <a:buSzPct val="70000"/>
                        <a:buFont typeface="Wingdings" pitchFamily="2" charset="2"/>
                        <a:buNone/>
                        <a:tabLst/>
                      </a:pPr>
                      <a:r>
                        <a:rPr kumimoji="0" lang="en-US" sz="1200" b="1" i="0" u="none" strike="noStrike" cap="none" normalizeH="0" baseline="0" dirty="0" smtClean="0">
                          <a:ln>
                            <a:noFill/>
                          </a:ln>
                          <a:solidFill>
                            <a:srgbClr val="FF9933"/>
                          </a:solidFill>
                          <a:effectLst/>
                          <a:latin typeface="Arial" charset="0"/>
                        </a:rPr>
                        <a:t>Convective cloud top height</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308100">
                <a:tc>
                  <a:txBody>
                    <a:bodyPr/>
                    <a:lstStyle/>
                    <a:p>
                      <a:pPr marL="0" marR="0" lvl="0" indent="0" algn="l" defTabSz="914400" rtl="0" eaLnBrk="1" fontAlgn="base" latinLnBrk="0" hangingPunct="1">
                        <a:lnSpc>
                          <a:spcPct val="100000"/>
                        </a:lnSpc>
                        <a:spcBef>
                          <a:spcPct val="50000"/>
                        </a:spcBef>
                        <a:spcAft>
                          <a:spcPct val="0"/>
                        </a:spcAft>
                        <a:buClr>
                          <a:schemeClr val="hlink"/>
                        </a:buClr>
                        <a:buSzPct val="70000"/>
                        <a:buFont typeface="Wingdings" pitchFamily="2" charset="2"/>
                        <a:buNone/>
                        <a:tabLst/>
                      </a:pPr>
                      <a:r>
                        <a:rPr kumimoji="0" lang="en-US" sz="1200" b="1" i="0" u="none" strike="noStrike" cap="none" normalizeH="0" baseline="0" dirty="0" smtClean="0">
                          <a:ln>
                            <a:noFill/>
                          </a:ln>
                          <a:solidFill>
                            <a:srgbClr val="FF9933"/>
                          </a:solidFill>
                          <a:effectLst/>
                          <a:latin typeface="Arial" charset="0"/>
                        </a:rPr>
                        <a:t>Cloud properties</a:t>
                      </a:r>
                    </a:p>
                    <a:p>
                      <a:pPr marL="457200" marR="0" lvl="1" indent="0" algn="l" defTabSz="914400" rtl="0" eaLnBrk="1" fontAlgn="base" latinLnBrk="0" hangingPunct="1">
                        <a:lnSpc>
                          <a:spcPct val="90000"/>
                        </a:lnSpc>
                        <a:spcBef>
                          <a:spcPct val="20000"/>
                        </a:spcBef>
                        <a:spcAft>
                          <a:spcPct val="0"/>
                        </a:spcAft>
                        <a:buClr>
                          <a:srgbClr val="FF9933"/>
                        </a:buClr>
                        <a:buSzTx/>
                        <a:buFontTx/>
                        <a:buChar char="–"/>
                        <a:tabLst/>
                      </a:pPr>
                      <a:r>
                        <a:rPr kumimoji="0" lang="en-US" sz="1200" b="1" i="0" u="none" strike="noStrike" cap="none" normalizeH="0" baseline="0" dirty="0" smtClean="0">
                          <a:ln>
                            <a:noFill/>
                          </a:ln>
                          <a:solidFill>
                            <a:srgbClr val="FF9933"/>
                          </a:solidFill>
                          <a:effectLst/>
                          <a:latin typeface="Arial" charset="0"/>
                        </a:rPr>
                        <a:t>effective radius</a:t>
                      </a:r>
                    </a:p>
                    <a:p>
                      <a:pPr marL="457200" marR="0" lvl="1" indent="0" algn="l" defTabSz="914400" rtl="0" eaLnBrk="1" fontAlgn="base" latinLnBrk="0" hangingPunct="1">
                        <a:lnSpc>
                          <a:spcPct val="90000"/>
                        </a:lnSpc>
                        <a:spcBef>
                          <a:spcPct val="20000"/>
                        </a:spcBef>
                        <a:spcAft>
                          <a:spcPct val="0"/>
                        </a:spcAft>
                        <a:buClr>
                          <a:srgbClr val="FF9933"/>
                        </a:buClr>
                        <a:buSzTx/>
                        <a:buFontTx/>
                        <a:buChar char="–"/>
                        <a:tabLst/>
                      </a:pPr>
                      <a:r>
                        <a:rPr kumimoji="0" lang="en-US" sz="1200" b="1" i="0" u="none" strike="noStrike" cap="none" normalizeH="0" baseline="0" dirty="0" smtClean="0">
                          <a:ln>
                            <a:noFill/>
                          </a:ln>
                          <a:solidFill>
                            <a:srgbClr val="FF9933"/>
                          </a:solidFill>
                          <a:effectLst/>
                          <a:latin typeface="Arial" charset="0"/>
                        </a:rPr>
                        <a:t>optical depth</a:t>
                      </a:r>
                    </a:p>
                    <a:p>
                      <a:pPr marL="457200" marR="0" lvl="1" indent="0" algn="l" defTabSz="914400" rtl="0" eaLnBrk="1" fontAlgn="base" latinLnBrk="0" hangingPunct="1">
                        <a:lnSpc>
                          <a:spcPct val="90000"/>
                        </a:lnSpc>
                        <a:spcBef>
                          <a:spcPct val="20000"/>
                        </a:spcBef>
                        <a:spcAft>
                          <a:spcPct val="0"/>
                        </a:spcAft>
                        <a:buClr>
                          <a:srgbClr val="FF9933"/>
                        </a:buClr>
                        <a:buSzTx/>
                        <a:buFontTx/>
                        <a:buChar char="–"/>
                        <a:tabLst/>
                      </a:pPr>
                      <a:r>
                        <a:rPr kumimoji="0" lang="en-US" sz="1200" b="1" i="0" u="none" strike="noStrike" cap="none" normalizeH="0" baseline="0" dirty="0" smtClean="0">
                          <a:ln>
                            <a:noFill/>
                          </a:ln>
                          <a:solidFill>
                            <a:srgbClr val="FF9933"/>
                          </a:solidFill>
                          <a:effectLst/>
                          <a:latin typeface="Arial" charset="0"/>
                        </a:rPr>
                        <a:t>cloud top temperature</a:t>
                      </a:r>
                    </a:p>
                    <a:p>
                      <a:pPr marL="457200" marR="0" lvl="1" indent="0" algn="l" defTabSz="914400" rtl="0" eaLnBrk="1" fontAlgn="base" latinLnBrk="0" hangingPunct="1">
                        <a:lnSpc>
                          <a:spcPct val="90000"/>
                        </a:lnSpc>
                        <a:spcBef>
                          <a:spcPct val="20000"/>
                        </a:spcBef>
                        <a:spcAft>
                          <a:spcPct val="0"/>
                        </a:spcAft>
                        <a:buClr>
                          <a:srgbClr val="FF9933"/>
                        </a:buClr>
                        <a:buSzTx/>
                        <a:buFontTx/>
                        <a:buChar char="–"/>
                        <a:tabLst/>
                      </a:pPr>
                      <a:r>
                        <a:rPr kumimoji="0" lang="en-US" sz="1200" b="1" i="0" u="none" strike="noStrike" cap="none" normalizeH="0" baseline="0" dirty="0" smtClean="0">
                          <a:ln>
                            <a:noFill/>
                          </a:ln>
                          <a:solidFill>
                            <a:srgbClr val="FF9933"/>
                          </a:solidFill>
                          <a:effectLst/>
                          <a:latin typeface="Arial" charset="0"/>
                        </a:rPr>
                        <a:t>cloud top height</a:t>
                      </a:r>
                    </a:p>
                    <a:p>
                      <a:pPr marL="457200" marR="0" lvl="1" indent="0" algn="l" defTabSz="914400" rtl="0" eaLnBrk="1" fontAlgn="base" latinLnBrk="0" hangingPunct="1">
                        <a:lnSpc>
                          <a:spcPct val="90000"/>
                        </a:lnSpc>
                        <a:spcBef>
                          <a:spcPct val="20000"/>
                        </a:spcBef>
                        <a:spcAft>
                          <a:spcPct val="0"/>
                        </a:spcAft>
                        <a:buClr>
                          <a:srgbClr val="FF9933"/>
                        </a:buClr>
                        <a:buSzTx/>
                        <a:buFontTx/>
                        <a:buChar char="–"/>
                        <a:tabLst/>
                      </a:pPr>
                      <a:r>
                        <a:rPr kumimoji="0" lang="en-US" sz="1200" b="1" i="0" u="none" strike="noStrike" cap="none" normalizeH="0" baseline="0" dirty="0" smtClean="0">
                          <a:ln>
                            <a:noFill/>
                          </a:ln>
                          <a:solidFill>
                            <a:srgbClr val="FF9933"/>
                          </a:solidFill>
                          <a:effectLst/>
                          <a:latin typeface="Arial" charset="0"/>
                        </a:rPr>
                        <a:t>cloud type</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graphicFrame>
        <p:nvGraphicFramePr>
          <p:cNvPr id="942102" name="Group 22"/>
          <p:cNvGraphicFramePr>
            <a:graphicFrameLocks noGrp="1"/>
          </p:cNvGraphicFramePr>
          <p:nvPr>
            <p:extLst>
              <p:ext uri="{D42A27DB-BD31-4B8C-83A1-F6EECF244321}">
                <p14:modId xmlns:p14="http://schemas.microsoft.com/office/powerpoint/2010/main" val="1800566902"/>
              </p:ext>
            </p:extLst>
          </p:nvPr>
        </p:nvGraphicFramePr>
        <p:xfrm>
          <a:off x="6478711" y="1326555"/>
          <a:ext cx="2548269" cy="2180594"/>
        </p:xfrm>
        <a:graphic>
          <a:graphicData uri="http://schemas.openxmlformats.org/drawingml/2006/table">
            <a:tbl>
              <a:tblPr/>
              <a:tblGrid>
                <a:gridCol w="2548269"/>
              </a:tblGrid>
              <a:tr h="285554">
                <a:tc>
                  <a:txBody>
                    <a:bodyPr/>
                    <a:lstStyle/>
                    <a:p>
                      <a:pPr marL="0" marR="0" lvl="0" indent="0" algn="ctr" defTabSz="914400" rtl="0" eaLnBrk="1" fontAlgn="base" latinLnBrk="0" hangingPunct="1">
                        <a:lnSpc>
                          <a:spcPct val="100000"/>
                        </a:lnSpc>
                        <a:spcBef>
                          <a:spcPct val="50000"/>
                        </a:spcBef>
                        <a:spcAft>
                          <a:spcPct val="0"/>
                        </a:spcAft>
                        <a:buClr>
                          <a:schemeClr val="hlink"/>
                        </a:buClr>
                        <a:buSzPct val="70000"/>
                        <a:buFont typeface="Wingdings" pitchFamily="2" charset="2"/>
                        <a:buNone/>
                        <a:tabLst/>
                      </a:pPr>
                      <a:r>
                        <a:rPr kumimoji="0" lang="en-US" sz="1200" b="1" i="0" u="none" strike="noStrike" cap="none" normalizeH="0" baseline="0" dirty="0" smtClean="0">
                          <a:ln>
                            <a:noFill/>
                          </a:ln>
                          <a:solidFill>
                            <a:srgbClr val="FFFF00"/>
                          </a:solidFill>
                          <a:effectLst/>
                          <a:latin typeface="Arial" charset="0"/>
                        </a:rPr>
                        <a:t>Environmental Products</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67270">
                <a:tc>
                  <a:txBody>
                    <a:bodyPr/>
                    <a:lstStyle/>
                    <a:p>
                      <a:pPr marL="0" marR="0" lvl="0" indent="0" algn="l" defTabSz="914400" rtl="0" eaLnBrk="1" fontAlgn="base" latinLnBrk="0" hangingPunct="1">
                        <a:lnSpc>
                          <a:spcPct val="100000"/>
                        </a:lnSpc>
                        <a:spcBef>
                          <a:spcPct val="50000"/>
                        </a:spcBef>
                        <a:spcAft>
                          <a:spcPct val="0"/>
                        </a:spcAft>
                        <a:buClr>
                          <a:schemeClr val="hlink"/>
                        </a:buClr>
                        <a:buSzPct val="70000"/>
                        <a:buFont typeface="Wingdings" pitchFamily="2" charset="2"/>
                        <a:buNone/>
                        <a:tabLst/>
                      </a:pPr>
                      <a:r>
                        <a:rPr kumimoji="0" lang="en-US" sz="1200" b="1" i="0" u="none" strike="noStrike" cap="none" normalizeH="0" baseline="0" dirty="0" smtClean="0">
                          <a:ln>
                            <a:noFill/>
                          </a:ln>
                          <a:solidFill>
                            <a:srgbClr val="FF9933"/>
                          </a:solidFill>
                          <a:effectLst/>
                          <a:latin typeface="Arial" charset="0"/>
                        </a:rPr>
                        <a:t>Aerosol amounts (optical depth)</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85554">
                <a:tc>
                  <a:txBody>
                    <a:bodyPr/>
                    <a:lstStyle/>
                    <a:p>
                      <a:pPr marL="0" marR="0" lvl="0" indent="0" algn="l" defTabSz="914400" rtl="0" eaLnBrk="1" fontAlgn="base" latinLnBrk="0" hangingPunct="1">
                        <a:lnSpc>
                          <a:spcPct val="100000"/>
                        </a:lnSpc>
                        <a:spcBef>
                          <a:spcPct val="50000"/>
                        </a:spcBef>
                        <a:spcAft>
                          <a:spcPct val="0"/>
                        </a:spcAft>
                        <a:buClr>
                          <a:schemeClr val="hlink"/>
                        </a:buClr>
                        <a:buSzPct val="70000"/>
                        <a:buFont typeface="Wingdings" pitchFamily="2" charset="2"/>
                        <a:buNone/>
                        <a:tabLst/>
                      </a:pPr>
                      <a:r>
                        <a:rPr kumimoji="0" lang="en-US" sz="1200" b="1" i="0" u="none" strike="noStrike" cap="none" normalizeH="0" baseline="0" dirty="0" smtClean="0">
                          <a:ln>
                            <a:noFill/>
                          </a:ln>
                          <a:solidFill>
                            <a:srgbClr val="FF9933"/>
                          </a:solidFill>
                          <a:effectLst/>
                          <a:latin typeface="Arial" charset="0"/>
                        </a:rPr>
                        <a:t>Biomass (vegetation type)</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85554">
                <a:tc>
                  <a:txBody>
                    <a:bodyPr/>
                    <a:lstStyle/>
                    <a:p>
                      <a:pPr marL="0" marR="0" lvl="0" indent="0" algn="l" defTabSz="914400" rtl="0" eaLnBrk="1" fontAlgn="base" latinLnBrk="0" hangingPunct="1">
                        <a:lnSpc>
                          <a:spcPct val="100000"/>
                        </a:lnSpc>
                        <a:spcBef>
                          <a:spcPct val="50000"/>
                        </a:spcBef>
                        <a:spcAft>
                          <a:spcPct val="0"/>
                        </a:spcAft>
                        <a:buClr>
                          <a:schemeClr val="hlink"/>
                        </a:buClr>
                        <a:buSzPct val="70000"/>
                        <a:buFont typeface="Wingdings" pitchFamily="2" charset="2"/>
                        <a:buNone/>
                        <a:tabLst/>
                      </a:pPr>
                      <a:r>
                        <a:rPr kumimoji="0" lang="en-US" sz="1200" b="1" i="0" u="none" strike="noStrike" cap="none" normalizeH="0" baseline="0" dirty="0" smtClean="0">
                          <a:ln>
                            <a:noFill/>
                          </a:ln>
                          <a:solidFill>
                            <a:srgbClr val="FF9933"/>
                          </a:solidFill>
                          <a:effectLst/>
                          <a:latin typeface="Arial" charset="0"/>
                        </a:rPr>
                        <a:t>Dust detection</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85554">
                <a:tc>
                  <a:txBody>
                    <a:bodyPr/>
                    <a:lstStyle/>
                    <a:p>
                      <a:pPr marL="0" marR="0" lvl="0" indent="0" algn="l" defTabSz="914400" rtl="0" eaLnBrk="1" fontAlgn="base" latinLnBrk="0" hangingPunct="1">
                        <a:lnSpc>
                          <a:spcPct val="100000"/>
                        </a:lnSpc>
                        <a:spcBef>
                          <a:spcPct val="50000"/>
                        </a:spcBef>
                        <a:spcAft>
                          <a:spcPct val="0"/>
                        </a:spcAft>
                        <a:buClr>
                          <a:schemeClr val="hlink"/>
                        </a:buClr>
                        <a:buSzPct val="70000"/>
                        <a:buFont typeface="Wingdings" pitchFamily="2" charset="2"/>
                        <a:buNone/>
                        <a:tabLst/>
                      </a:pPr>
                      <a:r>
                        <a:rPr kumimoji="0" lang="en-US" sz="1200" b="1" i="0" u="none" strike="noStrike" cap="none" normalizeH="0" baseline="0" dirty="0" smtClean="0">
                          <a:ln>
                            <a:noFill/>
                          </a:ln>
                          <a:solidFill>
                            <a:srgbClr val="FF9933"/>
                          </a:solidFill>
                          <a:effectLst/>
                          <a:latin typeface="Arial" charset="0"/>
                        </a:rPr>
                        <a:t>Fire detection (hot spots)</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85554">
                <a:tc>
                  <a:txBody>
                    <a:bodyPr/>
                    <a:lstStyle/>
                    <a:p>
                      <a:pPr marL="0" marR="0" lvl="0" indent="0" algn="l" defTabSz="914400" rtl="0" eaLnBrk="1" fontAlgn="base" latinLnBrk="0" hangingPunct="1">
                        <a:lnSpc>
                          <a:spcPct val="100000"/>
                        </a:lnSpc>
                        <a:spcBef>
                          <a:spcPct val="50000"/>
                        </a:spcBef>
                        <a:spcAft>
                          <a:spcPct val="0"/>
                        </a:spcAft>
                        <a:buClr>
                          <a:schemeClr val="hlink"/>
                        </a:buClr>
                        <a:buSzPct val="70000"/>
                        <a:buFont typeface="Wingdings" pitchFamily="2" charset="2"/>
                        <a:buNone/>
                        <a:tabLst/>
                      </a:pPr>
                      <a:r>
                        <a:rPr kumimoji="0" lang="en-US" sz="1200" b="1" i="0" u="none" strike="noStrike" cap="none" normalizeH="0" baseline="0" dirty="0" smtClean="0">
                          <a:ln>
                            <a:noFill/>
                          </a:ln>
                          <a:solidFill>
                            <a:srgbClr val="FF9933"/>
                          </a:solidFill>
                          <a:effectLst/>
                          <a:latin typeface="Arial" charset="0"/>
                        </a:rPr>
                        <a:t>Lightning detection</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85554">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200" b="1" i="0" u="none" strike="noStrike" cap="none" normalizeH="0" baseline="0" dirty="0" smtClean="0">
                          <a:ln>
                            <a:noFill/>
                          </a:ln>
                          <a:solidFill>
                            <a:srgbClr val="FF9933"/>
                          </a:solidFill>
                          <a:effectLst/>
                          <a:latin typeface="Arial" charset="0"/>
                        </a:rPr>
                        <a:t>Snow cover (surface)</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graphicFrame>
        <p:nvGraphicFramePr>
          <p:cNvPr id="942147" name="Group 67"/>
          <p:cNvGraphicFramePr>
            <a:graphicFrameLocks noGrp="1"/>
          </p:cNvGraphicFramePr>
          <p:nvPr>
            <p:extLst>
              <p:ext uri="{D42A27DB-BD31-4B8C-83A1-F6EECF244321}">
                <p14:modId xmlns:p14="http://schemas.microsoft.com/office/powerpoint/2010/main" val="1508199341"/>
              </p:ext>
            </p:extLst>
          </p:nvPr>
        </p:nvGraphicFramePr>
        <p:xfrm>
          <a:off x="117020" y="1325312"/>
          <a:ext cx="2971800" cy="4150012"/>
        </p:xfrm>
        <a:graphic>
          <a:graphicData uri="http://schemas.openxmlformats.org/drawingml/2006/table">
            <a:tbl>
              <a:tblPr/>
              <a:tblGrid>
                <a:gridCol w="2971800"/>
              </a:tblGrid>
              <a:tr h="282589">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200" b="1" i="0" u="none" strike="noStrike" cap="none" normalizeH="0" baseline="0" dirty="0" smtClean="0">
                          <a:ln>
                            <a:noFill/>
                          </a:ln>
                          <a:solidFill>
                            <a:srgbClr val="FFFF00"/>
                          </a:solidFill>
                          <a:effectLst/>
                          <a:latin typeface="Arial" charset="0"/>
                        </a:rPr>
                        <a:t>Standard Products</a:t>
                      </a:r>
                    </a:p>
                  </a:txBody>
                  <a:tcPr marT="45722" marB="45722"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74333">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200" b="1" i="0" u="none" strike="noStrike" cap="none" normalizeH="0" baseline="0" dirty="0" smtClean="0">
                          <a:ln>
                            <a:noFill/>
                          </a:ln>
                          <a:solidFill>
                            <a:srgbClr val="FF9933"/>
                          </a:solidFill>
                          <a:effectLst/>
                          <a:latin typeface="Arial" charset="0"/>
                        </a:rPr>
                        <a:t>Visible (daytime)</a:t>
                      </a:r>
                    </a:p>
                  </a:txBody>
                  <a:tcPr marT="45722" marB="45722"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74333">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200" b="1" i="0" u="none" strike="noStrike" cap="none" normalizeH="0" baseline="0" dirty="0" smtClean="0">
                          <a:ln>
                            <a:noFill/>
                          </a:ln>
                          <a:solidFill>
                            <a:srgbClr val="FF9933"/>
                          </a:solidFill>
                          <a:effectLst/>
                          <a:latin typeface="Arial" charset="0"/>
                        </a:rPr>
                        <a:t>Visible (night time)</a:t>
                      </a:r>
                    </a:p>
                  </a:txBody>
                  <a:tcPr marT="45722" marB="45722"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74333">
                <a:tc>
                  <a:txBody>
                    <a:bodyPr/>
                    <a:lstStyle/>
                    <a:p>
                      <a:pPr marL="0" marR="0" lvl="0" indent="0" algn="l" defTabSz="914400" rtl="0" eaLnBrk="1" fontAlgn="base" latinLnBrk="0" hangingPunct="1">
                        <a:lnSpc>
                          <a:spcPct val="100000"/>
                        </a:lnSpc>
                        <a:spcBef>
                          <a:spcPct val="50000"/>
                        </a:spcBef>
                        <a:spcAft>
                          <a:spcPct val="0"/>
                        </a:spcAft>
                        <a:buClr>
                          <a:schemeClr val="hlink"/>
                        </a:buClr>
                        <a:buSzPct val="70000"/>
                        <a:buFont typeface="Wingdings" pitchFamily="2" charset="2"/>
                        <a:buNone/>
                        <a:tabLst/>
                      </a:pPr>
                      <a:r>
                        <a:rPr kumimoji="0" lang="en-US" sz="1200" b="1" i="0" u="none" strike="noStrike" cap="none" normalizeH="0" baseline="0" dirty="0" smtClean="0">
                          <a:ln>
                            <a:noFill/>
                          </a:ln>
                          <a:solidFill>
                            <a:srgbClr val="FF9933"/>
                          </a:solidFill>
                          <a:effectLst/>
                          <a:latin typeface="Arial" charset="0"/>
                        </a:rPr>
                        <a:t>Infrared</a:t>
                      </a:r>
                    </a:p>
                  </a:txBody>
                  <a:tcPr marT="45722" marB="45722"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74333">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200" b="1" i="0" u="none" strike="noStrike" cap="none" normalizeH="0" baseline="0" dirty="0" smtClean="0">
                          <a:ln>
                            <a:noFill/>
                          </a:ln>
                          <a:solidFill>
                            <a:schemeClr val="tx1"/>
                          </a:solidFill>
                          <a:effectLst/>
                          <a:latin typeface="Arial" charset="0"/>
                        </a:rPr>
                        <a:t>Water Vapor</a:t>
                      </a:r>
                    </a:p>
                  </a:txBody>
                  <a:tcPr marT="45722" marB="45722"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74333">
                <a:tc>
                  <a:txBody>
                    <a:bodyPr/>
                    <a:lstStyle/>
                    <a:p>
                      <a:pPr marL="0" marR="0" lvl="0" indent="0" algn="l" defTabSz="914400" rtl="0" eaLnBrk="1" fontAlgn="base" latinLnBrk="0" hangingPunct="1">
                        <a:lnSpc>
                          <a:spcPct val="100000"/>
                        </a:lnSpc>
                        <a:spcBef>
                          <a:spcPct val="50000"/>
                        </a:spcBef>
                        <a:spcAft>
                          <a:spcPct val="0"/>
                        </a:spcAft>
                        <a:buClr>
                          <a:schemeClr val="hlink"/>
                        </a:buClr>
                        <a:buSzPct val="70000"/>
                        <a:buFont typeface="Wingdings" pitchFamily="2" charset="2"/>
                        <a:buNone/>
                        <a:tabLst/>
                      </a:pPr>
                      <a:r>
                        <a:rPr kumimoji="0" lang="en-US" sz="1200" b="1" i="0" u="none" strike="noStrike" cap="none" normalizeH="0" baseline="0" dirty="0" smtClean="0">
                          <a:ln>
                            <a:noFill/>
                          </a:ln>
                          <a:solidFill>
                            <a:srgbClr val="FF9933"/>
                          </a:solidFill>
                          <a:effectLst/>
                          <a:latin typeface="Arial" charset="0"/>
                        </a:rPr>
                        <a:t>True Color</a:t>
                      </a:r>
                    </a:p>
                  </a:txBody>
                  <a:tcPr marT="45722" marB="45722"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74333">
                <a:tc>
                  <a:txBody>
                    <a:bodyPr/>
                    <a:lstStyle/>
                    <a:p>
                      <a:pPr marL="0" marR="0" lvl="0" indent="0" algn="l" defTabSz="914400" rtl="0" eaLnBrk="1" fontAlgn="base" latinLnBrk="0" hangingPunct="1">
                        <a:lnSpc>
                          <a:spcPct val="100000"/>
                        </a:lnSpc>
                        <a:spcBef>
                          <a:spcPct val="50000"/>
                        </a:spcBef>
                        <a:spcAft>
                          <a:spcPct val="0"/>
                        </a:spcAft>
                        <a:buClr>
                          <a:schemeClr val="hlink"/>
                        </a:buClr>
                        <a:buSzPct val="70000"/>
                        <a:buFont typeface="Wingdings" pitchFamily="2" charset="2"/>
                        <a:buNone/>
                        <a:tabLst/>
                      </a:pPr>
                      <a:r>
                        <a:rPr kumimoji="0" lang="en-US" sz="1200" b="1" i="0" u="none" strike="noStrike" cap="none" normalizeH="0" baseline="0" dirty="0" smtClean="0">
                          <a:ln>
                            <a:noFill/>
                          </a:ln>
                          <a:solidFill>
                            <a:schemeClr val="tx1"/>
                          </a:solidFill>
                          <a:effectLst/>
                          <a:latin typeface="Arial" charset="0"/>
                        </a:rPr>
                        <a:t>Pseudo/GEO True Color </a:t>
                      </a:r>
                    </a:p>
                  </a:txBody>
                  <a:tcPr marT="45722" marB="45722"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74333">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200" b="1" i="0" u="none" strike="noStrike" cap="none" normalizeH="0" baseline="0" dirty="0" smtClean="0">
                          <a:ln>
                            <a:noFill/>
                          </a:ln>
                          <a:solidFill>
                            <a:schemeClr val="tx1"/>
                          </a:solidFill>
                          <a:effectLst/>
                          <a:latin typeface="Arial" charset="0"/>
                        </a:rPr>
                        <a:t>Rain Rates</a:t>
                      </a:r>
                    </a:p>
                  </a:txBody>
                  <a:tcPr marT="45722" marB="45722"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13266">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200" b="1" i="0" u="none" strike="noStrike" cap="none" normalizeH="0" baseline="0" dirty="0" smtClean="0">
                          <a:ln>
                            <a:noFill/>
                          </a:ln>
                          <a:solidFill>
                            <a:schemeClr val="tx1"/>
                          </a:solidFill>
                          <a:effectLst/>
                          <a:latin typeface="Arial" charset="0"/>
                        </a:rPr>
                        <a:t>Rain Totals</a:t>
                      </a:r>
                    </a:p>
                    <a:p>
                      <a:pPr marL="457200" marR="0" lvl="1" indent="0" algn="l" defTabSz="914400" rtl="0" eaLnBrk="1" fontAlgn="base" latinLnBrk="0" hangingPunct="1">
                        <a:lnSpc>
                          <a:spcPct val="100000"/>
                        </a:lnSpc>
                        <a:spcBef>
                          <a:spcPct val="20000"/>
                        </a:spcBef>
                        <a:spcAft>
                          <a:spcPct val="0"/>
                        </a:spcAft>
                        <a:buClr>
                          <a:schemeClr val="tx1"/>
                        </a:buClr>
                        <a:buSzTx/>
                        <a:buFontTx/>
                        <a:buChar char="–"/>
                        <a:tabLst/>
                      </a:pPr>
                      <a:r>
                        <a:rPr kumimoji="0" lang="en-US" sz="1200" b="1" i="0" u="none" strike="noStrike" cap="none" normalizeH="0" baseline="0" dirty="0" smtClean="0">
                          <a:ln>
                            <a:noFill/>
                          </a:ln>
                          <a:solidFill>
                            <a:schemeClr val="tx1"/>
                          </a:solidFill>
                          <a:effectLst/>
                          <a:latin typeface="Arial" charset="0"/>
                        </a:rPr>
                        <a:t>    3, 6, 12, 24 hours</a:t>
                      </a:r>
                    </a:p>
                    <a:p>
                      <a:pPr marL="457200" marR="0" lvl="1" indent="0" algn="l" defTabSz="914400" rtl="0" eaLnBrk="1" fontAlgn="base" latinLnBrk="0" hangingPunct="1">
                        <a:lnSpc>
                          <a:spcPct val="100000"/>
                        </a:lnSpc>
                        <a:spcBef>
                          <a:spcPct val="20000"/>
                        </a:spcBef>
                        <a:spcAft>
                          <a:spcPct val="0"/>
                        </a:spcAft>
                        <a:buClr>
                          <a:schemeClr val="tx1"/>
                        </a:buClr>
                        <a:buSzTx/>
                        <a:buFontTx/>
                        <a:buChar char="–"/>
                        <a:tabLst/>
                      </a:pPr>
                      <a:r>
                        <a:rPr kumimoji="0" lang="en-US" sz="1200" b="1" i="0" u="none" strike="noStrike" cap="none" normalizeH="0" baseline="0" dirty="0" smtClean="0">
                          <a:ln>
                            <a:noFill/>
                          </a:ln>
                          <a:solidFill>
                            <a:schemeClr val="tx1"/>
                          </a:solidFill>
                          <a:effectLst/>
                          <a:latin typeface="Arial" charset="0"/>
                        </a:rPr>
                        <a:t>    2, 3, 4, 5, 6, 7, 10, 12, 14 days</a:t>
                      </a:r>
                    </a:p>
                  </a:txBody>
                  <a:tcPr marT="45722" marB="45722"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050976">
                <a:tc>
                  <a:txBody>
                    <a:bodyPr/>
                    <a:lstStyle/>
                    <a:p>
                      <a:pPr marL="0" marR="0" lvl="0" indent="0" algn="l" defTabSz="914400" rtl="0" eaLnBrk="1" fontAlgn="base" latinLnBrk="0" hangingPunct="1">
                        <a:lnSpc>
                          <a:spcPct val="80000"/>
                        </a:lnSpc>
                        <a:spcBef>
                          <a:spcPct val="50000"/>
                        </a:spcBef>
                        <a:spcAft>
                          <a:spcPct val="0"/>
                        </a:spcAft>
                        <a:buClr>
                          <a:schemeClr val="hlink"/>
                        </a:buClr>
                        <a:buSzPct val="70000"/>
                        <a:buFont typeface="Wingdings" pitchFamily="2" charset="2"/>
                        <a:buNone/>
                        <a:tabLst/>
                      </a:pPr>
                      <a:r>
                        <a:rPr kumimoji="0" lang="en-US" sz="1200" b="1" i="0" u="none" strike="noStrike" cap="none" normalizeH="0" baseline="0" dirty="0" smtClean="0">
                          <a:ln>
                            <a:noFill/>
                          </a:ln>
                          <a:solidFill>
                            <a:schemeClr val="tx1"/>
                          </a:solidFill>
                          <a:effectLst/>
                          <a:latin typeface="Arial" charset="0"/>
                        </a:rPr>
                        <a:t>*Winds</a:t>
                      </a:r>
                    </a:p>
                    <a:p>
                      <a:pPr marL="457200" marR="0" lvl="1" indent="0" algn="l" defTabSz="914400" rtl="0" eaLnBrk="1" fontAlgn="base" latinLnBrk="0" hangingPunct="1">
                        <a:lnSpc>
                          <a:spcPct val="60000"/>
                        </a:lnSpc>
                        <a:spcBef>
                          <a:spcPct val="50000"/>
                        </a:spcBef>
                        <a:spcAft>
                          <a:spcPct val="0"/>
                        </a:spcAft>
                        <a:buClr>
                          <a:schemeClr val="tx1"/>
                        </a:buClr>
                        <a:buSzTx/>
                        <a:buFontTx/>
                        <a:buChar char="–"/>
                        <a:tabLst/>
                      </a:pPr>
                      <a:r>
                        <a:rPr kumimoji="0" lang="en-US" sz="1200" b="1" i="0" u="none" strike="noStrike" cap="none" normalizeH="0" baseline="0" dirty="0" smtClean="0">
                          <a:ln>
                            <a:noFill/>
                          </a:ln>
                          <a:solidFill>
                            <a:schemeClr val="tx1"/>
                          </a:solidFill>
                          <a:effectLst/>
                          <a:latin typeface="Arial" charset="0"/>
                        </a:rPr>
                        <a:t>     speed and direction</a:t>
                      </a:r>
                    </a:p>
                    <a:p>
                      <a:pPr marL="457200" marR="0" lvl="1" indent="0" algn="l" defTabSz="914400" rtl="0" eaLnBrk="1" fontAlgn="base" latinLnBrk="0" hangingPunct="1">
                        <a:lnSpc>
                          <a:spcPct val="60000"/>
                        </a:lnSpc>
                        <a:spcBef>
                          <a:spcPct val="50000"/>
                        </a:spcBef>
                        <a:spcAft>
                          <a:spcPct val="0"/>
                        </a:spcAft>
                        <a:buClr>
                          <a:schemeClr val="tx1"/>
                        </a:buClr>
                        <a:buSzTx/>
                        <a:buFontTx/>
                        <a:buChar char="–"/>
                        <a:tabLst/>
                      </a:pPr>
                      <a:r>
                        <a:rPr kumimoji="0" lang="en-US" sz="1200" b="1" i="0" u="none" strike="noStrike" cap="none" normalizeH="0" baseline="0" dirty="0" smtClean="0">
                          <a:ln>
                            <a:noFill/>
                          </a:ln>
                          <a:solidFill>
                            <a:schemeClr val="tx1"/>
                          </a:solidFill>
                          <a:effectLst/>
                          <a:latin typeface="Arial" charset="0"/>
                        </a:rPr>
                        <a:t>     low level</a:t>
                      </a:r>
                    </a:p>
                    <a:p>
                      <a:pPr marL="457200" marR="0" lvl="1" indent="0" algn="l" defTabSz="914400" rtl="0" eaLnBrk="1" fontAlgn="base" latinLnBrk="0" hangingPunct="1">
                        <a:lnSpc>
                          <a:spcPct val="60000"/>
                        </a:lnSpc>
                        <a:spcBef>
                          <a:spcPct val="50000"/>
                        </a:spcBef>
                        <a:spcAft>
                          <a:spcPct val="0"/>
                        </a:spcAft>
                        <a:buClr>
                          <a:schemeClr val="tx1"/>
                        </a:buClr>
                        <a:buSzTx/>
                        <a:buFontTx/>
                        <a:buChar char="–"/>
                        <a:tabLst/>
                      </a:pPr>
                      <a:r>
                        <a:rPr kumimoji="0" lang="en-US" sz="1200" b="1" i="0" u="none" strike="noStrike" cap="none" normalizeH="0" baseline="0" dirty="0" smtClean="0">
                          <a:ln>
                            <a:noFill/>
                          </a:ln>
                          <a:solidFill>
                            <a:schemeClr val="tx1"/>
                          </a:solidFill>
                          <a:effectLst/>
                          <a:latin typeface="Arial" charset="0"/>
                        </a:rPr>
                        <a:t>     middle level</a:t>
                      </a:r>
                    </a:p>
                    <a:p>
                      <a:pPr marL="457200" marR="0" lvl="1" indent="0" algn="l" defTabSz="914400" rtl="0" eaLnBrk="1" fontAlgn="base" latinLnBrk="0" hangingPunct="1">
                        <a:lnSpc>
                          <a:spcPct val="60000"/>
                        </a:lnSpc>
                        <a:spcBef>
                          <a:spcPct val="50000"/>
                        </a:spcBef>
                        <a:spcAft>
                          <a:spcPct val="0"/>
                        </a:spcAft>
                        <a:buClr>
                          <a:schemeClr val="tx1"/>
                        </a:buClr>
                        <a:buSzTx/>
                        <a:buFontTx/>
                        <a:buChar char="–"/>
                        <a:tabLst/>
                      </a:pPr>
                      <a:r>
                        <a:rPr kumimoji="0" lang="en-US" sz="1200" b="1" i="0" u="none" strike="noStrike" cap="none" normalizeH="0" baseline="0" dirty="0" smtClean="0">
                          <a:ln>
                            <a:noFill/>
                          </a:ln>
                          <a:solidFill>
                            <a:schemeClr val="tx1"/>
                          </a:solidFill>
                          <a:effectLst/>
                          <a:latin typeface="Arial" charset="0"/>
                        </a:rPr>
                        <a:t>     upper level</a:t>
                      </a:r>
                    </a:p>
                  </a:txBody>
                  <a:tcPr marT="45722" marB="45722"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graphicFrame>
        <p:nvGraphicFramePr>
          <p:cNvPr id="942169" name="Group 89"/>
          <p:cNvGraphicFramePr>
            <a:graphicFrameLocks noGrp="1"/>
          </p:cNvGraphicFramePr>
          <p:nvPr>
            <p:extLst>
              <p:ext uri="{D42A27DB-BD31-4B8C-83A1-F6EECF244321}">
                <p14:modId xmlns:p14="http://schemas.microsoft.com/office/powerpoint/2010/main" val="2037518044"/>
              </p:ext>
            </p:extLst>
          </p:nvPr>
        </p:nvGraphicFramePr>
        <p:xfrm>
          <a:off x="6587970" y="3662285"/>
          <a:ext cx="2362200" cy="1955800"/>
        </p:xfrm>
        <a:graphic>
          <a:graphicData uri="http://schemas.openxmlformats.org/drawingml/2006/table">
            <a:tbl>
              <a:tblPr/>
              <a:tblGrid>
                <a:gridCol w="2362200"/>
              </a:tblGrid>
              <a:tr h="279400">
                <a:tc>
                  <a:txBody>
                    <a:bodyPr/>
                    <a:lstStyle/>
                    <a:p>
                      <a:pPr marL="0" marR="0" lvl="0" indent="0" algn="ctr" defTabSz="914400" rtl="0" eaLnBrk="1" fontAlgn="base" latinLnBrk="0" hangingPunct="1">
                        <a:lnSpc>
                          <a:spcPct val="100000"/>
                        </a:lnSpc>
                        <a:spcBef>
                          <a:spcPct val="50000"/>
                        </a:spcBef>
                        <a:spcAft>
                          <a:spcPct val="0"/>
                        </a:spcAft>
                        <a:buClr>
                          <a:schemeClr val="hlink"/>
                        </a:buClr>
                        <a:buSzPct val="70000"/>
                        <a:buFont typeface="Wingdings" pitchFamily="2" charset="2"/>
                        <a:buNone/>
                        <a:tabLst/>
                      </a:pPr>
                      <a:r>
                        <a:rPr kumimoji="0" lang="en-US" sz="1200" b="1" i="0" u="none" strike="noStrike" cap="none" normalizeH="0" baseline="0" dirty="0" smtClean="0">
                          <a:ln>
                            <a:noFill/>
                          </a:ln>
                          <a:solidFill>
                            <a:srgbClr val="FFFF00"/>
                          </a:solidFill>
                          <a:effectLst/>
                          <a:latin typeface="Arial" charset="0"/>
                        </a:rPr>
                        <a:t>*NWP model overlays</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79400">
                <a:tc>
                  <a:txBody>
                    <a:bodyPr/>
                    <a:lstStyle/>
                    <a:p>
                      <a:pPr marL="0" marR="0" lvl="0" indent="0" algn="l" defTabSz="914400" rtl="0" eaLnBrk="1" fontAlgn="base" latinLnBrk="0" hangingPunct="1">
                        <a:lnSpc>
                          <a:spcPct val="100000"/>
                        </a:lnSpc>
                        <a:spcBef>
                          <a:spcPct val="50000"/>
                        </a:spcBef>
                        <a:spcAft>
                          <a:spcPct val="0"/>
                        </a:spcAft>
                        <a:buClr>
                          <a:schemeClr val="hlink"/>
                        </a:buClr>
                        <a:buSzPct val="70000"/>
                        <a:buFont typeface="Wingdings" pitchFamily="2" charset="2"/>
                        <a:buNone/>
                        <a:tabLst/>
                      </a:pPr>
                      <a:r>
                        <a:rPr kumimoji="0" lang="en-US" sz="1200" b="1" i="0" u="none" strike="noStrike" cap="none" normalizeH="0" baseline="0" dirty="0" smtClean="0">
                          <a:ln>
                            <a:noFill/>
                          </a:ln>
                          <a:solidFill>
                            <a:schemeClr val="tx1"/>
                          </a:solidFill>
                          <a:effectLst/>
                          <a:latin typeface="Arial" charset="0"/>
                        </a:rPr>
                        <a:t>Sea Level Pressure</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79400">
                <a:tc>
                  <a:txBody>
                    <a:bodyPr/>
                    <a:lstStyle/>
                    <a:p>
                      <a:pPr marL="0" marR="0" lvl="0" indent="0" algn="l" defTabSz="914400" rtl="0" eaLnBrk="1" fontAlgn="base" latinLnBrk="0" hangingPunct="1">
                        <a:lnSpc>
                          <a:spcPct val="100000"/>
                        </a:lnSpc>
                        <a:spcBef>
                          <a:spcPct val="50000"/>
                        </a:spcBef>
                        <a:spcAft>
                          <a:spcPct val="0"/>
                        </a:spcAft>
                        <a:buClr>
                          <a:schemeClr val="hlink"/>
                        </a:buClr>
                        <a:buSzPct val="70000"/>
                        <a:buFont typeface="Wingdings" pitchFamily="2" charset="2"/>
                        <a:buNone/>
                        <a:tabLst/>
                      </a:pPr>
                      <a:r>
                        <a:rPr kumimoji="0" lang="en-US" sz="1200" b="1" i="0" u="none" strike="noStrike" cap="none" normalizeH="0" baseline="0" dirty="0" smtClean="0">
                          <a:ln>
                            <a:noFill/>
                          </a:ln>
                          <a:solidFill>
                            <a:schemeClr val="tx1"/>
                          </a:solidFill>
                          <a:effectLst/>
                          <a:latin typeface="Arial" charset="0"/>
                        </a:rPr>
                        <a:t>500 mb Heights</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79400">
                <a:tc>
                  <a:txBody>
                    <a:bodyPr/>
                    <a:lstStyle/>
                    <a:p>
                      <a:pPr marL="0" marR="0" lvl="0" indent="0" algn="l" defTabSz="914400" rtl="0" eaLnBrk="1" fontAlgn="base" latinLnBrk="0" hangingPunct="1">
                        <a:lnSpc>
                          <a:spcPct val="100000"/>
                        </a:lnSpc>
                        <a:spcBef>
                          <a:spcPct val="50000"/>
                        </a:spcBef>
                        <a:spcAft>
                          <a:spcPct val="0"/>
                        </a:spcAft>
                        <a:buClr>
                          <a:schemeClr val="hlink"/>
                        </a:buClr>
                        <a:buSzPct val="70000"/>
                        <a:buFont typeface="Wingdings" pitchFamily="2" charset="2"/>
                        <a:buNone/>
                        <a:tabLst/>
                      </a:pPr>
                      <a:r>
                        <a:rPr kumimoji="0" lang="en-US" sz="1200" b="1" i="0" u="none" strike="noStrike" cap="none" normalizeH="0" baseline="0" dirty="0" err="1" smtClean="0">
                          <a:ln>
                            <a:noFill/>
                          </a:ln>
                          <a:solidFill>
                            <a:schemeClr val="tx1"/>
                          </a:solidFill>
                          <a:effectLst/>
                          <a:latin typeface="Arial" charset="0"/>
                        </a:rPr>
                        <a:t>sfc</a:t>
                      </a:r>
                      <a:r>
                        <a:rPr kumimoji="0" lang="en-US" sz="1200" b="1" i="0" u="none" strike="noStrike" cap="none" normalizeH="0" baseline="0" dirty="0" smtClean="0">
                          <a:ln>
                            <a:noFill/>
                          </a:ln>
                          <a:solidFill>
                            <a:schemeClr val="tx1"/>
                          </a:solidFill>
                          <a:effectLst/>
                          <a:latin typeface="Arial" charset="0"/>
                        </a:rPr>
                        <a:t>, 700  500  300 mb Winds</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79400">
                <a:tc>
                  <a:txBody>
                    <a:bodyPr/>
                    <a:lstStyle/>
                    <a:p>
                      <a:pPr marL="0" marR="0" lvl="0" indent="0" algn="l" defTabSz="914400" rtl="0" eaLnBrk="1" fontAlgn="base" latinLnBrk="0" hangingPunct="1">
                        <a:lnSpc>
                          <a:spcPct val="100000"/>
                        </a:lnSpc>
                        <a:spcBef>
                          <a:spcPct val="50000"/>
                        </a:spcBef>
                        <a:spcAft>
                          <a:spcPct val="0"/>
                        </a:spcAft>
                        <a:buClr>
                          <a:schemeClr val="hlink"/>
                        </a:buClr>
                        <a:buSzPct val="70000"/>
                        <a:buFont typeface="Wingdings" pitchFamily="2" charset="2"/>
                        <a:buNone/>
                        <a:tabLst/>
                      </a:pPr>
                      <a:r>
                        <a:rPr kumimoji="0" lang="en-US" sz="1200" b="1" i="0" u="none" strike="noStrike" cap="none" normalizeH="0" baseline="0" dirty="0" smtClean="0">
                          <a:ln>
                            <a:noFill/>
                          </a:ln>
                          <a:solidFill>
                            <a:schemeClr val="tx1"/>
                          </a:solidFill>
                          <a:effectLst/>
                          <a:latin typeface="Arial" charset="0"/>
                        </a:rPr>
                        <a:t>1000-500 mb Thickness</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79400">
                <a:tc>
                  <a:txBody>
                    <a:bodyPr/>
                    <a:lstStyle/>
                    <a:p>
                      <a:pPr marL="0" marR="0" lvl="0" indent="0" algn="l" defTabSz="914400" rtl="0" eaLnBrk="1" fontAlgn="base" latinLnBrk="0" hangingPunct="1">
                        <a:lnSpc>
                          <a:spcPct val="100000"/>
                        </a:lnSpc>
                        <a:spcBef>
                          <a:spcPct val="50000"/>
                        </a:spcBef>
                        <a:spcAft>
                          <a:spcPct val="0"/>
                        </a:spcAft>
                        <a:buClr>
                          <a:schemeClr val="hlink"/>
                        </a:buClr>
                        <a:buSzPct val="70000"/>
                        <a:buFont typeface="Wingdings" pitchFamily="2" charset="2"/>
                        <a:buNone/>
                        <a:tabLst/>
                      </a:pPr>
                      <a:r>
                        <a:rPr kumimoji="0" lang="en-US" sz="1200" b="1" i="0" u="none" strike="noStrike" cap="none" normalizeH="0" baseline="0" dirty="0" smtClean="0">
                          <a:ln>
                            <a:noFill/>
                          </a:ln>
                          <a:solidFill>
                            <a:schemeClr val="tx1"/>
                          </a:solidFill>
                          <a:effectLst/>
                          <a:latin typeface="Arial" charset="0"/>
                        </a:rPr>
                        <a:t>Surface Temperature</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79400">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200" b="1" i="0" u="none" strike="noStrike" cap="none" normalizeH="0" baseline="0" dirty="0" smtClean="0">
                          <a:ln>
                            <a:noFill/>
                          </a:ln>
                          <a:solidFill>
                            <a:schemeClr val="tx1"/>
                          </a:solidFill>
                          <a:effectLst/>
                          <a:latin typeface="Arial" charset="0"/>
                        </a:rPr>
                        <a:t>Jet Stream</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7251" name="Text Box 87"/>
          <p:cNvSpPr txBox="1">
            <a:spLocks noChangeArrowheads="1"/>
          </p:cNvSpPr>
          <p:nvPr/>
        </p:nvSpPr>
        <p:spPr bwMode="auto">
          <a:xfrm>
            <a:off x="6454900" y="5802062"/>
            <a:ext cx="249713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Times New Roman" pitchFamily="18" charset="0"/>
              </a:defRPr>
            </a:lvl1pPr>
            <a:lvl2pPr marL="742950" indent="-285750">
              <a:defRPr sz="2000">
                <a:solidFill>
                  <a:schemeClr val="tx1"/>
                </a:solidFill>
                <a:latin typeface="Times New Roman" pitchFamily="18" charset="0"/>
              </a:defRPr>
            </a:lvl2pPr>
            <a:lvl3pPr marL="1143000" indent="-228600">
              <a:defRPr sz="2000">
                <a:solidFill>
                  <a:schemeClr val="tx1"/>
                </a:solidFill>
                <a:latin typeface="Times New Roman" pitchFamily="18" charset="0"/>
              </a:defRPr>
            </a:lvl3pPr>
            <a:lvl4pPr marL="1600200" indent="-228600">
              <a:defRPr sz="2000">
                <a:solidFill>
                  <a:schemeClr val="tx1"/>
                </a:solidFill>
                <a:latin typeface="Times New Roman" pitchFamily="18" charset="0"/>
              </a:defRPr>
            </a:lvl4pPr>
            <a:lvl5pPr marL="2057400" indent="-22860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spcBef>
                <a:spcPct val="50000"/>
              </a:spcBef>
            </a:pPr>
            <a:r>
              <a:rPr lang="en-US" sz="1400" dirty="0">
                <a:effectLst/>
              </a:rPr>
              <a:t>* </a:t>
            </a:r>
            <a:r>
              <a:rPr lang="en-US" sz="1400" dirty="0" smtClean="0">
                <a:effectLst/>
              </a:rPr>
              <a:t>NAVGEM </a:t>
            </a:r>
            <a:r>
              <a:rPr lang="en-US" sz="1400" dirty="0">
                <a:effectLst/>
              </a:rPr>
              <a:t>and COAMPS</a:t>
            </a:r>
            <a:r>
              <a:rPr lang="en-US" baseline="30000" dirty="0">
                <a:effectLst/>
              </a:rPr>
              <a:t>® </a:t>
            </a:r>
          </a:p>
        </p:txBody>
      </p:sp>
      <p:sp>
        <p:nvSpPr>
          <p:cNvPr id="2" name="TextBox 1"/>
          <p:cNvSpPr txBox="1"/>
          <p:nvPr/>
        </p:nvSpPr>
        <p:spPr>
          <a:xfrm>
            <a:off x="1922055" y="6106862"/>
            <a:ext cx="5337596" cy="523220"/>
          </a:xfrm>
          <a:prstGeom prst="rect">
            <a:avLst/>
          </a:prstGeom>
          <a:noFill/>
        </p:spPr>
        <p:txBody>
          <a:bodyPr wrap="square" rtlCol="0">
            <a:spAutoFit/>
          </a:bodyPr>
          <a:lstStyle/>
          <a:p>
            <a:pPr algn="ctr"/>
            <a:r>
              <a:rPr lang="en-US" sz="2800" i="1" dirty="0" smtClean="0">
                <a:solidFill>
                  <a:srgbClr val="FF9933"/>
                </a:solidFill>
              </a:rPr>
              <a:t>VIIRS products in orange</a:t>
            </a:r>
            <a:endParaRPr lang="en-US" sz="2800" i="1" dirty="0">
              <a:solidFill>
                <a:srgbClr val="FF9933"/>
              </a:solidFill>
            </a:endParaRPr>
          </a:p>
        </p:txBody>
      </p:sp>
      <p:sp>
        <p:nvSpPr>
          <p:cNvPr id="10" name="Rectangle 23"/>
          <p:cNvSpPr txBox="1">
            <a:spLocks noChangeArrowheads="1"/>
          </p:cNvSpPr>
          <p:nvPr/>
        </p:nvSpPr>
        <p:spPr bwMode="auto">
          <a:xfrm>
            <a:off x="382245" y="-104260"/>
            <a:ext cx="9144000" cy="971550"/>
          </a:xfrm>
          <a:prstGeom prst="rect">
            <a:avLst/>
          </a:prstGeom>
          <a:noFill/>
          <a:ln>
            <a:noFill/>
          </a:ln>
          <a:effectLst/>
          <a:extLst>
            <a:ext uri="{909E8E84-426E-40DD-AFC4-6F175D3DCCD1}">
              <a14:hiddenFill xmlns:a14="http://schemas.microsoft.com/office/drawing/2010/main">
                <a:solidFill>
                  <a:schemeClr val="bg1">
                    <a:alpha val="49019"/>
                  </a:scheme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pitchFamily="34" charset="0"/>
              </a:defRPr>
            </a:lvl2pPr>
            <a:lvl3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pitchFamily="34" charset="0"/>
              </a:defRPr>
            </a:lvl3pPr>
            <a:lvl4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pitchFamily="34" charset="0"/>
              </a:defRPr>
            </a:lvl4pPr>
            <a:lvl5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pitchFamily="34" charset="0"/>
              </a:defRPr>
            </a:lvl5pPr>
            <a:lvl6pPr marL="4572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6pPr>
            <a:lvl7pPr marL="9144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7pPr>
            <a:lvl8pPr marL="13716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8pPr>
            <a:lvl9pPr marL="18288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9pPr>
          </a:lstStyle>
          <a:p>
            <a:pPr algn="ctr" eaLnBrk="1" hangingPunct="1">
              <a:defRPr/>
            </a:pPr>
            <a:r>
              <a:rPr lang="en-US" sz="3600" kern="0" dirty="0" smtClean="0">
                <a:solidFill>
                  <a:srgbClr val="FFFF00"/>
                </a:solidFill>
                <a:effectLst/>
                <a:latin typeface="Calibri" panose="020F0502020204030204" pitchFamily="34" charset="0"/>
                <a:cs typeface="Arial" pitchFamily="34" charset="0"/>
              </a:rPr>
              <a:t>Catalog of NexSat Products</a:t>
            </a:r>
            <a:endParaRPr lang="en-US" sz="3600" kern="0" dirty="0">
              <a:solidFill>
                <a:srgbClr val="FFFF00"/>
              </a:solidFill>
              <a:effectLst/>
              <a:latin typeface="Calibri" panose="020F0502020204030204" pitchFamily="34" charset="0"/>
              <a:cs typeface="Arial" pitchFamily="34" charset="0"/>
            </a:endParaRPr>
          </a:p>
        </p:txBody>
      </p:sp>
    </p:spTree>
    <p:extLst>
      <p:ext uri="{BB962C8B-B14F-4D97-AF65-F5344CB8AC3E}">
        <p14:creationId xmlns:p14="http://schemas.microsoft.com/office/powerpoint/2010/main" val="3316224000"/>
      </p:ext>
    </p:extLst>
  </p:cSld>
  <p:clrMapOvr>
    <a:masterClrMapping/>
  </p:clrMapOvr>
  <p:transition spd="slow"/>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C1068132-0EFD-411E-B2A2-63F63E5C0612}" type="slidenum">
              <a:rPr lang="en-US" smtClean="0">
                <a:solidFill>
                  <a:srgbClr val="FFFFFF"/>
                </a:solidFill>
              </a:rPr>
              <a:pPr>
                <a:defRPr/>
              </a:pPr>
              <a:t>5</a:t>
            </a:fld>
            <a:endParaRPr lang="en-US" dirty="0">
              <a:solidFill>
                <a:srgbClr val="FFFFFF"/>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2978" y="1623965"/>
            <a:ext cx="7130687" cy="4762220"/>
          </a:xfrm>
          <a:prstGeom prst="rect">
            <a:avLst/>
          </a:prstGeom>
          <a:ln w="19050">
            <a:solidFill>
              <a:schemeClr val="tx1"/>
            </a:solidFill>
          </a:ln>
        </p:spPr>
      </p:pic>
      <p:sp>
        <p:nvSpPr>
          <p:cNvPr id="4" name="Title Placeholder 1"/>
          <p:cNvSpPr txBox="1">
            <a:spLocks/>
          </p:cNvSpPr>
          <p:nvPr/>
        </p:nvSpPr>
        <p:spPr>
          <a:xfrm>
            <a:off x="0" y="0"/>
            <a:ext cx="9144000" cy="838200"/>
          </a:xfrm>
          <a:prstGeom prst="rect">
            <a:avLst/>
          </a:prstGeom>
        </p:spPr>
        <p:txBody>
          <a:bodyPr anchor="ctr">
            <a:normAutofit/>
          </a:bodyPr>
          <a:lstStyle>
            <a:lvl1pPr algn="ctr" defTabSz="914400" rtl="0" eaLnBrk="1" latinLnBrk="0" hangingPunct="1">
              <a:spcBef>
                <a:spcPct val="0"/>
              </a:spcBef>
              <a:buNone/>
              <a:defRPr sz="4000" kern="1200" baseline="0">
                <a:solidFill>
                  <a:schemeClr val="bg1"/>
                </a:solidFill>
                <a:latin typeface="+mj-lt"/>
                <a:ea typeface="+mj-ea"/>
                <a:cs typeface="+mj-cs"/>
              </a:defRPr>
            </a:lvl1pPr>
          </a:lstStyle>
          <a:p>
            <a:pPr>
              <a:defRPr/>
            </a:pPr>
            <a:r>
              <a:rPr lang="en-US" sz="3200" b="1" dirty="0" smtClean="0">
                <a:solidFill>
                  <a:srgbClr val="FFFF00"/>
                </a:solidFill>
                <a:latin typeface="Calibri" panose="020F0502020204030204" pitchFamily="34" charset="0"/>
                <a:cs typeface="Arial" pitchFamily="34" charset="0"/>
              </a:rPr>
              <a:t>NRL VIIRS Cal/Val Web Page</a:t>
            </a:r>
            <a:endParaRPr lang="en-US" dirty="0">
              <a:solidFill>
                <a:srgbClr val="FFFF00"/>
              </a:solidFill>
              <a:latin typeface="Calibri" panose="020F0502020204030204" pitchFamily="34" charset="0"/>
              <a:cs typeface="Arial" pitchFamily="34" charset="0"/>
            </a:endParaRPr>
          </a:p>
        </p:txBody>
      </p:sp>
      <p:sp>
        <p:nvSpPr>
          <p:cNvPr id="5" name="TextBox 5"/>
          <p:cNvSpPr txBox="1">
            <a:spLocks noChangeArrowheads="1"/>
          </p:cNvSpPr>
          <p:nvPr/>
        </p:nvSpPr>
        <p:spPr bwMode="auto">
          <a:xfrm>
            <a:off x="1143000" y="1047890"/>
            <a:ext cx="65532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spAutoFit/>
          </a:bodyPr>
          <a:lstStyle>
            <a:lvl1pPr>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a:spcBef>
                <a:spcPct val="20000"/>
              </a:spcBef>
              <a:buClr>
                <a:schemeClr val="tx1"/>
              </a:buClr>
              <a:buChar char="–"/>
              <a:defRPr sz="2800">
                <a:solidFill>
                  <a:schemeClr val="tx1"/>
                </a:solidFill>
                <a:latin typeface="Tahoma" pitchFamily="34" charset="0"/>
              </a:defRPr>
            </a:lvl2pPr>
            <a:lvl3pPr marL="1143000" indent="-22860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a:spcBef>
                <a:spcPct val="20000"/>
              </a:spcBef>
              <a:buClr>
                <a:schemeClr val="tx1"/>
              </a:buClr>
              <a:buChar char="–"/>
              <a:defRPr sz="2000">
                <a:solidFill>
                  <a:schemeClr val="tx1"/>
                </a:solidFill>
                <a:latin typeface="Tahoma" pitchFamily="34" charset="0"/>
              </a:defRPr>
            </a:lvl4pPr>
            <a:lvl5pPr marL="2057400" indent="-22860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algn="ctr" fontAlgn="base">
              <a:spcBef>
                <a:spcPct val="0"/>
              </a:spcBef>
              <a:spcAft>
                <a:spcPct val="0"/>
              </a:spcAft>
              <a:buClrTx/>
              <a:buSzTx/>
              <a:buFontTx/>
              <a:buNone/>
            </a:pPr>
            <a:r>
              <a:rPr lang="en-US" altLang="en-US" sz="2400" b="1" dirty="0">
                <a:solidFill>
                  <a:srgbClr val="FFFF00"/>
                </a:solidFill>
                <a:latin typeface="Arial" pitchFamily="34" charset="0"/>
              </a:rPr>
              <a:t>http</a:t>
            </a:r>
            <a:r>
              <a:rPr lang="en-US" altLang="en-US" sz="2400" b="1" dirty="0" smtClean="0">
                <a:solidFill>
                  <a:srgbClr val="FFFF00"/>
                </a:solidFill>
                <a:latin typeface="Arial" pitchFamily="34" charset="0"/>
              </a:rPr>
              <a:t>://</a:t>
            </a:r>
            <a:r>
              <a:rPr lang="en-US" altLang="en-US" sz="2400" b="1" dirty="0" err="1" smtClean="0">
                <a:solidFill>
                  <a:srgbClr val="FFFF00"/>
                </a:solidFill>
                <a:latin typeface="Arial" pitchFamily="34" charset="0"/>
              </a:rPr>
              <a:t>www.nrlmry.navy.mil</a:t>
            </a:r>
            <a:r>
              <a:rPr lang="en-US" altLang="en-US" sz="2400" b="1" dirty="0" smtClean="0">
                <a:solidFill>
                  <a:srgbClr val="FFFF00"/>
                </a:solidFill>
                <a:latin typeface="Arial" pitchFamily="34" charset="0"/>
              </a:rPr>
              <a:t>/</a:t>
            </a:r>
            <a:r>
              <a:rPr lang="en-US" altLang="en-US" sz="2400" b="1" dirty="0" err="1" smtClean="0">
                <a:solidFill>
                  <a:srgbClr val="FFFF00"/>
                </a:solidFill>
                <a:latin typeface="Arial" pitchFamily="34" charset="0"/>
              </a:rPr>
              <a:t>VIIRS.html</a:t>
            </a:r>
            <a:endParaRPr lang="en-US" altLang="en-US" sz="2000" dirty="0">
              <a:solidFill>
                <a:srgbClr val="FFFFFF"/>
              </a:solidFill>
              <a:latin typeface="Arial" pitchFamily="34" charset="0"/>
            </a:endParaRPr>
          </a:p>
        </p:txBody>
      </p:sp>
    </p:spTree>
    <p:extLst>
      <p:ext uri="{BB962C8B-B14F-4D97-AF65-F5344CB8AC3E}">
        <p14:creationId xmlns:p14="http://schemas.microsoft.com/office/powerpoint/2010/main" val="31672429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095500" y="76200"/>
            <a:ext cx="5702520" cy="461665"/>
          </a:xfrm>
          <a:prstGeom prst="rect">
            <a:avLst/>
          </a:prstGeom>
          <a:noFill/>
        </p:spPr>
        <p:txBody>
          <a:bodyPr wrap="square" rtlCol="0">
            <a:spAutoFit/>
          </a:bodyPr>
          <a:lstStyle/>
          <a:p>
            <a:r>
              <a:rPr lang="en-US" sz="2400" b="1" dirty="0" smtClean="0">
                <a:solidFill>
                  <a:srgbClr val="002060"/>
                </a:solidFill>
                <a:latin typeface="Arial" panose="020B0604020202020204" pitchFamily="34" charset="0"/>
                <a:cs typeface="Arial" panose="020B0604020202020204" pitchFamily="34" charset="0"/>
              </a:rPr>
              <a:t>Observing Aspects of </a:t>
            </a:r>
            <a:r>
              <a:rPr lang="en-US" sz="2400" b="1" dirty="0">
                <a:solidFill>
                  <a:srgbClr val="002060"/>
                </a:solidFill>
                <a:latin typeface="Arial" panose="020B0604020202020204" pitchFamily="34" charset="0"/>
                <a:cs typeface="Arial" panose="020B0604020202020204" pitchFamily="34" charset="0"/>
              </a:rPr>
              <a:t>V</a:t>
            </a:r>
            <a:r>
              <a:rPr lang="en-US" sz="2400" b="1" dirty="0" smtClean="0">
                <a:solidFill>
                  <a:srgbClr val="002060"/>
                </a:solidFill>
                <a:latin typeface="Arial" panose="020B0604020202020204" pitchFamily="34" charset="0"/>
                <a:cs typeface="Arial" panose="020B0604020202020204" pitchFamily="34" charset="0"/>
              </a:rPr>
              <a:t>olcanic Ash</a:t>
            </a:r>
            <a:endParaRPr lang="en-US" sz="2400" b="1" dirty="0">
              <a:solidFill>
                <a:srgbClr val="002060"/>
              </a:solidFill>
              <a:latin typeface="Arial" panose="020B0604020202020204" pitchFamily="34" charset="0"/>
              <a:cs typeface="Arial" panose="020B0604020202020204" pitchFamily="34" charset="0"/>
            </a:endParaRPr>
          </a:p>
        </p:txBody>
      </p:sp>
      <p:sp>
        <p:nvSpPr>
          <p:cNvPr id="2" name="Slide Number Placeholder 1"/>
          <p:cNvSpPr>
            <a:spLocks noGrp="1"/>
          </p:cNvSpPr>
          <p:nvPr>
            <p:ph type="sldNum" sz="quarter" idx="12"/>
          </p:nvPr>
        </p:nvSpPr>
        <p:spPr>
          <a:xfrm>
            <a:off x="6577727" y="6248400"/>
            <a:ext cx="1905000" cy="457200"/>
          </a:xfrm>
        </p:spPr>
        <p:txBody>
          <a:bodyPr/>
          <a:lstStyle/>
          <a:p>
            <a:fld id="{2595D006-B73D-4315-A77E-BFC06A42610E}" type="slidenum">
              <a:rPr lang="en-US" smtClean="0">
                <a:solidFill>
                  <a:prstClr val="black">
                    <a:tint val="75000"/>
                  </a:prstClr>
                </a:solidFill>
              </a:rPr>
              <a:pPr/>
              <a:t>6</a:t>
            </a:fld>
            <a:endParaRPr lang="en-US" dirty="0">
              <a:solidFill>
                <a:prstClr val="black">
                  <a:tint val="75000"/>
                </a:prstClr>
              </a:solidFill>
            </a:endParaRP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b="21805"/>
          <a:stretch/>
        </p:blipFill>
        <p:spPr>
          <a:xfrm>
            <a:off x="731500" y="1254040"/>
            <a:ext cx="6119484" cy="5362575"/>
          </a:xfrm>
          <a:prstGeom prst="rect">
            <a:avLst/>
          </a:prstGeom>
        </p:spPr>
      </p:pic>
      <p:sp>
        <p:nvSpPr>
          <p:cNvPr id="10" name="Rectangle 44"/>
          <p:cNvSpPr>
            <a:spLocks noChangeArrowheads="1"/>
          </p:cNvSpPr>
          <p:nvPr/>
        </p:nvSpPr>
        <p:spPr bwMode="auto">
          <a:xfrm>
            <a:off x="762000" y="-142665"/>
            <a:ext cx="8027988"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ctr"/>
          <a:lstStyle>
            <a:lvl1pPr>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a:spcBef>
                <a:spcPct val="20000"/>
              </a:spcBef>
              <a:buClr>
                <a:schemeClr val="tx1"/>
              </a:buClr>
              <a:buChar char="–"/>
              <a:defRPr sz="2800">
                <a:solidFill>
                  <a:schemeClr val="tx1"/>
                </a:solidFill>
                <a:latin typeface="Tahoma" pitchFamily="34" charset="0"/>
              </a:defRPr>
            </a:lvl2pPr>
            <a:lvl3pPr marL="1143000" indent="-22860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a:spcBef>
                <a:spcPct val="20000"/>
              </a:spcBef>
              <a:buClr>
                <a:schemeClr val="tx1"/>
              </a:buClr>
              <a:buChar char="–"/>
              <a:defRPr sz="2000">
                <a:solidFill>
                  <a:schemeClr val="tx1"/>
                </a:solidFill>
                <a:latin typeface="Tahoma" pitchFamily="34" charset="0"/>
              </a:defRPr>
            </a:lvl4pPr>
            <a:lvl5pPr marL="2057400" indent="-22860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algn="ctr" eaLnBrk="0" fontAlgn="base" hangingPunct="0">
              <a:spcBef>
                <a:spcPct val="0"/>
              </a:spcBef>
              <a:spcAft>
                <a:spcPct val="0"/>
              </a:spcAft>
              <a:buClrTx/>
              <a:buSzTx/>
              <a:buFontTx/>
              <a:buNone/>
            </a:pPr>
            <a:r>
              <a:rPr lang="en-US" altLang="en-US" sz="3600" b="1" dirty="0">
                <a:solidFill>
                  <a:srgbClr val="FFFF00"/>
                </a:solidFill>
                <a:latin typeface="Calibri" panose="020F0502020204030204" pitchFamily="34" charset="0"/>
                <a:cs typeface="Arial" panose="020B0604020202020204" pitchFamily="34" charset="0"/>
              </a:rPr>
              <a:t>Monitoring </a:t>
            </a:r>
            <a:r>
              <a:rPr lang="en-US" altLang="en-US" sz="3600" b="1" dirty="0" smtClean="0">
                <a:solidFill>
                  <a:srgbClr val="FFFF00"/>
                </a:solidFill>
                <a:latin typeface="Calibri" panose="020F0502020204030204" pitchFamily="34" charset="0"/>
                <a:cs typeface="Arial" panose="020B0604020202020204" pitchFamily="34" charset="0"/>
              </a:rPr>
              <a:t>Volcanic Plumes</a:t>
            </a:r>
            <a:endParaRPr lang="en-US" altLang="en-US" sz="3600" b="1" dirty="0">
              <a:solidFill>
                <a:srgbClr val="FFFF00"/>
              </a:solidFill>
              <a:latin typeface="Calibri" panose="020F0502020204030204" pitchFamily="34" charset="0"/>
              <a:cs typeface="Arial" panose="020B0604020202020204" pitchFamily="34" charset="0"/>
            </a:endParaRPr>
          </a:p>
        </p:txBody>
      </p:sp>
      <p:sp>
        <p:nvSpPr>
          <p:cNvPr id="11" name="Line 11"/>
          <p:cNvSpPr>
            <a:spLocks noChangeShapeType="1"/>
          </p:cNvSpPr>
          <p:nvPr/>
        </p:nvSpPr>
        <p:spPr bwMode="auto">
          <a:xfrm>
            <a:off x="0" y="817460"/>
            <a:ext cx="9144000" cy="0"/>
          </a:xfrm>
          <a:prstGeom prst="line">
            <a:avLst/>
          </a:prstGeom>
          <a:noFill/>
          <a:ln w="57150">
            <a:solidFill>
              <a:srgbClr val="00B05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40" tIns="45720" rIns="91440" bIns="45720" anchor="ctr"/>
          <a:lstStyle/>
          <a:p>
            <a:pPr eaLnBrk="0" fontAlgn="base" hangingPunct="0">
              <a:spcBef>
                <a:spcPct val="0"/>
              </a:spcBef>
              <a:spcAft>
                <a:spcPct val="0"/>
              </a:spcAft>
            </a:pPr>
            <a:endParaRPr lang="en-US" sz="2000" dirty="0">
              <a:solidFill>
                <a:srgbClr val="FFFFFF"/>
              </a:solidFill>
              <a:latin typeface="Times New Roman" pitchFamily="18" charset="0"/>
            </a:endParaRPr>
          </a:p>
        </p:txBody>
      </p:sp>
      <p:cxnSp>
        <p:nvCxnSpPr>
          <p:cNvPr id="13" name="Straight Arrow Connector 12"/>
          <p:cNvCxnSpPr/>
          <p:nvPr/>
        </p:nvCxnSpPr>
        <p:spPr bwMode="auto">
          <a:xfrm flipH="1">
            <a:off x="4866583" y="4581150"/>
            <a:ext cx="2163337" cy="307240"/>
          </a:xfrm>
          <a:prstGeom prst="straightConnector1">
            <a:avLst/>
          </a:prstGeom>
          <a:solidFill>
            <a:schemeClr val="accent1"/>
          </a:solidFill>
          <a:ln w="31750" cap="flat" cmpd="sng" algn="ctr">
            <a:solidFill>
              <a:srgbClr val="FF6600"/>
            </a:solidFill>
            <a:prstDash val="solid"/>
            <a:round/>
            <a:headEnd type="oval"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Straight Arrow Connector 13"/>
          <p:cNvCxnSpPr/>
          <p:nvPr/>
        </p:nvCxnSpPr>
        <p:spPr bwMode="auto">
          <a:xfrm flipH="1" flipV="1">
            <a:off x="4328913" y="5329438"/>
            <a:ext cx="2918780" cy="672697"/>
          </a:xfrm>
          <a:prstGeom prst="straightConnector1">
            <a:avLst/>
          </a:prstGeom>
          <a:solidFill>
            <a:schemeClr val="accent1"/>
          </a:solidFill>
          <a:ln w="31750" cap="flat" cmpd="sng" algn="ctr">
            <a:solidFill>
              <a:srgbClr val="FF6600"/>
            </a:solidFill>
            <a:prstDash val="solid"/>
            <a:round/>
            <a:headEnd type="oval"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7" name="TextBox 16"/>
          <p:cNvSpPr txBox="1"/>
          <p:nvPr/>
        </p:nvSpPr>
        <p:spPr>
          <a:xfrm>
            <a:off x="2382915" y="855865"/>
            <a:ext cx="2749910" cy="400110"/>
          </a:xfrm>
          <a:prstGeom prst="rect">
            <a:avLst/>
          </a:prstGeom>
          <a:noFill/>
        </p:spPr>
        <p:txBody>
          <a:bodyPr wrap="square" rtlCol="0">
            <a:spAutoFit/>
          </a:bodyPr>
          <a:lstStyle/>
          <a:p>
            <a:pPr algn="ctr"/>
            <a:r>
              <a:rPr lang="en-US" sz="2000" dirty="0" smtClean="0">
                <a:solidFill>
                  <a:prstClr val="white"/>
                </a:solidFill>
                <a:latin typeface="Arial" panose="020B0604020202020204" pitchFamily="34" charset="0"/>
                <a:cs typeface="Arial" panose="020B0604020202020204" pitchFamily="34" charset="0"/>
              </a:rPr>
              <a:t>Mt. Etna Eruption</a:t>
            </a:r>
            <a:endParaRPr lang="en-US" sz="2000" dirty="0">
              <a:solidFill>
                <a:prstClr val="white"/>
              </a:solidFill>
              <a:latin typeface="Arial" panose="020B0604020202020204" pitchFamily="34" charset="0"/>
              <a:cs typeface="Arial" panose="020B0604020202020204" pitchFamily="34" charset="0"/>
            </a:endParaRPr>
          </a:p>
        </p:txBody>
      </p:sp>
      <p:sp>
        <p:nvSpPr>
          <p:cNvPr id="12" name="TextBox 11"/>
          <p:cNvSpPr txBox="1"/>
          <p:nvPr/>
        </p:nvSpPr>
        <p:spPr>
          <a:xfrm>
            <a:off x="7029921" y="4563481"/>
            <a:ext cx="2114080" cy="1323439"/>
          </a:xfrm>
          <a:prstGeom prst="rect">
            <a:avLst/>
          </a:prstGeom>
          <a:noFill/>
        </p:spPr>
        <p:txBody>
          <a:bodyPr wrap="square" rtlCol="0">
            <a:spAutoFit/>
          </a:bodyPr>
          <a:lstStyle/>
          <a:p>
            <a:pPr algn="ctr"/>
            <a:r>
              <a:rPr lang="en-US" sz="2000" dirty="0" smtClean="0">
                <a:solidFill>
                  <a:prstClr val="white"/>
                </a:solidFill>
                <a:latin typeface="Arial" panose="020B0604020202020204" pitchFamily="34" charset="0"/>
                <a:cs typeface="Arial" panose="020B0604020202020204" pitchFamily="34" charset="0"/>
              </a:rPr>
              <a:t>Dark airborne ash plume being ingested into mesoscale low </a:t>
            </a:r>
            <a:endParaRPr lang="en-US" sz="2000" dirty="0">
              <a:solidFill>
                <a:prstClr val="white"/>
              </a:solidFill>
              <a:latin typeface="Arial" panose="020B0604020202020204" pitchFamily="34" charset="0"/>
              <a:cs typeface="Arial" panose="020B0604020202020204" pitchFamily="34" charset="0"/>
            </a:endParaRPr>
          </a:p>
        </p:txBody>
      </p:sp>
      <p:sp>
        <p:nvSpPr>
          <p:cNvPr id="6" name="Freeform 5"/>
          <p:cNvSpPr/>
          <p:nvPr/>
        </p:nvSpPr>
        <p:spPr bwMode="auto">
          <a:xfrm>
            <a:off x="2754733" y="3467405"/>
            <a:ext cx="1970887" cy="1721956"/>
          </a:xfrm>
          <a:custGeom>
            <a:avLst/>
            <a:gdLst>
              <a:gd name="connsiteX0" fmla="*/ 1457336 w 1970887"/>
              <a:gd name="connsiteY0" fmla="*/ 1721956 h 1721956"/>
              <a:gd name="connsiteX1" fmla="*/ 1924061 w 1970887"/>
              <a:gd name="connsiteY1" fmla="*/ 1055206 h 1721956"/>
              <a:gd name="connsiteX2" fmla="*/ 1905011 w 1970887"/>
              <a:gd name="connsiteY2" fmla="*/ 712306 h 1721956"/>
              <a:gd name="connsiteX3" fmla="*/ 1485911 w 1970887"/>
              <a:gd name="connsiteY3" fmla="*/ 350356 h 1721956"/>
              <a:gd name="connsiteX4" fmla="*/ 1133486 w 1970887"/>
              <a:gd name="connsiteY4" fmla="*/ 102706 h 1721956"/>
              <a:gd name="connsiteX5" fmla="*/ 895361 w 1970887"/>
              <a:gd name="connsiteY5" fmla="*/ 7456 h 1721956"/>
              <a:gd name="connsiteX6" fmla="*/ 590561 w 1970887"/>
              <a:gd name="connsiteY6" fmla="*/ 16981 h 1721956"/>
              <a:gd name="connsiteX7" fmla="*/ 95261 w 1970887"/>
              <a:gd name="connsiteY7" fmla="*/ 102706 h 1721956"/>
              <a:gd name="connsiteX8" fmla="*/ 11 w 1970887"/>
              <a:gd name="connsiteY8" fmla="*/ 407506 h 1721956"/>
              <a:gd name="connsiteX9" fmla="*/ 11 w 1970887"/>
              <a:gd name="connsiteY9" fmla="*/ 407506 h 1721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70887" h="1721956">
                <a:moveTo>
                  <a:pt x="1457336" y="1721956"/>
                </a:moveTo>
                <a:cubicBezTo>
                  <a:pt x="1653392" y="1472718"/>
                  <a:pt x="1849448" y="1223481"/>
                  <a:pt x="1924061" y="1055206"/>
                </a:cubicBezTo>
                <a:cubicBezTo>
                  <a:pt x="1998674" y="886931"/>
                  <a:pt x="1978036" y="829781"/>
                  <a:pt x="1905011" y="712306"/>
                </a:cubicBezTo>
                <a:cubicBezTo>
                  <a:pt x="1831986" y="594831"/>
                  <a:pt x="1614498" y="451956"/>
                  <a:pt x="1485911" y="350356"/>
                </a:cubicBezTo>
                <a:cubicBezTo>
                  <a:pt x="1357324" y="248756"/>
                  <a:pt x="1231911" y="159856"/>
                  <a:pt x="1133486" y="102706"/>
                </a:cubicBezTo>
                <a:cubicBezTo>
                  <a:pt x="1035061" y="45556"/>
                  <a:pt x="985848" y="21743"/>
                  <a:pt x="895361" y="7456"/>
                </a:cubicBezTo>
                <a:cubicBezTo>
                  <a:pt x="804874" y="-6831"/>
                  <a:pt x="723911" y="1106"/>
                  <a:pt x="590561" y="16981"/>
                </a:cubicBezTo>
                <a:cubicBezTo>
                  <a:pt x="457211" y="32856"/>
                  <a:pt x="193686" y="37619"/>
                  <a:pt x="95261" y="102706"/>
                </a:cubicBezTo>
                <a:cubicBezTo>
                  <a:pt x="-3164" y="167793"/>
                  <a:pt x="11" y="407506"/>
                  <a:pt x="11" y="407506"/>
                </a:cubicBezTo>
                <a:lnTo>
                  <a:pt x="11" y="407506"/>
                </a:lnTo>
              </a:path>
            </a:pathLst>
          </a:custGeom>
          <a:noFill/>
          <a:ln w="38100" cap="flat" cmpd="sng" algn="ctr">
            <a:solidFill>
              <a:srgbClr val="C00000"/>
            </a:solidFill>
            <a:prstDash val="solid"/>
            <a:round/>
            <a:headEnd type="none" w="med" len="med"/>
            <a:tailEnd type="stealth"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Times New Roman" pitchFamily="18" charset="0"/>
            </a:endParaRPr>
          </a:p>
        </p:txBody>
      </p:sp>
      <p:sp>
        <p:nvSpPr>
          <p:cNvPr id="15" name="TextBox 14"/>
          <p:cNvSpPr txBox="1"/>
          <p:nvPr/>
        </p:nvSpPr>
        <p:spPr>
          <a:xfrm>
            <a:off x="6914705" y="2238445"/>
            <a:ext cx="2114080" cy="1631216"/>
          </a:xfrm>
          <a:prstGeom prst="rect">
            <a:avLst/>
          </a:prstGeom>
          <a:noFill/>
        </p:spPr>
        <p:txBody>
          <a:bodyPr wrap="square" rtlCol="0">
            <a:spAutoFit/>
          </a:bodyPr>
          <a:lstStyle/>
          <a:p>
            <a:pPr algn="ctr"/>
            <a:r>
              <a:rPr lang="en-US" sz="2000" dirty="0" smtClean="0">
                <a:solidFill>
                  <a:prstClr val="white"/>
                </a:solidFill>
                <a:latin typeface="Arial" panose="020B0604020202020204" pitchFamily="34" charset="0"/>
                <a:cs typeface="Arial" panose="020B0604020202020204" pitchFamily="34" charset="0"/>
              </a:rPr>
              <a:t>VIIRS products available to the Volcanic Ash Advisory Centers (VAAC)</a:t>
            </a:r>
            <a:r>
              <a:rPr lang="en-US" sz="2000" dirty="0" smtClean="0">
                <a:solidFill>
                  <a:prstClr val="white"/>
                </a:solidFill>
                <a:latin typeface="Arial" panose="020B0604020202020204" pitchFamily="34" charset="0"/>
                <a:cs typeface="Arial" panose="020B0604020202020204" pitchFamily="34" charset="0"/>
              </a:rPr>
              <a:t> </a:t>
            </a:r>
            <a:endParaRPr lang="en-US" sz="2000" dirty="0">
              <a:solidFill>
                <a:prstClr val="white"/>
              </a:solidFill>
              <a:latin typeface="Arial" panose="020B0604020202020204" pitchFamily="34" charset="0"/>
              <a:cs typeface="Arial" panose="020B0604020202020204" pitchFamily="34" charset="0"/>
            </a:endParaRPr>
          </a:p>
        </p:txBody>
      </p:sp>
      <p:sp>
        <p:nvSpPr>
          <p:cNvPr id="16" name="Rectangle 15"/>
          <p:cNvSpPr/>
          <p:nvPr/>
        </p:nvSpPr>
        <p:spPr>
          <a:xfrm>
            <a:off x="462665" y="6327887"/>
            <a:ext cx="8315097" cy="461665"/>
          </a:xfrm>
          <a:prstGeom prst="rect">
            <a:avLst/>
          </a:prstGeom>
          <a:solidFill>
            <a:srgbClr val="FFFF00"/>
          </a:solidFill>
        </p:spPr>
        <p:txBody>
          <a:bodyPr wrap="none">
            <a:spAutoFit/>
          </a:bodyPr>
          <a:lstStyle/>
          <a:p>
            <a:r>
              <a:rPr lang="fr-FR" sz="2400" b="1" dirty="0" smtClean="0">
                <a:solidFill>
                  <a:schemeClr val="bg1"/>
                </a:solidFill>
              </a:rPr>
              <a:t>Collaboration: </a:t>
            </a:r>
            <a:r>
              <a:rPr lang="fr-FR" sz="2400" b="1" dirty="0" err="1" smtClean="0">
                <a:solidFill>
                  <a:schemeClr val="bg1"/>
                </a:solidFill>
              </a:rPr>
              <a:t>Volcanic</a:t>
            </a:r>
            <a:r>
              <a:rPr lang="fr-FR" sz="2400" b="1" dirty="0" smtClean="0">
                <a:solidFill>
                  <a:schemeClr val="bg1"/>
                </a:solidFill>
              </a:rPr>
              <a:t> </a:t>
            </a:r>
            <a:r>
              <a:rPr lang="fr-FR" sz="2400" b="1" dirty="0" err="1" smtClean="0">
                <a:solidFill>
                  <a:schemeClr val="bg1"/>
                </a:solidFill>
              </a:rPr>
              <a:t>Ash</a:t>
            </a:r>
            <a:r>
              <a:rPr lang="fr-FR" sz="2400" b="1" dirty="0" smtClean="0">
                <a:solidFill>
                  <a:schemeClr val="bg1"/>
                </a:solidFill>
              </a:rPr>
              <a:t> </a:t>
            </a:r>
            <a:r>
              <a:rPr lang="fr-FR" sz="2400" b="1" dirty="0" err="1" smtClean="0">
                <a:solidFill>
                  <a:schemeClr val="bg1"/>
                </a:solidFill>
              </a:rPr>
              <a:t>Advisory</a:t>
            </a:r>
            <a:r>
              <a:rPr lang="fr-FR" sz="2400" b="1" dirty="0" smtClean="0">
                <a:solidFill>
                  <a:schemeClr val="bg1"/>
                </a:solidFill>
              </a:rPr>
              <a:t> Centers (VAAC)</a:t>
            </a:r>
            <a:endParaRPr lang="fr-FR" sz="2400" b="1" dirty="0">
              <a:solidFill>
                <a:schemeClr val="bg1"/>
              </a:solidFill>
            </a:endParaRPr>
          </a:p>
        </p:txBody>
      </p:sp>
    </p:spTree>
    <p:extLst>
      <p:ext uri="{BB962C8B-B14F-4D97-AF65-F5344CB8AC3E}">
        <p14:creationId xmlns:p14="http://schemas.microsoft.com/office/powerpoint/2010/main" val="34821089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064045" y="1078469"/>
            <a:ext cx="2954655" cy="369332"/>
          </a:xfrm>
          <a:prstGeom prst="rect">
            <a:avLst/>
          </a:prstGeom>
          <a:noFill/>
        </p:spPr>
        <p:txBody>
          <a:bodyPr wrap="none" rtlCol="0">
            <a:spAutoFit/>
          </a:bodyPr>
          <a:lstStyle/>
          <a:p>
            <a:r>
              <a:rPr lang="en-US" b="1" dirty="0" smtClean="0">
                <a:solidFill>
                  <a:srgbClr val="002060"/>
                </a:solidFill>
              </a:rPr>
              <a:t>2 October 2013 0957 UTC</a:t>
            </a:r>
            <a:endParaRPr lang="en-US" b="1" dirty="0">
              <a:solidFill>
                <a:srgbClr val="002060"/>
              </a:solidFill>
            </a:endParaRPr>
          </a:p>
        </p:txBody>
      </p:sp>
      <p:sp>
        <p:nvSpPr>
          <p:cNvPr id="11" name="TextBox 10"/>
          <p:cNvSpPr txBox="1"/>
          <p:nvPr/>
        </p:nvSpPr>
        <p:spPr>
          <a:xfrm>
            <a:off x="155425" y="5983069"/>
            <a:ext cx="8627683" cy="584775"/>
          </a:xfrm>
          <a:prstGeom prst="rect">
            <a:avLst/>
          </a:prstGeom>
          <a:noFill/>
        </p:spPr>
        <p:txBody>
          <a:bodyPr wrap="none" rtlCol="0">
            <a:spAutoFit/>
          </a:bodyPr>
          <a:lstStyle/>
          <a:p>
            <a:r>
              <a:rPr lang="en-US" sz="1600" b="1" dirty="0" smtClean="0">
                <a:solidFill>
                  <a:srgbClr val="002060"/>
                </a:solidFill>
                <a:latin typeface="Arial" panose="020B0604020202020204" pitchFamily="34" charset="0"/>
                <a:cs typeface="Arial" panose="020B0604020202020204" pitchFamily="34" charset="0"/>
              </a:rPr>
              <a:t>VIIRS provides a the required spectral suite of bands required to reproduce the MODIS</a:t>
            </a:r>
          </a:p>
          <a:p>
            <a:r>
              <a:rPr lang="en-US" sz="1600" b="1" dirty="0" smtClean="0">
                <a:solidFill>
                  <a:srgbClr val="002060"/>
                </a:solidFill>
                <a:latin typeface="Arial" panose="020B0604020202020204" pitchFamily="34" charset="0"/>
                <a:cs typeface="Arial" panose="020B0604020202020204" pitchFamily="34" charset="0"/>
              </a:rPr>
              <a:t>‘blue light absorption’ mineral dust enhancement algorithm of Miller(GRL; 2003).</a:t>
            </a:r>
            <a:endParaRPr lang="en-US" sz="1600" b="1" dirty="0">
              <a:solidFill>
                <a:srgbClr val="002060"/>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93773" y="1447801"/>
            <a:ext cx="4474027" cy="4474027"/>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9077" y="1447800"/>
            <a:ext cx="4474027" cy="4474027"/>
          </a:xfrm>
          <a:prstGeom prst="rect">
            <a:avLst/>
          </a:prstGeom>
        </p:spPr>
      </p:pic>
      <p:sp>
        <p:nvSpPr>
          <p:cNvPr id="13" name="TextBox 12"/>
          <p:cNvSpPr txBox="1"/>
          <p:nvPr/>
        </p:nvSpPr>
        <p:spPr>
          <a:xfrm>
            <a:off x="5228252" y="3684814"/>
            <a:ext cx="764312" cy="646331"/>
          </a:xfrm>
          <a:prstGeom prst="rect">
            <a:avLst/>
          </a:prstGeom>
          <a:noFill/>
        </p:spPr>
        <p:txBody>
          <a:bodyPr wrap="none" rtlCol="0">
            <a:spAutoFit/>
          </a:bodyPr>
          <a:lstStyle/>
          <a:p>
            <a:r>
              <a:rPr lang="en-US" b="1" dirty="0" smtClean="0">
                <a:solidFill>
                  <a:srgbClr val="F1918F"/>
                </a:solidFill>
              </a:rPr>
              <a:t>Dust </a:t>
            </a:r>
          </a:p>
          <a:p>
            <a:r>
              <a:rPr lang="en-US" b="1" dirty="0" smtClean="0">
                <a:solidFill>
                  <a:srgbClr val="F1918F"/>
                </a:solidFill>
              </a:rPr>
              <a:t>Storm</a:t>
            </a:r>
            <a:endParaRPr lang="en-US" b="1" dirty="0">
              <a:solidFill>
                <a:srgbClr val="F1918F"/>
              </a:solidFill>
            </a:endParaRPr>
          </a:p>
        </p:txBody>
      </p:sp>
      <p:sp>
        <p:nvSpPr>
          <p:cNvPr id="8" name="Title 1"/>
          <p:cNvSpPr txBox="1">
            <a:spLocks/>
          </p:cNvSpPr>
          <p:nvPr/>
        </p:nvSpPr>
        <p:spPr>
          <a:xfrm>
            <a:off x="193830" y="84304"/>
            <a:ext cx="8564514" cy="694751"/>
          </a:xfrm>
          <a:prstGeom prst="rect">
            <a:avLst/>
          </a:prstGeom>
        </p:spPr>
        <p:txBody>
          <a:bodyPr lIns="91440" tIns="45720" rIns="91440" bIns="45720">
            <a:normAutofit/>
          </a:bodyPr>
          <a:lstStyle>
            <a:lvl1pPr algn="l" rtl="0" eaLnBrk="0" fontAlgn="base" hangingPunct="0">
              <a:spcBef>
                <a:spcPct val="0"/>
              </a:spcBef>
              <a:spcAft>
                <a:spcPct val="0"/>
              </a:spcAft>
              <a:defRPr sz="2800" b="1">
                <a:solidFill>
                  <a:schemeClr val="accent2"/>
                </a:solidFill>
                <a:latin typeface="+mj-lt"/>
                <a:ea typeface="+mj-ea"/>
                <a:cs typeface="+mj-cs"/>
              </a:defRPr>
            </a:lvl1pPr>
            <a:lvl2pPr algn="l" rtl="0" eaLnBrk="0" fontAlgn="base" hangingPunct="0">
              <a:spcBef>
                <a:spcPct val="0"/>
              </a:spcBef>
              <a:spcAft>
                <a:spcPct val="0"/>
              </a:spcAft>
              <a:defRPr sz="2800" b="1">
                <a:solidFill>
                  <a:schemeClr val="accent2"/>
                </a:solidFill>
                <a:latin typeface="Arial" charset="0"/>
              </a:defRPr>
            </a:lvl2pPr>
            <a:lvl3pPr algn="l" rtl="0" eaLnBrk="0" fontAlgn="base" hangingPunct="0">
              <a:spcBef>
                <a:spcPct val="0"/>
              </a:spcBef>
              <a:spcAft>
                <a:spcPct val="0"/>
              </a:spcAft>
              <a:defRPr sz="2800" b="1">
                <a:solidFill>
                  <a:schemeClr val="accent2"/>
                </a:solidFill>
                <a:latin typeface="Arial" charset="0"/>
              </a:defRPr>
            </a:lvl3pPr>
            <a:lvl4pPr algn="l" rtl="0" eaLnBrk="0" fontAlgn="base" hangingPunct="0">
              <a:spcBef>
                <a:spcPct val="0"/>
              </a:spcBef>
              <a:spcAft>
                <a:spcPct val="0"/>
              </a:spcAft>
              <a:defRPr sz="2800" b="1">
                <a:solidFill>
                  <a:schemeClr val="accent2"/>
                </a:solidFill>
                <a:latin typeface="Arial" charset="0"/>
              </a:defRPr>
            </a:lvl4pPr>
            <a:lvl5pPr algn="l" rtl="0" eaLnBrk="0" fontAlgn="base" hangingPunct="0">
              <a:spcBef>
                <a:spcPct val="0"/>
              </a:spcBef>
              <a:spcAft>
                <a:spcPct val="0"/>
              </a:spcAft>
              <a:defRPr sz="2800" b="1">
                <a:solidFill>
                  <a:schemeClr val="accent2"/>
                </a:solidFill>
                <a:latin typeface="Arial" charset="0"/>
              </a:defRPr>
            </a:lvl5pPr>
            <a:lvl6pPr marL="457200" algn="l" rtl="0" fontAlgn="base">
              <a:spcBef>
                <a:spcPct val="0"/>
              </a:spcBef>
              <a:spcAft>
                <a:spcPct val="0"/>
              </a:spcAft>
              <a:defRPr sz="2800" b="1">
                <a:solidFill>
                  <a:schemeClr val="accent2"/>
                </a:solidFill>
                <a:latin typeface="Arial" charset="0"/>
              </a:defRPr>
            </a:lvl6pPr>
            <a:lvl7pPr marL="914400" algn="l" rtl="0" fontAlgn="base">
              <a:spcBef>
                <a:spcPct val="0"/>
              </a:spcBef>
              <a:spcAft>
                <a:spcPct val="0"/>
              </a:spcAft>
              <a:defRPr sz="2800" b="1">
                <a:solidFill>
                  <a:schemeClr val="accent2"/>
                </a:solidFill>
                <a:latin typeface="Arial" charset="0"/>
              </a:defRPr>
            </a:lvl7pPr>
            <a:lvl8pPr marL="1371600" algn="l" rtl="0" fontAlgn="base">
              <a:spcBef>
                <a:spcPct val="0"/>
              </a:spcBef>
              <a:spcAft>
                <a:spcPct val="0"/>
              </a:spcAft>
              <a:defRPr sz="2800" b="1">
                <a:solidFill>
                  <a:schemeClr val="accent2"/>
                </a:solidFill>
                <a:latin typeface="Arial" charset="0"/>
              </a:defRPr>
            </a:lvl8pPr>
            <a:lvl9pPr marL="1828800" algn="l" rtl="0" fontAlgn="base">
              <a:spcBef>
                <a:spcPct val="0"/>
              </a:spcBef>
              <a:spcAft>
                <a:spcPct val="0"/>
              </a:spcAft>
              <a:defRPr sz="2800" b="1">
                <a:solidFill>
                  <a:schemeClr val="accent2"/>
                </a:solidFill>
                <a:latin typeface="Arial" charset="0"/>
              </a:defRPr>
            </a:lvl9pPr>
          </a:lstStyle>
          <a:p>
            <a:pPr algn="ctr"/>
            <a:r>
              <a:rPr lang="en-US" sz="3200" kern="0" dirty="0" smtClean="0">
                <a:latin typeface="Calibri" panose="020F0502020204030204" pitchFamily="34" charset="0"/>
              </a:rPr>
              <a:t>VIIRS Multi-Spectral Dust Enhancement</a:t>
            </a:r>
            <a:endParaRPr lang="en-US" sz="3200" kern="0" dirty="0">
              <a:latin typeface="Calibri" panose="020F0502020204030204" pitchFamily="34" charset="0"/>
            </a:endParaRPr>
          </a:p>
        </p:txBody>
      </p:sp>
      <p:sp>
        <p:nvSpPr>
          <p:cNvPr id="10" name="Line 11"/>
          <p:cNvSpPr>
            <a:spLocks noChangeShapeType="1"/>
          </p:cNvSpPr>
          <p:nvPr/>
        </p:nvSpPr>
        <p:spPr bwMode="auto">
          <a:xfrm>
            <a:off x="0" y="817460"/>
            <a:ext cx="9144000" cy="0"/>
          </a:xfrm>
          <a:prstGeom prst="line">
            <a:avLst/>
          </a:prstGeom>
          <a:noFill/>
          <a:ln w="57150">
            <a:solidFill>
              <a:schemeClr val="accent1">
                <a:lumMod val="75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40" tIns="45720" rIns="91440" bIns="45720" anchor="ctr"/>
          <a:lstStyle/>
          <a:p>
            <a:pPr eaLnBrk="0" fontAlgn="base" hangingPunct="0">
              <a:spcBef>
                <a:spcPct val="0"/>
              </a:spcBef>
              <a:spcAft>
                <a:spcPct val="0"/>
              </a:spcAft>
            </a:pPr>
            <a:endParaRPr lang="en-US" sz="2000" dirty="0">
              <a:solidFill>
                <a:srgbClr val="FFFFFF"/>
              </a:solidFill>
              <a:latin typeface="Times New Roman" pitchFamily="18" charset="0"/>
            </a:endParaRPr>
          </a:p>
        </p:txBody>
      </p:sp>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52106" y="114195"/>
            <a:ext cx="1191894" cy="549645"/>
          </a:xfrm>
          <a:prstGeom prst="rect">
            <a:avLst/>
          </a:prstGeom>
        </p:spPr>
      </p:pic>
    </p:spTree>
    <p:extLst>
      <p:ext uri="{BB962C8B-B14F-4D97-AF65-F5344CB8AC3E}">
        <p14:creationId xmlns:p14="http://schemas.microsoft.com/office/powerpoint/2010/main" val="347240713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19"/>
          <p:cNvSpPr>
            <a:spLocks noChangeArrowheads="1"/>
          </p:cNvSpPr>
          <p:nvPr/>
        </p:nvSpPr>
        <p:spPr bwMode="auto">
          <a:xfrm>
            <a:off x="381000" y="84138"/>
            <a:ext cx="91440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ctr"/>
          <a:lstStyle>
            <a:lvl1pPr>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a:spcBef>
                <a:spcPct val="20000"/>
              </a:spcBef>
              <a:buClr>
                <a:schemeClr val="tx1"/>
              </a:buClr>
              <a:buChar char="–"/>
              <a:defRPr sz="2800">
                <a:solidFill>
                  <a:schemeClr val="tx1"/>
                </a:solidFill>
                <a:latin typeface="Tahoma" pitchFamily="34" charset="0"/>
              </a:defRPr>
            </a:lvl2pPr>
            <a:lvl3pPr marL="1143000" indent="-22860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a:spcBef>
                <a:spcPct val="20000"/>
              </a:spcBef>
              <a:buClr>
                <a:schemeClr val="tx1"/>
              </a:buClr>
              <a:buChar char="–"/>
              <a:defRPr sz="2000">
                <a:solidFill>
                  <a:schemeClr val="tx1"/>
                </a:solidFill>
                <a:latin typeface="Tahoma" pitchFamily="34" charset="0"/>
              </a:defRPr>
            </a:lvl4pPr>
            <a:lvl5pPr marL="2057400" indent="-22860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algn="ctr" eaLnBrk="0" fontAlgn="base" hangingPunct="0">
              <a:spcBef>
                <a:spcPct val="0"/>
              </a:spcBef>
              <a:spcAft>
                <a:spcPct val="0"/>
              </a:spcAft>
              <a:buClrTx/>
              <a:buSzTx/>
              <a:buFontTx/>
              <a:buNone/>
            </a:pPr>
            <a:r>
              <a:rPr lang="en-US" altLang="en-US" b="1" dirty="0">
                <a:solidFill>
                  <a:srgbClr val="FFFF00"/>
                </a:solidFill>
                <a:latin typeface="Calibri" panose="020F0502020204030204" pitchFamily="34" charset="0"/>
              </a:rPr>
              <a:t>Tools for Quantitative Lunar Applications</a:t>
            </a:r>
          </a:p>
          <a:p>
            <a:pPr algn="ctr" eaLnBrk="0" fontAlgn="base" hangingPunct="0">
              <a:spcBef>
                <a:spcPct val="0"/>
              </a:spcBef>
              <a:spcAft>
                <a:spcPct val="0"/>
              </a:spcAft>
              <a:buClrTx/>
              <a:buSzTx/>
              <a:buFontTx/>
              <a:buNone/>
            </a:pPr>
            <a:r>
              <a:rPr lang="en-US" altLang="en-US" b="1" dirty="0">
                <a:solidFill>
                  <a:srgbClr val="FFFF00"/>
                </a:solidFill>
                <a:latin typeface="Calibri" panose="020F0502020204030204" pitchFamily="34" charset="0"/>
              </a:rPr>
              <a:t> from the VIIRS/DNB</a:t>
            </a:r>
          </a:p>
        </p:txBody>
      </p:sp>
      <p:sp>
        <p:nvSpPr>
          <p:cNvPr id="55299" name="Text Box 4"/>
          <p:cNvSpPr txBox="1">
            <a:spLocks noChangeArrowheads="1"/>
          </p:cNvSpPr>
          <p:nvPr/>
        </p:nvSpPr>
        <p:spPr bwMode="auto">
          <a:xfrm>
            <a:off x="381000" y="3581400"/>
            <a:ext cx="8458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spAutoFit/>
          </a:bodyPr>
          <a:lstStyle>
            <a:lvl1pPr marL="223838" indent="-223838">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a:spcBef>
                <a:spcPct val="20000"/>
              </a:spcBef>
              <a:buClr>
                <a:schemeClr val="tx1"/>
              </a:buClr>
              <a:buChar char="–"/>
              <a:defRPr sz="2800">
                <a:solidFill>
                  <a:schemeClr val="tx1"/>
                </a:solidFill>
                <a:latin typeface="Tahoma" pitchFamily="34" charset="0"/>
              </a:defRPr>
            </a:lvl2pPr>
            <a:lvl3pPr marL="1143000" indent="-22860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a:spcBef>
                <a:spcPct val="20000"/>
              </a:spcBef>
              <a:buClr>
                <a:schemeClr val="tx1"/>
              </a:buClr>
              <a:buChar char="–"/>
              <a:defRPr sz="2000">
                <a:solidFill>
                  <a:schemeClr val="tx1"/>
                </a:solidFill>
                <a:latin typeface="Tahoma" pitchFamily="34" charset="0"/>
              </a:defRPr>
            </a:lvl4pPr>
            <a:lvl5pPr marL="2057400" indent="-22860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fontAlgn="base">
              <a:spcAft>
                <a:spcPct val="0"/>
              </a:spcAft>
              <a:buClr>
                <a:srgbClr val="0000FF"/>
              </a:buClr>
              <a:buSzPct val="80000"/>
              <a:buFont typeface="Monotype Sorts"/>
              <a:buNone/>
            </a:pPr>
            <a:r>
              <a:rPr lang="en-US" altLang="en-US" sz="1800" dirty="0">
                <a:solidFill>
                  <a:srgbClr val="FFFF00"/>
                </a:solidFill>
                <a:latin typeface="Arial" pitchFamily="34" charset="0"/>
                <a:cs typeface="Arial" pitchFamily="34" charset="0"/>
              </a:rPr>
              <a:t>Miller and Turner, 2009. </a:t>
            </a:r>
            <a:r>
              <a:rPr lang="en-US" altLang="en-US" sz="1800" i="1" dirty="0">
                <a:solidFill>
                  <a:srgbClr val="FFFF00"/>
                </a:solidFill>
                <a:latin typeface="Arial" pitchFamily="34" charset="0"/>
                <a:cs typeface="Arial" pitchFamily="34" charset="0"/>
              </a:rPr>
              <a:t>IEEE Trans. Geosci. Rem. Sens</a:t>
            </a:r>
            <a:r>
              <a:rPr lang="en-US" altLang="en-US" sz="1800" dirty="0">
                <a:solidFill>
                  <a:srgbClr val="FFFF00"/>
                </a:solidFill>
                <a:latin typeface="Arial" pitchFamily="34" charset="0"/>
                <a:cs typeface="Arial" pitchFamily="34" charset="0"/>
              </a:rPr>
              <a:t>., </a:t>
            </a:r>
            <a:r>
              <a:rPr lang="en-US" altLang="en-US" sz="1800" b="1" dirty="0">
                <a:solidFill>
                  <a:srgbClr val="FFFF00"/>
                </a:solidFill>
                <a:latin typeface="Arial" pitchFamily="34" charset="0"/>
                <a:cs typeface="Arial" pitchFamily="34" charset="0"/>
              </a:rPr>
              <a:t>47</a:t>
            </a:r>
            <a:r>
              <a:rPr lang="en-US" altLang="en-US" sz="1800" dirty="0">
                <a:solidFill>
                  <a:srgbClr val="FFFF00"/>
                </a:solidFill>
                <a:latin typeface="Arial" pitchFamily="34" charset="0"/>
                <a:cs typeface="Arial" pitchFamily="34" charset="0"/>
              </a:rPr>
              <a:t>(7), 2316-2329. </a:t>
            </a:r>
          </a:p>
        </p:txBody>
      </p:sp>
      <p:sp>
        <p:nvSpPr>
          <p:cNvPr id="55300" name="Text Box 8"/>
          <p:cNvSpPr txBox="1">
            <a:spLocks noChangeArrowheads="1"/>
          </p:cNvSpPr>
          <p:nvPr/>
        </p:nvSpPr>
        <p:spPr bwMode="auto">
          <a:xfrm>
            <a:off x="304800" y="1295400"/>
            <a:ext cx="43434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spAutoFit/>
          </a:bodyPr>
          <a:lstStyle>
            <a:lvl1pPr marL="342900" indent="-34290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a:spcBef>
                <a:spcPct val="20000"/>
              </a:spcBef>
              <a:buClr>
                <a:schemeClr val="tx1"/>
              </a:buClr>
              <a:buChar char="–"/>
              <a:defRPr sz="2800">
                <a:solidFill>
                  <a:schemeClr val="tx1"/>
                </a:solidFill>
                <a:latin typeface="Tahoma" pitchFamily="34" charset="0"/>
              </a:defRPr>
            </a:lvl2pPr>
            <a:lvl3pPr marL="1143000" indent="-22860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a:spcBef>
                <a:spcPct val="20000"/>
              </a:spcBef>
              <a:buClr>
                <a:schemeClr val="tx1"/>
              </a:buClr>
              <a:buChar char="–"/>
              <a:defRPr sz="2000">
                <a:solidFill>
                  <a:schemeClr val="tx1"/>
                </a:solidFill>
                <a:latin typeface="Tahoma" pitchFamily="34" charset="0"/>
              </a:defRPr>
            </a:lvl4pPr>
            <a:lvl5pPr marL="2057400" indent="-22860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fontAlgn="base">
              <a:spcBef>
                <a:spcPct val="0"/>
              </a:spcBef>
              <a:spcAft>
                <a:spcPct val="0"/>
              </a:spcAft>
              <a:buClr>
                <a:srgbClr val="FF3300"/>
              </a:buClr>
              <a:buSzTx/>
              <a:buFont typeface="Wingdings" pitchFamily="2" charset="2"/>
              <a:buChar char="Ø"/>
            </a:pPr>
            <a:r>
              <a:rPr lang="en-US" altLang="en-US" sz="2000" dirty="0">
                <a:solidFill>
                  <a:srgbClr val="FFFFFF"/>
                </a:solidFill>
                <a:latin typeface="Arial" pitchFamily="34" charset="0"/>
                <a:cs typeface="Arial" pitchFamily="34" charset="0"/>
              </a:rPr>
              <a:t>A lunar irradiance prediction model to allow conversion from DNB radiance to reflectance units</a:t>
            </a:r>
          </a:p>
        </p:txBody>
      </p:sp>
      <p:pic>
        <p:nvPicPr>
          <p:cNvPr id="55301" name="Picture 3" descr="spectral_flux_conv"/>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30975" y="1371600"/>
            <a:ext cx="24638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0" name="Rectangle 6"/>
          <p:cNvSpPr>
            <a:spLocks noChangeArrowheads="1"/>
          </p:cNvSpPr>
          <p:nvPr/>
        </p:nvSpPr>
        <p:spPr bwMode="auto">
          <a:xfrm>
            <a:off x="990600" y="2495550"/>
            <a:ext cx="2667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spAutoFit/>
          </a:bodyPr>
          <a:lstStyle/>
          <a:p>
            <a:pPr eaLnBrk="0" fontAlgn="base" hangingPunct="0">
              <a:spcBef>
                <a:spcPct val="0"/>
              </a:spcBef>
              <a:spcAft>
                <a:spcPct val="0"/>
              </a:spcAft>
              <a:defRPr/>
            </a:pPr>
            <a:r>
              <a:rPr lang="en-US" sz="2000" dirty="0">
                <a:solidFill>
                  <a:srgbClr val="FFFFFF">
                    <a:lumMod val="85000"/>
                    <a:lumOff val="15000"/>
                  </a:srgbClr>
                </a:solidFill>
                <a:latin typeface="Times New Roman" pitchFamily="18" charset="0"/>
              </a:rPr>
              <a:t>R =</a:t>
            </a:r>
            <a:r>
              <a:rPr lang="en-US" sz="2000" dirty="0">
                <a:solidFill>
                  <a:srgbClr val="FFFFFF">
                    <a:lumMod val="85000"/>
                    <a:lumOff val="15000"/>
                  </a:srgbClr>
                </a:solidFill>
                <a:latin typeface="Times New Roman" pitchFamily="18" charset="0"/>
                <a:sym typeface="Symbol" pitchFamily="18" charset="2"/>
              </a:rPr>
              <a:t> I</a:t>
            </a:r>
            <a:r>
              <a:rPr lang="en-US" sz="2000" baseline="30000" dirty="0">
                <a:solidFill>
                  <a:srgbClr val="FFFFFF">
                    <a:lumMod val="85000"/>
                    <a:lumOff val="15000"/>
                  </a:srgbClr>
                </a:solidFill>
                <a:latin typeface="Times New Roman" pitchFamily="18" charset="0"/>
                <a:sym typeface="Symbol" pitchFamily="18" charset="2"/>
              </a:rPr>
              <a:t></a:t>
            </a:r>
            <a:r>
              <a:rPr lang="en-US" sz="2000" dirty="0">
                <a:solidFill>
                  <a:srgbClr val="FFFFFF">
                    <a:lumMod val="85000"/>
                    <a:lumOff val="15000"/>
                  </a:srgbClr>
                </a:solidFill>
                <a:latin typeface="Times New Roman" pitchFamily="18" charset="0"/>
                <a:sym typeface="Symbol" pitchFamily="18" charset="2"/>
              </a:rPr>
              <a:t> / [cos(</a:t>
            </a:r>
            <a:r>
              <a:rPr lang="en-US" sz="2000" baseline="-25000" dirty="0">
                <a:solidFill>
                  <a:srgbClr val="FFFFFF">
                    <a:lumMod val="85000"/>
                    <a:lumOff val="15000"/>
                  </a:srgbClr>
                </a:solidFill>
                <a:latin typeface="Times New Roman" pitchFamily="18" charset="0"/>
                <a:sym typeface="Symbol" pitchFamily="18" charset="2"/>
              </a:rPr>
              <a:t>m</a:t>
            </a:r>
            <a:r>
              <a:rPr lang="en-US" sz="2000" dirty="0">
                <a:solidFill>
                  <a:srgbClr val="FFFFFF">
                    <a:lumMod val="85000"/>
                    <a:lumOff val="15000"/>
                  </a:srgbClr>
                </a:solidFill>
                <a:latin typeface="Times New Roman" pitchFamily="18" charset="0"/>
                <a:sym typeface="Symbol" pitchFamily="18" charset="2"/>
              </a:rPr>
              <a:t>)</a:t>
            </a:r>
            <a:r>
              <a:rPr lang="en-US" sz="2000" b="1" dirty="0">
                <a:solidFill>
                  <a:srgbClr val="FFFFFF">
                    <a:lumMod val="85000"/>
                    <a:lumOff val="15000"/>
                  </a:srgbClr>
                </a:solidFill>
                <a:latin typeface="Times New Roman" pitchFamily="18" charset="0"/>
                <a:sym typeface="Symbol" pitchFamily="18" charset="2"/>
              </a:rPr>
              <a:t>E</a:t>
            </a:r>
            <a:r>
              <a:rPr lang="en-US" sz="2000" b="1" baseline="-25000" dirty="0">
                <a:solidFill>
                  <a:srgbClr val="FFFFFF">
                    <a:lumMod val="85000"/>
                    <a:lumOff val="15000"/>
                  </a:srgbClr>
                </a:solidFill>
                <a:latin typeface="Times New Roman" pitchFamily="18" charset="0"/>
                <a:sym typeface="Symbol" pitchFamily="18" charset="2"/>
              </a:rPr>
              <a:t>m</a:t>
            </a:r>
            <a:r>
              <a:rPr lang="en-US" sz="2000" dirty="0">
                <a:solidFill>
                  <a:srgbClr val="FFFFFF">
                    <a:lumMod val="85000"/>
                    <a:lumOff val="15000"/>
                  </a:srgbClr>
                </a:solidFill>
                <a:latin typeface="Times New Roman" pitchFamily="18" charset="0"/>
                <a:sym typeface="Symbol" pitchFamily="18" charset="2"/>
              </a:rPr>
              <a:t>] </a:t>
            </a:r>
          </a:p>
        </p:txBody>
      </p:sp>
      <p:sp>
        <p:nvSpPr>
          <p:cNvPr id="55303" name="TextBox 8"/>
          <p:cNvSpPr txBox="1">
            <a:spLocks noChangeArrowheads="1"/>
          </p:cNvSpPr>
          <p:nvPr/>
        </p:nvSpPr>
        <p:spPr bwMode="auto">
          <a:xfrm>
            <a:off x="404820" y="2965457"/>
            <a:ext cx="462438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spAutoFit/>
          </a:bodyPr>
          <a:lstStyle>
            <a:lvl1pPr marL="285750" indent="-28575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a:spcBef>
                <a:spcPct val="20000"/>
              </a:spcBef>
              <a:buClr>
                <a:schemeClr val="tx1"/>
              </a:buClr>
              <a:buChar char="–"/>
              <a:defRPr sz="2800">
                <a:solidFill>
                  <a:schemeClr val="tx1"/>
                </a:solidFill>
                <a:latin typeface="Tahoma" pitchFamily="34" charset="0"/>
              </a:defRPr>
            </a:lvl2pPr>
            <a:lvl3pPr marL="1143000" indent="-22860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a:spcBef>
                <a:spcPct val="20000"/>
              </a:spcBef>
              <a:buClr>
                <a:schemeClr val="tx1"/>
              </a:buClr>
              <a:buChar char="–"/>
              <a:defRPr sz="2000">
                <a:solidFill>
                  <a:schemeClr val="tx1"/>
                </a:solidFill>
                <a:latin typeface="Tahoma" pitchFamily="34" charset="0"/>
              </a:defRPr>
            </a:lvl4pPr>
            <a:lvl5pPr marL="2057400" indent="-22860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fontAlgn="base">
              <a:spcBef>
                <a:spcPct val="0"/>
              </a:spcBef>
              <a:spcAft>
                <a:spcPct val="0"/>
              </a:spcAft>
              <a:buClr>
                <a:srgbClr val="FF3300"/>
              </a:buClr>
              <a:buSzTx/>
              <a:buFont typeface="Wingdings" pitchFamily="2" charset="2"/>
              <a:buChar char="Ø"/>
            </a:pPr>
            <a:r>
              <a:rPr lang="en-US" altLang="en-US" sz="1800" dirty="0">
                <a:solidFill>
                  <a:srgbClr val="FFFFFF"/>
                </a:solidFill>
                <a:latin typeface="Arial" pitchFamily="34" charset="0"/>
                <a:cs typeface="Arial" pitchFamily="34" charset="0"/>
                <a:sym typeface="Wingdings" pitchFamily="2" charset="2"/>
              </a:rPr>
              <a:t>Enables quantitative applications from measurements of reflected moonlight</a:t>
            </a:r>
            <a:endParaRPr lang="en-US" altLang="en-US" sz="1800" dirty="0">
              <a:solidFill>
                <a:srgbClr val="FFFFFF"/>
              </a:solidFill>
              <a:latin typeface="Arial" pitchFamily="34" charset="0"/>
              <a:cs typeface="Arial" pitchFamily="34" charset="0"/>
            </a:endParaRPr>
          </a:p>
        </p:txBody>
      </p:sp>
      <p:grpSp>
        <p:nvGrpSpPr>
          <p:cNvPr id="2" name="Group 1"/>
          <p:cNvGrpSpPr>
            <a:grpSpLocks/>
          </p:cNvGrpSpPr>
          <p:nvPr/>
        </p:nvGrpSpPr>
        <p:grpSpPr bwMode="auto">
          <a:xfrm>
            <a:off x="304800" y="4038606"/>
            <a:ext cx="7245350" cy="2774395"/>
            <a:chOff x="304800" y="4038600"/>
            <a:chExt cx="7245350" cy="2774395"/>
          </a:xfrm>
        </p:grpSpPr>
        <p:sp>
          <p:nvSpPr>
            <p:cNvPr id="55306" name="Text Box 4"/>
            <p:cNvSpPr txBox="1">
              <a:spLocks noChangeArrowheads="1"/>
            </p:cNvSpPr>
            <p:nvPr/>
          </p:nvSpPr>
          <p:spPr bwMode="auto">
            <a:xfrm>
              <a:off x="381000" y="6443663"/>
              <a:ext cx="6629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3838" indent="-223838">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a:spcBef>
                  <a:spcPct val="20000"/>
                </a:spcBef>
                <a:buClr>
                  <a:schemeClr val="tx1"/>
                </a:buClr>
                <a:buChar char="–"/>
                <a:defRPr sz="2800">
                  <a:solidFill>
                    <a:schemeClr val="tx1"/>
                  </a:solidFill>
                  <a:latin typeface="Tahoma" pitchFamily="34" charset="0"/>
                </a:defRPr>
              </a:lvl2pPr>
              <a:lvl3pPr marL="1143000" indent="-22860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a:spcBef>
                  <a:spcPct val="20000"/>
                </a:spcBef>
                <a:buClr>
                  <a:schemeClr val="tx1"/>
                </a:buClr>
                <a:buChar char="–"/>
                <a:defRPr sz="2000">
                  <a:solidFill>
                    <a:schemeClr val="tx1"/>
                  </a:solidFill>
                  <a:latin typeface="Tahoma" pitchFamily="34" charset="0"/>
                </a:defRPr>
              </a:lvl4pPr>
              <a:lvl5pPr marL="2057400" indent="-22860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fontAlgn="base">
                <a:spcAft>
                  <a:spcPct val="0"/>
                </a:spcAft>
                <a:buClr>
                  <a:srgbClr val="0000FF"/>
                </a:buClr>
                <a:buSzPct val="80000"/>
                <a:buFont typeface="Monotype Sorts"/>
                <a:buNone/>
              </a:pPr>
              <a:r>
                <a:rPr lang="en-US" altLang="en-US" sz="1800" dirty="0">
                  <a:solidFill>
                    <a:srgbClr val="FFFF00"/>
                  </a:solidFill>
                  <a:latin typeface="Arial" pitchFamily="34" charset="0"/>
                  <a:cs typeface="Arial" pitchFamily="34" charset="0"/>
                </a:rPr>
                <a:t>Miller et al.. 2012. </a:t>
              </a:r>
              <a:r>
                <a:rPr lang="en-US" altLang="en-US" sz="1800" i="1" dirty="0">
                  <a:solidFill>
                    <a:srgbClr val="FFFF00"/>
                  </a:solidFill>
                  <a:latin typeface="Arial" pitchFamily="34" charset="0"/>
                  <a:cs typeface="Arial" pitchFamily="34" charset="0"/>
                </a:rPr>
                <a:t>J. Atmos. Ocean. Tech., In Press.</a:t>
              </a:r>
              <a:endParaRPr lang="en-US" altLang="en-US" sz="1800" dirty="0">
                <a:solidFill>
                  <a:srgbClr val="FFFF00"/>
                </a:solidFill>
                <a:latin typeface="Arial" pitchFamily="34" charset="0"/>
                <a:cs typeface="Arial" pitchFamily="34" charset="0"/>
              </a:endParaRPr>
            </a:p>
          </p:txBody>
        </p:sp>
        <p:sp>
          <p:nvSpPr>
            <p:cNvPr id="55307" name="Text Box 8"/>
            <p:cNvSpPr txBox="1">
              <a:spLocks noChangeArrowheads="1"/>
            </p:cNvSpPr>
            <p:nvPr/>
          </p:nvSpPr>
          <p:spPr bwMode="auto">
            <a:xfrm>
              <a:off x="304800" y="4038600"/>
              <a:ext cx="4343400"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2575" indent="-282575">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a:spcBef>
                  <a:spcPct val="20000"/>
                </a:spcBef>
                <a:buClr>
                  <a:schemeClr val="tx1"/>
                </a:buClr>
                <a:buChar char="–"/>
                <a:defRPr sz="2800">
                  <a:solidFill>
                    <a:schemeClr val="tx1"/>
                  </a:solidFill>
                  <a:latin typeface="Tahoma" pitchFamily="34" charset="0"/>
                </a:defRPr>
              </a:lvl2pPr>
              <a:lvl3pPr marL="1143000" indent="-22860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a:spcBef>
                  <a:spcPct val="20000"/>
                </a:spcBef>
                <a:buClr>
                  <a:schemeClr val="tx1"/>
                </a:buClr>
                <a:buChar char="–"/>
                <a:defRPr sz="2000">
                  <a:solidFill>
                    <a:schemeClr val="tx1"/>
                  </a:solidFill>
                  <a:latin typeface="Tahoma" pitchFamily="34" charset="0"/>
                </a:defRPr>
              </a:lvl4pPr>
              <a:lvl5pPr marL="2057400" indent="-22860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fontAlgn="base">
                <a:spcBef>
                  <a:spcPct val="0"/>
                </a:spcBef>
                <a:spcAft>
                  <a:spcPct val="0"/>
                </a:spcAft>
                <a:buClrTx/>
                <a:buSzTx/>
                <a:buFontTx/>
                <a:buNone/>
              </a:pPr>
              <a:r>
                <a:rPr lang="en-US" altLang="en-US" sz="2000" dirty="0">
                  <a:solidFill>
                    <a:srgbClr val="FFFFFF"/>
                  </a:solidFill>
                  <a:latin typeface="Arial" pitchFamily="34" charset="0"/>
                  <a:cs typeface="Arial" pitchFamily="34" charset="0"/>
                  <a:sym typeface="Wingdings" pitchFamily="2" charset="2"/>
                </a:rPr>
                <a:t> </a:t>
              </a:r>
              <a:r>
                <a:rPr lang="en-US" altLang="en-US" sz="2000" dirty="0">
                  <a:solidFill>
                    <a:srgbClr val="FFFFFF"/>
                  </a:solidFill>
                  <a:latin typeface="Arial" pitchFamily="34" charset="0"/>
                  <a:cs typeface="Arial" pitchFamily="34" charset="0"/>
                </a:rPr>
                <a:t>A lunar availability assessment for the VIIRS/DNB to determine when and where nighttime lunar applications are possible for NPP and other polar orbits.</a:t>
              </a:r>
            </a:p>
          </p:txBody>
        </p:sp>
        <p:pic>
          <p:nvPicPr>
            <p:cNvPr id="55308" name="Picture 2" descr="FIG10_NumPassAbvThresh_12Panel.tif"/>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29213" y="4038600"/>
              <a:ext cx="2420937" cy="223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9" name="TextBox 12"/>
            <p:cNvSpPr txBox="1">
              <a:spLocks noChangeArrowheads="1"/>
            </p:cNvSpPr>
            <p:nvPr/>
          </p:nvSpPr>
          <p:spPr bwMode="auto">
            <a:xfrm>
              <a:off x="381000" y="5695950"/>
              <a:ext cx="4114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a:spcBef>
                  <a:spcPct val="20000"/>
                </a:spcBef>
                <a:buClr>
                  <a:schemeClr val="tx1"/>
                </a:buClr>
                <a:buChar char="–"/>
                <a:defRPr sz="2800">
                  <a:solidFill>
                    <a:schemeClr val="tx1"/>
                  </a:solidFill>
                  <a:latin typeface="Tahoma" pitchFamily="34" charset="0"/>
                </a:defRPr>
              </a:lvl2pPr>
              <a:lvl3pPr marL="1143000" indent="-22860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a:spcBef>
                  <a:spcPct val="20000"/>
                </a:spcBef>
                <a:buClr>
                  <a:schemeClr val="tx1"/>
                </a:buClr>
                <a:buChar char="–"/>
                <a:defRPr sz="2000">
                  <a:solidFill>
                    <a:schemeClr val="tx1"/>
                  </a:solidFill>
                  <a:latin typeface="Tahoma" pitchFamily="34" charset="0"/>
                </a:defRPr>
              </a:lvl4pPr>
              <a:lvl5pPr marL="2057400" indent="-22860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fontAlgn="base">
                <a:spcBef>
                  <a:spcPct val="0"/>
                </a:spcBef>
                <a:spcAft>
                  <a:spcPct val="0"/>
                </a:spcAft>
                <a:buClr>
                  <a:srgbClr val="FF3300"/>
                </a:buClr>
                <a:buSzTx/>
                <a:buFont typeface="Wingdings" pitchFamily="2" charset="2"/>
                <a:buChar char="Ø"/>
              </a:pPr>
              <a:r>
                <a:rPr lang="en-US" altLang="en-US" sz="1800" dirty="0">
                  <a:solidFill>
                    <a:srgbClr val="FFFFFF"/>
                  </a:solidFill>
                  <a:latin typeface="Arial" pitchFamily="34" charset="0"/>
                  <a:cs typeface="Arial" pitchFamily="34" charset="0"/>
                  <a:sym typeface="Wingdings" pitchFamily="2" charset="2"/>
                </a:rPr>
                <a:t>~45% all nights at mid-latitudes offer sufficient  levels of moonlight</a:t>
              </a:r>
              <a:endParaRPr lang="en-US" altLang="en-US" sz="1800" dirty="0">
                <a:solidFill>
                  <a:srgbClr val="FFFFFF"/>
                </a:solidFill>
                <a:latin typeface="Arial" pitchFamily="34" charset="0"/>
                <a:cs typeface="Arial" pitchFamily="34" charset="0"/>
              </a:endParaRPr>
            </a:p>
          </p:txBody>
        </p:sp>
      </p:grpSp>
      <p:pic>
        <p:nvPicPr>
          <p:cNvPr id="55305" name="Picture 15" descr="http://ak.picdn.net/shutterstock/videos/725374/preview/stock-footage-phases-of-the-moon-looped-and-masked-animation.jpg"/>
          <p:cNvPicPr>
            <a:picLocks noChangeAspect="1" noChangeArrowheads="1"/>
          </p:cNvPicPr>
          <p:nvPr/>
        </p:nvPicPr>
        <p:blipFill>
          <a:blip r:embed="rId5">
            <a:extLst>
              <a:ext uri="{28A0092B-C50C-407E-A947-70E740481C1C}">
                <a14:useLocalDpi xmlns:a14="http://schemas.microsoft.com/office/drawing/2010/main" val="0"/>
              </a:ext>
            </a:extLst>
          </a:blip>
          <a:srcRect l="15292" r="22870"/>
          <a:stretch>
            <a:fillRect/>
          </a:stretch>
        </p:blipFill>
        <p:spPr bwMode="auto">
          <a:xfrm>
            <a:off x="4648200" y="1514475"/>
            <a:ext cx="1760538" cy="159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p:cNvSpPr>
            <a:spLocks noGrp="1"/>
          </p:cNvSpPr>
          <p:nvPr>
            <p:ph type="sldNum" sz="quarter" idx="12"/>
          </p:nvPr>
        </p:nvSpPr>
        <p:spPr/>
        <p:txBody>
          <a:bodyPr/>
          <a:lstStyle/>
          <a:p>
            <a:pPr>
              <a:defRPr/>
            </a:pPr>
            <a:fld id="{8592D817-7EEB-4956-9935-09C6FB05C36A}" type="slidenum">
              <a:rPr lang="en-US" smtClean="0">
                <a:solidFill>
                  <a:srgbClr val="FFFFFF"/>
                </a:solidFill>
              </a:rPr>
              <a:pPr>
                <a:defRPr/>
              </a:pPr>
              <a:t>8</a:t>
            </a:fld>
            <a:endParaRPr lang="en-US" dirty="0">
              <a:solidFill>
                <a:srgbClr val="FFFFFF"/>
              </a:solidFill>
            </a:endParaRPr>
          </a:p>
        </p:txBody>
      </p:sp>
    </p:spTree>
    <p:extLst>
      <p:ext uri="{BB962C8B-B14F-4D97-AF65-F5344CB8AC3E}">
        <p14:creationId xmlns:p14="http://schemas.microsoft.com/office/powerpoint/2010/main" val="417282133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6322" name="Group 11"/>
          <p:cNvGrpSpPr>
            <a:grpSpLocks/>
          </p:cNvGrpSpPr>
          <p:nvPr/>
        </p:nvGrpSpPr>
        <p:grpSpPr bwMode="auto">
          <a:xfrm>
            <a:off x="3114682" y="833438"/>
            <a:ext cx="5872163" cy="5872162"/>
            <a:chOff x="7408147" y="835895"/>
            <a:chExt cx="5871882" cy="5871882"/>
          </a:xfrm>
        </p:grpSpPr>
        <p:pic>
          <p:nvPicPr>
            <p:cNvPr id="56333"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408147" y="835895"/>
              <a:ext cx="5871882" cy="5871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34" name="TextBox 2"/>
            <p:cNvSpPr txBox="1">
              <a:spLocks noChangeArrowheads="1"/>
            </p:cNvSpPr>
            <p:nvPr/>
          </p:nvSpPr>
          <p:spPr bwMode="auto">
            <a:xfrm>
              <a:off x="9372600" y="5225224"/>
              <a:ext cx="3424428" cy="400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a:spcBef>
                  <a:spcPct val="20000"/>
                </a:spcBef>
                <a:buClr>
                  <a:schemeClr val="tx1"/>
                </a:buClr>
                <a:buChar char="–"/>
                <a:defRPr sz="2800">
                  <a:solidFill>
                    <a:schemeClr val="tx1"/>
                  </a:solidFill>
                  <a:latin typeface="Tahoma" pitchFamily="34" charset="0"/>
                </a:defRPr>
              </a:lvl2pPr>
              <a:lvl3pPr marL="1143000" indent="-22860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a:spcBef>
                  <a:spcPct val="20000"/>
                </a:spcBef>
                <a:buClr>
                  <a:schemeClr val="tx1"/>
                </a:buClr>
                <a:buChar char="–"/>
                <a:defRPr sz="2000">
                  <a:solidFill>
                    <a:schemeClr val="tx1"/>
                  </a:solidFill>
                  <a:latin typeface="Tahoma" pitchFamily="34" charset="0"/>
                </a:defRPr>
              </a:lvl4pPr>
              <a:lvl5pPr marL="2057400" indent="-22860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eaLnBrk="0" fontAlgn="base" hangingPunct="0">
                <a:spcBef>
                  <a:spcPct val="0"/>
                </a:spcBef>
                <a:spcAft>
                  <a:spcPct val="0"/>
                </a:spcAft>
                <a:buClrTx/>
                <a:buSzTx/>
                <a:buFontTx/>
                <a:buNone/>
              </a:pPr>
              <a:r>
                <a:rPr lang="en-US" altLang="en-US" sz="2000" dirty="0">
                  <a:solidFill>
                    <a:srgbClr val="000066"/>
                  </a:solidFill>
                  <a:latin typeface="Times New Roman" pitchFamily="18" charset="0"/>
                </a:rPr>
                <a:t>85      </a:t>
              </a:r>
              <a:r>
                <a:rPr lang="en-US" altLang="en-US" sz="2000" dirty="0">
                  <a:solidFill>
                    <a:srgbClr val="FFFF00"/>
                  </a:solidFill>
                  <a:latin typeface="Times New Roman" pitchFamily="18" charset="0"/>
                </a:rPr>
                <a:t>Lunar Zenith Angle</a:t>
              </a:r>
              <a:r>
                <a:rPr lang="en-US" altLang="en-US" sz="2000" dirty="0">
                  <a:solidFill>
                    <a:srgbClr val="000066"/>
                  </a:solidFill>
                  <a:latin typeface="Times New Roman" pitchFamily="18" charset="0"/>
                </a:rPr>
                <a:t>     </a:t>
              </a:r>
              <a:r>
                <a:rPr lang="en-US" altLang="en-US" sz="2000" dirty="0">
                  <a:solidFill>
                    <a:srgbClr val="FFFFFF"/>
                  </a:solidFill>
                  <a:latin typeface="Times New Roman" pitchFamily="18" charset="0"/>
                </a:rPr>
                <a:t>70</a:t>
              </a:r>
            </a:p>
          </p:txBody>
        </p:sp>
      </p:grpSp>
      <p:sp>
        <p:nvSpPr>
          <p:cNvPr id="56323" name="Title 1"/>
          <p:cNvSpPr>
            <a:spLocks noGrp="1"/>
          </p:cNvSpPr>
          <p:nvPr>
            <p:ph type="title"/>
          </p:nvPr>
        </p:nvSpPr>
        <p:spPr>
          <a:xfrm>
            <a:off x="838200" y="-65855"/>
            <a:ext cx="8686800" cy="909638"/>
          </a:xfrm>
        </p:spPr>
        <p:txBody>
          <a:bodyPr/>
          <a:lstStyle/>
          <a:p>
            <a:pPr algn="ctr"/>
            <a:r>
              <a:rPr lang="en-US" altLang="en-US" sz="3300" dirty="0">
                <a:solidFill>
                  <a:srgbClr val="FFFF00"/>
                </a:solidFill>
                <a:effectLst/>
                <a:latin typeface="Calibri" panose="020F0502020204030204" pitchFamily="34" charset="0"/>
                <a:cs typeface="Arial" pitchFamily="34" charset="0"/>
              </a:rPr>
              <a:t>Reflectance Near ‘Lunar Terminator</a:t>
            </a:r>
            <a:r>
              <a:rPr lang="en-US" altLang="en-US" sz="3600" dirty="0">
                <a:solidFill>
                  <a:srgbClr val="FFFF00"/>
                </a:solidFill>
                <a:effectLst/>
                <a:latin typeface="Calibri" panose="020F0502020204030204" pitchFamily="34" charset="0"/>
                <a:cs typeface="Arial" pitchFamily="34" charset="0"/>
              </a:rPr>
              <a:t>’</a:t>
            </a:r>
          </a:p>
        </p:txBody>
      </p:sp>
      <p:grpSp>
        <p:nvGrpSpPr>
          <p:cNvPr id="13" name="Group 12"/>
          <p:cNvGrpSpPr>
            <a:grpSpLocks/>
          </p:cNvGrpSpPr>
          <p:nvPr/>
        </p:nvGrpSpPr>
        <p:grpSpPr bwMode="auto">
          <a:xfrm>
            <a:off x="3114682" y="833438"/>
            <a:ext cx="5872163" cy="5872162"/>
            <a:chOff x="1595718" y="833718"/>
            <a:chExt cx="5871882" cy="5871882"/>
          </a:xfrm>
        </p:grpSpPr>
        <p:pic>
          <p:nvPicPr>
            <p:cNvPr id="56331"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95718" y="833718"/>
              <a:ext cx="5871882" cy="5871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32" name="TextBox 6"/>
            <p:cNvSpPr txBox="1">
              <a:spLocks noChangeArrowheads="1"/>
            </p:cNvSpPr>
            <p:nvPr/>
          </p:nvSpPr>
          <p:spPr bwMode="auto">
            <a:xfrm>
              <a:off x="3489066" y="924673"/>
              <a:ext cx="2595458" cy="400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a:spcBef>
                  <a:spcPct val="20000"/>
                </a:spcBef>
                <a:buClr>
                  <a:schemeClr val="tx1"/>
                </a:buClr>
                <a:buChar char="–"/>
                <a:defRPr sz="2800">
                  <a:solidFill>
                    <a:schemeClr val="tx1"/>
                  </a:solidFill>
                  <a:latin typeface="Tahoma" pitchFamily="34" charset="0"/>
                </a:defRPr>
              </a:lvl2pPr>
              <a:lvl3pPr marL="1143000" indent="-22860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a:spcBef>
                  <a:spcPct val="20000"/>
                </a:spcBef>
                <a:buClr>
                  <a:schemeClr val="tx1"/>
                </a:buClr>
                <a:buChar char="–"/>
                <a:defRPr sz="2000">
                  <a:solidFill>
                    <a:schemeClr val="tx1"/>
                  </a:solidFill>
                  <a:latin typeface="Tahoma" pitchFamily="34" charset="0"/>
                </a:defRPr>
              </a:lvl4pPr>
              <a:lvl5pPr marL="2057400" indent="-22860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eaLnBrk="0" fontAlgn="base" hangingPunct="0">
                <a:spcBef>
                  <a:spcPct val="0"/>
                </a:spcBef>
                <a:spcAft>
                  <a:spcPct val="0"/>
                </a:spcAft>
                <a:buClrTx/>
                <a:buSzTx/>
                <a:buFontTx/>
                <a:buNone/>
              </a:pPr>
              <a:r>
                <a:rPr lang="en-US" altLang="en-US" sz="2000" b="1" dirty="0">
                  <a:solidFill>
                    <a:srgbClr val="000066"/>
                  </a:solidFill>
                  <a:latin typeface="Times New Roman" pitchFamily="18" charset="0"/>
                </a:rPr>
                <a:t>VIIRS DNB Radiance</a:t>
              </a:r>
            </a:p>
          </p:txBody>
        </p:sp>
      </p:grpSp>
      <p:grpSp>
        <p:nvGrpSpPr>
          <p:cNvPr id="10" name="Group 9"/>
          <p:cNvGrpSpPr>
            <a:grpSpLocks/>
          </p:cNvGrpSpPr>
          <p:nvPr/>
        </p:nvGrpSpPr>
        <p:grpSpPr bwMode="auto">
          <a:xfrm>
            <a:off x="3105150" y="836615"/>
            <a:ext cx="5886450" cy="5931530"/>
            <a:chOff x="823912" y="822832"/>
            <a:chExt cx="5886170" cy="5931690"/>
          </a:xfrm>
        </p:grpSpPr>
        <p:pic>
          <p:nvPicPr>
            <p:cNvPr id="56328"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38200" y="822832"/>
              <a:ext cx="5871882" cy="5871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9" name="TextBox 7"/>
            <p:cNvSpPr txBox="1">
              <a:spLocks noChangeArrowheads="1"/>
            </p:cNvSpPr>
            <p:nvPr/>
          </p:nvSpPr>
          <p:spPr bwMode="auto">
            <a:xfrm>
              <a:off x="3370892" y="924673"/>
              <a:ext cx="2835898" cy="400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a:spcBef>
                  <a:spcPct val="20000"/>
                </a:spcBef>
                <a:buClr>
                  <a:schemeClr val="tx1"/>
                </a:buClr>
                <a:buChar char="–"/>
                <a:defRPr sz="2800">
                  <a:solidFill>
                    <a:schemeClr val="tx1"/>
                  </a:solidFill>
                  <a:latin typeface="Tahoma" pitchFamily="34" charset="0"/>
                </a:defRPr>
              </a:lvl2pPr>
              <a:lvl3pPr marL="1143000" indent="-22860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a:spcBef>
                  <a:spcPct val="20000"/>
                </a:spcBef>
                <a:buClr>
                  <a:schemeClr val="tx1"/>
                </a:buClr>
                <a:buChar char="–"/>
                <a:defRPr sz="2000">
                  <a:solidFill>
                    <a:schemeClr val="tx1"/>
                  </a:solidFill>
                  <a:latin typeface="Tahoma" pitchFamily="34" charset="0"/>
                </a:defRPr>
              </a:lvl4pPr>
              <a:lvl5pPr marL="2057400" indent="-22860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eaLnBrk="0" fontAlgn="base" hangingPunct="0">
                <a:spcBef>
                  <a:spcPct val="0"/>
                </a:spcBef>
                <a:spcAft>
                  <a:spcPct val="0"/>
                </a:spcAft>
                <a:buClrTx/>
                <a:buSzTx/>
                <a:buFontTx/>
                <a:buNone/>
              </a:pPr>
              <a:r>
                <a:rPr lang="en-US" altLang="en-US" sz="2000" b="1" dirty="0">
                  <a:latin typeface="Times New Roman" pitchFamily="18" charset="0"/>
                </a:rPr>
                <a:t>VIIRS DNB Reflectance</a:t>
              </a:r>
            </a:p>
          </p:txBody>
        </p:sp>
        <p:sp>
          <p:nvSpPr>
            <p:cNvPr id="56330" name="TextBox 8"/>
            <p:cNvSpPr txBox="1">
              <a:spLocks noChangeArrowheads="1"/>
            </p:cNvSpPr>
            <p:nvPr/>
          </p:nvSpPr>
          <p:spPr bwMode="auto">
            <a:xfrm>
              <a:off x="823912" y="6354401"/>
              <a:ext cx="3390511" cy="400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a:spcBef>
                  <a:spcPct val="20000"/>
                </a:spcBef>
                <a:buClr>
                  <a:schemeClr val="tx1"/>
                </a:buClr>
                <a:buChar char="–"/>
                <a:defRPr sz="2800">
                  <a:solidFill>
                    <a:schemeClr val="tx1"/>
                  </a:solidFill>
                  <a:latin typeface="Tahoma" pitchFamily="34" charset="0"/>
                </a:defRPr>
              </a:lvl2pPr>
              <a:lvl3pPr marL="1143000" indent="-22860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a:spcBef>
                  <a:spcPct val="20000"/>
                </a:spcBef>
                <a:buClr>
                  <a:schemeClr val="tx1"/>
                </a:buClr>
                <a:buChar char="–"/>
                <a:defRPr sz="2000">
                  <a:solidFill>
                    <a:schemeClr val="tx1"/>
                  </a:solidFill>
                  <a:latin typeface="Tahoma" pitchFamily="34" charset="0"/>
                </a:defRPr>
              </a:lvl4pPr>
              <a:lvl5pPr marL="2057400" indent="-22860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eaLnBrk="0" fontAlgn="base" hangingPunct="0">
                <a:spcBef>
                  <a:spcPct val="0"/>
                </a:spcBef>
                <a:spcAft>
                  <a:spcPct val="0"/>
                </a:spcAft>
                <a:buClrTx/>
                <a:buSzTx/>
                <a:buFontTx/>
                <a:buNone/>
              </a:pPr>
              <a:r>
                <a:rPr lang="en-US" altLang="en-US" sz="2000" b="1" dirty="0">
                  <a:solidFill>
                    <a:srgbClr val="000066"/>
                  </a:solidFill>
                  <a:latin typeface="Times New Roman" pitchFamily="18" charset="0"/>
                </a:rPr>
                <a:t>0</a:t>
              </a:r>
              <a:r>
                <a:rPr lang="en-US" altLang="en-US" sz="2000" b="1" dirty="0">
                  <a:solidFill>
                    <a:srgbClr val="FFFF00"/>
                  </a:solidFill>
                  <a:latin typeface="Times New Roman" pitchFamily="18" charset="0"/>
                </a:rPr>
                <a:t>                                          </a:t>
              </a:r>
              <a:r>
                <a:rPr lang="en-US" altLang="en-US" sz="2000" b="1" dirty="0">
                  <a:solidFill>
                    <a:srgbClr val="FFFFFF"/>
                  </a:solidFill>
                  <a:latin typeface="Times New Roman" pitchFamily="18" charset="0"/>
                </a:rPr>
                <a:t>100</a:t>
              </a:r>
            </a:p>
          </p:txBody>
        </p:sp>
      </p:grpSp>
      <p:sp>
        <p:nvSpPr>
          <p:cNvPr id="11" name="TextBox 10"/>
          <p:cNvSpPr txBox="1"/>
          <p:nvPr/>
        </p:nvSpPr>
        <p:spPr>
          <a:xfrm>
            <a:off x="6091244" y="1524000"/>
            <a:ext cx="1502335" cy="954108"/>
          </a:xfrm>
          <a:prstGeom prst="rect">
            <a:avLst/>
          </a:prstGeom>
          <a:noFill/>
        </p:spPr>
        <p:txBody>
          <a:bodyPr wrap="none" lIns="91440" tIns="45720" rIns="91440" bIns="45720">
            <a:spAutoFit/>
          </a:bodyPr>
          <a:lstStyle/>
          <a:p>
            <a:pPr eaLnBrk="0" fontAlgn="base" hangingPunct="0">
              <a:spcBef>
                <a:spcPct val="0"/>
              </a:spcBef>
              <a:spcAft>
                <a:spcPct val="0"/>
              </a:spcAft>
              <a:defRPr/>
            </a:pPr>
            <a:r>
              <a:rPr lang="en-US" sz="2800" dirty="0">
                <a:solidFill>
                  <a:srgbClr val="FFFF00"/>
                </a:solidFill>
                <a:effectLst>
                  <a:outerShdw blurRad="38100" dist="38100" dir="2700000" algn="tl">
                    <a:srgbClr val="000000">
                      <a:alpha val="43137"/>
                    </a:srgbClr>
                  </a:outerShdw>
                </a:effectLst>
                <a:latin typeface="Times New Roman" pitchFamily="18" charset="0"/>
              </a:rPr>
              <a:t>SOUTH</a:t>
            </a:r>
          </a:p>
          <a:p>
            <a:pPr eaLnBrk="0" fontAlgn="base" hangingPunct="0">
              <a:spcBef>
                <a:spcPct val="0"/>
              </a:spcBef>
              <a:spcAft>
                <a:spcPct val="0"/>
              </a:spcAft>
              <a:defRPr/>
            </a:pPr>
            <a:r>
              <a:rPr lang="en-US" sz="2800" dirty="0">
                <a:solidFill>
                  <a:srgbClr val="FFFF00"/>
                </a:solidFill>
                <a:effectLst>
                  <a:outerShdw blurRad="38100" dist="38100" dir="2700000" algn="tl">
                    <a:srgbClr val="000000">
                      <a:alpha val="43137"/>
                    </a:srgbClr>
                  </a:outerShdw>
                </a:effectLst>
                <a:latin typeface="Times New Roman" pitchFamily="18" charset="0"/>
              </a:rPr>
              <a:t>AFRICA</a:t>
            </a:r>
          </a:p>
        </p:txBody>
      </p:sp>
      <p:sp>
        <p:nvSpPr>
          <p:cNvPr id="56327" name="Rectangle 13"/>
          <p:cNvSpPr>
            <a:spLocks noChangeArrowheads="1"/>
          </p:cNvSpPr>
          <p:nvPr/>
        </p:nvSpPr>
        <p:spPr bwMode="auto">
          <a:xfrm>
            <a:off x="152400" y="1022441"/>
            <a:ext cx="2895600" cy="5786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spAutoFit/>
          </a:bodyPr>
          <a:lstStyle>
            <a:lvl1pPr>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a:spcBef>
                <a:spcPct val="20000"/>
              </a:spcBef>
              <a:buClr>
                <a:schemeClr val="tx1"/>
              </a:buClr>
              <a:buChar char="–"/>
              <a:defRPr sz="2800">
                <a:solidFill>
                  <a:schemeClr val="tx1"/>
                </a:solidFill>
                <a:latin typeface="Tahoma" pitchFamily="34" charset="0"/>
              </a:defRPr>
            </a:lvl2pPr>
            <a:lvl3pPr marL="1143000" indent="-22860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a:spcBef>
                <a:spcPct val="20000"/>
              </a:spcBef>
              <a:buClr>
                <a:schemeClr val="tx1"/>
              </a:buClr>
              <a:buChar char="–"/>
              <a:defRPr sz="2000">
                <a:solidFill>
                  <a:schemeClr val="tx1"/>
                </a:solidFill>
                <a:latin typeface="Tahoma" pitchFamily="34" charset="0"/>
              </a:defRPr>
            </a:lvl4pPr>
            <a:lvl5pPr marL="2057400" indent="-22860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eaLnBrk="0" fontAlgn="base" hangingPunct="0">
              <a:spcBef>
                <a:spcPct val="0"/>
              </a:spcBef>
              <a:spcAft>
                <a:spcPct val="0"/>
              </a:spcAft>
              <a:buClrTx/>
              <a:buSzTx/>
              <a:buFontTx/>
              <a:buNone/>
            </a:pPr>
            <a:r>
              <a:rPr lang="en-US" altLang="en-US" sz="1800" dirty="0">
                <a:solidFill>
                  <a:srgbClr val="FFFFFF"/>
                </a:solidFill>
                <a:latin typeface="Arial" pitchFamily="34" charset="0"/>
                <a:cs typeface="Arial" pitchFamily="34" charset="0"/>
              </a:rPr>
              <a:t>The lunar model can be used to produce a form of near constant contrast (NCC) imagery.</a:t>
            </a:r>
          </a:p>
          <a:p>
            <a:pPr eaLnBrk="0" fontAlgn="base" hangingPunct="0">
              <a:spcBef>
                <a:spcPct val="0"/>
              </a:spcBef>
              <a:spcAft>
                <a:spcPct val="0"/>
              </a:spcAft>
              <a:buClrTx/>
              <a:buSzTx/>
              <a:buFontTx/>
              <a:buNone/>
            </a:pPr>
            <a:endParaRPr lang="en-US" altLang="en-US" sz="1000" dirty="0">
              <a:solidFill>
                <a:srgbClr val="FFFFFF"/>
              </a:solidFill>
              <a:latin typeface="Arial" pitchFamily="34" charset="0"/>
              <a:cs typeface="Arial" pitchFamily="34" charset="0"/>
            </a:endParaRPr>
          </a:p>
          <a:p>
            <a:pPr eaLnBrk="0" fontAlgn="base" hangingPunct="0">
              <a:spcBef>
                <a:spcPct val="0"/>
              </a:spcBef>
              <a:spcAft>
                <a:spcPct val="0"/>
              </a:spcAft>
              <a:buClrTx/>
              <a:buSzTx/>
              <a:buFontTx/>
              <a:buNone/>
            </a:pPr>
            <a:r>
              <a:rPr lang="en-US" altLang="en-US" sz="1800" dirty="0">
                <a:solidFill>
                  <a:srgbClr val="FFFFFF"/>
                </a:solidFill>
                <a:latin typeface="Arial" pitchFamily="34" charset="0"/>
                <a:cs typeface="Arial" pitchFamily="34" charset="0"/>
              </a:rPr>
              <a:t>Applicable to </a:t>
            </a:r>
            <a:r>
              <a:rPr lang="en-US" altLang="en-US" sz="1800" b="1" i="1" dirty="0">
                <a:solidFill>
                  <a:srgbClr val="FFFFFF"/>
                </a:solidFill>
                <a:latin typeface="Arial" pitchFamily="34" charset="0"/>
                <a:cs typeface="Arial" pitchFamily="34" charset="0"/>
              </a:rPr>
              <a:t>night-only </a:t>
            </a:r>
            <a:r>
              <a:rPr lang="en-US" altLang="en-US" sz="1800" dirty="0">
                <a:solidFill>
                  <a:srgbClr val="FFFFFF"/>
                </a:solidFill>
                <a:latin typeface="Arial" pitchFamily="34" charset="0"/>
                <a:cs typeface="Arial" pitchFamily="34" charset="0"/>
              </a:rPr>
              <a:t>(i.e., to lunar observations at different times in the lunar cycle, </a:t>
            </a:r>
            <a:r>
              <a:rPr lang="en-US" altLang="en-US" sz="1800" dirty="0" smtClean="0">
                <a:solidFill>
                  <a:srgbClr val="FFFFFF"/>
                </a:solidFill>
                <a:latin typeface="Arial" pitchFamily="34" charset="0"/>
                <a:cs typeface="Arial" pitchFamily="34" charset="0"/>
              </a:rPr>
              <a:t>especially near lunar terminator.</a:t>
            </a:r>
            <a:endParaRPr lang="en-US" altLang="en-US" sz="1800" dirty="0">
              <a:solidFill>
                <a:srgbClr val="FFFFFF"/>
              </a:solidFill>
              <a:latin typeface="Arial" pitchFamily="34" charset="0"/>
              <a:cs typeface="Arial" pitchFamily="34" charset="0"/>
            </a:endParaRPr>
          </a:p>
          <a:p>
            <a:pPr eaLnBrk="0" fontAlgn="base" hangingPunct="0">
              <a:spcBef>
                <a:spcPct val="0"/>
              </a:spcBef>
              <a:spcAft>
                <a:spcPct val="0"/>
              </a:spcAft>
              <a:buClrTx/>
              <a:buSzTx/>
              <a:buFontTx/>
              <a:buNone/>
            </a:pPr>
            <a:endParaRPr lang="en-US" altLang="en-US" sz="1200" dirty="0">
              <a:solidFill>
                <a:srgbClr val="FFFFFF"/>
              </a:solidFill>
              <a:latin typeface="Arial" pitchFamily="34" charset="0"/>
              <a:cs typeface="Arial" pitchFamily="34" charset="0"/>
            </a:endParaRPr>
          </a:p>
          <a:p>
            <a:pPr eaLnBrk="0" fontAlgn="base" hangingPunct="0">
              <a:spcBef>
                <a:spcPct val="0"/>
              </a:spcBef>
              <a:spcAft>
                <a:spcPct val="0"/>
              </a:spcAft>
              <a:buClrTx/>
              <a:buSzTx/>
              <a:buFontTx/>
              <a:buNone/>
            </a:pPr>
            <a:r>
              <a:rPr lang="en-US" altLang="en-US" sz="1800" dirty="0">
                <a:solidFill>
                  <a:srgbClr val="FFFFFF"/>
                </a:solidFill>
                <a:latin typeface="Arial" pitchFamily="34" charset="0"/>
                <a:cs typeface="Arial" pitchFamily="34" charset="0"/>
              </a:rPr>
              <a:t>Not applicable to the day/night terminator where solar signal is present.</a:t>
            </a:r>
          </a:p>
          <a:p>
            <a:pPr eaLnBrk="0" fontAlgn="base" hangingPunct="0">
              <a:spcBef>
                <a:spcPct val="0"/>
              </a:spcBef>
              <a:spcAft>
                <a:spcPct val="0"/>
              </a:spcAft>
              <a:buClrTx/>
              <a:buSzTx/>
              <a:buFontTx/>
              <a:buNone/>
            </a:pPr>
            <a:endParaRPr lang="en-US" altLang="en-US" sz="1200" dirty="0">
              <a:solidFill>
                <a:srgbClr val="FFFFFF"/>
              </a:solidFill>
              <a:latin typeface="Arial" pitchFamily="34" charset="0"/>
              <a:cs typeface="Arial" pitchFamily="34" charset="0"/>
            </a:endParaRPr>
          </a:p>
          <a:p>
            <a:pPr eaLnBrk="0" fontAlgn="base" hangingPunct="0">
              <a:spcBef>
                <a:spcPct val="0"/>
              </a:spcBef>
              <a:spcAft>
                <a:spcPct val="0"/>
              </a:spcAft>
              <a:buClrTx/>
              <a:buSzTx/>
              <a:buFontTx/>
              <a:buNone/>
            </a:pPr>
            <a:r>
              <a:rPr lang="en-US" altLang="en-US" sz="1800" dirty="0" smtClean="0">
                <a:solidFill>
                  <a:srgbClr val="FFFFFF"/>
                </a:solidFill>
                <a:latin typeface="Arial" pitchFamily="34" charset="0"/>
                <a:cs typeface="Arial" pitchFamily="34" charset="0"/>
              </a:rPr>
              <a:t>(28 </a:t>
            </a:r>
            <a:r>
              <a:rPr lang="en-US" altLang="en-US" sz="1800" dirty="0">
                <a:solidFill>
                  <a:srgbClr val="FFFFFF"/>
                </a:solidFill>
                <a:latin typeface="Arial" pitchFamily="34" charset="0"/>
                <a:cs typeface="Arial" pitchFamily="34" charset="0"/>
              </a:rPr>
              <a:t>June 2012, South Africa, around first-quarter Moon) shown here… </a:t>
            </a:r>
            <a:r>
              <a:rPr lang="en-US" altLang="en-US" sz="1800" dirty="0">
                <a:solidFill>
                  <a:srgbClr val="FFFFFF"/>
                </a:solidFill>
                <a:latin typeface="Arial" pitchFamily="34" charset="0"/>
                <a:cs typeface="Arial" pitchFamily="34" charset="0"/>
                <a:sym typeface="Wingdings" pitchFamily="2" charset="2"/>
              </a:rPr>
              <a:t></a:t>
            </a:r>
          </a:p>
          <a:p>
            <a:pPr eaLnBrk="0" fontAlgn="base" hangingPunct="0">
              <a:spcBef>
                <a:spcPct val="0"/>
              </a:spcBef>
              <a:spcAft>
                <a:spcPct val="0"/>
              </a:spcAft>
              <a:buClrTx/>
              <a:buSzTx/>
              <a:buFontTx/>
              <a:buNone/>
            </a:pPr>
            <a:r>
              <a:rPr lang="en-US" altLang="en-US" sz="1800" dirty="0" smtClean="0">
                <a:solidFill>
                  <a:srgbClr val="FFFFFF"/>
                </a:solidFill>
                <a:latin typeface="Arial" pitchFamily="34" charset="0"/>
                <a:cs typeface="Arial" pitchFamily="34" charset="0"/>
                <a:sym typeface="Wingdings" pitchFamily="2" charset="2"/>
              </a:rPr>
              <a:t>Moon </a:t>
            </a:r>
            <a:r>
              <a:rPr lang="en-US" altLang="en-US" sz="1800" dirty="0">
                <a:solidFill>
                  <a:srgbClr val="FFFFFF"/>
                </a:solidFill>
                <a:latin typeface="Arial" pitchFamily="34" charset="0"/>
                <a:cs typeface="Arial" pitchFamily="34" charset="0"/>
                <a:sym typeface="Wingdings" pitchFamily="2" charset="2"/>
              </a:rPr>
              <a:t>is setting in the west at the time of the DNB nighttime overpass.</a:t>
            </a:r>
            <a:endParaRPr lang="en-US" altLang="en-US" sz="1800" dirty="0">
              <a:solidFill>
                <a:srgbClr val="FFFFFF"/>
              </a:solidFill>
              <a:latin typeface="Arial" pitchFamily="34" charset="0"/>
              <a:cs typeface="Arial" pitchFamily="34" charset="0"/>
            </a:endParaRPr>
          </a:p>
        </p:txBody>
      </p:sp>
      <p:sp>
        <p:nvSpPr>
          <p:cNvPr id="2" name="Slide Number Placeholder 1"/>
          <p:cNvSpPr>
            <a:spLocks noGrp="1"/>
          </p:cNvSpPr>
          <p:nvPr>
            <p:ph type="sldNum" sz="quarter" idx="12"/>
          </p:nvPr>
        </p:nvSpPr>
        <p:spPr/>
        <p:txBody>
          <a:bodyPr/>
          <a:lstStyle/>
          <a:p>
            <a:pPr>
              <a:defRPr/>
            </a:pPr>
            <a:fld id="{612DEB58-58A0-41F1-8E29-75D50B4EFFFF}" type="slidenum">
              <a:rPr lang="en-US" smtClean="0">
                <a:solidFill>
                  <a:srgbClr val="FFFFFF"/>
                </a:solidFill>
              </a:rPr>
              <a:pPr>
                <a:defRPr/>
              </a:pPr>
              <a:t>9</a:t>
            </a:fld>
            <a:endParaRPr lang="en-US" dirty="0">
              <a:solidFill>
                <a:srgbClr val="FFFFFF"/>
              </a:solidFill>
            </a:endParaRPr>
          </a:p>
        </p:txBody>
      </p:sp>
    </p:spTree>
    <p:extLst>
      <p:ext uri="{BB962C8B-B14F-4D97-AF65-F5344CB8AC3E}">
        <p14:creationId xmlns:p14="http://schemas.microsoft.com/office/powerpoint/2010/main" val="22307872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0"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himmer">
  <a:themeElements>
    <a:clrScheme name="Shimmer 2">
      <a:dk1>
        <a:srgbClr val="000099"/>
      </a:dk1>
      <a:lt1>
        <a:srgbClr val="FFFFFF"/>
      </a:lt1>
      <a:dk2>
        <a:srgbClr val="000066"/>
      </a:dk2>
      <a:lt2>
        <a:srgbClr val="EAEAEA"/>
      </a:lt2>
      <a:accent1>
        <a:srgbClr val="66CCFF"/>
      </a:accent1>
      <a:accent2>
        <a:srgbClr val="0066FF"/>
      </a:accent2>
      <a:accent3>
        <a:srgbClr val="AAAAB8"/>
      </a:accent3>
      <a:accent4>
        <a:srgbClr val="DADADA"/>
      </a:accent4>
      <a:accent5>
        <a:srgbClr val="B8E2FF"/>
      </a:accent5>
      <a:accent6>
        <a:srgbClr val="005CE7"/>
      </a:accent6>
      <a:hlink>
        <a:srgbClr val="FFFFCC"/>
      </a:hlink>
      <a:folHlink>
        <a:srgbClr val="99CC00"/>
      </a:folHlink>
    </a:clrScheme>
    <a:fontScheme name="Shimmer">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Shimmer 1">
        <a:dk1>
          <a:srgbClr val="BD3737"/>
        </a:dk1>
        <a:lt1>
          <a:srgbClr val="FFFFFF"/>
        </a:lt1>
        <a:dk2>
          <a:srgbClr val="721E1E"/>
        </a:dk2>
        <a:lt2>
          <a:srgbClr val="FFCC00"/>
        </a:lt2>
        <a:accent1>
          <a:srgbClr val="FF6600"/>
        </a:accent1>
        <a:accent2>
          <a:srgbClr val="CC3300"/>
        </a:accent2>
        <a:accent3>
          <a:srgbClr val="BCABAB"/>
        </a:accent3>
        <a:accent4>
          <a:srgbClr val="DADADA"/>
        </a:accent4>
        <a:accent5>
          <a:srgbClr val="FFB8AA"/>
        </a:accent5>
        <a:accent6>
          <a:srgbClr val="B92D00"/>
        </a:accent6>
        <a:hlink>
          <a:srgbClr val="F7CC2F"/>
        </a:hlink>
        <a:folHlink>
          <a:srgbClr val="C7C6B1"/>
        </a:folHlink>
      </a:clrScheme>
      <a:clrMap bg1="dk2" tx1="lt1" bg2="dk1" tx2="lt2" accent1="accent1" accent2="accent2" accent3="accent3" accent4="accent4" accent5="accent5" accent6="accent6" hlink="hlink" folHlink="folHlink"/>
    </a:extraClrScheme>
    <a:extraClrScheme>
      <a:clrScheme name="Shimmer 2">
        <a:dk1>
          <a:srgbClr val="000099"/>
        </a:dk1>
        <a:lt1>
          <a:srgbClr val="FFFFFF"/>
        </a:lt1>
        <a:dk2>
          <a:srgbClr val="000066"/>
        </a:dk2>
        <a:lt2>
          <a:srgbClr val="EAEAEA"/>
        </a:lt2>
        <a:accent1>
          <a:srgbClr val="66CCFF"/>
        </a:accent1>
        <a:accent2>
          <a:srgbClr val="0066FF"/>
        </a:accent2>
        <a:accent3>
          <a:srgbClr val="AAAAB8"/>
        </a:accent3>
        <a:accent4>
          <a:srgbClr val="DADADA"/>
        </a:accent4>
        <a:accent5>
          <a:srgbClr val="B8E2FF"/>
        </a:accent5>
        <a:accent6>
          <a:srgbClr val="005CE7"/>
        </a:accent6>
        <a:hlink>
          <a:srgbClr val="FFFFCC"/>
        </a:hlink>
        <a:folHlink>
          <a:srgbClr val="99CC00"/>
        </a:folHlink>
      </a:clrScheme>
      <a:clrMap bg1="dk2" tx1="lt1" bg2="dk1" tx2="lt2" accent1="accent1" accent2="accent2" accent3="accent3" accent4="accent4" accent5="accent5" accent6="accent6" hlink="hlink" folHlink="folHlink"/>
    </a:extraClrScheme>
    <a:extraClrScheme>
      <a:clrScheme name="Shimmer 3">
        <a:dk1>
          <a:srgbClr val="6600CC"/>
        </a:dk1>
        <a:lt1>
          <a:srgbClr val="FFFFFF"/>
        </a:lt1>
        <a:dk2>
          <a:srgbClr val="4B0096"/>
        </a:dk2>
        <a:lt2>
          <a:srgbClr val="CDD7DF"/>
        </a:lt2>
        <a:accent1>
          <a:srgbClr val="9999FF"/>
        </a:accent1>
        <a:accent2>
          <a:srgbClr val="7850BA"/>
        </a:accent2>
        <a:accent3>
          <a:srgbClr val="B1AAC9"/>
        </a:accent3>
        <a:accent4>
          <a:srgbClr val="DADADA"/>
        </a:accent4>
        <a:accent5>
          <a:srgbClr val="CACAFF"/>
        </a:accent5>
        <a:accent6>
          <a:srgbClr val="6C48A8"/>
        </a:accent6>
        <a:hlink>
          <a:srgbClr val="00CCFF"/>
        </a:hlink>
        <a:folHlink>
          <a:srgbClr val="0796B3"/>
        </a:folHlink>
      </a:clrScheme>
      <a:clrMap bg1="dk2" tx1="lt1" bg2="dk1" tx2="lt2" accent1="accent1" accent2="accent2" accent3="accent3" accent4="accent4" accent5="accent5" accent6="accent6" hlink="hlink" folHlink="folHlink"/>
    </a:extraClrScheme>
    <a:extraClrScheme>
      <a:clrScheme name="Shimmer 4">
        <a:dk1>
          <a:srgbClr val="55863C"/>
        </a:dk1>
        <a:lt1>
          <a:srgbClr val="FFFFFF"/>
        </a:lt1>
        <a:dk2>
          <a:srgbClr val="375F2F"/>
        </a:dk2>
        <a:lt2>
          <a:srgbClr val="D1EFB3"/>
        </a:lt2>
        <a:accent1>
          <a:srgbClr val="00CC66"/>
        </a:accent1>
        <a:accent2>
          <a:srgbClr val="8EAC66"/>
        </a:accent2>
        <a:accent3>
          <a:srgbClr val="AEB6AD"/>
        </a:accent3>
        <a:accent4>
          <a:srgbClr val="DADADA"/>
        </a:accent4>
        <a:accent5>
          <a:srgbClr val="AAE2B8"/>
        </a:accent5>
        <a:accent6>
          <a:srgbClr val="809B5C"/>
        </a:accent6>
        <a:hlink>
          <a:srgbClr val="B4EF7F"/>
        </a:hlink>
        <a:folHlink>
          <a:srgbClr val="F8F6AC"/>
        </a:folHlink>
      </a:clrScheme>
      <a:clrMap bg1="dk2" tx1="lt1" bg2="dk1" tx2="lt2" accent1="accent1" accent2="accent2" accent3="accent3" accent4="accent4" accent5="accent5" accent6="accent6" hlink="hlink" folHlink="folHlink"/>
    </a:extraClrScheme>
    <a:extraClrScheme>
      <a:clrScheme name="Shimmer 5">
        <a:dk1>
          <a:srgbClr val="588073"/>
        </a:dk1>
        <a:lt1>
          <a:srgbClr val="FFFFFF"/>
        </a:lt1>
        <a:dk2>
          <a:srgbClr val="486768"/>
        </a:dk2>
        <a:lt2>
          <a:srgbClr val="DDDDDD"/>
        </a:lt2>
        <a:accent1>
          <a:srgbClr val="33CCCC"/>
        </a:accent1>
        <a:accent2>
          <a:srgbClr val="008871"/>
        </a:accent2>
        <a:accent3>
          <a:srgbClr val="B1B8B9"/>
        </a:accent3>
        <a:accent4>
          <a:srgbClr val="DADADA"/>
        </a:accent4>
        <a:accent5>
          <a:srgbClr val="ADE2E2"/>
        </a:accent5>
        <a:accent6>
          <a:srgbClr val="007B66"/>
        </a:accent6>
        <a:hlink>
          <a:srgbClr val="00CC99"/>
        </a:hlink>
        <a:folHlink>
          <a:srgbClr val="A8A8A8"/>
        </a:folHlink>
      </a:clrScheme>
      <a:clrMap bg1="dk2" tx1="lt1" bg2="dk1" tx2="lt2" accent1="accent1" accent2="accent2" accent3="accent3" accent4="accent4" accent5="accent5" accent6="accent6" hlink="hlink" folHlink="folHlink"/>
    </a:extraClrScheme>
    <a:extraClrScheme>
      <a:clrScheme name="Shimmer 6">
        <a:dk1>
          <a:srgbClr val="6B6C75"/>
        </a:dk1>
        <a:lt1>
          <a:srgbClr val="FFFFFF"/>
        </a:lt1>
        <a:dk2>
          <a:srgbClr val="575863"/>
        </a:dk2>
        <a:lt2>
          <a:srgbClr val="FFFFCC"/>
        </a:lt2>
        <a:accent1>
          <a:srgbClr val="677481"/>
        </a:accent1>
        <a:accent2>
          <a:srgbClr val="697E5E"/>
        </a:accent2>
        <a:accent3>
          <a:srgbClr val="B4B4B7"/>
        </a:accent3>
        <a:accent4>
          <a:srgbClr val="DADADA"/>
        </a:accent4>
        <a:accent5>
          <a:srgbClr val="B8BCC1"/>
        </a:accent5>
        <a:accent6>
          <a:srgbClr val="5E7254"/>
        </a:accent6>
        <a:hlink>
          <a:srgbClr val="E9E77F"/>
        </a:hlink>
        <a:folHlink>
          <a:srgbClr val="D3A44F"/>
        </a:folHlink>
      </a:clrScheme>
      <a:clrMap bg1="dk2" tx1="lt1" bg2="dk1" tx2="lt2" accent1="accent1" accent2="accent2" accent3="accent3" accent4="accent4" accent5="accent5" accent6="accent6" hlink="hlink" folHlink="folHlink"/>
    </a:extraClrScheme>
    <a:extraClrScheme>
      <a:clrScheme name="Shimmer 7">
        <a:dk1>
          <a:srgbClr val="000000"/>
        </a:dk1>
        <a:lt1>
          <a:srgbClr val="C4D6BE"/>
        </a:lt1>
        <a:dk2>
          <a:srgbClr val="339966"/>
        </a:dk2>
        <a:lt2>
          <a:srgbClr val="EFFBF0"/>
        </a:lt2>
        <a:accent1>
          <a:srgbClr val="DDDDDD"/>
        </a:accent1>
        <a:accent2>
          <a:srgbClr val="CCFF99"/>
        </a:accent2>
        <a:accent3>
          <a:srgbClr val="DEE8DB"/>
        </a:accent3>
        <a:accent4>
          <a:srgbClr val="000000"/>
        </a:accent4>
        <a:accent5>
          <a:srgbClr val="EBEBEB"/>
        </a:accent5>
        <a:accent6>
          <a:srgbClr val="B9E78A"/>
        </a:accent6>
        <a:hlink>
          <a:srgbClr val="009900"/>
        </a:hlink>
        <a:folHlink>
          <a:srgbClr val="336600"/>
        </a:folHlink>
      </a:clrScheme>
      <a:clrMap bg1="lt1" tx1="dk1" bg2="lt2" tx2="dk2" accent1="accent1" accent2="accent2" accent3="accent3" accent4="accent4" accent5="accent5" accent6="accent6" hlink="hlink" folHlink="folHlink"/>
    </a:extraClrScheme>
    <a:extraClrScheme>
      <a:clrScheme name="Shimmer 8">
        <a:dk1>
          <a:srgbClr val="000000"/>
        </a:dk1>
        <a:lt1>
          <a:srgbClr val="D6DAE4"/>
        </a:lt1>
        <a:dk2>
          <a:srgbClr val="000099"/>
        </a:dk2>
        <a:lt2>
          <a:srgbClr val="FFFFFF"/>
        </a:lt2>
        <a:accent1>
          <a:srgbClr val="BFDEE3"/>
        </a:accent1>
        <a:accent2>
          <a:srgbClr val="C0C0C0"/>
        </a:accent2>
        <a:accent3>
          <a:srgbClr val="E8EAEF"/>
        </a:accent3>
        <a:accent4>
          <a:srgbClr val="000000"/>
        </a:accent4>
        <a:accent5>
          <a:srgbClr val="DCECEF"/>
        </a:accent5>
        <a:accent6>
          <a:srgbClr val="AEAEAE"/>
        </a:accent6>
        <a:hlink>
          <a:srgbClr val="3333CC"/>
        </a:hlink>
        <a:folHlink>
          <a:srgbClr val="5E93C9"/>
        </a:folHlink>
      </a:clrScheme>
      <a:clrMap bg1="lt1" tx1="dk1" bg2="lt2" tx2="dk2" accent1="accent1" accent2="accent2" accent3="accent3" accent4="accent4" accent5="accent5" accent6="accent6" hlink="hlink" folHlink="folHlink"/>
    </a:extraClrScheme>
    <a:extraClrScheme>
      <a:clrScheme name="Shimmer 9">
        <a:dk1>
          <a:srgbClr val="4A2500"/>
        </a:dk1>
        <a:lt1>
          <a:srgbClr val="C2C0BA"/>
        </a:lt1>
        <a:dk2>
          <a:srgbClr val="788569"/>
        </a:dk2>
        <a:lt2>
          <a:srgbClr val="F4F4EC"/>
        </a:lt2>
        <a:accent1>
          <a:srgbClr val="E1DFC1"/>
        </a:accent1>
        <a:accent2>
          <a:srgbClr val="A5A7AF"/>
        </a:accent2>
        <a:accent3>
          <a:srgbClr val="DDDCD9"/>
        </a:accent3>
        <a:accent4>
          <a:srgbClr val="3E1E00"/>
        </a:accent4>
        <a:accent5>
          <a:srgbClr val="EEECDD"/>
        </a:accent5>
        <a:accent6>
          <a:srgbClr val="95979E"/>
        </a:accent6>
        <a:hlink>
          <a:srgbClr val="9C9800"/>
        </a:hlink>
        <a:folHlink>
          <a:srgbClr val="666633"/>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ne yea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5_Shimmer">
  <a:themeElements>
    <a:clrScheme name="Shimmer 2">
      <a:dk1>
        <a:srgbClr val="000099"/>
      </a:dk1>
      <a:lt1>
        <a:srgbClr val="FFFFFF"/>
      </a:lt1>
      <a:dk2>
        <a:srgbClr val="000066"/>
      </a:dk2>
      <a:lt2>
        <a:srgbClr val="EAEAEA"/>
      </a:lt2>
      <a:accent1>
        <a:srgbClr val="66CCFF"/>
      </a:accent1>
      <a:accent2>
        <a:srgbClr val="0066FF"/>
      </a:accent2>
      <a:accent3>
        <a:srgbClr val="AAAAB8"/>
      </a:accent3>
      <a:accent4>
        <a:srgbClr val="DADADA"/>
      </a:accent4>
      <a:accent5>
        <a:srgbClr val="B8E2FF"/>
      </a:accent5>
      <a:accent6>
        <a:srgbClr val="005CE7"/>
      </a:accent6>
      <a:hlink>
        <a:srgbClr val="FFFFCC"/>
      </a:hlink>
      <a:folHlink>
        <a:srgbClr val="99CC00"/>
      </a:folHlink>
    </a:clrScheme>
    <a:fontScheme name="Shimmer">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Shimmer 1">
        <a:dk1>
          <a:srgbClr val="BD3737"/>
        </a:dk1>
        <a:lt1>
          <a:srgbClr val="FFFFFF"/>
        </a:lt1>
        <a:dk2>
          <a:srgbClr val="721E1E"/>
        </a:dk2>
        <a:lt2>
          <a:srgbClr val="FFCC00"/>
        </a:lt2>
        <a:accent1>
          <a:srgbClr val="FF6600"/>
        </a:accent1>
        <a:accent2>
          <a:srgbClr val="CC3300"/>
        </a:accent2>
        <a:accent3>
          <a:srgbClr val="BCABAB"/>
        </a:accent3>
        <a:accent4>
          <a:srgbClr val="DADADA"/>
        </a:accent4>
        <a:accent5>
          <a:srgbClr val="FFB8AA"/>
        </a:accent5>
        <a:accent6>
          <a:srgbClr val="B92D00"/>
        </a:accent6>
        <a:hlink>
          <a:srgbClr val="F7CC2F"/>
        </a:hlink>
        <a:folHlink>
          <a:srgbClr val="C7C6B1"/>
        </a:folHlink>
      </a:clrScheme>
      <a:clrMap bg1="dk2" tx1="lt1" bg2="dk1" tx2="lt2" accent1="accent1" accent2="accent2" accent3="accent3" accent4="accent4" accent5="accent5" accent6="accent6" hlink="hlink" folHlink="folHlink"/>
    </a:extraClrScheme>
    <a:extraClrScheme>
      <a:clrScheme name="Shimmer 2">
        <a:dk1>
          <a:srgbClr val="000099"/>
        </a:dk1>
        <a:lt1>
          <a:srgbClr val="FFFFFF"/>
        </a:lt1>
        <a:dk2>
          <a:srgbClr val="000066"/>
        </a:dk2>
        <a:lt2>
          <a:srgbClr val="EAEAEA"/>
        </a:lt2>
        <a:accent1>
          <a:srgbClr val="66CCFF"/>
        </a:accent1>
        <a:accent2>
          <a:srgbClr val="0066FF"/>
        </a:accent2>
        <a:accent3>
          <a:srgbClr val="AAAAB8"/>
        </a:accent3>
        <a:accent4>
          <a:srgbClr val="DADADA"/>
        </a:accent4>
        <a:accent5>
          <a:srgbClr val="B8E2FF"/>
        </a:accent5>
        <a:accent6>
          <a:srgbClr val="005CE7"/>
        </a:accent6>
        <a:hlink>
          <a:srgbClr val="FFFFCC"/>
        </a:hlink>
        <a:folHlink>
          <a:srgbClr val="99CC00"/>
        </a:folHlink>
      </a:clrScheme>
      <a:clrMap bg1="dk2" tx1="lt1" bg2="dk1" tx2="lt2" accent1="accent1" accent2="accent2" accent3="accent3" accent4="accent4" accent5="accent5" accent6="accent6" hlink="hlink" folHlink="folHlink"/>
    </a:extraClrScheme>
    <a:extraClrScheme>
      <a:clrScheme name="Shimmer 3">
        <a:dk1>
          <a:srgbClr val="6600CC"/>
        </a:dk1>
        <a:lt1>
          <a:srgbClr val="FFFFFF"/>
        </a:lt1>
        <a:dk2>
          <a:srgbClr val="4B0096"/>
        </a:dk2>
        <a:lt2>
          <a:srgbClr val="CDD7DF"/>
        </a:lt2>
        <a:accent1>
          <a:srgbClr val="9999FF"/>
        </a:accent1>
        <a:accent2>
          <a:srgbClr val="7850BA"/>
        </a:accent2>
        <a:accent3>
          <a:srgbClr val="B1AAC9"/>
        </a:accent3>
        <a:accent4>
          <a:srgbClr val="DADADA"/>
        </a:accent4>
        <a:accent5>
          <a:srgbClr val="CACAFF"/>
        </a:accent5>
        <a:accent6>
          <a:srgbClr val="6C48A8"/>
        </a:accent6>
        <a:hlink>
          <a:srgbClr val="00CCFF"/>
        </a:hlink>
        <a:folHlink>
          <a:srgbClr val="0796B3"/>
        </a:folHlink>
      </a:clrScheme>
      <a:clrMap bg1="dk2" tx1="lt1" bg2="dk1" tx2="lt2" accent1="accent1" accent2="accent2" accent3="accent3" accent4="accent4" accent5="accent5" accent6="accent6" hlink="hlink" folHlink="folHlink"/>
    </a:extraClrScheme>
    <a:extraClrScheme>
      <a:clrScheme name="Shimmer 4">
        <a:dk1>
          <a:srgbClr val="55863C"/>
        </a:dk1>
        <a:lt1>
          <a:srgbClr val="FFFFFF"/>
        </a:lt1>
        <a:dk2>
          <a:srgbClr val="375F2F"/>
        </a:dk2>
        <a:lt2>
          <a:srgbClr val="D1EFB3"/>
        </a:lt2>
        <a:accent1>
          <a:srgbClr val="00CC66"/>
        </a:accent1>
        <a:accent2>
          <a:srgbClr val="8EAC66"/>
        </a:accent2>
        <a:accent3>
          <a:srgbClr val="AEB6AD"/>
        </a:accent3>
        <a:accent4>
          <a:srgbClr val="DADADA"/>
        </a:accent4>
        <a:accent5>
          <a:srgbClr val="AAE2B8"/>
        </a:accent5>
        <a:accent6>
          <a:srgbClr val="809B5C"/>
        </a:accent6>
        <a:hlink>
          <a:srgbClr val="B4EF7F"/>
        </a:hlink>
        <a:folHlink>
          <a:srgbClr val="F8F6AC"/>
        </a:folHlink>
      </a:clrScheme>
      <a:clrMap bg1="dk2" tx1="lt1" bg2="dk1" tx2="lt2" accent1="accent1" accent2="accent2" accent3="accent3" accent4="accent4" accent5="accent5" accent6="accent6" hlink="hlink" folHlink="folHlink"/>
    </a:extraClrScheme>
    <a:extraClrScheme>
      <a:clrScheme name="Shimmer 5">
        <a:dk1>
          <a:srgbClr val="588073"/>
        </a:dk1>
        <a:lt1>
          <a:srgbClr val="FFFFFF"/>
        </a:lt1>
        <a:dk2>
          <a:srgbClr val="486768"/>
        </a:dk2>
        <a:lt2>
          <a:srgbClr val="DDDDDD"/>
        </a:lt2>
        <a:accent1>
          <a:srgbClr val="33CCCC"/>
        </a:accent1>
        <a:accent2>
          <a:srgbClr val="008871"/>
        </a:accent2>
        <a:accent3>
          <a:srgbClr val="B1B8B9"/>
        </a:accent3>
        <a:accent4>
          <a:srgbClr val="DADADA"/>
        </a:accent4>
        <a:accent5>
          <a:srgbClr val="ADE2E2"/>
        </a:accent5>
        <a:accent6>
          <a:srgbClr val="007B66"/>
        </a:accent6>
        <a:hlink>
          <a:srgbClr val="00CC99"/>
        </a:hlink>
        <a:folHlink>
          <a:srgbClr val="A8A8A8"/>
        </a:folHlink>
      </a:clrScheme>
      <a:clrMap bg1="dk2" tx1="lt1" bg2="dk1" tx2="lt2" accent1="accent1" accent2="accent2" accent3="accent3" accent4="accent4" accent5="accent5" accent6="accent6" hlink="hlink" folHlink="folHlink"/>
    </a:extraClrScheme>
    <a:extraClrScheme>
      <a:clrScheme name="Shimmer 6">
        <a:dk1>
          <a:srgbClr val="6B6C75"/>
        </a:dk1>
        <a:lt1>
          <a:srgbClr val="FFFFFF"/>
        </a:lt1>
        <a:dk2>
          <a:srgbClr val="575863"/>
        </a:dk2>
        <a:lt2>
          <a:srgbClr val="FFFFCC"/>
        </a:lt2>
        <a:accent1>
          <a:srgbClr val="677481"/>
        </a:accent1>
        <a:accent2>
          <a:srgbClr val="697E5E"/>
        </a:accent2>
        <a:accent3>
          <a:srgbClr val="B4B4B7"/>
        </a:accent3>
        <a:accent4>
          <a:srgbClr val="DADADA"/>
        </a:accent4>
        <a:accent5>
          <a:srgbClr val="B8BCC1"/>
        </a:accent5>
        <a:accent6>
          <a:srgbClr val="5E7254"/>
        </a:accent6>
        <a:hlink>
          <a:srgbClr val="E9E77F"/>
        </a:hlink>
        <a:folHlink>
          <a:srgbClr val="D3A44F"/>
        </a:folHlink>
      </a:clrScheme>
      <a:clrMap bg1="dk2" tx1="lt1" bg2="dk1" tx2="lt2" accent1="accent1" accent2="accent2" accent3="accent3" accent4="accent4" accent5="accent5" accent6="accent6" hlink="hlink" folHlink="folHlink"/>
    </a:extraClrScheme>
    <a:extraClrScheme>
      <a:clrScheme name="Shimmer 7">
        <a:dk1>
          <a:srgbClr val="000000"/>
        </a:dk1>
        <a:lt1>
          <a:srgbClr val="C4D6BE"/>
        </a:lt1>
        <a:dk2>
          <a:srgbClr val="339966"/>
        </a:dk2>
        <a:lt2>
          <a:srgbClr val="EFFBF0"/>
        </a:lt2>
        <a:accent1>
          <a:srgbClr val="DDDDDD"/>
        </a:accent1>
        <a:accent2>
          <a:srgbClr val="CCFF99"/>
        </a:accent2>
        <a:accent3>
          <a:srgbClr val="DEE8DB"/>
        </a:accent3>
        <a:accent4>
          <a:srgbClr val="000000"/>
        </a:accent4>
        <a:accent5>
          <a:srgbClr val="EBEBEB"/>
        </a:accent5>
        <a:accent6>
          <a:srgbClr val="B9E78A"/>
        </a:accent6>
        <a:hlink>
          <a:srgbClr val="009900"/>
        </a:hlink>
        <a:folHlink>
          <a:srgbClr val="336600"/>
        </a:folHlink>
      </a:clrScheme>
      <a:clrMap bg1="lt1" tx1="dk1" bg2="lt2" tx2="dk2" accent1="accent1" accent2="accent2" accent3="accent3" accent4="accent4" accent5="accent5" accent6="accent6" hlink="hlink" folHlink="folHlink"/>
    </a:extraClrScheme>
    <a:extraClrScheme>
      <a:clrScheme name="Shimmer 8">
        <a:dk1>
          <a:srgbClr val="000000"/>
        </a:dk1>
        <a:lt1>
          <a:srgbClr val="D6DAE4"/>
        </a:lt1>
        <a:dk2>
          <a:srgbClr val="000099"/>
        </a:dk2>
        <a:lt2>
          <a:srgbClr val="FFFFFF"/>
        </a:lt2>
        <a:accent1>
          <a:srgbClr val="BFDEE3"/>
        </a:accent1>
        <a:accent2>
          <a:srgbClr val="C0C0C0"/>
        </a:accent2>
        <a:accent3>
          <a:srgbClr val="E8EAEF"/>
        </a:accent3>
        <a:accent4>
          <a:srgbClr val="000000"/>
        </a:accent4>
        <a:accent5>
          <a:srgbClr val="DCECEF"/>
        </a:accent5>
        <a:accent6>
          <a:srgbClr val="AEAEAE"/>
        </a:accent6>
        <a:hlink>
          <a:srgbClr val="3333CC"/>
        </a:hlink>
        <a:folHlink>
          <a:srgbClr val="5E93C9"/>
        </a:folHlink>
      </a:clrScheme>
      <a:clrMap bg1="lt1" tx1="dk1" bg2="lt2" tx2="dk2" accent1="accent1" accent2="accent2" accent3="accent3" accent4="accent4" accent5="accent5" accent6="accent6" hlink="hlink" folHlink="folHlink"/>
    </a:extraClrScheme>
    <a:extraClrScheme>
      <a:clrScheme name="Shimmer 9">
        <a:dk1>
          <a:srgbClr val="4A2500"/>
        </a:dk1>
        <a:lt1>
          <a:srgbClr val="C2C0BA"/>
        </a:lt1>
        <a:dk2>
          <a:srgbClr val="788569"/>
        </a:dk2>
        <a:lt2>
          <a:srgbClr val="F4F4EC"/>
        </a:lt2>
        <a:accent1>
          <a:srgbClr val="E1DFC1"/>
        </a:accent1>
        <a:accent2>
          <a:srgbClr val="A5A7AF"/>
        </a:accent2>
        <a:accent3>
          <a:srgbClr val="DDDCD9"/>
        </a:accent3>
        <a:accent4>
          <a:srgbClr val="3E1E00"/>
        </a:accent4>
        <a:accent5>
          <a:srgbClr val="EEECDD"/>
        </a:accent5>
        <a:accent6>
          <a:srgbClr val="95979E"/>
        </a:accent6>
        <a:hlink>
          <a:srgbClr val="9C9800"/>
        </a:hlink>
        <a:folHlink>
          <a:srgbClr val="666633"/>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8_Shimmer">
  <a:themeElements>
    <a:clrScheme name="Shimmer 2">
      <a:dk1>
        <a:srgbClr val="000099"/>
      </a:dk1>
      <a:lt1>
        <a:srgbClr val="FFFFFF"/>
      </a:lt1>
      <a:dk2>
        <a:srgbClr val="000066"/>
      </a:dk2>
      <a:lt2>
        <a:srgbClr val="EAEAEA"/>
      </a:lt2>
      <a:accent1>
        <a:srgbClr val="66CCFF"/>
      </a:accent1>
      <a:accent2>
        <a:srgbClr val="0066FF"/>
      </a:accent2>
      <a:accent3>
        <a:srgbClr val="AAAAB8"/>
      </a:accent3>
      <a:accent4>
        <a:srgbClr val="DADADA"/>
      </a:accent4>
      <a:accent5>
        <a:srgbClr val="B8E2FF"/>
      </a:accent5>
      <a:accent6>
        <a:srgbClr val="005CE7"/>
      </a:accent6>
      <a:hlink>
        <a:srgbClr val="FFFFCC"/>
      </a:hlink>
      <a:folHlink>
        <a:srgbClr val="99CC00"/>
      </a:folHlink>
    </a:clrScheme>
    <a:fontScheme name="Shimmer">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Shimmer 1">
        <a:dk1>
          <a:srgbClr val="BD3737"/>
        </a:dk1>
        <a:lt1>
          <a:srgbClr val="FFFFFF"/>
        </a:lt1>
        <a:dk2>
          <a:srgbClr val="721E1E"/>
        </a:dk2>
        <a:lt2>
          <a:srgbClr val="FFCC00"/>
        </a:lt2>
        <a:accent1>
          <a:srgbClr val="FF6600"/>
        </a:accent1>
        <a:accent2>
          <a:srgbClr val="CC3300"/>
        </a:accent2>
        <a:accent3>
          <a:srgbClr val="BCABAB"/>
        </a:accent3>
        <a:accent4>
          <a:srgbClr val="DADADA"/>
        </a:accent4>
        <a:accent5>
          <a:srgbClr val="FFB8AA"/>
        </a:accent5>
        <a:accent6>
          <a:srgbClr val="B92D00"/>
        </a:accent6>
        <a:hlink>
          <a:srgbClr val="F7CC2F"/>
        </a:hlink>
        <a:folHlink>
          <a:srgbClr val="C7C6B1"/>
        </a:folHlink>
      </a:clrScheme>
      <a:clrMap bg1="dk2" tx1="lt1" bg2="dk1" tx2="lt2" accent1="accent1" accent2="accent2" accent3="accent3" accent4="accent4" accent5="accent5" accent6="accent6" hlink="hlink" folHlink="folHlink"/>
    </a:extraClrScheme>
    <a:extraClrScheme>
      <a:clrScheme name="Shimmer 2">
        <a:dk1>
          <a:srgbClr val="000099"/>
        </a:dk1>
        <a:lt1>
          <a:srgbClr val="FFFFFF"/>
        </a:lt1>
        <a:dk2>
          <a:srgbClr val="000066"/>
        </a:dk2>
        <a:lt2>
          <a:srgbClr val="EAEAEA"/>
        </a:lt2>
        <a:accent1>
          <a:srgbClr val="66CCFF"/>
        </a:accent1>
        <a:accent2>
          <a:srgbClr val="0066FF"/>
        </a:accent2>
        <a:accent3>
          <a:srgbClr val="AAAAB8"/>
        </a:accent3>
        <a:accent4>
          <a:srgbClr val="DADADA"/>
        </a:accent4>
        <a:accent5>
          <a:srgbClr val="B8E2FF"/>
        </a:accent5>
        <a:accent6>
          <a:srgbClr val="005CE7"/>
        </a:accent6>
        <a:hlink>
          <a:srgbClr val="FFFFCC"/>
        </a:hlink>
        <a:folHlink>
          <a:srgbClr val="99CC00"/>
        </a:folHlink>
      </a:clrScheme>
      <a:clrMap bg1="dk2" tx1="lt1" bg2="dk1" tx2="lt2" accent1="accent1" accent2="accent2" accent3="accent3" accent4="accent4" accent5="accent5" accent6="accent6" hlink="hlink" folHlink="folHlink"/>
    </a:extraClrScheme>
    <a:extraClrScheme>
      <a:clrScheme name="Shimmer 3">
        <a:dk1>
          <a:srgbClr val="6600CC"/>
        </a:dk1>
        <a:lt1>
          <a:srgbClr val="FFFFFF"/>
        </a:lt1>
        <a:dk2>
          <a:srgbClr val="4B0096"/>
        </a:dk2>
        <a:lt2>
          <a:srgbClr val="CDD7DF"/>
        </a:lt2>
        <a:accent1>
          <a:srgbClr val="9999FF"/>
        </a:accent1>
        <a:accent2>
          <a:srgbClr val="7850BA"/>
        </a:accent2>
        <a:accent3>
          <a:srgbClr val="B1AAC9"/>
        </a:accent3>
        <a:accent4>
          <a:srgbClr val="DADADA"/>
        </a:accent4>
        <a:accent5>
          <a:srgbClr val="CACAFF"/>
        </a:accent5>
        <a:accent6>
          <a:srgbClr val="6C48A8"/>
        </a:accent6>
        <a:hlink>
          <a:srgbClr val="00CCFF"/>
        </a:hlink>
        <a:folHlink>
          <a:srgbClr val="0796B3"/>
        </a:folHlink>
      </a:clrScheme>
      <a:clrMap bg1="dk2" tx1="lt1" bg2="dk1" tx2="lt2" accent1="accent1" accent2="accent2" accent3="accent3" accent4="accent4" accent5="accent5" accent6="accent6" hlink="hlink" folHlink="folHlink"/>
    </a:extraClrScheme>
    <a:extraClrScheme>
      <a:clrScheme name="Shimmer 4">
        <a:dk1>
          <a:srgbClr val="55863C"/>
        </a:dk1>
        <a:lt1>
          <a:srgbClr val="FFFFFF"/>
        </a:lt1>
        <a:dk2>
          <a:srgbClr val="375F2F"/>
        </a:dk2>
        <a:lt2>
          <a:srgbClr val="D1EFB3"/>
        </a:lt2>
        <a:accent1>
          <a:srgbClr val="00CC66"/>
        </a:accent1>
        <a:accent2>
          <a:srgbClr val="8EAC66"/>
        </a:accent2>
        <a:accent3>
          <a:srgbClr val="AEB6AD"/>
        </a:accent3>
        <a:accent4>
          <a:srgbClr val="DADADA"/>
        </a:accent4>
        <a:accent5>
          <a:srgbClr val="AAE2B8"/>
        </a:accent5>
        <a:accent6>
          <a:srgbClr val="809B5C"/>
        </a:accent6>
        <a:hlink>
          <a:srgbClr val="B4EF7F"/>
        </a:hlink>
        <a:folHlink>
          <a:srgbClr val="F8F6AC"/>
        </a:folHlink>
      </a:clrScheme>
      <a:clrMap bg1="dk2" tx1="lt1" bg2="dk1" tx2="lt2" accent1="accent1" accent2="accent2" accent3="accent3" accent4="accent4" accent5="accent5" accent6="accent6" hlink="hlink" folHlink="folHlink"/>
    </a:extraClrScheme>
    <a:extraClrScheme>
      <a:clrScheme name="Shimmer 5">
        <a:dk1>
          <a:srgbClr val="588073"/>
        </a:dk1>
        <a:lt1>
          <a:srgbClr val="FFFFFF"/>
        </a:lt1>
        <a:dk2>
          <a:srgbClr val="486768"/>
        </a:dk2>
        <a:lt2>
          <a:srgbClr val="DDDDDD"/>
        </a:lt2>
        <a:accent1>
          <a:srgbClr val="33CCCC"/>
        </a:accent1>
        <a:accent2>
          <a:srgbClr val="008871"/>
        </a:accent2>
        <a:accent3>
          <a:srgbClr val="B1B8B9"/>
        </a:accent3>
        <a:accent4>
          <a:srgbClr val="DADADA"/>
        </a:accent4>
        <a:accent5>
          <a:srgbClr val="ADE2E2"/>
        </a:accent5>
        <a:accent6>
          <a:srgbClr val="007B66"/>
        </a:accent6>
        <a:hlink>
          <a:srgbClr val="00CC99"/>
        </a:hlink>
        <a:folHlink>
          <a:srgbClr val="A8A8A8"/>
        </a:folHlink>
      </a:clrScheme>
      <a:clrMap bg1="dk2" tx1="lt1" bg2="dk1" tx2="lt2" accent1="accent1" accent2="accent2" accent3="accent3" accent4="accent4" accent5="accent5" accent6="accent6" hlink="hlink" folHlink="folHlink"/>
    </a:extraClrScheme>
    <a:extraClrScheme>
      <a:clrScheme name="Shimmer 6">
        <a:dk1>
          <a:srgbClr val="6B6C75"/>
        </a:dk1>
        <a:lt1>
          <a:srgbClr val="FFFFFF"/>
        </a:lt1>
        <a:dk2>
          <a:srgbClr val="575863"/>
        </a:dk2>
        <a:lt2>
          <a:srgbClr val="FFFFCC"/>
        </a:lt2>
        <a:accent1>
          <a:srgbClr val="677481"/>
        </a:accent1>
        <a:accent2>
          <a:srgbClr val="697E5E"/>
        </a:accent2>
        <a:accent3>
          <a:srgbClr val="B4B4B7"/>
        </a:accent3>
        <a:accent4>
          <a:srgbClr val="DADADA"/>
        </a:accent4>
        <a:accent5>
          <a:srgbClr val="B8BCC1"/>
        </a:accent5>
        <a:accent6>
          <a:srgbClr val="5E7254"/>
        </a:accent6>
        <a:hlink>
          <a:srgbClr val="E9E77F"/>
        </a:hlink>
        <a:folHlink>
          <a:srgbClr val="D3A44F"/>
        </a:folHlink>
      </a:clrScheme>
      <a:clrMap bg1="dk2" tx1="lt1" bg2="dk1" tx2="lt2" accent1="accent1" accent2="accent2" accent3="accent3" accent4="accent4" accent5="accent5" accent6="accent6" hlink="hlink" folHlink="folHlink"/>
    </a:extraClrScheme>
    <a:extraClrScheme>
      <a:clrScheme name="Shimmer 7">
        <a:dk1>
          <a:srgbClr val="000000"/>
        </a:dk1>
        <a:lt1>
          <a:srgbClr val="C4D6BE"/>
        </a:lt1>
        <a:dk2>
          <a:srgbClr val="339966"/>
        </a:dk2>
        <a:lt2>
          <a:srgbClr val="EFFBF0"/>
        </a:lt2>
        <a:accent1>
          <a:srgbClr val="DDDDDD"/>
        </a:accent1>
        <a:accent2>
          <a:srgbClr val="CCFF99"/>
        </a:accent2>
        <a:accent3>
          <a:srgbClr val="DEE8DB"/>
        </a:accent3>
        <a:accent4>
          <a:srgbClr val="000000"/>
        </a:accent4>
        <a:accent5>
          <a:srgbClr val="EBEBEB"/>
        </a:accent5>
        <a:accent6>
          <a:srgbClr val="B9E78A"/>
        </a:accent6>
        <a:hlink>
          <a:srgbClr val="009900"/>
        </a:hlink>
        <a:folHlink>
          <a:srgbClr val="336600"/>
        </a:folHlink>
      </a:clrScheme>
      <a:clrMap bg1="lt1" tx1="dk1" bg2="lt2" tx2="dk2" accent1="accent1" accent2="accent2" accent3="accent3" accent4="accent4" accent5="accent5" accent6="accent6" hlink="hlink" folHlink="folHlink"/>
    </a:extraClrScheme>
    <a:extraClrScheme>
      <a:clrScheme name="Shimmer 8">
        <a:dk1>
          <a:srgbClr val="000000"/>
        </a:dk1>
        <a:lt1>
          <a:srgbClr val="D6DAE4"/>
        </a:lt1>
        <a:dk2>
          <a:srgbClr val="000099"/>
        </a:dk2>
        <a:lt2>
          <a:srgbClr val="FFFFFF"/>
        </a:lt2>
        <a:accent1>
          <a:srgbClr val="BFDEE3"/>
        </a:accent1>
        <a:accent2>
          <a:srgbClr val="C0C0C0"/>
        </a:accent2>
        <a:accent3>
          <a:srgbClr val="E8EAEF"/>
        </a:accent3>
        <a:accent4>
          <a:srgbClr val="000000"/>
        </a:accent4>
        <a:accent5>
          <a:srgbClr val="DCECEF"/>
        </a:accent5>
        <a:accent6>
          <a:srgbClr val="AEAEAE"/>
        </a:accent6>
        <a:hlink>
          <a:srgbClr val="3333CC"/>
        </a:hlink>
        <a:folHlink>
          <a:srgbClr val="5E93C9"/>
        </a:folHlink>
      </a:clrScheme>
      <a:clrMap bg1="lt1" tx1="dk1" bg2="lt2" tx2="dk2" accent1="accent1" accent2="accent2" accent3="accent3" accent4="accent4" accent5="accent5" accent6="accent6" hlink="hlink" folHlink="folHlink"/>
    </a:extraClrScheme>
    <a:extraClrScheme>
      <a:clrScheme name="Shimmer 9">
        <a:dk1>
          <a:srgbClr val="4A2500"/>
        </a:dk1>
        <a:lt1>
          <a:srgbClr val="C2C0BA"/>
        </a:lt1>
        <a:dk2>
          <a:srgbClr val="788569"/>
        </a:dk2>
        <a:lt2>
          <a:srgbClr val="F4F4EC"/>
        </a:lt2>
        <a:accent1>
          <a:srgbClr val="E1DFC1"/>
        </a:accent1>
        <a:accent2>
          <a:srgbClr val="A5A7AF"/>
        </a:accent2>
        <a:accent3>
          <a:srgbClr val="DDDCD9"/>
        </a:accent3>
        <a:accent4>
          <a:srgbClr val="3E1E00"/>
        </a:accent4>
        <a:accent5>
          <a:srgbClr val="EEECDD"/>
        </a:accent5>
        <a:accent6>
          <a:srgbClr val="95979E"/>
        </a:accent6>
        <a:hlink>
          <a:srgbClr val="9C9800"/>
        </a:hlink>
        <a:folHlink>
          <a:srgbClr val="666633"/>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9_Shimmer">
  <a:themeElements>
    <a:clrScheme name="Shimmer 2">
      <a:dk1>
        <a:srgbClr val="000099"/>
      </a:dk1>
      <a:lt1>
        <a:srgbClr val="FFFFFF"/>
      </a:lt1>
      <a:dk2>
        <a:srgbClr val="000066"/>
      </a:dk2>
      <a:lt2>
        <a:srgbClr val="EAEAEA"/>
      </a:lt2>
      <a:accent1>
        <a:srgbClr val="66CCFF"/>
      </a:accent1>
      <a:accent2>
        <a:srgbClr val="0066FF"/>
      </a:accent2>
      <a:accent3>
        <a:srgbClr val="AAAAB8"/>
      </a:accent3>
      <a:accent4>
        <a:srgbClr val="DADADA"/>
      </a:accent4>
      <a:accent5>
        <a:srgbClr val="B8E2FF"/>
      </a:accent5>
      <a:accent6>
        <a:srgbClr val="005CE7"/>
      </a:accent6>
      <a:hlink>
        <a:srgbClr val="FFFFCC"/>
      </a:hlink>
      <a:folHlink>
        <a:srgbClr val="99CC00"/>
      </a:folHlink>
    </a:clrScheme>
    <a:fontScheme name="Shimmer">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Shimmer 1">
        <a:dk1>
          <a:srgbClr val="BD3737"/>
        </a:dk1>
        <a:lt1>
          <a:srgbClr val="FFFFFF"/>
        </a:lt1>
        <a:dk2>
          <a:srgbClr val="721E1E"/>
        </a:dk2>
        <a:lt2>
          <a:srgbClr val="FFCC00"/>
        </a:lt2>
        <a:accent1>
          <a:srgbClr val="FF6600"/>
        </a:accent1>
        <a:accent2>
          <a:srgbClr val="CC3300"/>
        </a:accent2>
        <a:accent3>
          <a:srgbClr val="BCABAB"/>
        </a:accent3>
        <a:accent4>
          <a:srgbClr val="DADADA"/>
        </a:accent4>
        <a:accent5>
          <a:srgbClr val="FFB8AA"/>
        </a:accent5>
        <a:accent6>
          <a:srgbClr val="B92D00"/>
        </a:accent6>
        <a:hlink>
          <a:srgbClr val="F7CC2F"/>
        </a:hlink>
        <a:folHlink>
          <a:srgbClr val="C7C6B1"/>
        </a:folHlink>
      </a:clrScheme>
      <a:clrMap bg1="dk2" tx1="lt1" bg2="dk1" tx2="lt2" accent1="accent1" accent2="accent2" accent3="accent3" accent4="accent4" accent5="accent5" accent6="accent6" hlink="hlink" folHlink="folHlink"/>
    </a:extraClrScheme>
    <a:extraClrScheme>
      <a:clrScheme name="Shimmer 2">
        <a:dk1>
          <a:srgbClr val="000099"/>
        </a:dk1>
        <a:lt1>
          <a:srgbClr val="FFFFFF"/>
        </a:lt1>
        <a:dk2>
          <a:srgbClr val="000066"/>
        </a:dk2>
        <a:lt2>
          <a:srgbClr val="EAEAEA"/>
        </a:lt2>
        <a:accent1>
          <a:srgbClr val="66CCFF"/>
        </a:accent1>
        <a:accent2>
          <a:srgbClr val="0066FF"/>
        </a:accent2>
        <a:accent3>
          <a:srgbClr val="AAAAB8"/>
        </a:accent3>
        <a:accent4>
          <a:srgbClr val="DADADA"/>
        </a:accent4>
        <a:accent5>
          <a:srgbClr val="B8E2FF"/>
        </a:accent5>
        <a:accent6>
          <a:srgbClr val="005CE7"/>
        </a:accent6>
        <a:hlink>
          <a:srgbClr val="FFFFCC"/>
        </a:hlink>
        <a:folHlink>
          <a:srgbClr val="99CC00"/>
        </a:folHlink>
      </a:clrScheme>
      <a:clrMap bg1="dk2" tx1="lt1" bg2="dk1" tx2="lt2" accent1="accent1" accent2="accent2" accent3="accent3" accent4="accent4" accent5="accent5" accent6="accent6" hlink="hlink" folHlink="folHlink"/>
    </a:extraClrScheme>
    <a:extraClrScheme>
      <a:clrScheme name="Shimmer 3">
        <a:dk1>
          <a:srgbClr val="6600CC"/>
        </a:dk1>
        <a:lt1>
          <a:srgbClr val="FFFFFF"/>
        </a:lt1>
        <a:dk2>
          <a:srgbClr val="4B0096"/>
        </a:dk2>
        <a:lt2>
          <a:srgbClr val="CDD7DF"/>
        </a:lt2>
        <a:accent1>
          <a:srgbClr val="9999FF"/>
        </a:accent1>
        <a:accent2>
          <a:srgbClr val="7850BA"/>
        </a:accent2>
        <a:accent3>
          <a:srgbClr val="B1AAC9"/>
        </a:accent3>
        <a:accent4>
          <a:srgbClr val="DADADA"/>
        </a:accent4>
        <a:accent5>
          <a:srgbClr val="CACAFF"/>
        </a:accent5>
        <a:accent6>
          <a:srgbClr val="6C48A8"/>
        </a:accent6>
        <a:hlink>
          <a:srgbClr val="00CCFF"/>
        </a:hlink>
        <a:folHlink>
          <a:srgbClr val="0796B3"/>
        </a:folHlink>
      </a:clrScheme>
      <a:clrMap bg1="dk2" tx1="lt1" bg2="dk1" tx2="lt2" accent1="accent1" accent2="accent2" accent3="accent3" accent4="accent4" accent5="accent5" accent6="accent6" hlink="hlink" folHlink="folHlink"/>
    </a:extraClrScheme>
    <a:extraClrScheme>
      <a:clrScheme name="Shimmer 4">
        <a:dk1>
          <a:srgbClr val="55863C"/>
        </a:dk1>
        <a:lt1>
          <a:srgbClr val="FFFFFF"/>
        </a:lt1>
        <a:dk2>
          <a:srgbClr val="375F2F"/>
        </a:dk2>
        <a:lt2>
          <a:srgbClr val="D1EFB3"/>
        </a:lt2>
        <a:accent1>
          <a:srgbClr val="00CC66"/>
        </a:accent1>
        <a:accent2>
          <a:srgbClr val="8EAC66"/>
        </a:accent2>
        <a:accent3>
          <a:srgbClr val="AEB6AD"/>
        </a:accent3>
        <a:accent4>
          <a:srgbClr val="DADADA"/>
        </a:accent4>
        <a:accent5>
          <a:srgbClr val="AAE2B8"/>
        </a:accent5>
        <a:accent6>
          <a:srgbClr val="809B5C"/>
        </a:accent6>
        <a:hlink>
          <a:srgbClr val="B4EF7F"/>
        </a:hlink>
        <a:folHlink>
          <a:srgbClr val="F8F6AC"/>
        </a:folHlink>
      </a:clrScheme>
      <a:clrMap bg1="dk2" tx1="lt1" bg2="dk1" tx2="lt2" accent1="accent1" accent2="accent2" accent3="accent3" accent4="accent4" accent5="accent5" accent6="accent6" hlink="hlink" folHlink="folHlink"/>
    </a:extraClrScheme>
    <a:extraClrScheme>
      <a:clrScheme name="Shimmer 5">
        <a:dk1>
          <a:srgbClr val="588073"/>
        </a:dk1>
        <a:lt1>
          <a:srgbClr val="FFFFFF"/>
        </a:lt1>
        <a:dk2>
          <a:srgbClr val="486768"/>
        </a:dk2>
        <a:lt2>
          <a:srgbClr val="DDDDDD"/>
        </a:lt2>
        <a:accent1>
          <a:srgbClr val="33CCCC"/>
        </a:accent1>
        <a:accent2>
          <a:srgbClr val="008871"/>
        </a:accent2>
        <a:accent3>
          <a:srgbClr val="B1B8B9"/>
        </a:accent3>
        <a:accent4>
          <a:srgbClr val="DADADA"/>
        </a:accent4>
        <a:accent5>
          <a:srgbClr val="ADE2E2"/>
        </a:accent5>
        <a:accent6>
          <a:srgbClr val="007B66"/>
        </a:accent6>
        <a:hlink>
          <a:srgbClr val="00CC99"/>
        </a:hlink>
        <a:folHlink>
          <a:srgbClr val="A8A8A8"/>
        </a:folHlink>
      </a:clrScheme>
      <a:clrMap bg1="dk2" tx1="lt1" bg2="dk1" tx2="lt2" accent1="accent1" accent2="accent2" accent3="accent3" accent4="accent4" accent5="accent5" accent6="accent6" hlink="hlink" folHlink="folHlink"/>
    </a:extraClrScheme>
    <a:extraClrScheme>
      <a:clrScheme name="Shimmer 6">
        <a:dk1>
          <a:srgbClr val="6B6C75"/>
        </a:dk1>
        <a:lt1>
          <a:srgbClr val="FFFFFF"/>
        </a:lt1>
        <a:dk2>
          <a:srgbClr val="575863"/>
        </a:dk2>
        <a:lt2>
          <a:srgbClr val="FFFFCC"/>
        </a:lt2>
        <a:accent1>
          <a:srgbClr val="677481"/>
        </a:accent1>
        <a:accent2>
          <a:srgbClr val="697E5E"/>
        </a:accent2>
        <a:accent3>
          <a:srgbClr val="B4B4B7"/>
        </a:accent3>
        <a:accent4>
          <a:srgbClr val="DADADA"/>
        </a:accent4>
        <a:accent5>
          <a:srgbClr val="B8BCC1"/>
        </a:accent5>
        <a:accent6>
          <a:srgbClr val="5E7254"/>
        </a:accent6>
        <a:hlink>
          <a:srgbClr val="E9E77F"/>
        </a:hlink>
        <a:folHlink>
          <a:srgbClr val="D3A44F"/>
        </a:folHlink>
      </a:clrScheme>
      <a:clrMap bg1="dk2" tx1="lt1" bg2="dk1" tx2="lt2" accent1="accent1" accent2="accent2" accent3="accent3" accent4="accent4" accent5="accent5" accent6="accent6" hlink="hlink" folHlink="folHlink"/>
    </a:extraClrScheme>
    <a:extraClrScheme>
      <a:clrScheme name="Shimmer 7">
        <a:dk1>
          <a:srgbClr val="000000"/>
        </a:dk1>
        <a:lt1>
          <a:srgbClr val="C4D6BE"/>
        </a:lt1>
        <a:dk2>
          <a:srgbClr val="339966"/>
        </a:dk2>
        <a:lt2>
          <a:srgbClr val="EFFBF0"/>
        </a:lt2>
        <a:accent1>
          <a:srgbClr val="DDDDDD"/>
        </a:accent1>
        <a:accent2>
          <a:srgbClr val="CCFF99"/>
        </a:accent2>
        <a:accent3>
          <a:srgbClr val="DEE8DB"/>
        </a:accent3>
        <a:accent4>
          <a:srgbClr val="000000"/>
        </a:accent4>
        <a:accent5>
          <a:srgbClr val="EBEBEB"/>
        </a:accent5>
        <a:accent6>
          <a:srgbClr val="B9E78A"/>
        </a:accent6>
        <a:hlink>
          <a:srgbClr val="009900"/>
        </a:hlink>
        <a:folHlink>
          <a:srgbClr val="336600"/>
        </a:folHlink>
      </a:clrScheme>
      <a:clrMap bg1="lt1" tx1="dk1" bg2="lt2" tx2="dk2" accent1="accent1" accent2="accent2" accent3="accent3" accent4="accent4" accent5="accent5" accent6="accent6" hlink="hlink" folHlink="folHlink"/>
    </a:extraClrScheme>
    <a:extraClrScheme>
      <a:clrScheme name="Shimmer 8">
        <a:dk1>
          <a:srgbClr val="000000"/>
        </a:dk1>
        <a:lt1>
          <a:srgbClr val="D6DAE4"/>
        </a:lt1>
        <a:dk2>
          <a:srgbClr val="000099"/>
        </a:dk2>
        <a:lt2>
          <a:srgbClr val="FFFFFF"/>
        </a:lt2>
        <a:accent1>
          <a:srgbClr val="BFDEE3"/>
        </a:accent1>
        <a:accent2>
          <a:srgbClr val="C0C0C0"/>
        </a:accent2>
        <a:accent3>
          <a:srgbClr val="E8EAEF"/>
        </a:accent3>
        <a:accent4>
          <a:srgbClr val="000000"/>
        </a:accent4>
        <a:accent5>
          <a:srgbClr val="DCECEF"/>
        </a:accent5>
        <a:accent6>
          <a:srgbClr val="AEAEAE"/>
        </a:accent6>
        <a:hlink>
          <a:srgbClr val="3333CC"/>
        </a:hlink>
        <a:folHlink>
          <a:srgbClr val="5E93C9"/>
        </a:folHlink>
      </a:clrScheme>
      <a:clrMap bg1="lt1" tx1="dk1" bg2="lt2" tx2="dk2" accent1="accent1" accent2="accent2" accent3="accent3" accent4="accent4" accent5="accent5" accent6="accent6" hlink="hlink" folHlink="folHlink"/>
    </a:extraClrScheme>
    <a:extraClrScheme>
      <a:clrScheme name="Shimmer 9">
        <a:dk1>
          <a:srgbClr val="4A2500"/>
        </a:dk1>
        <a:lt1>
          <a:srgbClr val="C2C0BA"/>
        </a:lt1>
        <a:dk2>
          <a:srgbClr val="788569"/>
        </a:dk2>
        <a:lt2>
          <a:srgbClr val="F4F4EC"/>
        </a:lt2>
        <a:accent1>
          <a:srgbClr val="E1DFC1"/>
        </a:accent1>
        <a:accent2>
          <a:srgbClr val="A5A7AF"/>
        </a:accent2>
        <a:accent3>
          <a:srgbClr val="DDDCD9"/>
        </a:accent3>
        <a:accent4>
          <a:srgbClr val="3E1E00"/>
        </a:accent4>
        <a:accent5>
          <a:srgbClr val="EEECDD"/>
        </a:accent5>
        <a:accent6>
          <a:srgbClr val="95979E"/>
        </a:accent6>
        <a:hlink>
          <a:srgbClr val="9C9800"/>
        </a:hlink>
        <a:folHlink>
          <a:srgbClr val="666633"/>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NRL Logo">
  <a:themeElements>
    <a:clrScheme name="NRL Log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NRL Log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NRL Log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NRL Log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NRL Log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NRL Log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NRL Log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NRL Log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NRL Log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NRL Log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NRL Log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NRL Log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NRL Log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NRL Log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0_Shimmer">
  <a:themeElements>
    <a:clrScheme name="Shimmer 2">
      <a:dk1>
        <a:srgbClr val="000099"/>
      </a:dk1>
      <a:lt1>
        <a:srgbClr val="FFFFFF"/>
      </a:lt1>
      <a:dk2>
        <a:srgbClr val="000066"/>
      </a:dk2>
      <a:lt2>
        <a:srgbClr val="EAEAEA"/>
      </a:lt2>
      <a:accent1>
        <a:srgbClr val="66CCFF"/>
      </a:accent1>
      <a:accent2>
        <a:srgbClr val="0066FF"/>
      </a:accent2>
      <a:accent3>
        <a:srgbClr val="AAAAB8"/>
      </a:accent3>
      <a:accent4>
        <a:srgbClr val="DADADA"/>
      </a:accent4>
      <a:accent5>
        <a:srgbClr val="B8E2FF"/>
      </a:accent5>
      <a:accent6>
        <a:srgbClr val="005CE7"/>
      </a:accent6>
      <a:hlink>
        <a:srgbClr val="FFFFCC"/>
      </a:hlink>
      <a:folHlink>
        <a:srgbClr val="99CC00"/>
      </a:folHlink>
    </a:clrScheme>
    <a:fontScheme name="Shimmer">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Shimmer 1">
        <a:dk1>
          <a:srgbClr val="BD3737"/>
        </a:dk1>
        <a:lt1>
          <a:srgbClr val="FFFFFF"/>
        </a:lt1>
        <a:dk2>
          <a:srgbClr val="721E1E"/>
        </a:dk2>
        <a:lt2>
          <a:srgbClr val="FFCC00"/>
        </a:lt2>
        <a:accent1>
          <a:srgbClr val="FF6600"/>
        </a:accent1>
        <a:accent2>
          <a:srgbClr val="CC3300"/>
        </a:accent2>
        <a:accent3>
          <a:srgbClr val="BCABAB"/>
        </a:accent3>
        <a:accent4>
          <a:srgbClr val="DADADA"/>
        </a:accent4>
        <a:accent5>
          <a:srgbClr val="FFB8AA"/>
        </a:accent5>
        <a:accent6>
          <a:srgbClr val="B92D00"/>
        </a:accent6>
        <a:hlink>
          <a:srgbClr val="F7CC2F"/>
        </a:hlink>
        <a:folHlink>
          <a:srgbClr val="C7C6B1"/>
        </a:folHlink>
      </a:clrScheme>
      <a:clrMap bg1="dk2" tx1="lt1" bg2="dk1" tx2="lt2" accent1="accent1" accent2="accent2" accent3="accent3" accent4="accent4" accent5="accent5" accent6="accent6" hlink="hlink" folHlink="folHlink"/>
    </a:extraClrScheme>
    <a:extraClrScheme>
      <a:clrScheme name="Shimmer 2">
        <a:dk1>
          <a:srgbClr val="000099"/>
        </a:dk1>
        <a:lt1>
          <a:srgbClr val="FFFFFF"/>
        </a:lt1>
        <a:dk2>
          <a:srgbClr val="000066"/>
        </a:dk2>
        <a:lt2>
          <a:srgbClr val="EAEAEA"/>
        </a:lt2>
        <a:accent1>
          <a:srgbClr val="66CCFF"/>
        </a:accent1>
        <a:accent2>
          <a:srgbClr val="0066FF"/>
        </a:accent2>
        <a:accent3>
          <a:srgbClr val="AAAAB8"/>
        </a:accent3>
        <a:accent4>
          <a:srgbClr val="DADADA"/>
        </a:accent4>
        <a:accent5>
          <a:srgbClr val="B8E2FF"/>
        </a:accent5>
        <a:accent6>
          <a:srgbClr val="005CE7"/>
        </a:accent6>
        <a:hlink>
          <a:srgbClr val="FFFFCC"/>
        </a:hlink>
        <a:folHlink>
          <a:srgbClr val="99CC00"/>
        </a:folHlink>
      </a:clrScheme>
      <a:clrMap bg1="dk2" tx1="lt1" bg2="dk1" tx2="lt2" accent1="accent1" accent2="accent2" accent3="accent3" accent4="accent4" accent5="accent5" accent6="accent6" hlink="hlink" folHlink="folHlink"/>
    </a:extraClrScheme>
    <a:extraClrScheme>
      <a:clrScheme name="Shimmer 3">
        <a:dk1>
          <a:srgbClr val="6600CC"/>
        </a:dk1>
        <a:lt1>
          <a:srgbClr val="FFFFFF"/>
        </a:lt1>
        <a:dk2>
          <a:srgbClr val="4B0096"/>
        </a:dk2>
        <a:lt2>
          <a:srgbClr val="CDD7DF"/>
        </a:lt2>
        <a:accent1>
          <a:srgbClr val="9999FF"/>
        </a:accent1>
        <a:accent2>
          <a:srgbClr val="7850BA"/>
        </a:accent2>
        <a:accent3>
          <a:srgbClr val="B1AAC9"/>
        </a:accent3>
        <a:accent4>
          <a:srgbClr val="DADADA"/>
        </a:accent4>
        <a:accent5>
          <a:srgbClr val="CACAFF"/>
        </a:accent5>
        <a:accent6>
          <a:srgbClr val="6C48A8"/>
        </a:accent6>
        <a:hlink>
          <a:srgbClr val="00CCFF"/>
        </a:hlink>
        <a:folHlink>
          <a:srgbClr val="0796B3"/>
        </a:folHlink>
      </a:clrScheme>
      <a:clrMap bg1="dk2" tx1="lt1" bg2="dk1" tx2="lt2" accent1="accent1" accent2="accent2" accent3="accent3" accent4="accent4" accent5="accent5" accent6="accent6" hlink="hlink" folHlink="folHlink"/>
    </a:extraClrScheme>
    <a:extraClrScheme>
      <a:clrScheme name="Shimmer 4">
        <a:dk1>
          <a:srgbClr val="55863C"/>
        </a:dk1>
        <a:lt1>
          <a:srgbClr val="FFFFFF"/>
        </a:lt1>
        <a:dk2>
          <a:srgbClr val="375F2F"/>
        </a:dk2>
        <a:lt2>
          <a:srgbClr val="D1EFB3"/>
        </a:lt2>
        <a:accent1>
          <a:srgbClr val="00CC66"/>
        </a:accent1>
        <a:accent2>
          <a:srgbClr val="8EAC66"/>
        </a:accent2>
        <a:accent3>
          <a:srgbClr val="AEB6AD"/>
        </a:accent3>
        <a:accent4>
          <a:srgbClr val="DADADA"/>
        </a:accent4>
        <a:accent5>
          <a:srgbClr val="AAE2B8"/>
        </a:accent5>
        <a:accent6>
          <a:srgbClr val="809B5C"/>
        </a:accent6>
        <a:hlink>
          <a:srgbClr val="B4EF7F"/>
        </a:hlink>
        <a:folHlink>
          <a:srgbClr val="F8F6AC"/>
        </a:folHlink>
      </a:clrScheme>
      <a:clrMap bg1="dk2" tx1="lt1" bg2="dk1" tx2="lt2" accent1="accent1" accent2="accent2" accent3="accent3" accent4="accent4" accent5="accent5" accent6="accent6" hlink="hlink" folHlink="folHlink"/>
    </a:extraClrScheme>
    <a:extraClrScheme>
      <a:clrScheme name="Shimmer 5">
        <a:dk1>
          <a:srgbClr val="588073"/>
        </a:dk1>
        <a:lt1>
          <a:srgbClr val="FFFFFF"/>
        </a:lt1>
        <a:dk2>
          <a:srgbClr val="486768"/>
        </a:dk2>
        <a:lt2>
          <a:srgbClr val="DDDDDD"/>
        </a:lt2>
        <a:accent1>
          <a:srgbClr val="33CCCC"/>
        </a:accent1>
        <a:accent2>
          <a:srgbClr val="008871"/>
        </a:accent2>
        <a:accent3>
          <a:srgbClr val="B1B8B9"/>
        </a:accent3>
        <a:accent4>
          <a:srgbClr val="DADADA"/>
        </a:accent4>
        <a:accent5>
          <a:srgbClr val="ADE2E2"/>
        </a:accent5>
        <a:accent6>
          <a:srgbClr val="007B66"/>
        </a:accent6>
        <a:hlink>
          <a:srgbClr val="00CC99"/>
        </a:hlink>
        <a:folHlink>
          <a:srgbClr val="A8A8A8"/>
        </a:folHlink>
      </a:clrScheme>
      <a:clrMap bg1="dk2" tx1="lt1" bg2="dk1" tx2="lt2" accent1="accent1" accent2="accent2" accent3="accent3" accent4="accent4" accent5="accent5" accent6="accent6" hlink="hlink" folHlink="folHlink"/>
    </a:extraClrScheme>
    <a:extraClrScheme>
      <a:clrScheme name="Shimmer 6">
        <a:dk1>
          <a:srgbClr val="6B6C75"/>
        </a:dk1>
        <a:lt1>
          <a:srgbClr val="FFFFFF"/>
        </a:lt1>
        <a:dk2>
          <a:srgbClr val="575863"/>
        </a:dk2>
        <a:lt2>
          <a:srgbClr val="FFFFCC"/>
        </a:lt2>
        <a:accent1>
          <a:srgbClr val="677481"/>
        </a:accent1>
        <a:accent2>
          <a:srgbClr val="697E5E"/>
        </a:accent2>
        <a:accent3>
          <a:srgbClr val="B4B4B7"/>
        </a:accent3>
        <a:accent4>
          <a:srgbClr val="DADADA"/>
        </a:accent4>
        <a:accent5>
          <a:srgbClr val="B8BCC1"/>
        </a:accent5>
        <a:accent6>
          <a:srgbClr val="5E7254"/>
        </a:accent6>
        <a:hlink>
          <a:srgbClr val="E9E77F"/>
        </a:hlink>
        <a:folHlink>
          <a:srgbClr val="D3A44F"/>
        </a:folHlink>
      </a:clrScheme>
      <a:clrMap bg1="dk2" tx1="lt1" bg2="dk1" tx2="lt2" accent1="accent1" accent2="accent2" accent3="accent3" accent4="accent4" accent5="accent5" accent6="accent6" hlink="hlink" folHlink="folHlink"/>
    </a:extraClrScheme>
    <a:extraClrScheme>
      <a:clrScheme name="Shimmer 7">
        <a:dk1>
          <a:srgbClr val="000000"/>
        </a:dk1>
        <a:lt1>
          <a:srgbClr val="C4D6BE"/>
        </a:lt1>
        <a:dk2>
          <a:srgbClr val="339966"/>
        </a:dk2>
        <a:lt2>
          <a:srgbClr val="EFFBF0"/>
        </a:lt2>
        <a:accent1>
          <a:srgbClr val="DDDDDD"/>
        </a:accent1>
        <a:accent2>
          <a:srgbClr val="CCFF99"/>
        </a:accent2>
        <a:accent3>
          <a:srgbClr val="DEE8DB"/>
        </a:accent3>
        <a:accent4>
          <a:srgbClr val="000000"/>
        </a:accent4>
        <a:accent5>
          <a:srgbClr val="EBEBEB"/>
        </a:accent5>
        <a:accent6>
          <a:srgbClr val="B9E78A"/>
        </a:accent6>
        <a:hlink>
          <a:srgbClr val="009900"/>
        </a:hlink>
        <a:folHlink>
          <a:srgbClr val="336600"/>
        </a:folHlink>
      </a:clrScheme>
      <a:clrMap bg1="lt1" tx1="dk1" bg2="lt2" tx2="dk2" accent1="accent1" accent2="accent2" accent3="accent3" accent4="accent4" accent5="accent5" accent6="accent6" hlink="hlink" folHlink="folHlink"/>
    </a:extraClrScheme>
    <a:extraClrScheme>
      <a:clrScheme name="Shimmer 8">
        <a:dk1>
          <a:srgbClr val="000000"/>
        </a:dk1>
        <a:lt1>
          <a:srgbClr val="D6DAE4"/>
        </a:lt1>
        <a:dk2>
          <a:srgbClr val="000099"/>
        </a:dk2>
        <a:lt2>
          <a:srgbClr val="FFFFFF"/>
        </a:lt2>
        <a:accent1>
          <a:srgbClr val="BFDEE3"/>
        </a:accent1>
        <a:accent2>
          <a:srgbClr val="C0C0C0"/>
        </a:accent2>
        <a:accent3>
          <a:srgbClr val="E8EAEF"/>
        </a:accent3>
        <a:accent4>
          <a:srgbClr val="000000"/>
        </a:accent4>
        <a:accent5>
          <a:srgbClr val="DCECEF"/>
        </a:accent5>
        <a:accent6>
          <a:srgbClr val="AEAEAE"/>
        </a:accent6>
        <a:hlink>
          <a:srgbClr val="3333CC"/>
        </a:hlink>
        <a:folHlink>
          <a:srgbClr val="5E93C9"/>
        </a:folHlink>
      </a:clrScheme>
      <a:clrMap bg1="lt1" tx1="dk1" bg2="lt2" tx2="dk2" accent1="accent1" accent2="accent2" accent3="accent3" accent4="accent4" accent5="accent5" accent6="accent6" hlink="hlink" folHlink="folHlink"/>
    </a:extraClrScheme>
    <a:extraClrScheme>
      <a:clrScheme name="Shimmer 9">
        <a:dk1>
          <a:srgbClr val="4A2500"/>
        </a:dk1>
        <a:lt1>
          <a:srgbClr val="C2C0BA"/>
        </a:lt1>
        <a:dk2>
          <a:srgbClr val="788569"/>
        </a:dk2>
        <a:lt2>
          <a:srgbClr val="F4F4EC"/>
        </a:lt2>
        <a:accent1>
          <a:srgbClr val="E1DFC1"/>
        </a:accent1>
        <a:accent2>
          <a:srgbClr val="A5A7AF"/>
        </a:accent2>
        <a:accent3>
          <a:srgbClr val="DDDCD9"/>
        </a:accent3>
        <a:accent4>
          <a:srgbClr val="3E1E00"/>
        </a:accent4>
        <a:accent5>
          <a:srgbClr val="EEECDD"/>
        </a:accent5>
        <a:accent6>
          <a:srgbClr val="95979E"/>
        </a:accent6>
        <a:hlink>
          <a:srgbClr val="9C9800"/>
        </a:hlink>
        <a:folHlink>
          <a:srgbClr val="666633"/>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1_Shimmer">
  <a:themeElements>
    <a:clrScheme name="Shimmer 2">
      <a:dk1>
        <a:srgbClr val="000099"/>
      </a:dk1>
      <a:lt1>
        <a:srgbClr val="FFFFFF"/>
      </a:lt1>
      <a:dk2>
        <a:srgbClr val="000066"/>
      </a:dk2>
      <a:lt2>
        <a:srgbClr val="EAEAEA"/>
      </a:lt2>
      <a:accent1>
        <a:srgbClr val="66CCFF"/>
      </a:accent1>
      <a:accent2>
        <a:srgbClr val="0066FF"/>
      </a:accent2>
      <a:accent3>
        <a:srgbClr val="AAAAB8"/>
      </a:accent3>
      <a:accent4>
        <a:srgbClr val="DADADA"/>
      </a:accent4>
      <a:accent5>
        <a:srgbClr val="B8E2FF"/>
      </a:accent5>
      <a:accent6>
        <a:srgbClr val="005CE7"/>
      </a:accent6>
      <a:hlink>
        <a:srgbClr val="FFFFCC"/>
      </a:hlink>
      <a:folHlink>
        <a:srgbClr val="99CC00"/>
      </a:folHlink>
    </a:clrScheme>
    <a:fontScheme name="Shimmer">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Shimmer 1">
        <a:dk1>
          <a:srgbClr val="BD3737"/>
        </a:dk1>
        <a:lt1>
          <a:srgbClr val="FFFFFF"/>
        </a:lt1>
        <a:dk2>
          <a:srgbClr val="721E1E"/>
        </a:dk2>
        <a:lt2>
          <a:srgbClr val="FFCC00"/>
        </a:lt2>
        <a:accent1>
          <a:srgbClr val="FF6600"/>
        </a:accent1>
        <a:accent2>
          <a:srgbClr val="CC3300"/>
        </a:accent2>
        <a:accent3>
          <a:srgbClr val="BCABAB"/>
        </a:accent3>
        <a:accent4>
          <a:srgbClr val="DADADA"/>
        </a:accent4>
        <a:accent5>
          <a:srgbClr val="FFB8AA"/>
        </a:accent5>
        <a:accent6>
          <a:srgbClr val="B92D00"/>
        </a:accent6>
        <a:hlink>
          <a:srgbClr val="F7CC2F"/>
        </a:hlink>
        <a:folHlink>
          <a:srgbClr val="C7C6B1"/>
        </a:folHlink>
      </a:clrScheme>
      <a:clrMap bg1="dk2" tx1="lt1" bg2="dk1" tx2="lt2" accent1="accent1" accent2="accent2" accent3="accent3" accent4="accent4" accent5="accent5" accent6="accent6" hlink="hlink" folHlink="folHlink"/>
    </a:extraClrScheme>
    <a:extraClrScheme>
      <a:clrScheme name="Shimmer 2">
        <a:dk1>
          <a:srgbClr val="000099"/>
        </a:dk1>
        <a:lt1>
          <a:srgbClr val="FFFFFF"/>
        </a:lt1>
        <a:dk2>
          <a:srgbClr val="000066"/>
        </a:dk2>
        <a:lt2>
          <a:srgbClr val="EAEAEA"/>
        </a:lt2>
        <a:accent1>
          <a:srgbClr val="66CCFF"/>
        </a:accent1>
        <a:accent2>
          <a:srgbClr val="0066FF"/>
        </a:accent2>
        <a:accent3>
          <a:srgbClr val="AAAAB8"/>
        </a:accent3>
        <a:accent4>
          <a:srgbClr val="DADADA"/>
        </a:accent4>
        <a:accent5>
          <a:srgbClr val="B8E2FF"/>
        </a:accent5>
        <a:accent6>
          <a:srgbClr val="005CE7"/>
        </a:accent6>
        <a:hlink>
          <a:srgbClr val="FFFFCC"/>
        </a:hlink>
        <a:folHlink>
          <a:srgbClr val="99CC00"/>
        </a:folHlink>
      </a:clrScheme>
      <a:clrMap bg1="dk2" tx1="lt1" bg2="dk1" tx2="lt2" accent1="accent1" accent2="accent2" accent3="accent3" accent4="accent4" accent5="accent5" accent6="accent6" hlink="hlink" folHlink="folHlink"/>
    </a:extraClrScheme>
    <a:extraClrScheme>
      <a:clrScheme name="Shimmer 3">
        <a:dk1>
          <a:srgbClr val="6600CC"/>
        </a:dk1>
        <a:lt1>
          <a:srgbClr val="FFFFFF"/>
        </a:lt1>
        <a:dk2>
          <a:srgbClr val="4B0096"/>
        </a:dk2>
        <a:lt2>
          <a:srgbClr val="CDD7DF"/>
        </a:lt2>
        <a:accent1>
          <a:srgbClr val="9999FF"/>
        </a:accent1>
        <a:accent2>
          <a:srgbClr val="7850BA"/>
        </a:accent2>
        <a:accent3>
          <a:srgbClr val="B1AAC9"/>
        </a:accent3>
        <a:accent4>
          <a:srgbClr val="DADADA"/>
        </a:accent4>
        <a:accent5>
          <a:srgbClr val="CACAFF"/>
        </a:accent5>
        <a:accent6>
          <a:srgbClr val="6C48A8"/>
        </a:accent6>
        <a:hlink>
          <a:srgbClr val="00CCFF"/>
        </a:hlink>
        <a:folHlink>
          <a:srgbClr val="0796B3"/>
        </a:folHlink>
      </a:clrScheme>
      <a:clrMap bg1="dk2" tx1="lt1" bg2="dk1" tx2="lt2" accent1="accent1" accent2="accent2" accent3="accent3" accent4="accent4" accent5="accent5" accent6="accent6" hlink="hlink" folHlink="folHlink"/>
    </a:extraClrScheme>
    <a:extraClrScheme>
      <a:clrScheme name="Shimmer 4">
        <a:dk1>
          <a:srgbClr val="55863C"/>
        </a:dk1>
        <a:lt1>
          <a:srgbClr val="FFFFFF"/>
        </a:lt1>
        <a:dk2>
          <a:srgbClr val="375F2F"/>
        </a:dk2>
        <a:lt2>
          <a:srgbClr val="D1EFB3"/>
        </a:lt2>
        <a:accent1>
          <a:srgbClr val="00CC66"/>
        </a:accent1>
        <a:accent2>
          <a:srgbClr val="8EAC66"/>
        </a:accent2>
        <a:accent3>
          <a:srgbClr val="AEB6AD"/>
        </a:accent3>
        <a:accent4>
          <a:srgbClr val="DADADA"/>
        </a:accent4>
        <a:accent5>
          <a:srgbClr val="AAE2B8"/>
        </a:accent5>
        <a:accent6>
          <a:srgbClr val="809B5C"/>
        </a:accent6>
        <a:hlink>
          <a:srgbClr val="B4EF7F"/>
        </a:hlink>
        <a:folHlink>
          <a:srgbClr val="F8F6AC"/>
        </a:folHlink>
      </a:clrScheme>
      <a:clrMap bg1="dk2" tx1="lt1" bg2="dk1" tx2="lt2" accent1="accent1" accent2="accent2" accent3="accent3" accent4="accent4" accent5="accent5" accent6="accent6" hlink="hlink" folHlink="folHlink"/>
    </a:extraClrScheme>
    <a:extraClrScheme>
      <a:clrScheme name="Shimmer 5">
        <a:dk1>
          <a:srgbClr val="588073"/>
        </a:dk1>
        <a:lt1>
          <a:srgbClr val="FFFFFF"/>
        </a:lt1>
        <a:dk2>
          <a:srgbClr val="486768"/>
        </a:dk2>
        <a:lt2>
          <a:srgbClr val="DDDDDD"/>
        </a:lt2>
        <a:accent1>
          <a:srgbClr val="33CCCC"/>
        </a:accent1>
        <a:accent2>
          <a:srgbClr val="008871"/>
        </a:accent2>
        <a:accent3>
          <a:srgbClr val="B1B8B9"/>
        </a:accent3>
        <a:accent4>
          <a:srgbClr val="DADADA"/>
        </a:accent4>
        <a:accent5>
          <a:srgbClr val="ADE2E2"/>
        </a:accent5>
        <a:accent6>
          <a:srgbClr val="007B66"/>
        </a:accent6>
        <a:hlink>
          <a:srgbClr val="00CC99"/>
        </a:hlink>
        <a:folHlink>
          <a:srgbClr val="A8A8A8"/>
        </a:folHlink>
      </a:clrScheme>
      <a:clrMap bg1="dk2" tx1="lt1" bg2="dk1" tx2="lt2" accent1="accent1" accent2="accent2" accent3="accent3" accent4="accent4" accent5="accent5" accent6="accent6" hlink="hlink" folHlink="folHlink"/>
    </a:extraClrScheme>
    <a:extraClrScheme>
      <a:clrScheme name="Shimmer 6">
        <a:dk1>
          <a:srgbClr val="6B6C75"/>
        </a:dk1>
        <a:lt1>
          <a:srgbClr val="FFFFFF"/>
        </a:lt1>
        <a:dk2>
          <a:srgbClr val="575863"/>
        </a:dk2>
        <a:lt2>
          <a:srgbClr val="FFFFCC"/>
        </a:lt2>
        <a:accent1>
          <a:srgbClr val="677481"/>
        </a:accent1>
        <a:accent2>
          <a:srgbClr val="697E5E"/>
        </a:accent2>
        <a:accent3>
          <a:srgbClr val="B4B4B7"/>
        </a:accent3>
        <a:accent4>
          <a:srgbClr val="DADADA"/>
        </a:accent4>
        <a:accent5>
          <a:srgbClr val="B8BCC1"/>
        </a:accent5>
        <a:accent6>
          <a:srgbClr val="5E7254"/>
        </a:accent6>
        <a:hlink>
          <a:srgbClr val="E9E77F"/>
        </a:hlink>
        <a:folHlink>
          <a:srgbClr val="D3A44F"/>
        </a:folHlink>
      </a:clrScheme>
      <a:clrMap bg1="dk2" tx1="lt1" bg2="dk1" tx2="lt2" accent1="accent1" accent2="accent2" accent3="accent3" accent4="accent4" accent5="accent5" accent6="accent6" hlink="hlink" folHlink="folHlink"/>
    </a:extraClrScheme>
    <a:extraClrScheme>
      <a:clrScheme name="Shimmer 7">
        <a:dk1>
          <a:srgbClr val="000000"/>
        </a:dk1>
        <a:lt1>
          <a:srgbClr val="C4D6BE"/>
        </a:lt1>
        <a:dk2>
          <a:srgbClr val="339966"/>
        </a:dk2>
        <a:lt2>
          <a:srgbClr val="EFFBF0"/>
        </a:lt2>
        <a:accent1>
          <a:srgbClr val="DDDDDD"/>
        </a:accent1>
        <a:accent2>
          <a:srgbClr val="CCFF99"/>
        </a:accent2>
        <a:accent3>
          <a:srgbClr val="DEE8DB"/>
        </a:accent3>
        <a:accent4>
          <a:srgbClr val="000000"/>
        </a:accent4>
        <a:accent5>
          <a:srgbClr val="EBEBEB"/>
        </a:accent5>
        <a:accent6>
          <a:srgbClr val="B9E78A"/>
        </a:accent6>
        <a:hlink>
          <a:srgbClr val="009900"/>
        </a:hlink>
        <a:folHlink>
          <a:srgbClr val="336600"/>
        </a:folHlink>
      </a:clrScheme>
      <a:clrMap bg1="lt1" tx1="dk1" bg2="lt2" tx2="dk2" accent1="accent1" accent2="accent2" accent3="accent3" accent4="accent4" accent5="accent5" accent6="accent6" hlink="hlink" folHlink="folHlink"/>
    </a:extraClrScheme>
    <a:extraClrScheme>
      <a:clrScheme name="Shimmer 8">
        <a:dk1>
          <a:srgbClr val="000000"/>
        </a:dk1>
        <a:lt1>
          <a:srgbClr val="D6DAE4"/>
        </a:lt1>
        <a:dk2>
          <a:srgbClr val="000099"/>
        </a:dk2>
        <a:lt2>
          <a:srgbClr val="FFFFFF"/>
        </a:lt2>
        <a:accent1>
          <a:srgbClr val="BFDEE3"/>
        </a:accent1>
        <a:accent2>
          <a:srgbClr val="C0C0C0"/>
        </a:accent2>
        <a:accent3>
          <a:srgbClr val="E8EAEF"/>
        </a:accent3>
        <a:accent4>
          <a:srgbClr val="000000"/>
        </a:accent4>
        <a:accent5>
          <a:srgbClr val="DCECEF"/>
        </a:accent5>
        <a:accent6>
          <a:srgbClr val="AEAEAE"/>
        </a:accent6>
        <a:hlink>
          <a:srgbClr val="3333CC"/>
        </a:hlink>
        <a:folHlink>
          <a:srgbClr val="5E93C9"/>
        </a:folHlink>
      </a:clrScheme>
      <a:clrMap bg1="lt1" tx1="dk1" bg2="lt2" tx2="dk2" accent1="accent1" accent2="accent2" accent3="accent3" accent4="accent4" accent5="accent5" accent6="accent6" hlink="hlink" folHlink="folHlink"/>
    </a:extraClrScheme>
    <a:extraClrScheme>
      <a:clrScheme name="Shimmer 9">
        <a:dk1>
          <a:srgbClr val="4A2500"/>
        </a:dk1>
        <a:lt1>
          <a:srgbClr val="C2C0BA"/>
        </a:lt1>
        <a:dk2>
          <a:srgbClr val="788569"/>
        </a:dk2>
        <a:lt2>
          <a:srgbClr val="F4F4EC"/>
        </a:lt2>
        <a:accent1>
          <a:srgbClr val="E1DFC1"/>
        </a:accent1>
        <a:accent2>
          <a:srgbClr val="A5A7AF"/>
        </a:accent2>
        <a:accent3>
          <a:srgbClr val="DDDCD9"/>
        </a:accent3>
        <a:accent4>
          <a:srgbClr val="3E1E00"/>
        </a:accent4>
        <a:accent5>
          <a:srgbClr val="EEECDD"/>
        </a:accent5>
        <a:accent6>
          <a:srgbClr val="95979E"/>
        </a:accent6>
        <a:hlink>
          <a:srgbClr val="9C9800"/>
        </a:hlink>
        <a:folHlink>
          <a:srgbClr val="666633"/>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3_Shimmer">
  <a:themeElements>
    <a:clrScheme name="Shimmer 2">
      <a:dk1>
        <a:srgbClr val="000099"/>
      </a:dk1>
      <a:lt1>
        <a:srgbClr val="FFFFFF"/>
      </a:lt1>
      <a:dk2>
        <a:srgbClr val="000066"/>
      </a:dk2>
      <a:lt2>
        <a:srgbClr val="EAEAEA"/>
      </a:lt2>
      <a:accent1>
        <a:srgbClr val="66CCFF"/>
      </a:accent1>
      <a:accent2>
        <a:srgbClr val="0066FF"/>
      </a:accent2>
      <a:accent3>
        <a:srgbClr val="AAAAB8"/>
      </a:accent3>
      <a:accent4>
        <a:srgbClr val="DADADA"/>
      </a:accent4>
      <a:accent5>
        <a:srgbClr val="B8E2FF"/>
      </a:accent5>
      <a:accent6>
        <a:srgbClr val="005CE7"/>
      </a:accent6>
      <a:hlink>
        <a:srgbClr val="FFFFCC"/>
      </a:hlink>
      <a:folHlink>
        <a:srgbClr val="99CC00"/>
      </a:folHlink>
    </a:clrScheme>
    <a:fontScheme name="Shimmer">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Shimmer 1">
        <a:dk1>
          <a:srgbClr val="BD3737"/>
        </a:dk1>
        <a:lt1>
          <a:srgbClr val="FFFFFF"/>
        </a:lt1>
        <a:dk2>
          <a:srgbClr val="721E1E"/>
        </a:dk2>
        <a:lt2>
          <a:srgbClr val="FFCC00"/>
        </a:lt2>
        <a:accent1>
          <a:srgbClr val="FF6600"/>
        </a:accent1>
        <a:accent2>
          <a:srgbClr val="CC3300"/>
        </a:accent2>
        <a:accent3>
          <a:srgbClr val="BCABAB"/>
        </a:accent3>
        <a:accent4>
          <a:srgbClr val="DADADA"/>
        </a:accent4>
        <a:accent5>
          <a:srgbClr val="FFB8AA"/>
        </a:accent5>
        <a:accent6>
          <a:srgbClr val="B92D00"/>
        </a:accent6>
        <a:hlink>
          <a:srgbClr val="F7CC2F"/>
        </a:hlink>
        <a:folHlink>
          <a:srgbClr val="C7C6B1"/>
        </a:folHlink>
      </a:clrScheme>
      <a:clrMap bg1="dk2" tx1="lt1" bg2="dk1" tx2="lt2" accent1="accent1" accent2="accent2" accent3="accent3" accent4="accent4" accent5="accent5" accent6="accent6" hlink="hlink" folHlink="folHlink"/>
    </a:extraClrScheme>
    <a:extraClrScheme>
      <a:clrScheme name="Shimmer 2">
        <a:dk1>
          <a:srgbClr val="000099"/>
        </a:dk1>
        <a:lt1>
          <a:srgbClr val="FFFFFF"/>
        </a:lt1>
        <a:dk2>
          <a:srgbClr val="000066"/>
        </a:dk2>
        <a:lt2>
          <a:srgbClr val="EAEAEA"/>
        </a:lt2>
        <a:accent1>
          <a:srgbClr val="66CCFF"/>
        </a:accent1>
        <a:accent2>
          <a:srgbClr val="0066FF"/>
        </a:accent2>
        <a:accent3>
          <a:srgbClr val="AAAAB8"/>
        </a:accent3>
        <a:accent4>
          <a:srgbClr val="DADADA"/>
        </a:accent4>
        <a:accent5>
          <a:srgbClr val="B8E2FF"/>
        </a:accent5>
        <a:accent6>
          <a:srgbClr val="005CE7"/>
        </a:accent6>
        <a:hlink>
          <a:srgbClr val="FFFFCC"/>
        </a:hlink>
        <a:folHlink>
          <a:srgbClr val="99CC00"/>
        </a:folHlink>
      </a:clrScheme>
      <a:clrMap bg1="dk2" tx1="lt1" bg2="dk1" tx2="lt2" accent1="accent1" accent2="accent2" accent3="accent3" accent4="accent4" accent5="accent5" accent6="accent6" hlink="hlink" folHlink="folHlink"/>
    </a:extraClrScheme>
    <a:extraClrScheme>
      <a:clrScheme name="Shimmer 3">
        <a:dk1>
          <a:srgbClr val="6600CC"/>
        </a:dk1>
        <a:lt1>
          <a:srgbClr val="FFFFFF"/>
        </a:lt1>
        <a:dk2>
          <a:srgbClr val="4B0096"/>
        </a:dk2>
        <a:lt2>
          <a:srgbClr val="CDD7DF"/>
        </a:lt2>
        <a:accent1>
          <a:srgbClr val="9999FF"/>
        </a:accent1>
        <a:accent2>
          <a:srgbClr val="7850BA"/>
        </a:accent2>
        <a:accent3>
          <a:srgbClr val="B1AAC9"/>
        </a:accent3>
        <a:accent4>
          <a:srgbClr val="DADADA"/>
        </a:accent4>
        <a:accent5>
          <a:srgbClr val="CACAFF"/>
        </a:accent5>
        <a:accent6>
          <a:srgbClr val="6C48A8"/>
        </a:accent6>
        <a:hlink>
          <a:srgbClr val="00CCFF"/>
        </a:hlink>
        <a:folHlink>
          <a:srgbClr val="0796B3"/>
        </a:folHlink>
      </a:clrScheme>
      <a:clrMap bg1="dk2" tx1="lt1" bg2="dk1" tx2="lt2" accent1="accent1" accent2="accent2" accent3="accent3" accent4="accent4" accent5="accent5" accent6="accent6" hlink="hlink" folHlink="folHlink"/>
    </a:extraClrScheme>
    <a:extraClrScheme>
      <a:clrScheme name="Shimmer 4">
        <a:dk1>
          <a:srgbClr val="55863C"/>
        </a:dk1>
        <a:lt1>
          <a:srgbClr val="FFFFFF"/>
        </a:lt1>
        <a:dk2>
          <a:srgbClr val="375F2F"/>
        </a:dk2>
        <a:lt2>
          <a:srgbClr val="D1EFB3"/>
        </a:lt2>
        <a:accent1>
          <a:srgbClr val="00CC66"/>
        </a:accent1>
        <a:accent2>
          <a:srgbClr val="8EAC66"/>
        </a:accent2>
        <a:accent3>
          <a:srgbClr val="AEB6AD"/>
        </a:accent3>
        <a:accent4>
          <a:srgbClr val="DADADA"/>
        </a:accent4>
        <a:accent5>
          <a:srgbClr val="AAE2B8"/>
        </a:accent5>
        <a:accent6>
          <a:srgbClr val="809B5C"/>
        </a:accent6>
        <a:hlink>
          <a:srgbClr val="B4EF7F"/>
        </a:hlink>
        <a:folHlink>
          <a:srgbClr val="F8F6AC"/>
        </a:folHlink>
      </a:clrScheme>
      <a:clrMap bg1="dk2" tx1="lt1" bg2="dk1" tx2="lt2" accent1="accent1" accent2="accent2" accent3="accent3" accent4="accent4" accent5="accent5" accent6="accent6" hlink="hlink" folHlink="folHlink"/>
    </a:extraClrScheme>
    <a:extraClrScheme>
      <a:clrScheme name="Shimmer 5">
        <a:dk1>
          <a:srgbClr val="588073"/>
        </a:dk1>
        <a:lt1>
          <a:srgbClr val="FFFFFF"/>
        </a:lt1>
        <a:dk2>
          <a:srgbClr val="486768"/>
        </a:dk2>
        <a:lt2>
          <a:srgbClr val="DDDDDD"/>
        </a:lt2>
        <a:accent1>
          <a:srgbClr val="33CCCC"/>
        </a:accent1>
        <a:accent2>
          <a:srgbClr val="008871"/>
        </a:accent2>
        <a:accent3>
          <a:srgbClr val="B1B8B9"/>
        </a:accent3>
        <a:accent4>
          <a:srgbClr val="DADADA"/>
        </a:accent4>
        <a:accent5>
          <a:srgbClr val="ADE2E2"/>
        </a:accent5>
        <a:accent6>
          <a:srgbClr val="007B66"/>
        </a:accent6>
        <a:hlink>
          <a:srgbClr val="00CC99"/>
        </a:hlink>
        <a:folHlink>
          <a:srgbClr val="A8A8A8"/>
        </a:folHlink>
      </a:clrScheme>
      <a:clrMap bg1="dk2" tx1="lt1" bg2="dk1" tx2="lt2" accent1="accent1" accent2="accent2" accent3="accent3" accent4="accent4" accent5="accent5" accent6="accent6" hlink="hlink" folHlink="folHlink"/>
    </a:extraClrScheme>
    <a:extraClrScheme>
      <a:clrScheme name="Shimmer 6">
        <a:dk1>
          <a:srgbClr val="6B6C75"/>
        </a:dk1>
        <a:lt1>
          <a:srgbClr val="FFFFFF"/>
        </a:lt1>
        <a:dk2>
          <a:srgbClr val="575863"/>
        </a:dk2>
        <a:lt2>
          <a:srgbClr val="FFFFCC"/>
        </a:lt2>
        <a:accent1>
          <a:srgbClr val="677481"/>
        </a:accent1>
        <a:accent2>
          <a:srgbClr val="697E5E"/>
        </a:accent2>
        <a:accent3>
          <a:srgbClr val="B4B4B7"/>
        </a:accent3>
        <a:accent4>
          <a:srgbClr val="DADADA"/>
        </a:accent4>
        <a:accent5>
          <a:srgbClr val="B8BCC1"/>
        </a:accent5>
        <a:accent6>
          <a:srgbClr val="5E7254"/>
        </a:accent6>
        <a:hlink>
          <a:srgbClr val="E9E77F"/>
        </a:hlink>
        <a:folHlink>
          <a:srgbClr val="D3A44F"/>
        </a:folHlink>
      </a:clrScheme>
      <a:clrMap bg1="dk2" tx1="lt1" bg2="dk1" tx2="lt2" accent1="accent1" accent2="accent2" accent3="accent3" accent4="accent4" accent5="accent5" accent6="accent6" hlink="hlink" folHlink="folHlink"/>
    </a:extraClrScheme>
    <a:extraClrScheme>
      <a:clrScheme name="Shimmer 7">
        <a:dk1>
          <a:srgbClr val="000000"/>
        </a:dk1>
        <a:lt1>
          <a:srgbClr val="C4D6BE"/>
        </a:lt1>
        <a:dk2>
          <a:srgbClr val="339966"/>
        </a:dk2>
        <a:lt2>
          <a:srgbClr val="EFFBF0"/>
        </a:lt2>
        <a:accent1>
          <a:srgbClr val="DDDDDD"/>
        </a:accent1>
        <a:accent2>
          <a:srgbClr val="CCFF99"/>
        </a:accent2>
        <a:accent3>
          <a:srgbClr val="DEE8DB"/>
        </a:accent3>
        <a:accent4>
          <a:srgbClr val="000000"/>
        </a:accent4>
        <a:accent5>
          <a:srgbClr val="EBEBEB"/>
        </a:accent5>
        <a:accent6>
          <a:srgbClr val="B9E78A"/>
        </a:accent6>
        <a:hlink>
          <a:srgbClr val="009900"/>
        </a:hlink>
        <a:folHlink>
          <a:srgbClr val="336600"/>
        </a:folHlink>
      </a:clrScheme>
      <a:clrMap bg1="lt1" tx1="dk1" bg2="lt2" tx2="dk2" accent1="accent1" accent2="accent2" accent3="accent3" accent4="accent4" accent5="accent5" accent6="accent6" hlink="hlink" folHlink="folHlink"/>
    </a:extraClrScheme>
    <a:extraClrScheme>
      <a:clrScheme name="Shimmer 8">
        <a:dk1>
          <a:srgbClr val="000000"/>
        </a:dk1>
        <a:lt1>
          <a:srgbClr val="D6DAE4"/>
        </a:lt1>
        <a:dk2>
          <a:srgbClr val="000099"/>
        </a:dk2>
        <a:lt2>
          <a:srgbClr val="FFFFFF"/>
        </a:lt2>
        <a:accent1>
          <a:srgbClr val="BFDEE3"/>
        </a:accent1>
        <a:accent2>
          <a:srgbClr val="C0C0C0"/>
        </a:accent2>
        <a:accent3>
          <a:srgbClr val="E8EAEF"/>
        </a:accent3>
        <a:accent4>
          <a:srgbClr val="000000"/>
        </a:accent4>
        <a:accent5>
          <a:srgbClr val="DCECEF"/>
        </a:accent5>
        <a:accent6>
          <a:srgbClr val="AEAEAE"/>
        </a:accent6>
        <a:hlink>
          <a:srgbClr val="3333CC"/>
        </a:hlink>
        <a:folHlink>
          <a:srgbClr val="5E93C9"/>
        </a:folHlink>
      </a:clrScheme>
      <a:clrMap bg1="lt1" tx1="dk1" bg2="lt2" tx2="dk2" accent1="accent1" accent2="accent2" accent3="accent3" accent4="accent4" accent5="accent5" accent6="accent6" hlink="hlink" folHlink="folHlink"/>
    </a:extraClrScheme>
    <a:extraClrScheme>
      <a:clrScheme name="Shimmer 9">
        <a:dk1>
          <a:srgbClr val="4A2500"/>
        </a:dk1>
        <a:lt1>
          <a:srgbClr val="C2C0BA"/>
        </a:lt1>
        <a:dk2>
          <a:srgbClr val="788569"/>
        </a:dk2>
        <a:lt2>
          <a:srgbClr val="F4F4EC"/>
        </a:lt2>
        <a:accent1>
          <a:srgbClr val="E1DFC1"/>
        </a:accent1>
        <a:accent2>
          <a:srgbClr val="A5A7AF"/>
        </a:accent2>
        <a:accent3>
          <a:srgbClr val="DDDCD9"/>
        </a:accent3>
        <a:accent4>
          <a:srgbClr val="3E1E00"/>
        </a:accent4>
        <a:accent5>
          <a:srgbClr val="EEECDD"/>
        </a:accent5>
        <a:accent6>
          <a:srgbClr val="95979E"/>
        </a:accent6>
        <a:hlink>
          <a:srgbClr val="9C9800"/>
        </a:hlink>
        <a:folHlink>
          <a:srgbClr val="666633"/>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4274</TotalTime>
  <Words>2289</Words>
  <Application>Microsoft Office PowerPoint</Application>
  <PresentationFormat>On-screen Show (4:3)</PresentationFormat>
  <Paragraphs>281</Paragraphs>
  <Slides>18</Slides>
  <Notes>17</Notes>
  <HiddenSlides>0</HiddenSlides>
  <MMClips>0</MMClips>
  <ScaleCrop>false</ScaleCrop>
  <HeadingPairs>
    <vt:vector size="4" baseType="variant">
      <vt:variant>
        <vt:lpstr>Theme</vt:lpstr>
      </vt:variant>
      <vt:variant>
        <vt:i4>11</vt:i4>
      </vt:variant>
      <vt:variant>
        <vt:lpstr>Slide Titles</vt:lpstr>
      </vt:variant>
      <vt:variant>
        <vt:i4>18</vt:i4>
      </vt:variant>
    </vt:vector>
  </HeadingPairs>
  <TitlesOfParts>
    <vt:vector size="29" baseType="lpstr">
      <vt:lpstr>Shimmer</vt:lpstr>
      <vt:lpstr>5_Shimmer</vt:lpstr>
      <vt:lpstr>8_Shimmer</vt:lpstr>
      <vt:lpstr>9_Shimmer</vt:lpstr>
      <vt:lpstr>Default Design</vt:lpstr>
      <vt:lpstr>NRL Logo</vt:lpstr>
      <vt:lpstr>10_Shimmer</vt:lpstr>
      <vt:lpstr>11_Shimmer</vt:lpstr>
      <vt:lpstr>13_Shimmer</vt:lpstr>
      <vt:lpstr>Office Theme</vt:lpstr>
      <vt:lpstr>One year</vt:lpstr>
      <vt:lpstr>PowerPoint Presentation</vt:lpstr>
      <vt:lpstr>NexSat Home Page </vt:lpstr>
      <vt:lpstr>NexSat:  CONUS Domain </vt:lpstr>
      <vt:lpstr>PowerPoint Presentation</vt:lpstr>
      <vt:lpstr>PowerPoint Presentation</vt:lpstr>
      <vt:lpstr>PowerPoint Presentation</vt:lpstr>
      <vt:lpstr>PowerPoint Presentation</vt:lpstr>
      <vt:lpstr>PowerPoint Presentation</vt:lpstr>
      <vt:lpstr>Reflectance Near ‘Lunar Terminator’</vt:lpstr>
      <vt:lpstr>PowerPoint Presentation</vt:lpstr>
      <vt:lpstr>PowerPoint Presentation</vt:lpstr>
      <vt:lpstr>PowerPoint Presentation</vt:lpstr>
      <vt:lpstr>PowerPoint Presentation</vt:lpstr>
      <vt:lpstr>PowerPoint Presentation</vt:lpstr>
      <vt:lpstr>PowerPoint Presentation</vt:lpstr>
      <vt:lpstr>Low Clouds &amp; Fog Detection</vt:lpstr>
      <vt:lpstr>~1:30 AM Pacific: New Moon</vt:lpstr>
      <vt:lpstr>PowerPoint Presentation</vt:lpstr>
    </vt:vector>
  </TitlesOfParts>
  <Company>Naval Research Laboratory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Kuciauskas, Mr. Arunas</dc:creator>
  <cp:lastModifiedBy>Hawkins, Jeff</cp:lastModifiedBy>
  <cp:revision>216</cp:revision>
  <cp:lastPrinted>2013-12-08T23:16:32Z</cp:lastPrinted>
  <dcterms:created xsi:type="dcterms:W3CDTF">2013-11-13T22:33:08Z</dcterms:created>
  <dcterms:modified xsi:type="dcterms:W3CDTF">2014-01-05T08:11:40Z</dcterms:modified>
</cp:coreProperties>
</file>