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A3CD1-72B4-4E7C-B020-F3AF733F80DA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458CD-8381-4820-A902-B89FDF4E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8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8CD-8381-4820-A902-B89FDF4E7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3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58CD-8381-4820-A902-B89FDF4E7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3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7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4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3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AEA8-6050-4ACA-82B7-66B98ACD4AE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7BF1-DCDE-4F84-9035-F5693F53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96"/>
            <a:ext cx="9144000" cy="5871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11489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VIIRS I-band 1 Visible (375 m) – 2 June 2014 – Paraguay Flooding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96"/>
            <a:ext cx="9144000" cy="5871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11489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VIIRS I-band 1 Visible (375 m) – 30 June 2014 – Paraguay Flooding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Lindsey, Daniel</dc:creator>
  <cp:lastModifiedBy>Lindsey, Daniel</cp:lastModifiedBy>
  <cp:revision>1</cp:revision>
  <dcterms:created xsi:type="dcterms:W3CDTF">2014-07-07T21:20:42Z</dcterms:created>
  <dcterms:modified xsi:type="dcterms:W3CDTF">2014-07-07T21:24:15Z</dcterms:modified>
</cp:coreProperties>
</file>