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6" r:id="rId2"/>
    <p:sldId id="261" r:id="rId3"/>
    <p:sldId id="262" r:id="rId4"/>
    <p:sldId id="263" r:id="rId5"/>
    <p:sldId id="258" r:id="rId6"/>
    <p:sldId id="259" r:id="rId7"/>
    <p:sldId id="260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952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A3CD1-72B4-4E7C-B020-F3AF733F80DA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458CD-8381-4820-A902-B89FDF4E7E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2682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458CD-8381-4820-A902-B89FDF4E7E0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4834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458CD-8381-4820-A902-B89FDF4E7E0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483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BAEA8-6050-4ACA-82B7-66B98ACD4AEC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37BF1-DCDE-4F84-9035-F5693F53A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828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BAEA8-6050-4ACA-82B7-66B98ACD4AEC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37BF1-DCDE-4F84-9035-F5693F53A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979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BAEA8-6050-4ACA-82B7-66B98ACD4AEC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37BF1-DCDE-4F84-9035-F5693F53A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5093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BAEA8-6050-4ACA-82B7-66B98ACD4AEC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37BF1-DCDE-4F84-9035-F5693F53A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2034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BAEA8-6050-4ACA-82B7-66B98ACD4AEC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37BF1-DCDE-4F84-9035-F5693F53A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9876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BAEA8-6050-4ACA-82B7-66B98ACD4AEC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37BF1-DCDE-4F84-9035-F5693F53A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6089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BAEA8-6050-4ACA-82B7-66B98ACD4AEC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37BF1-DCDE-4F84-9035-F5693F53A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4747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BAEA8-6050-4ACA-82B7-66B98ACD4AEC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37BF1-DCDE-4F84-9035-F5693F53A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3339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BAEA8-6050-4ACA-82B7-66B98ACD4AEC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37BF1-DCDE-4F84-9035-F5693F53A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1075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BAEA8-6050-4ACA-82B7-66B98ACD4AEC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37BF1-DCDE-4F84-9035-F5693F53A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455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BAEA8-6050-4ACA-82B7-66B98ACD4AEC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37BF1-DCDE-4F84-9035-F5693F53A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2774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BAEA8-6050-4ACA-82B7-66B98ACD4AEC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37BF1-DCDE-4F84-9035-F5693F53A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177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ftp://anonymous@ftp.ssec.wisc.edu/pub/incoming/WATER_VIIRS_Prj_SVI_npp_d20140630_t1702007_e1707411_b13851_ops_dev_019_2669_7414_01.tif" TargetMode="External"/><Relationship Id="rId2" Type="http://schemas.openxmlformats.org/officeDocument/2006/relationships/hyperlink" Target="ftp://ftp.cira.colostate.edu/ftp/Seaman/JPSS/dan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ftp://anonymous@ftp.ssec.wisc.edu/pub/incoming/WATER_VIIRS_Prj_SVI_npp_d20140630_t1702007_e1707411_b13851_ops_dev_019_2669_7414_01.tfw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Flood Images from High Resolution SNPP VIIRS Products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1"/>
            <a:ext cx="6120680" cy="683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04248" y="1124744"/>
            <a:ext cx="2160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An overview of flood in Paraguay on June 30, 2014 by using VIIRS 90-m water map (light purple is water)</a:t>
            </a:r>
          </a:p>
        </p:txBody>
      </p:sp>
    </p:spTree>
    <p:extLst>
      <p:ext uri="{BB962C8B-B14F-4D97-AF65-F5344CB8AC3E}">
        <p14:creationId xmlns="" xmlns:p14="http://schemas.microsoft.com/office/powerpoint/2010/main" val="2473453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566"/>
            <a:ext cx="8686800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6338116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Flood near Asuncion</a:t>
            </a:r>
            <a:endParaRPr lang="zh-CN" alt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62953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35696" y="6338116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Flood near Villa Hays</a:t>
            </a:r>
            <a:endParaRPr lang="zh-CN" altLang="en-US" sz="24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76" y="0"/>
            <a:ext cx="83058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7467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5843264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Flood near Puerto Olivares</a:t>
            </a:r>
            <a:endParaRPr lang="zh-CN" altLang="en-US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9" y="13433"/>
            <a:ext cx="90392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342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8" y="69726"/>
            <a:ext cx="9045693" cy="58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1680" y="6074096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Flood near Villa Del Rosario</a:t>
            </a:r>
            <a:endParaRPr lang="zh-CN" alt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25029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85" y="0"/>
            <a:ext cx="76390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7664" y="6304929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Flood near Puerto </a:t>
            </a:r>
            <a:r>
              <a:rPr lang="en-US" altLang="zh-CN" sz="2400" dirty="0" err="1" smtClean="0"/>
              <a:t>Antequera</a:t>
            </a:r>
            <a:endParaRPr lang="zh-CN" alt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33536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32991"/>
            <a:ext cx="7315200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656" y="6304929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Flood near Concepcion</a:t>
            </a:r>
            <a:endParaRPr lang="zh-CN" alt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27819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98" y="305292"/>
            <a:ext cx="8980131" cy="544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1680" y="5843264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Flood near Puerto </a:t>
            </a:r>
            <a:r>
              <a:rPr lang="en-US" altLang="zh-CN" sz="2400" dirty="0" err="1" smtClean="0"/>
              <a:t>Itapucu</a:t>
            </a:r>
            <a:r>
              <a:rPr lang="en-US" altLang="zh-CN" sz="2400" dirty="0" err="1"/>
              <a:t>-</a:t>
            </a:r>
            <a:r>
              <a:rPr lang="en-US" altLang="zh-CN" sz="2400" dirty="0" err="1" smtClean="0"/>
              <a:t>Mi</a:t>
            </a:r>
            <a:endParaRPr lang="zh-CN" alt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9195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Surface Type </a:t>
            </a:r>
            <a:r>
              <a:rPr lang="en-US" dirty="0" smtClean="0"/>
              <a:t>Map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81-153_flood_geo_envi_subset_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7400" y="316872"/>
            <a:ext cx="4572000" cy="654112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196"/>
            <a:ext cx="9144000" cy="58716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6300" y="114899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VIIRS I-band 1 Visible (375 m) – 2 June 2014 – Paraguay Flooding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48866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Resolution VIIRS Image before flooding (2 June 2014), by Dan Lindsey NOAA STAR CIRA </a:t>
            </a:r>
          </a:p>
        </p:txBody>
      </p:sp>
    </p:spTree>
    <p:extLst>
      <p:ext uri="{BB962C8B-B14F-4D97-AF65-F5344CB8AC3E}">
        <p14:creationId xmlns="" xmlns:p14="http://schemas.microsoft.com/office/powerpoint/2010/main" val="327691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196"/>
            <a:ext cx="9144000" cy="58716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6300" y="114899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VIIRS I-band 1 Visible (375 m) – 30 June 2014 – Paraguay Flooding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477000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Resolution VIIRS Image after flooding (30 June 2014), by Dan Lindsey NOAA STAR CIRA </a:t>
            </a:r>
          </a:p>
        </p:txBody>
      </p:sp>
    </p:spTree>
    <p:extLst>
      <p:ext uri="{BB962C8B-B14F-4D97-AF65-F5344CB8AC3E}">
        <p14:creationId xmlns="" xmlns:p14="http://schemas.microsoft.com/office/powerpoint/2010/main" val="198082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altLang="zh-CN" dirty="0" smtClean="0"/>
              <a:t>SNPP/VIIRS Flood Product</a:t>
            </a:r>
            <a:br>
              <a:rPr lang="en-US" altLang="zh-CN" dirty="0" smtClean="0"/>
            </a:br>
            <a:r>
              <a:rPr lang="en-US" sz="1800" dirty="0" smtClean="0">
                <a:solidFill>
                  <a:prstClr val="black"/>
                </a:solidFill>
                <a:ea typeface="+mn-ea"/>
                <a:cs typeface="+mn-cs"/>
              </a:rPr>
              <a:t>Dr. </a:t>
            </a:r>
            <a:r>
              <a:rPr lang="en-US" sz="1800" dirty="0" err="1" smtClean="0">
                <a:solidFill>
                  <a:prstClr val="black"/>
                </a:solidFill>
                <a:ea typeface="+mn-ea"/>
                <a:cs typeface="+mn-cs"/>
              </a:rPr>
              <a:t>Sanmei</a:t>
            </a:r>
            <a:r>
              <a:rPr lang="en-US" sz="1800" dirty="0" smtClean="0">
                <a:solidFill>
                  <a:prstClr val="black"/>
                </a:solidFill>
                <a:ea typeface="+mn-ea"/>
                <a:cs typeface="+mn-cs"/>
              </a:rPr>
              <a:t> Li and Dr. </a:t>
            </a:r>
            <a:r>
              <a:rPr lang="en-US" sz="1800" dirty="0" err="1" smtClean="0">
                <a:solidFill>
                  <a:prstClr val="black"/>
                </a:solidFill>
                <a:ea typeface="+mn-ea"/>
                <a:cs typeface="+mn-cs"/>
              </a:rPr>
              <a:t>Donglian</a:t>
            </a:r>
            <a:r>
              <a:rPr lang="en-US" sz="1800" dirty="0" smtClean="0">
                <a:solidFill>
                  <a:prstClr val="black"/>
                </a:solidFill>
                <a:ea typeface="+mn-ea"/>
                <a:cs typeface="+mn-cs"/>
              </a:rPr>
              <a:t> Sun (GMU)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8" y="1556792"/>
            <a:ext cx="8964488" cy="5069160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 dirty="0" smtClean="0"/>
              <a:t>The </a:t>
            </a:r>
            <a:r>
              <a:rPr lang="en-US" altLang="zh-CN" dirty="0" err="1" smtClean="0"/>
              <a:t>Suomi</a:t>
            </a:r>
            <a:r>
              <a:rPr lang="en-US" altLang="zh-CN" dirty="0" smtClean="0"/>
              <a:t>-NPP/VIIRS flood product is generated by VIIRS flood detection package which is initialized by JPSS Program Office, National Oceanic and Atmospheric Administration, USA.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The product is designed for automatic near-real-time flood detection with 375m resolution.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It detects flooding water in different water fractions from 1% to 100% which are shown in different colors from light green to red. The product also overlaps other information including open water (shown in blue), river/lake ice (shown in cyan), snow cover (white), cloud cover (shown in grey) and cloud shadow (shown in dark grey).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The SNPP/VIIRS flood detection maps on June 30, 2014 at 17:02 (UTC) presents an overview of flooding water over Paraguay and its neighboring countries.</a:t>
            </a:r>
            <a:endParaRPr lang="zh-CN" altLang="en-US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72528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50375"/>
            <a:ext cx="9144000" cy="6286500"/>
            <a:chOff x="0" y="285750"/>
            <a:chExt cx="9144000" cy="6286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285750"/>
              <a:ext cx="9144000" cy="62865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301613" y="3110043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Asuncion</a:t>
              </a:r>
              <a:endPara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81000" y="6172200"/>
            <a:ext cx="8761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SNPP/VIIRS false-color image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(composited by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Imager bands 3, 2, 1)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June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30, 2014 17:02 (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UTC)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around Asuncion,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Paraguay 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2800" y="6611779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Sanmei</a:t>
            </a:r>
            <a:r>
              <a:rPr lang="en-US" sz="1000" dirty="0" smtClean="0"/>
              <a:t> Li (GMU)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xmlns="" val="53797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76200"/>
            <a:ext cx="9144000" cy="6286500"/>
            <a:chOff x="0" y="285750"/>
            <a:chExt cx="9144000" cy="628650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285750"/>
              <a:ext cx="9144000" cy="6286500"/>
              <a:chOff x="0" y="285750"/>
              <a:chExt cx="9144000" cy="62865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285750"/>
                <a:ext cx="9144000" cy="628650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04800" y="5181600"/>
                <a:ext cx="2133600" cy="1066800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4301613" y="3110043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Asuncion</a:t>
              </a:r>
              <a:endPara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04800" y="6324600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SNPP/VIIRS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flood detection map June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30, 2014 17:02 (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UTC) around Asuncion, Paraguay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62800" y="6611779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Sanmei</a:t>
            </a:r>
            <a:r>
              <a:rPr lang="en-US" sz="1000" dirty="0" smtClean="0"/>
              <a:t> Li (GMU)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xmlns="" val="23601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05" y="-31956"/>
            <a:ext cx="3028299" cy="6889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2371" y="-15979"/>
            <a:ext cx="3014253" cy="6857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26456" y="381000"/>
            <a:ext cx="28651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Left: SNPP/VIIRS false-color image (Composited by Imager bands 3, 2, 1) on June 30, 2014 17:02 (UTC)</a:t>
            </a:r>
          </a:p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Right: SNPP/VIIRS flood detection map on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June 30, 2014 17:02 (UTC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images present an overview of the severe flood happening in South America.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5943600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Sanmei</a:t>
            </a:r>
            <a:r>
              <a:rPr lang="en-US" sz="1000" dirty="0" smtClean="0"/>
              <a:t> Li (GMU)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xmlns="" val="339300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85800" y="1600200"/>
            <a:ext cx="7848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More detailed false color images in </a:t>
            </a:r>
            <a:r>
              <a:rPr lang="en-US" dirty="0" err="1" smtClean="0"/>
              <a:t>png</a:t>
            </a:r>
            <a:r>
              <a:rPr lang="en-US" dirty="0" smtClean="0"/>
              <a:t> and </a:t>
            </a:r>
            <a:r>
              <a:rPr lang="en-US" dirty="0" err="1" smtClean="0"/>
              <a:t>tif</a:t>
            </a:r>
            <a:r>
              <a:rPr lang="en-US" dirty="0" smtClean="0"/>
              <a:t> by from Dan Lindsey (STAR/CIRA):</a:t>
            </a:r>
          </a:p>
          <a:p>
            <a:r>
              <a:rPr lang="en-US" dirty="0" smtClean="0">
                <a:hlinkClick r:id="rId2"/>
              </a:rPr>
              <a:t> ftp://ftp.cira.colostate.edu/ftp/Seaman/JPSS/dan/</a:t>
            </a:r>
            <a:endParaRPr lang="en-US" dirty="0" smtClean="0"/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GeoTiff</a:t>
            </a:r>
            <a:r>
              <a:rPr lang="en-US" dirty="0" smtClean="0"/>
              <a:t> files of flooding products  (which is about 58mb) can also be downloaded via this ftp site for GIS use, generated by </a:t>
            </a:r>
            <a:r>
              <a:rPr lang="en-US" dirty="0" err="1" smtClean="0"/>
              <a:t>Sanmei</a:t>
            </a:r>
            <a:r>
              <a:rPr lang="en-US" dirty="0" smtClean="0"/>
              <a:t> Li (GMU):     </a:t>
            </a:r>
          </a:p>
          <a:p>
            <a:endParaRPr lang="en-US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ftp://anonymous@ftp.ssec.wisc.edu/pub/incoming/WATER_VIIRS_Prj_SVI_npp_d20140630_t1702007_e1707411_b13851_ops_dev_019_2669_7414_01.tif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4"/>
              </a:rPr>
              <a:t>ftp://anonymous@ftp.ssec.wisc.edu/pub/incoming/WATER_VIIRS_Prj_SVI_npp_d20140630_t1702007_e1707411_b13851_ops_dev_019_2669_7414_01.tfw</a:t>
            </a:r>
            <a:endParaRPr lang="en-US" dirty="0" smtClean="0"/>
          </a:p>
          <a:p>
            <a:r>
              <a:rPr lang="en-US" dirty="0" smtClean="0"/>
              <a:t>   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325562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-US" altLang="zh-CN" sz="3600" dirty="0" smtClean="0"/>
              <a:t>More VIIRS Imagery and Flood Products </a:t>
            </a:r>
            <a:br>
              <a:rPr lang="en-US" altLang="zh-CN" sz="3600" dirty="0" smtClean="0"/>
            </a:br>
            <a:r>
              <a:rPr lang="en-US" altLang="zh-CN" sz="3600" dirty="0" smtClean="0"/>
              <a:t>Generated for Paraguay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VIIRS 90-m Water map in Paraguay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2780199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425</Words>
  <Application>Microsoft Office PowerPoint</Application>
  <PresentationFormat>On-screen Show (4:3)</PresentationFormat>
  <Paragraphs>43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Flood Images from High Resolution SNPP VIIRS Products</vt:lpstr>
      <vt:lpstr>Slide 2</vt:lpstr>
      <vt:lpstr>Slide 3</vt:lpstr>
      <vt:lpstr>SNPP/VIIRS Flood Product Dr. Sanmei Li and Dr. Donglian Sun (GMU)</vt:lpstr>
      <vt:lpstr>Slide 5</vt:lpstr>
      <vt:lpstr>Slide 6</vt:lpstr>
      <vt:lpstr>Slide 7</vt:lpstr>
      <vt:lpstr>More VIIRS Imagery and Flood Products  Generated for Paraguay </vt:lpstr>
      <vt:lpstr>VIIRS 90-m Water map in Paraguay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Surface Type Map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Lindsey, Daniel</dc:creator>
  <cp:lastModifiedBy>lzhou</cp:lastModifiedBy>
  <cp:revision>9</cp:revision>
  <dcterms:created xsi:type="dcterms:W3CDTF">2014-07-07T21:20:42Z</dcterms:created>
  <dcterms:modified xsi:type="dcterms:W3CDTF">2014-07-09T12:40:54Z</dcterms:modified>
</cp:coreProperties>
</file>