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69" r:id="rId5"/>
    <p:sldId id="270" r:id="rId6"/>
    <p:sldId id="278" r:id="rId7"/>
    <p:sldId id="279" r:id="rId8"/>
    <p:sldId id="280" r:id="rId9"/>
    <p:sldId id="281" r:id="rId10"/>
    <p:sldId id="267" r:id="rId11"/>
    <p:sldId id="266" r:id="rId12"/>
    <p:sldId id="275" r:id="rId13"/>
    <p:sldId id="276" r:id="rId14"/>
    <p:sldId id="257" r:id="rId15"/>
    <p:sldId id="273" r:id="rId16"/>
    <p:sldId id="274" r:id="rId17"/>
    <p:sldId id="259" r:id="rId18"/>
    <p:sldId id="260" r:id="rId19"/>
    <p:sldId id="261" r:id="rId20"/>
    <p:sldId id="262" r:id="rId21"/>
    <p:sldId id="263" r:id="rId22"/>
    <p:sldId id="264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2" autoAdjust="0"/>
    <p:restoredTop sz="94660"/>
  </p:normalViewPr>
  <p:slideViewPr>
    <p:cSldViewPr>
      <p:cViewPr varScale="1">
        <p:scale>
          <a:sx n="50" d="100"/>
          <a:sy n="50" d="100"/>
        </p:scale>
        <p:origin x="-93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017D2-F0F0-4CB2-9915-E0DD76D05F04}" type="datetimeFigureOut">
              <a:rPr lang="en-US" smtClean="0"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3AB1-CE9B-48AF-98A6-DE49F68D87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Snow Map 2003/033</a:t>
            </a:r>
            <a:br>
              <a:rPr lang="en-US" dirty="0" smtClean="0"/>
            </a:br>
            <a:r>
              <a:rPr lang="en-US" dirty="0" smtClean="0"/>
              <a:t>Land PEATE, Test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9438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Snow Detection 2003/033</a:t>
            </a:r>
            <a:br>
              <a:rPr lang="en-US" dirty="0" smtClean="0"/>
            </a:br>
            <a:r>
              <a:rPr lang="en-US" dirty="0" smtClean="0"/>
              <a:t>(Confident and Probably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now_Detectio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Thematic Map 2003/033</a:t>
            </a:r>
            <a:br>
              <a:rPr lang="en-US" dirty="0" smtClean="0"/>
            </a:br>
            <a:r>
              <a:rPr lang="en-US" dirty="0" smtClean="0"/>
              <a:t>(Confident and Probably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Thematic_Map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Snow Fraction 2003/033</a:t>
            </a:r>
            <a:br>
              <a:rPr lang="en-US" dirty="0" smtClean="0"/>
            </a:br>
            <a:r>
              <a:rPr lang="en-US" dirty="0" smtClean="0"/>
              <a:t>(Confident and Probably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now_Fractio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Snow Map 2003/193</a:t>
            </a:r>
            <a:br>
              <a:rPr lang="en-US" dirty="0" smtClean="0"/>
            </a:br>
            <a:r>
              <a:rPr lang="en-US" dirty="0" smtClean="0"/>
              <a:t>Land PEATE, Test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79438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Snow Detections 2003/193</a:t>
            </a:r>
            <a:br>
              <a:rPr lang="en-US" dirty="0" smtClean="0"/>
            </a:br>
            <a:r>
              <a:rPr lang="en-US" dirty="0" smtClean="0"/>
              <a:t>(Confident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now_Detectio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Thematic Map 2003/193</a:t>
            </a:r>
            <a:br>
              <a:rPr lang="en-US" dirty="0" smtClean="0"/>
            </a:br>
            <a:r>
              <a:rPr lang="en-US" dirty="0" smtClean="0"/>
              <a:t>(Confident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hematic_Map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Snow Fraction 2003/193</a:t>
            </a:r>
            <a:br>
              <a:rPr lang="en-US" dirty="0" smtClean="0"/>
            </a:br>
            <a:r>
              <a:rPr lang="en-US" dirty="0" smtClean="0"/>
              <a:t>(Confident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now_Fractio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Snow Map 2003/193</a:t>
            </a:r>
            <a:br>
              <a:rPr lang="en-US" dirty="0" smtClean="0"/>
            </a:br>
            <a:r>
              <a:rPr lang="en-US" dirty="0" smtClean="0"/>
              <a:t>Land PEATE, Test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79438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Snow Detections 2003/193</a:t>
            </a:r>
            <a:br>
              <a:rPr lang="en-US" dirty="0" smtClean="0"/>
            </a:br>
            <a:r>
              <a:rPr lang="en-US" dirty="0" smtClean="0"/>
              <a:t>(Confident and Probably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now_Detectio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Thematic Map 2003/193</a:t>
            </a:r>
            <a:br>
              <a:rPr lang="en-US" dirty="0" smtClean="0"/>
            </a:br>
            <a:r>
              <a:rPr lang="en-US" dirty="0" smtClean="0"/>
              <a:t>(Confident and Probably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Thematic_Map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Snow Fraction 2003/193</a:t>
            </a:r>
            <a:br>
              <a:rPr lang="en-US" dirty="0" smtClean="0"/>
            </a:br>
            <a:r>
              <a:rPr lang="en-US" dirty="0" smtClean="0"/>
              <a:t>(Confident and Probably Clear)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now_Fractio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6095</TotalTime>
  <Words>36</Words>
  <Application>Microsoft Office PowerPoint</Application>
  <PresentationFormat>On-screen Show (4:3)</PresentationFormat>
  <Paragraphs>12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Snow Map 2003/193 Land PEATE, Test 8</vt:lpstr>
      <vt:lpstr>Snow Detections 2003/193 (Confident Clear)</vt:lpstr>
      <vt:lpstr>Thematic Map 2003/193 (Confident Clear)</vt:lpstr>
      <vt:lpstr>Snow Fraction 2003/193 (Confident Clear)</vt:lpstr>
      <vt:lpstr>Snow Map 2003/193 Land PEATE, Test 8</vt:lpstr>
      <vt:lpstr>Snow Detections 2003/193 (Confident and Probably Clear)</vt:lpstr>
      <vt:lpstr>Thematic Map 2003/193 (Confident and Probably Clear)</vt:lpstr>
      <vt:lpstr>Snow Fraction 2003/193 (Confident and Probably Clear)</vt:lpstr>
      <vt:lpstr>Snow Map 2003/033 Land PEATE, Test 6</vt:lpstr>
      <vt:lpstr>Snow Detection 2003/033 (Confident and Probably Clear)</vt:lpstr>
      <vt:lpstr>Thematic Map 2003/033 (Confident and Probably Clear)</vt:lpstr>
      <vt:lpstr>Snow Fraction 2003/033 (Confident and Probably Clear)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Map 2003/033 Land PEATE, Test 6</dc:title>
  <dc:creator>iappel</dc:creator>
  <cp:lastModifiedBy>iappel</cp:lastModifiedBy>
  <cp:revision>19</cp:revision>
  <dcterms:created xsi:type="dcterms:W3CDTF">2010-06-18T13:48:03Z</dcterms:created>
  <dcterms:modified xsi:type="dcterms:W3CDTF">2010-06-22T19:23:17Z</dcterms:modified>
</cp:coreProperties>
</file>