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934200" cy="9232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08" autoAdjust="0"/>
  </p:normalViewPr>
  <p:slideViewPr>
    <p:cSldViewPr>
      <p:cViewPr varScale="1">
        <p:scale>
          <a:sx n="51" d="100"/>
          <a:sy n="51" d="100"/>
        </p:scale>
        <p:origin x="-931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7E493-1DD9-483F-ABF0-7EBEE3398F5F}" type="datetimeFigureOut">
              <a:rPr lang="en-US" smtClean="0"/>
              <a:t>7/27/2010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B4497-F79E-4BD9-A519-01DC2F677A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7E493-1DD9-483F-ABF0-7EBEE3398F5F}" type="datetimeFigureOut">
              <a:rPr lang="en-US" smtClean="0"/>
              <a:t>7/27/2010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B4497-F79E-4BD9-A519-01DC2F677A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7E493-1DD9-483F-ABF0-7EBEE3398F5F}" type="datetimeFigureOut">
              <a:rPr lang="en-US" smtClean="0"/>
              <a:t>7/27/2010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B4497-F79E-4BD9-A519-01DC2F677A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7E493-1DD9-483F-ABF0-7EBEE3398F5F}" type="datetimeFigureOut">
              <a:rPr lang="en-US" smtClean="0"/>
              <a:t>7/27/2010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B4497-F79E-4BD9-A519-01DC2F677A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7E493-1DD9-483F-ABF0-7EBEE3398F5F}" type="datetimeFigureOut">
              <a:rPr lang="en-US" smtClean="0"/>
              <a:t>7/27/2010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B4497-F79E-4BD9-A519-01DC2F677A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7E493-1DD9-483F-ABF0-7EBEE3398F5F}" type="datetimeFigureOut">
              <a:rPr lang="en-US" smtClean="0"/>
              <a:t>7/27/2010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B4497-F79E-4BD9-A519-01DC2F677A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7E493-1DD9-483F-ABF0-7EBEE3398F5F}" type="datetimeFigureOut">
              <a:rPr lang="en-US" smtClean="0"/>
              <a:t>7/27/2010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B4497-F79E-4BD9-A519-01DC2F677A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7E493-1DD9-483F-ABF0-7EBEE3398F5F}" type="datetimeFigureOut">
              <a:rPr lang="en-US" smtClean="0"/>
              <a:t>7/27/2010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B4497-F79E-4BD9-A519-01DC2F677A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7E493-1DD9-483F-ABF0-7EBEE3398F5F}" type="datetimeFigureOut">
              <a:rPr lang="en-US" smtClean="0"/>
              <a:t>7/27/2010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B4497-F79E-4BD9-A519-01DC2F677A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7E493-1DD9-483F-ABF0-7EBEE3398F5F}" type="datetimeFigureOut">
              <a:rPr lang="en-US" smtClean="0"/>
              <a:t>7/27/2010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B4497-F79E-4BD9-A519-01DC2F677A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7E493-1DD9-483F-ABF0-7EBEE3398F5F}" type="datetimeFigureOut">
              <a:rPr lang="en-US" smtClean="0"/>
              <a:t>7/27/2010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B4497-F79E-4BD9-A519-01DC2F677A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7E493-1DD9-483F-ABF0-7EBEE3398F5F}" type="datetimeFigureOut">
              <a:rPr lang="en-US" smtClean="0"/>
              <a:t>7/27/2010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B4497-F79E-4BD9-A519-01DC2F677AD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of land and water pixels</a:t>
            </a:r>
            <a:endParaRPr lang="en-US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07500"/>
            <a:ext cx="8229600" cy="411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of land pixels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02347"/>
            <a:ext cx="8229600" cy="4121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Number of cloud-free pixels</a:t>
            </a:r>
            <a:br>
              <a:rPr lang="en-US" dirty="0" smtClean="0"/>
            </a:br>
            <a:r>
              <a:rPr lang="en-US" dirty="0" smtClean="0"/>
              <a:t>over land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04062"/>
            <a:ext cx="8229600" cy="411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Number of cloud-free pixels (subset)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057400"/>
            <a:ext cx="7877433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Histogram for Number of cloud-free pixels in subset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05781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of land and water pixels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of land and water pixels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2663</TotalTime>
  <Words>41</Words>
  <Application>Microsoft Office PowerPoint</Application>
  <PresentationFormat>On-screen Show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Number of land and water pixels</vt:lpstr>
      <vt:lpstr>Number of land pixels</vt:lpstr>
      <vt:lpstr>Number of cloud-free pixels over land</vt:lpstr>
      <vt:lpstr>Number of cloud-free pixels (subset)</vt:lpstr>
      <vt:lpstr>Histogram for Number of cloud-free pixels in subset</vt:lpstr>
      <vt:lpstr>Number of land and water pixels</vt:lpstr>
      <vt:lpstr>Number of land and water pixels</vt:lpstr>
    </vt:vector>
  </TitlesOfParts>
  <Company>NOAA / NESDIS / STAR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Number of land and water pixels</dc:title>
  <dc:creator>iappel</dc:creator>
  <cp:lastModifiedBy>iappel</cp:lastModifiedBy>
  <cp:revision>5</cp:revision>
  <dcterms:created xsi:type="dcterms:W3CDTF">2010-07-27T18:50:52Z</dcterms:created>
  <dcterms:modified xsi:type="dcterms:W3CDTF">2010-07-29T15:14:01Z</dcterms:modified>
</cp:coreProperties>
</file>