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4E681-F0AC-154B-9D06-737F8C23D4DC}" type="datetimeFigureOut">
              <a:rPr lang="en-US" smtClean="0"/>
              <a:t>11/4/10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5F29C-CD33-C849-9B3F-C93145661B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CryoSat-2 Full-bit-rate SAR mode data over oceans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 H F Smith and L Connor</a:t>
            </a:r>
          </a:p>
          <a:p>
            <a:r>
              <a:rPr lang="en-US" dirty="0" smtClean="0"/>
              <a:t>4 Nov 2010</a:t>
            </a:r>
          </a:p>
          <a:p>
            <a:r>
              <a:rPr lang="en-US" dirty="0" smtClean="0"/>
              <a:t>DRAFT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long passes</a:t>
            </a:r>
            <a:endParaRPr lang="en-US" dirty="0"/>
          </a:p>
        </p:txBody>
      </p:sp>
      <p:pic>
        <p:nvPicPr>
          <p:cNvPr id="6" name="Picture 5" descr="20100608_tra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899"/>
            <a:ext cx="4572153" cy="5128431"/>
          </a:xfrm>
          <a:prstGeom prst="rect">
            <a:avLst/>
          </a:prstGeom>
        </p:spPr>
      </p:pic>
      <p:pic>
        <p:nvPicPr>
          <p:cNvPr id="7" name="Picture 6" descr="20100609_tr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153" y="1297899"/>
            <a:ext cx="4572153" cy="51284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1" y="5608773"/>
            <a:ext cx="13505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2010-06-08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08536" y="4412853"/>
            <a:ext cx="12607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2010-06-09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 mode (</a:t>
            </a:r>
            <a:r>
              <a:rPr lang="en-US" smtClean="0"/>
              <a:t>PRF 17.8 </a:t>
            </a:r>
            <a:r>
              <a:rPr lang="en-US" dirty="0" smtClean="0"/>
              <a:t>kHz), all data</a:t>
            </a:r>
            <a:endParaRPr lang="en-US" dirty="0"/>
          </a:p>
        </p:txBody>
      </p:sp>
      <p:pic>
        <p:nvPicPr>
          <p:cNvPr id="4" name="Picture 3" descr="journ_plot_zscope_ocog_201006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3979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47</Words>
  <Application>Microsoft Macintosh PowerPoint</Application>
  <PresentationFormat>On-screen Show (4:3)</PresentationFormat>
  <Paragraphs>8</Paragraphs>
  <Slides>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CryoSat-2 Full-bit-rate SAR mode data over oceans</vt:lpstr>
      <vt:lpstr>Two long passes</vt:lpstr>
      <vt:lpstr>SAR mode (PRF 17.8 kHz), all data</vt:lpstr>
    </vt:vector>
  </TitlesOfParts>
  <Company>NOAA Lab. for Satellite Altimetry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CryoSat-2 Full-bit-rate SAR mode data over oceans</dc:title>
  <dc:creator>Walter H.F. Smith</dc:creator>
  <cp:lastModifiedBy>Walter H.F. Smith</cp:lastModifiedBy>
  <cp:revision>2</cp:revision>
  <dcterms:created xsi:type="dcterms:W3CDTF">2010-11-04T19:19:31Z</dcterms:created>
  <dcterms:modified xsi:type="dcterms:W3CDTF">2010-11-04T19:28:52Z</dcterms:modified>
</cp:coreProperties>
</file>