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58" d="100"/>
          <a:sy n="58" d="100"/>
        </p:scale>
        <p:origin x="4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6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0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1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3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8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1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CDC9-FDA4-4C94-834F-7008409A809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3C8C-4015-4319-8073-0DA9EE89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2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683"/>
            <a:ext cx="10515600" cy="6931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ASPEN Analysis: Inputs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29717"/>
              </p:ext>
            </p:extLst>
          </p:nvPr>
        </p:nvGraphicFramePr>
        <p:xfrm>
          <a:off x="221254" y="870951"/>
          <a:ext cx="5882091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70">
                  <a:extLst>
                    <a:ext uri="{9D8B030D-6E8A-4147-A177-3AD203B41FA5}">
                      <a16:colId xmlns:a16="http://schemas.microsoft.com/office/drawing/2014/main" val="662374985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395679458"/>
                    </a:ext>
                  </a:extLst>
                </a:gridCol>
                <a:gridCol w="1399144">
                  <a:extLst>
                    <a:ext uri="{9D8B030D-6E8A-4147-A177-3AD203B41FA5}">
                      <a16:colId xmlns:a16="http://schemas.microsoft.com/office/drawing/2014/main" val="79694966"/>
                    </a:ext>
                  </a:extLst>
                </a:gridCol>
                <a:gridCol w="1597446">
                  <a:extLst>
                    <a:ext uri="{9D8B030D-6E8A-4147-A177-3AD203B41FA5}">
                      <a16:colId xmlns:a16="http://schemas.microsoft.com/office/drawing/2014/main" val="3132865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ATMS </a:t>
                      </a:r>
                      <a:r>
                        <a:rPr lang="en-US" dirty="0" err="1" smtClean="0"/>
                        <a:t>SmallSat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TEMPEST-D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ATMS Enhanced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237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 Humidity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r>
                        <a:rPr lang="en-US" baseline="0" dirty="0" smtClean="0"/>
                        <a:t> same as ATMS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Accuracy</a:t>
                      </a:r>
                      <a:r>
                        <a:rPr lang="en-US" baseline="0" dirty="0" smtClean="0"/>
                        <a:t> same as </a:t>
                      </a:r>
                      <a:r>
                        <a:rPr lang="en-US" baseline="0" dirty="0" smtClean="0"/>
                        <a:t>ATMS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 increased by 15%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58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Air </a:t>
                      </a:r>
                      <a:r>
                        <a:rPr lang="en-US" dirty="0" smtClean="0"/>
                        <a:t>Temp: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Profiles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r>
                        <a:rPr lang="en-US" baseline="0" dirty="0" smtClean="0"/>
                        <a:t> same as ATMS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 increased by 15%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00681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905433"/>
              </p:ext>
            </p:extLst>
          </p:nvPr>
        </p:nvGraphicFramePr>
        <p:xfrm>
          <a:off x="1386747" y="3769488"/>
          <a:ext cx="9418505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136">
                  <a:extLst>
                    <a:ext uri="{9D8B030D-6E8A-4147-A177-3AD203B41FA5}">
                      <a16:colId xmlns:a16="http://schemas.microsoft.com/office/drawing/2014/main" val="662374985"/>
                    </a:ext>
                  </a:extLst>
                </a:gridCol>
                <a:gridCol w="1189822">
                  <a:extLst>
                    <a:ext uri="{9D8B030D-6E8A-4147-A177-3AD203B41FA5}">
                      <a16:colId xmlns:a16="http://schemas.microsoft.com/office/drawing/2014/main" val="395679458"/>
                    </a:ext>
                  </a:extLst>
                </a:gridCol>
                <a:gridCol w="1685581">
                  <a:extLst>
                    <a:ext uri="{9D8B030D-6E8A-4147-A177-3AD203B41FA5}">
                      <a16:colId xmlns:a16="http://schemas.microsoft.com/office/drawing/2014/main" val="349802408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442195257"/>
                    </a:ext>
                  </a:extLst>
                </a:gridCol>
                <a:gridCol w="1630496">
                  <a:extLst>
                    <a:ext uri="{9D8B030D-6E8A-4147-A177-3AD203B41FA5}">
                      <a16:colId xmlns:a16="http://schemas.microsoft.com/office/drawing/2014/main" val="1497752746"/>
                    </a:ext>
                  </a:extLst>
                </a:gridCol>
                <a:gridCol w="1509311">
                  <a:extLst>
                    <a:ext uri="{9D8B030D-6E8A-4147-A177-3AD203B41FA5}">
                      <a16:colId xmlns:a16="http://schemas.microsoft.com/office/drawing/2014/main" val="3132865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Sensor/ Constellation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ATMS Cost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ATMS </a:t>
                      </a:r>
                      <a:r>
                        <a:rPr lang="en-US" dirty="0" err="1" smtClean="0"/>
                        <a:t>SmallSat</a:t>
                      </a:r>
                      <a:r>
                        <a:rPr lang="en-US" dirty="0" smtClean="0"/>
                        <a:t> Cost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TEMPEST-D Cost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ATMS</a:t>
                      </a:r>
                      <a:r>
                        <a:rPr lang="en-US" baseline="0" dirty="0" smtClean="0"/>
                        <a:t> Enhanced Cost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Exploitation Cost (M)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237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Sensor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2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C1 (2 </a:t>
                      </a:r>
                      <a:r>
                        <a:rPr lang="en-US" dirty="0" err="1" smtClean="0"/>
                        <a:t>sats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58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C2 (6 </a:t>
                      </a:r>
                      <a:r>
                        <a:rPr lang="en-US" dirty="0" err="1" smtClean="0"/>
                        <a:t>sats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00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C3 (12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50617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400385"/>
              </p:ext>
            </p:extLst>
          </p:nvPr>
        </p:nvGraphicFramePr>
        <p:xfrm>
          <a:off x="6453129" y="870951"/>
          <a:ext cx="559565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208">
                  <a:extLst>
                    <a:ext uri="{9D8B030D-6E8A-4147-A177-3AD203B41FA5}">
                      <a16:colId xmlns:a16="http://schemas.microsoft.com/office/drawing/2014/main" val="662374985"/>
                    </a:ext>
                  </a:extLst>
                </a:gridCol>
                <a:gridCol w="1123721">
                  <a:extLst>
                    <a:ext uri="{9D8B030D-6E8A-4147-A177-3AD203B41FA5}">
                      <a16:colId xmlns:a16="http://schemas.microsoft.com/office/drawing/2014/main" val="1468789105"/>
                    </a:ext>
                  </a:extLst>
                </a:gridCol>
                <a:gridCol w="1079653">
                  <a:extLst>
                    <a:ext uri="{9D8B030D-6E8A-4147-A177-3AD203B41FA5}">
                      <a16:colId xmlns:a16="http://schemas.microsoft.com/office/drawing/2014/main" val="395679458"/>
                    </a:ext>
                  </a:extLst>
                </a:gridCol>
                <a:gridCol w="947450">
                  <a:extLst>
                    <a:ext uri="{9D8B030D-6E8A-4147-A177-3AD203B41FA5}">
                      <a16:colId xmlns:a16="http://schemas.microsoft.com/office/drawing/2014/main" val="349802408"/>
                    </a:ext>
                  </a:extLst>
                </a:gridCol>
                <a:gridCol w="1057620">
                  <a:extLst>
                    <a:ext uri="{9D8B030D-6E8A-4147-A177-3AD203B41FA5}">
                      <a16:colId xmlns:a16="http://schemas.microsoft.com/office/drawing/2014/main" val="3132865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Sensor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237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 Refresh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 hours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58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00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57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43"/>
            <a:ext cx="10515600" cy="708916"/>
          </a:xfrm>
        </p:spPr>
        <p:txBody>
          <a:bodyPr>
            <a:noAutofit/>
          </a:bodyPr>
          <a:lstStyle/>
          <a:p>
            <a:r>
              <a:rPr lang="en-US" sz="3200" dirty="0" smtClean="0"/>
              <a:t>ASPEN Analysis: ATMS </a:t>
            </a:r>
            <a:r>
              <a:rPr lang="en-US" sz="3200" dirty="0" err="1" smtClean="0"/>
              <a:t>SmallSat</a:t>
            </a:r>
            <a:r>
              <a:rPr lang="en-US" sz="3200" dirty="0" smtClean="0"/>
              <a:t>, ATMS Enhanced, TEMPEST-D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6" t="6789" r="6488" b="3532"/>
          <a:stretch/>
        </p:blipFill>
        <p:spPr>
          <a:xfrm>
            <a:off x="2313542" y="696980"/>
            <a:ext cx="7254321" cy="31438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" r="4834" b="7153"/>
          <a:stretch/>
        </p:blipFill>
        <p:spPr>
          <a:xfrm>
            <a:off x="2313542" y="3840872"/>
            <a:ext cx="7130265" cy="301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4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154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ASPEN Analysis: Inputs</vt:lpstr>
      <vt:lpstr>ASPEN Analysis: ATMS SmallSat, ATMS Enhanced, TEMPEST-D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Bunin</dc:creator>
  <cp:lastModifiedBy>Stacy Bunin</cp:lastModifiedBy>
  <cp:revision>19</cp:revision>
  <dcterms:created xsi:type="dcterms:W3CDTF">2021-01-28T20:36:28Z</dcterms:created>
  <dcterms:modified xsi:type="dcterms:W3CDTF">2021-01-30T00:56:30Z</dcterms:modified>
</cp:coreProperties>
</file>