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 id="2147483757" r:id="rId3"/>
  </p:sldMasterIdLst>
  <p:notesMasterIdLst>
    <p:notesMasterId r:id="rId26"/>
  </p:notesMasterIdLst>
  <p:sldIdLst>
    <p:sldId id="1016" r:id="rId4"/>
    <p:sldId id="1445" r:id="rId5"/>
    <p:sldId id="1443" r:id="rId6"/>
    <p:sldId id="323" r:id="rId7"/>
    <p:sldId id="1444" r:id="rId8"/>
    <p:sldId id="1407" r:id="rId9"/>
    <p:sldId id="428" r:id="rId10"/>
    <p:sldId id="480" r:id="rId11"/>
    <p:sldId id="1437" r:id="rId12"/>
    <p:sldId id="1440" r:id="rId13"/>
    <p:sldId id="1441" r:id="rId14"/>
    <p:sldId id="1090" r:id="rId15"/>
    <p:sldId id="1088" r:id="rId16"/>
    <p:sldId id="1089" r:id="rId17"/>
    <p:sldId id="1134" r:id="rId18"/>
    <p:sldId id="1214" r:id="rId19"/>
    <p:sldId id="1442" r:id="rId20"/>
    <p:sldId id="416" r:id="rId21"/>
    <p:sldId id="1117" r:id="rId22"/>
    <p:sldId id="1074" r:id="rId23"/>
    <p:sldId id="1127" r:id="rId24"/>
    <p:sldId id="107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79" autoAdjust="0"/>
    <p:restoredTop sz="89151" autoAdjust="0"/>
  </p:normalViewPr>
  <p:slideViewPr>
    <p:cSldViewPr snapToGrid="0">
      <p:cViewPr varScale="1">
        <p:scale>
          <a:sx n="97" d="100"/>
          <a:sy n="97" d="100"/>
        </p:scale>
        <p:origin x="1024" y="192"/>
      </p:cViewPr>
      <p:guideLst/>
    </p:cSldViewPr>
  </p:slideViewPr>
  <p:notesTextViewPr>
    <p:cViewPr>
      <p:scale>
        <a:sx n="1" d="1"/>
        <a:sy n="1" d="1"/>
      </p:scale>
      <p:origin x="0" y="0"/>
    </p:cViewPr>
  </p:notesTextViewPr>
  <p:sorterViewPr>
    <p:cViewPr>
      <p:scale>
        <a:sx n="57" d="100"/>
        <a:sy n="57" d="100"/>
      </p:scale>
      <p:origin x="0" y="-12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0056AA-032A-4DCB-A7C7-EB9F0F930E3C}" type="datetimeFigureOut">
              <a:rPr lang="en-US" smtClean="0"/>
              <a:t>6/21/21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C1197D-C28D-4AA4-8DFF-F82DBA186430}" type="slidenum">
              <a:rPr lang="en-US" smtClean="0"/>
              <a:t>‹#›</a:t>
            </a:fld>
            <a:endParaRPr lang="en-US"/>
          </a:p>
        </p:txBody>
      </p:sp>
    </p:spTree>
    <p:extLst>
      <p:ext uri="{BB962C8B-B14F-4D97-AF65-F5344CB8AC3E}">
        <p14:creationId xmlns:p14="http://schemas.microsoft.com/office/powerpoint/2010/main" val="32305967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096787" rtl="0" eaLnBrk="1" fontAlgn="auto" latinLnBrk="0" hangingPunct="1">
              <a:lnSpc>
                <a:spcPct val="100000"/>
              </a:lnSpc>
              <a:spcBef>
                <a:spcPts val="0"/>
              </a:spcBef>
              <a:spcAft>
                <a:spcPts val="0"/>
              </a:spcAft>
              <a:buClrTx/>
              <a:buSzTx/>
              <a:buFontTx/>
              <a:buNone/>
              <a:tabLst/>
              <a:defRPr/>
            </a:pPr>
            <a:fld id="{0D06836A-E74D-4296-99F3-8D1D9C87C1E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96787"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19691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9276B346-1138-9A4A-8B12-268DB63302F8}"/>
              </a:ext>
            </a:extLst>
          </p:cNvPr>
          <p:cNvSpPr>
            <a:spLocks noGrp="1" noRot="1" noChangeAspect="1" noChangeArrowheads="1" noTextEdit="1"/>
          </p:cNvSpPr>
          <p:nvPr>
            <p:ph type="sldImg"/>
          </p:nvPr>
        </p:nvSpPr>
        <p:spPr>
          <a:ln/>
        </p:spPr>
      </p:sp>
      <p:sp>
        <p:nvSpPr>
          <p:cNvPr id="20483" name="Rectangle 3">
            <a:extLst>
              <a:ext uri="{FF2B5EF4-FFF2-40B4-BE49-F238E27FC236}">
                <a16:creationId xmlns:a16="http://schemas.microsoft.com/office/drawing/2014/main" id="{F5983244-2595-E64A-A4DB-FDB7422EDE0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800"/>
              <a:t>Mitch provided long time support for project from the program side, such as leveraging funding. </a:t>
            </a:r>
          </a:p>
          <a:p>
            <a:r>
              <a:rPr lang="en-US" altLang="en-US" sz="1800"/>
              <a:t>And Fuzhong also provides program support and coordinate the CRTM team to work with our product development team. You may notice that most of my SDS science team members are from his Branch.  </a:t>
            </a:r>
          </a:p>
          <a:p>
            <a:r>
              <a:rPr lang="en-US" altLang="en-US" sz="1800"/>
              <a:t>I also want to thank Changyong for his long time support from scince side. I can always count on his support when I need a discussion on science.  even when I need support from his team members.    </a:t>
            </a:r>
          </a:p>
        </p:txBody>
      </p:sp>
    </p:spTree>
    <p:extLst>
      <p:ext uri="{BB962C8B-B14F-4D97-AF65-F5344CB8AC3E}">
        <p14:creationId xmlns:p14="http://schemas.microsoft.com/office/powerpoint/2010/main" val="17726944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C03E7218-C3F3-8B46-B4D6-8AAB6046BF13}"/>
              </a:ext>
            </a:extLst>
          </p:cNvPr>
          <p:cNvSpPr>
            <a:spLocks noGrp="1" noRot="1" noChangeAspect="1" noChangeArrowheads="1" noTextEdit="1"/>
          </p:cNvSpPr>
          <p:nvPr>
            <p:ph type="sldImg"/>
          </p:nvPr>
        </p:nvSpPr>
        <p:spPr>
          <a:ln/>
        </p:spPr>
      </p:sp>
      <p:sp>
        <p:nvSpPr>
          <p:cNvPr id="22531" name="Rectangle 3">
            <a:extLst>
              <a:ext uri="{FF2B5EF4-FFF2-40B4-BE49-F238E27FC236}">
                <a16:creationId xmlns:a16="http://schemas.microsoft.com/office/drawing/2014/main" id="{1F1B4473-5273-0945-9A20-2E9327EE556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10000"/>
          </a:bodyPr>
          <a:lstStyle/>
          <a:p>
            <a:r>
              <a:rPr lang="en-US" altLang="en-US" sz="1600"/>
              <a:t>This project focus on developing MSU/AMSU atmospheric temperature CDRs. The window channels will be addressed by another NOAA group. </a:t>
            </a:r>
          </a:p>
          <a:p>
            <a:r>
              <a:rPr lang="en-US" altLang="en-US" sz="1600"/>
              <a:t> In summary, we work on 15 atmospheric temperature channels, involving 15 satellites, with tempral coverage from late 1978 to present.</a:t>
            </a:r>
          </a:p>
          <a:p>
            <a:r>
              <a:rPr lang="en-US" altLang="en-US" sz="1600"/>
              <a:t>Each channel needs to be intercalibrated seperately.</a:t>
            </a:r>
          </a:p>
          <a:p>
            <a:endParaRPr lang="en-US" altLang="en-US" sz="1600"/>
          </a:p>
          <a:p>
            <a:endParaRPr lang="en-US" altLang="en-US" sz="1600"/>
          </a:p>
          <a:p>
            <a:r>
              <a:rPr lang="en-US" altLang="en-US" sz="1600"/>
              <a:t>With that, let me first talk about the MSU atmospheric temperature CDR development.  The MSU started from 1978 on TIROS-N and ended on NOAA-14 in May 2007.   So we don’t have MSU observations now.  We have already completed the MSU CDR development and gained a lot of experiences.  We have developed many new techniques for various bias correction procedure.  So I am going to talk with more details on this instrument.  </a:t>
            </a:r>
          </a:p>
        </p:txBody>
      </p:sp>
    </p:spTree>
    <p:extLst>
      <p:ext uri="{BB962C8B-B14F-4D97-AF65-F5344CB8AC3E}">
        <p14:creationId xmlns:p14="http://schemas.microsoft.com/office/powerpoint/2010/main" val="18250968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F01EB5D7-618A-2743-9DC7-8B4F94D3287F}"/>
              </a:ext>
            </a:extLst>
          </p:cNvPr>
          <p:cNvSpPr>
            <a:spLocks noGrp="1" noRot="1" noChangeAspect="1" noChangeArrowheads="1" noTextEdit="1"/>
          </p:cNvSpPr>
          <p:nvPr>
            <p:ph type="sldImg"/>
          </p:nvPr>
        </p:nvSpPr>
        <p:spPr>
          <a:ln/>
        </p:spPr>
      </p:sp>
      <p:sp>
        <p:nvSpPr>
          <p:cNvPr id="16387" name="Rectangle 3">
            <a:extLst>
              <a:ext uri="{FF2B5EF4-FFF2-40B4-BE49-F238E27FC236}">
                <a16:creationId xmlns:a16="http://schemas.microsoft.com/office/drawing/2014/main" id="{E9F273A7-39A8-0740-92C3-A39C79A5969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800"/>
              <a:t> </a:t>
            </a:r>
          </a:p>
        </p:txBody>
      </p:sp>
    </p:spTree>
    <p:extLst>
      <p:ext uri="{BB962C8B-B14F-4D97-AF65-F5344CB8AC3E}">
        <p14:creationId xmlns:p14="http://schemas.microsoft.com/office/powerpoint/2010/main" val="658478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5EB678-3573-48A5-AA88-D601DF381297}" type="slidenum">
              <a:rPr kumimoji="0" lang="en-US" sz="1200" b="0" i="0" u="none" strike="noStrike" kern="1200" cap="none" spc="0" normalizeH="0" baseline="0" noProof="0" smtClean="0">
                <a:ln>
                  <a:noFill/>
                </a:ln>
                <a:solidFill>
                  <a:srgbClr val="000000"/>
                </a:solidFill>
                <a:effectLst/>
                <a:uLnTx/>
                <a:uFillTx/>
                <a:latin typeface="Arial Narrow" panose="020B0606020202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41550097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next 2 slides</a:t>
            </a:r>
            <a:r>
              <a:rPr lang="en-US" baseline="0" dirty="0"/>
              <a:t> are global statistics.  High level briefings probably don’t care about NH vs SH statistics so these will be more appropriate.</a:t>
            </a:r>
            <a:endParaRPr lang="en-US" dirty="0"/>
          </a:p>
        </p:txBody>
      </p:sp>
      <p:sp>
        <p:nvSpPr>
          <p:cNvPr id="4" name="Slide Number Placeholder 3"/>
          <p:cNvSpPr>
            <a:spLocks noGrp="1"/>
          </p:cNvSpPr>
          <p:nvPr>
            <p:ph type="sldNum" sz="quarter" idx="10"/>
          </p:nvPr>
        </p:nvSpPr>
        <p:spPr/>
        <p:txBody>
          <a:bodyPr/>
          <a:lstStyle/>
          <a:p>
            <a:fld id="{52CF862E-06AC-4B76-986C-6C8392CA7890}" type="slidenum">
              <a:rPr lang="en-US" smtClean="0"/>
              <a:pPr/>
              <a:t>4</a:t>
            </a:fld>
            <a:endParaRPr lang="en-US" dirty="0"/>
          </a:p>
        </p:txBody>
      </p:sp>
    </p:spTree>
    <p:extLst>
      <p:ext uri="{BB962C8B-B14F-4D97-AF65-F5344CB8AC3E}">
        <p14:creationId xmlns:p14="http://schemas.microsoft.com/office/powerpoint/2010/main" val="9741868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624F33-020E-4850-B51E-33AEA0354921}" type="slidenum">
              <a:rPr kumimoji="0" lang="en-US" sz="1200" b="0" i="0" u="none" strike="noStrike" kern="1200" cap="none" spc="0" normalizeH="0" baseline="0" noProof="0" smtClean="0">
                <a:ln>
                  <a:noFill/>
                </a:ln>
                <a:solidFill>
                  <a:srgbClr val="000000"/>
                </a:solidFill>
                <a:effectLst/>
                <a:uLnTx/>
                <a:uFillTx/>
                <a:latin typeface="Arial Narrow" panose="020B0606020202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32981366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06836A-E74D-4296-99F3-8D1D9C87C1EF}" type="slidenum">
              <a:rPr lang="en-US" smtClean="0"/>
              <a:pPr/>
              <a:t>8</a:t>
            </a:fld>
            <a:endParaRPr lang="en-US" dirty="0"/>
          </a:p>
        </p:txBody>
      </p:sp>
    </p:spTree>
    <p:extLst>
      <p:ext uri="{BB962C8B-B14F-4D97-AF65-F5344CB8AC3E}">
        <p14:creationId xmlns:p14="http://schemas.microsoft.com/office/powerpoint/2010/main" val="29306566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D6CEC6-AFF0-4D60-9023-3E4020FCF5C7}" type="slidenum">
              <a:rPr lang="en-US" smtClean="0"/>
              <a:t>10</a:t>
            </a:fld>
            <a:endParaRPr lang="en-US"/>
          </a:p>
        </p:txBody>
      </p:sp>
    </p:spTree>
    <p:extLst>
      <p:ext uri="{BB962C8B-B14F-4D97-AF65-F5344CB8AC3E}">
        <p14:creationId xmlns:p14="http://schemas.microsoft.com/office/powerpoint/2010/main" val="19299729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D6CEC6-AFF0-4D60-9023-3E4020FCF5C7}" type="slidenum">
              <a:rPr lang="en-US" smtClean="0"/>
              <a:t>11</a:t>
            </a:fld>
            <a:endParaRPr lang="en-US"/>
          </a:p>
        </p:txBody>
      </p:sp>
    </p:spTree>
    <p:extLst>
      <p:ext uri="{BB962C8B-B14F-4D97-AF65-F5344CB8AC3E}">
        <p14:creationId xmlns:p14="http://schemas.microsoft.com/office/powerpoint/2010/main" val="767023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Grp="1" noRot="1" noChangeAspect="1" noChangeArrowheads="1"/>
          </p:cNvSpPr>
          <p:nvPr>
            <p:ph type="sldImg"/>
          </p:nvPr>
        </p:nvSpPr>
        <p:spPr bwMode="auto">
          <a:xfrm>
            <a:off x="419100" y="703263"/>
            <a:ext cx="6172200" cy="3473450"/>
          </a:xfrm>
          <a:prstGeom prst="rect">
            <a:avLst/>
          </a:prstGeom>
          <a:solidFill>
            <a:srgbClr val="FFFFFF"/>
          </a:solidFill>
          <a:ln>
            <a:solidFill>
              <a:srgbClr val="000000"/>
            </a:solidFill>
            <a:miter lim="800000"/>
            <a:headEnd/>
            <a:tailEnd/>
          </a:ln>
        </p:spPr>
      </p:sp>
      <p:sp>
        <p:nvSpPr>
          <p:cNvPr id="307203" name="Rectangle 3"/>
          <p:cNvSpPr>
            <a:spLocks noGrp="1" noChangeArrowheads="1"/>
          </p:cNvSpPr>
          <p:nvPr>
            <p:ph type="body" idx="1"/>
          </p:nvPr>
        </p:nvSpPr>
        <p:spPr bwMode="auto">
          <a:xfrm>
            <a:off x="934720" y="4415790"/>
            <a:ext cx="5140960" cy="418338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extLst>
      <p:ext uri="{BB962C8B-B14F-4D97-AF65-F5344CB8AC3E}">
        <p14:creationId xmlns:p14="http://schemas.microsoft.com/office/powerpoint/2010/main" val="21981907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06836A-E74D-4296-99F3-8D1D9C87C1EF}" type="slidenum">
              <a:rPr lang="en-US" smtClean="0"/>
              <a:pPr/>
              <a:t>14</a:t>
            </a:fld>
            <a:endParaRPr lang="en-US" dirty="0"/>
          </a:p>
        </p:txBody>
      </p:sp>
    </p:spTree>
    <p:extLst>
      <p:ext uri="{BB962C8B-B14F-4D97-AF65-F5344CB8AC3E}">
        <p14:creationId xmlns:p14="http://schemas.microsoft.com/office/powerpoint/2010/main" val="3410174020"/>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hyperlink" Target="http://www.noaa.gov/satellites" TargetMode="External"/><Relationship Id="rId13" Type="http://schemas.openxmlformats.org/officeDocument/2006/relationships/image" Target="../media/image5.png"/><Relationship Id="rId3" Type="http://schemas.openxmlformats.org/officeDocument/2006/relationships/image" Target="../media/image9.png"/><Relationship Id="rId7" Type="http://schemas.openxmlformats.org/officeDocument/2006/relationships/image" Target="../media/image2.png"/><Relationship Id="rId12" Type="http://schemas.openxmlformats.org/officeDocument/2006/relationships/hyperlink" Target="http://www.noaa.gov/oceans-coasts" TargetMode="External"/><Relationship Id="rId2" Type="http://schemas.openxmlformats.org/officeDocument/2006/relationships/hyperlink" Target="http://www.noaa.gov/" TargetMode="External"/><Relationship Id="rId1" Type="http://schemas.openxmlformats.org/officeDocument/2006/relationships/slideMaster" Target="../slideMasters/slideMaster1.xml"/><Relationship Id="rId6" Type="http://schemas.openxmlformats.org/officeDocument/2006/relationships/hyperlink" Target="http://www.noaa.gov/research" TargetMode="External"/><Relationship Id="rId11" Type="http://schemas.openxmlformats.org/officeDocument/2006/relationships/image" Target="../media/image4.png"/><Relationship Id="rId5" Type="http://schemas.openxmlformats.org/officeDocument/2006/relationships/image" Target="../media/image1.png"/><Relationship Id="rId15" Type="http://schemas.openxmlformats.org/officeDocument/2006/relationships/image" Target="../media/image6.png"/><Relationship Id="rId10" Type="http://schemas.openxmlformats.org/officeDocument/2006/relationships/hyperlink" Target="http://www.noaa.gov/fisheries" TargetMode="External"/><Relationship Id="rId4" Type="http://schemas.openxmlformats.org/officeDocument/2006/relationships/hyperlink" Target="http://www.noaa.gov/marine-aviation" TargetMode="External"/><Relationship Id="rId9" Type="http://schemas.openxmlformats.org/officeDocument/2006/relationships/image" Target="../media/image3.png"/><Relationship Id="rId14" Type="http://schemas.openxmlformats.org/officeDocument/2006/relationships/hyperlink" Target="http://www.noaa.gov/weather" TargetMode="Externa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8" Type="http://schemas.openxmlformats.org/officeDocument/2006/relationships/hyperlink" Target="http://www.noaa.gov/satellites" TargetMode="External"/><Relationship Id="rId13" Type="http://schemas.openxmlformats.org/officeDocument/2006/relationships/image" Target="../media/image5.png"/><Relationship Id="rId3" Type="http://schemas.openxmlformats.org/officeDocument/2006/relationships/image" Target="../media/image9.png"/><Relationship Id="rId7" Type="http://schemas.openxmlformats.org/officeDocument/2006/relationships/image" Target="../media/image2.png"/><Relationship Id="rId12" Type="http://schemas.openxmlformats.org/officeDocument/2006/relationships/hyperlink" Target="http://www.noaa.gov/oceans-coasts" TargetMode="External"/><Relationship Id="rId2" Type="http://schemas.openxmlformats.org/officeDocument/2006/relationships/hyperlink" Target="http://www.noaa.gov/" TargetMode="External"/><Relationship Id="rId1" Type="http://schemas.openxmlformats.org/officeDocument/2006/relationships/slideMaster" Target="../slideMasters/slideMaster2.xml"/><Relationship Id="rId6" Type="http://schemas.openxmlformats.org/officeDocument/2006/relationships/hyperlink" Target="http://www.noaa.gov/research" TargetMode="External"/><Relationship Id="rId11" Type="http://schemas.openxmlformats.org/officeDocument/2006/relationships/image" Target="../media/image4.png"/><Relationship Id="rId5" Type="http://schemas.openxmlformats.org/officeDocument/2006/relationships/image" Target="../media/image1.png"/><Relationship Id="rId15" Type="http://schemas.openxmlformats.org/officeDocument/2006/relationships/image" Target="../media/image6.png"/><Relationship Id="rId10" Type="http://schemas.openxmlformats.org/officeDocument/2006/relationships/hyperlink" Target="http://www.noaa.gov/fisheries" TargetMode="External"/><Relationship Id="rId4" Type="http://schemas.openxmlformats.org/officeDocument/2006/relationships/hyperlink" Target="http://www.noaa.gov/marine-aviation" TargetMode="External"/><Relationship Id="rId9" Type="http://schemas.openxmlformats.org/officeDocument/2006/relationships/image" Target="../media/image3.png"/><Relationship Id="rId14" Type="http://schemas.openxmlformats.org/officeDocument/2006/relationships/hyperlink" Target="http://www.noaa.gov/weather" TargetMode="Externa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Master" Target="../slideMasters/slideMaster2.xml"/><Relationship Id="rId4" Type="http://schemas.openxmlformats.org/officeDocument/2006/relationships/image" Target="../media/image23.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k Blue">
    <p:spTree>
      <p:nvGrpSpPr>
        <p:cNvPr id="1" name=""/>
        <p:cNvGrpSpPr/>
        <p:nvPr/>
      </p:nvGrpSpPr>
      <p:grpSpPr>
        <a:xfrm>
          <a:off x="0" y="0"/>
          <a:ext cx="0" cy="0"/>
          <a:chOff x="0" y="0"/>
          <a:chExt cx="0" cy="0"/>
        </a:xfrm>
      </p:grpSpPr>
      <p:sp>
        <p:nvSpPr>
          <p:cNvPr id="20" name="Rectangle 19"/>
          <p:cNvSpPr/>
          <p:nvPr userDrawn="1"/>
        </p:nvSpPr>
        <p:spPr>
          <a:xfrm>
            <a:off x="547749" y="3"/>
            <a:ext cx="11641127" cy="426719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8" name="Picture Placeholder 3"/>
          <p:cNvSpPr>
            <a:spLocks noGrp="1"/>
          </p:cNvSpPr>
          <p:nvPr>
            <p:ph type="pic" sz="quarter" idx="15"/>
          </p:nvPr>
        </p:nvSpPr>
        <p:spPr>
          <a:xfrm>
            <a:off x="550103" y="4267200"/>
            <a:ext cx="11638772" cy="2590800"/>
          </a:xfrm>
          <a:prstGeom prst="rect">
            <a:avLst/>
          </a:prstGeom>
          <a:solidFill>
            <a:schemeClr val="bg1">
              <a:lumMod val="95000"/>
            </a:schemeClr>
          </a:solidFill>
        </p:spPr>
        <p:txBody>
          <a:bodyPr anchor="ctr" anchorCtr="0">
            <a:normAutofit/>
          </a:bodyPr>
          <a:lstStyle>
            <a:lvl1pPr marL="0" indent="0" algn="ctr">
              <a:buNone/>
              <a:defRPr sz="1500">
                <a:solidFill>
                  <a:schemeClr val="bg1">
                    <a:lumMod val="50000"/>
                  </a:schemeClr>
                </a:solidFill>
              </a:defRPr>
            </a:lvl1pPr>
          </a:lstStyle>
          <a:p>
            <a:endParaRPr lang="en-US" dirty="0"/>
          </a:p>
        </p:txBody>
      </p:sp>
      <p:sp>
        <p:nvSpPr>
          <p:cNvPr id="10" name="Text Placeholder 9"/>
          <p:cNvSpPr>
            <a:spLocks noGrp="1"/>
          </p:cNvSpPr>
          <p:nvPr>
            <p:ph type="body" sz="quarter" idx="20" hasCustomPrompt="1"/>
          </p:nvPr>
        </p:nvSpPr>
        <p:spPr>
          <a:xfrm>
            <a:off x="1040445" y="2590798"/>
            <a:ext cx="1828800" cy="960120"/>
          </a:xfrm>
          <a:prstGeom prst="rect">
            <a:avLst/>
          </a:prstGeom>
        </p:spPr>
        <p:txBody>
          <a:bodyPr lIns="0" tIns="0" rIns="0" bIns="0"/>
          <a:lstStyle>
            <a:lvl1pPr marL="0" indent="0">
              <a:buNone/>
              <a:defRPr sz="1350" b="1" baseline="0">
                <a:solidFill>
                  <a:srgbClr val="D6F5FF"/>
                </a:solidFill>
                <a:latin typeface="Arial Narrow" panose="020B0606020202030204" pitchFamily="34" charset="0"/>
              </a:defRPr>
            </a:lvl1pPr>
            <a:lvl2pPr marL="342900" indent="0">
              <a:buNone/>
              <a:defRPr sz="1350" b="1">
                <a:latin typeface="Arial Narrow" panose="020B0606020202030204" pitchFamily="34" charset="0"/>
              </a:defRPr>
            </a:lvl2pPr>
            <a:lvl3pPr marL="685800" indent="0">
              <a:buNone/>
              <a:defRPr sz="1350" b="1">
                <a:latin typeface="Arial Narrow" panose="020B0606020202030204" pitchFamily="34" charset="0"/>
              </a:defRPr>
            </a:lvl3pPr>
            <a:lvl4pPr marL="1028700" indent="0">
              <a:buNone/>
              <a:defRPr sz="1350" b="1">
                <a:latin typeface="Arial Narrow" panose="020B0606020202030204" pitchFamily="34" charset="0"/>
              </a:defRPr>
            </a:lvl4pPr>
            <a:lvl5pPr marL="1371600" indent="0">
              <a:buNone/>
              <a:defRPr sz="1350" b="1">
                <a:latin typeface="Arial Narrow" panose="020B0606020202030204" pitchFamily="34" charset="0"/>
              </a:defRPr>
            </a:lvl5pPr>
          </a:lstStyle>
          <a:p>
            <a:pPr lvl="0"/>
            <a:r>
              <a:rPr lang="en-US" dirty="0"/>
              <a:t>Office Information</a:t>
            </a:r>
          </a:p>
        </p:txBody>
      </p:sp>
      <p:sp>
        <p:nvSpPr>
          <p:cNvPr id="37" name="Text Placeholder 9"/>
          <p:cNvSpPr>
            <a:spLocks noGrp="1"/>
          </p:cNvSpPr>
          <p:nvPr>
            <p:ph type="body" sz="quarter" idx="21" hasCustomPrompt="1"/>
          </p:nvPr>
        </p:nvSpPr>
        <p:spPr>
          <a:xfrm>
            <a:off x="1040445" y="3733803"/>
            <a:ext cx="1727200" cy="268921"/>
          </a:xfrm>
          <a:prstGeom prst="rect">
            <a:avLst/>
          </a:prstGeom>
        </p:spPr>
        <p:txBody>
          <a:bodyPr lIns="0" tIns="0" rIns="0" bIns="0"/>
          <a:lstStyle>
            <a:lvl1pPr marL="0" indent="0">
              <a:buNone/>
              <a:defRPr sz="1200" b="0" baseline="0">
                <a:solidFill>
                  <a:srgbClr val="D6F5FF"/>
                </a:solidFill>
                <a:latin typeface="Arial Narrow" panose="020B0606020202030204" pitchFamily="34" charset="0"/>
              </a:defRPr>
            </a:lvl1pPr>
            <a:lvl2pPr marL="342900" indent="0">
              <a:buNone/>
              <a:defRPr sz="1350" b="1">
                <a:latin typeface="Arial Narrow" panose="020B0606020202030204" pitchFamily="34" charset="0"/>
              </a:defRPr>
            </a:lvl2pPr>
            <a:lvl3pPr marL="685800" indent="0">
              <a:buNone/>
              <a:defRPr sz="1350" b="1">
                <a:latin typeface="Arial Narrow" panose="020B0606020202030204" pitchFamily="34" charset="0"/>
              </a:defRPr>
            </a:lvl3pPr>
            <a:lvl4pPr marL="1028700" indent="0">
              <a:buNone/>
              <a:defRPr sz="1350" b="1">
                <a:latin typeface="Arial Narrow" panose="020B0606020202030204" pitchFamily="34" charset="0"/>
              </a:defRPr>
            </a:lvl4pPr>
            <a:lvl5pPr marL="1371600" indent="0">
              <a:buNone/>
              <a:defRPr sz="1350" b="1">
                <a:latin typeface="Arial Narrow" panose="020B0606020202030204" pitchFamily="34" charset="0"/>
              </a:defRPr>
            </a:lvl5pPr>
          </a:lstStyle>
          <a:p>
            <a:pPr lvl="0"/>
            <a:r>
              <a:rPr lang="en-US" dirty="0"/>
              <a:t>MM/DD/YYYY</a:t>
            </a:r>
          </a:p>
        </p:txBody>
      </p:sp>
      <p:sp>
        <p:nvSpPr>
          <p:cNvPr id="12" name="Text Placeholder 11"/>
          <p:cNvSpPr>
            <a:spLocks noGrp="1"/>
          </p:cNvSpPr>
          <p:nvPr>
            <p:ph type="body" sz="quarter" idx="22" hasCustomPrompt="1"/>
          </p:nvPr>
        </p:nvSpPr>
        <p:spPr>
          <a:xfrm>
            <a:off x="3352800" y="768748"/>
            <a:ext cx="8128000" cy="1358585"/>
          </a:xfrm>
          <a:prstGeom prst="rect">
            <a:avLst/>
          </a:prstGeom>
        </p:spPr>
        <p:txBody>
          <a:bodyPr lIns="0" tIns="0" rIns="0" bIns="0"/>
          <a:lstStyle>
            <a:lvl1pPr marL="0" indent="0">
              <a:buNone/>
              <a:defRPr sz="3300" b="1" baseline="0">
                <a:solidFill>
                  <a:schemeClr val="bg1"/>
                </a:solidFill>
              </a:defRPr>
            </a:lvl1pPr>
          </a:lstStyle>
          <a:p>
            <a:pPr lvl="0"/>
            <a:r>
              <a:rPr lang="en-US" dirty="0"/>
              <a:t>PPT Title</a:t>
            </a:r>
          </a:p>
        </p:txBody>
      </p:sp>
      <p:sp>
        <p:nvSpPr>
          <p:cNvPr id="14" name="Text Placeholder 13"/>
          <p:cNvSpPr>
            <a:spLocks noGrp="1"/>
          </p:cNvSpPr>
          <p:nvPr>
            <p:ph type="body" sz="quarter" idx="23" hasCustomPrompt="1"/>
          </p:nvPr>
        </p:nvSpPr>
        <p:spPr>
          <a:xfrm>
            <a:off x="3353382" y="2262190"/>
            <a:ext cx="8123355" cy="938213"/>
          </a:xfrm>
          <a:prstGeom prst="rect">
            <a:avLst/>
          </a:prstGeom>
        </p:spPr>
        <p:txBody>
          <a:bodyPr lIns="0" tIns="0" rIns="0" bIns="0"/>
          <a:lstStyle>
            <a:lvl1pPr marL="0" indent="0">
              <a:buNone/>
              <a:defRPr sz="2100" b="0">
                <a:solidFill>
                  <a:schemeClr val="accent1">
                    <a:lumMod val="20000"/>
                    <a:lumOff val="80000"/>
                  </a:schemeClr>
                </a:solidFill>
                <a:latin typeface="Arial Narrow" panose="020B0606020202030204" pitchFamily="34" charset="0"/>
              </a:defRPr>
            </a:lvl1pPr>
          </a:lstStyle>
          <a:p>
            <a:pPr lvl="0"/>
            <a:r>
              <a:rPr lang="en-US" dirty="0"/>
              <a:t>PPT Subtitle</a:t>
            </a:r>
          </a:p>
        </p:txBody>
      </p:sp>
      <p:sp>
        <p:nvSpPr>
          <p:cNvPr id="21" name="Text Placeholder 20"/>
          <p:cNvSpPr>
            <a:spLocks noGrp="1"/>
          </p:cNvSpPr>
          <p:nvPr>
            <p:ph type="body" sz="quarter" idx="24" hasCustomPrompt="1"/>
          </p:nvPr>
        </p:nvSpPr>
        <p:spPr>
          <a:xfrm>
            <a:off x="3352800" y="3311239"/>
            <a:ext cx="8128000" cy="692727"/>
          </a:xfrm>
          <a:prstGeom prst="rect">
            <a:avLst/>
          </a:prstGeom>
        </p:spPr>
        <p:txBody>
          <a:bodyPr lIns="0" tIns="0" rIns="0" bIns="0"/>
          <a:lstStyle>
            <a:lvl1pPr marL="0" indent="0">
              <a:buNone/>
              <a:defRPr sz="1350" baseline="0">
                <a:solidFill>
                  <a:schemeClr val="accent1">
                    <a:lumMod val="20000"/>
                    <a:lumOff val="80000"/>
                  </a:schemeClr>
                </a:solidFill>
                <a:latin typeface="Arial Narrow" panose="020B0606020202030204" pitchFamily="34" charset="0"/>
              </a:defRPr>
            </a:lvl1pPr>
          </a:lstStyle>
          <a:p>
            <a:pPr lvl="0"/>
            <a:r>
              <a:rPr lang="en-US" dirty="0"/>
              <a:t>Author, Title, Affiliation  (optional)</a:t>
            </a:r>
          </a:p>
        </p:txBody>
      </p:sp>
      <p:cxnSp>
        <p:nvCxnSpPr>
          <p:cNvPr id="38" name="Straight Connector 37"/>
          <p:cNvCxnSpPr/>
          <p:nvPr userDrawn="1"/>
        </p:nvCxnSpPr>
        <p:spPr>
          <a:xfrm>
            <a:off x="3047999" y="609600"/>
            <a:ext cx="0" cy="3473450"/>
          </a:xfrm>
          <a:prstGeom prst="line">
            <a:avLst/>
          </a:prstGeom>
          <a:ln w="127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39" name="Picture 4">
            <a:hlinkClick r:id="rId2"/>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711201" y="533400"/>
            <a:ext cx="2349515" cy="2133912"/>
          </a:xfrm>
          <a:prstGeom prst="rect">
            <a:avLst/>
          </a:prstGeom>
          <a:noFill/>
          <a:extLst>
            <a:ext uri="{909E8E84-426E-40dd-AFC4-6F175D3DCCD1}">
              <a14:hiddenFill xmlns="" xmlns:a14="http://schemas.microsoft.com/office/drawing/2010/main">
                <a:solidFill>
                  <a:srgbClr val="FFFFFF"/>
                </a:solidFill>
              </a14:hiddenFill>
            </a:ext>
          </a:extLst>
        </p:spPr>
      </p:pic>
      <p:grpSp>
        <p:nvGrpSpPr>
          <p:cNvPr id="68" name="Group 67"/>
          <p:cNvGrpSpPr/>
          <p:nvPr userDrawn="1"/>
        </p:nvGrpSpPr>
        <p:grpSpPr>
          <a:xfrm>
            <a:off x="-40517" y="0"/>
            <a:ext cx="629920" cy="6858000"/>
            <a:chOff x="-15240" y="0"/>
            <a:chExt cx="472440" cy="6858000"/>
          </a:xfrm>
        </p:grpSpPr>
        <p:sp>
          <p:nvSpPr>
            <p:cNvPr id="69" name="Rectangle 68"/>
            <p:cNvSpPr/>
            <p:nvPr userDrawn="1"/>
          </p:nvSpPr>
          <p:spPr>
            <a:xfrm>
              <a:off x="10668" y="0"/>
              <a:ext cx="420624" cy="6858000"/>
            </a:xfrm>
            <a:prstGeom prst="rect">
              <a:avLst/>
            </a:prstGeom>
            <a:solidFill>
              <a:srgbClr val="0099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0" name="Rectangle 69"/>
            <p:cNvSpPr/>
            <p:nvPr userDrawn="1"/>
          </p:nvSpPr>
          <p:spPr>
            <a:xfrm>
              <a:off x="16002" y="3197352"/>
              <a:ext cx="409956" cy="1069848"/>
            </a:xfrm>
            <a:prstGeom prst="rect">
              <a:avLst/>
            </a:prstGeom>
            <a:solidFill>
              <a:srgbClr val="0B45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71" name="Picture 13" descr="C:\Users\jacqui.fenner\Desktop\PTT templates\images\noaa icons\noaa_icons-04.png">
              <a:hlinkClick r:id="rId4"/>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5240" y="5714999"/>
              <a:ext cx="472440" cy="324009"/>
            </a:xfrm>
            <a:prstGeom prst="rect">
              <a:avLst/>
            </a:prstGeom>
            <a:noFill/>
            <a:extLst>
              <a:ext uri="{909E8E84-426E-40dd-AFC4-6F175D3DCCD1}">
                <a14:hiddenFill xmlns="" xmlns:a14="http://schemas.microsoft.com/office/drawing/2010/main">
                  <a:solidFill>
                    <a:srgbClr val="FFFFFF"/>
                  </a:solidFill>
                </a14:hiddenFill>
              </a:ext>
            </a:extLst>
          </p:spPr>
        </p:pic>
        <p:pic>
          <p:nvPicPr>
            <p:cNvPr id="72" name="Picture 14" descr="C:\Users\jacqui.fenner\Desktop\PTT templates\images\noaa icons\noaa_icons-05.png">
              <a:hlinkClick r:id="rId6"/>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5240" y="4648200"/>
              <a:ext cx="472440" cy="324009"/>
            </a:xfrm>
            <a:prstGeom prst="rect">
              <a:avLst/>
            </a:prstGeom>
            <a:noFill/>
            <a:extLst>
              <a:ext uri="{909E8E84-426E-40dd-AFC4-6F175D3DCCD1}">
                <a14:hiddenFill xmlns="" xmlns:a14="http://schemas.microsoft.com/office/drawing/2010/main">
                  <a:solidFill>
                    <a:srgbClr val="FFFFFF"/>
                  </a:solidFill>
                </a14:hiddenFill>
              </a:ext>
            </a:extLst>
          </p:spPr>
        </p:pic>
        <p:pic>
          <p:nvPicPr>
            <p:cNvPr id="73" name="Picture 15" descr="C:\Users\jacqui.fenner\Desktop\PTT templates\images\noaa icons\noaa_icons-06.png">
              <a:hlinkClick r:id="rId8"/>
            </p:cNvPr>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15240" y="3581400"/>
              <a:ext cx="472440" cy="324009"/>
            </a:xfrm>
            <a:prstGeom prst="rect">
              <a:avLst/>
            </a:prstGeom>
            <a:noFill/>
            <a:extLst>
              <a:ext uri="{909E8E84-426E-40dd-AFC4-6F175D3DCCD1}">
                <a14:hiddenFill xmlns="" xmlns:a14="http://schemas.microsoft.com/office/drawing/2010/main">
                  <a:solidFill>
                    <a:srgbClr val="FFFFFF"/>
                  </a:solidFill>
                </a14:hiddenFill>
              </a:ext>
            </a:extLst>
          </p:spPr>
        </p:pic>
        <p:pic>
          <p:nvPicPr>
            <p:cNvPr id="74" name="Picture 16" descr="C:\Users\jacqui.fenner\Desktop\PTT templates\images\noaa icons\noaa_icons-07.png">
              <a:hlinkClick r:id="rId10"/>
            </p:cNvPr>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5240" y="2514600"/>
              <a:ext cx="472440" cy="324009"/>
            </a:xfrm>
            <a:prstGeom prst="rect">
              <a:avLst/>
            </a:prstGeom>
            <a:noFill/>
            <a:extLst>
              <a:ext uri="{909E8E84-426E-40dd-AFC4-6F175D3DCCD1}">
                <a14:hiddenFill xmlns="" xmlns:a14="http://schemas.microsoft.com/office/drawing/2010/main">
                  <a:solidFill>
                    <a:srgbClr val="FFFFFF"/>
                  </a:solidFill>
                </a14:hiddenFill>
              </a:ext>
            </a:extLst>
          </p:spPr>
        </p:pic>
        <p:pic>
          <p:nvPicPr>
            <p:cNvPr id="75" name="Picture 17" descr="C:\Users\jacqui.fenner\Desktop\PTT templates\images\noaa icons\noaa_icons-08.png">
              <a:hlinkClick r:id="rId12"/>
            </p:cNvPr>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5240" y="1447800"/>
              <a:ext cx="472440" cy="324009"/>
            </a:xfrm>
            <a:prstGeom prst="rect">
              <a:avLst/>
            </a:prstGeom>
            <a:noFill/>
            <a:extLst>
              <a:ext uri="{909E8E84-426E-40dd-AFC4-6F175D3DCCD1}">
                <a14:hiddenFill xmlns="" xmlns:a14="http://schemas.microsoft.com/office/drawing/2010/main">
                  <a:solidFill>
                    <a:srgbClr val="FFFFFF"/>
                  </a:solidFill>
                </a14:hiddenFill>
              </a:ext>
            </a:extLst>
          </p:spPr>
        </p:pic>
        <p:pic>
          <p:nvPicPr>
            <p:cNvPr id="76" name="Picture 19" descr="C:\Users\jacqui.fenner\Desktop\PTT templates\images\noaa icons\noaa_icons-10.png">
              <a:hlinkClick r:id="rId14"/>
            </p:cNvPr>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5240" y="381000"/>
              <a:ext cx="472440" cy="324009"/>
            </a:xfrm>
            <a:prstGeom prst="rect">
              <a:avLst/>
            </a:prstGeom>
            <a:noFill/>
            <a:extLst>
              <a:ext uri="{909E8E84-426E-40dd-AFC4-6F175D3DCCD1}">
                <a14:hiddenFill xmlns="" xmlns:a14="http://schemas.microsoft.com/office/drawing/2010/main">
                  <a:solidFill>
                    <a:srgbClr val="FFFFFF"/>
                  </a:solidFill>
                </a14:hiddenFill>
              </a:ext>
            </a:extLst>
          </p:spPr>
        </p:pic>
        <p:grpSp>
          <p:nvGrpSpPr>
            <p:cNvPr id="77" name="Group 76"/>
            <p:cNvGrpSpPr/>
            <p:nvPr userDrawn="1"/>
          </p:nvGrpSpPr>
          <p:grpSpPr>
            <a:xfrm>
              <a:off x="15148" y="0"/>
              <a:ext cx="420624" cy="6858000"/>
              <a:chOff x="15148" y="0"/>
              <a:chExt cx="420624" cy="6858000"/>
            </a:xfrm>
          </p:grpSpPr>
          <p:grpSp>
            <p:nvGrpSpPr>
              <p:cNvPr id="78" name="Group 77"/>
              <p:cNvGrpSpPr/>
              <p:nvPr userDrawn="1"/>
            </p:nvGrpSpPr>
            <p:grpSpPr>
              <a:xfrm>
                <a:off x="15148" y="1066800"/>
                <a:ext cx="420624" cy="5334000"/>
                <a:chOff x="15148" y="1066800"/>
                <a:chExt cx="420624" cy="5334000"/>
              </a:xfrm>
            </p:grpSpPr>
            <p:cxnSp>
              <p:nvCxnSpPr>
                <p:cNvPr id="80" name="Straight Connector 79"/>
                <p:cNvCxnSpPr/>
                <p:nvPr userDrawn="1"/>
              </p:nvCxnSpPr>
              <p:spPr>
                <a:xfrm>
                  <a:off x="15148" y="4267200"/>
                  <a:ext cx="42062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userDrawn="1"/>
              </p:nvCxnSpPr>
              <p:spPr>
                <a:xfrm>
                  <a:off x="15148" y="3200400"/>
                  <a:ext cx="42062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userDrawn="1"/>
              </p:nvCxnSpPr>
              <p:spPr>
                <a:xfrm>
                  <a:off x="15148" y="2133600"/>
                  <a:ext cx="42062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userDrawn="1"/>
              </p:nvCxnSpPr>
              <p:spPr>
                <a:xfrm>
                  <a:off x="15148" y="5334000"/>
                  <a:ext cx="42062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userDrawn="1"/>
              </p:nvCxnSpPr>
              <p:spPr>
                <a:xfrm>
                  <a:off x="15148" y="1066800"/>
                  <a:ext cx="42062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userDrawn="1"/>
              </p:nvCxnSpPr>
              <p:spPr>
                <a:xfrm>
                  <a:off x="15148" y="6400800"/>
                  <a:ext cx="42062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grpSp>
          <p:cxnSp>
            <p:nvCxnSpPr>
              <p:cNvPr id="79" name="Straight Connector 78"/>
              <p:cNvCxnSpPr/>
              <p:nvPr userDrawn="1"/>
            </p:nvCxnSpPr>
            <p:spPr>
              <a:xfrm>
                <a:off x="431292" y="0"/>
                <a:ext cx="0" cy="685800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4570830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Slide Title</a:t>
            </a:r>
          </a:p>
        </p:txBody>
      </p:sp>
      <p:sp>
        <p:nvSpPr>
          <p:cNvPr id="9" name="Content Placeholder 2"/>
          <p:cNvSpPr>
            <a:spLocks noGrp="1"/>
          </p:cNvSpPr>
          <p:nvPr>
            <p:ph idx="19" hasCustomPrompt="1"/>
          </p:nvPr>
        </p:nvSpPr>
        <p:spPr>
          <a:xfrm>
            <a:off x="1003852" y="1219200"/>
            <a:ext cx="3263349" cy="4953000"/>
          </a:xfrm>
        </p:spPr>
        <p:txBody>
          <a:bodyPr/>
          <a:lstStyle>
            <a:lvl1pPr>
              <a:defRPr sz="2100" b="0" baseline="0">
                <a:solidFill>
                  <a:schemeClr val="tx1">
                    <a:lumMod val="75000"/>
                  </a:schemeClr>
                </a:solidFill>
              </a:defRPr>
            </a:lvl1pPr>
            <a:lvl2pPr>
              <a:defRPr sz="1800">
                <a:solidFill>
                  <a:schemeClr val="tx1">
                    <a:lumMod val="75000"/>
                  </a:schemeClr>
                </a:solidFill>
              </a:defRPr>
            </a:lvl2pPr>
            <a:lvl3pPr>
              <a:defRPr sz="1500">
                <a:solidFill>
                  <a:schemeClr val="tx1">
                    <a:lumMod val="75000"/>
                  </a:schemeClr>
                </a:solidFill>
              </a:defRPr>
            </a:lvl3pPr>
            <a:lvl4pPr>
              <a:defRPr sz="1350">
                <a:solidFill>
                  <a:schemeClr val="tx1">
                    <a:lumMod val="75000"/>
                  </a:schemeClr>
                </a:solidFill>
              </a:defRPr>
            </a:lvl4pPr>
            <a:lvl5pPr>
              <a:defRPr sz="1200">
                <a:solidFill>
                  <a:schemeClr val="tx1">
                    <a:lumMod val="75000"/>
                  </a:schemeClr>
                </a:solidFill>
              </a:defRPr>
            </a:lvl5pPr>
          </a:lstStyle>
          <a:p>
            <a:pPr lvl="0"/>
            <a:r>
              <a:rPr lang="en-US" dirty="0"/>
              <a:t>First level</a:t>
            </a:r>
          </a:p>
          <a:p>
            <a:pPr lvl="1"/>
            <a:r>
              <a:rPr lang="en-US" dirty="0"/>
              <a:t>Second level</a:t>
            </a:r>
          </a:p>
          <a:p>
            <a:pPr lvl="2"/>
            <a:r>
              <a:rPr lang="en-US" dirty="0"/>
              <a:t>Third level</a:t>
            </a:r>
          </a:p>
        </p:txBody>
      </p:sp>
      <p:sp>
        <p:nvSpPr>
          <p:cNvPr id="13" name="Content Placeholder 2"/>
          <p:cNvSpPr>
            <a:spLocks noGrp="1"/>
          </p:cNvSpPr>
          <p:nvPr>
            <p:ph idx="20" hasCustomPrompt="1"/>
          </p:nvPr>
        </p:nvSpPr>
        <p:spPr>
          <a:xfrm>
            <a:off x="8331200" y="1219200"/>
            <a:ext cx="3263349" cy="4953000"/>
          </a:xfrm>
        </p:spPr>
        <p:txBody>
          <a:bodyPr/>
          <a:lstStyle>
            <a:lvl1pPr>
              <a:defRPr sz="2100" b="0" baseline="0">
                <a:solidFill>
                  <a:schemeClr val="tx1">
                    <a:lumMod val="75000"/>
                  </a:schemeClr>
                </a:solidFill>
              </a:defRPr>
            </a:lvl1pPr>
            <a:lvl2pPr>
              <a:defRPr sz="1800">
                <a:solidFill>
                  <a:schemeClr val="tx1">
                    <a:lumMod val="75000"/>
                  </a:schemeClr>
                </a:solidFill>
              </a:defRPr>
            </a:lvl2pPr>
            <a:lvl3pPr>
              <a:defRPr sz="1500">
                <a:solidFill>
                  <a:schemeClr val="tx1">
                    <a:lumMod val="75000"/>
                  </a:schemeClr>
                </a:solidFill>
              </a:defRPr>
            </a:lvl3pPr>
            <a:lvl4pPr>
              <a:defRPr sz="1350">
                <a:solidFill>
                  <a:schemeClr val="tx1">
                    <a:lumMod val="75000"/>
                  </a:schemeClr>
                </a:solidFill>
              </a:defRPr>
            </a:lvl4pPr>
            <a:lvl5pPr>
              <a:defRPr sz="1200">
                <a:solidFill>
                  <a:schemeClr val="tx1">
                    <a:lumMod val="75000"/>
                  </a:schemeClr>
                </a:solidFill>
              </a:defRPr>
            </a:lvl5pPr>
          </a:lstStyle>
          <a:p>
            <a:pPr lvl="0"/>
            <a:r>
              <a:rPr lang="en-US" dirty="0"/>
              <a:t>First level</a:t>
            </a:r>
          </a:p>
          <a:p>
            <a:pPr lvl="1"/>
            <a:r>
              <a:rPr lang="en-US" dirty="0"/>
              <a:t>Second level</a:t>
            </a:r>
          </a:p>
          <a:p>
            <a:pPr lvl="2"/>
            <a:r>
              <a:rPr lang="en-US" dirty="0"/>
              <a:t>Third level</a:t>
            </a:r>
          </a:p>
        </p:txBody>
      </p:sp>
      <p:sp>
        <p:nvSpPr>
          <p:cNvPr id="14" name="Content Placeholder 2"/>
          <p:cNvSpPr>
            <a:spLocks noGrp="1"/>
          </p:cNvSpPr>
          <p:nvPr>
            <p:ph idx="21" hasCustomPrompt="1"/>
          </p:nvPr>
        </p:nvSpPr>
        <p:spPr>
          <a:xfrm>
            <a:off x="4667527" y="1219200"/>
            <a:ext cx="3263349" cy="4953000"/>
          </a:xfrm>
        </p:spPr>
        <p:txBody>
          <a:bodyPr/>
          <a:lstStyle>
            <a:lvl1pPr>
              <a:defRPr sz="2100" b="0" baseline="0">
                <a:solidFill>
                  <a:schemeClr val="tx1">
                    <a:lumMod val="75000"/>
                  </a:schemeClr>
                </a:solidFill>
              </a:defRPr>
            </a:lvl1pPr>
            <a:lvl2pPr>
              <a:defRPr sz="1800">
                <a:solidFill>
                  <a:schemeClr val="tx1">
                    <a:lumMod val="75000"/>
                  </a:schemeClr>
                </a:solidFill>
              </a:defRPr>
            </a:lvl2pPr>
            <a:lvl3pPr>
              <a:defRPr sz="1500">
                <a:solidFill>
                  <a:schemeClr val="tx1">
                    <a:lumMod val="75000"/>
                  </a:schemeClr>
                </a:solidFill>
              </a:defRPr>
            </a:lvl3pPr>
            <a:lvl4pPr>
              <a:defRPr sz="1350">
                <a:solidFill>
                  <a:schemeClr val="tx1">
                    <a:lumMod val="75000"/>
                  </a:schemeClr>
                </a:solidFill>
              </a:defRPr>
            </a:lvl4pPr>
            <a:lvl5pPr>
              <a:defRPr sz="1200">
                <a:solidFill>
                  <a:schemeClr val="tx1">
                    <a:lumMod val="75000"/>
                  </a:schemeClr>
                </a:solidFill>
              </a:defRPr>
            </a:lvl5pPr>
          </a:lstStyle>
          <a:p>
            <a:pPr lvl="0"/>
            <a:r>
              <a:rPr lang="en-US" dirty="0"/>
              <a:t>First level</a:t>
            </a:r>
          </a:p>
          <a:p>
            <a:pPr lvl="1"/>
            <a:r>
              <a:rPr lang="en-US" dirty="0"/>
              <a:t>Second level</a:t>
            </a:r>
          </a:p>
          <a:p>
            <a:pPr lvl="2"/>
            <a:r>
              <a:rPr lang="en-US" dirty="0"/>
              <a:t>Third level</a:t>
            </a:r>
          </a:p>
        </p:txBody>
      </p:sp>
    </p:spTree>
    <p:extLst>
      <p:ext uri="{BB962C8B-B14F-4D97-AF65-F5344CB8AC3E}">
        <p14:creationId xmlns:p14="http://schemas.microsoft.com/office/powerpoint/2010/main" val="39655022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Column, 3 Pic">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Slide Title</a:t>
            </a:r>
          </a:p>
        </p:txBody>
      </p:sp>
      <p:sp>
        <p:nvSpPr>
          <p:cNvPr id="18" name="Picture Placeholder 3"/>
          <p:cNvSpPr>
            <a:spLocks noGrp="1"/>
          </p:cNvSpPr>
          <p:nvPr>
            <p:ph type="pic" sz="quarter" idx="15"/>
          </p:nvPr>
        </p:nvSpPr>
        <p:spPr>
          <a:xfrm>
            <a:off x="1016001" y="1219200"/>
            <a:ext cx="3247251" cy="1600200"/>
          </a:xfrm>
          <a:solidFill>
            <a:schemeClr val="bg1">
              <a:lumMod val="95000"/>
            </a:schemeClr>
          </a:solidFill>
        </p:spPr>
        <p:txBody>
          <a:bodyPr anchor="ctr" anchorCtr="0">
            <a:normAutofit/>
          </a:bodyPr>
          <a:lstStyle>
            <a:lvl1pPr marL="0" indent="0" algn="ctr">
              <a:buNone/>
              <a:defRPr sz="1500">
                <a:solidFill>
                  <a:schemeClr val="bg1">
                    <a:lumMod val="50000"/>
                  </a:schemeClr>
                </a:solidFill>
              </a:defRPr>
            </a:lvl1pPr>
          </a:lstStyle>
          <a:p>
            <a:endParaRPr lang="en-US" dirty="0"/>
          </a:p>
        </p:txBody>
      </p:sp>
      <p:sp>
        <p:nvSpPr>
          <p:cNvPr id="14" name="Picture Placeholder 3"/>
          <p:cNvSpPr>
            <a:spLocks noGrp="1"/>
          </p:cNvSpPr>
          <p:nvPr>
            <p:ph type="pic" sz="quarter" idx="17"/>
          </p:nvPr>
        </p:nvSpPr>
        <p:spPr>
          <a:xfrm>
            <a:off x="4677549" y="1219200"/>
            <a:ext cx="3247251" cy="1600200"/>
          </a:xfrm>
          <a:solidFill>
            <a:schemeClr val="bg1">
              <a:lumMod val="95000"/>
            </a:schemeClr>
          </a:solidFill>
        </p:spPr>
        <p:txBody>
          <a:bodyPr anchor="ctr" anchorCtr="0">
            <a:normAutofit/>
          </a:bodyPr>
          <a:lstStyle>
            <a:lvl1pPr marL="0" indent="0" algn="ctr">
              <a:buNone/>
              <a:defRPr sz="1500">
                <a:solidFill>
                  <a:schemeClr val="bg1">
                    <a:lumMod val="50000"/>
                  </a:schemeClr>
                </a:solidFill>
              </a:defRPr>
            </a:lvl1pPr>
          </a:lstStyle>
          <a:p>
            <a:endParaRPr lang="en-US" dirty="0"/>
          </a:p>
        </p:txBody>
      </p:sp>
      <p:sp>
        <p:nvSpPr>
          <p:cNvPr id="16" name="Picture Placeholder 3"/>
          <p:cNvSpPr>
            <a:spLocks noGrp="1"/>
          </p:cNvSpPr>
          <p:nvPr>
            <p:ph type="pic" sz="quarter" idx="19"/>
          </p:nvPr>
        </p:nvSpPr>
        <p:spPr>
          <a:xfrm>
            <a:off x="8335149" y="1219200"/>
            <a:ext cx="3247251" cy="1600200"/>
          </a:xfrm>
          <a:solidFill>
            <a:schemeClr val="bg1">
              <a:lumMod val="95000"/>
            </a:schemeClr>
          </a:solidFill>
        </p:spPr>
        <p:txBody>
          <a:bodyPr anchor="ctr" anchorCtr="0">
            <a:normAutofit/>
          </a:bodyPr>
          <a:lstStyle>
            <a:lvl1pPr marL="0" indent="0" algn="ctr">
              <a:buNone/>
              <a:defRPr sz="1500">
                <a:solidFill>
                  <a:schemeClr val="bg1">
                    <a:lumMod val="50000"/>
                  </a:schemeClr>
                </a:solidFill>
              </a:defRPr>
            </a:lvl1pPr>
          </a:lstStyle>
          <a:p>
            <a:endParaRPr lang="en-US" dirty="0"/>
          </a:p>
        </p:txBody>
      </p:sp>
      <p:sp>
        <p:nvSpPr>
          <p:cNvPr id="17" name="Content Placeholder 2"/>
          <p:cNvSpPr>
            <a:spLocks noGrp="1"/>
          </p:cNvSpPr>
          <p:nvPr>
            <p:ph idx="21" hasCustomPrompt="1"/>
          </p:nvPr>
        </p:nvSpPr>
        <p:spPr>
          <a:xfrm>
            <a:off x="1003852" y="3048000"/>
            <a:ext cx="3263349" cy="3124200"/>
          </a:xfrm>
        </p:spPr>
        <p:txBody>
          <a:bodyPr/>
          <a:lstStyle>
            <a:lvl1pPr>
              <a:defRPr sz="2100" b="0" baseline="0">
                <a:solidFill>
                  <a:schemeClr val="tx1">
                    <a:lumMod val="75000"/>
                  </a:schemeClr>
                </a:solidFill>
              </a:defRPr>
            </a:lvl1pPr>
            <a:lvl2pPr>
              <a:defRPr sz="1800">
                <a:solidFill>
                  <a:schemeClr val="tx1">
                    <a:lumMod val="75000"/>
                  </a:schemeClr>
                </a:solidFill>
              </a:defRPr>
            </a:lvl2pPr>
            <a:lvl3pPr>
              <a:defRPr sz="1500">
                <a:solidFill>
                  <a:schemeClr val="tx1">
                    <a:lumMod val="75000"/>
                  </a:schemeClr>
                </a:solidFill>
              </a:defRPr>
            </a:lvl3pPr>
            <a:lvl4pPr>
              <a:defRPr sz="1350">
                <a:solidFill>
                  <a:schemeClr val="tx1">
                    <a:lumMod val="75000"/>
                  </a:schemeClr>
                </a:solidFill>
              </a:defRPr>
            </a:lvl4pPr>
            <a:lvl5pPr>
              <a:defRPr sz="1200">
                <a:solidFill>
                  <a:schemeClr val="tx1">
                    <a:lumMod val="75000"/>
                  </a:schemeClr>
                </a:solidFill>
              </a:defRPr>
            </a:lvl5pPr>
          </a:lstStyle>
          <a:p>
            <a:pPr lvl="0"/>
            <a:r>
              <a:rPr lang="en-US" dirty="0"/>
              <a:t>First level</a:t>
            </a:r>
          </a:p>
          <a:p>
            <a:pPr lvl="1"/>
            <a:r>
              <a:rPr lang="en-US" dirty="0"/>
              <a:t>Second level</a:t>
            </a:r>
          </a:p>
          <a:p>
            <a:pPr lvl="2"/>
            <a:r>
              <a:rPr lang="en-US" dirty="0"/>
              <a:t>Third level</a:t>
            </a:r>
          </a:p>
        </p:txBody>
      </p:sp>
      <p:sp>
        <p:nvSpPr>
          <p:cNvPr id="19" name="Content Placeholder 2"/>
          <p:cNvSpPr>
            <a:spLocks noGrp="1"/>
          </p:cNvSpPr>
          <p:nvPr>
            <p:ph idx="22" hasCustomPrompt="1"/>
          </p:nvPr>
        </p:nvSpPr>
        <p:spPr>
          <a:xfrm>
            <a:off x="8331200" y="3048000"/>
            <a:ext cx="3263349" cy="3124200"/>
          </a:xfrm>
        </p:spPr>
        <p:txBody>
          <a:bodyPr/>
          <a:lstStyle>
            <a:lvl1pPr>
              <a:defRPr sz="2100" b="0" baseline="0">
                <a:solidFill>
                  <a:schemeClr val="tx1">
                    <a:lumMod val="75000"/>
                  </a:schemeClr>
                </a:solidFill>
              </a:defRPr>
            </a:lvl1pPr>
            <a:lvl2pPr>
              <a:defRPr sz="1800">
                <a:solidFill>
                  <a:schemeClr val="tx1">
                    <a:lumMod val="75000"/>
                  </a:schemeClr>
                </a:solidFill>
              </a:defRPr>
            </a:lvl2pPr>
            <a:lvl3pPr>
              <a:defRPr sz="1500">
                <a:solidFill>
                  <a:schemeClr val="tx1">
                    <a:lumMod val="75000"/>
                  </a:schemeClr>
                </a:solidFill>
              </a:defRPr>
            </a:lvl3pPr>
            <a:lvl4pPr>
              <a:defRPr sz="1350">
                <a:solidFill>
                  <a:schemeClr val="tx1">
                    <a:lumMod val="75000"/>
                  </a:schemeClr>
                </a:solidFill>
              </a:defRPr>
            </a:lvl4pPr>
            <a:lvl5pPr>
              <a:defRPr sz="1200">
                <a:solidFill>
                  <a:schemeClr val="tx1">
                    <a:lumMod val="75000"/>
                  </a:schemeClr>
                </a:solidFill>
              </a:defRPr>
            </a:lvl5pPr>
          </a:lstStyle>
          <a:p>
            <a:pPr lvl="0"/>
            <a:r>
              <a:rPr lang="en-US" dirty="0"/>
              <a:t>First level</a:t>
            </a:r>
          </a:p>
          <a:p>
            <a:pPr lvl="1"/>
            <a:r>
              <a:rPr lang="en-US" dirty="0"/>
              <a:t>Second level</a:t>
            </a:r>
          </a:p>
          <a:p>
            <a:pPr lvl="2"/>
            <a:r>
              <a:rPr lang="en-US" dirty="0"/>
              <a:t>Third level</a:t>
            </a:r>
          </a:p>
        </p:txBody>
      </p:sp>
      <p:sp>
        <p:nvSpPr>
          <p:cNvPr id="20" name="Content Placeholder 2"/>
          <p:cNvSpPr>
            <a:spLocks noGrp="1"/>
          </p:cNvSpPr>
          <p:nvPr>
            <p:ph idx="23" hasCustomPrompt="1"/>
          </p:nvPr>
        </p:nvSpPr>
        <p:spPr>
          <a:xfrm>
            <a:off x="4667527" y="3048000"/>
            <a:ext cx="3263349" cy="3124200"/>
          </a:xfrm>
        </p:spPr>
        <p:txBody>
          <a:bodyPr/>
          <a:lstStyle>
            <a:lvl1pPr>
              <a:defRPr sz="2100" b="0" baseline="0">
                <a:solidFill>
                  <a:schemeClr val="tx1">
                    <a:lumMod val="75000"/>
                  </a:schemeClr>
                </a:solidFill>
              </a:defRPr>
            </a:lvl1pPr>
            <a:lvl2pPr>
              <a:defRPr sz="1800">
                <a:solidFill>
                  <a:schemeClr val="tx1">
                    <a:lumMod val="75000"/>
                  </a:schemeClr>
                </a:solidFill>
              </a:defRPr>
            </a:lvl2pPr>
            <a:lvl3pPr>
              <a:defRPr sz="1500">
                <a:solidFill>
                  <a:schemeClr val="tx1">
                    <a:lumMod val="75000"/>
                  </a:schemeClr>
                </a:solidFill>
              </a:defRPr>
            </a:lvl3pPr>
            <a:lvl4pPr>
              <a:defRPr sz="1350">
                <a:solidFill>
                  <a:schemeClr val="tx1">
                    <a:lumMod val="75000"/>
                  </a:schemeClr>
                </a:solidFill>
              </a:defRPr>
            </a:lvl4pPr>
            <a:lvl5pPr>
              <a:defRPr sz="1200">
                <a:solidFill>
                  <a:schemeClr val="tx1">
                    <a:lumMod val="75000"/>
                  </a:schemeClr>
                </a:solidFill>
              </a:defRPr>
            </a:lvl5pPr>
          </a:lstStyle>
          <a:p>
            <a:pPr lvl="0"/>
            <a:r>
              <a:rPr lang="en-US" dirty="0"/>
              <a:t>First level</a:t>
            </a:r>
          </a:p>
          <a:p>
            <a:pPr lvl="1"/>
            <a:r>
              <a:rPr lang="en-US" dirty="0"/>
              <a:t>Second level</a:t>
            </a:r>
          </a:p>
          <a:p>
            <a:pPr lvl="2"/>
            <a:r>
              <a:rPr lang="en-US" dirty="0"/>
              <a:t>Third level</a:t>
            </a:r>
          </a:p>
        </p:txBody>
      </p:sp>
    </p:spTree>
    <p:extLst>
      <p:ext uri="{BB962C8B-B14F-4D97-AF65-F5344CB8AC3E}">
        <p14:creationId xmlns:p14="http://schemas.microsoft.com/office/powerpoint/2010/main" val="17471923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 Lg Pic">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Slide Title</a:t>
            </a:r>
          </a:p>
        </p:txBody>
      </p:sp>
      <p:sp>
        <p:nvSpPr>
          <p:cNvPr id="4" name="Picture Placeholder 3"/>
          <p:cNvSpPr>
            <a:spLocks noGrp="1"/>
          </p:cNvSpPr>
          <p:nvPr>
            <p:ph type="pic" sz="quarter" idx="14"/>
          </p:nvPr>
        </p:nvSpPr>
        <p:spPr>
          <a:xfrm>
            <a:off x="1016000" y="1219200"/>
            <a:ext cx="10566400" cy="4953000"/>
          </a:xfrm>
          <a:solidFill>
            <a:schemeClr val="bg1">
              <a:lumMod val="95000"/>
            </a:schemeClr>
          </a:solidFill>
        </p:spPr>
        <p:txBody>
          <a:bodyPr anchor="ctr" anchorCtr="0">
            <a:normAutofit/>
          </a:bodyPr>
          <a:lstStyle>
            <a:lvl1pPr marL="0" indent="0" algn="ctr">
              <a:buNone/>
              <a:defRPr sz="1500">
                <a:solidFill>
                  <a:schemeClr val="bg1">
                    <a:lumMod val="50000"/>
                  </a:schemeClr>
                </a:solidFill>
              </a:defRPr>
            </a:lvl1pPr>
          </a:lstStyle>
          <a:p>
            <a:endParaRPr lang="en-US" dirty="0"/>
          </a:p>
        </p:txBody>
      </p:sp>
    </p:spTree>
    <p:extLst>
      <p:ext uri="{BB962C8B-B14F-4D97-AF65-F5344CB8AC3E}">
        <p14:creationId xmlns:p14="http://schemas.microsoft.com/office/powerpoint/2010/main" val="23561614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0"/>
        <p:cNvGrpSpPr/>
        <p:nvPr/>
      </p:nvGrpSpPr>
      <p:grpSpPr>
        <a:xfrm>
          <a:off x="0" y="0"/>
          <a:ext cx="0" cy="0"/>
          <a:chOff x="0" y="0"/>
          <a:chExt cx="0" cy="0"/>
        </a:xfrm>
      </p:grpSpPr>
      <p:sp>
        <p:nvSpPr>
          <p:cNvPr id="21" name="Shape 21"/>
          <p:cNvSpPr txBox="1">
            <a:spLocks noGrp="1"/>
          </p:cNvSpPr>
          <p:nvPr>
            <p:ph type="body" idx="1"/>
          </p:nvPr>
        </p:nvSpPr>
        <p:spPr>
          <a:xfrm>
            <a:off x="609600" y="1600205"/>
            <a:ext cx="10972800" cy="4525963"/>
          </a:xfrm>
          <a:prstGeom prst="rect">
            <a:avLst/>
          </a:prstGeom>
          <a:noFill/>
          <a:ln>
            <a:noFill/>
          </a:ln>
        </p:spPr>
        <p:txBody>
          <a:bodyPr spcFirstLastPara="1" wrap="square" lIns="91425" tIns="91425" rIns="91425" bIns="91425" anchor="t" anchorCtr="0"/>
          <a:lstStyle>
            <a:lvl1pPr marL="257175" marR="0" lvl="0" indent="-128588" algn="l" rtl="0">
              <a:spcBef>
                <a:spcPts val="180"/>
              </a:spcBef>
              <a:spcAft>
                <a:spcPts val="0"/>
              </a:spcAft>
              <a:buClr>
                <a:schemeClr val="dk1"/>
              </a:buClr>
              <a:buSzPts val="1600"/>
              <a:buFont typeface="Arial"/>
              <a:buNone/>
              <a:defRPr sz="900" b="0" i="0" u="none" strike="noStrike" cap="none">
                <a:solidFill>
                  <a:schemeClr val="dk1"/>
                </a:solidFill>
                <a:latin typeface="Arial"/>
                <a:ea typeface="Arial"/>
                <a:cs typeface="Arial"/>
                <a:sym typeface="Arial"/>
              </a:defRPr>
            </a:lvl1pPr>
            <a:lvl2pPr marL="514350" marR="0" lvl="1" indent="-128588" algn="l" rtl="0">
              <a:spcBef>
                <a:spcPts val="180"/>
              </a:spcBef>
              <a:spcAft>
                <a:spcPts val="0"/>
              </a:spcAft>
              <a:buClr>
                <a:schemeClr val="dk1"/>
              </a:buClr>
              <a:buSzPts val="1600"/>
              <a:buFont typeface="Arial"/>
              <a:buNone/>
              <a:defRPr sz="900" b="0" i="0" u="none" strike="noStrike" cap="none">
                <a:solidFill>
                  <a:schemeClr val="dk1"/>
                </a:solidFill>
                <a:latin typeface="Arial"/>
                <a:ea typeface="Arial"/>
                <a:cs typeface="Arial"/>
                <a:sym typeface="Arial"/>
              </a:defRPr>
            </a:lvl2pPr>
            <a:lvl3pPr marL="771525" marR="0" lvl="2" indent="-128588" algn="l" rtl="0">
              <a:spcBef>
                <a:spcPts val="180"/>
              </a:spcBef>
              <a:spcAft>
                <a:spcPts val="0"/>
              </a:spcAft>
              <a:buClr>
                <a:schemeClr val="dk1"/>
              </a:buClr>
              <a:buSzPts val="1600"/>
              <a:buFont typeface="Arial"/>
              <a:buNone/>
              <a:defRPr sz="900" b="0" i="0" u="none" strike="noStrike" cap="none">
                <a:solidFill>
                  <a:schemeClr val="dk1"/>
                </a:solidFill>
                <a:latin typeface="Arial"/>
                <a:ea typeface="Arial"/>
                <a:cs typeface="Arial"/>
                <a:sym typeface="Arial"/>
              </a:defRPr>
            </a:lvl3pPr>
            <a:lvl4pPr marL="1028700" marR="0" lvl="3" indent="-128588" algn="l" rtl="0">
              <a:spcBef>
                <a:spcPts val="180"/>
              </a:spcBef>
              <a:spcAft>
                <a:spcPts val="0"/>
              </a:spcAft>
              <a:buClr>
                <a:schemeClr val="dk1"/>
              </a:buClr>
              <a:buSzPts val="1600"/>
              <a:buFont typeface="Arial"/>
              <a:buNone/>
              <a:defRPr sz="900" b="0" i="0" u="none" strike="noStrike" cap="none">
                <a:solidFill>
                  <a:schemeClr val="dk1"/>
                </a:solidFill>
                <a:latin typeface="Arial"/>
                <a:ea typeface="Arial"/>
                <a:cs typeface="Arial"/>
                <a:sym typeface="Arial"/>
              </a:defRPr>
            </a:lvl4pPr>
            <a:lvl5pPr marL="1285875" marR="0" lvl="4" indent="-128588" algn="l" rtl="0">
              <a:spcBef>
                <a:spcPts val="180"/>
              </a:spcBef>
              <a:spcAft>
                <a:spcPts val="0"/>
              </a:spcAft>
              <a:buClr>
                <a:schemeClr val="dk1"/>
              </a:buClr>
              <a:buSzPts val="1600"/>
              <a:buFont typeface="Arial"/>
              <a:buNone/>
              <a:defRPr sz="900" b="0" i="0" u="none" strike="noStrike" cap="none">
                <a:solidFill>
                  <a:schemeClr val="dk1"/>
                </a:solidFill>
                <a:latin typeface="Arial"/>
                <a:ea typeface="Arial"/>
                <a:cs typeface="Arial"/>
                <a:sym typeface="Arial"/>
              </a:defRPr>
            </a:lvl5pPr>
            <a:lvl6pPr marL="1543050" marR="0" lvl="5" indent="-200025" algn="l" rtl="0">
              <a:spcBef>
                <a:spcPts val="225"/>
              </a:spcBef>
              <a:spcAft>
                <a:spcPts val="0"/>
              </a:spcAft>
              <a:buClr>
                <a:schemeClr val="dk1"/>
              </a:buClr>
              <a:buSzPts val="2000"/>
              <a:buFont typeface="Arial"/>
              <a:buChar char="•"/>
              <a:defRPr sz="1125" b="0" i="0" u="none" strike="noStrike" cap="none">
                <a:solidFill>
                  <a:schemeClr val="dk1"/>
                </a:solidFill>
                <a:latin typeface="Arial"/>
                <a:ea typeface="Arial"/>
                <a:cs typeface="Arial"/>
                <a:sym typeface="Arial"/>
              </a:defRPr>
            </a:lvl6pPr>
            <a:lvl7pPr marL="1800225" marR="0" lvl="6" indent="-200025" algn="l" rtl="0">
              <a:spcBef>
                <a:spcPts val="225"/>
              </a:spcBef>
              <a:spcAft>
                <a:spcPts val="0"/>
              </a:spcAft>
              <a:buClr>
                <a:schemeClr val="dk1"/>
              </a:buClr>
              <a:buSzPts val="2000"/>
              <a:buFont typeface="Arial"/>
              <a:buChar char="•"/>
              <a:defRPr sz="1125" b="0" i="0" u="none" strike="noStrike" cap="none">
                <a:solidFill>
                  <a:schemeClr val="dk1"/>
                </a:solidFill>
                <a:latin typeface="Arial"/>
                <a:ea typeface="Arial"/>
                <a:cs typeface="Arial"/>
                <a:sym typeface="Arial"/>
              </a:defRPr>
            </a:lvl7pPr>
            <a:lvl8pPr marL="2057400" marR="0" lvl="7" indent="-200025" algn="l" rtl="0">
              <a:spcBef>
                <a:spcPts val="225"/>
              </a:spcBef>
              <a:spcAft>
                <a:spcPts val="0"/>
              </a:spcAft>
              <a:buClr>
                <a:schemeClr val="dk1"/>
              </a:buClr>
              <a:buSzPts val="2000"/>
              <a:buFont typeface="Arial"/>
              <a:buChar char="•"/>
              <a:defRPr sz="1125" b="0" i="0" u="none" strike="noStrike" cap="none">
                <a:solidFill>
                  <a:schemeClr val="dk1"/>
                </a:solidFill>
                <a:latin typeface="Arial"/>
                <a:ea typeface="Arial"/>
                <a:cs typeface="Arial"/>
                <a:sym typeface="Arial"/>
              </a:defRPr>
            </a:lvl8pPr>
            <a:lvl9pPr marL="2314575" marR="0" lvl="8" indent="-200025" algn="l" rtl="0">
              <a:spcBef>
                <a:spcPts val="225"/>
              </a:spcBef>
              <a:spcAft>
                <a:spcPts val="0"/>
              </a:spcAft>
              <a:buClr>
                <a:schemeClr val="dk1"/>
              </a:buClr>
              <a:buSzPts val="2000"/>
              <a:buFont typeface="Arial"/>
              <a:buChar char="•"/>
              <a:defRPr sz="1125" b="0" i="0" u="none" strike="noStrike" cap="none">
                <a:solidFill>
                  <a:schemeClr val="dk1"/>
                </a:solidFill>
                <a:latin typeface="Arial"/>
                <a:ea typeface="Arial"/>
                <a:cs typeface="Arial"/>
                <a:sym typeface="Arial"/>
              </a:defRPr>
            </a:lvl9pPr>
          </a:lstStyle>
          <a:p>
            <a:endParaRPr/>
          </a:p>
        </p:txBody>
      </p:sp>
      <p:sp>
        <p:nvSpPr>
          <p:cNvPr id="22" name="Shape 22"/>
          <p:cNvSpPr/>
          <p:nvPr/>
        </p:nvSpPr>
        <p:spPr>
          <a:xfrm>
            <a:off x="0" y="5"/>
            <a:ext cx="11582400" cy="685799"/>
          </a:xfrm>
          <a:prstGeom prst="rect">
            <a:avLst/>
          </a:prstGeom>
          <a:solidFill>
            <a:schemeClr val="lt1"/>
          </a:solidFill>
          <a:ln>
            <a:noFill/>
          </a:ln>
        </p:spPr>
        <p:txBody>
          <a:bodyPr spcFirstLastPara="1" wrap="square" lIns="51427" tIns="25706" rIns="51427" bIns="25706" anchor="ctr" anchorCtr="0">
            <a:noAutofit/>
          </a:bodyPr>
          <a:lstStyle/>
          <a:p>
            <a:pPr marL="0" marR="0" lvl="0" indent="0" algn="ctr" rtl="0">
              <a:spcBef>
                <a:spcPts val="0"/>
              </a:spcBef>
              <a:spcAft>
                <a:spcPts val="0"/>
              </a:spcAft>
              <a:buNone/>
            </a:pPr>
            <a:endParaRPr sz="1013" b="0" i="0" u="none" strike="noStrike" cap="none">
              <a:solidFill>
                <a:schemeClr val="lt1"/>
              </a:solidFill>
              <a:latin typeface="Arial"/>
              <a:ea typeface="Arial"/>
              <a:cs typeface="Arial"/>
              <a:sym typeface="Arial"/>
            </a:endParaRPr>
          </a:p>
        </p:txBody>
      </p:sp>
      <p:sp>
        <p:nvSpPr>
          <p:cNvPr id="23" name="Shape 23"/>
          <p:cNvSpPr/>
          <p:nvPr/>
        </p:nvSpPr>
        <p:spPr>
          <a:xfrm rot="10800000" flipH="1">
            <a:off x="0" y="729060"/>
            <a:ext cx="12192000" cy="36576"/>
          </a:xfrm>
          <a:prstGeom prst="rect">
            <a:avLst/>
          </a:prstGeom>
          <a:solidFill>
            <a:srgbClr val="FFD24E"/>
          </a:solidFill>
          <a:ln>
            <a:noFill/>
          </a:ln>
        </p:spPr>
        <p:txBody>
          <a:bodyPr spcFirstLastPara="1" wrap="square" lIns="51427" tIns="25706" rIns="51427" bIns="25706" anchor="ctr" anchorCtr="0">
            <a:noAutofit/>
          </a:bodyPr>
          <a:lstStyle/>
          <a:p>
            <a:pPr marL="0" marR="0" lvl="0" indent="0" algn="ctr" rtl="0">
              <a:spcBef>
                <a:spcPts val="0"/>
              </a:spcBef>
              <a:spcAft>
                <a:spcPts val="0"/>
              </a:spcAft>
              <a:buNone/>
            </a:pPr>
            <a:endParaRPr sz="1013" b="0" i="0" u="none" strike="noStrike" cap="none">
              <a:solidFill>
                <a:schemeClr val="lt1"/>
              </a:solidFill>
              <a:latin typeface="Arial"/>
              <a:ea typeface="Arial"/>
              <a:cs typeface="Arial"/>
              <a:sym typeface="Arial"/>
            </a:endParaRPr>
          </a:p>
        </p:txBody>
      </p:sp>
      <p:sp>
        <p:nvSpPr>
          <p:cNvPr id="24" name="Shape 24"/>
          <p:cNvSpPr txBox="1">
            <a:spLocks noGrp="1"/>
          </p:cNvSpPr>
          <p:nvPr>
            <p:ph type="title"/>
          </p:nvPr>
        </p:nvSpPr>
        <p:spPr>
          <a:xfrm>
            <a:off x="1727200" y="152400"/>
            <a:ext cx="9855200" cy="493078"/>
          </a:xfrm>
          <a:prstGeom prst="rect">
            <a:avLst/>
          </a:prstGeom>
          <a:noFill/>
          <a:ln>
            <a:noFill/>
          </a:ln>
        </p:spPr>
        <p:txBody>
          <a:bodyPr spcFirstLastPara="1" wrap="square" lIns="91425" tIns="91425" rIns="91425" bIns="91425" anchor="ctr" anchorCtr="0"/>
          <a:lstStyle>
            <a:lvl1pPr marL="0" marR="0" lvl="0" indent="0" algn="r" rtl="0">
              <a:spcBef>
                <a:spcPts val="0"/>
              </a:spcBef>
              <a:spcAft>
                <a:spcPts val="0"/>
              </a:spcAft>
              <a:buClr>
                <a:schemeClr val="dk1"/>
              </a:buClr>
              <a:buSzPts val="2400"/>
              <a:buFont typeface="Arial"/>
              <a:buNone/>
              <a:defRPr sz="1350" b="1" i="0" u="none" strike="noStrike" cap="none">
                <a:solidFill>
                  <a:schemeClr val="dk1"/>
                </a:solidFill>
                <a:latin typeface="Arial"/>
                <a:ea typeface="Arial"/>
                <a:cs typeface="Arial"/>
                <a:sym typeface="Arial"/>
              </a:defRPr>
            </a:lvl1pPr>
            <a:lvl2pPr lvl="1" indent="0">
              <a:spcBef>
                <a:spcPts val="0"/>
              </a:spcBef>
              <a:spcAft>
                <a:spcPts val="0"/>
              </a:spcAft>
              <a:buSzPts val="1400"/>
              <a:buNone/>
              <a:defRPr sz="1013"/>
            </a:lvl2pPr>
            <a:lvl3pPr lvl="2" indent="0">
              <a:spcBef>
                <a:spcPts val="0"/>
              </a:spcBef>
              <a:spcAft>
                <a:spcPts val="0"/>
              </a:spcAft>
              <a:buSzPts val="1400"/>
              <a:buNone/>
              <a:defRPr sz="1013"/>
            </a:lvl3pPr>
            <a:lvl4pPr lvl="3" indent="0">
              <a:spcBef>
                <a:spcPts val="0"/>
              </a:spcBef>
              <a:spcAft>
                <a:spcPts val="0"/>
              </a:spcAft>
              <a:buSzPts val="1400"/>
              <a:buNone/>
              <a:defRPr sz="1013"/>
            </a:lvl4pPr>
            <a:lvl5pPr lvl="4" indent="0">
              <a:spcBef>
                <a:spcPts val="0"/>
              </a:spcBef>
              <a:spcAft>
                <a:spcPts val="0"/>
              </a:spcAft>
              <a:buSzPts val="1400"/>
              <a:buNone/>
              <a:defRPr sz="1013"/>
            </a:lvl5pPr>
            <a:lvl6pPr lvl="5" indent="0">
              <a:spcBef>
                <a:spcPts val="0"/>
              </a:spcBef>
              <a:spcAft>
                <a:spcPts val="0"/>
              </a:spcAft>
              <a:buSzPts val="1400"/>
              <a:buNone/>
              <a:defRPr sz="1013"/>
            </a:lvl6pPr>
            <a:lvl7pPr lvl="6" indent="0">
              <a:spcBef>
                <a:spcPts val="0"/>
              </a:spcBef>
              <a:spcAft>
                <a:spcPts val="0"/>
              </a:spcAft>
              <a:buSzPts val="1400"/>
              <a:buNone/>
              <a:defRPr sz="1013"/>
            </a:lvl7pPr>
            <a:lvl8pPr lvl="7" indent="0">
              <a:spcBef>
                <a:spcPts val="0"/>
              </a:spcBef>
              <a:spcAft>
                <a:spcPts val="0"/>
              </a:spcAft>
              <a:buSzPts val="1400"/>
              <a:buNone/>
              <a:defRPr sz="1013"/>
            </a:lvl8pPr>
            <a:lvl9pPr lvl="8" indent="0">
              <a:spcBef>
                <a:spcPts val="0"/>
              </a:spcBef>
              <a:spcAft>
                <a:spcPts val="0"/>
              </a:spcAft>
              <a:buSzPts val="1400"/>
              <a:buNone/>
              <a:defRPr sz="1013"/>
            </a:lvl9pPr>
          </a:lstStyle>
          <a:p>
            <a:endParaRPr/>
          </a:p>
        </p:txBody>
      </p:sp>
      <p:pic>
        <p:nvPicPr>
          <p:cNvPr id="25" name="Shape 25"/>
          <p:cNvPicPr preferRelativeResize="0"/>
          <p:nvPr/>
        </p:nvPicPr>
        <p:blipFill rotWithShape="1">
          <a:blip r:embed="rId2">
            <a:alphaModFix/>
          </a:blip>
          <a:srcRect/>
          <a:stretch/>
        </p:blipFill>
        <p:spPr>
          <a:xfrm>
            <a:off x="152397" y="38098"/>
            <a:ext cx="1168403" cy="876302"/>
          </a:xfrm>
          <a:prstGeom prst="rect">
            <a:avLst/>
          </a:prstGeom>
          <a:noFill/>
          <a:ln>
            <a:noFill/>
          </a:ln>
        </p:spPr>
      </p:pic>
    </p:spTree>
    <p:extLst>
      <p:ext uri="{BB962C8B-B14F-4D97-AF65-F5344CB8AC3E}">
        <p14:creationId xmlns:p14="http://schemas.microsoft.com/office/powerpoint/2010/main" val="12851932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5" name="Rectangle 4"/>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FA741D4E-B25B-4C77-9016-1A3D696A17D8}" type="datetime1">
              <a:rPr lang="en-US" smtClean="0"/>
              <a:t>6/21/21</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a:t>         10785-11                              SPIE Remote Sensing: Sensors, Systems, and Next Generation Satellites</a:t>
            </a:r>
          </a:p>
        </p:txBody>
      </p:sp>
      <p:sp>
        <p:nvSpPr>
          <p:cNvPr id="9" name="Slide Number Placeholder 8"/>
          <p:cNvSpPr>
            <a:spLocks noGrp="1"/>
          </p:cNvSpPr>
          <p:nvPr>
            <p:ph type="sldNum" sz="quarter" idx="12"/>
          </p:nvPr>
        </p:nvSpPr>
        <p:spPr/>
        <p:txBody>
          <a:bodyPr/>
          <a:lstStyle/>
          <a:p>
            <a:fld id="{78C22EEC-69CA-4777-8E8F-01DD10FFCB0A}" type="slidenum">
              <a:rPr lang="en-US" smtClean="0"/>
              <a:t>‹#›</a:t>
            </a:fld>
            <a:endParaRPr lang="en-US"/>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168" y="44390"/>
            <a:ext cx="1226069" cy="919552"/>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292226" y="121243"/>
            <a:ext cx="2650831" cy="452298"/>
          </a:xfrm>
          <a:prstGeom prst="rect">
            <a:avLst/>
          </a:prstGeom>
        </p:spPr>
      </p:pic>
    </p:spTree>
    <p:extLst>
      <p:ext uri="{BB962C8B-B14F-4D97-AF65-F5344CB8AC3E}">
        <p14:creationId xmlns:p14="http://schemas.microsoft.com/office/powerpoint/2010/main" val="9415955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3"/>
            <a:ext cx="10972800" cy="4525963"/>
          </a:xfrm>
          <a:prstGeom prst="rect">
            <a:avLst/>
          </a:prstGeom>
        </p:spPr>
        <p:txBody>
          <a:bodyPr/>
          <a:lstStyle>
            <a:lvl1pPr marL="0" indent="0">
              <a:buNone/>
              <a:defRPr sz="1600">
                <a:latin typeface="+mj-lt"/>
              </a:defRPr>
            </a:lvl1pPr>
            <a:lvl2pPr marL="457200" indent="0">
              <a:buNone/>
              <a:defRPr sz="1600">
                <a:latin typeface="+mj-lt"/>
              </a:defRPr>
            </a:lvl2pPr>
            <a:lvl3pPr marL="914400" indent="0">
              <a:buNone/>
              <a:defRPr sz="1600">
                <a:latin typeface="+mj-lt"/>
              </a:defRPr>
            </a:lvl3pPr>
            <a:lvl4pPr marL="1371600" indent="0">
              <a:buNone/>
              <a:defRPr sz="1600">
                <a:latin typeface="+mj-lt"/>
              </a:defRPr>
            </a:lvl4pPr>
            <a:lvl5pPr marL="1828800" indent="0">
              <a:buNone/>
              <a:defRPr sz="1600">
                <a:latin typeface="+mj-lt"/>
              </a:defRPr>
            </a:lvl5pPr>
          </a:lstStyle>
          <a:p>
            <a:pPr lvl="0"/>
            <a:r>
              <a:rPr lang="en-US" dirty="0"/>
              <a:t>Click to edit Master text styles</a:t>
            </a:r>
          </a:p>
        </p:txBody>
      </p:sp>
      <p:sp>
        <p:nvSpPr>
          <p:cNvPr id="8" name="Rectangle 7"/>
          <p:cNvSpPr/>
          <p:nvPr/>
        </p:nvSpPr>
        <p:spPr>
          <a:xfrm>
            <a:off x="0" y="3"/>
            <a:ext cx="11582400" cy="6857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p:cNvSpPr/>
          <p:nvPr/>
        </p:nvSpPr>
        <p:spPr>
          <a:xfrm flipV="1">
            <a:off x="0" y="729060"/>
            <a:ext cx="12192000" cy="45720"/>
          </a:xfrm>
          <a:prstGeom prst="rect">
            <a:avLst/>
          </a:prstGeom>
          <a:solidFill>
            <a:srgbClr val="FFD2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1"/>
          <p:cNvSpPr>
            <a:spLocks noGrp="1"/>
          </p:cNvSpPr>
          <p:nvPr>
            <p:ph type="title"/>
          </p:nvPr>
        </p:nvSpPr>
        <p:spPr>
          <a:xfrm>
            <a:off x="1727200" y="152400"/>
            <a:ext cx="9855200" cy="493078"/>
          </a:xfrm>
          <a:prstGeom prst="rect">
            <a:avLst/>
          </a:prstGeom>
        </p:spPr>
        <p:txBody>
          <a:bodyPr lIns="0" tIns="0" rIns="0" bIns="0" anchor="ctr" anchorCtr="0">
            <a:noAutofit/>
          </a:bodyPr>
          <a:lstStyle>
            <a:lvl1pPr algn="r">
              <a:defRPr sz="2400" b="1">
                <a:latin typeface="+mj-lt"/>
              </a:defRPr>
            </a:lvl1pPr>
          </a:lstStyle>
          <a:p>
            <a:r>
              <a:rPr lang="en-US"/>
              <a:t>Click to edit Master title style</a:t>
            </a:r>
            <a:endParaRPr lang="en-US" dirty="0"/>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3024" y="45720"/>
            <a:ext cx="1177776" cy="883332"/>
          </a:xfrm>
          <a:prstGeom prst="rect">
            <a:avLst/>
          </a:prstGeom>
        </p:spPr>
      </p:pic>
    </p:spTree>
    <p:extLst>
      <p:ext uri="{BB962C8B-B14F-4D97-AF65-F5344CB8AC3E}">
        <p14:creationId xmlns:p14="http://schemas.microsoft.com/office/powerpoint/2010/main" val="3058154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3"/>
            <a:ext cx="10972800" cy="4525963"/>
          </a:xfrm>
          <a:prstGeom prst="rect">
            <a:avLst/>
          </a:prstGeom>
        </p:spPr>
        <p:txBody>
          <a:bodyPr/>
          <a:lstStyle>
            <a:lvl1pPr marL="0" indent="0">
              <a:buNone/>
              <a:defRPr sz="1600">
                <a:latin typeface="+mj-lt"/>
              </a:defRPr>
            </a:lvl1pPr>
            <a:lvl2pPr marL="457200" indent="0">
              <a:buNone/>
              <a:defRPr sz="1600">
                <a:latin typeface="+mj-lt"/>
              </a:defRPr>
            </a:lvl2pPr>
            <a:lvl3pPr marL="914400" indent="0">
              <a:buNone/>
              <a:defRPr sz="1600">
                <a:latin typeface="+mj-lt"/>
              </a:defRPr>
            </a:lvl3pPr>
            <a:lvl4pPr marL="1371600" indent="0">
              <a:buNone/>
              <a:defRPr sz="1600">
                <a:latin typeface="+mj-lt"/>
              </a:defRPr>
            </a:lvl4pPr>
            <a:lvl5pPr marL="1828800" indent="0">
              <a:buNone/>
              <a:defRPr sz="1600">
                <a:latin typeface="+mj-lt"/>
              </a:defRPr>
            </a:lvl5pPr>
          </a:lstStyle>
          <a:p>
            <a:pPr lvl="0"/>
            <a:r>
              <a:rPr lang="en-US" dirty="0"/>
              <a:t>Click to edit Master text styles</a:t>
            </a:r>
          </a:p>
        </p:txBody>
      </p:sp>
      <p:sp>
        <p:nvSpPr>
          <p:cNvPr id="8" name="Rectangle 7"/>
          <p:cNvSpPr/>
          <p:nvPr/>
        </p:nvSpPr>
        <p:spPr>
          <a:xfrm>
            <a:off x="0" y="3"/>
            <a:ext cx="11582400" cy="6857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p:cNvSpPr/>
          <p:nvPr/>
        </p:nvSpPr>
        <p:spPr>
          <a:xfrm flipV="1">
            <a:off x="0" y="729060"/>
            <a:ext cx="12192000" cy="45720"/>
          </a:xfrm>
          <a:prstGeom prst="rect">
            <a:avLst/>
          </a:prstGeom>
          <a:solidFill>
            <a:srgbClr val="FFD2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1"/>
          <p:cNvSpPr>
            <a:spLocks noGrp="1"/>
          </p:cNvSpPr>
          <p:nvPr>
            <p:ph type="title"/>
          </p:nvPr>
        </p:nvSpPr>
        <p:spPr>
          <a:xfrm>
            <a:off x="1727200" y="152400"/>
            <a:ext cx="9855200" cy="493078"/>
          </a:xfrm>
          <a:prstGeom prst="rect">
            <a:avLst/>
          </a:prstGeom>
        </p:spPr>
        <p:txBody>
          <a:bodyPr lIns="0" tIns="0" rIns="0" bIns="0" anchor="ctr" anchorCtr="0">
            <a:noAutofit/>
          </a:bodyPr>
          <a:lstStyle>
            <a:lvl1pPr algn="r">
              <a:defRPr sz="2400" b="1">
                <a:latin typeface="+mj-lt"/>
              </a:defRPr>
            </a:lvl1pPr>
          </a:lstStyle>
          <a:p>
            <a:r>
              <a:rPr lang="en-US"/>
              <a:t>Click to edit Master title style</a:t>
            </a:r>
            <a:endParaRPr lang="en-US" dirty="0"/>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3024" y="45720"/>
            <a:ext cx="1177776" cy="883332"/>
          </a:xfrm>
          <a:prstGeom prst="rect">
            <a:avLst/>
          </a:prstGeom>
        </p:spPr>
      </p:pic>
    </p:spTree>
    <p:extLst>
      <p:ext uri="{BB962C8B-B14F-4D97-AF65-F5344CB8AC3E}">
        <p14:creationId xmlns:p14="http://schemas.microsoft.com/office/powerpoint/2010/main" val="20394264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3"/>
            <a:ext cx="10972800" cy="4525963"/>
          </a:xfrm>
          <a:prstGeom prst="rect">
            <a:avLst/>
          </a:prstGeom>
        </p:spPr>
        <p:txBody>
          <a:bodyPr/>
          <a:lstStyle>
            <a:lvl1pPr marL="0" indent="0">
              <a:buNone/>
              <a:defRPr sz="1200">
                <a:latin typeface="+mj-lt"/>
              </a:defRPr>
            </a:lvl1pPr>
            <a:lvl2pPr marL="342886" indent="0">
              <a:buNone/>
              <a:defRPr sz="1200">
                <a:latin typeface="+mj-lt"/>
              </a:defRPr>
            </a:lvl2pPr>
            <a:lvl3pPr marL="685773" indent="0">
              <a:buNone/>
              <a:defRPr sz="1200">
                <a:latin typeface="+mj-lt"/>
              </a:defRPr>
            </a:lvl3pPr>
            <a:lvl4pPr marL="1028659" indent="0">
              <a:buNone/>
              <a:defRPr sz="1200">
                <a:latin typeface="+mj-lt"/>
              </a:defRPr>
            </a:lvl4pPr>
            <a:lvl5pPr marL="1371545" indent="0">
              <a:buNone/>
              <a:defRPr sz="1200">
                <a:latin typeface="+mj-lt"/>
              </a:defRPr>
            </a:lvl5pPr>
          </a:lstStyle>
          <a:p>
            <a:pPr lvl="0"/>
            <a:r>
              <a:rPr lang="en-US" dirty="0"/>
              <a:t>Click to edit Master text styles</a:t>
            </a:r>
          </a:p>
        </p:txBody>
      </p:sp>
      <p:sp>
        <p:nvSpPr>
          <p:cNvPr id="8" name="Rectangle 7"/>
          <p:cNvSpPr/>
          <p:nvPr/>
        </p:nvSpPr>
        <p:spPr>
          <a:xfrm>
            <a:off x="0" y="4"/>
            <a:ext cx="11582400" cy="6857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p:cNvSpPr/>
          <p:nvPr/>
        </p:nvSpPr>
        <p:spPr>
          <a:xfrm flipV="1">
            <a:off x="0" y="729060"/>
            <a:ext cx="12192000" cy="45720"/>
          </a:xfrm>
          <a:prstGeom prst="rect">
            <a:avLst/>
          </a:prstGeom>
          <a:solidFill>
            <a:srgbClr val="FFD2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Title 1"/>
          <p:cNvSpPr>
            <a:spLocks noGrp="1"/>
          </p:cNvSpPr>
          <p:nvPr>
            <p:ph type="title"/>
          </p:nvPr>
        </p:nvSpPr>
        <p:spPr>
          <a:xfrm>
            <a:off x="1727200" y="152400"/>
            <a:ext cx="9855200" cy="493078"/>
          </a:xfrm>
          <a:prstGeom prst="rect">
            <a:avLst/>
          </a:prstGeom>
        </p:spPr>
        <p:txBody>
          <a:bodyPr lIns="0" tIns="0" rIns="0" bIns="0" anchor="ctr" anchorCtr="0">
            <a:noAutofit/>
          </a:bodyPr>
          <a:lstStyle>
            <a:lvl1pPr algn="r">
              <a:defRPr sz="1800" b="1">
                <a:latin typeface="+mj-lt"/>
              </a:defRPr>
            </a:lvl1pPr>
          </a:lstStyle>
          <a:p>
            <a:r>
              <a:rPr lang="en-US"/>
              <a:t>Click to edit Master title style</a:t>
            </a:r>
            <a:endParaRPr lang="en-US" dirty="0"/>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3024" y="45720"/>
            <a:ext cx="1177776" cy="883332"/>
          </a:xfrm>
          <a:prstGeom prst="rect">
            <a:avLst/>
          </a:prstGeom>
        </p:spPr>
      </p:pic>
    </p:spTree>
    <p:extLst>
      <p:ext uri="{BB962C8B-B14F-4D97-AF65-F5344CB8AC3E}">
        <p14:creationId xmlns:p14="http://schemas.microsoft.com/office/powerpoint/2010/main" val="25287440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8" cy="639763"/>
          </a:xfrm>
          <a:prstGeom prst="rect">
            <a:avLst/>
          </a:prstGeom>
        </p:spPr>
        <p:txBody>
          <a:bodyPr anchor="b"/>
          <a:lstStyle>
            <a:lvl1pPr marL="0" indent="0">
              <a:buNone/>
              <a:defRPr sz="1800" b="1"/>
            </a:lvl1pPr>
            <a:lvl2pPr marL="342886" indent="0">
              <a:buNone/>
              <a:defRPr sz="1500" b="1"/>
            </a:lvl2pPr>
            <a:lvl3pPr marL="685773" indent="0">
              <a:buNone/>
              <a:defRPr sz="1350" b="1"/>
            </a:lvl3pPr>
            <a:lvl4pPr marL="1028659" indent="0">
              <a:buNone/>
              <a:defRPr sz="1200" b="1"/>
            </a:lvl4pPr>
            <a:lvl5pPr marL="1371545" indent="0">
              <a:buNone/>
              <a:defRPr sz="1200" b="1"/>
            </a:lvl5pPr>
            <a:lvl6pPr marL="1714431" indent="0">
              <a:buNone/>
              <a:defRPr sz="1200" b="1"/>
            </a:lvl6pPr>
            <a:lvl7pPr marL="2057318" indent="0">
              <a:buNone/>
              <a:defRPr sz="1200" b="1"/>
            </a:lvl7pPr>
            <a:lvl8pPr marL="2400204" indent="0">
              <a:buNone/>
              <a:defRPr sz="1200" b="1"/>
            </a:lvl8pPr>
            <a:lvl9pPr marL="274309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8" y="1535114"/>
            <a:ext cx="5389033" cy="639763"/>
          </a:xfrm>
          <a:prstGeom prst="rect">
            <a:avLst/>
          </a:prstGeom>
        </p:spPr>
        <p:txBody>
          <a:bodyPr anchor="b"/>
          <a:lstStyle>
            <a:lvl1pPr marL="0" indent="0">
              <a:buNone/>
              <a:defRPr sz="1800" b="1"/>
            </a:lvl1pPr>
            <a:lvl2pPr marL="342886" indent="0">
              <a:buNone/>
              <a:defRPr sz="1500" b="1"/>
            </a:lvl2pPr>
            <a:lvl3pPr marL="685773" indent="0">
              <a:buNone/>
              <a:defRPr sz="1350" b="1"/>
            </a:lvl3pPr>
            <a:lvl4pPr marL="1028659" indent="0">
              <a:buNone/>
              <a:defRPr sz="1200" b="1"/>
            </a:lvl4pPr>
            <a:lvl5pPr marL="1371545" indent="0">
              <a:buNone/>
              <a:defRPr sz="1200" b="1"/>
            </a:lvl5pPr>
            <a:lvl6pPr marL="1714431" indent="0">
              <a:buNone/>
              <a:defRPr sz="1200" b="1"/>
            </a:lvl6pPr>
            <a:lvl7pPr marL="2057318" indent="0">
              <a:buNone/>
              <a:defRPr sz="1200" b="1"/>
            </a:lvl7pPr>
            <a:lvl8pPr marL="2400204" indent="0">
              <a:buNone/>
              <a:defRPr sz="1200" b="1"/>
            </a:lvl8pPr>
            <a:lvl9pPr marL="274309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78" y="2174875"/>
            <a:ext cx="5389033" cy="3951288"/>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A76A1C2-6585-4464-BA28-A1D4B1AFD973}" type="datetimeFigureOut">
              <a:rPr lang="en-US" smtClean="0">
                <a:solidFill>
                  <a:prstClr val="white"/>
                </a:solidFill>
              </a:rPr>
              <a:pPr/>
              <a:t>6/21/21</a:t>
            </a:fld>
            <a:endParaRPr lang="en-US">
              <a:solidFill>
                <a:prstClr val="white"/>
              </a:solidFill>
            </a:endParaRPr>
          </a:p>
        </p:txBody>
      </p:sp>
      <p:sp>
        <p:nvSpPr>
          <p:cNvPr id="8" name="Footer Placeholder 7"/>
          <p:cNvSpPr>
            <a:spLocks noGrp="1"/>
          </p:cNvSpPr>
          <p:nvPr>
            <p:ph type="ftr" sz="quarter" idx="11"/>
          </p:nvPr>
        </p:nvSpPr>
        <p:spPr>
          <a:xfrm>
            <a:off x="4165600" y="6356357"/>
            <a:ext cx="38608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DF525E8C-1C7E-4ABA-801B-3E1C87B8892A}" type="slidenum">
              <a:rPr lang="en-US" smtClean="0">
                <a:solidFill>
                  <a:prstClr val="white"/>
                </a:solidFill>
              </a:rPr>
              <a:pPr/>
              <a:t>‹#›</a:t>
            </a:fld>
            <a:endParaRPr lang="en-US">
              <a:solidFill>
                <a:prstClr val="white"/>
              </a:solidFill>
            </a:endParaRPr>
          </a:p>
        </p:txBody>
      </p:sp>
      <p:pic>
        <p:nvPicPr>
          <p:cNvPr id="10" name="Picture 9">
            <a:extLst>
              <a:ext uri="{FF2B5EF4-FFF2-40B4-BE49-F238E27FC236}">
                <a16:creationId xmlns:a16="http://schemas.microsoft.com/office/drawing/2014/main" id="{4B69E57B-6AC2-4912-9159-C5FCD95FAD3F}"/>
              </a:ext>
            </a:extLst>
          </p:cNvPr>
          <p:cNvPicPr>
            <a:picLocks noChangeAspect="1"/>
          </p:cNvPicPr>
          <p:nvPr userDrawn="1"/>
        </p:nvPicPr>
        <p:blipFill>
          <a:blip r:embed="rId2"/>
          <a:stretch>
            <a:fillRect/>
          </a:stretch>
        </p:blipFill>
        <p:spPr>
          <a:xfrm>
            <a:off x="174442" y="274645"/>
            <a:ext cx="1146358" cy="883997"/>
          </a:xfrm>
          <a:prstGeom prst="rect">
            <a:avLst/>
          </a:prstGeom>
        </p:spPr>
      </p:pic>
    </p:spTree>
    <p:extLst>
      <p:ext uri="{BB962C8B-B14F-4D97-AF65-F5344CB8AC3E}">
        <p14:creationId xmlns:p14="http://schemas.microsoft.com/office/powerpoint/2010/main" val="27705489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Content with Caption">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972" y="76200"/>
            <a:ext cx="1041400" cy="781050"/>
          </a:xfrm>
          <a:prstGeom prst="rect">
            <a:avLst/>
          </a:prstGeom>
        </p:spPr>
      </p:pic>
    </p:spTree>
    <p:extLst>
      <p:ext uri="{BB962C8B-B14F-4D97-AF65-F5344CB8AC3E}">
        <p14:creationId xmlns:p14="http://schemas.microsoft.com/office/powerpoint/2010/main" val="32030786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 Column, Small Pic">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Slide Title</a:t>
            </a:r>
          </a:p>
        </p:txBody>
      </p:sp>
      <p:sp>
        <p:nvSpPr>
          <p:cNvPr id="15" name="Picture Placeholder 3"/>
          <p:cNvSpPr>
            <a:spLocks noGrp="1"/>
          </p:cNvSpPr>
          <p:nvPr>
            <p:ph type="pic" sz="quarter" idx="16"/>
          </p:nvPr>
        </p:nvSpPr>
        <p:spPr>
          <a:xfrm>
            <a:off x="6604000" y="1219200"/>
            <a:ext cx="4978400" cy="1981200"/>
          </a:xfrm>
          <a:solidFill>
            <a:schemeClr val="bg1">
              <a:lumMod val="95000"/>
            </a:schemeClr>
          </a:solidFill>
        </p:spPr>
        <p:txBody>
          <a:bodyPr anchor="ctr" anchorCtr="0">
            <a:normAutofit/>
          </a:bodyPr>
          <a:lstStyle>
            <a:lvl1pPr marL="0" indent="0" algn="ctr">
              <a:buNone/>
              <a:defRPr sz="1500">
                <a:solidFill>
                  <a:schemeClr val="bg1">
                    <a:lumMod val="50000"/>
                  </a:schemeClr>
                </a:solidFill>
              </a:defRPr>
            </a:lvl1pPr>
          </a:lstStyle>
          <a:p>
            <a:endParaRPr lang="en-US" dirty="0"/>
          </a:p>
        </p:txBody>
      </p:sp>
      <p:sp>
        <p:nvSpPr>
          <p:cNvPr id="8" name="Content Placeholder 2"/>
          <p:cNvSpPr>
            <a:spLocks noGrp="1"/>
          </p:cNvSpPr>
          <p:nvPr>
            <p:ph idx="1" hasCustomPrompt="1"/>
          </p:nvPr>
        </p:nvSpPr>
        <p:spPr>
          <a:xfrm>
            <a:off x="1003852" y="1219200"/>
            <a:ext cx="4990549" cy="4953000"/>
          </a:xfrm>
        </p:spPr>
        <p:txBody>
          <a:bodyPr/>
          <a:lstStyle>
            <a:lvl1pPr>
              <a:defRPr sz="2100" b="0" baseline="0">
                <a:solidFill>
                  <a:schemeClr val="tx1">
                    <a:lumMod val="75000"/>
                  </a:schemeClr>
                </a:solidFill>
              </a:defRPr>
            </a:lvl1pPr>
            <a:lvl2pPr>
              <a:defRPr sz="1800">
                <a:solidFill>
                  <a:schemeClr val="tx1">
                    <a:lumMod val="75000"/>
                  </a:schemeClr>
                </a:solidFill>
              </a:defRPr>
            </a:lvl2pPr>
            <a:lvl3pPr>
              <a:defRPr sz="1500">
                <a:solidFill>
                  <a:schemeClr val="tx1">
                    <a:lumMod val="75000"/>
                  </a:schemeClr>
                </a:solidFill>
              </a:defRPr>
            </a:lvl3pPr>
            <a:lvl4pPr>
              <a:defRPr sz="1350">
                <a:solidFill>
                  <a:schemeClr val="tx1">
                    <a:lumMod val="75000"/>
                  </a:schemeClr>
                </a:solidFill>
              </a:defRPr>
            </a:lvl4pPr>
            <a:lvl5pPr>
              <a:defRPr sz="1200">
                <a:solidFill>
                  <a:schemeClr val="tx1">
                    <a:lumMod val="75000"/>
                  </a:schemeClr>
                </a:solidFill>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idx="17" hasCustomPrompt="1"/>
          </p:nvPr>
        </p:nvSpPr>
        <p:spPr>
          <a:xfrm>
            <a:off x="6604000" y="3429000"/>
            <a:ext cx="4990549" cy="2743200"/>
          </a:xfrm>
        </p:spPr>
        <p:txBody>
          <a:bodyPr/>
          <a:lstStyle>
            <a:lvl1pPr>
              <a:defRPr sz="2100" b="0" baseline="0">
                <a:solidFill>
                  <a:schemeClr val="tx1">
                    <a:lumMod val="75000"/>
                  </a:schemeClr>
                </a:solidFill>
              </a:defRPr>
            </a:lvl1pPr>
            <a:lvl2pPr>
              <a:defRPr sz="1800">
                <a:solidFill>
                  <a:schemeClr val="tx1">
                    <a:lumMod val="75000"/>
                  </a:schemeClr>
                </a:solidFill>
              </a:defRPr>
            </a:lvl2pPr>
            <a:lvl3pPr>
              <a:defRPr sz="1500">
                <a:solidFill>
                  <a:schemeClr val="tx1">
                    <a:lumMod val="75000"/>
                  </a:schemeClr>
                </a:solidFill>
              </a:defRPr>
            </a:lvl3pPr>
            <a:lvl4pPr>
              <a:defRPr sz="1350">
                <a:solidFill>
                  <a:schemeClr val="tx1">
                    <a:lumMod val="75000"/>
                  </a:schemeClr>
                </a:solidFill>
              </a:defRPr>
            </a:lvl4pPr>
            <a:lvl5pPr>
              <a:defRPr sz="1200">
                <a:solidFill>
                  <a:schemeClr val="tx1">
                    <a:lumMod val="75000"/>
                  </a:schemeClr>
                </a:solidFill>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075119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0"/>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a:extLst>
              <a:ext uri="{FF2B5EF4-FFF2-40B4-BE49-F238E27FC236}">
                <a16:creationId xmlns:a16="http://schemas.microsoft.com/office/drawing/2014/main" id="{D8EF6E04-4862-EA46-A4AC-96D99AC9C11F}"/>
              </a:ext>
            </a:extLst>
          </p:cNvPr>
          <p:cNvSpPr>
            <a:spLocks noGrp="1"/>
          </p:cNvSpPr>
          <p:nvPr>
            <p:ph type="dt" sz="half" idx="10"/>
          </p:nvPr>
        </p:nvSpPr>
        <p:spPr/>
        <p:txBody>
          <a:bodyPr/>
          <a:lstStyle>
            <a:lvl1pPr>
              <a:defRPr/>
            </a:lvl1pPr>
          </a:lstStyle>
          <a:p>
            <a:pPr>
              <a:defRPr/>
            </a:pPr>
            <a:r>
              <a:rPr lang="en-US"/>
              <a:t>11/04/2009</a:t>
            </a:r>
          </a:p>
        </p:txBody>
      </p:sp>
      <p:sp>
        <p:nvSpPr>
          <p:cNvPr id="6" name="Footer Placeholder 2">
            <a:extLst>
              <a:ext uri="{FF2B5EF4-FFF2-40B4-BE49-F238E27FC236}">
                <a16:creationId xmlns:a16="http://schemas.microsoft.com/office/drawing/2014/main" id="{E31E4EEC-655C-C14B-A7DB-C6525E22B1F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22">
            <a:extLst>
              <a:ext uri="{FF2B5EF4-FFF2-40B4-BE49-F238E27FC236}">
                <a16:creationId xmlns:a16="http://schemas.microsoft.com/office/drawing/2014/main" id="{2E2D7086-9086-E242-8F0B-264ABAA7C829}"/>
              </a:ext>
            </a:extLst>
          </p:cNvPr>
          <p:cNvSpPr>
            <a:spLocks noGrp="1"/>
          </p:cNvSpPr>
          <p:nvPr>
            <p:ph type="sldNum" sz="quarter" idx="12"/>
          </p:nvPr>
        </p:nvSpPr>
        <p:spPr/>
        <p:txBody>
          <a:bodyPr/>
          <a:lstStyle>
            <a:lvl1pPr>
              <a:defRPr/>
            </a:lvl1pPr>
          </a:lstStyle>
          <a:p>
            <a:pPr>
              <a:defRPr/>
            </a:pPr>
            <a:fld id="{85AC0077-3712-3A43-A812-B2B8BAF41EBC}" type="slidenum">
              <a:rPr lang="en-US" altLang="en-US"/>
              <a:pPr>
                <a:defRPr/>
              </a:pPr>
              <a:t>‹#›</a:t>
            </a:fld>
            <a:endParaRPr lang="en-US" altLang="en-US"/>
          </a:p>
        </p:txBody>
      </p:sp>
    </p:spTree>
    <p:extLst>
      <p:ext uri="{BB962C8B-B14F-4D97-AF65-F5344CB8AC3E}">
        <p14:creationId xmlns:p14="http://schemas.microsoft.com/office/powerpoint/2010/main" val="18467055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39825"/>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13">
            <a:extLst>
              <a:ext uri="{FF2B5EF4-FFF2-40B4-BE49-F238E27FC236}">
                <a16:creationId xmlns:a16="http://schemas.microsoft.com/office/drawing/2014/main" id="{387C0179-2041-B04C-8420-AF860C86A78C}"/>
              </a:ext>
            </a:extLst>
          </p:cNvPr>
          <p:cNvSpPr>
            <a:spLocks noGrp="1"/>
          </p:cNvSpPr>
          <p:nvPr>
            <p:ph type="dt" sz="half" idx="10"/>
          </p:nvPr>
        </p:nvSpPr>
        <p:spPr/>
        <p:txBody>
          <a:bodyPr/>
          <a:lstStyle>
            <a:lvl1pPr>
              <a:defRPr/>
            </a:lvl1pPr>
          </a:lstStyle>
          <a:p>
            <a:pPr>
              <a:defRPr/>
            </a:pPr>
            <a:r>
              <a:rPr lang="en-US"/>
              <a:t>11/04/2009</a:t>
            </a:r>
          </a:p>
        </p:txBody>
      </p:sp>
      <p:sp>
        <p:nvSpPr>
          <p:cNvPr id="7" name="Footer Placeholder 2">
            <a:extLst>
              <a:ext uri="{FF2B5EF4-FFF2-40B4-BE49-F238E27FC236}">
                <a16:creationId xmlns:a16="http://schemas.microsoft.com/office/drawing/2014/main" id="{99980806-2512-9147-A092-B9ECB4AC59B6}"/>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22">
            <a:extLst>
              <a:ext uri="{FF2B5EF4-FFF2-40B4-BE49-F238E27FC236}">
                <a16:creationId xmlns:a16="http://schemas.microsoft.com/office/drawing/2014/main" id="{B0B22B22-AD03-C342-8451-AC2AF2C36131}"/>
              </a:ext>
            </a:extLst>
          </p:cNvPr>
          <p:cNvSpPr>
            <a:spLocks noGrp="1"/>
          </p:cNvSpPr>
          <p:nvPr>
            <p:ph type="sldNum" sz="quarter" idx="12"/>
          </p:nvPr>
        </p:nvSpPr>
        <p:spPr/>
        <p:txBody>
          <a:bodyPr/>
          <a:lstStyle>
            <a:lvl1pPr>
              <a:defRPr/>
            </a:lvl1pPr>
          </a:lstStyle>
          <a:p>
            <a:pPr>
              <a:defRPr/>
            </a:pPr>
            <a:fld id="{D3009284-E4BF-3F45-BD6F-5D321C7E029E}" type="slidenum">
              <a:rPr lang="en-US" altLang="en-US"/>
              <a:pPr>
                <a:defRPr/>
              </a:pPr>
              <a:t>‹#›</a:t>
            </a:fld>
            <a:endParaRPr lang="en-US" altLang="en-US"/>
          </a:p>
        </p:txBody>
      </p:sp>
    </p:spTree>
    <p:extLst>
      <p:ext uri="{BB962C8B-B14F-4D97-AF65-F5344CB8AC3E}">
        <p14:creationId xmlns:p14="http://schemas.microsoft.com/office/powerpoint/2010/main" val="27442264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k Blue">
    <p:spTree>
      <p:nvGrpSpPr>
        <p:cNvPr id="1" name=""/>
        <p:cNvGrpSpPr/>
        <p:nvPr/>
      </p:nvGrpSpPr>
      <p:grpSpPr>
        <a:xfrm>
          <a:off x="0" y="0"/>
          <a:ext cx="0" cy="0"/>
          <a:chOff x="0" y="0"/>
          <a:chExt cx="0" cy="0"/>
        </a:xfrm>
      </p:grpSpPr>
      <p:sp>
        <p:nvSpPr>
          <p:cNvPr id="20" name="Rectangle 19"/>
          <p:cNvSpPr/>
          <p:nvPr userDrawn="1"/>
        </p:nvSpPr>
        <p:spPr>
          <a:xfrm>
            <a:off x="547749" y="3"/>
            <a:ext cx="11641127" cy="426719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8" name="Picture Placeholder 3"/>
          <p:cNvSpPr>
            <a:spLocks noGrp="1"/>
          </p:cNvSpPr>
          <p:nvPr>
            <p:ph type="pic" sz="quarter" idx="15"/>
          </p:nvPr>
        </p:nvSpPr>
        <p:spPr>
          <a:xfrm>
            <a:off x="550103" y="4267200"/>
            <a:ext cx="11638772" cy="2590800"/>
          </a:xfrm>
          <a:prstGeom prst="rect">
            <a:avLst/>
          </a:prstGeom>
          <a:solidFill>
            <a:schemeClr val="bg1">
              <a:lumMod val="95000"/>
            </a:schemeClr>
          </a:solidFill>
        </p:spPr>
        <p:txBody>
          <a:bodyPr anchor="ctr" anchorCtr="0">
            <a:normAutofit/>
          </a:bodyPr>
          <a:lstStyle>
            <a:lvl1pPr marL="0" indent="0" algn="ctr">
              <a:buNone/>
              <a:defRPr sz="1500">
                <a:solidFill>
                  <a:schemeClr val="bg1">
                    <a:lumMod val="50000"/>
                  </a:schemeClr>
                </a:solidFill>
              </a:defRPr>
            </a:lvl1pPr>
          </a:lstStyle>
          <a:p>
            <a:endParaRPr lang="en-US" dirty="0"/>
          </a:p>
        </p:txBody>
      </p:sp>
      <p:sp>
        <p:nvSpPr>
          <p:cNvPr id="10" name="Text Placeholder 9"/>
          <p:cNvSpPr>
            <a:spLocks noGrp="1"/>
          </p:cNvSpPr>
          <p:nvPr>
            <p:ph type="body" sz="quarter" idx="20" hasCustomPrompt="1"/>
          </p:nvPr>
        </p:nvSpPr>
        <p:spPr>
          <a:xfrm>
            <a:off x="1040445" y="2590798"/>
            <a:ext cx="1828800" cy="960120"/>
          </a:xfrm>
          <a:prstGeom prst="rect">
            <a:avLst/>
          </a:prstGeom>
        </p:spPr>
        <p:txBody>
          <a:bodyPr lIns="0" tIns="0" rIns="0" bIns="0"/>
          <a:lstStyle>
            <a:lvl1pPr marL="0" indent="0">
              <a:buNone/>
              <a:defRPr sz="1350" b="1" baseline="0">
                <a:solidFill>
                  <a:srgbClr val="D6F5FF"/>
                </a:solidFill>
                <a:latin typeface="Arial Narrow" panose="020B0606020202030204" pitchFamily="34" charset="0"/>
              </a:defRPr>
            </a:lvl1pPr>
            <a:lvl2pPr marL="342900" indent="0">
              <a:buNone/>
              <a:defRPr sz="1350" b="1">
                <a:latin typeface="Arial Narrow" panose="020B0606020202030204" pitchFamily="34" charset="0"/>
              </a:defRPr>
            </a:lvl2pPr>
            <a:lvl3pPr marL="685800" indent="0">
              <a:buNone/>
              <a:defRPr sz="1350" b="1">
                <a:latin typeface="Arial Narrow" panose="020B0606020202030204" pitchFamily="34" charset="0"/>
              </a:defRPr>
            </a:lvl3pPr>
            <a:lvl4pPr marL="1028700" indent="0">
              <a:buNone/>
              <a:defRPr sz="1350" b="1">
                <a:latin typeface="Arial Narrow" panose="020B0606020202030204" pitchFamily="34" charset="0"/>
              </a:defRPr>
            </a:lvl4pPr>
            <a:lvl5pPr marL="1371600" indent="0">
              <a:buNone/>
              <a:defRPr sz="1350" b="1">
                <a:latin typeface="Arial Narrow" panose="020B0606020202030204" pitchFamily="34" charset="0"/>
              </a:defRPr>
            </a:lvl5pPr>
          </a:lstStyle>
          <a:p>
            <a:pPr lvl="0"/>
            <a:r>
              <a:rPr lang="en-US" dirty="0"/>
              <a:t>Office Information</a:t>
            </a:r>
          </a:p>
        </p:txBody>
      </p:sp>
      <p:sp>
        <p:nvSpPr>
          <p:cNvPr id="37" name="Text Placeholder 9"/>
          <p:cNvSpPr>
            <a:spLocks noGrp="1"/>
          </p:cNvSpPr>
          <p:nvPr>
            <p:ph type="body" sz="quarter" idx="21" hasCustomPrompt="1"/>
          </p:nvPr>
        </p:nvSpPr>
        <p:spPr>
          <a:xfrm>
            <a:off x="1040445" y="3733803"/>
            <a:ext cx="1727200" cy="268921"/>
          </a:xfrm>
          <a:prstGeom prst="rect">
            <a:avLst/>
          </a:prstGeom>
        </p:spPr>
        <p:txBody>
          <a:bodyPr lIns="0" tIns="0" rIns="0" bIns="0"/>
          <a:lstStyle>
            <a:lvl1pPr marL="0" indent="0">
              <a:buNone/>
              <a:defRPr sz="1200" b="0" baseline="0">
                <a:solidFill>
                  <a:srgbClr val="D6F5FF"/>
                </a:solidFill>
                <a:latin typeface="Arial Narrow" panose="020B0606020202030204" pitchFamily="34" charset="0"/>
              </a:defRPr>
            </a:lvl1pPr>
            <a:lvl2pPr marL="342900" indent="0">
              <a:buNone/>
              <a:defRPr sz="1350" b="1">
                <a:latin typeface="Arial Narrow" panose="020B0606020202030204" pitchFamily="34" charset="0"/>
              </a:defRPr>
            </a:lvl2pPr>
            <a:lvl3pPr marL="685800" indent="0">
              <a:buNone/>
              <a:defRPr sz="1350" b="1">
                <a:latin typeface="Arial Narrow" panose="020B0606020202030204" pitchFamily="34" charset="0"/>
              </a:defRPr>
            </a:lvl3pPr>
            <a:lvl4pPr marL="1028700" indent="0">
              <a:buNone/>
              <a:defRPr sz="1350" b="1">
                <a:latin typeface="Arial Narrow" panose="020B0606020202030204" pitchFamily="34" charset="0"/>
              </a:defRPr>
            </a:lvl4pPr>
            <a:lvl5pPr marL="1371600" indent="0">
              <a:buNone/>
              <a:defRPr sz="1350" b="1">
                <a:latin typeface="Arial Narrow" panose="020B0606020202030204" pitchFamily="34" charset="0"/>
              </a:defRPr>
            </a:lvl5pPr>
          </a:lstStyle>
          <a:p>
            <a:pPr lvl="0"/>
            <a:r>
              <a:rPr lang="en-US" dirty="0"/>
              <a:t>MM/DD/YYYY</a:t>
            </a:r>
          </a:p>
        </p:txBody>
      </p:sp>
      <p:sp>
        <p:nvSpPr>
          <p:cNvPr id="12" name="Text Placeholder 11"/>
          <p:cNvSpPr>
            <a:spLocks noGrp="1"/>
          </p:cNvSpPr>
          <p:nvPr>
            <p:ph type="body" sz="quarter" idx="22" hasCustomPrompt="1"/>
          </p:nvPr>
        </p:nvSpPr>
        <p:spPr>
          <a:xfrm>
            <a:off x="3352800" y="768748"/>
            <a:ext cx="8128000" cy="1358585"/>
          </a:xfrm>
          <a:prstGeom prst="rect">
            <a:avLst/>
          </a:prstGeom>
        </p:spPr>
        <p:txBody>
          <a:bodyPr lIns="0" tIns="0" rIns="0" bIns="0"/>
          <a:lstStyle>
            <a:lvl1pPr marL="0" indent="0">
              <a:buNone/>
              <a:defRPr sz="3300" b="1" baseline="0">
                <a:solidFill>
                  <a:schemeClr val="bg1"/>
                </a:solidFill>
              </a:defRPr>
            </a:lvl1pPr>
          </a:lstStyle>
          <a:p>
            <a:pPr lvl="0"/>
            <a:r>
              <a:rPr lang="en-US" dirty="0"/>
              <a:t>PPT Title</a:t>
            </a:r>
          </a:p>
        </p:txBody>
      </p:sp>
      <p:sp>
        <p:nvSpPr>
          <p:cNvPr id="14" name="Text Placeholder 13"/>
          <p:cNvSpPr>
            <a:spLocks noGrp="1"/>
          </p:cNvSpPr>
          <p:nvPr>
            <p:ph type="body" sz="quarter" idx="23" hasCustomPrompt="1"/>
          </p:nvPr>
        </p:nvSpPr>
        <p:spPr>
          <a:xfrm>
            <a:off x="3353382" y="2262190"/>
            <a:ext cx="8123355" cy="938213"/>
          </a:xfrm>
          <a:prstGeom prst="rect">
            <a:avLst/>
          </a:prstGeom>
        </p:spPr>
        <p:txBody>
          <a:bodyPr lIns="0" tIns="0" rIns="0" bIns="0"/>
          <a:lstStyle>
            <a:lvl1pPr marL="0" indent="0">
              <a:buNone/>
              <a:defRPr sz="2100" b="0">
                <a:solidFill>
                  <a:schemeClr val="accent1">
                    <a:lumMod val="20000"/>
                    <a:lumOff val="80000"/>
                  </a:schemeClr>
                </a:solidFill>
                <a:latin typeface="Arial Narrow" panose="020B0606020202030204" pitchFamily="34" charset="0"/>
              </a:defRPr>
            </a:lvl1pPr>
          </a:lstStyle>
          <a:p>
            <a:pPr lvl="0"/>
            <a:r>
              <a:rPr lang="en-US" dirty="0"/>
              <a:t>PPT Subtitle</a:t>
            </a:r>
          </a:p>
        </p:txBody>
      </p:sp>
      <p:sp>
        <p:nvSpPr>
          <p:cNvPr id="21" name="Text Placeholder 20"/>
          <p:cNvSpPr>
            <a:spLocks noGrp="1"/>
          </p:cNvSpPr>
          <p:nvPr>
            <p:ph type="body" sz="quarter" idx="24" hasCustomPrompt="1"/>
          </p:nvPr>
        </p:nvSpPr>
        <p:spPr>
          <a:xfrm>
            <a:off x="3352800" y="3311239"/>
            <a:ext cx="8128000" cy="692727"/>
          </a:xfrm>
          <a:prstGeom prst="rect">
            <a:avLst/>
          </a:prstGeom>
        </p:spPr>
        <p:txBody>
          <a:bodyPr lIns="0" tIns="0" rIns="0" bIns="0"/>
          <a:lstStyle>
            <a:lvl1pPr marL="0" indent="0">
              <a:buNone/>
              <a:defRPr sz="1350" baseline="0">
                <a:solidFill>
                  <a:schemeClr val="accent1">
                    <a:lumMod val="20000"/>
                    <a:lumOff val="80000"/>
                  </a:schemeClr>
                </a:solidFill>
                <a:latin typeface="Arial Narrow" panose="020B0606020202030204" pitchFamily="34" charset="0"/>
              </a:defRPr>
            </a:lvl1pPr>
          </a:lstStyle>
          <a:p>
            <a:pPr lvl="0"/>
            <a:r>
              <a:rPr lang="en-US" dirty="0"/>
              <a:t>Author, Title, Affiliation  (optional)</a:t>
            </a:r>
          </a:p>
        </p:txBody>
      </p:sp>
      <p:cxnSp>
        <p:nvCxnSpPr>
          <p:cNvPr id="38" name="Straight Connector 37"/>
          <p:cNvCxnSpPr/>
          <p:nvPr userDrawn="1"/>
        </p:nvCxnSpPr>
        <p:spPr>
          <a:xfrm>
            <a:off x="3047999" y="609600"/>
            <a:ext cx="0" cy="3473450"/>
          </a:xfrm>
          <a:prstGeom prst="line">
            <a:avLst/>
          </a:prstGeom>
          <a:ln w="127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39" name="Picture 4">
            <a:hlinkClick r:id="rId2"/>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711201" y="533400"/>
            <a:ext cx="2349515" cy="2133912"/>
          </a:xfrm>
          <a:prstGeom prst="rect">
            <a:avLst/>
          </a:prstGeom>
          <a:noFill/>
          <a:extLst>
            <a:ext uri="{909E8E84-426E-40dd-AFC4-6F175D3DCCD1}">
              <a14:hiddenFill xmlns="" xmlns:a14="http://schemas.microsoft.com/office/drawing/2010/main">
                <a:solidFill>
                  <a:srgbClr val="FFFFFF"/>
                </a:solidFill>
              </a14:hiddenFill>
            </a:ext>
          </a:extLst>
        </p:spPr>
      </p:pic>
      <p:grpSp>
        <p:nvGrpSpPr>
          <p:cNvPr id="68" name="Group 67"/>
          <p:cNvGrpSpPr/>
          <p:nvPr userDrawn="1"/>
        </p:nvGrpSpPr>
        <p:grpSpPr>
          <a:xfrm>
            <a:off x="-40517" y="0"/>
            <a:ext cx="629920" cy="6858000"/>
            <a:chOff x="-15240" y="0"/>
            <a:chExt cx="472440" cy="6858000"/>
          </a:xfrm>
        </p:grpSpPr>
        <p:sp>
          <p:nvSpPr>
            <p:cNvPr id="69" name="Rectangle 68"/>
            <p:cNvSpPr/>
            <p:nvPr userDrawn="1"/>
          </p:nvSpPr>
          <p:spPr>
            <a:xfrm>
              <a:off x="10668" y="0"/>
              <a:ext cx="420624" cy="6858000"/>
            </a:xfrm>
            <a:prstGeom prst="rect">
              <a:avLst/>
            </a:prstGeom>
            <a:solidFill>
              <a:srgbClr val="0099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0" name="Rectangle 69"/>
            <p:cNvSpPr/>
            <p:nvPr userDrawn="1"/>
          </p:nvSpPr>
          <p:spPr>
            <a:xfrm>
              <a:off x="16002" y="3197352"/>
              <a:ext cx="409956" cy="1069848"/>
            </a:xfrm>
            <a:prstGeom prst="rect">
              <a:avLst/>
            </a:prstGeom>
            <a:solidFill>
              <a:srgbClr val="0B45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71" name="Picture 13" descr="C:\Users\jacqui.fenner\Desktop\PTT templates\images\noaa icons\noaa_icons-04.png">
              <a:hlinkClick r:id="rId4"/>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5240" y="5714999"/>
              <a:ext cx="472440" cy="324009"/>
            </a:xfrm>
            <a:prstGeom prst="rect">
              <a:avLst/>
            </a:prstGeom>
            <a:noFill/>
            <a:extLst>
              <a:ext uri="{909E8E84-426E-40dd-AFC4-6F175D3DCCD1}">
                <a14:hiddenFill xmlns="" xmlns:a14="http://schemas.microsoft.com/office/drawing/2010/main">
                  <a:solidFill>
                    <a:srgbClr val="FFFFFF"/>
                  </a:solidFill>
                </a14:hiddenFill>
              </a:ext>
            </a:extLst>
          </p:spPr>
        </p:pic>
        <p:pic>
          <p:nvPicPr>
            <p:cNvPr id="72" name="Picture 14" descr="C:\Users\jacqui.fenner\Desktop\PTT templates\images\noaa icons\noaa_icons-05.png">
              <a:hlinkClick r:id="rId6"/>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5240" y="4648200"/>
              <a:ext cx="472440" cy="324009"/>
            </a:xfrm>
            <a:prstGeom prst="rect">
              <a:avLst/>
            </a:prstGeom>
            <a:noFill/>
            <a:extLst>
              <a:ext uri="{909E8E84-426E-40dd-AFC4-6F175D3DCCD1}">
                <a14:hiddenFill xmlns="" xmlns:a14="http://schemas.microsoft.com/office/drawing/2010/main">
                  <a:solidFill>
                    <a:srgbClr val="FFFFFF"/>
                  </a:solidFill>
                </a14:hiddenFill>
              </a:ext>
            </a:extLst>
          </p:spPr>
        </p:pic>
        <p:pic>
          <p:nvPicPr>
            <p:cNvPr id="73" name="Picture 15" descr="C:\Users\jacqui.fenner\Desktop\PTT templates\images\noaa icons\noaa_icons-06.png">
              <a:hlinkClick r:id="rId8"/>
            </p:cNvPr>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15240" y="3581400"/>
              <a:ext cx="472440" cy="324009"/>
            </a:xfrm>
            <a:prstGeom prst="rect">
              <a:avLst/>
            </a:prstGeom>
            <a:noFill/>
            <a:extLst>
              <a:ext uri="{909E8E84-426E-40dd-AFC4-6F175D3DCCD1}">
                <a14:hiddenFill xmlns="" xmlns:a14="http://schemas.microsoft.com/office/drawing/2010/main">
                  <a:solidFill>
                    <a:srgbClr val="FFFFFF"/>
                  </a:solidFill>
                </a14:hiddenFill>
              </a:ext>
            </a:extLst>
          </p:spPr>
        </p:pic>
        <p:pic>
          <p:nvPicPr>
            <p:cNvPr id="74" name="Picture 16" descr="C:\Users\jacqui.fenner\Desktop\PTT templates\images\noaa icons\noaa_icons-07.png">
              <a:hlinkClick r:id="rId10"/>
            </p:cNvPr>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5240" y="2514600"/>
              <a:ext cx="472440" cy="324009"/>
            </a:xfrm>
            <a:prstGeom prst="rect">
              <a:avLst/>
            </a:prstGeom>
            <a:noFill/>
            <a:extLst>
              <a:ext uri="{909E8E84-426E-40dd-AFC4-6F175D3DCCD1}">
                <a14:hiddenFill xmlns="" xmlns:a14="http://schemas.microsoft.com/office/drawing/2010/main">
                  <a:solidFill>
                    <a:srgbClr val="FFFFFF"/>
                  </a:solidFill>
                </a14:hiddenFill>
              </a:ext>
            </a:extLst>
          </p:spPr>
        </p:pic>
        <p:pic>
          <p:nvPicPr>
            <p:cNvPr id="75" name="Picture 17" descr="C:\Users\jacqui.fenner\Desktop\PTT templates\images\noaa icons\noaa_icons-08.png">
              <a:hlinkClick r:id="rId12"/>
            </p:cNvPr>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5240" y="1447800"/>
              <a:ext cx="472440" cy="324009"/>
            </a:xfrm>
            <a:prstGeom prst="rect">
              <a:avLst/>
            </a:prstGeom>
            <a:noFill/>
            <a:extLst>
              <a:ext uri="{909E8E84-426E-40dd-AFC4-6F175D3DCCD1}">
                <a14:hiddenFill xmlns="" xmlns:a14="http://schemas.microsoft.com/office/drawing/2010/main">
                  <a:solidFill>
                    <a:srgbClr val="FFFFFF"/>
                  </a:solidFill>
                </a14:hiddenFill>
              </a:ext>
            </a:extLst>
          </p:spPr>
        </p:pic>
        <p:pic>
          <p:nvPicPr>
            <p:cNvPr id="76" name="Picture 19" descr="C:\Users\jacqui.fenner\Desktop\PTT templates\images\noaa icons\noaa_icons-10.png">
              <a:hlinkClick r:id="rId14"/>
            </p:cNvPr>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5240" y="381000"/>
              <a:ext cx="472440" cy="324009"/>
            </a:xfrm>
            <a:prstGeom prst="rect">
              <a:avLst/>
            </a:prstGeom>
            <a:noFill/>
            <a:extLst>
              <a:ext uri="{909E8E84-426E-40dd-AFC4-6F175D3DCCD1}">
                <a14:hiddenFill xmlns="" xmlns:a14="http://schemas.microsoft.com/office/drawing/2010/main">
                  <a:solidFill>
                    <a:srgbClr val="FFFFFF"/>
                  </a:solidFill>
                </a14:hiddenFill>
              </a:ext>
            </a:extLst>
          </p:spPr>
        </p:pic>
        <p:grpSp>
          <p:nvGrpSpPr>
            <p:cNvPr id="77" name="Group 76"/>
            <p:cNvGrpSpPr/>
            <p:nvPr userDrawn="1"/>
          </p:nvGrpSpPr>
          <p:grpSpPr>
            <a:xfrm>
              <a:off x="15148" y="0"/>
              <a:ext cx="420624" cy="6858000"/>
              <a:chOff x="15148" y="0"/>
              <a:chExt cx="420624" cy="6858000"/>
            </a:xfrm>
          </p:grpSpPr>
          <p:grpSp>
            <p:nvGrpSpPr>
              <p:cNvPr id="78" name="Group 77"/>
              <p:cNvGrpSpPr/>
              <p:nvPr userDrawn="1"/>
            </p:nvGrpSpPr>
            <p:grpSpPr>
              <a:xfrm>
                <a:off x="15148" y="1066800"/>
                <a:ext cx="420624" cy="5334000"/>
                <a:chOff x="15148" y="1066800"/>
                <a:chExt cx="420624" cy="5334000"/>
              </a:xfrm>
            </p:grpSpPr>
            <p:cxnSp>
              <p:nvCxnSpPr>
                <p:cNvPr id="80" name="Straight Connector 79"/>
                <p:cNvCxnSpPr/>
                <p:nvPr userDrawn="1"/>
              </p:nvCxnSpPr>
              <p:spPr>
                <a:xfrm>
                  <a:off x="15148" y="4267200"/>
                  <a:ext cx="42062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userDrawn="1"/>
              </p:nvCxnSpPr>
              <p:spPr>
                <a:xfrm>
                  <a:off x="15148" y="3200400"/>
                  <a:ext cx="42062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userDrawn="1"/>
              </p:nvCxnSpPr>
              <p:spPr>
                <a:xfrm>
                  <a:off x="15148" y="2133600"/>
                  <a:ext cx="42062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userDrawn="1"/>
              </p:nvCxnSpPr>
              <p:spPr>
                <a:xfrm>
                  <a:off x="15148" y="5334000"/>
                  <a:ext cx="42062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userDrawn="1"/>
              </p:nvCxnSpPr>
              <p:spPr>
                <a:xfrm>
                  <a:off x="15148" y="1066800"/>
                  <a:ext cx="42062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userDrawn="1"/>
              </p:nvCxnSpPr>
              <p:spPr>
                <a:xfrm>
                  <a:off x="15148" y="6400800"/>
                  <a:ext cx="42062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grpSp>
          <p:cxnSp>
            <p:nvCxnSpPr>
              <p:cNvPr id="79" name="Straight Connector 78"/>
              <p:cNvCxnSpPr/>
              <p:nvPr userDrawn="1"/>
            </p:nvCxnSpPr>
            <p:spPr>
              <a:xfrm>
                <a:off x="431292" y="0"/>
                <a:ext cx="0" cy="685800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0215347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 Column, Small Pic">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03852" y="122238"/>
            <a:ext cx="9867349" cy="792162"/>
          </a:xfrm>
        </p:spPr>
        <p:txBody>
          <a:bodyPr/>
          <a:lstStyle>
            <a:lvl1pPr>
              <a:defRPr/>
            </a:lvl1pPr>
          </a:lstStyle>
          <a:p>
            <a:r>
              <a:rPr lang="en-US" dirty="0"/>
              <a:t>Slide Title</a:t>
            </a:r>
          </a:p>
        </p:txBody>
      </p:sp>
      <p:sp>
        <p:nvSpPr>
          <p:cNvPr id="15" name="Picture Placeholder 3"/>
          <p:cNvSpPr>
            <a:spLocks noGrp="1"/>
          </p:cNvSpPr>
          <p:nvPr>
            <p:ph type="pic" sz="quarter" idx="16"/>
          </p:nvPr>
        </p:nvSpPr>
        <p:spPr>
          <a:xfrm>
            <a:off x="6604000" y="1219200"/>
            <a:ext cx="4978400" cy="1981200"/>
          </a:xfrm>
          <a:solidFill>
            <a:schemeClr val="bg1">
              <a:lumMod val="95000"/>
            </a:schemeClr>
          </a:solidFill>
        </p:spPr>
        <p:txBody>
          <a:bodyPr anchor="ctr" anchorCtr="0">
            <a:normAutofit/>
          </a:bodyPr>
          <a:lstStyle>
            <a:lvl1pPr marL="0" indent="0" algn="ctr">
              <a:buNone/>
              <a:defRPr sz="1500">
                <a:solidFill>
                  <a:schemeClr val="bg1">
                    <a:lumMod val="50000"/>
                  </a:schemeClr>
                </a:solidFill>
              </a:defRPr>
            </a:lvl1pPr>
          </a:lstStyle>
          <a:p>
            <a:endParaRPr lang="en-US" dirty="0"/>
          </a:p>
        </p:txBody>
      </p:sp>
      <p:sp>
        <p:nvSpPr>
          <p:cNvPr id="8" name="Content Placeholder 2"/>
          <p:cNvSpPr>
            <a:spLocks noGrp="1"/>
          </p:cNvSpPr>
          <p:nvPr>
            <p:ph idx="1" hasCustomPrompt="1"/>
          </p:nvPr>
        </p:nvSpPr>
        <p:spPr>
          <a:xfrm>
            <a:off x="1003852" y="1219200"/>
            <a:ext cx="4990549" cy="4953000"/>
          </a:xfrm>
        </p:spPr>
        <p:txBody>
          <a:bodyPr/>
          <a:lstStyle>
            <a:lvl1pPr>
              <a:defRPr sz="2100" b="0" baseline="0">
                <a:solidFill>
                  <a:schemeClr val="tx1">
                    <a:lumMod val="75000"/>
                  </a:schemeClr>
                </a:solidFill>
              </a:defRPr>
            </a:lvl1pPr>
            <a:lvl2pPr>
              <a:defRPr sz="1800">
                <a:solidFill>
                  <a:schemeClr val="tx1">
                    <a:lumMod val="75000"/>
                  </a:schemeClr>
                </a:solidFill>
              </a:defRPr>
            </a:lvl2pPr>
            <a:lvl3pPr>
              <a:defRPr sz="1500">
                <a:solidFill>
                  <a:schemeClr val="tx1">
                    <a:lumMod val="75000"/>
                  </a:schemeClr>
                </a:solidFill>
              </a:defRPr>
            </a:lvl3pPr>
            <a:lvl4pPr>
              <a:defRPr sz="1350">
                <a:solidFill>
                  <a:schemeClr val="tx1">
                    <a:lumMod val="75000"/>
                  </a:schemeClr>
                </a:solidFill>
              </a:defRPr>
            </a:lvl4pPr>
            <a:lvl5pPr>
              <a:defRPr sz="1200">
                <a:solidFill>
                  <a:schemeClr val="tx1">
                    <a:lumMod val="75000"/>
                  </a:schemeClr>
                </a:solidFill>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idx="17" hasCustomPrompt="1"/>
          </p:nvPr>
        </p:nvSpPr>
        <p:spPr>
          <a:xfrm>
            <a:off x="6604000" y="3429000"/>
            <a:ext cx="4990549" cy="2743200"/>
          </a:xfrm>
        </p:spPr>
        <p:txBody>
          <a:bodyPr/>
          <a:lstStyle>
            <a:lvl1pPr>
              <a:defRPr sz="2100" b="0" baseline="0">
                <a:solidFill>
                  <a:schemeClr val="tx1">
                    <a:lumMod val="75000"/>
                  </a:schemeClr>
                </a:solidFill>
              </a:defRPr>
            </a:lvl1pPr>
            <a:lvl2pPr>
              <a:defRPr sz="1800">
                <a:solidFill>
                  <a:schemeClr val="tx1">
                    <a:lumMod val="75000"/>
                  </a:schemeClr>
                </a:solidFill>
              </a:defRPr>
            </a:lvl2pPr>
            <a:lvl3pPr>
              <a:defRPr sz="1500">
                <a:solidFill>
                  <a:schemeClr val="tx1">
                    <a:lumMod val="75000"/>
                  </a:schemeClr>
                </a:solidFill>
              </a:defRPr>
            </a:lvl3pPr>
            <a:lvl4pPr>
              <a:defRPr sz="1350">
                <a:solidFill>
                  <a:schemeClr val="tx1">
                    <a:lumMod val="75000"/>
                  </a:schemeClr>
                </a:solidFill>
              </a:defRPr>
            </a:lvl4pPr>
            <a:lvl5pPr>
              <a:defRPr sz="1200">
                <a:solidFill>
                  <a:schemeClr val="tx1">
                    <a:lumMod val="75000"/>
                  </a:schemeClr>
                </a:solidFill>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599662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Basic">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03852" y="152400"/>
            <a:ext cx="9867349" cy="792162"/>
          </a:xfrm>
        </p:spPr>
        <p:txBody>
          <a:bodyPr/>
          <a:lstStyle>
            <a:lvl1pPr>
              <a:defRPr sz="3600">
                <a:latin typeface="Arial Narrow" panose="020B0606020202030204" pitchFamily="34" charset="0"/>
              </a:defRPr>
            </a:lvl1pPr>
          </a:lstStyle>
          <a:p>
            <a:r>
              <a:rPr lang="en-US" dirty="0"/>
              <a:t>Slide Title</a:t>
            </a:r>
          </a:p>
        </p:txBody>
      </p:sp>
      <p:sp>
        <p:nvSpPr>
          <p:cNvPr id="3" name="Content Placeholder 2"/>
          <p:cNvSpPr>
            <a:spLocks noGrp="1"/>
          </p:cNvSpPr>
          <p:nvPr>
            <p:ph idx="1" hasCustomPrompt="1"/>
          </p:nvPr>
        </p:nvSpPr>
        <p:spPr/>
        <p:txBody>
          <a:bodyPr/>
          <a:lstStyle>
            <a:lvl1pPr>
              <a:defRPr sz="2100" b="0" baseline="0">
                <a:solidFill>
                  <a:schemeClr val="tx1">
                    <a:lumMod val="75000"/>
                  </a:schemeClr>
                </a:solidFill>
                <a:latin typeface="+mn-lt"/>
              </a:defRPr>
            </a:lvl1pPr>
            <a:lvl2pPr>
              <a:defRPr sz="1800">
                <a:solidFill>
                  <a:schemeClr val="tx1">
                    <a:lumMod val="75000"/>
                  </a:schemeClr>
                </a:solidFill>
                <a:latin typeface="+mn-lt"/>
              </a:defRPr>
            </a:lvl2pPr>
            <a:lvl3pPr>
              <a:defRPr sz="1500">
                <a:solidFill>
                  <a:schemeClr val="tx1">
                    <a:lumMod val="75000"/>
                  </a:schemeClr>
                </a:solidFill>
                <a:latin typeface="+mn-lt"/>
              </a:defRPr>
            </a:lvl3pPr>
            <a:lvl4pPr>
              <a:defRPr sz="1350">
                <a:solidFill>
                  <a:schemeClr val="tx1">
                    <a:lumMod val="75000"/>
                  </a:schemeClr>
                </a:solidFill>
                <a:latin typeface="+mn-lt"/>
              </a:defRPr>
            </a:lvl4pPr>
            <a:lvl5pPr>
              <a:defRPr sz="1200">
                <a:solidFill>
                  <a:schemeClr val="tx1">
                    <a:lumMod val="75000"/>
                  </a:schemeClr>
                </a:solidFill>
                <a:latin typeface="+mn-lt"/>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625017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 Column, Tall Pic Righ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3600">
                <a:latin typeface="Arial Narrow" panose="020B0606020202030204" pitchFamily="34" charset="0"/>
              </a:defRPr>
            </a:lvl1pPr>
          </a:lstStyle>
          <a:p>
            <a:r>
              <a:rPr lang="en-US" dirty="0"/>
              <a:t>Slide Title</a:t>
            </a:r>
          </a:p>
        </p:txBody>
      </p:sp>
      <p:sp>
        <p:nvSpPr>
          <p:cNvPr id="5" name="Picture Placeholder 3"/>
          <p:cNvSpPr>
            <a:spLocks noGrp="1"/>
          </p:cNvSpPr>
          <p:nvPr>
            <p:ph type="pic" sz="quarter" idx="15"/>
          </p:nvPr>
        </p:nvSpPr>
        <p:spPr>
          <a:xfrm>
            <a:off x="8128000" y="1219200"/>
            <a:ext cx="3454400" cy="4953000"/>
          </a:xfrm>
          <a:solidFill>
            <a:schemeClr val="bg1">
              <a:lumMod val="95000"/>
            </a:schemeClr>
          </a:solidFill>
        </p:spPr>
        <p:txBody>
          <a:bodyPr anchor="ctr" anchorCtr="0">
            <a:normAutofit/>
          </a:bodyPr>
          <a:lstStyle>
            <a:lvl1pPr marL="0" indent="0" algn="ctr">
              <a:buNone/>
              <a:defRPr sz="1500">
                <a:solidFill>
                  <a:schemeClr val="bg1">
                    <a:lumMod val="50000"/>
                  </a:schemeClr>
                </a:solidFill>
              </a:defRPr>
            </a:lvl1pPr>
          </a:lstStyle>
          <a:p>
            <a:endParaRPr lang="en-US" dirty="0"/>
          </a:p>
        </p:txBody>
      </p:sp>
      <p:sp>
        <p:nvSpPr>
          <p:cNvPr id="7" name="Content Placeholder 2"/>
          <p:cNvSpPr>
            <a:spLocks noGrp="1"/>
          </p:cNvSpPr>
          <p:nvPr>
            <p:ph idx="1" hasCustomPrompt="1"/>
          </p:nvPr>
        </p:nvSpPr>
        <p:spPr>
          <a:xfrm>
            <a:off x="1003851" y="1219200"/>
            <a:ext cx="6920949" cy="4953000"/>
          </a:xfrm>
        </p:spPr>
        <p:txBody>
          <a:bodyPr/>
          <a:lstStyle>
            <a:lvl1pPr>
              <a:defRPr sz="2100" b="0" baseline="0">
                <a:solidFill>
                  <a:schemeClr val="tx1">
                    <a:lumMod val="75000"/>
                  </a:schemeClr>
                </a:solidFill>
                <a:latin typeface="+mn-lt"/>
              </a:defRPr>
            </a:lvl1pPr>
            <a:lvl2pPr>
              <a:defRPr sz="1800">
                <a:solidFill>
                  <a:schemeClr val="tx1">
                    <a:lumMod val="75000"/>
                  </a:schemeClr>
                </a:solidFill>
                <a:latin typeface="+mn-lt"/>
              </a:defRPr>
            </a:lvl2pPr>
            <a:lvl3pPr>
              <a:defRPr sz="1500">
                <a:solidFill>
                  <a:schemeClr val="tx1">
                    <a:lumMod val="75000"/>
                  </a:schemeClr>
                </a:solidFill>
                <a:latin typeface="+mn-lt"/>
              </a:defRPr>
            </a:lvl3pPr>
            <a:lvl4pPr>
              <a:defRPr sz="1350">
                <a:solidFill>
                  <a:schemeClr val="tx1">
                    <a:lumMod val="75000"/>
                  </a:schemeClr>
                </a:solidFill>
                <a:latin typeface="+mn-lt"/>
              </a:defRPr>
            </a:lvl4pPr>
            <a:lvl5pPr>
              <a:defRPr sz="1200">
                <a:solidFill>
                  <a:schemeClr val="tx1">
                    <a:lumMod val="75000"/>
                  </a:schemeClr>
                </a:solidFill>
                <a:latin typeface="+mn-lt"/>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147207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 Column, Tall Pic Lef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3600">
                <a:latin typeface="Arial Narrow" panose="020B0606020202030204" pitchFamily="34" charset="0"/>
              </a:defRPr>
            </a:lvl1pPr>
          </a:lstStyle>
          <a:p>
            <a:r>
              <a:rPr lang="en-US" dirty="0"/>
              <a:t>Slide Title</a:t>
            </a:r>
          </a:p>
        </p:txBody>
      </p:sp>
      <p:sp>
        <p:nvSpPr>
          <p:cNvPr id="6" name="Picture Placeholder 3"/>
          <p:cNvSpPr>
            <a:spLocks noGrp="1"/>
          </p:cNvSpPr>
          <p:nvPr>
            <p:ph type="pic" sz="quarter" idx="15"/>
          </p:nvPr>
        </p:nvSpPr>
        <p:spPr>
          <a:xfrm>
            <a:off x="1016000" y="1219200"/>
            <a:ext cx="3454400" cy="4953000"/>
          </a:xfrm>
          <a:solidFill>
            <a:schemeClr val="bg1">
              <a:lumMod val="95000"/>
            </a:schemeClr>
          </a:solidFill>
        </p:spPr>
        <p:txBody>
          <a:bodyPr anchor="ctr" anchorCtr="0">
            <a:normAutofit/>
          </a:bodyPr>
          <a:lstStyle>
            <a:lvl1pPr marL="0" indent="0" algn="ctr">
              <a:buNone/>
              <a:defRPr sz="1500">
                <a:solidFill>
                  <a:schemeClr val="bg1">
                    <a:lumMod val="50000"/>
                  </a:schemeClr>
                </a:solidFill>
              </a:defRPr>
            </a:lvl1pPr>
          </a:lstStyle>
          <a:p>
            <a:endParaRPr lang="en-US" dirty="0"/>
          </a:p>
        </p:txBody>
      </p:sp>
      <p:sp>
        <p:nvSpPr>
          <p:cNvPr id="7" name="Content Placeholder 2"/>
          <p:cNvSpPr>
            <a:spLocks noGrp="1"/>
          </p:cNvSpPr>
          <p:nvPr>
            <p:ph idx="1" hasCustomPrompt="1"/>
          </p:nvPr>
        </p:nvSpPr>
        <p:spPr>
          <a:xfrm>
            <a:off x="4673600" y="1219200"/>
            <a:ext cx="6920949" cy="4953000"/>
          </a:xfrm>
        </p:spPr>
        <p:txBody>
          <a:bodyPr/>
          <a:lstStyle>
            <a:lvl1pPr>
              <a:defRPr sz="2100" b="0" baseline="0">
                <a:solidFill>
                  <a:schemeClr val="tx1">
                    <a:lumMod val="75000"/>
                  </a:schemeClr>
                </a:solidFill>
              </a:defRPr>
            </a:lvl1pPr>
            <a:lvl2pPr>
              <a:defRPr sz="1800">
                <a:solidFill>
                  <a:schemeClr val="tx1">
                    <a:lumMod val="75000"/>
                  </a:schemeClr>
                </a:solidFill>
              </a:defRPr>
            </a:lvl2pPr>
            <a:lvl3pPr>
              <a:defRPr sz="1500">
                <a:solidFill>
                  <a:schemeClr val="tx1">
                    <a:lumMod val="75000"/>
                  </a:schemeClr>
                </a:solidFill>
              </a:defRPr>
            </a:lvl3pPr>
            <a:lvl4pPr>
              <a:defRPr sz="1350">
                <a:solidFill>
                  <a:schemeClr val="tx1">
                    <a:lumMod val="75000"/>
                  </a:schemeClr>
                </a:solidFill>
              </a:defRPr>
            </a:lvl4pPr>
            <a:lvl5pPr>
              <a:defRPr sz="1200">
                <a:solidFill>
                  <a:schemeClr val="tx1">
                    <a:lumMod val="75000"/>
                  </a:schemeClr>
                </a:solidFill>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313019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 Column, Wide Pic Top">
    <p:spTree>
      <p:nvGrpSpPr>
        <p:cNvPr id="1" name=""/>
        <p:cNvGrpSpPr/>
        <p:nvPr/>
      </p:nvGrpSpPr>
      <p:grpSpPr>
        <a:xfrm>
          <a:off x="0" y="0"/>
          <a:ext cx="0" cy="0"/>
          <a:chOff x="0" y="0"/>
          <a:chExt cx="0" cy="0"/>
        </a:xfrm>
      </p:grpSpPr>
      <p:sp>
        <p:nvSpPr>
          <p:cNvPr id="5" name="Picture Placeholder 3"/>
          <p:cNvSpPr>
            <a:spLocks noGrp="1"/>
          </p:cNvSpPr>
          <p:nvPr>
            <p:ph type="pic" sz="quarter" idx="15"/>
          </p:nvPr>
        </p:nvSpPr>
        <p:spPr>
          <a:xfrm>
            <a:off x="1016001" y="1219200"/>
            <a:ext cx="10562379" cy="1752600"/>
          </a:xfrm>
          <a:solidFill>
            <a:schemeClr val="bg1">
              <a:lumMod val="95000"/>
            </a:schemeClr>
          </a:solidFill>
        </p:spPr>
        <p:txBody>
          <a:bodyPr anchor="ctr" anchorCtr="0">
            <a:normAutofit/>
          </a:bodyPr>
          <a:lstStyle>
            <a:lvl1pPr marL="0" indent="0" algn="ctr">
              <a:buNone/>
              <a:defRPr sz="1500">
                <a:solidFill>
                  <a:schemeClr val="bg1">
                    <a:lumMod val="50000"/>
                  </a:schemeClr>
                </a:solidFill>
              </a:defRPr>
            </a:lvl1pPr>
          </a:lstStyle>
          <a:p>
            <a:endParaRPr lang="en-US" dirty="0"/>
          </a:p>
        </p:txBody>
      </p:sp>
      <p:sp>
        <p:nvSpPr>
          <p:cNvPr id="6" name="Content Placeholder 2"/>
          <p:cNvSpPr>
            <a:spLocks noGrp="1"/>
          </p:cNvSpPr>
          <p:nvPr>
            <p:ph idx="16" hasCustomPrompt="1"/>
          </p:nvPr>
        </p:nvSpPr>
        <p:spPr>
          <a:xfrm>
            <a:off x="1003852" y="3124200"/>
            <a:ext cx="10578549" cy="3048000"/>
          </a:xfrm>
        </p:spPr>
        <p:txBody>
          <a:bodyPr/>
          <a:lstStyle>
            <a:lvl1pPr>
              <a:defRPr sz="2100" b="0" baseline="0">
                <a:solidFill>
                  <a:schemeClr val="tx1">
                    <a:lumMod val="75000"/>
                  </a:schemeClr>
                </a:solidFill>
              </a:defRPr>
            </a:lvl1pPr>
            <a:lvl2pPr>
              <a:defRPr sz="1800">
                <a:solidFill>
                  <a:schemeClr val="tx1">
                    <a:lumMod val="75000"/>
                  </a:schemeClr>
                </a:solidFill>
              </a:defRPr>
            </a:lvl2pPr>
            <a:lvl3pPr>
              <a:defRPr sz="1500">
                <a:solidFill>
                  <a:schemeClr val="tx1">
                    <a:lumMod val="75000"/>
                  </a:schemeClr>
                </a:solidFill>
              </a:defRPr>
            </a:lvl3pPr>
            <a:lvl4pPr>
              <a:defRPr sz="1350">
                <a:solidFill>
                  <a:schemeClr val="tx1">
                    <a:lumMod val="75000"/>
                  </a:schemeClr>
                </a:solidFill>
              </a:defRPr>
            </a:lvl4pPr>
            <a:lvl5pPr>
              <a:defRPr sz="1200">
                <a:solidFill>
                  <a:schemeClr val="tx1">
                    <a:lumMod val="75000"/>
                  </a:schemeClr>
                </a:solidFill>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1"/>
          <p:cNvSpPr>
            <a:spLocks noGrp="1"/>
          </p:cNvSpPr>
          <p:nvPr>
            <p:ph type="title"/>
          </p:nvPr>
        </p:nvSpPr>
        <p:spPr>
          <a:xfrm>
            <a:off x="1003852" y="274638"/>
            <a:ext cx="10578549" cy="792162"/>
          </a:xfrm>
          <a:prstGeom prst="rect">
            <a:avLst/>
          </a:prstGeom>
        </p:spPr>
        <p:txBody>
          <a:bodyPr vert="horz" lIns="0" tIns="0" rIns="0" bIns="0" rtlCol="0" anchor="ctr">
            <a:noAutofit/>
          </a:bodyPr>
          <a:lstStyle>
            <a:lvl1pPr>
              <a:defRPr sz="3600">
                <a:latin typeface="Arial Narrow" panose="020B0606020202030204" pitchFamily="34" charset="0"/>
              </a:defRPr>
            </a:lvl1pPr>
          </a:lstStyle>
          <a:p>
            <a:r>
              <a:rPr lang="en-US" dirty="0"/>
              <a:t>Slide Title</a:t>
            </a:r>
          </a:p>
        </p:txBody>
      </p:sp>
    </p:spTree>
    <p:extLst>
      <p:ext uri="{BB962C8B-B14F-4D97-AF65-F5344CB8AC3E}">
        <p14:creationId xmlns:p14="http://schemas.microsoft.com/office/powerpoint/2010/main" val="12294153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0" name="Rectangle 9"/>
          <p:cNvSpPr/>
          <p:nvPr userDrawn="1"/>
        </p:nvSpPr>
        <p:spPr>
          <a:xfrm>
            <a:off x="0" y="228600"/>
            <a:ext cx="12192000" cy="6640456"/>
          </a:xfrm>
          <a:prstGeom prst="rect">
            <a:avLst/>
          </a:prstGeom>
          <a:gradFill>
            <a:gsLst>
              <a:gs pos="0">
                <a:schemeClr val="tx1">
                  <a:alpha val="17000"/>
                </a:schemeClr>
              </a:gs>
              <a:gs pos="100000">
                <a:schemeClr val="tx1">
                  <a:alpha val="62000"/>
                </a:schemeClr>
              </a:gs>
              <a:gs pos="48000">
                <a:schemeClr val="tx1">
                  <a:lumMod val="75000"/>
                  <a:lumOff val="25000"/>
                  <a:alpha val="0"/>
                </a:schemeClr>
              </a:gs>
            </a:gsLst>
            <a:lin ang="5400000" scaled="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200" dirty="0"/>
          </a:p>
        </p:txBody>
      </p:sp>
      <p:sp>
        <p:nvSpPr>
          <p:cNvPr id="7" name="Rectangle 6"/>
          <p:cNvSpPr/>
          <p:nvPr userDrawn="1"/>
        </p:nvSpPr>
        <p:spPr>
          <a:xfrm>
            <a:off x="0" y="228600"/>
            <a:ext cx="12192000" cy="1143000"/>
          </a:xfrm>
          <a:prstGeom prst="rect">
            <a:avLst/>
          </a:prstGeom>
          <a:solidFill>
            <a:srgbClr val="0194CA">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 name="Title 1"/>
          <p:cNvSpPr>
            <a:spLocks noGrp="1"/>
          </p:cNvSpPr>
          <p:nvPr>
            <p:ph type="title"/>
          </p:nvPr>
        </p:nvSpPr>
        <p:spPr>
          <a:xfrm>
            <a:off x="1335316" y="231093"/>
            <a:ext cx="10856685" cy="1143000"/>
          </a:xfrm>
          <a:effectLst>
            <a:outerShdw blurRad="50800" dist="38100" dir="2700000" algn="tl" rotWithShape="0">
              <a:prstClr val="black">
                <a:alpha val="40000"/>
              </a:prstClr>
            </a:outerShdw>
          </a:effectLst>
        </p:spPr>
        <p:txBody>
          <a:bodyPr/>
          <a:lstStyle>
            <a:lvl1pPr>
              <a:defRPr>
                <a:solidFill>
                  <a:schemeClr val="bg1"/>
                </a:solidFill>
              </a:defRPr>
            </a:lvl1pPr>
          </a:lstStyle>
          <a:p>
            <a:r>
              <a:rPr lang="en-US" dirty="0"/>
              <a:t>Click to edit Master title style</a:t>
            </a:r>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04800" y="420685"/>
            <a:ext cx="914400" cy="685800"/>
          </a:xfrm>
          <a:prstGeom prst="rect">
            <a:avLst/>
          </a:prstGeom>
        </p:spPr>
      </p:pic>
    </p:spTree>
    <p:extLst>
      <p:ext uri="{BB962C8B-B14F-4D97-AF65-F5344CB8AC3E}">
        <p14:creationId xmlns:p14="http://schemas.microsoft.com/office/powerpoint/2010/main" val="30101405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60822"/>
          </a:xfrm>
          <a:prstGeom prst="rect">
            <a:avLst/>
          </a:prstGeom>
        </p:spPr>
      </p:pic>
      <p:sp>
        <p:nvSpPr>
          <p:cNvPr id="9" name="Rectangle 8"/>
          <p:cNvSpPr/>
          <p:nvPr userDrawn="1"/>
        </p:nvSpPr>
        <p:spPr>
          <a:xfrm>
            <a:off x="0" y="4"/>
            <a:ext cx="12192000" cy="6869055"/>
          </a:xfrm>
          <a:prstGeom prst="rect">
            <a:avLst/>
          </a:prstGeom>
          <a:gradFill>
            <a:gsLst>
              <a:gs pos="90000">
                <a:schemeClr val="tx1">
                  <a:alpha val="23000"/>
                </a:schemeClr>
              </a:gs>
              <a:gs pos="32000">
                <a:schemeClr val="tx1">
                  <a:lumMod val="75000"/>
                  <a:lumOff val="25000"/>
                  <a:alpha val="0"/>
                </a:schemeClr>
              </a:gs>
            </a:gsLst>
            <a:lin ang="5400000" scaled="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200" dirty="0"/>
          </a:p>
        </p:txBody>
      </p:sp>
      <p:sp>
        <p:nvSpPr>
          <p:cNvPr id="6" name="Rectangle 5"/>
          <p:cNvSpPr/>
          <p:nvPr userDrawn="1"/>
        </p:nvSpPr>
        <p:spPr>
          <a:xfrm>
            <a:off x="0" y="228600"/>
            <a:ext cx="12192000" cy="1143000"/>
          </a:xfrm>
          <a:prstGeom prst="rect">
            <a:avLst/>
          </a:prstGeom>
          <a:solidFill>
            <a:srgbClr val="0194CA">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 name="Title 1"/>
          <p:cNvSpPr>
            <a:spLocks noGrp="1"/>
          </p:cNvSpPr>
          <p:nvPr>
            <p:ph type="title"/>
          </p:nvPr>
        </p:nvSpPr>
        <p:spPr>
          <a:xfrm>
            <a:off x="1335316" y="231093"/>
            <a:ext cx="10856685" cy="1143000"/>
          </a:xfrm>
          <a:effectLst>
            <a:outerShdw blurRad="50800" dist="38100" dir="2700000" algn="tl" rotWithShape="0">
              <a:prstClr val="black">
                <a:alpha val="40000"/>
              </a:prstClr>
            </a:outerShdw>
          </a:effectLst>
        </p:spPr>
        <p:txBody>
          <a:bodyPr/>
          <a:lstStyle>
            <a:lvl1pPr>
              <a:defRPr>
                <a:solidFill>
                  <a:schemeClr val="bg1"/>
                </a:solidFill>
              </a:defRPr>
            </a:lvl1pPr>
          </a:lstStyle>
          <a:p>
            <a:r>
              <a:rPr lang="en-US" dirty="0"/>
              <a:t>Click to edit Master title style</a:t>
            </a:r>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04800" y="420685"/>
            <a:ext cx="914400" cy="685800"/>
          </a:xfrm>
          <a:prstGeom prst="rect">
            <a:avLst/>
          </a:prstGeom>
        </p:spPr>
      </p:pic>
    </p:spTree>
    <p:extLst>
      <p:ext uri="{BB962C8B-B14F-4D97-AF65-F5344CB8AC3E}">
        <p14:creationId xmlns:p14="http://schemas.microsoft.com/office/powerpoint/2010/main" val="7299124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Basic">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Slide Title</a:t>
            </a:r>
          </a:p>
        </p:txBody>
      </p:sp>
      <p:sp>
        <p:nvSpPr>
          <p:cNvPr id="3" name="Content Placeholder 2"/>
          <p:cNvSpPr>
            <a:spLocks noGrp="1"/>
          </p:cNvSpPr>
          <p:nvPr>
            <p:ph idx="1" hasCustomPrompt="1"/>
          </p:nvPr>
        </p:nvSpPr>
        <p:spPr/>
        <p:txBody>
          <a:bodyPr/>
          <a:lstStyle>
            <a:lvl1pPr>
              <a:defRPr sz="2100" b="0" baseline="0">
                <a:solidFill>
                  <a:schemeClr val="tx1">
                    <a:lumMod val="75000"/>
                  </a:schemeClr>
                </a:solidFill>
              </a:defRPr>
            </a:lvl1pPr>
            <a:lvl2pPr>
              <a:defRPr sz="1800">
                <a:solidFill>
                  <a:schemeClr val="tx1">
                    <a:lumMod val="75000"/>
                  </a:schemeClr>
                </a:solidFill>
              </a:defRPr>
            </a:lvl2pPr>
            <a:lvl3pPr>
              <a:defRPr sz="1500">
                <a:solidFill>
                  <a:schemeClr val="tx1">
                    <a:lumMod val="75000"/>
                  </a:schemeClr>
                </a:solidFill>
              </a:defRPr>
            </a:lvl3pPr>
            <a:lvl4pPr>
              <a:defRPr sz="1350">
                <a:solidFill>
                  <a:schemeClr val="tx1">
                    <a:lumMod val="75000"/>
                  </a:schemeClr>
                </a:solidFill>
              </a:defRPr>
            </a:lvl4pPr>
            <a:lvl5pPr>
              <a:defRPr sz="1200">
                <a:solidFill>
                  <a:schemeClr val="tx1">
                    <a:lumMod val="75000"/>
                  </a:schemeClr>
                </a:solidFill>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804878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69056"/>
          </a:xfrm>
          <a:prstGeom prst="rect">
            <a:avLst/>
          </a:prstGeom>
        </p:spPr>
      </p:pic>
      <p:sp>
        <p:nvSpPr>
          <p:cNvPr id="7" name="Rectangle 6"/>
          <p:cNvSpPr/>
          <p:nvPr userDrawn="1"/>
        </p:nvSpPr>
        <p:spPr>
          <a:xfrm>
            <a:off x="0" y="0"/>
            <a:ext cx="12192000" cy="6869056"/>
          </a:xfrm>
          <a:prstGeom prst="rect">
            <a:avLst/>
          </a:prstGeom>
          <a:gradFill>
            <a:gsLst>
              <a:gs pos="100000">
                <a:schemeClr val="tx1">
                  <a:alpha val="81000"/>
                </a:schemeClr>
              </a:gs>
              <a:gs pos="63000">
                <a:schemeClr val="tx1">
                  <a:lumMod val="75000"/>
                  <a:lumOff val="25000"/>
                  <a:alpha val="0"/>
                </a:schemeClr>
              </a:gs>
            </a:gsLst>
            <a:lin ang="5400000" scaled="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dirty="0"/>
          </a:p>
        </p:txBody>
      </p:sp>
      <p:grpSp>
        <p:nvGrpSpPr>
          <p:cNvPr id="9" name="Group 8"/>
          <p:cNvGrpSpPr/>
          <p:nvPr userDrawn="1"/>
        </p:nvGrpSpPr>
        <p:grpSpPr>
          <a:xfrm>
            <a:off x="8296364" y="5930538"/>
            <a:ext cx="4470400" cy="516601"/>
            <a:chOff x="6400800" y="6096000"/>
            <a:chExt cx="3352800" cy="516601"/>
          </a:xfrm>
        </p:grpSpPr>
        <p:sp>
          <p:nvSpPr>
            <p:cNvPr id="10" name="TextBox 9"/>
            <p:cNvSpPr txBox="1"/>
            <p:nvPr/>
          </p:nvSpPr>
          <p:spPr>
            <a:xfrm>
              <a:off x="7391400" y="6104770"/>
              <a:ext cx="2362200" cy="507831"/>
            </a:xfrm>
            <a:prstGeom prst="rect">
              <a:avLst/>
            </a:prstGeom>
            <a:noFill/>
          </p:spPr>
          <p:txBody>
            <a:bodyPr wrap="square" rtlCol="0">
              <a:spAutoFit/>
            </a:bodyPr>
            <a:lstStyle/>
            <a:p>
              <a:r>
                <a:rPr lang="en-US" sz="1350" dirty="0">
                  <a:solidFill>
                    <a:schemeClr val="bg1"/>
                  </a:solidFill>
                  <a:latin typeface="+mj-lt"/>
                  <a:cs typeface="Arial" panose="020B0604020202020204" pitchFamily="34" charset="0"/>
                </a:rPr>
                <a:t>DATA.</a:t>
              </a:r>
            </a:p>
            <a:p>
              <a:r>
                <a:rPr lang="en-US" sz="1350" dirty="0">
                  <a:solidFill>
                    <a:schemeClr val="bg1"/>
                  </a:solidFill>
                  <a:latin typeface="+mj-lt"/>
                  <a:cs typeface="Arial" panose="020B0604020202020204" pitchFamily="34" charset="0"/>
                </a:rPr>
                <a:t>   </a:t>
              </a:r>
              <a:r>
                <a:rPr lang="en-US" sz="1350" spc="-225" dirty="0">
                  <a:solidFill>
                    <a:schemeClr val="bg1"/>
                  </a:solidFill>
                  <a:latin typeface="+mj-lt"/>
                  <a:cs typeface="Arial" panose="020B0604020202020204" pitchFamily="34" charset="0"/>
                </a:rPr>
                <a:t> </a:t>
              </a:r>
              <a:r>
                <a:rPr lang="en-US" sz="1350" dirty="0">
                  <a:solidFill>
                    <a:schemeClr val="bg1"/>
                  </a:solidFill>
                  <a:latin typeface="+mj-lt"/>
                  <a:cs typeface="Arial" panose="020B0604020202020204" pitchFamily="34" charset="0"/>
                </a:rPr>
                <a:t>WEATHER.</a:t>
              </a:r>
            </a:p>
          </p:txBody>
        </p:sp>
        <p:sp>
          <p:nvSpPr>
            <p:cNvPr id="11" name="TextBox 10"/>
            <p:cNvSpPr txBox="1"/>
            <p:nvPr/>
          </p:nvSpPr>
          <p:spPr>
            <a:xfrm>
              <a:off x="6400800" y="6096000"/>
              <a:ext cx="676676" cy="507831"/>
            </a:xfrm>
            <a:prstGeom prst="rect">
              <a:avLst/>
            </a:prstGeom>
            <a:noFill/>
          </p:spPr>
          <p:txBody>
            <a:bodyPr wrap="none" rtlCol="0">
              <a:spAutoFit/>
            </a:bodyPr>
            <a:lstStyle/>
            <a:p>
              <a:r>
                <a:rPr lang="en-US" sz="1350" dirty="0">
                  <a:solidFill>
                    <a:schemeClr val="bg1"/>
                  </a:solidFill>
                </a:rPr>
                <a:t>GLOBAL</a:t>
              </a:r>
            </a:p>
            <a:p>
              <a:r>
                <a:rPr lang="en-US" sz="1350" dirty="0">
                  <a:solidFill>
                    <a:schemeClr val="bg1"/>
                  </a:solidFill>
                </a:rPr>
                <a:t>       LOCAL</a:t>
              </a:r>
            </a:p>
          </p:txBody>
        </p:sp>
      </p:grpSp>
      <p:grpSp>
        <p:nvGrpSpPr>
          <p:cNvPr id="27" name="Group 26"/>
          <p:cNvGrpSpPr/>
          <p:nvPr userDrawn="1"/>
        </p:nvGrpSpPr>
        <p:grpSpPr>
          <a:xfrm>
            <a:off x="0" y="1288876"/>
            <a:ext cx="12192000" cy="2508063"/>
            <a:chOff x="0" y="1994267"/>
            <a:chExt cx="9144000" cy="2508063"/>
          </a:xfrm>
        </p:grpSpPr>
        <p:sp>
          <p:nvSpPr>
            <p:cNvPr id="12" name="Rectangle 11"/>
            <p:cNvSpPr/>
            <p:nvPr userDrawn="1"/>
          </p:nvSpPr>
          <p:spPr>
            <a:xfrm>
              <a:off x="0" y="2177935"/>
              <a:ext cx="9144000" cy="2123308"/>
            </a:xfrm>
            <a:prstGeom prst="rect">
              <a:avLst/>
            </a:prstGeom>
            <a:solidFill>
              <a:srgbClr val="0194CA">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26" name="Group 25"/>
            <p:cNvGrpSpPr/>
            <p:nvPr userDrawn="1"/>
          </p:nvGrpSpPr>
          <p:grpSpPr>
            <a:xfrm>
              <a:off x="212612" y="4085112"/>
              <a:ext cx="8686799" cy="417218"/>
              <a:chOff x="212612" y="4015821"/>
              <a:chExt cx="8686799" cy="521345"/>
            </a:xfrm>
          </p:grpSpPr>
          <p:grpSp>
            <p:nvGrpSpPr>
              <p:cNvPr id="13" name="Group 12"/>
              <p:cNvGrpSpPr/>
              <p:nvPr userDrawn="1"/>
            </p:nvGrpSpPr>
            <p:grpSpPr>
              <a:xfrm>
                <a:off x="212612" y="4015821"/>
                <a:ext cx="336775" cy="521345"/>
                <a:chOff x="212612" y="3886200"/>
                <a:chExt cx="336775" cy="336775"/>
              </a:xfrm>
            </p:grpSpPr>
            <p:cxnSp>
              <p:nvCxnSpPr>
                <p:cNvPr id="14" name="Straight Connector 13"/>
                <p:cNvCxnSpPr/>
                <p:nvPr/>
              </p:nvCxnSpPr>
              <p:spPr>
                <a:xfrm>
                  <a:off x="212612" y="3886200"/>
                  <a:ext cx="0" cy="336775"/>
                </a:xfrm>
                <a:prstGeom prst="line">
                  <a:avLst/>
                </a:prstGeom>
                <a:ln w="6350">
                  <a:solidFill>
                    <a:schemeClr val="bg1">
                      <a:alpha val="47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381000" y="4054587"/>
                  <a:ext cx="0" cy="336775"/>
                </a:xfrm>
                <a:prstGeom prst="line">
                  <a:avLst/>
                </a:prstGeom>
                <a:ln w="6350">
                  <a:solidFill>
                    <a:schemeClr val="bg1">
                      <a:alpha val="47000"/>
                    </a:schemeClr>
                  </a:solidFill>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userDrawn="1"/>
            </p:nvGrpSpPr>
            <p:grpSpPr>
              <a:xfrm flipH="1">
                <a:off x="8562636" y="4015821"/>
                <a:ext cx="336775" cy="521345"/>
                <a:chOff x="212612" y="3886200"/>
                <a:chExt cx="336775" cy="336775"/>
              </a:xfrm>
            </p:grpSpPr>
            <p:cxnSp>
              <p:nvCxnSpPr>
                <p:cNvPr id="20" name="Straight Connector 19"/>
                <p:cNvCxnSpPr/>
                <p:nvPr/>
              </p:nvCxnSpPr>
              <p:spPr>
                <a:xfrm>
                  <a:off x="212612" y="3886200"/>
                  <a:ext cx="0" cy="336775"/>
                </a:xfrm>
                <a:prstGeom prst="line">
                  <a:avLst/>
                </a:prstGeom>
                <a:ln w="6350">
                  <a:solidFill>
                    <a:schemeClr val="bg1">
                      <a:alpha val="47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381000" y="4054587"/>
                  <a:ext cx="0" cy="336775"/>
                </a:xfrm>
                <a:prstGeom prst="line">
                  <a:avLst/>
                </a:prstGeom>
                <a:ln w="6350">
                  <a:solidFill>
                    <a:schemeClr val="bg1">
                      <a:alpha val="47000"/>
                    </a:schemeClr>
                  </a:solidFill>
                </a:ln>
              </p:spPr>
              <p:style>
                <a:lnRef idx="1">
                  <a:schemeClr val="accent1"/>
                </a:lnRef>
                <a:fillRef idx="0">
                  <a:schemeClr val="accent1"/>
                </a:fillRef>
                <a:effectRef idx="0">
                  <a:schemeClr val="accent1"/>
                </a:effectRef>
                <a:fontRef idx="minor">
                  <a:schemeClr val="tx1"/>
                </a:fontRef>
              </p:style>
            </p:cxnSp>
          </p:grpSp>
        </p:grpSp>
        <p:grpSp>
          <p:nvGrpSpPr>
            <p:cNvPr id="25" name="Group 24"/>
            <p:cNvGrpSpPr/>
            <p:nvPr userDrawn="1"/>
          </p:nvGrpSpPr>
          <p:grpSpPr>
            <a:xfrm>
              <a:off x="212612" y="1994267"/>
              <a:ext cx="8702788" cy="400594"/>
              <a:chOff x="212612" y="1942012"/>
              <a:chExt cx="8702788" cy="521345"/>
            </a:xfrm>
          </p:grpSpPr>
          <p:grpSp>
            <p:nvGrpSpPr>
              <p:cNvPr id="16" name="Group 15"/>
              <p:cNvGrpSpPr/>
              <p:nvPr userDrawn="1"/>
            </p:nvGrpSpPr>
            <p:grpSpPr>
              <a:xfrm flipV="1">
                <a:off x="212612" y="1942012"/>
                <a:ext cx="336775" cy="521345"/>
                <a:chOff x="212612" y="3886200"/>
                <a:chExt cx="336775" cy="336775"/>
              </a:xfrm>
            </p:grpSpPr>
            <p:cxnSp>
              <p:nvCxnSpPr>
                <p:cNvPr id="17" name="Straight Connector 16"/>
                <p:cNvCxnSpPr/>
                <p:nvPr/>
              </p:nvCxnSpPr>
              <p:spPr>
                <a:xfrm>
                  <a:off x="212612" y="3886200"/>
                  <a:ext cx="0" cy="336775"/>
                </a:xfrm>
                <a:prstGeom prst="line">
                  <a:avLst/>
                </a:prstGeom>
                <a:ln w="6350">
                  <a:solidFill>
                    <a:schemeClr val="bg1">
                      <a:alpha val="47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5400000">
                  <a:off x="381000" y="4054587"/>
                  <a:ext cx="0" cy="336775"/>
                </a:xfrm>
                <a:prstGeom prst="line">
                  <a:avLst/>
                </a:prstGeom>
                <a:ln w="6350">
                  <a:solidFill>
                    <a:schemeClr val="bg1">
                      <a:alpha val="47000"/>
                    </a:schemeClr>
                  </a:solidFill>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userDrawn="1"/>
            </p:nvGrpSpPr>
            <p:grpSpPr>
              <a:xfrm flipH="1" flipV="1">
                <a:off x="8578625" y="1942012"/>
                <a:ext cx="336775" cy="521345"/>
                <a:chOff x="212612" y="3886200"/>
                <a:chExt cx="336775" cy="336775"/>
              </a:xfrm>
            </p:grpSpPr>
            <p:cxnSp>
              <p:nvCxnSpPr>
                <p:cNvPr id="23" name="Straight Connector 22"/>
                <p:cNvCxnSpPr/>
                <p:nvPr/>
              </p:nvCxnSpPr>
              <p:spPr>
                <a:xfrm>
                  <a:off x="212612" y="3886200"/>
                  <a:ext cx="0" cy="336775"/>
                </a:xfrm>
                <a:prstGeom prst="line">
                  <a:avLst/>
                </a:prstGeom>
                <a:ln w="6350">
                  <a:solidFill>
                    <a:schemeClr val="bg1">
                      <a:alpha val="47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a:off x="381000" y="4054587"/>
                  <a:ext cx="0" cy="336775"/>
                </a:xfrm>
                <a:prstGeom prst="line">
                  <a:avLst/>
                </a:prstGeom>
                <a:ln w="6350">
                  <a:solidFill>
                    <a:schemeClr val="bg1">
                      <a:alpha val="47000"/>
                    </a:schemeClr>
                  </a:solidFill>
                </a:ln>
              </p:spPr>
              <p:style>
                <a:lnRef idx="1">
                  <a:schemeClr val="accent1"/>
                </a:lnRef>
                <a:fillRef idx="0">
                  <a:schemeClr val="accent1"/>
                </a:fillRef>
                <a:effectRef idx="0">
                  <a:schemeClr val="accent1"/>
                </a:effectRef>
                <a:fontRef idx="minor">
                  <a:schemeClr val="tx1"/>
                </a:fontRef>
              </p:style>
            </p:cxnSp>
          </p:grpSp>
        </p:grpSp>
      </p:grpSp>
    </p:spTree>
    <p:extLst>
      <p:ext uri="{BB962C8B-B14F-4D97-AF65-F5344CB8AC3E}">
        <p14:creationId xmlns:p14="http://schemas.microsoft.com/office/powerpoint/2010/main" val="33018141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Section Break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69056"/>
          </a:xfrm>
          <a:prstGeom prst="rect">
            <a:avLst/>
          </a:prstGeom>
        </p:spPr>
      </p:pic>
      <p:sp>
        <p:nvSpPr>
          <p:cNvPr id="7" name="Rectangle 6"/>
          <p:cNvSpPr/>
          <p:nvPr userDrawn="1"/>
        </p:nvSpPr>
        <p:spPr>
          <a:xfrm>
            <a:off x="0" y="0"/>
            <a:ext cx="12192000" cy="6869056"/>
          </a:xfrm>
          <a:prstGeom prst="rect">
            <a:avLst/>
          </a:prstGeom>
          <a:gradFill>
            <a:gsLst>
              <a:gs pos="100000">
                <a:schemeClr val="tx1">
                  <a:alpha val="81000"/>
                </a:schemeClr>
              </a:gs>
              <a:gs pos="63000">
                <a:schemeClr val="tx1">
                  <a:lumMod val="75000"/>
                  <a:lumOff val="25000"/>
                  <a:alpha val="0"/>
                </a:schemeClr>
              </a:gs>
            </a:gsLst>
            <a:lin ang="5400000" scaled="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dirty="0"/>
          </a:p>
        </p:txBody>
      </p:sp>
      <p:grpSp>
        <p:nvGrpSpPr>
          <p:cNvPr id="27" name="Group 26"/>
          <p:cNvGrpSpPr/>
          <p:nvPr userDrawn="1"/>
        </p:nvGrpSpPr>
        <p:grpSpPr>
          <a:xfrm>
            <a:off x="0" y="1288876"/>
            <a:ext cx="12192000" cy="2508063"/>
            <a:chOff x="0" y="1994267"/>
            <a:chExt cx="9144000" cy="2508063"/>
          </a:xfrm>
        </p:grpSpPr>
        <p:sp>
          <p:nvSpPr>
            <p:cNvPr id="12" name="Rectangle 11"/>
            <p:cNvSpPr/>
            <p:nvPr userDrawn="1"/>
          </p:nvSpPr>
          <p:spPr>
            <a:xfrm>
              <a:off x="0" y="2177935"/>
              <a:ext cx="9144000" cy="2123308"/>
            </a:xfrm>
            <a:prstGeom prst="rect">
              <a:avLst/>
            </a:prstGeom>
            <a:solidFill>
              <a:srgbClr val="0194CA">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26" name="Group 25"/>
            <p:cNvGrpSpPr/>
            <p:nvPr userDrawn="1"/>
          </p:nvGrpSpPr>
          <p:grpSpPr>
            <a:xfrm>
              <a:off x="212612" y="4085112"/>
              <a:ext cx="8686799" cy="417218"/>
              <a:chOff x="212612" y="4015821"/>
              <a:chExt cx="8686799" cy="521345"/>
            </a:xfrm>
          </p:grpSpPr>
          <p:grpSp>
            <p:nvGrpSpPr>
              <p:cNvPr id="13" name="Group 12"/>
              <p:cNvGrpSpPr/>
              <p:nvPr userDrawn="1"/>
            </p:nvGrpSpPr>
            <p:grpSpPr>
              <a:xfrm>
                <a:off x="212612" y="4015821"/>
                <a:ext cx="336775" cy="521345"/>
                <a:chOff x="212612" y="3886200"/>
                <a:chExt cx="336775" cy="336775"/>
              </a:xfrm>
            </p:grpSpPr>
            <p:cxnSp>
              <p:nvCxnSpPr>
                <p:cNvPr id="14" name="Straight Connector 13"/>
                <p:cNvCxnSpPr/>
                <p:nvPr/>
              </p:nvCxnSpPr>
              <p:spPr>
                <a:xfrm>
                  <a:off x="212612" y="3886200"/>
                  <a:ext cx="0" cy="336775"/>
                </a:xfrm>
                <a:prstGeom prst="line">
                  <a:avLst/>
                </a:prstGeom>
                <a:ln w="6350">
                  <a:solidFill>
                    <a:schemeClr val="bg1">
                      <a:alpha val="47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381000" y="4054587"/>
                  <a:ext cx="0" cy="336775"/>
                </a:xfrm>
                <a:prstGeom prst="line">
                  <a:avLst/>
                </a:prstGeom>
                <a:ln w="6350">
                  <a:solidFill>
                    <a:schemeClr val="bg1">
                      <a:alpha val="47000"/>
                    </a:schemeClr>
                  </a:solidFill>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userDrawn="1"/>
            </p:nvGrpSpPr>
            <p:grpSpPr>
              <a:xfrm flipH="1">
                <a:off x="8562636" y="4015821"/>
                <a:ext cx="336775" cy="521345"/>
                <a:chOff x="212612" y="3886200"/>
                <a:chExt cx="336775" cy="336775"/>
              </a:xfrm>
            </p:grpSpPr>
            <p:cxnSp>
              <p:nvCxnSpPr>
                <p:cNvPr id="20" name="Straight Connector 19"/>
                <p:cNvCxnSpPr/>
                <p:nvPr/>
              </p:nvCxnSpPr>
              <p:spPr>
                <a:xfrm>
                  <a:off x="212612" y="3886200"/>
                  <a:ext cx="0" cy="336775"/>
                </a:xfrm>
                <a:prstGeom prst="line">
                  <a:avLst/>
                </a:prstGeom>
                <a:ln w="6350">
                  <a:solidFill>
                    <a:schemeClr val="bg1">
                      <a:alpha val="47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381000" y="4054587"/>
                  <a:ext cx="0" cy="336775"/>
                </a:xfrm>
                <a:prstGeom prst="line">
                  <a:avLst/>
                </a:prstGeom>
                <a:ln w="6350">
                  <a:solidFill>
                    <a:schemeClr val="bg1">
                      <a:alpha val="47000"/>
                    </a:schemeClr>
                  </a:solidFill>
                </a:ln>
              </p:spPr>
              <p:style>
                <a:lnRef idx="1">
                  <a:schemeClr val="accent1"/>
                </a:lnRef>
                <a:fillRef idx="0">
                  <a:schemeClr val="accent1"/>
                </a:fillRef>
                <a:effectRef idx="0">
                  <a:schemeClr val="accent1"/>
                </a:effectRef>
                <a:fontRef idx="minor">
                  <a:schemeClr val="tx1"/>
                </a:fontRef>
              </p:style>
            </p:cxnSp>
          </p:grpSp>
        </p:grpSp>
        <p:grpSp>
          <p:nvGrpSpPr>
            <p:cNvPr id="25" name="Group 24"/>
            <p:cNvGrpSpPr/>
            <p:nvPr userDrawn="1"/>
          </p:nvGrpSpPr>
          <p:grpSpPr>
            <a:xfrm>
              <a:off x="212612" y="1994267"/>
              <a:ext cx="8702788" cy="400594"/>
              <a:chOff x="212612" y="1942012"/>
              <a:chExt cx="8702788" cy="521345"/>
            </a:xfrm>
          </p:grpSpPr>
          <p:grpSp>
            <p:nvGrpSpPr>
              <p:cNvPr id="16" name="Group 15"/>
              <p:cNvGrpSpPr/>
              <p:nvPr userDrawn="1"/>
            </p:nvGrpSpPr>
            <p:grpSpPr>
              <a:xfrm flipV="1">
                <a:off x="212612" y="1942012"/>
                <a:ext cx="336775" cy="521345"/>
                <a:chOff x="212612" y="3886200"/>
                <a:chExt cx="336775" cy="336775"/>
              </a:xfrm>
            </p:grpSpPr>
            <p:cxnSp>
              <p:nvCxnSpPr>
                <p:cNvPr id="17" name="Straight Connector 16"/>
                <p:cNvCxnSpPr/>
                <p:nvPr/>
              </p:nvCxnSpPr>
              <p:spPr>
                <a:xfrm>
                  <a:off x="212612" y="3886200"/>
                  <a:ext cx="0" cy="336775"/>
                </a:xfrm>
                <a:prstGeom prst="line">
                  <a:avLst/>
                </a:prstGeom>
                <a:ln w="6350">
                  <a:solidFill>
                    <a:schemeClr val="bg1">
                      <a:alpha val="47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5400000">
                  <a:off x="381000" y="4054587"/>
                  <a:ext cx="0" cy="336775"/>
                </a:xfrm>
                <a:prstGeom prst="line">
                  <a:avLst/>
                </a:prstGeom>
                <a:ln w="6350">
                  <a:solidFill>
                    <a:schemeClr val="bg1">
                      <a:alpha val="47000"/>
                    </a:schemeClr>
                  </a:solidFill>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userDrawn="1"/>
            </p:nvGrpSpPr>
            <p:grpSpPr>
              <a:xfrm flipH="1" flipV="1">
                <a:off x="8578625" y="1942012"/>
                <a:ext cx="336775" cy="521345"/>
                <a:chOff x="212612" y="3886200"/>
                <a:chExt cx="336775" cy="336775"/>
              </a:xfrm>
            </p:grpSpPr>
            <p:cxnSp>
              <p:nvCxnSpPr>
                <p:cNvPr id="23" name="Straight Connector 22"/>
                <p:cNvCxnSpPr/>
                <p:nvPr/>
              </p:nvCxnSpPr>
              <p:spPr>
                <a:xfrm>
                  <a:off x="212612" y="3886200"/>
                  <a:ext cx="0" cy="336775"/>
                </a:xfrm>
                <a:prstGeom prst="line">
                  <a:avLst/>
                </a:prstGeom>
                <a:ln w="6350">
                  <a:solidFill>
                    <a:schemeClr val="bg1">
                      <a:alpha val="47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a:off x="381000" y="4054587"/>
                  <a:ext cx="0" cy="336775"/>
                </a:xfrm>
                <a:prstGeom prst="line">
                  <a:avLst/>
                </a:prstGeom>
                <a:ln w="6350">
                  <a:solidFill>
                    <a:schemeClr val="bg1">
                      <a:alpha val="47000"/>
                    </a:schemeClr>
                  </a:solidFill>
                </a:ln>
              </p:spPr>
              <p:style>
                <a:lnRef idx="1">
                  <a:schemeClr val="accent1"/>
                </a:lnRef>
                <a:fillRef idx="0">
                  <a:schemeClr val="accent1"/>
                </a:fillRef>
                <a:effectRef idx="0">
                  <a:schemeClr val="accent1"/>
                </a:effectRef>
                <a:fontRef idx="minor">
                  <a:schemeClr val="tx1"/>
                </a:fontRef>
              </p:style>
            </p:cxnSp>
          </p:grpSp>
        </p:grpSp>
      </p:grpSp>
    </p:spTree>
    <p:extLst>
      <p:ext uri="{BB962C8B-B14F-4D97-AF65-F5344CB8AC3E}">
        <p14:creationId xmlns:p14="http://schemas.microsoft.com/office/powerpoint/2010/main" val="15747071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4">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7405"/>
          </a:xfrm>
          <a:prstGeom prst="rect">
            <a:avLst/>
          </a:prstGeom>
        </p:spPr>
      </p:pic>
      <p:sp>
        <p:nvSpPr>
          <p:cNvPr id="5" name="Rectangle 4"/>
          <p:cNvSpPr/>
          <p:nvPr userDrawn="1"/>
        </p:nvSpPr>
        <p:spPr>
          <a:xfrm>
            <a:off x="0" y="2"/>
            <a:ext cx="12192000" cy="6847115"/>
          </a:xfrm>
          <a:prstGeom prst="rect">
            <a:avLst/>
          </a:prstGeom>
          <a:gradFill>
            <a:gsLst>
              <a:gs pos="100000">
                <a:schemeClr val="tx1">
                  <a:alpha val="51000"/>
                </a:schemeClr>
              </a:gs>
              <a:gs pos="59000">
                <a:schemeClr val="tx1">
                  <a:lumMod val="75000"/>
                  <a:lumOff val="25000"/>
                  <a:alpha val="0"/>
                </a:schemeClr>
              </a:gs>
            </a:gsLst>
            <a:lin ang="5400000" scaled="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dirty="0"/>
          </a:p>
        </p:txBody>
      </p:sp>
      <p:sp>
        <p:nvSpPr>
          <p:cNvPr id="9" name="Rectangle 8"/>
          <p:cNvSpPr/>
          <p:nvPr userDrawn="1"/>
        </p:nvSpPr>
        <p:spPr>
          <a:xfrm>
            <a:off x="0" y="228600"/>
            <a:ext cx="12192000" cy="1143000"/>
          </a:xfrm>
          <a:prstGeom prst="rect">
            <a:avLst/>
          </a:prstGeom>
          <a:solidFill>
            <a:srgbClr val="0194CA">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 name="Title 1"/>
          <p:cNvSpPr>
            <a:spLocks noGrp="1"/>
          </p:cNvSpPr>
          <p:nvPr>
            <p:ph type="title"/>
          </p:nvPr>
        </p:nvSpPr>
        <p:spPr>
          <a:xfrm>
            <a:off x="1335316" y="231093"/>
            <a:ext cx="10856685" cy="1143000"/>
          </a:xfrm>
          <a:prstGeom prst="rect">
            <a:avLst/>
          </a:prstGeom>
          <a:effectLst>
            <a:outerShdw blurRad="50800" dist="38100" dir="2700000" algn="tl" rotWithShape="0">
              <a:prstClr val="black">
                <a:alpha val="40000"/>
              </a:prstClr>
            </a:outerShdw>
          </a:effectLst>
        </p:spPr>
        <p:txBody>
          <a:bodyPr/>
          <a:lstStyle>
            <a:lvl1pPr>
              <a:defRPr>
                <a:solidFill>
                  <a:schemeClr val="bg1"/>
                </a:solidFill>
              </a:defRPr>
            </a:lvl1pPr>
          </a:lstStyle>
          <a:p>
            <a:r>
              <a:rPr lang="en-US" dirty="0"/>
              <a:t>Click to edit Master title style</a:t>
            </a:r>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0152" y="342199"/>
            <a:ext cx="1019048" cy="953668"/>
          </a:xfrm>
          <a:prstGeom prst="rect">
            <a:avLst/>
          </a:prstGeom>
        </p:spPr>
      </p:pic>
    </p:spTree>
    <p:extLst>
      <p:ext uri="{BB962C8B-B14F-4D97-AF65-F5344CB8AC3E}">
        <p14:creationId xmlns:p14="http://schemas.microsoft.com/office/powerpoint/2010/main" val="16423485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1 Column, Tall Pic Left">
    <p:spTree>
      <p:nvGrpSpPr>
        <p:cNvPr id="1" name=""/>
        <p:cNvGrpSpPr/>
        <p:nvPr/>
      </p:nvGrpSpPr>
      <p:grpSpPr>
        <a:xfrm>
          <a:off x="0" y="0"/>
          <a:ext cx="0" cy="0"/>
          <a:chOff x="0" y="0"/>
          <a:chExt cx="0" cy="0"/>
        </a:xfrm>
      </p:grpSpPr>
      <p:sp>
        <p:nvSpPr>
          <p:cNvPr id="5" name="Rectangle 4"/>
          <p:cNvSpPr/>
          <p:nvPr userDrawn="1"/>
        </p:nvSpPr>
        <p:spPr>
          <a:xfrm>
            <a:off x="2" y="0"/>
            <a:ext cx="12191999" cy="6858000"/>
          </a:xfrm>
          <a:prstGeom prst="rect">
            <a:avLst/>
          </a:prstGeom>
          <a:solidFill>
            <a:srgbClr val="00002A"/>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5346114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3">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44000"/>
                    </a14:imgEffect>
                  </a14:imgLayer>
                </a14:imgProps>
              </a:ext>
              <a:ext uri="{28A0092B-C50C-407E-A947-70E740481C1C}">
                <a14:useLocalDpi xmlns:a14="http://schemas.microsoft.com/office/drawing/2010/main" val="0"/>
              </a:ext>
            </a:extLst>
          </a:blip>
          <a:srcRect l="5826" t="269" r="10618" b="-269"/>
          <a:stretch/>
        </p:blipFill>
        <p:spPr>
          <a:xfrm>
            <a:off x="0" y="3"/>
            <a:ext cx="12192000" cy="6876476"/>
          </a:xfrm>
          <a:prstGeom prst="rect">
            <a:avLst/>
          </a:prstGeom>
        </p:spPr>
      </p:pic>
      <p:sp>
        <p:nvSpPr>
          <p:cNvPr id="7" name="Rectangle 6"/>
          <p:cNvSpPr/>
          <p:nvPr userDrawn="1"/>
        </p:nvSpPr>
        <p:spPr>
          <a:xfrm>
            <a:off x="0" y="228600"/>
            <a:ext cx="12192000" cy="1143000"/>
          </a:xfrm>
          <a:prstGeom prst="rect">
            <a:avLst/>
          </a:prstGeom>
          <a:solidFill>
            <a:srgbClr val="0194CA">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600" kern="1200" dirty="0">
              <a:solidFill>
                <a:prstClr val="white"/>
              </a:solidFill>
            </a:endParaRPr>
          </a:p>
        </p:txBody>
      </p:sp>
      <p:sp>
        <p:nvSpPr>
          <p:cNvPr id="8" name="Title 1"/>
          <p:cNvSpPr>
            <a:spLocks noGrp="1"/>
          </p:cNvSpPr>
          <p:nvPr>
            <p:ph type="title"/>
          </p:nvPr>
        </p:nvSpPr>
        <p:spPr>
          <a:xfrm>
            <a:off x="1436916" y="231093"/>
            <a:ext cx="10450285" cy="1143000"/>
          </a:xfrm>
          <a:prstGeom prst="rect">
            <a:avLst/>
          </a:prstGeom>
          <a:effectLst>
            <a:outerShdw blurRad="50800" dist="38100" dir="2700000" algn="tl" rotWithShape="0">
              <a:prstClr val="black">
                <a:alpha val="40000"/>
              </a:prstClr>
            </a:outerShdw>
          </a:effectLst>
        </p:spPr>
        <p:txBody>
          <a:bodyPr anchor="ctr"/>
          <a:lstStyle>
            <a:lvl1pPr algn="l">
              <a:defRPr sz="3600" b="1">
                <a:solidFill>
                  <a:schemeClr val="bg1"/>
                </a:solidFill>
              </a:defRPr>
            </a:lvl1pPr>
          </a:lstStyle>
          <a:p>
            <a:r>
              <a:rPr lang="en-US" dirty="0"/>
              <a:t>Click to edit Master title style</a:t>
            </a:r>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04800" y="420685"/>
            <a:ext cx="914400" cy="685800"/>
          </a:xfrm>
          <a:prstGeom prst="rect">
            <a:avLst/>
          </a:prstGeom>
        </p:spPr>
      </p:pic>
      <p:sp>
        <p:nvSpPr>
          <p:cNvPr id="10" name="Rectangle 9"/>
          <p:cNvSpPr/>
          <p:nvPr userDrawn="1"/>
        </p:nvSpPr>
        <p:spPr>
          <a:xfrm>
            <a:off x="0" y="609600"/>
            <a:ext cx="12192000" cy="6259456"/>
          </a:xfrm>
          <a:prstGeom prst="rect">
            <a:avLst/>
          </a:prstGeom>
          <a:gradFill>
            <a:gsLst>
              <a:gs pos="100000">
                <a:schemeClr val="tx1">
                  <a:alpha val="81000"/>
                </a:schemeClr>
              </a:gs>
              <a:gs pos="64000">
                <a:schemeClr val="tx1">
                  <a:lumMod val="75000"/>
                  <a:lumOff val="25000"/>
                  <a:alpha val="0"/>
                </a:schemeClr>
              </a:gs>
            </a:gsLst>
            <a:lin ang="5400000" scaled="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7686875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1_Comparison">
    <p:spTree>
      <p:nvGrpSpPr>
        <p:cNvPr id="1" name="Shape 26"/>
        <p:cNvGrpSpPr/>
        <p:nvPr/>
      </p:nvGrpSpPr>
      <p:grpSpPr>
        <a:xfrm>
          <a:off x="0" y="0"/>
          <a:ext cx="0" cy="0"/>
          <a:chOff x="0" y="0"/>
          <a:chExt cx="0" cy="0"/>
        </a:xfrm>
      </p:grpSpPr>
      <p:sp>
        <p:nvSpPr>
          <p:cNvPr id="27" name="Shape 27"/>
          <p:cNvSpPr/>
          <p:nvPr/>
        </p:nvSpPr>
        <p:spPr>
          <a:xfrm>
            <a:off x="0" y="896112"/>
            <a:ext cx="12192000" cy="18288"/>
          </a:xfrm>
          <a:prstGeom prst="rect">
            <a:avLst/>
          </a:prstGeom>
          <a:solidFill>
            <a:srgbClr val="FFD24E"/>
          </a:solidFill>
          <a:ln>
            <a:noFill/>
          </a:ln>
        </p:spPr>
        <p:txBody>
          <a:bodyPr wrap="square" lIns="91425" tIns="45700" rIns="91425" bIns="45700" anchor="ctr" anchorCtr="0">
            <a:noAutofit/>
          </a:bodyPr>
          <a:lstStyle/>
          <a:p>
            <a:pPr marL="0" marR="0" lvl="0" indent="0" algn="ctr" rtl="0">
              <a:spcBef>
                <a:spcPts val="0"/>
              </a:spcBef>
              <a:buNone/>
            </a:pPr>
            <a:endParaRPr sz="1800" b="0" i="0" u="none" strike="noStrike" cap="none" dirty="0">
              <a:solidFill>
                <a:srgbClr val="FFFFFF"/>
              </a:solidFill>
              <a:latin typeface="Calibri"/>
              <a:ea typeface="Calibri"/>
              <a:cs typeface="Calibri"/>
              <a:sym typeface="Calibri"/>
            </a:endParaRPr>
          </a:p>
        </p:txBody>
      </p:sp>
      <p:sp>
        <p:nvSpPr>
          <p:cNvPr id="28" name="Shape 28"/>
          <p:cNvSpPr txBox="1">
            <a:spLocks noGrp="1"/>
          </p:cNvSpPr>
          <p:nvPr>
            <p:ph type="title"/>
          </p:nvPr>
        </p:nvSpPr>
        <p:spPr>
          <a:xfrm>
            <a:off x="1663192" y="57150"/>
            <a:ext cx="9212072" cy="781050"/>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SzPts val="2400"/>
              <a:buFont typeface="Calibri"/>
              <a:buNone/>
              <a:defRPr sz="2400" b="1" i="0" u="none" strike="noStrike" cap="none">
                <a:solidFill>
                  <a:srgbClr val="0070C0"/>
                </a:solidFill>
                <a:latin typeface="Calibri"/>
                <a:ea typeface="Calibri"/>
                <a:cs typeface="Calibri"/>
                <a:sym typeface="Calibri"/>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dirty="0"/>
          </a:p>
        </p:txBody>
      </p:sp>
      <p:pic>
        <p:nvPicPr>
          <p:cNvPr id="29" name="Shape 29"/>
          <p:cNvPicPr preferRelativeResize="0"/>
          <p:nvPr/>
        </p:nvPicPr>
        <p:blipFill rotWithShape="1">
          <a:blip r:embed="rId2">
            <a:alphaModFix/>
          </a:blip>
          <a:srcRect/>
          <a:stretch/>
        </p:blipFill>
        <p:spPr>
          <a:xfrm>
            <a:off x="115389" y="182880"/>
            <a:ext cx="1547804" cy="655320"/>
          </a:xfrm>
          <a:prstGeom prst="rect">
            <a:avLst/>
          </a:prstGeom>
          <a:noFill/>
          <a:ln>
            <a:noFill/>
          </a:ln>
        </p:spPr>
      </p:pic>
      <p:sp>
        <p:nvSpPr>
          <p:cNvPr id="31" name="Shape 31"/>
          <p:cNvSpPr txBox="1"/>
          <p:nvPr/>
        </p:nvSpPr>
        <p:spPr>
          <a:xfrm>
            <a:off x="11582400" y="6627168"/>
            <a:ext cx="609601" cy="230832"/>
          </a:xfrm>
          <a:prstGeom prst="rect">
            <a:avLst/>
          </a:prstGeom>
          <a:noFill/>
          <a:ln>
            <a:noFill/>
          </a:ln>
        </p:spPr>
        <p:txBody>
          <a:bodyPr wrap="square" lIns="0" tIns="0" rIns="0" bIns="0" anchor="ctr" anchorCtr="0">
            <a:noAutofit/>
          </a:bodyPr>
          <a:lstStyle/>
          <a:p>
            <a:pPr marL="0" marR="0" lvl="0" indent="0" algn="ctr" rtl="0">
              <a:spcBef>
                <a:spcPts val="0"/>
              </a:spcBef>
              <a:buNone/>
            </a:pPr>
            <a:fld id="{00000000-1234-1234-1234-123412341234}" type="slidenum">
              <a:rPr lang="en-US" sz="1000" b="0" i="0" u="none" strike="noStrike" cap="none">
                <a:solidFill>
                  <a:srgbClr val="0594C9"/>
                </a:solidFill>
                <a:latin typeface="Calibri"/>
                <a:ea typeface="Calibri"/>
                <a:cs typeface="Calibri"/>
                <a:sym typeface="Calibri"/>
              </a:rPr>
              <a:pPr marL="0" marR="0" lvl="0" indent="0" algn="ctr" rtl="0">
                <a:spcBef>
                  <a:spcPts val="0"/>
                </a:spcBef>
                <a:buNone/>
              </a:pPr>
              <a:t>‹#›</a:t>
            </a:fld>
            <a:endParaRPr lang="en-US" sz="1000" b="0" i="0" u="none" strike="noStrike" cap="none" dirty="0">
              <a:solidFill>
                <a:srgbClr val="0594C9"/>
              </a:solidFill>
              <a:latin typeface="Calibri"/>
              <a:ea typeface="Calibri"/>
              <a:cs typeface="Calibri"/>
              <a:sym typeface="Calibri"/>
            </a:endParaRPr>
          </a:p>
        </p:txBody>
      </p:sp>
      <p:pic>
        <p:nvPicPr>
          <p:cNvPr id="32" name="Shape 32" descr="STAR Logo"/>
          <p:cNvPicPr preferRelativeResize="0"/>
          <p:nvPr/>
        </p:nvPicPr>
        <p:blipFill rotWithShape="1">
          <a:blip r:embed="rId3">
            <a:alphaModFix/>
          </a:blip>
          <a:srcRect/>
          <a:stretch/>
        </p:blipFill>
        <p:spPr>
          <a:xfrm>
            <a:off x="10875264" y="0"/>
            <a:ext cx="1177544" cy="896112"/>
          </a:xfrm>
          <a:prstGeom prst="rect">
            <a:avLst/>
          </a:prstGeom>
          <a:noFill/>
          <a:ln>
            <a:noFill/>
          </a:ln>
        </p:spPr>
      </p:pic>
    </p:spTree>
    <p:extLst>
      <p:ext uri="{BB962C8B-B14F-4D97-AF65-F5344CB8AC3E}">
        <p14:creationId xmlns:p14="http://schemas.microsoft.com/office/powerpoint/2010/main" val="1304656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11" name="Rectangle 10"/>
          <p:cNvSpPr/>
          <p:nvPr/>
        </p:nvSpPr>
        <p:spPr>
          <a:xfrm>
            <a:off x="5444" y="1898850"/>
            <a:ext cx="115824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6168" tIns="38083" rIns="76168" bIns="38083" rtlCol="0" anchor="ctr"/>
          <a:lstStyle/>
          <a:p>
            <a:pPr algn="ctr"/>
            <a:endParaRPr lang="en-US" sz="1750" dirty="0"/>
          </a:p>
        </p:txBody>
      </p:sp>
      <p:sp>
        <p:nvSpPr>
          <p:cNvPr id="12" name="Rectangle 11"/>
          <p:cNvSpPr/>
          <p:nvPr/>
        </p:nvSpPr>
        <p:spPr>
          <a:xfrm>
            <a:off x="5444" y="1953725"/>
            <a:ext cx="11582400" cy="45719"/>
          </a:xfrm>
          <a:prstGeom prst="rect">
            <a:avLst/>
          </a:prstGeom>
          <a:solidFill>
            <a:srgbClr val="FFD24E"/>
          </a:solidFill>
          <a:ln>
            <a:noFill/>
          </a:ln>
        </p:spPr>
        <p:style>
          <a:lnRef idx="2">
            <a:schemeClr val="accent1">
              <a:shade val="50000"/>
            </a:schemeClr>
          </a:lnRef>
          <a:fillRef idx="1">
            <a:schemeClr val="accent1"/>
          </a:fillRef>
          <a:effectRef idx="0">
            <a:schemeClr val="accent1"/>
          </a:effectRef>
          <a:fontRef idx="minor">
            <a:schemeClr val="lt1"/>
          </a:fontRef>
        </p:style>
        <p:txBody>
          <a:bodyPr lIns="76168" tIns="38083" rIns="76168" bIns="38083" rtlCol="0" anchor="ctr"/>
          <a:lstStyle/>
          <a:p>
            <a:pPr algn="ctr"/>
            <a:endParaRPr lang="en-US" sz="1750" dirty="0"/>
          </a:p>
        </p:txBody>
      </p:sp>
      <p:sp>
        <p:nvSpPr>
          <p:cNvPr id="7" name="Title 1"/>
          <p:cNvSpPr>
            <a:spLocks noGrp="1"/>
          </p:cNvSpPr>
          <p:nvPr>
            <p:ph type="title"/>
          </p:nvPr>
        </p:nvSpPr>
        <p:spPr>
          <a:xfrm>
            <a:off x="3663044" y="1956256"/>
            <a:ext cx="7924800" cy="1091746"/>
          </a:xfrm>
          <a:prstGeom prst="rect">
            <a:avLst/>
          </a:prstGeom>
        </p:spPr>
        <p:txBody>
          <a:bodyPr lIns="91401" tIns="45699" rIns="91401" bIns="45699" anchor="t">
            <a:noAutofit/>
          </a:bodyPr>
          <a:lstStyle>
            <a:lvl1pPr algn="r">
              <a:defRPr sz="3250" b="0" cap="all">
                <a:solidFill>
                  <a:srgbClr val="0594C9"/>
                </a:solidFill>
                <a:latin typeface="+mj-lt"/>
              </a:defRPr>
            </a:lvl1pPr>
          </a:lstStyle>
          <a:p>
            <a:r>
              <a:rPr lang="en-US" dirty="0"/>
              <a:t>Click to edit Master title style</a:t>
            </a:r>
          </a:p>
        </p:txBody>
      </p:sp>
      <p:sp>
        <p:nvSpPr>
          <p:cNvPr id="8" name="Text Placeholder 2"/>
          <p:cNvSpPr>
            <a:spLocks noGrp="1"/>
          </p:cNvSpPr>
          <p:nvPr>
            <p:ph type="body" idx="1"/>
          </p:nvPr>
        </p:nvSpPr>
        <p:spPr>
          <a:xfrm>
            <a:off x="3663044" y="1587954"/>
            <a:ext cx="7924800" cy="368300"/>
          </a:xfrm>
          <a:prstGeom prst="rect">
            <a:avLst/>
          </a:prstGeom>
        </p:spPr>
        <p:txBody>
          <a:bodyPr lIns="91401" tIns="45699" rIns="91401" bIns="45699" anchor="b"/>
          <a:lstStyle>
            <a:lvl1pPr marL="0" indent="0" algn="r">
              <a:buNone/>
              <a:defRPr sz="2000" b="1">
                <a:solidFill>
                  <a:schemeClr val="tx1"/>
                </a:solidFill>
                <a:latin typeface="+mj-lt"/>
              </a:defRPr>
            </a:lvl1pPr>
            <a:lvl2pPr marL="456978" indent="0">
              <a:buNone/>
              <a:defRPr sz="1750">
                <a:solidFill>
                  <a:schemeClr val="tx1">
                    <a:tint val="75000"/>
                  </a:schemeClr>
                </a:solidFill>
              </a:defRPr>
            </a:lvl2pPr>
            <a:lvl3pPr marL="913953" indent="0">
              <a:buNone/>
              <a:defRPr sz="1583">
                <a:solidFill>
                  <a:schemeClr val="tx1">
                    <a:tint val="75000"/>
                  </a:schemeClr>
                </a:solidFill>
              </a:defRPr>
            </a:lvl3pPr>
            <a:lvl4pPr marL="1370928" indent="0">
              <a:buNone/>
              <a:defRPr sz="1417">
                <a:solidFill>
                  <a:schemeClr val="tx1">
                    <a:tint val="75000"/>
                  </a:schemeClr>
                </a:solidFill>
              </a:defRPr>
            </a:lvl4pPr>
            <a:lvl5pPr marL="1827902" indent="0">
              <a:buNone/>
              <a:defRPr sz="1417">
                <a:solidFill>
                  <a:schemeClr val="tx1">
                    <a:tint val="75000"/>
                  </a:schemeClr>
                </a:solidFill>
              </a:defRPr>
            </a:lvl5pPr>
            <a:lvl6pPr marL="2284880" indent="0">
              <a:buNone/>
              <a:defRPr sz="1417">
                <a:solidFill>
                  <a:schemeClr val="tx1">
                    <a:tint val="75000"/>
                  </a:schemeClr>
                </a:solidFill>
              </a:defRPr>
            </a:lvl6pPr>
            <a:lvl7pPr marL="2741858" indent="0">
              <a:buNone/>
              <a:defRPr sz="1417">
                <a:solidFill>
                  <a:schemeClr val="tx1">
                    <a:tint val="75000"/>
                  </a:schemeClr>
                </a:solidFill>
              </a:defRPr>
            </a:lvl7pPr>
            <a:lvl8pPr marL="3198834" indent="0">
              <a:buNone/>
              <a:defRPr sz="1417">
                <a:solidFill>
                  <a:schemeClr val="tx1">
                    <a:tint val="75000"/>
                  </a:schemeClr>
                </a:solidFill>
              </a:defRPr>
            </a:lvl8pPr>
            <a:lvl9pPr marL="3655805" indent="0">
              <a:buNone/>
              <a:defRPr sz="1417">
                <a:solidFill>
                  <a:schemeClr val="tx1">
                    <a:tint val="75000"/>
                  </a:schemeClr>
                </a:solidFill>
              </a:defRPr>
            </a:lvl9pPr>
          </a:lstStyle>
          <a:p>
            <a:pPr lvl="0"/>
            <a:r>
              <a:rPr lang="en-US" dirty="0"/>
              <a:t>Click to edit Master text styles</a:t>
            </a:r>
          </a:p>
        </p:txBody>
      </p:sp>
      <p:sp>
        <p:nvSpPr>
          <p:cNvPr id="9" name="Date Placeholder 3"/>
          <p:cNvSpPr>
            <a:spLocks noGrp="1"/>
          </p:cNvSpPr>
          <p:nvPr>
            <p:ph type="dt" sz="half" idx="2"/>
          </p:nvPr>
        </p:nvSpPr>
        <p:spPr>
          <a:xfrm>
            <a:off x="10165444" y="1357122"/>
            <a:ext cx="1422400" cy="230832"/>
          </a:xfrm>
          <a:prstGeom prst="rect">
            <a:avLst/>
          </a:prstGeom>
        </p:spPr>
        <p:txBody>
          <a:bodyPr lIns="91401" tIns="45699" rIns="91401" bIns="45699"/>
          <a:lstStyle>
            <a:lvl1pPr algn="r">
              <a:defRPr sz="917" b="0" kern="1400" spc="50" baseline="0">
                <a:solidFill>
                  <a:schemeClr val="tx1"/>
                </a:solidFill>
                <a:latin typeface="+mj-lt"/>
              </a:defRPr>
            </a:lvl1pPr>
          </a:lstStyle>
          <a:p>
            <a:fld id="{91553657-B2F3-4744-80D5-EA92FFAA43F2}" type="datetimeFigureOut">
              <a:rPr lang="en-US" smtClean="0"/>
              <a:pPr/>
              <a:t>6/21/21</a:t>
            </a:fld>
            <a:endParaRPr lang="en-US" dirty="0"/>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8000" y="1371600"/>
            <a:ext cx="2336800" cy="1752600"/>
          </a:xfrm>
          <a:prstGeom prst="rect">
            <a:avLst/>
          </a:prstGeom>
        </p:spPr>
      </p:pic>
    </p:spTree>
    <p:extLst>
      <p:ext uri="{BB962C8B-B14F-4D97-AF65-F5344CB8AC3E}">
        <p14:creationId xmlns:p14="http://schemas.microsoft.com/office/powerpoint/2010/main" val="7059180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4"/>
            <a:ext cx="10972800" cy="4525963"/>
          </a:xfrm>
          <a:prstGeom prst="rect">
            <a:avLst/>
          </a:prstGeom>
        </p:spPr>
        <p:txBody>
          <a:bodyPr lIns="91401" tIns="45699" rIns="91401" bIns="45699"/>
          <a:lstStyle>
            <a:lvl1pPr>
              <a:defRPr sz="1583">
                <a:latin typeface="+mj-lt"/>
              </a:defRPr>
            </a:lvl1pPr>
            <a:lvl2pPr>
              <a:defRPr sz="1583">
                <a:latin typeface="+mj-lt"/>
              </a:defRPr>
            </a:lvl2pPr>
            <a:lvl3pPr>
              <a:defRPr sz="1583">
                <a:latin typeface="+mj-lt"/>
              </a:defRPr>
            </a:lvl3pPr>
            <a:lvl4pPr>
              <a:defRPr sz="1583">
                <a:latin typeface="+mj-lt"/>
              </a:defRPr>
            </a:lvl4pPr>
            <a:lvl5pPr>
              <a:defRPr sz="1583">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p:cNvSpPr/>
          <p:nvPr/>
        </p:nvSpPr>
        <p:spPr>
          <a:xfrm>
            <a:off x="0" y="12"/>
            <a:ext cx="11582400" cy="6857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6168" tIns="38083" rIns="76168" bIns="38083" rtlCol="0" anchor="ctr"/>
          <a:lstStyle/>
          <a:p>
            <a:pPr algn="ctr"/>
            <a:endParaRPr lang="en-US" sz="1750" dirty="0"/>
          </a:p>
        </p:txBody>
      </p:sp>
      <p:sp>
        <p:nvSpPr>
          <p:cNvPr id="9" name="Rectangle 8"/>
          <p:cNvSpPr/>
          <p:nvPr/>
        </p:nvSpPr>
        <p:spPr>
          <a:xfrm>
            <a:off x="0" y="685800"/>
            <a:ext cx="11582400" cy="18288"/>
          </a:xfrm>
          <a:prstGeom prst="rect">
            <a:avLst/>
          </a:prstGeom>
          <a:solidFill>
            <a:srgbClr val="FFD24E"/>
          </a:solidFill>
          <a:ln>
            <a:noFill/>
          </a:ln>
        </p:spPr>
        <p:style>
          <a:lnRef idx="2">
            <a:schemeClr val="accent1">
              <a:shade val="50000"/>
            </a:schemeClr>
          </a:lnRef>
          <a:fillRef idx="1">
            <a:schemeClr val="accent1"/>
          </a:fillRef>
          <a:effectRef idx="0">
            <a:schemeClr val="accent1"/>
          </a:effectRef>
          <a:fontRef idx="minor">
            <a:schemeClr val="lt1"/>
          </a:fontRef>
        </p:style>
        <p:txBody>
          <a:bodyPr lIns="76168" tIns="38083" rIns="76168" bIns="38083" rtlCol="0" anchor="ctr"/>
          <a:lstStyle/>
          <a:p>
            <a:pPr algn="ctr"/>
            <a:endParaRPr lang="en-US" sz="1750" dirty="0"/>
          </a:p>
        </p:txBody>
      </p:sp>
      <p:sp>
        <p:nvSpPr>
          <p:cNvPr id="11" name="Title 1"/>
          <p:cNvSpPr>
            <a:spLocks noGrp="1"/>
          </p:cNvSpPr>
          <p:nvPr>
            <p:ph type="title"/>
          </p:nvPr>
        </p:nvSpPr>
        <p:spPr>
          <a:xfrm>
            <a:off x="1727200" y="228600"/>
            <a:ext cx="9855200" cy="493078"/>
          </a:xfrm>
          <a:prstGeom prst="rect">
            <a:avLst/>
          </a:prstGeom>
        </p:spPr>
        <p:txBody>
          <a:bodyPr lIns="0" tIns="0" rIns="0" bIns="0" anchor="t" anchorCtr="0">
            <a:noAutofit/>
          </a:bodyPr>
          <a:lstStyle>
            <a:lvl1pPr algn="l">
              <a:defRPr sz="2417" b="1">
                <a:latin typeface="+mj-lt"/>
              </a:defRPr>
            </a:lvl1pPr>
          </a:lstStyle>
          <a:p>
            <a:r>
              <a:rPr lang="en-US"/>
              <a:t>Click to edit Master title style</a:t>
            </a:r>
            <a:endParaRPr lang="en-US"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0832" y="182883"/>
            <a:ext cx="1102360" cy="466725"/>
          </a:xfrm>
          <a:prstGeom prst="rect">
            <a:avLst/>
          </a:prstGeom>
        </p:spPr>
      </p:pic>
    </p:spTree>
    <p:extLst>
      <p:ext uri="{BB962C8B-B14F-4D97-AF65-F5344CB8AC3E}">
        <p14:creationId xmlns:p14="http://schemas.microsoft.com/office/powerpoint/2010/main" val="2985769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4" name="Rectangle 13"/>
          <p:cNvSpPr/>
          <p:nvPr/>
        </p:nvSpPr>
        <p:spPr>
          <a:xfrm>
            <a:off x="0" y="12"/>
            <a:ext cx="11582400" cy="6857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6168" tIns="38083" rIns="76168" bIns="38083" rtlCol="0" anchor="ctr"/>
          <a:lstStyle/>
          <a:p>
            <a:pPr algn="ctr"/>
            <a:endParaRPr lang="en-US" sz="1750" dirty="0"/>
          </a:p>
        </p:txBody>
      </p:sp>
      <p:sp>
        <p:nvSpPr>
          <p:cNvPr id="3" name="Content Placeholder 2"/>
          <p:cNvSpPr>
            <a:spLocks noGrp="1"/>
          </p:cNvSpPr>
          <p:nvPr>
            <p:ph sz="half" idx="1"/>
          </p:nvPr>
        </p:nvSpPr>
        <p:spPr>
          <a:xfrm>
            <a:off x="609600" y="1600204"/>
            <a:ext cx="5384800" cy="4525963"/>
          </a:xfrm>
          <a:prstGeom prst="rect">
            <a:avLst/>
          </a:prstGeom>
        </p:spPr>
        <p:txBody>
          <a:bodyPr lIns="91401" tIns="45699" rIns="91401" bIns="45699"/>
          <a:lstStyle>
            <a:lvl1pPr>
              <a:defRPr sz="1583">
                <a:latin typeface="+mj-lt"/>
              </a:defRPr>
            </a:lvl1pPr>
            <a:lvl2pPr>
              <a:defRPr sz="1583">
                <a:latin typeface="+mj-lt"/>
              </a:defRPr>
            </a:lvl2pPr>
            <a:lvl3pPr>
              <a:defRPr sz="1583">
                <a:latin typeface="+mj-lt"/>
              </a:defRPr>
            </a:lvl3pPr>
            <a:lvl4pPr>
              <a:defRPr sz="1583">
                <a:latin typeface="+mj-lt"/>
              </a:defRPr>
            </a:lvl4pPr>
            <a:lvl5pPr>
              <a:defRPr sz="1583">
                <a:latin typeface="+mj-lt"/>
              </a:defRPr>
            </a:lvl5pPr>
            <a:lvl6pPr>
              <a:defRPr sz="1750"/>
            </a:lvl6pPr>
            <a:lvl7pPr>
              <a:defRPr sz="1750"/>
            </a:lvl7pPr>
            <a:lvl8pPr>
              <a:defRPr sz="1750"/>
            </a:lvl8pPr>
            <a:lvl9pPr>
              <a:defRPr sz="17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4"/>
            <a:ext cx="5384800" cy="4525963"/>
          </a:xfrm>
          <a:prstGeom prst="rect">
            <a:avLst/>
          </a:prstGeom>
        </p:spPr>
        <p:txBody>
          <a:bodyPr lIns="91401" tIns="45699" rIns="91401" bIns="45699"/>
          <a:lstStyle>
            <a:lvl1pPr>
              <a:defRPr sz="1583">
                <a:latin typeface="+mj-lt"/>
              </a:defRPr>
            </a:lvl1pPr>
            <a:lvl2pPr>
              <a:defRPr sz="1583">
                <a:latin typeface="+mj-lt"/>
              </a:defRPr>
            </a:lvl2pPr>
            <a:lvl3pPr>
              <a:defRPr sz="1583">
                <a:latin typeface="+mj-lt"/>
              </a:defRPr>
            </a:lvl3pPr>
            <a:lvl4pPr>
              <a:defRPr sz="1583">
                <a:latin typeface="+mj-lt"/>
              </a:defRPr>
            </a:lvl4pPr>
            <a:lvl5pPr>
              <a:defRPr sz="1583">
                <a:latin typeface="+mj-lt"/>
              </a:defRPr>
            </a:lvl5pPr>
            <a:lvl6pPr>
              <a:defRPr sz="1750"/>
            </a:lvl6pPr>
            <a:lvl7pPr>
              <a:defRPr sz="1750"/>
            </a:lvl7pPr>
            <a:lvl8pPr>
              <a:defRPr sz="1750"/>
            </a:lvl8pPr>
            <a:lvl9pPr>
              <a:defRPr sz="17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p:cNvSpPr/>
          <p:nvPr userDrawn="1"/>
        </p:nvSpPr>
        <p:spPr>
          <a:xfrm>
            <a:off x="0" y="685800"/>
            <a:ext cx="11582400" cy="18288"/>
          </a:xfrm>
          <a:prstGeom prst="rect">
            <a:avLst/>
          </a:prstGeom>
          <a:solidFill>
            <a:srgbClr val="FFD24E"/>
          </a:solidFill>
          <a:ln>
            <a:noFill/>
          </a:ln>
        </p:spPr>
        <p:style>
          <a:lnRef idx="2">
            <a:schemeClr val="accent1">
              <a:shade val="50000"/>
            </a:schemeClr>
          </a:lnRef>
          <a:fillRef idx="1">
            <a:schemeClr val="accent1"/>
          </a:fillRef>
          <a:effectRef idx="0">
            <a:schemeClr val="accent1"/>
          </a:effectRef>
          <a:fontRef idx="minor">
            <a:schemeClr val="lt1"/>
          </a:fontRef>
        </p:style>
        <p:txBody>
          <a:bodyPr lIns="76168" tIns="38083" rIns="76168" bIns="38083" rtlCol="0" anchor="ctr"/>
          <a:lstStyle/>
          <a:p>
            <a:pPr algn="ctr"/>
            <a:endParaRPr lang="en-US" sz="1750" dirty="0"/>
          </a:p>
        </p:txBody>
      </p:sp>
      <p:sp>
        <p:nvSpPr>
          <p:cNvPr id="9" name="Title 1"/>
          <p:cNvSpPr>
            <a:spLocks noGrp="1"/>
          </p:cNvSpPr>
          <p:nvPr>
            <p:ph type="title"/>
          </p:nvPr>
        </p:nvSpPr>
        <p:spPr>
          <a:xfrm>
            <a:off x="1727200" y="228600"/>
            <a:ext cx="9855200" cy="493078"/>
          </a:xfrm>
          <a:prstGeom prst="rect">
            <a:avLst/>
          </a:prstGeom>
        </p:spPr>
        <p:txBody>
          <a:bodyPr lIns="0" tIns="0" rIns="0" bIns="0" anchor="t" anchorCtr="0">
            <a:noAutofit/>
          </a:bodyPr>
          <a:lstStyle>
            <a:lvl1pPr algn="l">
              <a:defRPr sz="2417" b="1">
                <a:latin typeface="+mj-lt"/>
              </a:defRPr>
            </a:lvl1pPr>
          </a:lstStyle>
          <a:p>
            <a:r>
              <a:rPr lang="en-US"/>
              <a:t>Click to edit Master title style</a:t>
            </a:r>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0832" y="182883"/>
            <a:ext cx="1102360" cy="466725"/>
          </a:xfrm>
          <a:prstGeom prst="rect">
            <a:avLst/>
          </a:prstGeom>
        </p:spPr>
      </p:pic>
    </p:spTree>
    <p:extLst>
      <p:ext uri="{BB962C8B-B14F-4D97-AF65-F5344CB8AC3E}">
        <p14:creationId xmlns:p14="http://schemas.microsoft.com/office/powerpoint/2010/main" val="31407844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7" name="Rectangle 6"/>
          <p:cNvSpPr/>
          <p:nvPr/>
        </p:nvSpPr>
        <p:spPr>
          <a:xfrm>
            <a:off x="0" y="12"/>
            <a:ext cx="11582400" cy="6857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6168" tIns="38083" rIns="76168" bIns="38083" rtlCol="0" anchor="ctr"/>
          <a:lstStyle/>
          <a:p>
            <a:pPr algn="ctr"/>
            <a:endParaRPr lang="en-US" sz="1750" dirty="0"/>
          </a:p>
        </p:txBody>
      </p:sp>
      <p:sp>
        <p:nvSpPr>
          <p:cNvPr id="6" name="Rectangle 5"/>
          <p:cNvSpPr/>
          <p:nvPr userDrawn="1"/>
        </p:nvSpPr>
        <p:spPr>
          <a:xfrm>
            <a:off x="0" y="685800"/>
            <a:ext cx="11582400" cy="18288"/>
          </a:xfrm>
          <a:prstGeom prst="rect">
            <a:avLst/>
          </a:prstGeom>
          <a:solidFill>
            <a:srgbClr val="FFD24E"/>
          </a:solidFill>
          <a:ln>
            <a:noFill/>
          </a:ln>
        </p:spPr>
        <p:style>
          <a:lnRef idx="2">
            <a:schemeClr val="accent1">
              <a:shade val="50000"/>
            </a:schemeClr>
          </a:lnRef>
          <a:fillRef idx="1">
            <a:schemeClr val="accent1"/>
          </a:fillRef>
          <a:effectRef idx="0">
            <a:schemeClr val="accent1"/>
          </a:effectRef>
          <a:fontRef idx="minor">
            <a:schemeClr val="lt1"/>
          </a:fontRef>
        </p:style>
        <p:txBody>
          <a:bodyPr lIns="76168" tIns="38083" rIns="76168" bIns="38083" rtlCol="0" anchor="ctr"/>
          <a:lstStyle/>
          <a:p>
            <a:pPr algn="ctr"/>
            <a:endParaRPr lang="en-US" sz="1750" dirty="0"/>
          </a:p>
        </p:txBody>
      </p:sp>
      <p:sp>
        <p:nvSpPr>
          <p:cNvPr id="8" name="Title 1"/>
          <p:cNvSpPr>
            <a:spLocks noGrp="1"/>
          </p:cNvSpPr>
          <p:nvPr>
            <p:ph type="title"/>
          </p:nvPr>
        </p:nvSpPr>
        <p:spPr>
          <a:xfrm>
            <a:off x="2413000" y="127000"/>
            <a:ext cx="9296400" cy="493078"/>
          </a:xfrm>
          <a:prstGeom prst="rect">
            <a:avLst/>
          </a:prstGeom>
        </p:spPr>
        <p:txBody>
          <a:bodyPr lIns="0" tIns="0" rIns="0" bIns="0" anchor="t" anchorCtr="0">
            <a:noAutofit/>
          </a:bodyPr>
          <a:lstStyle>
            <a:lvl1pPr algn="l">
              <a:defRPr sz="2417" b="1">
                <a:latin typeface="+mj-lt"/>
              </a:defRPr>
            </a:lvl1pPr>
          </a:lstStyle>
          <a:p>
            <a:r>
              <a:rPr lang="en-US" dirty="0"/>
              <a:t>Click to edit Master title style</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3000" y="190500"/>
            <a:ext cx="1102360" cy="466725"/>
          </a:xfrm>
          <a:prstGeom prst="rect">
            <a:avLst/>
          </a:prstGeom>
        </p:spPr>
      </p:pic>
      <p:pic>
        <p:nvPicPr>
          <p:cNvPr id="2" name="Picture 1" descr="NOAA STAR.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500" y="63500"/>
            <a:ext cx="1016000" cy="1016000"/>
          </a:xfrm>
          <a:prstGeom prst="rect">
            <a:avLst/>
          </a:prstGeom>
        </p:spPr>
      </p:pic>
    </p:spTree>
    <p:extLst>
      <p:ext uri="{BB962C8B-B14F-4D97-AF65-F5344CB8AC3E}">
        <p14:creationId xmlns:p14="http://schemas.microsoft.com/office/powerpoint/2010/main" val="27224378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 Column, Tall Pic Righ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Slide Title</a:t>
            </a:r>
          </a:p>
        </p:txBody>
      </p:sp>
      <p:sp>
        <p:nvSpPr>
          <p:cNvPr id="5" name="Picture Placeholder 3"/>
          <p:cNvSpPr>
            <a:spLocks noGrp="1"/>
          </p:cNvSpPr>
          <p:nvPr>
            <p:ph type="pic" sz="quarter" idx="15"/>
          </p:nvPr>
        </p:nvSpPr>
        <p:spPr>
          <a:xfrm>
            <a:off x="8128000" y="1219200"/>
            <a:ext cx="3454400" cy="4953000"/>
          </a:xfrm>
          <a:solidFill>
            <a:schemeClr val="bg1">
              <a:lumMod val="95000"/>
            </a:schemeClr>
          </a:solidFill>
        </p:spPr>
        <p:txBody>
          <a:bodyPr anchor="ctr" anchorCtr="0">
            <a:normAutofit/>
          </a:bodyPr>
          <a:lstStyle>
            <a:lvl1pPr marL="0" indent="0" algn="ctr">
              <a:buNone/>
              <a:defRPr sz="1500">
                <a:solidFill>
                  <a:schemeClr val="bg1">
                    <a:lumMod val="50000"/>
                  </a:schemeClr>
                </a:solidFill>
              </a:defRPr>
            </a:lvl1pPr>
          </a:lstStyle>
          <a:p>
            <a:endParaRPr lang="en-US" dirty="0"/>
          </a:p>
        </p:txBody>
      </p:sp>
      <p:sp>
        <p:nvSpPr>
          <p:cNvPr id="7" name="Content Placeholder 2"/>
          <p:cNvSpPr>
            <a:spLocks noGrp="1"/>
          </p:cNvSpPr>
          <p:nvPr>
            <p:ph idx="1" hasCustomPrompt="1"/>
          </p:nvPr>
        </p:nvSpPr>
        <p:spPr>
          <a:xfrm>
            <a:off x="1003851" y="1219200"/>
            <a:ext cx="6920949" cy="4953000"/>
          </a:xfrm>
        </p:spPr>
        <p:txBody>
          <a:bodyPr/>
          <a:lstStyle>
            <a:lvl1pPr>
              <a:defRPr sz="2100" b="0" baseline="0">
                <a:solidFill>
                  <a:schemeClr val="tx1">
                    <a:lumMod val="75000"/>
                  </a:schemeClr>
                </a:solidFill>
              </a:defRPr>
            </a:lvl1pPr>
            <a:lvl2pPr>
              <a:defRPr sz="1800">
                <a:solidFill>
                  <a:schemeClr val="tx1">
                    <a:lumMod val="75000"/>
                  </a:schemeClr>
                </a:solidFill>
              </a:defRPr>
            </a:lvl2pPr>
            <a:lvl3pPr>
              <a:defRPr sz="1500">
                <a:solidFill>
                  <a:schemeClr val="tx1">
                    <a:lumMod val="75000"/>
                  </a:schemeClr>
                </a:solidFill>
              </a:defRPr>
            </a:lvl3pPr>
            <a:lvl4pPr>
              <a:defRPr sz="1350">
                <a:solidFill>
                  <a:schemeClr val="tx1">
                    <a:lumMod val="75000"/>
                  </a:schemeClr>
                </a:solidFill>
              </a:defRPr>
            </a:lvl4pPr>
            <a:lvl5pPr>
              <a:defRPr sz="1200">
                <a:solidFill>
                  <a:schemeClr val="tx1">
                    <a:lumMod val="75000"/>
                  </a:schemeClr>
                </a:solidFill>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662154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Title 1"/>
          <p:cNvSpPr>
            <a:spLocks noGrp="1"/>
          </p:cNvSpPr>
          <p:nvPr>
            <p:ph type="title"/>
          </p:nvPr>
        </p:nvSpPr>
        <p:spPr>
          <a:xfrm>
            <a:off x="1727200" y="228600"/>
            <a:ext cx="9855200" cy="493078"/>
          </a:xfrm>
          <a:prstGeom prst="rect">
            <a:avLst/>
          </a:prstGeom>
        </p:spPr>
        <p:txBody>
          <a:bodyPr lIns="0" tIns="0" rIns="0" bIns="0" anchor="t" anchorCtr="0">
            <a:noAutofit/>
          </a:bodyPr>
          <a:lstStyle>
            <a:lvl1pPr algn="l">
              <a:defRPr sz="2417" b="1">
                <a:latin typeface="+mj-lt"/>
              </a:defRPr>
            </a:lvl1pPr>
          </a:lstStyle>
          <a:p>
            <a:r>
              <a:rPr lang="en-US"/>
              <a:t>Click to edit Master title style</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0832" y="182883"/>
            <a:ext cx="1102360" cy="466725"/>
          </a:xfrm>
          <a:prstGeom prst="rect">
            <a:avLst/>
          </a:prstGeom>
        </p:spPr>
      </p:pic>
    </p:spTree>
    <p:extLst>
      <p:ext uri="{BB962C8B-B14F-4D97-AF65-F5344CB8AC3E}">
        <p14:creationId xmlns:p14="http://schemas.microsoft.com/office/powerpoint/2010/main" val="7849577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9" name="Rectangle 8"/>
          <p:cNvSpPr/>
          <p:nvPr/>
        </p:nvSpPr>
        <p:spPr>
          <a:xfrm>
            <a:off x="0" y="381001"/>
            <a:ext cx="11582400" cy="2514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6168" tIns="38083" rIns="76168" bIns="38083" rtlCol="0" anchor="ctr"/>
          <a:lstStyle/>
          <a:p>
            <a:pPr algn="ctr"/>
            <a:endParaRPr lang="en-US" sz="1750" dirty="0"/>
          </a:p>
        </p:txBody>
      </p:sp>
      <p:sp>
        <p:nvSpPr>
          <p:cNvPr id="6" name="Content Placeholder 2"/>
          <p:cNvSpPr>
            <a:spLocks noGrp="1"/>
          </p:cNvSpPr>
          <p:nvPr>
            <p:ph idx="1"/>
          </p:nvPr>
        </p:nvSpPr>
        <p:spPr>
          <a:xfrm>
            <a:off x="609600" y="1600204"/>
            <a:ext cx="10972800" cy="4525963"/>
          </a:xfrm>
          <a:prstGeom prst="rect">
            <a:avLst/>
          </a:prstGeom>
        </p:spPr>
        <p:txBody>
          <a:bodyPr lIns="0" tIns="0" rIns="0" bIns="0"/>
          <a:lstStyle>
            <a:lvl1pPr>
              <a:defRPr sz="1583">
                <a:latin typeface="+mj-lt"/>
              </a:defRPr>
            </a:lvl1pPr>
            <a:lvl2pPr>
              <a:defRPr sz="1583">
                <a:latin typeface="+mj-lt"/>
              </a:defRPr>
            </a:lvl2pPr>
            <a:lvl3pPr>
              <a:defRPr sz="1583">
                <a:latin typeface="+mj-lt"/>
              </a:defRPr>
            </a:lvl3pPr>
            <a:lvl4pPr>
              <a:defRPr sz="1583">
                <a:latin typeface="+mj-lt"/>
              </a:defRPr>
            </a:lvl4pPr>
            <a:lvl5pPr>
              <a:defRPr sz="1583">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p:cNvSpPr/>
          <p:nvPr userDrawn="1"/>
        </p:nvSpPr>
        <p:spPr>
          <a:xfrm>
            <a:off x="0" y="685800"/>
            <a:ext cx="11582400" cy="18288"/>
          </a:xfrm>
          <a:prstGeom prst="rect">
            <a:avLst/>
          </a:prstGeom>
          <a:solidFill>
            <a:srgbClr val="FFD24E"/>
          </a:solidFill>
          <a:ln>
            <a:noFill/>
          </a:ln>
        </p:spPr>
        <p:style>
          <a:lnRef idx="2">
            <a:schemeClr val="accent1">
              <a:shade val="50000"/>
            </a:schemeClr>
          </a:lnRef>
          <a:fillRef idx="1">
            <a:schemeClr val="accent1"/>
          </a:fillRef>
          <a:effectRef idx="0">
            <a:schemeClr val="accent1"/>
          </a:effectRef>
          <a:fontRef idx="minor">
            <a:schemeClr val="lt1"/>
          </a:fontRef>
        </p:style>
        <p:txBody>
          <a:bodyPr lIns="76168" tIns="38083" rIns="76168" bIns="38083" rtlCol="0" anchor="ctr"/>
          <a:lstStyle/>
          <a:p>
            <a:pPr algn="ctr"/>
            <a:endParaRPr lang="en-US" sz="1750" dirty="0"/>
          </a:p>
        </p:txBody>
      </p:sp>
      <p:sp>
        <p:nvSpPr>
          <p:cNvPr id="11" name="Title 1"/>
          <p:cNvSpPr>
            <a:spLocks noGrp="1"/>
          </p:cNvSpPr>
          <p:nvPr>
            <p:ph type="title"/>
          </p:nvPr>
        </p:nvSpPr>
        <p:spPr>
          <a:xfrm>
            <a:off x="1727200" y="228600"/>
            <a:ext cx="9855200" cy="493078"/>
          </a:xfrm>
          <a:prstGeom prst="rect">
            <a:avLst/>
          </a:prstGeom>
        </p:spPr>
        <p:txBody>
          <a:bodyPr lIns="0" tIns="0" rIns="0" bIns="0" anchor="t" anchorCtr="0">
            <a:noAutofit/>
          </a:bodyPr>
          <a:lstStyle>
            <a:lvl1pPr algn="l">
              <a:defRPr sz="2417" b="1">
                <a:latin typeface="+mj-lt"/>
              </a:defRPr>
            </a:lvl1pPr>
          </a:lstStyle>
          <a:p>
            <a:r>
              <a:rPr lang="en-US"/>
              <a:t>Click to edit Master title style</a:t>
            </a:r>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274320"/>
            <a:ext cx="1041400" cy="781050"/>
          </a:xfrm>
          <a:prstGeom prst="rect">
            <a:avLst/>
          </a:prstGeom>
        </p:spPr>
      </p:pic>
    </p:spTree>
    <p:extLst>
      <p:ext uri="{BB962C8B-B14F-4D97-AF65-F5344CB8AC3E}">
        <p14:creationId xmlns:p14="http://schemas.microsoft.com/office/powerpoint/2010/main" val="36994851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972" y="76200"/>
            <a:ext cx="1041400" cy="781050"/>
          </a:xfrm>
          <a:prstGeom prst="rect">
            <a:avLst/>
          </a:prstGeom>
        </p:spPr>
      </p:pic>
    </p:spTree>
    <p:extLst>
      <p:ext uri="{BB962C8B-B14F-4D97-AF65-F5344CB8AC3E}">
        <p14:creationId xmlns:p14="http://schemas.microsoft.com/office/powerpoint/2010/main" val="15311411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389718" y="1219200"/>
            <a:ext cx="7315200" cy="4114800"/>
          </a:xfrm>
          <a:prstGeom prst="rect">
            <a:avLst/>
          </a:prstGeom>
        </p:spPr>
        <p:txBody>
          <a:bodyPr lIns="91401" tIns="45699" rIns="91401" bIns="45699"/>
          <a:lstStyle>
            <a:lvl1pPr marL="0" indent="0">
              <a:buNone/>
              <a:defRPr sz="3250">
                <a:latin typeface="Questrial" panose="02000000000000000000" pitchFamily="2" charset="0"/>
              </a:defRPr>
            </a:lvl1pPr>
            <a:lvl2pPr marL="456978" indent="0">
              <a:buNone/>
              <a:defRPr sz="2833"/>
            </a:lvl2pPr>
            <a:lvl3pPr marL="913953" indent="0">
              <a:buNone/>
              <a:defRPr sz="2417"/>
            </a:lvl3pPr>
            <a:lvl4pPr marL="1370928" indent="0">
              <a:buNone/>
              <a:defRPr sz="2000"/>
            </a:lvl4pPr>
            <a:lvl5pPr marL="1827902" indent="0">
              <a:buNone/>
              <a:defRPr sz="2000"/>
            </a:lvl5pPr>
            <a:lvl6pPr marL="2284880" indent="0">
              <a:buNone/>
              <a:defRPr sz="2000"/>
            </a:lvl6pPr>
            <a:lvl7pPr marL="2741858" indent="0">
              <a:buNone/>
              <a:defRPr sz="2000"/>
            </a:lvl7pPr>
            <a:lvl8pPr marL="3198834" indent="0">
              <a:buNone/>
              <a:defRPr sz="2000"/>
            </a:lvl8pPr>
            <a:lvl9pPr marL="3655805" indent="0">
              <a:buNone/>
              <a:defRPr sz="2000"/>
            </a:lvl9pPr>
          </a:lstStyle>
          <a:p>
            <a:r>
              <a:rPr lang="en-US" dirty="0"/>
              <a:t>Click icon to add picture</a:t>
            </a:r>
          </a:p>
        </p:txBody>
      </p:sp>
      <p:sp>
        <p:nvSpPr>
          <p:cNvPr id="4" name="Text Placeholder 3"/>
          <p:cNvSpPr>
            <a:spLocks noGrp="1"/>
          </p:cNvSpPr>
          <p:nvPr>
            <p:ph type="body" sz="half" idx="2"/>
          </p:nvPr>
        </p:nvSpPr>
        <p:spPr>
          <a:xfrm>
            <a:off x="2389718" y="5486400"/>
            <a:ext cx="7315200" cy="804862"/>
          </a:xfrm>
          <a:prstGeom prst="rect">
            <a:avLst/>
          </a:prstGeom>
        </p:spPr>
        <p:txBody>
          <a:bodyPr lIns="91401" tIns="45699" rIns="91401" bIns="45699"/>
          <a:lstStyle>
            <a:lvl1pPr marL="0" indent="0">
              <a:buNone/>
              <a:defRPr sz="1583">
                <a:latin typeface="+mj-lt"/>
              </a:defRPr>
            </a:lvl1pPr>
            <a:lvl2pPr marL="456978" indent="0">
              <a:buNone/>
              <a:defRPr sz="1167"/>
            </a:lvl2pPr>
            <a:lvl3pPr marL="913953" indent="0">
              <a:buNone/>
              <a:defRPr sz="917"/>
            </a:lvl3pPr>
            <a:lvl4pPr marL="1370928" indent="0">
              <a:buNone/>
              <a:defRPr sz="917"/>
            </a:lvl4pPr>
            <a:lvl5pPr marL="1827902" indent="0">
              <a:buNone/>
              <a:defRPr sz="917"/>
            </a:lvl5pPr>
            <a:lvl6pPr marL="2284880" indent="0">
              <a:buNone/>
              <a:defRPr sz="917"/>
            </a:lvl6pPr>
            <a:lvl7pPr marL="2741858" indent="0">
              <a:buNone/>
              <a:defRPr sz="917"/>
            </a:lvl7pPr>
            <a:lvl8pPr marL="3198834" indent="0">
              <a:buNone/>
              <a:defRPr sz="917"/>
            </a:lvl8pPr>
            <a:lvl9pPr marL="3655805" indent="0">
              <a:buNone/>
              <a:defRPr sz="917"/>
            </a:lvl9pPr>
          </a:lstStyle>
          <a:p>
            <a:pPr lvl="0"/>
            <a:r>
              <a:rPr lang="en-US"/>
              <a:t>Click to edit Master text styles</a:t>
            </a:r>
          </a:p>
        </p:txBody>
      </p:sp>
      <p:sp>
        <p:nvSpPr>
          <p:cNvPr id="9" name="Rectangle 8"/>
          <p:cNvSpPr/>
          <p:nvPr/>
        </p:nvSpPr>
        <p:spPr>
          <a:xfrm>
            <a:off x="0" y="381001"/>
            <a:ext cx="11582400" cy="2514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6168" tIns="38083" rIns="76168" bIns="38083" rtlCol="0" anchor="ctr"/>
          <a:lstStyle/>
          <a:p>
            <a:pPr algn="ctr"/>
            <a:endParaRPr lang="en-US" sz="1750" dirty="0"/>
          </a:p>
        </p:txBody>
      </p:sp>
      <p:sp>
        <p:nvSpPr>
          <p:cNvPr id="10" name="Rectangle 9"/>
          <p:cNvSpPr/>
          <p:nvPr/>
        </p:nvSpPr>
        <p:spPr>
          <a:xfrm>
            <a:off x="0" y="640092"/>
            <a:ext cx="11582400" cy="45719"/>
          </a:xfrm>
          <a:prstGeom prst="rect">
            <a:avLst/>
          </a:prstGeom>
          <a:solidFill>
            <a:srgbClr val="FFD24E"/>
          </a:solidFill>
          <a:ln>
            <a:noFill/>
          </a:ln>
        </p:spPr>
        <p:style>
          <a:lnRef idx="2">
            <a:schemeClr val="accent1">
              <a:shade val="50000"/>
            </a:schemeClr>
          </a:lnRef>
          <a:fillRef idx="1">
            <a:schemeClr val="accent1"/>
          </a:fillRef>
          <a:effectRef idx="0">
            <a:schemeClr val="accent1"/>
          </a:effectRef>
          <a:fontRef idx="minor">
            <a:schemeClr val="lt1"/>
          </a:fontRef>
        </p:style>
        <p:txBody>
          <a:bodyPr lIns="76168" tIns="38083" rIns="76168" bIns="38083" rtlCol="0" anchor="ctr"/>
          <a:lstStyle/>
          <a:p>
            <a:pPr algn="ctr"/>
            <a:endParaRPr lang="en-US" sz="1750" dirty="0"/>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274320"/>
            <a:ext cx="1041400" cy="781050"/>
          </a:xfrm>
          <a:prstGeom prst="rect">
            <a:avLst/>
          </a:prstGeom>
        </p:spPr>
      </p:pic>
      <p:sp>
        <p:nvSpPr>
          <p:cNvPr id="12" name="Title 1"/>
          <p:cNvSpPr>
            <a:spLocks noGrp="1"/>
          </p:cNvSpPr>
          <p:nvPr>
            <p:ph type="title"/>
          </p:nvPr>
        </p:nvSpPr>
        <p:spPr>
          <a:xfrm>
            <a:off x="1727200" y="320042"/>
            <a:ext cx="9855200" cy="401637"/>
          </a:xfrm>
          <a:prstGeom prst="rect">
            <a:avLst/>
          </a:prstGeom>
        </p:spPr>
        <p:txBody>
          <a:bodyPr lIns="0" tIns="0" rIns="0" bIns="0" anchor="t" anchorCtr="0">
            <a:noAutofit/>
          </a:bodyPr>
          <a:lstStyle>
            <a:lvl1pPr algn="l">
              <a:defRPr sz="2417" b="1">
                <a:latin typeface="+mj-lt"/>
              </a:defRPr>
            </a:lvl1pPr>
          </a:lstStyle>
          <a:p>
            <a:r>
              <a:rPr lang="en-US"/>
              <a:t>Click to edit Master title style</a:t>
            </a:r>
          </a:p>
        </p:txBody>
      </p:sp>
    </p:spTree>
    <p:extLst>
      <p:ext uri="{BB962C8B-B14F-4D97-AF65-F5344CB8AC3E}">
        <p14:creationId xmlns:p14="http://schemas.microsoft.com/office/powerpoint/2010/main" val="40238708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37404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Vertical Title and Text">
    <p:spTree>
      <p:nvGrpSpPr>
        <p:cNvPr id="1" name=""/>
        <p:cNvGrpSpPr/>
        <p:nvPr/>
      </p:nvGrpSpPr>
      <p:grpSpPr>
        <a:xfrm>
          <a:off x="0" y="0"/>
          <a:ext cx="0" cy="0"/>
          <a:chOff x="0" y="0"/>
          <a:chExt cx="0" cy="0"/>
        </a:xfrm>
      </p:grpSpPr>
      <p:sp>
        <p:nvSpPr>
          <p:cNvPr id="7" name="Rectangle 6"/>
          <p:cNvSpPr/>
          <p:nvPr/>
        </p:nvSpPr>
        <p:spPr>
          <a:xfrm>
            <a:off x="0" y="381001"/>
            <a:ext cx="11582400" cy="2514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6168" tIns="38083" rIns="76168" bIns="38083" rtlCol="0" anchor="ctr"/>
          <a:lstStyle/>
          <a:p>
            <a:pPr algn="ctr"/>
            <a:endParaRPr lang="en-US" sz="1750" dirty="0"/>
          </a:p>
        </p:txBody>
      </p:sp>
      <p:sp>
        <p:nvSpPr>
          <p:cNvPr id="8" name="Rectangle 7"/>
          <p:cNvSpPr/>
          <p:nvPr/>
        </p:nvSpPr>
        <p:spPr>
          <a:xfrm>
            <a:off x="0" y="640092"/>
            <a:ext cx="11582400" cy="45719"/>
          </a:xfrm>
          <a:prstGeom prst="rect">
            <a:avLst/>
          </a:prstGeom>
          <a:solidFill>
            <a:srgbClr val="FFD24E"/>
          </a:solidFill>
          <a:ln>
            <a:noFill/>
          </a:ln>
        </p:spPr>
        <p:style>
          <a:lnRef idx="2">
            <a:schemeClr val="accent1">
              <a:shade val="50000"/>
            </a:schemeClr>
          </a:lnRef>
          <a:fillRef idx="1">
            <a:schemeClr val="accent1"/>
          </a:fillRef>
          <a:effectRef idx="0">
            <a:schemeClr val="accent1"/>
          </a:effectRef>
          <a:fontRef idx="minor">
            <a:schemeClr val="lt1"/>
          </a:fontRef>
        </p:style>
        <p:txBody>
          <a:bodyPr lIns="76168" tIns="38083" rIns="76168" bIns="38083" rtlCol="0" anchor="ctr"/>
          <a:lstStyle/>
          <a:p>
            <a:pPr algn="ctr"/>
            <a:endParaRPr lang="en-US" sz="1750"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274320"/>
            <a:ext cx="1041400" cy="781050"/>
          </a:xfrm>
          <a:prstGeom prst="rect">
            <a:avLst/>
          </a:prstGeom>
        </p:spPr>
      </p:pic>
    </p:spTree>
    <p:extLst>
      <p:ext uri="{BB962C8B-B14F-4D97-AF65-F5344CB8AC3E}">
        <p14:creationId xmlns:p14="http://schemas.microsoft.com/office/powerpoint/2010/main" val="14081670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
        <p:nvSpPr>
          <p:cNvPr id="7" name="Rectangle 6"/>
          <p:cNvSpPr/>
          <p:nvPr/>
        </p:nvSpPr>
        <p:spPr>
          <a:xfrm>
            <a:off x="0" y="381001"/>
            <a:ext cx="11582400" cy="2514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6168" tIns="38083" rIns="76168" bIns="38083" rtlCol="0" anchor="ctr"/>
          <a:lstStyle/>
          <a:p>
            <a:pPr algn="ctr"/>
            <a:endParaRPr lang="en-US" sz="1750"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27600" y="2438400"/>
            <a:ext cx="2336800" cy="1752600"/>
          </a:xfrm>
          <a:prstGeom prst="rect">
            <a:avLst/>
          </a:prstGeom>
        </p:spPr>
      </p:pic>
      <p:sp>
        <p:nvSpPr>
          <p:cNvPr id="6" name="Text Placeholder 3"/>
          <p:cNvSpPr>
            <a:spLocks noGrp="1"/>
          </p:cNvSpPr>
          <p:nvPr>
            <p:ph type="body" sz="half" idx="2"/>
          </p:nvPr>
        </p:nvSpPr>
        <p:spPr>
          <a:xfrm>
            <a:off x="2438400" y="4605338"/>
            <a:ext cx="7315200" cy="1795462"/>
          </a:xfrm>
          <a:prstGeom prst="rect">
            <a:avLst/>
          </a:prstGeom>
        </p:spPr>
        <p:txBody>
          <a:bodyPr lIns="91401" tIns="45699" rIns="91401" bIns="45699"/>
          <a:lstStyle>
            <a:lvl1pPr marL="0" indent="0" algn="ctr">
              <a:buNone/>
              <a:defRPr sz="1167">
                <a:latin typeface="+mj-lt"/>
              </a:defRPr>
            </a:lvl1pPr>
            <a:lvl2pPr marL="456978" indent="0">
              <a:buNone/>
              <a:defRPr sz="1167"/>
            </a:lvl2pPr>
            <a:lvl3pPr marL="913953" indent="0">
              <a:buNone/>
              <a:defRPr sz="917"/>
            </a:lvl3pPr>
            <a:lvl4pPr marL="1370928" indent="0">
              <a:buNone/>
              <a:defRPr sz="917"/>
            </a:lvl4pPr>
            <a:lvl5pPr marL="1827902" indent="0">
              <a:buNone/>
              <a:defRPr sz="917"/>
            </a:lvl5pPr>
            <a:lvl6pPr marL="2284880" indent="0">
              <a:buNone/>
              <a:defRPr sz="917"/>
            </a:lvl6pPr>
            <a:lvl7pPr marL="2741858" indent="0">
              <a:buNone/>
              <a:defRPr sz="917"/>
            </a:lvl7pPr>
            <a:lvl8pPr marL="3198834" indent="0">
              <a:buNone/>
              <a:defRPr sz="917"/>
            </a:lvl8pPr>
            <a:lvl9pPr marL="3655805" indent="0">
              <a:buNone/>
              <a:defRPr sz="917"/>
            </a:lvl9pPr>
          </a:lstStyle>
          <a:p>
            <a:pPr lvl="0"/>
            <a:r>
              <a:rPr lang="en-US"/>
              <a:t>Click to edit Master text styles</a:t>
            </a:r>
          </a:p>
        </p:txBody>
      </p:sp>
      <p:sp>
        <p:nvSpPr>
          <p:cNvPr id="10" name="Text Placeholder 3"/>
          <p:cNvSpPr>
            <a:spLocks noGrp="1"/>
          </p:cNvSpPr>
          <p:nvPr>
            <p:ph type="body" sz="half" idx="10"/>
          </p:nvPr>
        </p:nvSpPr>
        <p:spPr>
          <a:xfrm>
            <a:off x="2438400" y="1219200"/>
            <a:ext cx="7315200" cy="804862"/>
          </a:xfrm>
          <a:prstGeom prst="rect">
            <a:avLst/>
          </a:prstGeom>
        </p:spPr>
        <p:txBody>
          <a:bodyPr lIns="91401" tIns="45699" rIns="91401" bIns="45699" anchor="b" anchorCtr="0"/>
          <a:lstStyle>
            <a:lvl1pPr marL="0" indent="0" algn="ctr">
              <a:buNone/>
              <a:defRPr sz="2417" b="1">
                <a:latin typeface="+mj-lt"/>
              </a:defRPr>
            </a:lvl1pPr>
            <a:lvl2pPr marL="456978" indent="0">
              <a:buNone/>
              <a:defRPr sz="1167"/>
            </a:lvl2pPr>
            <a:lvl3pPr marL="913953" indent="0">
              <a:buNone/>
              <a:defRPr sz="917"/>
            </a:lvl3pPr>
            <a:lvl4pPr marL="1370928" indent="0">
              <a:buNone/>
              <a:defRPr sz="917"/>
            </a:lvl4pPr>
            <a:lvl5pPr marL="1827902" indent="0">
              <a:buNone/>
              <a:defRPr sz="917"/>
            </a:lvl5pPr>
            <a:lvl6pPr marL="2284880" indent="0">
              <a:buNone/>
              <a:defRPr sz="917"/>
            </a:lvl6pPr>
            <a:lvl7pPr marL="2741858" indent="0">
              <a:buNone/>
              <a:defRPr sz="917"/>
            </a:lvl7pPr>
            <a:lvl8pPr marL="3198834" indent="0">
              <a:buNone/>
              <a:defRPr sz="917"/>
            </a:lvl8pPr>
            <a:lvl9pPr marL="3655805" indent="0">
              <a:buNone/>
              <a:defRPr sz="917"/>
            </a:lvl9pPr>
          </a:lstStyle>
          <a:p>
            <a:pPr lvl="0"/>
            <a:r>
              <a:rPr lang="en-US"/>
              <a:t>Click to edit Master text styles</a:t>
            </a:r>
          </a:p>
        </p:txBody>
      </p:sp>
    </p:spTree>
    <p:extLst>
      <p:ext uri="{BB962C8B-B14F-4D97-AF65-F5344CB8AC3E}">
        <p14:creationId xmlns:p14="http://schemas.microsoft.com/office/powerpoint/2010/main" val="42055815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22142"/>
            <a:ext cx="10972800" cy="1143000"/>
          </a:xfrm>
          <a:prstGeom prst="rect">
            <a:avLst/>
          </a:prstGeom>
        </p:spPr>
        <p:txBody>
          <a:bodyPr lIns="91401" tIns="45699" rIns="91401" bIns="45699"/>
          <a:lstStyle/>
          <a:p>
            <a:r>
              <a:rPr lang="en-US"/>
              <a:t>Click to edit Master title style</a:t>
            </a:r>
          </a:p>
        </p:txBody>
      </p:sp>
      <p:sp>
        <p:nvSpPr>
          <p:cNvPr id="4" name="Date Placeholder 3"/>
          <p:cNvSpPr>
            <a:spLocks noGrp="1"/>
          </p:cNvSpPr>
          <p:nvPr>
            <p:ph type="dt" sz="half" idx="10"/>
          </p:nvPr>
        </p:nvSpPr>
        <p:spPr>
          <a:xfrm>
            <a:off x="609600" y="6356353"/>
            <a:ext cx="2844800" cy="365125"/>
          </a:xfrm>
          <a:prstGeom prst="rect">
            <a:avLst/>
          </a:prstGeom>
        </p:spPr>
        <p:txBody>
          <a:bodyPr lIns="91401" tIns="45699" rIns="91401" bIns="45699"/>
          <a:lstStyle/>
          <a:p>
            <a:pPr defTabSz="456978" fontAlgn="base">
              <a:spcBef>
                <a:spcPct val="0"/>
              </a:spcBef>
              <a:spcAft>
                <a:spcPct val="0"/>
              </a:spcAft>
            </a:pPr>
            <a:fld id="{46D1C6F3-1B7C-4BDC-8CB5-92C777EB521F}" type="datetimeFigureOut">
              <a:rPr lang="en-US" smtClean="0">
                <a:solidFill>
                  <a:prstClr val="black"/>
                </a:solidFill>
                <a:ea typeface="MS PGothic" panose="020B0600070205080204" pitchFamily="34" charset="-128"/>
              </a:rPr>
              <a:pPr defTabSz="456978" fontAlgn="base">
                <a:spcBef>
                  <a:spcPct val="0"/>
                </a:spcBef>
                <a:spcAft>
                  <a:spcPct val="0"/>
                </a:spcAft>
              </a:pPr>
              <a:t>6/21/21</a:t>
            </a:fld>
            <a:endParaRPr lang="en-US">
              <a:solidFill>
                <a:prstClr val="black"/>
              </a:solidFill>
              <a:ea typeface="MS PGothic" panose="020B0600070205080204" pitchFamily="34" charset="-128"/>
            </a:endParaRPr>
          </a:p>
        </p:txBody>
      </p:sp>
      <p:sp>
        <p:nvSpPr>
          <p:cNvPr id="5" name="Footer Placeholder 4"/>
          <p:cNvSpPr>
            <a:spLocks noGrp="1"/>
          </p:cNvSpPr>
          <p:nvPr>
            <p:ph type="ftr" sz="quarter" idx="11"/>
          </p:nvPr>
        </p:nvSpPr>
        <p:spPr>
          <a:xfrm>
            <a:off x="4165600" y="6356353"/>
            <a:ext cx="3860800" cy="365125"/>
          </a:xfrm>
          <a:prstGeom prst="rect">
            <a:avLst/>
          </a:prstGeom>
        </p:spPr>
        <p:txBody>
          <a:bodyPr lIns="91401" tIns="45699" rIns="91401" bIns="45699"/>
          <a:lstStyle/>
          <a:p>
            <a:pPr defTabSz="456978" fontAlgn="base">
              <a:spcBef>
                <a:spcPct val="0"/>
              </a:spcBef>
              <a:spcAft>
                <a:spcPct val="0"/>
              </a:spcAft>
            </a:pPr>
            <a:endParaRPr lang="en-US">
              <a:solidFill>
                <a:prstClr val="black"/>
              </a:solidFill>
              <a:ea typeface="MS PGothic" panose="020B0600070205080204" pitchFamily="34" charset="-128"/>
            </a:endParaRPr>
          </a:p>
        </p:txBody>
      </p:sp>
      <p:sp>
        <p:nvSpPr>
          <p:cNvPr id="6" name="Slide Number Placeholder 5"/>
          <p:cNvSpPr>
            <a:spLocks noGrp="1"/>
          </p:cNvSpPr>
          <p:nvPr>
            <p:ph type="sldNum" sz="quarter" idx="12"/>
          </p:nvPr>
        </p:nvSpPr>
        <p:spPr>
          <a:xfrm>
            <a:off x="8737600" y="6356353"/>
            <a:ext cx="2844800" cy="365125"/>
          </a:xfrm>
          <a:prstGeom prst="rect">
            <a:avLst/>
          </a:prstGeom>
        </p:spPr>
        <p:txBody>
          <a:bodyPr lIns="91401" tIns="45699" rIns="91401" bIns="45699"/>
          <a:lstStyle/>
          <a:p>
            <a:pPr defTabSz="456978" fontAlgn="base">
              <a:spcBef>
                <a:spcPct val="0"/>
              </a:spcBef>
              <a:spcAft>
                <a:spcPct val="0"/>
              </a:spcAft>
            </a:pPr>
            <a:fld id="{287A602E-093B-49B7-A0B2-8AF0176273D2}" type="slidenum">
              <a:rPr lang="en-US" smtClean="0">
                <a:solidFill>
                  <a:prstClr val="black"/>
                </a:solidFill>
                <a:ea typeface="MS PGothic" panose="020B0600070205080204" pitchFamily="34" charset="-128"/>
              </a:rPr>
              <a:pPr defTabSz="456978" fontAlgn="base">
                <a:spcBef>
                  <a:spcPct val="0"/>
                </a:spcBef>
                <a:spcAft>
                  <a:spcPct val="0"/>
                </a:spcAft>
              </a:pPr>
              <a:t>‹#›</a:t>
            </a:fld>
            <a:endParaRPr lang="en-US">
              <a:solidFill>
                <a:prstClr val="black"/>
              </a:solidFill>
              <a:ea typeface="MS PGothic" panose="020B0600070205080204" pitchFamily="34" charset="-128"/>
            </a:endParaRPr>
          </a:p>
        </p:txBody>
      </p:sp>
    </p:spTree>
    <p:extLst>
      <p:ext uri="{BB962C8B-B14F-4D97-AF65-F5344CB8AC3E}">
        <p14:creationId xmlns:p14="http://schemas.microsoft.com/office/powerpoint/2010/main" val="4101572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cSld name="10_Title Only">
    <p:spTree>
      <p:nvGrpSpPr>
        <p:cNvPr id="1" name=""/>
        <p:cNvGrpSpPr/>
        <p:nvPr/>
      </p:nvGrpSpPr>
      <p:grpSpPr>
        <a:xfrm>
          <a:off x="0" y="0"/>
          <a:ext cx="0" cy="0"/>
          <a:chOff x="0" y="0"/>
          <a:chExt cx="0" cy="0"/>
        </a:xfrm>
      </p:grpSpPr>
      <p:sp>
        <p:nvSpPr>
          <p:cNvPr id="2" name="Title 1"/>
          <p:cNvSpPr>
            <a:spLocks noGrp="1"/>
          </p:cNvSpPr>
          <p:nvPr>
            <p:ph type="title"/>
          </p:nvPr>
        </p:nvSpPr>
        <p:spPr>
          <a:xfrm>
            <a:off x="1725769" y="228600"/>
            <a:ext cx="8737600" cy="838200"/>
          </a:xfrm>
          <a:prstGeom prst="rect">
            <a:avLst/>
          </a:prstGeom>
        </p:spPr>
        <p:txBody>
          <a:bodyPr lIns="91401" tIns="45699" rIns="91401" bIns="45699"/>
          <a:lstStyle/>
          <a:p>
            <a:r>
              <a:rPr lang="en-US" dirty="0"/>
              <a:t>Click to edit Master title style</a:t>
            </a:r>
          </a:p>
        </p:txBody>
      </p:sp>
    </p:spTree>
    <p:extLst>
      <p:ext uri="{BB962C8B-B14F-4D97-AF65-F5344CB8AC3E}">
        <p14:creationId xmlns:p14="http://schemas.microsoft.com/office/powerpoint/2010/main" val="42616958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52837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 Column, Tall Pic Left">
    <p:spTree>
      <p:nvGrpSpPr>
        <p:cNvPr id="1" name=""/>
        <p:cNvGrpSpPr/>
        <p:nvPr/>
      </p:nvGrpSpPr>
      <p:grpSpPr>
        <a:xfrm>
          <a:off x="0" y="0"/>
          <a:ext cx="0" cy="0"/>
          <a:chOff x="0" y="0"/>
          <a:chExt cx="0" cy="0"/>
        </a:xfrm>
      </p:grpSpPr>
      <p:sp>
        <p:nvSpPr>
          <p:cNvPr id="5" name="Rectangle 4"/>
          <p:cNvSpPr/>
          <p:nvPr userDrawn="1"/>
        </p:nvSpPr>
        <p:spPr>
          <a:xfrm>
            <a:off x="2" y="0"/>
            <a:ext cx="12191999" cy="6858000"/>
          </a:xfrm>
          <a:prstGeom prst="rect">
            <a:avLst/>
          </a:prstGeom>
          <a:solidFill>
            <a:srgbClr val="00002A"/>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90061963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20934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77408163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453" y="301660"/>
            <a:ext cx="10972800" cy="697584"/>
          </a:xfrm>
          <a:prstGeom prst="rect">
            <a:avLst/>
          </a:prstGeom>
        </p:spPr>
        <p:txBody>
          <a:bodyPr/>
          <a:lstStyle>
            <a:lvl1pPr algn="ctr">
              <a:defRPr/>
            </a:lvl1pPr>
          </a:lstStyle>
          <a:p>
            <a:r>
              <a:rPr lang="en-US" dirty="0"/>
              <a:t>Click to edit Master title style</a:t>
            </a:r>
          </a:p>
        </p:txBody>
      </p:sp>
    </p:spTree>
    <p:extLst>
      <p:ext uri="{BB962C8B-B14F-4D97-AF65-F5344CB8AC3E}">
        <p14:creationId xmlns:p14="http://schemas.microsoft.com/office/powerpoint/2010/main" val="406894722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625600" y="228600"/>
            <a:ext cx="9855200" cy="838200"/>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33587730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4_Comparison">
    <p:spTree>
      <p:nvGrpSpPr>
        <p:cNvPr id="1" name="Shape 33"/>
        <p:cNvGrpSpPr/>
        <p:nvPr/>
      </p:nvGrpSpPr>
      <p:grpSpPr>
        <a:xfrm>
          <a:off x="0" y="0"/>
          <a:ext cx="0" cy="0"/>
          <a:chOff x="0" y="0"/>
          <a:chExt cx="0" cy="0"/>
        </a:xfrm>
      </p:grpSpPr>
      <p:sp>
        <p:nvSpPr>
          <p:cNvPr id="34" name="Shape 34"/>
          <p:cNvSpPr/>
          <p:nvPr/>
        </p:nvSpPr>
        <p:spPr>
          <a:xfrm>
            <a:off x="0" y="2"/>
            <a:ext cx="11582400" cy="685799"/>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Arial"/>
              <a:ea typeface="Arial"/>
              <a:cs typeface="Arial"/>
              <a:sym typeface="Arial"/>
            </a:endParaRPr>
          </a:p>
        </p:txBody>
      </p:sp>
      <p:sp>
        <p:nvSpPr>
          <p:cNvPr id="35" name="Shape 35"/>
          <p:cNvSpPr/>
          <p:nvPr/>
        </p:nvSpPr>
        <p:spPr>
          <a:xfrm>
            <a:off x="0" y="685801"/>
            <a:ext cx="11582400" cy="18286"/>
          </a:xfrm>
          <a:prstGeom prst="rect">
            <a:avLst/>
          </a:prstGeom>
          <a:solidFill>
            <a:srgbClr val="FFD24E"/>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Arial"/>
              <a:ea typeface="Arial"/>
              <a:cs typeface="Arial"/>
              <a:sym typeface="Arial"/>
            </a:endParaRPr>
          </a:p>
        </p:txBody>
      </p:sp>
      <p:sp>
        <p:nvSpPr>
          <p:cNvPr id="36" name="Shape 36"/>
          <p:cNvSpPr txBox="1">
            <a:spLocks noGrp="1"/>
          </p:cNvSpPr>
          <p:nvPr>
            <p:ph type="title"/>
          </p:nvPr>
        </p:nvSpPr>
        <p:spPr>
          <a:xfrm>
            <a:off x="1727200" y="228601"/>
            <a:ext cx="9855199" cy="493077"/>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Arial"/>
              <a:buNone/>
              <a:defRPr sz="2400" b="1" i="0" u="none" strike="noStrike" cap="none">
                <a:solidFill>
                  <a:schemeClr val="dk1"/>
                </a:solidFill>
                <a:latin typeface="Arial"/>
                <a:ea typeface="Arial"/>
                <a:cs typeface="Arial"/>
                <a:sym typeface="Arial"/>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pic>
        <p:nvPicPr>
          <p:cNvPr id="37" name="Shape 37"/>
          <p:cNvPicPr preferRelativeResize="0"/>
          <p:nvPr/>
        </p:nvPicPr>
        <p:blipFill rotWithShape="1">
          <a:blip r:embed="rId2">
            <a:alphaModFix/>
          </a:blip>
          <a:srcRect/>
          <a:stretch/>
        </p:blipFill>
        <p:spPr>
          <a:xfrm>
            <a:off x="560832" y="182881"/>
            <a:ext cx="1102360" cy="466725"/>
          </a:xfrm>
          <a:prstGeom prst="rect">
            <a:avLst/>
          </a:prstGeom>
          <a:noFill/>
          <a:ln>
            <a:noFill/>
          </a:ln>
        </p:spPr>
      </p:pic>
    </p:spTree>
    <p:extLst>
      <p:ext uri="{BB962C8B-B14F-4D97-AF65-F5344CB8AC3E}">
        <p14:creationId xmlns:p14="http://schemas.microsoft.com/office/powerpoint/2010/main" val="62901650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6_Comparison">
    <p:spTree>
      <p:nvGrpSpPr>
        <p:cNvPr id="1" name="Shape 33"/>
        <p:cNvGrpSpPr/>
        <p:nvPr/>
      </p:nvGrpSpPr>
      <p:grpSpPr>
        <a:xfrm>
          <a:off x="0" y="0"/>
          <a:ext cx="0" cy="0"/>
          <a:chOff x="0" y="0"/>
          <a:chExt cx="0" cy="0"/>
        </a:xfrm>
      </p:grpSpPr>
      <p:sp>
        <p:nvSpPr>
          <p:cNvPr id="34" name="Shape 34"/>
          <p:cNvSpPr/>
          <p:nvPr/>
        </p:nvSpPr>
        <p:spPr>
          <a:xfrm>
            <a:off x="0" y="2"/>
            <a:ext cx="11582400" cy="685799"/>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Arial"/>
              <a:ea typeface="Arial"/>
              <a:cs typeface="Arial"/>
              <a:sym typeface="Arial"/>
            </a:endParaRPr>
          </a:p>
        </p:txBody>
      </p:sp>
      <p:sp>
        <p:nvSpPr>
          <p:cNvPr id="35" name="Shape 35"/>
          <p:cNvSpPr/>
          <p:nvPr/>
        </p:nvSpPr>
        <p:spPr>
          <a:xfrm>
            <a:off x="0" y="685801"/>
            <a:ext cx="11582400" cy="18286"/>
          </a:xfrm>
          <a:prstGeom prst="rect">
            <a:avLst/>
          </a:prstGeom>
          <a:solidFill>
            <a:srgbClr val="FFD24E"/>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Arial"/>
              <a:ea typeface="Arial"/>
              <a:cs typeface="Arial"/>
              <a:sym typeface="Arial"/>
            </a:endParaRPr>
          </a:p>
        </p:txBody>
      </p:sp>
      <p:sp>
        <p:nvSpPr>
          <p:cNvPr id="36" name="Shape 36"/>
          <p:cNvSpPr txBox="1">
            <a:spLocks noGrp="1"/>
          </p:cNvSpPr>
          <p:nvPr>
            <p:ph type="title"/>
          </p:nvPr>
        </p:nvSpPr>
        <p:spPr>
          <a:xfrm>
            <a:off x="1727200" y="228601"/>
            <a:ext cx="9855199" cy="493077"/>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Arial"/>
              <a:buNone/>
              <a:defRPr sz="2400" b="1" i="0" u="none" strike="noStrike" cap="none">
                <a:solidFill>
                  <a:schemeClr val="dk1"/>
                </a:solidFill>
                <a:latin typeface="Arial"/>
                <a:ea typeface="Arial"/>
                <a:cs typeface="Arial"/>
                <a:sym typeface="Arial"/>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pic>
        <p:nvPicPr>
          <p:cNvPr id="37" name="Shape 37"/>
          <p:cNvPicPr preferRelativeResize="0"/>
          <p:nvPr/>
        </p:nvPicPr>
        <p:blipFill rotWithShape="1">
          <a:blip r:embed="rId2">
            <a:alphaModFix/>
          </a:blip>
          <a:srcRect/>
          <a:stretch/>
        </p:blipFill>
        <p:spPr>
          <a:xfrm>
            <a:off x="560832" y="182881"/>
            <a:ext cx="1102360" cy="466725"/>
          </a:xfrm>
          <a:prstGeom prst="rect">
            <a:avLst/>
          </a:prstGeom>
          <a:noFill/>
          <a:ln>
            <a:noFill/>
          </a:ln>
        </p:spPr>
      </p:pic>
    </p:spTree>
    <p:extLst>
      <p:ext uri="{BB962C8B-B14F-4D97-AF65-F5344CB8AC3E}">
        <p14:creationId xmlns:p14="http://schemas.microsoft.com/office/powerpoint/2010/main" val="318650656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9" name="Title 8"/>
          <p:cNvSpPr>
            <a:spLocks noGrp="1"/>
          </p:cNvSpPr>
          <p:nvPr>
            <p:ph type="title"/>
          </p:nvPr>
        </p:nvSpPr>
        <p:spPr>
          <a:xfrm>
            <a:off x="1080283" y="360000"/>
            <a:ext cx="10032212" cy="369332"/>
          </a:xfrm>
          <a:prstGeom prst="rect">
            <a:avLst/>
          </a:prstGeom>
        </p:spPr>
        <p:txBody>
          <a:bodyPr lIns="0" tIns="0" rIns="0" bIns="0"/>
          <a:lstStyle>
            <a:lvl1pPr>
              <a:defRPr>
                <a:solidFill>
                  <a:srgbClr val="064E83"/>
                </a:solidFill>
              </a:defRPr>
            </a:lvl1pPr>
          </a:lstStyle>
          <a:p>
            <a:r>
              <a:rPr lang="en-GB" dirty="0"/>
              <a:t>Click to edit Master title style</a:t>
            </a:r>
            <a:endParaRPr lang="en-US" dirty="0"/>
          </a:p>
        </p:txBody>
      </p:sp>
      <p:sp>
        <p:nvSpPr>
          <p:cNvPr id="11" name="Content Placeholder 10"/>
          <p:cNvSpPr>
            <a:spLocks noGrp="1"/>
          </p:cNvSpPr>
          <p:nvPr>
            <p:ph sz="quarter" idx="14" hasCustomPrompt="1"/>
          </p:nvPr>
        </p:nvSpPr>
        <p:spPr>
          <a:xfrm>
            <a:off x="1080283" y="936000"/>
            <a:ext cx="10032212" cy="4986000"/>
          </a:xfrm>
          <a:prstGeom prst="rect">
            <a:avLst/>
          </a:prstGeom>
        </p:spPr>
        <p:txBody>
          <a:bodyPr lIns="0" tIns="0" rIns="0" bIns="0"/>
          <a:lstStyle>
            <a:lvl1pPr marL="134571" indent="-134571">
              <a:lnSpc>
                <a:spcPts val="1650"/>
              </a:lnSpc>
              <a:spcBef>
                <a:spcPts val="825"/>
              </a:spcBef>
              <a:buClr>
                <a:srgbClr val="064E83"/>
              </a:buClr>
              <a:defRPr sz="1350">
                <a:solidFill>
                  <a:schemeClr val="tx1"/>
                </a:solidFill>
              </a:defRPr>
            </a:lvl1pPr>
            <a:lvl2pPr marL="472607" indent="-202546">
              <a:lnSpc>
                <a:spcPts val="1500"/>
              </a:lnSpc>
              <a:spcBef>
                <a:spcPts val="750"/>
              </a:spcBef>
              <a:buClr>
                <a:srgbClr val="064E83"/>
              </a:buClr>
              <a:defRPr sz="1200">
                <a:solidFill>
                  <a:schemeClr val="tx1"/>
                </a:solidFill>
              </a:defRPr>
            </a:lvl2pPr>
            <a:lvl3pPr marL="742669" indent="-202546">
              <a:lnSpc>
                <a:spcPts val="1350"/>
              </a:lnSpc>
              <a:spcBef>
                <a:spcPts val="675"/>
              </a:spcBef>
              <a:buClr>
                <a:srgbClr val="064E83"/>
              </a:buClr>
              <a:defRPr sz="1050">
                <a:solidFill>
                  <a:schemeClr val="tx1"/>
                </a:solidFill>
              </a:defRPr>
            </a:lvl3pPr>
            <a:lvl4pPr marL="1012729" indent="-202546">
              <a:lnSpc>
                <a:spcPts val="1200"/>
              </a:lnSpc>
              <a:spcBef>
                <a:spcPts val="600"/>
              </a:spcBef>
              <a:buClr>
                <a:srgbClr val="064E83"/>
              </a:buClr>
              <a:defRPr sz="900">
                <a:solidFill>
                  <a:schemeClr val="tx1"/>
                </a:solidFill>
              </a:defRPr>
            </a:lvl4pPr>
            <a:lvl5pPr marL="1282790" indent="-202546">
              <a:lnSpc>
                <a:spcPts val="1050"/>
              </a:lnSpc>
              <a:spcBef>
                <a:spcPts val="525"/>
              </a:spcBef>
              <a:buClr>
                <a:srgbClr val="064E83"/>
              </a:buClr>
              <a:defRPr sz="750">
                <a:solidFill>
                  <a:schemeClr val="tx1"/>
                </a:solidFill>
              </a:defRPr>
            </a:lvl5pPr>
          </a:lstStyle>
          <a:p>
            <a:pPr lvl="0"/>
            <a:r>
              <a:rPr lang="en-GB" dirty="0"/>
              <a:t>Top level text goes in here </a:t>
            </a:r>
          </a:p>
          <a:p>
            <a:pPr lvl="1"/>
            <a:r>
              <a:rPr lang="en-GB" dirty="0"/>
              <a:t>Second level text goes in here</a:t>
            </a:r>
          </a:p>
          <a:p>
            <a:pPr lvl="2"/>
            <a:r>
              <a:rPr lang="en-GB" dirty="0"/>
              <a:t>Third level text goes in here</a:t>
            </a:r>
          </a:p>
          <a:p>
            <a:pPr lvl="3"/>
            <a:r>
              <a:rPr lang="en-GB" dirty="0"/>
              <a:t>Fourth level text goes in here</a:t>
            </a:r>
          </a:p>
          <a:p>
            <a:pPr lvl="4"/>
            <a:r>
              <a:rPr lang="en-GB" dirty="0"/>
              <a:t>Fifth level text goes in here</a:t>
            </a:r>
            <a:endParaRPr lang="en-US" dirty="0"/>
          </a:p>
        </p:txBody>
      </p:sp>
      <p:sp>
        <p:nvSpPr>
          <p:cNvPr id="12" name="Slide Number Placeholder 2"/>
          <p:cNvSpPr>
            <a:spLocks noGrp="1"/>
          </p:cNvSpPr>
          <p:nvPr>
            <p:ph type="sldNum" sz="quarter" idx="10"/>
          </p:nvPr>
        </p:nvSpPr>
        <p:spPr>
          <a:xfrm>
            <a:off x="10032212" y="6308255"/>
            <a:ext cx="2159787" cy="216000"/>
          </a:xfrm>
          <a:prstGeom prst="rect">
            <a:avLst/>
          </a:prstGeom>
        </p:spPr>
        <p:txBody>
          <a:bodyPr lIns="0" tIns="0" rIns="0" bIns="0" anchor="b" anchorCtr="0"/>
          <a:lstStyle>
            <a:lvl1pPr algn="ctr">
              <a:defRPr sz="675" b="1">
                <a:solidFill>
                  <a:srgbClr val="064E83"/>
                </a:solidFill>
              </a:defRPr>
            </a:lvl1pPr>
          </a:lstStyle>
          <a:p>
            <a:pPr defTabSz="342977"/>
            <a:fld id="{E4AB80EA-DB86-D849-B86F-15DAF31F0474}" type="slidenum">
              <a:rPr lang="en-US" smtClean="0"/>
              <a:pPr defTabSz="342977"/>
              <a:t>‹#›</a:t>
            </a:fld>
            <a:endParaRPr lang="en-US" dirty="0"/>
          </a:p>
        </p:txBody>
      </p:sp>
      <p:sp>
        <p:nvSpPr>
          <p:cNvPr id="15" name="Date Placeholder 10"/>
          <p:cNvSpPr txBox="1">
            <a:spLocks/>
          </p:cNvSpPr>
          <p:nvPr userDrawn="1"/>
        </p:nvSpPr>
        <p:spPr>
          <a:xfrm>
            <a:off x="8566651" y="6308257"/>
            <a:ext cx="1465562" cy="230657"/>
          </a:xfrm>
          <a:prstGeom prst="rect">
            <a:avLst/>
          </a:prstGeom>
        </p:spPr>
        <p:txBody>
          <a:bodyPr vert="horz" lIns="0" tIns="0" rIns="0" bIns="0" rtlCol="0" anchor="b" anchorCtr="0"/>
          <a:lstStyle>
            <a:lvl1pPr algn="r">
              <a:defRPr>
                <a:solidFill>
                  <a:schemeClr val="bg1"/>
                </a:solidFill>
              </a:defRPr>
            </a:lvl1pPr>
          </a:lstStyle>
          <a:p>
            <a:pPr defTabSz="342977">
              <a:defRPr/>
            </a:pPr>
            <a:r>
              <a:rPr lang="en-US" sz="675" dirty="0">
                <a:solidFill>
                  <a:prstClr val="white"/>
                </a:solidFill>
              </a:rPr>
              <a:t>October 29, 2014</a:t>
            </a:r>
          </a:p>
        </p:txBody>
      </p:sp>
      <p:sp>
        <p:nvSpPr>
          <p:cNvPr id="16" name="Footer Placeholder 11"/>
          <p:cNvSpPr>
            <a:spLocks noGrp="1"/>
          </p:cNvSpPr>
          <p:nvPr>
            <p:ph type="ftr" sz="quarter" idx="3"/>
          </p:nvPr>
        </p:nvSpPr>
        <p:spPr>
          <a:xfrm>
            <a:off x="2423004" y="6308257"/>
            <a:ext cx="4054696" cy="230657"/>
          </a:xfrm>
          <a:prstGeom prst="rect">
            <a:avLst/>
          </a:prstGeom>
        </p:spPr>
        <p:txBody>
          <a:bodyPr vert="horz" lIns="0" tIns="0" rIns="0" bIns="0" rtlCol="0" anchor="b" anchorCtr="0">
            <a:noAutofit/>
          </a:bodyPr>
          <a:lstStyle>
            <a:lvl1pPr algn="l">
              <a:defRPr sz="675" b="1" cap="all" baseline="0">
                <a:solidFill>
                  <a:srgbClr val="064E83"/>
                </a:solidFill>
              </a:defRPr>
            </a:lvl1pPr>
          </a:lstStyle>
          <a:p>
            <a:pPr algn="ctr" defTabSz="342977"/>
            <a:r>
              <a:rPr lang="en-US"/>
              <a:t>European Centre for Medium-Range Weather Forecasts</a:t>
            </a:r>
            <a:endParaRPr lang="en-US" dirty="0"/>
          </a:p>
        </p:txBody>
      </p:sp>
      <p:pic>
        <p:nvPicPr>
          <p:cNvPr id="8" name="Picture 7" descr="ECMWF_Master_Logo_RGB_nostrap.png"/>
          <p:cNvPicPr>
            <a:picLocks noChangeAspect="1"/>
          </p:cNvPicPr>
          <p:nvPr userDrawn="1"/>
        </p:nvPicPr>
        <p:blipFill>
          <a:blip r:embed="rId2"/>
          <a:stretch>
            <a:fillRect/>
          </a:stretch>
        </p:blipFill>
        <p:spPr>
          <a:xfrm>
            <a:off x="1080281" y="6308254"/>
            <a:ext cx="1342722" cy="230658"/>
          </a:xfrm>
          <a:prstGeom prst="rect">
            <a:avLst/>
          </a:prstGeom>
        </p:spPr>
      </p:pic>
    </p:spTree>
    <p:extLst>
      <p:ext uri="{BB962C8B-B14F-4D97-AF65-F5344CB8AC3E}">
        <p14:creationId xmlns:p14="http://schemas.microsoft.com/office/powerpoint/2010/main" val="145476624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1_Title and Blank">
    <p:spTree>
      <p:nvGrpSpPr>
        <p:cNvPr id="1" name=""/>
        <p:cNvGrpSpPr/>
        <p:nvPr/>
      </p:nvGrpSpPr>
      <p:grpSpPr>
        <a:xfrm>
          <a:off x="0" y="0"/>
          <a:ext cx="0" cy="0"/>
          <a:chOff x="0" y="0"/>
          <a:chExt cx="0" cy="0"/>
        </a:xfrm>
      </p:grpSpPr>
      <p:sp>
        <p:nvSpPr>
          <p:cNvPr id="2" name="Title 1"/>
          <p:cNvSpPr>
            <a:spLocks noGrp="1"/>
          </p:cNvSpPr>
          <p:nvPr>
            <p:ph type="title"/>
          </p:nvPr>
        </p:nvSpPr>
        <p:spPr>
          <a:xfrm>
            <a:off x="1653953" y="172579"/>
            <a:ext cx="10139267" cy="593688"/>
          </a:xfrm>
        </p:spPr>
        <p:txBody>
          <a:bodyPr/>
          <a:lstStyle/>
          <a:p>
            <a:r>
              <a:rPr lang="en-US"/>
              <a:t>Click to edit Master title style</a:t>
            </a:r>
            <a:endParaRPr lang="en-US" dirty="0"/>
          </a:p>
        </p:txBody>
      </p:sp>
      <p:sp>
        <p:nvSpPr>
          <p:cNvPr id="17" name="Date Placeholder 3"/>
          <p:cNvSpPr>
            <a:spLocks noGrp="1"/>
          </p:cNvSpPr>
          <p:nvPr>
            <p:ph type="dt" sz="half" idx="2"/>
          </p:nvPr>
        </p:nvSpPr>
        <p:spPr>
          <a:xfrm>
            <a:off x="8643694" y="6581433"/>
            <a:ext cx="2336012" cy="253335"/>
          </a:xfrm>
          <a:prstGeom prst="rect">
            <a:avLst/>
          </a:prstGeom>
        </p:spPr>
        <p:txBody>
          <a:bodyPr vert="horz" lIns="91440" tIns="45720" rIns="91440" bIns="45720" rtlCol="0" anchor="ctr"/>
          <a:lstStyle>
            <a:lvl1pPr algn="r">
              <a:defRPr sz="1050">
                <a:solidFill>
                  <a:srgbClr val="1F92D6"/>
                </a:solidFill>
                <a:latin typeface="Helvetica"/>
                <a:cs typeface="Helvetica"/>
              </a:defRPr>
            </a:lvl1pPr>
          </a:lstStyle>
          <a:p>
            <a:r>
              <a:rPr lang="en-US"/>
              <a:t>September 2018</a:t>
            </a:r>
            <a:endParaRPr lang="en-US" dirty="0"/>
          </a:p>
        </p:txBody>
      </p:sp>
      <p:sp>
        <p:nvSpPr>
          <p:cNvPr id="18" name="Slide Number Placeholder 5"/>
          <p:cNvSpPr>
            <a:spLocks noGrp="1"/>
          </p:cNvSpPr>
          <p:nvPr>
            <p:ph type="sldNum" sz="quarter" idx="4"/>
          </p:nvPr>
        </p:nvSpPr>
        <p:spPr>
          <a:xfrm>
            <a:off x="10979704" y="6581433"/>
            <a:ext cx="814376" cy="253335"/>
          </a:xfrm>
          <a:prstGeom prst="rect">
            <a:avLst/>
          </a:prstGeom>
        </p:spPr>
        <p:txBody>
          <a:bodyPr vert="horz" lIns="91440" tIns="45720" rIns="91440" bIns="45720" rtlCol="0" anchor="ctr"/>
          <a:lstStyle>
            <a:lvl1pPr algn="r">
              <a:defRPr sz="1050">
                <a:solidFill>
                  <a:srgbClr val="1F92D6"/>
                </a:solidFill>
                <a:latin typeface="Helvetica"/>
                <a:cs typeface="Helvetica"/>
              </a:defRPr>
            </a:lvl1pPr>
          </a:lstStyle>
          <a:p>
            <a:fld id="{17B41CCA-1962-7B44-A0EC-F8385CFB343C}" type="slidenum">
              <a:rPr lang="en-US" smtClean="0"/>
              <a:pPr/>
              <a:t>‹#›</a:t>
            </a:fld>
            <a:endParaRPr lang="en-US"/>
          </a:p>
        </p:txBody>
      </p:sp>
      <p:sp>
        <p:nvSpPr>
          <p:cNvPr id="8" name="Footer Placeholder 4"/>
          <p:cNvSpPr>
            <a:spLocks noGrp="1"/>
          </p:cNvSpPr>
          <p:nvPr>
            <p:ph type="ftr" sz="quarter" idx="3"/>
          </p:nvPr>
        </p:nvSpPr>
        <p:spPr>
          <a:xfrm>
            <a:off x="2473739" y="6581432"/>
            <a:ext cx="6169956" cy="256032"/>
          </a:xfrm>
          <a:prstGeom prst="rect">
            <a:avLst/>
          </a:prstGeom>
        </p:spPr>
        <p:txBody>
          <a:bodyPr vert="horz" lIns="91440" tIns="45720" rIns="91440" bIns="45720" rtlCol="0" anchor="ctr"/>
          <a:lstStyle>
            <a:lvl1pPr algn="l">
              <a:defRPr sz="1050">
                <a:solidFill>
                  <a:srgbClr val="1F92D6"/>
                </a:solidFill>
                <a:latin typeface="Helvetica"/>
                <a:cs typeface="Helvetica"/>
              </a:defRPr>
            </a:lvl1pPr>
          </a:lstStyle>
          <a:p>
            <a:r>
              <a:rPr lang="en-US"/>
              <a:t>x.0 Section Name</a:t>
            </a:r>
            <a:endParaRPr lang="en-US" dirty="0"/>
          </a:p>
        </p:txBody>
      </p:sp>
      <p:pic>
        <p:nvPicPr>
          <p:cNvPr id="11" name="Picture 10" descr="JPSS Program Logo white ring 3-24-16.png">
            <a:extLst>
              <a:ext uri="{FF2B5EF4-FFF2-40B4-BE49-F238E27FC236}">
                <a16:creationId xmlns:a16="http://schemas.microsoft.com/office/drawing/2014/main" id="{5E214B83-43A2-C149-A75C-708EE9E8AD8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2775" y="45361"/>
            <a:ext cx="1231179" cy="923384"/>
          </a:xfrm>
          <a:prstGeom prst="rect">
            <a:avLst/>
          </a:prstGeom>
        </p:spPr>
      </p:pic>
    </p:spTree>
    <p:extLst>
      <p:ext uri="{BB962C8B-B14F-4D97-AF65-F5344CB8AC3E}">
        <p14:creationId xmlns:p14="http://schemas.microsoft.com/office/powerpoint/2010/main" val="378959247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39825"/>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13">
            <a:extLst>
              <a:ext uri="{FF2B5EF4-FFF2-40B4-BE49-F238E27FC236}">
                <a16:creationId xmlns:a16="http://schemas.microsoft.com/office/drawing/2014/main" id="{387C0179-2041-B04C-8420-AF860C86A78C}"/>
              </a:ext>
            </a:extLst>
          </p:cNvPr>
          <p:cNvSpPr>
            <a:spLocks noGrp="1"/>
          </p:cNvSpPr>
          <p:nvPr>
            <p:ph type="dt" sz="half" idx="10"/>
          </p:nvPr>
        </p:nvSpPr>
        <p:spPr/>
        <p:txBody>
          <a:bodyPr/>
          <a:lstStyle>
            <a:lvl1pPr>
              <a:defRPr/>
            </a:lvl1pPr>
          </a:lstStyle>
          <a:p>
            <a:pPr>
              <a:defRPr/>
            </a:pPr>
            <a:r>
              <a:rPr lang="en-US"/>
              <a:t>11/04/2009</a:t>
            </a:r>
          </a:p>
        </p:txBody>
      </p:sp>
      <p:sp>
        <p:nvSpPr>
          <p:cNvPr id="7" name="Footer Placeholder 2">
            <a:extLst>
              <a:ext uri="{FF2B5EF4-FFF2-40B4-BE49-F238E27FC236}">
                <a16:creationId xmlns:a16="http://schemas.microsoft.com/office/drawing/2014/main" id="{99980806-2512-9147-A092-B9ECB4AC59B6}"/>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22">
            <a:extLst>
              <a:ext uri="{FF2B5EF4-FFF2-40B4-BE49-F238E27FC236}">
                <a16:creationId xmlns:a16="http://schemas.microsoft.com/office/drawing/2014/main" id="{B0B22B22-AD03-C342-8451-AC2AF2C36131}"/>
              </a:ext>
            </a:extLst>
          </p:cNvPr>
          <p:cNvSpPr>
            <a:spLocks noGrp="1"/>
          </p:cNvSpPr>
          <p:nvPr>
            <p:ph type="sldNum" sz="quarter" idx="12"/>
          </p:nvPr>
        </p:nvSpPr>
        <p:spPr/>
        <p:txBody>
          <a:bodyPr/>
          <a:lstStyle>
            <a:lvl1pPr>
              <a:defRPr/>
            </a:lvl1pPr>
          </a:lstStyle>
          <a:p>
            <a:pPr>
              <a:defRPr/>
            </a:pPr>
            <a:fld id="{D3009284-E4BF-3F45-BD6F-5D321C7E029E}" type="slidenum">
              <a:rPr lang="en-US" altLang="en-US"/>
              <a:pPr>
                <a:defRPr/>
              </a:pPr>
              <a:t>‹#›</a:t>
            </a:fld>
            <a:endParaRPr lang="en-US" altLang="en-US"/>
          </a:p>
        </p:txBody>
      </p:sp>
    </p:spTree>
    <p:extLst>
      <p:ext uri="{BB962C8B-B14F-4D97-AF65-F5344CB8AC3E}">
        <p14:creationId xmlns:p14="http://schemas.microsoft.com/office/powerpoint/2010/main" val="15335825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 Column, Wide Pic Top">
    <p:spTree>
      <p:nvGrpSpPr>
        <p:cNvPr id="1" name=""/>
        <p:cNvGrpSpPr/>
        <p:nvPr/>
      </p:nvGrpSpPr>
      <p:grpSpPr>
        <a:xfrm>
          <a:off x="0" y="0"/>
          <a:ext cx="0" cy="0"/>
          <a:chOff x="0" y="0"/>
          <a:chExt cx="0" cy="0"/>
        </a:xfrm>
      </p:grpSpPr>
      <p:sp>
        <p:nvSpPr>
          <p:cNvPr id="5" name="Picture Placeholder 3"/>
          <p:cNvSpPr>
            <a:spLocks noGrp="1"/>
          </p:cNvSpPr>
          <p:nvPr>
            <p:ph type="pic" sz="quarter" idx="15"/>
          </p:nvPr>
        </p:nvSpPr>
        <p:spPr>
          <a:xfrm>
            <a:off x="1016001" y="1219200"/>
            <a:ext cx="10562379" cy="1752600"/>
          </a:xfrm>
          <a:solidFill>
            <a:schemeClr val="bg1">
              <a:lumMod val="95000"/>
            </a:schemeClr>
          </a:solidFill>
        </p:spPr>
        <p:txBody>
          <a:bodyPr anchor="ctr" anchorCtr="0">
            <a:normAutofit/>
          </a:bodyPr>
          <a:lstStyle>
            <a:lvl1pPr marL="0" indent="0" algn="ctr">
              <a:buNone/>
              <a:defRPr sz="1500">
                <a:solidFill>
                  <a:schemeClr val="bg1">
                    <a:lumMod val="50000"/>
                  </a:schemeClr>
                </a:solidFill>
              </a:defRPr>
            </a:lvl1pPr>
          </a:lstStyle>
          <a:p>
            <a:endParaRPr lang="en-US" dirty="0"/>
          </a:p>
        </p:txBody>
      </p:sp>
      <p:sp>
        <p:nvSpPr>
          <p:cNvPr id="6" name="Content Placeholder 2"/>
          <p:cNvSpPr>
            <a:spLocks noGrp="1"/>
          </p:cNvSpPr>
          <p:nvPr>
            <p:ph idx="16" hasCustomPrompt="1"/>
          </p:nvPr>
        </p:nvSpPr>
        <p:spPr>
          <a:xfrm>
            <a:off x="1003852" y="3124200"/>
            <a:ext cx="10578549" cy="3048000"/>
          </a:xfrm>
        </p:spPr>
        <p:txBody>
          <a:bodyPr/>
          <a:lstStyle>
            <a:lvl1pPr>
              <a:defRPr sz="2100" b="0" baseline="0">
                <a:solidFill>
                  <a:schemeClr val="tx1">
                    <a:lumMod val="75000"/>
                  </a:schemeClr>
                </a:solidFill>
              </a:defRPr>
            </a:lvl1pPr>
            <a:lvl2pPr>
              <a:defRPr sz="1800">
                <a:solidFill>
                  <a:schemeClr val="tx1">
                    <a:lumMod val="75000"/>
                  </a:schemeClr>
                </a:solidFill>
              </a:defRPr>
            </a:lvl2pPr>
            <a:lvl3pPr>
              <a:defRPr sz="1500">
                <a:solidFill>
                  <a:schemeClr val="tx1">
                    <a:lumMod val="75000"/>
                  </a:schemeClr>
                </a:solidFill>
              </a:defRPr>
            </a:lvl3pPr>
            <a:lvl4pPr>
              <a:defRPr sz="1350">
                <a:solidFill>
                  <a:schemeClr val="tx1">
                    <a:lumMod val="75000"/>
                  </a:schemeClr>
                </a:solidFill>
              </a:defRPr>
            </a:lvl4pPr>
            <a:lvl5pPr>
              <a:defRPr sz="1200">
                <a:solidFill>
                  <a:schemeClr val="tx1">
                    <a:lumMod val="75000"/>
                  </a:schemeClr>
                </a:solidFill>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1"/>
          <p:cNvSpPr>
            <a:spLocks noGrp="1"/>
          </p:cNvSpPr>
          <p:nvPr>
            <p:ph type="title"/>
          </p:nvPr>
        </p:nvSpPr>
        <p:spPr>
          <a:xfrm>
            <a:off x="1003852" y="274638"/>
            <a:ext cx="10578549" cy="792162"/>
          </a:xfrm>
          <a:prstGeom prst="rect">
            <a:avLst/>
          </a:prstGeom>
        </p:spPr>
        <p:txBody>
          <a:bodyPr vert="horz" lIns="0" tIns="0" rIns="0" bIns="0" rtlCol="0" anchor="ctr">
            <a:noAutofit/>
          </a:bodyPr>
          <a:lstStyle/>
          <a:p>
            <a:r>
              <a:rPr lang="en-US" dirty="0"/>
              <a:t>Slide Title</a:t>
            </a:r>
          </a:p>
        </p:txBody>
      </p:sp>
    </p:spTree>
    <p:extLst>
      <p:ext uri="{BB962C8B-B14F-4D97-AF65-F5344CB8AC3E}">
        <p14:creationId xmlns:p14="http://schemas.microsoft.com/office/powerpoint/2010/main" val="461996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 Column, Wide Pic Bottom">
    <p:spTree>
      <p:nvGrpSpPr>
        <p:cNvPr id="1" name=""/>
        <p:cNvGrpSpPr/>
        <p:nvPr/>
      </p:nvGrpSpPr>
      <p:grpSpPr>
        <a:xfrm>
          <a:off x="0" y="0"/>
          <a:ext cx="0" cy="0"/>
          <a:chOff x="0" y="0"/>
          <a:chExt cx="0" cy="0"/>
        </a:xfrm>
      </p:grpSpPr>
      <p:sp>
        <p:nvSpPr>
          <p:cNvPr id="5" name="Picture Placeholder 3"/>
          <p:cNvSpPr>
            <a:spLocks noGrp="1"/>
          </p:cNvSpPr>
          <p:nvPr>
            <p:ph type="pic" sz="quarter" idx="15"/>
          </p:nvPr>
        </p:nvSpPr>
        <p:spPr>
          <a:xfrm>
            <a:off x="1016001" y="4419600"/>
            <a:ext cx="10562379" cy="1752600"/>
          </a:xfrm>
          <a:solidFill>
            <a:schemeClr val="bg1">
              <a:lumMod val="95000"/>
            </a:schemeClr>
          </a:solidFill>
        </p:spPr>
        <p:txBody>
          <a:bodyPr anchor="ctr" anchorCtr="0">
            <a:normAutofit/>
          </a:bodyPr>
          <a:lstStyle>
            <a:lvl1pPr marL="0" indent="0" algn="ctr">
              <a:buNone/>
              <a:defRPr sz="1500">
                <a:solidFill>
                  <a:schemeClr val="bg1">
                    <a:lumMod val="50000"/>
                  </a:schemeClr>
                </a:solidFill>
              </a:defRPr>
            </a:lvl1pPr>
          </a:lstStyle>
          <a:p>
            <a:endParaRPr lang="en-US" dirty="0"/>
          </a:p>
        </p:txBody>
      </p:sp>
      <p:sp>
        <p:nvSpPr>
          <p:cNvPr id="6" name="Content Placeholder 2"/>
          <p:cNvSpPr>
            <a:spLocks noGrp="1"/>
          </p:cNvSpPr>
          <p:nvPr>
            <p:ph idx="16" hasCustomPrompt="1"/>
          </p:nvPr>
        </p:nvSpPr>
        <p:spPr>
          <a:xfrm>
            <a:off x="1003852" y="1219200"/>
            <a:ext cx="10578549" cy="3048000"/>
          </a:xfrm>
        </p:spPr>
        <p:txBody>
          <a:bodyPr/>
          <a:lstStyle>
            <a:lvl1pPr>
              <a:defRPr sz="2100" b="0" baseline="0">
                <a:solidFill>
                  <a:schemeClr val="tx1">
                    <a:lumMod val="75000"/>
                  </a:schemeClr>
                </a:solidFill>
              </a:defRPr>
            </a:lvl1pPr>
            <a:lvl2pPr>
              <a:defRPr sz="1800">
                <a:solidFill>
                  <a:schemeClr val="tx1">
                    <a:lumMod val="75000"/>
                  </a:schemeClr>
                </a:solidFill>
              </a:defRPr>
            </a:lvl2pPr>
            <a:lvl3pPr>
              <a:defRPr sz="1500">
                <a:solidFill>
                  <a:schemeClr val="tx1">
                    <a:lumMod val="75000"/>
                  </a:schemeClr>
                </a:solidFill>
              </a:defRPr>
            </a:lvl3pPr>
            <a:lvl4pPr>
              <a:defRPr sz="1350">
                <a:solidFill>
                  <a:schemeClr val="tx1">
                    <a:lumMod val="75000"/>
                  </a:schemeClr>
                </a:solidFill>
              </a:defRPr>
            </a:lvl4pPr>
            <a:lvl5pPr>
              <a:defRPr sz="1200">
                <a:solidFill>
                  <a:schemeClr val="tx1">
                    <a:lumMod val="75000"/>
                  </a:schemeClr>
                </a:solidFill>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1"/>
          <p:cNvSpPr>
            <a:spLocks noGrp="1"/>
          </p:cNvSpPr>
          <p:nvPr>
            <p:ph type="title"/>
          </p:nvPr>
        </p:nvSpPr>
        <p:spPr>
          <a:xfrm>
            <a:off x="1003852" y="274638"/>
            <a:ext cx="10578549" cy="792162"/>
          </a:xfrm>
          <a:prstGeom prst="rect">
            <a:avLst/>
          </a:prstGeom>
        </p:spPr>
        <p:txBody>
          <a:bodyPr vert="horz" lIns="0" tIns="0" rIns="0" bIns="0" rtlCol="0" anchor="ctr">
            <a:noAutofit/>
          </a:bodyPr>
          <a:lstStyle/>
          <a:p>
            <a:r>
              <a:rPr lang="en-US" dirty="0"/>
              <a:t>Slide Title</a:t>
            </a:r>
          </a:p>
        </p:txBody>
      </p:sp>
    </p:spTree>
    <p:extLst>
      <p:ext uri="{BB962C8B-B14F-4D97-AF65-F5344CB8AC3E}">
        <p14:creationId xmlns:p14="http://schemas.microsoft.com/office/powerpoint/2010/main" val="41933854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Slide Title</a:t>
            </a:r>
          </a:p>
        </p:txBody>
      </p:sp>
      <p:sp>
        <p:nvSpPr>
          <p:cNvPr id="10" name="Content Placeholder 2"/>
          <p:cNvSpPr>
            <a:spLocks noGrp="1"/>
          </p:cNvSpPr>
          <p:nvPr>
            <p:ph idx="1" hasCustomPrompt="1"/>
          </p:nvPr>
        </p:nvSpPr>
        <p:spPr>
          <a:xfrm>
            <a:off x="1016000" y="1219200"/>
            <a:ext cx="4990549" cy="4953000"/>
          </a:xfrm>
        </p:spPr>
        <p:txBody>
          <a:bodyPr/>
          <a:lstStyle>
            <a:lvl1pPr>
              <a:defRPr sz="2100" b="0" baseline="0">
                <a:solidFill>
                  <a:schemeClr val="tx1">
                    <a:lumMod val="75000"/>
                  </a:schemeClr>
                </a:solidFill>
              </a:defRPr>
            </a:lvl1pPr>
            <a:lvl2pPr>
              <a:defRPr sz="1800">
                <a:solidFill>
                  <a:schemeClr val="tx1">
                    <a:lumMod val="75000"/>
                  </a:schemeClr>
                </a:solidFill>
              </a:defRPr>
            </a:lvl2pPr>
            <a:lvl3pPr>
              <a:defRPr sz="1500">
                <a:solidFill>
                  <a:schemeClr val="tx1">
                    <a:lumMod val="75000"/>
                  </a:schemeClr>
                </a:solidFill>
              </a:defRPr>
            </a:lvl3pPr>
            <a:lvl4pPr>
              <a:defRPr sz="1350">
                <a:solidFill>
                  <a:schemeClr val="tx1">
                    <a:lumMod val="75000"/>
                  </a:schemeClr>
                </a:solidFill>
              </a:defRPr>
            </a:lvl4pPr>
            <a:lvl5pPr>
              <a:defRPr sz="1200">
                <a:solidFill>
                  <a:schemeClr val="tx1">
                    <a:lumMod val="75000"/>
                  </a:schemeClr>
                </a:solidFill>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idx="10" hasCustomPrompt="1"/>
          </p:nvPr>
        </p:nvSpPr>
        <p:spPr>
          <a:xfrm>
            <a:off x="6604000" y="1219200"/>
            <a:ext cx="4990549" cy="4953000"/>
          </a:xfrm>
        </p:spPr>
        <p:txBody>
          <a:bodyPr/>
          <a:lstStyle>
            <a:lvl1pPr>
              <a:defRPr sz="2100" b="0" baseline="0">
                <a:solidFill>
                  <a:schemeClr val="tx1">
                    <a:lumMod val="75000"/>
                  </a:schemeClr>
                </a:solidFill>
              </a:defRPr>
            </a:lvl1pPr>
            <a:lvl2pPr>
              <a:defRPr sz="1800">
                <a:solidFill>
                  <a:schemeClr val="tx1">
                    <a:lumMod val="75000"/>
                  </a:schemeClr>
                </a:solidFill>
              </a:defRPr>
            </a:lvl2pPr>
            <a:lvl3pPr>
              <a:defRPr sz="1500">
                <a:solidFill>
                  <a:schemeClr val="tx1">
                    <a:lumMod val="75000"/>
                  </a:schemeClr>
                </a:solidFill>
              </a:defRPr>
            </a:lvl3pPr>
            <a:lvl4pPr>
              <a:defRPr sz="1350">
                <a:solidFill>
                  <a:schemeClr val="tx1">
                    <a:lumMod val="75000"/>
                  </a:schemeClr>
                </a:solidFill>
              </a:defRPr>
            </a:lvl4pPr>
            <a:lvl5pPr>
              <a:defRPr sz="1200">
                <a:solidFill>
                  <a:schemeClr val="tx1">
                    <a:lumMod val="75000"/>
                  </a:schemeClr>
                </a:solidFill>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145101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Column, 2 Pic">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Slide Title</a:t>
            </a:r>
          </a:p>
        </p:txBody>
      </p:sp>
      <p:sp>
        <p:nvSpPr>
          <p:cNvPr id="4" name="Picture Placeholder 3"/>
          <p:cNvSpPr>
            <a:spLocks noGrp="1"/>
          </p:cNvSpPr>
          <p:nvPr>
            <p:ph type="pic" sz="quarter" idx="14"/>
          </p:nvPr>
        </p:nvSpPr>
        <p:spPr>
          <a:xfrm>
            <a:off x="1016001" y="1219200"/>
            <a:ext cx="4978400" cy="1600200"/>
          </a:xfrm>
          <a:solidFill>
            <a:schemeClr val="bg1">
              <a:lumMod val="95000"/>
            </a:schemeClr>
          </a:solidFill>
        </p:spPr>
        <p:txBody>
          <a:bodyPr anchor="ctr" anchorCtr="0">
            <a:normAutofit/>
          </a:bodyPr>
          <a:lstStyle>
            <a:lvl1pPr marL="0" indent="0" algn="ctr">
              <a:buNone/>
              <a:defRPr sz="1500">
                <a:solidFill>
                  <a:schemeClr val="bg1">
                    <a:lumMod val="50000"/>
                  </a:schemeClr>
                </a:solidFill>
              </a:defRPr>
            </a:lvl1pPr>
          </a:lstStyle>
          <a:p>
            <a:endParaRPr lang="en-US" dirty="0"/>
          </a:p>
        </p:txBody>
      </p:sp>
      <p:sp>
        <p:nvSpPr>
          <p:cNvPr id="15" name="Picture Placeholder 3"/>
          <p:cNvSpPr>
            <a:spLocks noGrp="1"/>
          </p:cNvSpPr>
          <p:nvPr>
            <p:ph type="pic" sz="quarter" idx="16"/>
          </p:nvPr>
        </p:nvSpPr>
        <p:spPr>
          <a:xfrm>
            <a:off x="6604000" y="1219200"/>
            <a:ext cx="4978400" cy="1600200"/>
          </a:xfrm>
          <a:solidFill>
            <a:schemeClr val="bg1">
              <a:lumMod val="95000"/>
            </a:schemeClr>
          </a:solidFill>
        </p:spPr>
        <p:txBody>
          <a:bodyPr anchor="ctr" anchorCtr="0">
            <a:normAutofit/>
          </a:bodyPr>
          <a:lstStyle>
            <a:lvl1pPr marL="0" indent="0" algn="ctr">
              <a:buNone/>
              <a:defRPr sz="1500">
                <a:solidFill>
                  <a:schemeClr val="bg1">
                    <a:lumMod val="50000"/>
                  </a:schemeClr>
                </a:solidFill>
              </a:defRPr>
            </a:lvl1pPr>
          </a:lstStyle>
          <a:p>
            <a:endParaRPr lang="en-US" dirty="0"/>
          </a:p>
        </p:txBody>
      </p:sp>
      <p:sp>
        <p:nvSpPr>
          <p:cNvPr id="11" name="Content Placeholder 2"/>
          <p:cNvSpPr>
            <a:spLocks noGrp="1"/>
          </p:cNvSpPr>
          <p:nvPr>
            <p:ph idx="1" hasCustomPrompt="1"/>
          </p:nvPr>
        </p:nvSpPr>
        <p:spPr>
          <a:xfrm>
            <a:off x="1003852" y="3048000"/>
            <a:ext cx="4990549" cy="3124200"/>
          </a:xfrm>
        </p:spPr>
        <p:txBody>
          <a:bodyPr/>
          <a:lstStyle>
            <a:lvl1pPr>
              <a:defRPr sz="2100" b="0" baseline="0">
                <a:solidFill>
                  <a:schemeClr val="tx1">
                    <a:lumMod val="75000"/>
                  </a:schemeClr>
                </a:solidFill>
              </a:defRPr>
            </a:lvl1pPr>
            <a:lvl2pPr>
              <a:defRPr sz="1800">
                <a:solidFill>
                  <a:schemeClr val="tx1">
                    <a:lumMod val="75000"/>
                  </a:schemeClr>
                </a:solidFill>
              </a:defRPr>
            </a:lvl2pPr>
            <a:lvl3pPr>
              <a:defRPr sz="1500">
                <a:solidFill>
                  <a:schemeClr val="tx1">
                    <a:lumMod val="75000"/>
                  </a:schemeClr>
                </a:solidFill>
              </a:defRPr>
            </a:lvl3pPr>
            <a:lvl4pPr>
              <a:defRPr sz="1350">
                <a:solidFill>
                  <a:schemeClr val="tx1">
                    <a:lumMod val="75000"/>
                  </a:schemeClr>
                </a:solidFill>
              </a:defRPr>
            </a:lvl4pPr>
            <a:lvl5pPr>
              <a:defRPr sz="1200">
                <a:solidFill>
                  <a:schemeClr val="tx1">
                    <a:lumMod val="75000"/>
                  </a:schemeClr>
                </a:solidFill>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idx="17" hasCustomPrompt="1"/>
          </p:nvPr>
        </p:nvSpPr>
        <p:spPr>
          <a:xfrm>
            <a:off x="6604000" y="3048000"/>
            <a:ext cx="4990549" cy="3124200"/>
          </a:xfrm>
        </p:spPr>
        <p:txBody>
          <a:bodyPr/>
          <a:lstStyle>
            <a:lvl1pPr>
              <a:defRPr sz="2100" b="0" baseline="0">
                <a:solidFill>
                  <a:schemeClr val="tx1">
                    <a:lumMod val="75000"/>
                  </a:schemeClr>
                </a:solidFill>
              </a:defRPr>
            </a:lvl1pPr>
            <a:lvl2pPr>
              <a:defRPr sz="1800">
                <a:solidFill>
                  <a:schemeClr val="tx1">
                    <a:lumMod val="75000"/>
                  </a:schemeClr>
                </a:solidFill>
              </a:defRPr>
            </a:lvl2pPr>
            <a:lvl3pPr>
              <a:defRPr sz="1500">
                <a:solidFill>
                  <a:schemeClr val="tx1">
                    <a:lumMod val="75000"/>
                  </a:schemeClr>
                </a:solidFill>
              </a:defRPr>
            </a:lvl3pPr>
            <a:lvl4pPr>
              <a:defRPr sz="1350">
                <a:solidFill>
                  <a:schemeClr val="tx1">
                    <a:lumMod val="75000"/>
                  </a:schemeClr>
                </a:solidFill>
              </a:defRPr>
            </a:lvl4pPr>
            <a:lvl5pPr>
              <a:defRPr sz="1200">
                <a:solidFill>
                  <a:schemeClr val="tx1">
                    <a:lumMod val="75000"/>
                  </a:schemeClr>
                </a:solidFill>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4514338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png"/><Relationship Id="rId21" Type="http://schemas.openxmlformats.org/officeDocument/2006/relationships/slideLayout" Target="../slideLayouts/slideLayout21.xml"/><Relationship Id="rId34" Type="http://schemas.openxmlformats.org/officeDocument/2006/relationships/image" Target="../media/image6.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hyperlink" Target="http://www.noaa.gov/research" TargetMode="External"/><Relationship Id="rId33" Type="http://schemas.openxmlformats.org/officeDocument/2006/relationships/hyperlink" Target="http://www.noaa.gov/weather" TargetMode="External"/><Relationship Id="rId38" Type="http://schemas.openxmlformats.org/officeDocument/2006/relationships/image" Target="../media/image8.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hyperlink" Target="http://www.noaa.gov/fisheries"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32" Type="http://schemas.openxmlformats.org/officeDocument/2006/relationships/image" Target="../media/image5.png"/><Relationship Id="rId37" Type="http://schemas.openxmlformats.org/officeDocument/2006/relationships/hyperlink" Target="http://www.noaa.gov/" TargetMode="Externa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hyperlink" Target="http://www.noaa.gov/marine-aviation" TargetMode="External"/><Relationship Id="rId28" Type="http://schemas.openxmlformats.org/officeDocument/2006/relationships/image" Target="../media/image3.png"/><Relationship Id="rId36" Type="http://schemas.openxmlformats.org/officeDocument/2006/relationships/image" Target="../media/image7.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hyperlink" Target="http://www.noaa.gov/oceans-coasts" TargetMode="Externa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 Id="rId27" Type="http://schemas.openxmlformats.org/officeDocument/2006/relationships/hyperlink" Target="http://www.noaa.gov/satellites" TargetMode="External"/><Relationship Id="rId30" Type="http://schemas.openxmlformats.org/officeDocument/2006/relationships/image" Target="../media/image4.png"/><Relationship Id="rId35" Type="http://schemas.openxmlformats.org/officeDocument/2006/relationships/hyperlink" Target="https://www.commerce.gov/" TargetMode="Externa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hyperlink" Target="http://www.noaa.gov/research" TargetMode="External"/><Relationship Id="rId26" Type="http://schemas.openxmlformats.org/officeDocument/2006/relationships/hyperlink" Target="http://www.noaa.gov/weather" TargetMode="External"/><Relationship Id="rId3" Type="http://schemas.openxmlformats.org/officeDocument/2006/relationships/slideLayout" Target="../slideLayouts/slideLayout24.xml"/><Relationship Id="rId21" Type="http://schemas.openxmlformats.org/officeDocument/2006/relationships/image" Target="../media/image3.png"/><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image" Target="../media/image1.png"/><Relationship Id="rId25" Type="http://schemas.openxmlformats.org/officeDocument/2006/relationships/image" Target="../media/image5.png"/><Relationship Id="rId2" Type="http://schemas.openxmlformats.org/officeDocument/2006/relationships/slideLayout" Target="../slideLayouts/slideLayout23.xml"/><Relationship Id="rId16" Type="http://schemas.openxmlformats.org/officeDocument/2006/relationships/hyperlink" Target="http://www.noaa.gov/marine-aviation" TargetMode="External"/><Relationship Id="rId20" Type="http://schemas.openxmlformats.org/officeDocument/2006/relationships/hyperlink" Target="http://www.noaa.gov/satellites" TargetMode="External"/><Relationship Id="rId29" Type="http://schemas.openxmlformats.org/officeDocument/2006/relationships/image" Target="../media/image7.png"/><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hyperlink" Target="http://www.noaa.gov/oceans-coasts" TargetMode="External"/><Relationship Id="rId32" Type="http://schemas.openxmlformats.org/officeDocument/2006/relationships/image" Target="../media/image16.jpeg"/><Relationship Id="rId5" Type="http://schemas.openxmlformats.org/officeDocument/2006/relationships/slideLayout" Target="../slideLayouts/slideLayout26.xml"/><Relationship Id="rId15" Type="http://schemas.openxmlformats.org/officeDocument/2006/relationships/theme" Target="../theme/theme2.xml"/><Relationship Id="rId23" Type="http://schemas.openxmlformats.org/officeDocument/2006/relationships/image" Target="../media/image4.png"/><Relationship Id="rId28" Type="http://schemas.openxmlformats.org/officeDocument/2006/relationships/hyperlink" Target="https://www.commerce.gov/" TargetMode="External"/><Relationship Id="rId10" Type="http://schemas.openxmlformats.org/officeDocument/2006/relationships/slideLayout" Target="../slideLayouts/slideLayout31.xml"/><Relationship Id="rId19" Type="http://schemas.openxmlformats.org/officeDocument/2006/relationships/image" Target="../media/image2.png"/><Relationship Id="rId31" Type="http://schemas.openxmlformats.org/officeDocument/2006/relationships/image" Target="../media/image8.png"/><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hyperlink" Target="http://www.noaa.gov/fisheries" TargetMode="External"/><Relationship Id="rId27" Type="http://schemas.openxmlformats.org/officeDocument/2006/relationships/image" Target="../media/image6.png"/><Relationship Id="rId30" Type="http://schemas.openxmlformats.org/officeDocument/2006/relationships/hyperlink" Target="http://www.noaa.gov/" TargetMode="Externa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3" Type="http://schemas.openxmlformats.org/officeDocument/2006/relationships/slideLayout" Target="../slideLayouts/slideLayout38.xml"/><Relationship Id="rId21" Type="http://schemas.openxmlformats.org/officeDocument/2006/relationships/slideLayout" Target="../slideLayouts/slideLayout56.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theme" Target="../theme/theme3.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62" name="Group 61"/>
          <p:cNvGrpSpPr/>
          <p:nvPr userDrawn="1"/>
        </p:nvGrpSpPr>
        <p:grpSpPr>
          <a:xfrm>
            <a:off x="-40517" y="0"/>
            <a:ext cx="629920" cy="6858000"/>
            <a:chOff x="-15240" y="0"/>
            <a:chExt cx="472440" cy="6858000"/>
          </a:xfrm>
        </p:grpSpPr>
        <p:sp>
          <p:nvSpPr>
            <p:cNvPr id="63" name="Rectangle 62"/>
            <p:cNvSpPr/>
            <p:nvPr userDrawn="1"/>
          </p:nvSpPr>
          <p:spPr>
            <a:xfrm>
              <a:off x="10668" y="0"/>
              <a:ext cx="420624" cy="6858000"/>
            </a:xfrm>
            <a:prstGeom prst="rect">
              <a:avLst/>
            </a:prstGeom>
            <a:solidFill>
              <a:srgbClr val="0099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4" name="Rectangle 63"/>
            <p:cNvSpPr/>
            <p:nvPr userDrawn="1"/>
          </p:nvSpPr>
          <p:spPr>
            <a:xfrm>
              <a:off x="16002" y="3197352"/>
              <a:ext cx="409956" cy="1069848"/>
            </a:xfrm>
            <a:prstGeom prst="rect">
              <a:avLst/>
            </a:prstGeom>
            <a:solidFill>
              <a:srgbClr val="0B45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65" name="Picture 13" descr="C:\Users\jacqui.fenner\Desktop\PTT templates\images\noaa icons\noaa_icons-04.png">
              <a:hlinkClick r:id="rId23"/>
            </p:cNvPr>
            <p:cNvPicPr>
              <a:picLocks noChangeAspect="1" noChangeArrowheads="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15240" y="5714999"/>
              <a:ext cx="472440" cy="324009"/>
            </a:xfrm>
            <a:prstGeom prst="rect">
              <a:avLst/>
            </a:prstGeom>
            <a:noFill/>
            <a:extLst>
              <a:ext uri="{909E8E84-426E-40dd-AFC4-6F175D3DCCD1}">
                <a14:hiddenFill xmlns="" xmlns:a14="http://schemas.microsoft.com/office/drawing/2010/main">
                  <a:solidFill>
                    <a:srgbClr val="FFFFFF"/>
                  </a:solidFill>
                </a14:hiddenFill>
              </a:ext>
            </a:extLst>
          </p:spPr>
        </p:pic>
        <p:pic>
          <p:nvPicPr>
            <p:cNvPr id="66" name="Picture 14" descr="C:\Users\jacqui.fenner\Desktop\PTT templates\images\noaa icons\noaa_icons-05.png">
              <a:hlinkClick r:id="rId25"/>
            </p:cNvPr>
            <p:cNvPicPr>
              <a:picLocks noChangeAspect="1" noChangeArrowheads="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15240" y="4648200"/>
              <a:ext cx="472440" cy="324009"/>
            </a:xfrm>
            <a:prstGeom prst="rect">
              <a:avLst/>
            </a:prstGeom>
            <a:noFill/>
            <a:extLst>
              <a:ext uri="{909E8E84-426E-40dd-AFC4-6F175D3DCCD1}">
                <a14:hiddenFill xmlns="" xmlns:a14="http://schemas.microsoft.com/office/drawing/2010/main">
                  <a:solidFill>
                    <a:srgbClr val="FFFFFF"/>
                  </a:solidFill>
                </a14:hiddenFill>
              </a:ext>
            </a:extLst>
          </p:spPr>
        </p:pic>
        <p:pic>
          <p:nvPicPr>
            <p:cNvPr id="67" name="Picture 15" descr="C:\Users\jacqui.fenner\Desktop\PTT templates\images\noaa icons\noaa_icons-06.png">
              <a:hlinkClick r:id="rId27"/>
            </p:cNvPr>
            <p:cNvPicPr>
              <a:picLocks noChangeAspect="1" noChangeArrowheads="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15240" y="3581400"/>
              <a:ext cx="472440" cy="324009"/>
            </a:xfrm>
            <a:prstGeom prst="rect">
              <a:avLst/>
            </a:prstGeom>
            <a:noFill/>
            <a:extLst>
              <a:ext uri="{909E8E84-426E-40dd-AFC4-6F175D3DCCD1}">
                <a14:hiddenFill xmlns="" xmlns:a14="http://schemas.microsoft.com/office/drawing/2010/main">
                  <a:solidFill>
                    <a:srgbClr val="FFFFFF"/>
                  </a:solidFill>
                </a14:hiddenFill>
              </a:ext>
            </a:extLst>
          </p:spPr>
        </p:pic>
        <p:pic>
          <p:nvPicPr>
            <p:cNvPr id="68" name="Picture 16" descr="C:\Users\jacqui.fenner\Desktop\PTT templates\images\noaa icons\noaa_icons-07.png">
              <a:hlinkClick r:id="rId29"/>
            </p:cNvPr>
            <p:cNvPicPr>
              <a:picLocks noChangeAspect="1" noChangeArrowheads="1"/>
            </p:cNvPicPr>
            <p:nvPr userDrawn="1"/>
          </p:nvPicPr>
          <p:blipFill>
            <a:blip r:embed="rId30" cstate="print">
              <a:extLst>
                <a:ext uri="{28A0092B-C50C-407E-A947-70E740481C1C}">
                  <a14:useLocalDpi xmlns:a14="http://schemas.microsoft.com/office/drawing/2010/main" val="0"/>
                </a:ext>
              </a:extLst>
            </a:blip>
            <a:srcRect/>
            <a:stretch>
              <a:fillRect/>
            </a:stretch>
          </p:blipFill>
          <p:spPr bwMode="auto">
            <a:xfrm>
              <a:off x="-15240" y="2514600"/>
              <a:ext cx="472440" cy="324009"/>
            </a:xfrm>
            <a:prstGeom prst="rect">
              <a:avLst/>
            </a:prstGeom>
            <a:noFill/>
            <a:extLst>
              <a:ext uri="{909E8E84-426E-40dd-AFC4-6F175D3DCCD1}">
                <a14:hiddenFill xmlns="" xmlns:a14="http://schemas.microsoft.com/office/drawing/2010/main">
                  <a:solidFill>
                    <a:srgbClr val="FFFFFF"/>
                  </a:solidFill>
                </a14:hiddenFill>
              </a:ext>
            </a:extLst>
          </p:spPr>
        </p:pic>
        <p:pic>
          <p:nvPicPr>
            <p:cNvPr id="69" name="Picture 17" descr="C:\Users\jacqui.fenner\Desktop\PTT templates\images\noaa icons\noaa_icons-08.png">
              <a:hlinkClick r:id="rId31"/>
            </p:cNvPr>
            <p:cNvPicPr>
              <a:picLocks noChangeAspect="1" noChangeArrowheads="1"/>
            </p:cNvPicPr>
            <p:nvPr userDrawn="1"/>
          </p:nvPicPr>
          <p:blipFill>
            <a:blip r:embed="rId32" cstate="print">
              <a:extLst>
                <a:ext uri="{28A0092B-C50C-407E-A947-70E740481C1C}">
                  <a14:useLocalDpi xmlns:a14="http://schemas.microsoft.com/office/drawing/2010/main" val="0"/>
                </a:ext>
              </a:extLst>
            </a:blip>
            <a:srcRect/>
            <a:stretch>
              <a:fillRect/>
            </a:stretch>
          </p:blipFill>
          <p:spPr bwMode="auto">
            <a:xfrm>
              <a:off x="-15240" y="1447800"/>
              <a:ext cx="472440" cy="324009"/>
            </a:xfrm>
            <a:prstGeom prst="rect">
              <a:avLst/>
            </a:prstGeom>
            <a:noFill/>
            <a:extLst>
              <a:ext uri="{909E8E84-426E-40dd-AFC4-6F175D3DCCD1}">
                <a14:hiddenFill xmlns="" xmlns:a14="http://schemas.microsoft.com/office/drawing/2010/main">
                  <a:solidFill>
                    <a:srgbClr val="FFFFFF"/>
                  </a:solidFill>
                </a14:hiddenFill>
              </a:ext>
            </a:extLst>
          </p:spPr>
        </p:pic>
        <p:pic>
          <p:nvPicPr>
            <p:cNvPr id="70" name="Picture 19" descr="C:\Users\jacqui.fenner\Desktop\PTT templates\images\noaa icons\noaa_icons-10.png">
              <a:hlinkClick r:id="rId33"/>
            </p:cNvPr>
            <p:cNvPicPr>
              <a:picLocks noChangeAspect="1" noChangeArrowheads="1"/>
            </p:cNvPicPr>
            <p:nvPr userDrawn="1"/>
          </p:nvPicPr>
          <p:blipFill>
            <a:blip r:embed="rId34" cstate="print">
              <a:extLst>
                <a:ext uri="{28A0092B-C50C-407E-A947-70E740481C1C}">
                  <a14:useLocalDpi xmlns:a14="http://schemas.microsoft.com/office/drawing/2010/main" val="0"/>
                </a:ext>
              </a:extLst>
            </a:blip>
            <a:srcRect/>
            <a:stretch>
              <a:fillRect/>
            </a:stretch>
          </p:blipFill>
          <p:spPr bwMode="auto">
            <a:xfrm>
              <a:off x="-15240" y="381000"/>
              <a:ext cx="472440" cy="324009"/>
            </a:xfrm>
            <a:prstGeom prst="rect">
              <a:avLst/>
            </a:prstGeom>
            <a:noFill/>
            <a:extLst>
              <a:ext uri="{909E8E84-426E-40dd-AFC4-6F175D3DCCD1}">
                <a14:hiddenFill xmlns="" xmlns:a14="http://schemas.microsoft.com/office/drawing/2010/main">
                  <a:solidFill>
                    <a:srgbClr val="FFFFFF"/>
                  </a:solidFill>
                </a14:hiddenFill>
              </a:ext>
            </a:extLst>
          </p:spPr>
        </p:pic>
        <p:grpSp>
          <p:nvGrpSpPr>
            <p:cNvPr id="71" name="Group 70"/>
            <p:cNvGrpSpPr/>
            <p:nvPr userDrawn="1"/>
          </p:nvGrpSpPr>
          <p:grpSpPr>
            <a:xfrm>
              <a:off x="15148" y="0"/>
              <a:ext cx="420624" cy="6858000"/>
              <a:chOff x="15148" y="0"/>
              <a:chExt cx="420624" cy="6858000"/>
            </a:xfrm>
          </p:grpSpPr>
          <p:grpSp>
            <p:nvGrpSpPr>
              <p:cNvPr id="72" name="Group 71"/>
              <p:cNvGrpSpPr/>
              <p:nvPr userDrawn="1"/>
            </p:nvGrpSpPr>
            <p:grpSpPr>
              <a:xfrm>
                <a:off x="15148" y="1066800"/>
                <a:ext cx="420624" cy="5334000"/>
                <a:chOff x="15148" y="1066800"/>
                <a:chExt cx="420624" cy="5334000"/>
              </a:xfrm>
            </p:grpSpPr>
            <p:cxnSp>
              <p:nvCxnSpPr>
                <p:cNvPr id="74" name="Straight Connector 73"/>
                <p:cNvCxnSpPr/>
                <p:nvPr userDrawn="1"/>
              </p:nvCxnSpPr>
              <p:spPr>
                <a:xfrm>
                  <a:off x="15148" y="4267200"/>
                  <a:ext cx="42062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userDrawn="1"/>
              </p:nvCxnSpPr>
              <p:spPr>
                <a:xfrm>
                  <a:off x="15148" y="3200400"/>
                  <a:ext cx="42062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userDrawn="1"/>
              </p:nvCxnSpPr>
              <p:spPr>
                <a:xfrm>
                  <a:off x="15148" y="2133600"/>
                  <a:ext cx="42062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userDrawn="1"/>
              </p:nvCxnSpPr>
              <p:spPr>
                <a:xfrm>
                  <a:off x="15148" y="5334000"/>
                  <a:ext cx="42062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userDrawn="1"/>
              </p:nvCxnSpPr>
              <p:spPr>
                <a:xfrm>
                  <a:off x="15148" y="1066800"/>
                  <a:ext cx="42062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userDrawn="1"/>
              </p:nvCxnSpPr>
              <p:spPr>
                <a:xfrm>
                  <a:off x="15148" y="6400800"/>
                  <a:ext cx="42062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grpSp>
          <p:cxnSp>
            <p:nvCxnSpPr>
              <p:cNvPr id="73" name="Straight Connector 72"/>
              <p:cNvCxnSpPr/>
              <p:nvPr userDrawn="1"/>
            </p:nvCxnSpPr>
            <p:spPr>
              <a:xfrm>
                <a:off x="431292" y="0"/>
                <a:ext cx="0" cy="685800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grpSp>
      </p:grpSp>
      <p:sp>
        <p:nvSpPr>
          <p:cNvPr id="7" name="Rectangle 6"/>
          <p:cNvSpPr/>
          <p:nvPr userDrawn="1"/>
        </p:nvSpPr>
        <p:spPr>
          <a:xfrm>
            <a:off x="0" y="6400801"/>
            <a:ext cx="12192000" cy="457200"/>
          </a:xfrm>
          <a:prstGeom prst="rect">
            <a:avLst/>
          </a:prstGeom>
          <a:solidFill>
            <a:srgbClr val="D6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Placeholder 1"/>
          <p:cNvSpPr>
            <a:spLocks noGrp="1"/>
          </p:cNvSpPr>
          <p:nvPr>
            <p:ph type="title"/>
          </p:nvPr>
        </p:nvSpPr>
        <p:spPr>
          <a:xfrm>
            <a:off x="1003852" y="274638"/>
            <a:ext cx="10578549" cy="792162"/>
          </a:xfrm>
          <a:prstGeom prst="rect">
            <a:avLst/>
          </a:prstGeom>
        </p:spPr>
        <p:txBody>
          <a:bodyPr vert="horz" lIns="0" tIns="0" rIns="0" bIns="0" rtlCol="0" anchor="ctr">
            <a:noAutofit/>
          </a:bodyPr>
          <a:lstStyle/>
          <a:p>
            <a:r>
              <a:rPr lang="en-US" dirty="0"/>
              <a:t>Slide Title</a:t>
            </a:r>
          </a:p>
        </p:txBody>
      </p:sp>
      <p:sp>
        <p:nvSpPr>
          <p:cNvPr id="3" name="Text Placeholder 2"/>
          <p:cNvSpPr>
            <a:spLocks noGrp="1"/>
          </p:cNvSpPr>
          <p:nvPr>
            <p:ph type="body" idx="1"/>
          </p:nvPr>
        </p:nvSpPr>
        <p:spPr>
          <a:xfrm>
            <a:off x="1003852" y="1219200"/>
            <a:ext cx="10578549" cy="4953000"/>
          </a:xfrm>
          <a:prstGeom prst="rect">
            <a:avLst/>
          </a:prstGeom>
        </p:spPr>
        <p:txBody>
          <a:bodyPr vert="horz" lIns="0" tIns="0" rIns="0" bIns="0" rtlCol="0">
            <a:normAutofit/>
          </a:bodyPr>
          <a:lstStyle/>
          <a:p>
            <a:pPr lvl="1"/>
            <a:r>
              <a:rPr lang="en-US" dirty="0"/>
              <a:t>First level</a:t>
            </a:r>
          </a:p>
          <a:p>
            <a:pPr lvl="2"/>
            <a:r>
              <a:rPr lang="en-US" dirty="0"/>
              <a:t>Second level</a:t>
            </a:r>
          </a:p>
          <a:p>
            <a:pPr lvl="3"/>
            <a:r>
              <a:rPr lang="en-US" dirty="0"/>
              <a:t>Third level</a:t>
            </a:r>
          </a:p>
          <a:p>
            <a:pPr lvl="4"/>
            <a:r>
              <a:rPr lang="en-US" dirty="0"/>
              <a:t>Fourth level</a:t>
            </a:r>
          </a:p>
          <a:p>
            <a:pPr lvl="5"/>
            <a:r>
              <a:rPr lang="en-US" dirty="0"/>
              <a:t>Fifth level</a:t>
            </a:r>
          </a:p>
        </p:txBody>
      </p:sp>
      <p:pic>
        <p:nvPicPr>
          <p:cNvPr id="1026" name="Picture 2" descr="G:\STALL\ST Comms\Templates &amp; Resources\Logos\Other Emblems\DOC Logo\DOC Color.png">
            <a:hlinkClick r:id="rId35"/>
          </p:cNvPr>
          <p:cNvPicPr>
            <a:picLocks noChangeAspect="1" noChangeArrowheads="1"/>
          </p:cNvPicPr>
          <p:nvPr userDrawn="1"/>
        </p:nvPicPr>
        <p:blipFill>
          <a:blip r:embed="rId36" cstate="print">
            <a:extLst>
              <a:ext uri="{28A0092B-C50C-407E-A947-70E740481C1C}">
                <a14:useLocalDpi xmlns:a14="http://schemas.microsoft.com/office/drawing/2010/main" val="0"/>
              </a:ext>
            </a:extLst>
          </a:blip>
          <a:srcRect/>
          <a:stretch>
            <a:fillRect/>
          </a:stretch>
        </p:blipFill>
        <p:spPr bwMode="auto">
          <a:xfrm>
            <a:off x="304801" y="6443457"/>
            <a:ext cx="495851" cy="371888"/>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2">
            <a:hlinkClick r:id="rId37"/>
          </p:cNvPr>
          <p:cNvPicPr>
            <a:picLocks noChangeAspect="1" noChangeArrowheads="1"/>
          </p:cNvPicPr>
          <p:nvPr userDrawn="1"/>
        </p:nvPicPr>
        <p:blipFill>
          <a:blip r:embed="rId38" cstate="print">
            <a:extLst>
              <a:ext uri="{28A0092B-C50C-407E-A947-70E740481C1C}">
                <a14:useLocalDpi xmlns:a14="http://schemas.microsoft.com/office/drawing/2010/main" val="0"/>
              </a:ext>
            </a:extLst>
          </a:blip>
          <a:stretch>
            <a:fillRect/>
          </a:stretch>
        </p:blipFill>
        <p:spPr bwMode="auto">
          <a:xfrm>
            <a:off x="853104" y="6449252"/>
            <a:ext cx="480397" cy="360298"/>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TextBox 10"/>
          <p:cNvSpPr txBox="1"/>
          <p:nvPr userDrawn="1"/>
        </p:nvSpPr>
        <p:spPr>
          <a:xfrm>
            <a:off x="1930400" y="6551712"/>
            <a:ext cx="9652000" cy="115416"/>
          </a:xfrm>
          <a:prstGeom prst="rect">
            <a:avLst/>
          </a:prstGeom>
          <a:noFill/>
        </p:spPr>
        <p:txBody>
          <a:bodyPr wrap="square" lIns="0" tIns="0" rIns="0" bIns="0" rtlCol="0">
            <a:spAutoFit/>
          </a:bodyPr>
          <a:lstStyle/>
          <a:p>
            <a:pPr algn="r"/>
            <a:r>
              <a:rPr lang="en-US" sz="750" dirty="0">
                <a:solidFill>
                  <a:srgbClr val="0B4596"/>
                </a:solidFill>
                <a:latin typeface="Arial Narrow" panose="020B0606020202030204" pitchFamily="34" charset="0"/>
              </a:rPr>
              <a:t>Department of Commerce  //  National Oceanic and Atmospheric Administration  //</a:t>
            </a:r>
            <a:r>
              <a:rPr lang="en-US" sz="750" baseline="0" dirty="0">
                <a:solidFill>
                  <a:srgbClr val="0B4596"/>
                </a:solidFill>
                <a:latin typeface="Arial Narrow" panose="020B0606020202030204" pitchFamily="34" charset="0"/>
              </a:rPr>
              <a:t> </a:t>
            </a:r>
            <a:r>
              <a:rPr lang="en-US" sz="750" dirty="0">
                <a:solidFill>
                  <a:srgbClr val="0B4596"/>
                </a:solidFill>
                <a:latin typeface="Arial Narrow" panose="020B0606020202030204" pitchFamily="34" charset="0"/>
              </a:rPr>
              <a:t> </a:t>
            </a:r>
            <a:fld id="{2A3725BE-4565-4DDD-8541-60CD868A6DB8}" type="slidenum">
              <a:rPr lang="en-US" sz="750" smtClean="0">
                <a:solidFill>
                  <a:srgbClr val="0B4596"/>
                </a:solidFill>
                <a:latin typeface="Arial Narrow" panose="020B0606020202030204" pitchFamily="34" charset="0"/>
              </a:rPr>
              <a:t>‹#›</a:t>
            </a:fld>
            <a:endParaRPr lang="en-US" sz="750" dirty="0">
              <a:solidFill>
                <a:srgbClr val="0B4596"/>
              </a:solidFill>
              <a:latin typeface="Arial Narrow" panose="020B0606020202030204" pitchFamily="34" charset="0"/>
            </a:endParaRPr>
          </a:p>
        </p:txBody>
      </p:sp>
    </p:spTree>
    <p:extLst>
      <p:ext uri="{BB962C8B-B14F-4D97-AF65-F5344CB8AC3E}">
        <p14:creationId xmlns:p14="http://schemas.microsoft.com/office/powerpoint/2010/main" val="31895953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5" r:id="rId13"/>
    <p:sldLayoutId id="2147483735" r:id="rId14"/>
    <p:sldLayoutId id="2147483743" r:id="rId15"/>
    <p:sldLayoutId id="2147483744" r:id="rId16"/>
    <p:sldLayoutId id="2147483751" r:id="rId17"/>
    <p:sldLayoutId id="2147483752" r:id="rId18"/>
    <p:sldLayoutId id="2147483754" r:id="rId19"/>
    <p:sldLayoutId id="2147483755" r:id="rId20"/>
    <p:sldLayoutId id="2147483756" r:id="rId21"/>
  </p:sldLayoutIdLst>
  <p:txStyles>
    <p:titleStyle>
      <a:lvl1pPr algn="l" defTabSz="685800" rtl="0" eaLnBrk="1" latinLnBrk="0" hangingPunct="1">
        <a:spcBef>
          <a:spcPct val="0"/>
        </a:spcBef>
        <a:buNone/>
        <a:defRPr sz="2400" b="1" kern="1200">
          <a:solidFill>
            <a:srgbClr val="0099D8"/>
          </a:solidFill>
          <a:latin typeface="Arial" panose="020B0604020202020204" pitchFamily="34" charset="0"/>
          <a:ea typeface="+mj-ea"/>
          <a:cs typeface="Arial" panose="020B0604020202020204" pitchFamily="34" charset="0"/>
        </a:defRPr>
      </a:lvl1pPr>
    </p:titleStyle>
    <p:bodyStyle>
      <a:lvl1pPr marL="342900" indent="-342900" algn="l" defTabSz="685800" rtl="0" eaLnBrk="1" latinLnBrk="0" hangingPunct="1">
        <a:spcBef>
          <a:spcPct val="20000"/>
        </a:spcBef>
        <a:buFont typeface="Arial" panose="020B0604020202020204" pitchFamily="34" charset="0"/>
        <a:buChar char="•"/>
        <a:defRPr sz="2400" kern="1200" baseline="0">
          <a:solidFill>
            <a:schemeClr val="tx1"/>
          </a:solidFill>
          <a:latin typeface="Arial" panose="020B0604020202020204" pitchFamily="34" charset="0"/>
          <a:ea typeface="+mn-ea"/>
          <a:cs typeface="Arial" panose="020B0604020202020204" pitchFamily="34" charset="0"/>
        </a:defRPr>
      </a:lvl1pPr>
      <a:lvl2pPr marL="685800" indent="-342900" algn="l" defTabSz="685800" rtl="0" eaLnBrk="1" latinLnBrk="0" hangingPunct="1">
        <a:spcBef>
          <a:spcPct val="20000"/>
        </a:spcBef>
        <a:buFont typeface="Arial" panose="020B0604020202020204" pitchFamily="34" charset="0"/>
        <a:buChar char="•"/>
        <a:defRPr sz="2100" kern="1200">
          <a:solidFill>
            <a:schemeClr val="tx1">
              <a:lumMod val="75000"/>
            </a:schemeClr>
          </a:solidFill>
          <a:latin typeface="Arial" panose="020B0604020202020204" pitchFamily="34" charset="0"/>
          <a:ea typeface="+mn-ea"/>
          <a:cs typeface="Arial" panose="020B0604020202020204" pitchFamily="34" charset="0"/>
        </a:defRPr>
      </a:lvl2pPr>
      <a:lvl3pPr marL="942975" indent="-257175" algn="l" defTabSz="685800" rtl="0" eaLnBrk="1" latinLnBrk="0" hangingPunct="1">
        <a:spcBef>
          <a:spcPct val="20000"/>
        </a:spcBef>
        <a:buFont typeface="Arial" panose="020B0604020202020204" pitchFamily="34" charset="0"/>
        <a:buChar char="•"/>
        <a:defRPr sz="1800" kern="1200">
          <a:solidFill>
            <a:schemeClr val="tx1">
              <a:lumMod val="75000"/>
            </a:schemeClr>
          </a:solidFill>
          <a:latin typeface="Arial" panose="020B0604020202020204" pitchFamily="34" charset="0"/>
          <a:ea typeface="+mn-ea"/>
          <a:cs typeface="Arial" panose="020B0604020202020204" pitchFamily="34" charset="0"/>
        </a:defRPr>
      </a:lvl3pPr>
      <a:lvl4pPr marL="1285875" indent="-257175" algn="l" defTabSz="685800" rtl="0" eaLnBrk="1" latinLnBrk="0" hangingPunct="1">
        <a:spcBef>
          <a:spcPct val="20000"/>
        </a:spcBef>
        <a:buFont typeface="Arial" panose="020B0604020202020204" pitchFamily="34" charset="0"/>
        <a:buChar char="•"/>
        <a:defRPr sz="1500" kern="1200">
          <a:solidFill>
            <a:schemeClr val="tx1">
              <a:lumMod val="75000"/>
            </a:schemeClr>
          </a:solidFill>
          <a:latin typeface="Arial" panose="020B0604020202020204" pitchFamily="34" charset="0"/>
          <a:ea typeface="+mn-ea"/>
          <a:cs typeface="Arial" panose="020B0604020202020204" pitchFamily="34" charset="0"/>
        </a:defRPr>
      </a:lvl4pPr>
      <a:lvl5pPr marL="1628775" indent="-257175" algn="l" defTabSz="685800" rtl="0" eaLnBrk="1" latinLnBrk="0" hangingPunct="1">
        <a:spcBef>
          <a:spcPct val="20000"/>
        </a:spcBef>
        <a:buFont typeface="Arial" panose="020B0604020202020204" pitchFamily="34" charset="0"/>
        <a:buChar char="•"/>
        <a:defRPr sz="1350" kern="1200">
          <a:solidFill>
            <a:schemeClr val="tx1">
              <a:lumMod val="75000"/>
            </a:schemeClr>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spcBef>
          <a:spcPct val="20000"/>
        </a:spcBef>
        <a:buFont typeface="Arial" panose="020B0604020202020204" pitchFamily="34" charset="0"/>
        <a:buChar char="•"/>
        <a:defRPr sz="1200" kern="1200">
          <a:solidFill>
            <a:schemeClr val="tx1">
              <a:lumMod val="75000"/>
            </a:schemeClr>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63" name="Group 62"/>
          <p:cNvGrpSpPr/>
          <p:nvPr userDrawn="1"/>
        </p:nvGrpSpPr>
        <p:grpSpPr>
          <a:xfrm>
            <a:off x="-40517" y="0"/>
            <a:ext cx="629920" cy="6858000"/>
            <a:chOff x="-15240" y="0"/>
            <a:chExt cx="472440" cy="6858000"/>
          </a:xfrm>
        </p:grpSpPr>
        <p:sp>
          <p:nvSpPr>
            <p:cNvPr id="64" name="Rectangle 63"/>
            <p:cNvSpPr/>
            <p:nvPr userDrawn="1"/>
          </p:nvSpPr>
          <p:spPr>
            <a:xfrm>
              <a:off x="10668" y="0"/>
              <a:ext cx="420624" cy="6858000"/>
            </a:xfrm>
            <a:prstGeom prst="rect">
              <a:avLst/>
            </a:prstGeom>
            <a:solidFill>
              <a:srgbClr val="0099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5" name="Rectangle 64"/>
            <p:cNvSpPr/>
            <p:nvPr userDrawn="1"/>
          </p:nvSpPr>
          <p:spPr>
            <a:xfrm>
              <a:off x="16002" y="3197352"/>
              <a:ext cx="409956" cy="1069848"/>
            </a:xfrm>
            <a:prstGeom prst="rect">
              <a:avLst/>
            </a:prstGeom>
            <a:solidFill>
              <a:srgbClr val="0B45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66" name="Picture 13" descr="C:\Users\jacqui.fenner\Desktop\PTT templates\images\noaa icons\noaa_icons-04.png">
              <a:hlinkClick r:id="rId16"/>
            </p:cNvPr>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15240" y="5714999"/>
              <a:ext cx="472440" cy="324009"/>
            </a:xfrm>
            <a:prstGeom prst="rect">
              <a:avLst/>
            </a:prstGeom>
            <a:noFill/>
            <a:extLst>
              <a:ext uri="{909E8E84-426E-40dd-AFC4-6F175D3DCCD1}">
                <a14:hiddenFill xmlns="" xmlns:a14="http://schemas.microsoft.com/office/drawing/2010/main">
                  <a:solidFill>
                    <a:srgbClr val="FFFFFF"/>
                  </a:solidFill>
                </a14:hiddenFill>
              </a:ext>
            </a:extLst>
          </p:spPr>
        </p:pic>
        <p:pic>
          <p:nvPicPr>
            <p:cNvPr id="67" name="Picture 14" descr="C:\Users\jacqui.fenner\Desktop\PTT templates\images\noaa icons\noaa_icons-05.png">
              <a:hlinkClick r:id="rId18"/>
            </p:cNvPr>
            <p:cNvPicPr>
              <a:picLocks noChangeAspect="1" noChangeArrowheads="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15240" y="4648200"/>
              <a:ext cx="472440" cy="324009"/>
            </a:xfrm>
            <a:prstGeom prst="rect">
              <a:avLst/>
            </a:prstGeom>
            <a:noFill/>
            <a:extLst>
              <a:ext uri="{909E8E84-426E-40dd-AFC4-6F175D3DCCD1}">
                <a14:hiddenFill xmlns="" xmlns:a14="http://schemas.microsoft.com/office/drawing/2010/main">
                  <a:solidFill>
                    <a:srgbClr val="FFFFFF"/>
                  </a:solidFill>
                </a14:hiddenFill>
              </a:ext>
            </a:extLst>
          </p:spPr>
        </p:pic>
        <p:pic>
          <p:nvPicPr>
            <p:cNvPr id="68" name="Picture 15" descr="C:\Users\jacqui.fenner\Desktop\PTT templates\images\noaa icons\noaa_icons-06.png">
              <a:hlinkClick r:id="rId20"/>
            </p:cNvPr>
            <p:cNvPicPr>
              <a:picLocks noChangeAspect="1" noChangeArrowheads="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15240" y="3581400"/>
              <a:ext cx="472440" cy="324009"/>
            </a:xfrm>
            <a:prstGeom prst="rect">
              <a:avLst/>
            </a:prstGeom>
            <a:noFill/>
            <a:extLst>
              <a:ext uri="{909E8E84-426E-40dd-AFC4-6F175D3DCCD1}">
                <a14:hiddenFill xmlns="" xmlns:a14="http://schemas.microsoft.com/office/drawing/2010/main">
                  <a:solidFill>
                    <a:srgbClr val="FFFFFF"/>
                  </a:solidFill>
                </a14:hiddenFill>
              </a:ext>
            </a:extLst>
          </p:spPr>
        </p:pic>
        <p:pic>
          <p:nvPicPr>
            <p:cNvPr id="69" name="Picture 16" descr="C:\Users\jacqui.fenner\Desktop\PTT templates\images\noaa icons\noaa_icons-07.png">
              <a:hlinkClick r:id="rId22"/>
            </p:cNvPr>
            <p:cNvPicPr>
              <a:picLocks noChangeAspect="1" noChangeArrowheads="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15240" y="2514600"/>
              <a:ext cx="472440" cy="324009"/>
            </a:xfrm>
            <a:prstGeom prst="rect">
              <a:avLst/>
            </a:prstGeom>
            <a:noFill/>
            <a:extLst>
              <a:ext uri="{909E8E84-426E-40dd-AFC4-6F175D3DCCD1}">
                <a14:hiddenFill xmlns="" xmlns:a14="http://schemas.microsoft.com/office/drawing/2010/main">
                  <a:solidFill>
                    <a:srgbClr val="FFFFFF"/>
                  </a:solidFill>
                </a14:hiddenFill>
              </a:ext>
            </a:extLst>
          </p:spPr>
        </p:pic>
        <p:pic>
          <p:nvPicPr>
            <p:cNvPr id="70" name="Picture 17" descr="C:\Users\jacqui.fenner\Desktop\PTT templates\images\noaa icons\noaa_icons-08.png">
              <a:hlinkClick r:id="rId24"/>
            </p:cNvPr>
            <p:cNvPicPr>
              <a:picLocks noChangeAspect="1" noChangeArrowheads="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15240" y="1447800"/>
              <a:ext cx="472440" cy="324009"/>
            </a:xfrm>
            <a:prstGeom prst="rect">
              <a:avLst/>
            </a:prstGeom>
            <a:noFill/>
            <a:extLst>
              <a:ext uri="{909E8E84-426E-40dd-AFC4-6F175D3DCCD1}">
                <a14:hiddenFill xmlns="" xmlns:a14="http://schemas.microsoft.com/office/drawing/2010/main">
                  <a:solidFill>
                    <a:srgbClr val="FFFFFF"/>
                  </a:solidFill>
                </a14:hiddenFill>
              </a:ext>
            </a:extLst>
          </p:spPr>
        </p:pic>
        <p:pic>
          <p:nvPicPr>
            <p:cNvPr id="71" name="Picture 19" descr="C:\Users\jacqui.fenner\Desktop\PTT templates\images\noaa icons\noaa_icons-10.png">
              <a:hlinkClick r:id="rId26"/>
            </p:cNvPr>
            <p:cNvPicPr>
              <a:picLocks noChangeAspect="1" noChangeArrowheads="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15240" y="381000"/>
              <a:ext cx="472440" cy="324009"/>
            </a:xfrm>
            <a:prstGeom prst="rect">
              <a:avLst/>
            </a:prstGeom>
            <a:noFill/>
            <a:extLst>
              <a:ext uri="{909E8E84-426E-40dd-AFC4-6F175D3DCCD1}">
                <a14:hiddenFill xmlns="" xmlns:a14="http://schemas.microsoft.com/office/drawing/2010/main">
                  <a:solidFill>
                    <a:srgbClr val="FFFFFF"/>
                  </a:solidFill>
                </a14:hiddenFill>
              </a:ext>
            </a:extLst>
          </p:spPr>
        </p:pic>
        <p:grpSp>
          <p:nvGrpSpPr>
            <p:cNvPr id="72" name="Group 71"/>
            <p:cNvGrpSpPr/>
            <p:nvPr userDrawn="1"/>
          </p:nvGrpSpPr>
          <p:grpSpPr>
            <a:xfrm>
              <a:off x="15148" y="0"/>
              <a:ext cx="420624" cy="6858000"/>
              <a:chOff x="15148" y="0"/>
              <a:chExt cx="420624" cy="6858000"/>
            </a:xfrm>
          </p:grpSpPr>
          <p:grpSp>
            <p:nvGrpSpPr>
              <p:cNvPr id="73" name="Group 72"/>
              <p:cNvGrpSpPr/>
              <p:nvPr userDrawn="1"/>
            </p:nvGrpSpPr>
            <p:grpSpPr>
              <a:xfrm>
                <a:off x="15148" y="1066800"/>
                <a:ext cx="420624" cy="5334000"/>
                <a:chOff x="15148" y="1066800"/>
                <a:chExt cx="420624" cy="5334000"/>
              </a:xfrm>
            </p:grpSpPr>
            <p:cxnSp>
              <p:nvCxnSpPr>
                <p:cNvPr id="75" name="Straight Connector 74"/>
                <p:cNvCxnSpPr/>
                <p:nvPr userDrawn="1"/>
              </p:nvCxnSpPr>
              <p:spPr>
                <a:xfrm>
                  <a:off x="15148" y="4267200"/>
                  <a:ext cx="42062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userDrawn="1"/>
              </p:nvCxnSpPr>
              <p:spPr>
                <a:xfrm>
                  <a:off x="15148" y="3200400"/>
                  <a:ext cx="42062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userDrawn="1"/>
              </p:nvCxnSpPr>
              <p:spPr>
                <a:xfrm>
                  <a:off x="15148" y="2133600"/>
                  <a:ext cx="42062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userDrawn="1"/>
              </p:nvCxnSpPr>
              <p:spPr>
                <a:xfrm>
                  <a:off x="15148" y="5334000"/>
                  <a:ext cx="42062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userDrawn="1"/>
              </p:nvCxnSpPr>
              <p:spPr>
                <a:xfrm>
                  <a:off x="15148" y="1066800"/>
                  <a:ext cx="42062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userDrawn="1"/>
              </p:nvCxnSpPr>
              <p:spPr>
                <a:xfrm>
                  <a:off x="15148" y="6400800"/>
                  <a:ext cx="42062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grpSp>
          <p:cxnSp>
            <p:nvCxnSpPr>
              <p:cNvPr id="74" name="Straight Connector 73"/>
              <p:cNvCxnSpPr/>
              <p:nvPr userDrawn="1"/>
            </p:nvCxnSpPr>
            <p:spPr>
              <a:xfrm>
                <a:off x="431292" y="0"/>
                <a:ext cx="0" cy="685800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grpSp>
      </p:grpSp>
      <p:sp>
        <p:nvSpPr>
          <p:cNvPr id="7" name="Rectangle 6"/>
          <p:cNvSpPr/>
          <p:nvPr userDrawn="1"/>
        </p:nvSpPr>
        <p:spPr>
          <a:xfrm>
            <a:off x="0" y="6400801"/>
            <a:ext cx="12192000" cy="457200"/>
          </a:xfrm>
          <a:prstGeom prst="rect">
            <a:avLst/>
          </a:prstGeom>
          <a:solidFill>
            <a:srgbClr val="D6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Placeholder 1"/>
          <p:cNvSpPr>
            <a:spLocks noGrp="1"/>
          </p:cNvSpPr>
          <p:nvPr>
            <p:ph type="title"/>
          </p:nvPr>
        </p:nvSpPr>
        <p:spPr>
          <a:xfrm>
            <a:off x="1003852" y="122238"/>
            <a:ext cx="9867349" cy="792162"/>
          </a:xfrm>
          <a:prstGeom prst="rect">
            <a:avLst/>
          </a:prstGeom>
        </p:spPr>
        <p:txBody>
          <a:bodyPr vert="horz" lIns="0" tIns="0" rIns="0" bIns="0" rtlCol="0" anchor="ctr">
            <a:noAutofit/>
          </a:bodyPr>
          <a:lstStyle/>
          <a:p>
            <a:r>
              <a:rPr lang="en-US" dirty="0"/>
              <a:t>Slide Title</a:t>
            </a:r>
          </a:p>
        </p:txBody>
      </p:sp>
      <p:sp>
        <p:nvSpPr>
          <p:cNvPr id="3" name="Text Placeholder 2"/>
          <p:cNvSpPr>
            <a:spLocks noGrp="1"/>
          </p:cNvSpPr>
          <p:nvPr>
            <p:ph type="body" idx="1"/>
          </p:nvPr>
        </p:nvSpPr>
        <p:spPr>
          <a:xfrm>
            <a:off x="1003852" y="1219200"/>
            <a:ext cx="10578549" cy="4953000"/>
          </a:xfrm>
          <a:prstGeom prst="rect">
            <a:avLst/>
          </a:prstGeom>
        </p:spPr>
        <p:txBody>
          <a:bodyPr vert="horz" lIns="0" tIns="0" rIns="0" bIns="0" rtlCol="0">
            <a:normAutofit/>
          </a:bodyPr>
          <a:lstStyle/>
          <a:p>
            <a:pPr lvl="1"/>
            <a:r>
              <a:rPr lang="en-US" dirty="0"/>
              <a:t>First level</a:t>
            </a:r>
          </a:p>
          <a:p>
            <a:pPr lvl="2"/>
            <a:r>
              <a:rPr lang="en-US" dirty="0"/>
              <a:t>Second level</a:t>
            </a:r>
          </a:p>
          <a:p>
            <a:pPr lvl="3"/>
            <a:r>
              <a:rPr lang="en-US" dirty="0"/>
              <a:t>Third level</a:t>
            </a:r>
          </a:p>
          <a:p>
            <a:pPr lvl="4"/>
            <a:r>
              <a:rPr lang="en-US" dirty="0"/>
              <a:t>Fourth level</a:t>
            </a:r>
          </a:p>
          <a:p>
            <a:pPr lvl="5"/>
            <a:r>
              <a:rPr lang="en-US" dirty="0"/>
              <a:t>Fifth level</a:t>
            </a:r>
          </a:p>
        </p:txBody>
      </p:sp>
      <p:pic>
        <p:nvPicPr>
          <p:cNvPr id="1026" name="Picture 2" descr="G:\STALL\ST Comms\Templates &amp; Resources\Logos\Other Emblems\DOC Logo\DOC Color.png">
            <a:hlinkClick r:id="rId28"/>
          </p:cNvPr>
          <p:cNvPicPr>
            <a:picLocks noChangeAspect="1" noChangeArrowheads="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304801" y="6443457"/>
            <a:ext cx="495851" cy="371888"/>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2">
            <a:hlinkClick r:id="rId30"/>
          </p:cNvPr>
          <p:cNvPicPr>
            <a:picLocks noChangeAspect="1" noChangeArrowheads="1"/>
          </p:cNvPicPr>
          <p:nvPr userDrawn="1"/>
        </p:nvPicPr>
        <p:blipFill>
          <a:blip r:embed="rId31" cstate="print">
            <a:extLst>
              <a:ext uri="{28A0092B-C50C-407E-A947-70E740481C1C}">
                <a14:useLocalDpi xmlns:a14="http://schemas.microsoft.com/office/drawing/2010/main" val="0"/>
              </a:ext>
            </a:extLst>
          </a:blip>
          <a:stretch>
            <a:fillRect/>
          </a:stretch>
        </p:blipFill>
        <p:spPr bwMode="auto">
          <a:xfrm>
            <a:off x="853104" y="6449252"/>
            <a:ext cx="480397" cy="360298"/>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TextBox 10"/>
          <p:cNvSpPr txBox="1"/>
          <p:nvPr userDrawn="1"/>
        </p:nvSpPr>
        <p:spPr>
          <a:xfrm>
            <a:off x="1930400" y="6551712"/>
            <a:ext cx="9652000" cy="115416"/>
          </a:xfrm>
          <a:prstGeom prst="rect">
            <a:avLst/>
          </a:prstGeom>
          <a:noFill/>
        </p:spPr>
        <p:txBody>
          <a:bodyPr wrap="square" lIns="0" tIns="0" rIns="0" bIns="0" rtlCol="0">
            <a:spAutoFit/>
          </a:bodyPr>
          <a:lstStyle/>
          <a:p>
            <a:pPr algn="r"/>
            <a:r>
              <a:rPr lang="en-US" sz="750" dirty="0">
                <a:solidFill>
                  <a:srgbClr val="0B4596"/>
                </a:solidFill>
                <a:latin typeface="Arial Narrow" panose="020B0606020202030204" pitchFamily="34" charset="0"/>
              </a:rPr>
              <a:t>Department of Commerce  //  National Oceanic and Atmospheric Administration  //</a:t>
            </a:r>
            <a:r>
              <a:rPr lang="en-US" sz="750" baseline="0" dirty="0">
                <a:solidFill>
                  <a:srgbClr val="0B4596"/>
                </a:solidFill>
                <a:latin typeface="Arial Narrow" panose="020B0606020202030204" pitchFamily="34" charset="0"/>
              </a:rPr>
              <a:t> </a:t>
            </a:r>
            <a:r>
              <a:rPr lang="en-US" sz="750" dirty="0">
                <a:solidFill>
                  <a:srgbClr val="0B4596"/>
                </a:solidFill>
                <a:latin typeface="Arial Narrow" panose="020B0606020202030204" pitchFamily="34" charset="0"/>
              </a:rPr>
              <a:t> </a:t>
            </a:r>
            <a:fld id="{BAD75039-5660-4072-AAD8-5764B7DF14A3}" type="slidenum">
              <a:rPr lang="en-US" sz="750" smtClean="0">
                <a:solidFill>
                  <a:srgbClr val="0B4596"/>
                </a:solidFill>
                <a:latin typeface="Arial Narrow" panose="020B0606020202030204" pitchFamily="34" charset="0"/>
              </a:rPr>
              <a:t>‹#›</a:t>
            </a:fld>
            <a:endParaRPr lang="en-US" sz="750" dirty="0">
              <a:solidFill>
                <a:srgbClr val="0B4596"/>
              </a:solidFill>
              <a:latin typeface="Arial Narrow" panose="020B0606020202030204" pitchFamily="34" charset="0"/>
            </a:endParaRPr>
          </a:p>
        </p:txBody>
      </p:sp>
      <p:pic>
        <p:nvPicPr>
          <p:cNvPr id="26" name="Picture 2">
            <a:hlinkClick r:id="rId20"/>
          </p:cNvPr>
          <p:cNvPicPr>
            <a:picLocks noChangeAspect="1" noChangeArrowheads="1"/>
          </p:cNvPicPr>
          <p:nvPr userDrawn="1"/>
        </p:nvPicPr>
        <p:blipFill>
          <a:blip r:embed="rId32" cstate="print">
            <a:extLst>
              <a:ext uri="{28A0092B-C50C-407E-A947-70E740481C1C}">
                <a14:useLocalDpi xmlns:a14="http://schemas.microsoft.com/office/drawing/2010/main" val="0"/>
              </a:ext>
            </a:extLst>
          </a:blip>
          <a:stretch>
            <a:fillRect/>
          </a:stretch>
        </p:blipFill>
        <p:spPr bwMode="auto">
          <a:xfrm>
            <a:off x="10972800" y="152400"/>
            <a:ext cx="1016000" cy="762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633879505"/>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90" r:id="rId11"/>
    <p:sldLayoutId id="2147483733" r:id="rId12"/>
    <p:sldLayoutId id="2147483734" r:id="rId13"/>
    <p:sldLayoutId id="2147483739" r:id="rId14"/>
  </p:sldLayoutIdLst>
  <p:txStyles>
    <p:titleStyle>
      <a:lvl1pPr algn="l" defTabSz="685800" rtl="0" eaLnBrk="1" latinLnBrk="0" hangingPunct="1">
        <a:spcBef>
          <a:spcPct val="0"/>
        </a:spcBef>
        <a:buNone/>
        <a:defRPr sz="2400" b="1" kern="1200">
          <a:solidFill>
            <a:srgbClr val="0099D8"/>
          </a:solidFill>
          <a:latin typeface="Arial" panose="020B0604020202020204" pitchFamily="34" charset="0"/>
          <a:ea typeface="+mj-ea"/>
          <a:cs typeface="Arial" panose="020B0604020202020204" pitchFamily="34" charset="0"/>
        </a:defRPr>
      </a:lvl1pPr>
    </p:titleStyle>
    <p:bodyStyle>
      <a:lvl1pPr marL="342900" indent="-342900" algn="l" defTabSz="685800" rtl="0" eaLnBrk="1" latinLnBrk="0" hangingPunct="1">
        <a:spcBef>
          <a:spcPct val="20000"/>
        </a:spcBef>
        <a:buFont typeface="Arial" panose="020B0604020202020204" pitchFamily="34" charset="0"/>
        <a:buChar char="•"/>
        <a:defRPr sz="2400" kern="1200" baseline="0">
          <a:solidFill>
            <a:schemeClr val="tx1"/>
          </a:solidFill>
          <a:latin typeface="Arial" panose="020B0604020202020204" pitchFamily="34" charset="0"/>
          <a:ea typeface="+mn-ea"/>
          <a:cs typeface="Arial" panose="020B0604020202020204" pitchFamily="34" charset="0"/>
        </a:defRPr>
      </a:lvl1pPr>
      <a:lvl2pPr marL="685800" indent="-342900" algn="l" defTabSz="685800" rtl="0" eaLnBrk="1" latinLnBrk="0" hangingPunct="1">
        <a:spcBef>
          <a:spcPct val="20000"/>
        </a:spcBef>
        <a:buFont typeface="Arial" panose="020B0604020202020204" pitchFamily="34" charset="0"/>
        <a:buChar char="•"/>
        <a:defRPr sz="2100" kern="1200">
          <a:solidFill>
            <a:schemeClr val="tx1">
              <a:lumMod val="75000"/>
            </a:schemeClr>
          </a:solidFill>
          <a:latin typeface="Arial" panose="020B0604020202020204" pitchFamily="34" charset="0"/>
          <a:ea typeface="+mn-ea"/>
          <a:cs typeface="Arial" panose="020B0604020202020204" pitchFamily="34" charset="0"/>
        </a:defRPr>
      </a:lvl2pPr>
      <a:lvl3pPr marL="942975" indent="-257175" algn="l" defTabSz="685800" rtl="0" eaLnBrk="1" latinLnBrk="0" hangingPunct="1">
        <a:spcBef>
          <a:spcPct val="20000"/>
        </a:spcBef>
        <a:buFont typeface="Arial" panose="020B0604020202020204" pitchFamily="34" charset="0"/>
        <a:buChar char="•"/>
        <a:defRPr sz="1800" kern="1200">
          <a:solidFill>
            <a:schemeClr val="tx1">
              <a:lumMod val="75000"/>
            </a:schemeClr>
          </a:solidFill>
          <a:latin typeface="Arial" panose="020B0604020202020204" pitchFamily="34" charset="0"/>
          <a:ea typeface="+mn-ea"/>
          <a:cs typeface="Arial" panose="020B0604020202020204" pitchFamily="34" charset="0"/>
        </a:defRPr>
      </a:lvl3pPr>
      <a:lvl4pPr marL="1285875" indent="-257175" algn="l" defTabSz="685800" rtl="0" eaLnBrk="1" latinLnBrk="0" hangingPunct="1">
        <a:spcBef>
          <a:spcPct val="20000"/>
        </a:spcBef>
        <a:buFont typeface="Arial" panose="020B0604020202020204" pitchFamily="34" charset="0"/>
        <a:buChar char="•"/>
        <a:defRPr sz="1500" kern="1200">
          <a:solidFill>
            <a:schemeClr val="tx1">
              <a:lumMod val="75000"/>
            </a:schemeClr>
          </a:solidFill>
          <a:latin typeface="Arial" panose="020B0604020202020204" pitchFamily="34" charset="0"/>
          <a:ea typeface="+mn-ea"/>
          <a:cs typeface="Arial" panose="020B0604020202020204" pitchFamily="34" charset="0"/>
        </a:defRPr>
      </a:lvl4pPr>
      <a:lvl5pPr marL="1628775" indent="-257175" algn="l" defTabSz="685800" rtl="0" eaLnBrk="1" latinLnBrk="0" hangingPunct="1">
        <a:spcBef>
          <a:spcPct val="20000"/>
        </a:spcBef>
        <a:buFont typeface="Arial" panose="020B0604020202020204" pitchFamily="34" charset="0"/>
        <a:buChar char="•"/>
        <a:defRPr sz="1350" kern="1200">
          <a:solidFill>
            <a:schemeClr val="tx1">
              <a:lumMod val="75000"/>
            </a:schemeClr>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spcBef>
          <a:spcPct val="20000"/>
        </a:spcBef>
        <a:buFont typeface="Arial" panose="020B0604020202020204" pitchFamily="34" charset="0"/>
        <a:buChar char="•"/>
        <a:defRPr sz="1200" kern="1200">
          <a:solidFill>
            <a:schemeClr val="tx1">
              <a:lumMod val="75000"/>
            </a:schemeClr>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627168"/>
            <a:ext cx="11582400" cy="230832"/>
          </a:xfrm>
          <a:prstGeom prst="rect">
            <a:avLst/>
          </a:prstGeom>
          <a:solidFill>
            <a:srgbClr val="0594C9"/>
          </a:solidFill>
          <a:ln w="0"/>
        </p:spPr>
        <p:style>
          <a:lnRef idx="2">
            <a:schemeClr val="accent1">
              <a:shade val="50000"/>
            </a:schemeClr>
          </a:lnRef>
          <a:fillRef idx="1">
            <a:schemeClr val="accent1"/>
          </a:fillRef>
          <a:effectRef idx="0">
            <a:schemeClr val="accent1"/>
          </a:effectRef>
          <a:fontRef idx="minor">
            <a:schemeClr val="lt1"/>
          </a:fontRef>
        </p:style>
        <p:txBody>
          <a:bodyPr lIns="76168" tIns="38083" rIns="76168" bIns="38083" rtlCol="0" anchor="ctr"/>
          <a:lstStyle/>
          <a:p>
            <a:pPr algn="ctr"/>
            <a:endParaRPr lang="en-US" sz="1333" dirty="0"/>
          </a:p>
        </p:txBody>
      </p:sp>
      <p:sp>
        <p:nvSpPr>
          <p:cNvPr id="9" name="TextBox 8"/>
          <p:cNvSpPr txBox="1"/>
          <p:nvPr/>
        </p:nvSpPr>
        <p:spPr>
          <a:xfrm>
            <a:off x="11582401" y="6627168"/>
            <a:ext cx="609602" cy="230832"/>
          </a:xfrm>
          <a:prstGeom prst="rect">
            <a:avLst/>
          </a:prstGeom>
          <a:noFill/>
        </p:spPr>
        <p:txBody>
          <a:bodyPr wrap="none" lIns="0" tIns="0" rIns="0" bIns="0" rtlCol="0" anchor="ctr" anchorCtr="0">
            <a:noAutofit/>
          </a:bodyPr>
          <a:lstStyle/>
          <a:p>
            <a:pPr algn="ctr"/>
            <a:fld id="{4DB7EEFB-DC97-42DD-BFAE-B03C0AA10059}" type="slidenum">
              <a:rPr lang="en-US" sz="917" b="0" smtClean="0">
                <a:solidFill>
                  <a:srgbClr val="0594C9"/>
                </a:solidFill>
                <a:latin typeface="+mj-lt"/>
                <a:cs typeface="Times New Roman" panose="02020603050405020304" pitchFamily="18" charset="0"/>
              </a:rPr>
              <a:pPr algn="ctr"/>
              <a:t>‹#›</a:t>
            </a:fld>
            <a:endParaRPr lang="en-US" sz="917" b="0" dirty="0">
              <a:solidFill>
                <a:srgbClr val="0594C9"/>
              </a:solidFill>
              <a:latin typeface="+mj-lt"/>
              <a:cs typeface="Times New Roman" panose="02020603050405020304" pitchFamily="18" charset="0"/>
            </a:endParaRPr>
          </a:p>
        </p:txBody>
      </p:sp>
    </p:spTree>
    <p:extLst>
      <p:ext uri="{BB962C8B-B14F-4D97-AF65-F5344CB8AC3E}">
        <p14:creationId xmlns:p14="http://schemas.microsoft.com/office/powerpoint/2010/main" val="2750051197"/>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 id="2147483771" r:id="rId14"/>
    <p:sldLayoutId id="2147483772" r:id="rId15"/>
    <p:sldLayoutId id="2147483773" r:id="rId16"/>
    <p:sldLayoutId id="2147483774" r:id="rId17"/>
    <p:sldLayoutId id="2147483775" r:id="rId18"/>
    <p:sldLayoutId id="2147483776" r:id="rId19"/>
    <p:sldLayoutId id="2147483777" r:id="rId20"/>
    <p:sldLayoutId id="2147483778" r:id="rId21"/>
    <p:sldLayoutId id="2147483779" r:id="rId22"/>
    <p:sldLayoutId id="2147483780" r:id="rId23"/>
  </p:sldLayoutIdLst>
  <p:txStyles>
    <p:titleStyle>
      <a:lvl1pPr algn="ctr" defTabSz="913953" rtl="0" eaLnBrk="1" latinLnBrk="0" hangingPunct="1">
        <a:spcBef>
          <a:spcPct val="0"/>
        </a:spcBef>
        <a:buNone/>
        <a:defRPr sz="4416" kern="1200">
          <a:solidFill>
            <a:schemeClr val="tx1"/>
          </a:solidFill>
          <a:latin typeface="+mj-lt"/>
          <a:ea typeface="+mj-ea"/>
          <a:cs typeface="+mj-cs"/>
        </a:defRPr>
      </a:lvl1pPr>
    </p:titleStyle>
    <p:bodyStyle>
      <a:lvl1pPr marL="342735" indent="-342735" algn="l" defTabSz="913953" rtl="0" eaLnBrk="1" latinLnBrk="0" hangingPunct="1">
        <a:spcBef>
          <a:spcPct val="20000"/>
        </a:spcBef>
        <a:buFont typeface="Arial" panose="020B0604020202020204" pitchFamily="34" charset="0"/>
        <a:buChar char="•"/>
        <a:defRPr sz="3250" kern="1200">
          <a:solidFill>
            <a:schemeClr val="tx1"/>
          </a:solidFill>
          <a:latin typeface="+mn-lt"/>
          <a:ea typeface="+mn-ea"/>
          <a:cs typeface="+mn-cs"/>
        </a:defRPr>
      </a:lvl1pPr>
      <a:lvl2pPr marL="742588" indent="-285610" algn="l" defTabSz="913953" rtl="0" eaLnBrk="1" latinLnBrk="0" hangingPunct="1">
        <a:spcBef>
          <a:spcPct val="20000"/>
        </a:spcBef>
        <a:buFont typeface="Arial" panose="020B0604020202020204" pitchFamily="34" charset="0"/>
        <a:buChar char="–"/>
        <a:defRPr sz="2833" kern="1200">
          <a:solidFill>
            <a:schemeClr val="tx1"/>
          </a:solidFill>
          <a:latin typeface="+mn-lt"/>
          <a:ea typeface="+mn-ea"/>
          <a:cs typeface="+mn-cs"/>
        </a:defRPr>
      </a:lvl2pPr>
      <a:lvl3pPr marL="1142440" indent="-228489" algn="l" defTabSz="913953" rtl="0" eaLnBrk="1" latinLnBrk="0" hangingPunct="1">
        <a:spcBef>
          <a:spcPct val="20000"/>
        </a:spcBef>
        <a:buFont typeface="Arial" panose="020B0604020202020204" pitchFamily="34" charset="0"/>
        <a:buChar char="•"/>
        <a:defRPr sz="2417" kern="1200">
          <a:solidFill>
            <a:schemeClr val="tx1"/>
          </a:solidFill>
          <a:latin typeface="+mn-lt"/>
          <a:ea typeface="+mn-ea"/>
          <a:cs typeface="+mn-cs"/>
        </a:defRPr>
      </a:lvl3pPr>
      <a:lvl4pPr marL="1599418" indent="-228489" algn="l" defTabSz="9139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394" indent="-228489" algn="l" defTabSz="9139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3373" indent="-228489" algn="l" defTabSz="9139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344" indent="-228489" algn="l" defTabSz="9139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320" indent="-228489" algn="l" defTabSz="9139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298" indent="-228489" algn="l" defTabSz="9139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3953" rtl="0" eaLnBrk="1" latinLnBrk="0" hangingPunct="1">
        <a:defRPr sz="1750" kern="1200">
          <a:solidFill>
            <a:schemeClr val="tx1"/>
          </a:solidFill>
          <a:latin typeface="+mn-lt"/>
          <a:ea typeface="+mn-ea"/>
          <a:cs typeface="+mn-cs"/>
        </a:defRPr>
      </a:lvl1pPr>
      <a:lvl2pPr marL="456978" algn="l" defTabSz="913953" rtl="0" eaLnBrk="1" latinLnBrk="0" hangingPunct="1">
        <a:defRPr sz="1750" kern="1200">
          <a:solidFill>
            <a:schemeClr val="tx1"/>
          </a:solidFill>
          <a:latin typeface="+mn-lt"/>
          <a:ea typeface="+mn-ea"/>
          <a:cs typeface="+mn-cs"/>
        </a:defRPr>
      </a:lvl2pPr>
      <a:lvl3pPr marL="913953" algn="l" defTabSz="913953" rtl="0" eaLnBrk="1" latinLnBrk="0" hangingPunct="1">
        <a:defRPr sz="1750" kern="1200">
          <a:solidFill>
            <a:schemeClr val="tx1"/>
          </a:solidFill>
          <a:latin typeface="+mn-lt"/>
          <a:ea typeface="+mn-ea"/>
          <a:cs typeface="+mn-cs"/>
        </a:defRPr>
      </a:lvl3pPr>
      <a:lvl4pPr marL="1370928" algn="l" defTabSz="913953" rtl="0" eaLnBrk="1" latinLnBrk="0" hangingPunct="1">
        <a:defRPr sz="1750" kern="1200">
          <a:solidFill>
            <a:schemeClr val="tx1"/>
          </a:solidFill>
          <a:latin typeface="+mn-lt"/>
          <a:ea typeface="+mn-ea"/>
          <a:cs typeface="+mn-cs"/>
        </a:defRPr>
      </a:lvl4pPr>
      <a:lvl5pPr marL="1827902" algn="l" defTabSz="913953" rtl="0" eaLnBrk="1" latinLnBrk="0" hangingPunct="1">
        <a:defRPr sz="1750" kern="1200">
          <a:solidFill>
            <a:schemeClr val="tx1"/>
          </a:solidFill>
          <a:latin typeface="+mn-lt"/>
          <a:ea typeface="+mn-ea"/>
          <a:cs typeface="+mn-cs"/>
        </a:defRPr>
      </a:lvl5pPr>
      <a:lvl6pPr marL="2284880" algn="l" defTabSz="913953" rtl="0" eaLnBrk="1" latinLnBrk="0" hangingPunct="1">
        <a:defRPr sz="1750" kern="1200">
          <a:solidFill>
            <a:schemeClr val="tx1"/>
          </a:solidFill>
          <a:latin typeface="+mn-lt"/>
          <a:ea typeface="+mn-ea"/>
          <a:cs typeface="+mn-cs"/>
        </a:defRPr>
      </a:lvl6pPr>
      <a:lvl7pPr marL="2741858" algn="l" defTabSz="913953" rtl="0" eaLnBrk="1" latinLnBrk="0" hangingPunct="1">
        <a:defRPr sz="1750" kern="1200">
          <a:solidFill>
            <a:schemeClr val="tx1"/>
          </a:solidFill>
          <a:latin typeface="+mn-lt"/>
          <a:ea typeface="+mn-ea"/>
          <a:cs typeface="+mn-cs"/>
        </a:defRPr>
      </a:lvl7pPr>
      <a:lvl8pPr marL="3198834" algn="l" defTabSz="913953" rtl="0" eaLnBrk="1" latinLnBrk="0" hangingPunct="1">
        <a:defRPr sz="1750" kern="1200">
          <a:solidFill>
            <a:schemeClr val="tx1"/>
          </a:solidFill>
          <a:latin typeface="+mn-lt"/>
          <a:ea typeface="+mn-ea"/>
          <a:cs typeface="+mn-cs"/>
        </a:defRPr>
      </a:lvl8pPr>
      <a:lvl9pPr marL="3655805" algn="l" defTabSz="913953" rtl="0" eaLnBrk="1" latinLnBrk="0" hangingPunct="1">
        <a:defRPr sz="17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xml"/><Relationship Id="rId1" Type="http://schemas.openxmlformats.org/officeDocument/2006/relationships/slideLayout" Target="../slideLayouts/slideLayout50.xml"/><Relationship Id="rId4" Type="http://schemas.openxmlformats.org/officeDocument/2006/relationships/image" Target="../media/image33.png"/></Relationships>
</file>

<file path=ppt/slides/_rels/slide1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19.xml"/><Relationship Id="rId5" Type="http://schemas.openxmlformats.org/officeDocument/2006/relationships/image" Target="../media/image54.png"/><Relationship Id="rId4" Type="http://schemas.openxmlformats.org/officeDocument/2006/relationships/image" Target="../media/image53.png"/></Relationships>
</file>

<file path=ppt/slides/_rels/slide1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xml"/><Relationship Id="rId1" Type="http://schemas.openxmlformats.org/officeDocument/2006/relationships/slideLayout" Target="../slideLayouts/slideLayout19.xml"/><Relationship Id="rId4" Type="http://schemas.openxmlformats.org/officeDocument/2006/relationships/image" Target="../media/image54.png"/></Relationships>
</file>

<file path=ppt/slides/_rels/slide12.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9.xml"/><Relationship Id="rId5" Type="http://schemas.openxmlformats.org/officeDocument/2006/relationships/image" Target="../media/image63.png"/><Relationship Id="rId4" Type="http://schemas.openxmlformats.org/officeDocument/2006/relationships/image" Target="../media/image62.png"/></Relationships>
</file>

<file path=ppt/slides/_rels/slide17.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0.xml"/><Relationship Id="rId1" Type="http://schemas.openxmlformats.org/officeDocument/2006/relationships/slideLayout" Target="../slideLayouts/slideLayout20.xml"/><Relationship Id="rId4" Type="http://schemas.openxmlformats.org/officeDocument/2006/relationships/image" Target="../media/image67.png"/></Relationships>
</file>

<file path=ppt/slides/_rels/slide2.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1.xml"/><Relationship Id="rId1" Type="http://schemas.openxmlformats.org/officeDocument/2006/relationships/slideLayout" Target="../slideLayouts/slideLayout21.xml"/><Relationship Id="rId4" Type="http://schemas.openxmlformats.org/officeDocument/2006/relationships/image" Target="../media/image68.jpeg"/></Relationships>
</file>

<file path=ppt/slides/_rels/slide2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2.xml"/><Relationship Id="rId1" Type="http://schemas.openxmlformats.org/officeDocument/2006/relationships/slideLayout" Target="../slideLayouts/slideLayout20.xml"/><Relationship Id="rId4" Type="http://schemas.openxmlformats.org/officeDocument/2006/relationships/image" Target="../media/image69.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6.xml"/><Relationship Id="rId4" Type="http://schemas.openxmlformats.org/officeDocument/2006/relationships/image" Target="../media/image43.png"/></Relationships>
</file>

<file path=ppt/slides/_rels/slide6.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7166943"/>
          </a:xfrm>
          <a:prstGeom prst="rect">
            <a:avLst/>
          </a:prstGeom>
        </p:spPr>
      </p:pic>
      <p:pic>
        <p:nvPicPr>
          <p:cNvPr id="5" name="Picture 4" descr="jpss_mission1_300.png"/>
          <p:cNvPicPr>
            <a:picLocks noChangeAspect="1"/>
          </p:cNvPicPr>
          <p:nvPr/>
        </p:nvPicPr>
        <p:blipFill>
          <a:blip r:embed="rId4"/>
          <a:stretch>
            <a:fillRect/>
          </a:stretch>
        </p:blipFill>
        <p:spPr>
          <a:xfrm>
            <a:off x="6456874" y="2274569"/>
            <a:ext cx="3751729" cy="2308860"/>
          </a:xfrm>
          <a:prstGeom prst="rect">
            <a:avLst/>
          </a:prstGeom>
        </p:spPr>
      </p:pic>
      <p:sp>
        <p:nvSpPr>
          <p:cNvPr id="7" name="Rectangle 6"/>
          <p:cNvSpPr/>
          <p:nvPr/>
        </p:nvSpPr>
        <p:spPr>
          <a:xfrm>
            <a:off x="0" y="381000"/>
            <a:ext cx="12065000" cy="1630990"/>
          </a:xfrm>
          <a:prstGeom prst="rect">
            <a:avLst/>
          </a:prstGeom>
          <a:noFill/>
        </p:spPr>
        <p:txBody>
          <a:bodyPr wrap="square" lIns="91408" tIns="45703" rIns="91408" bIns="45703">
            <a:spAutoFit/>
          </a:bodyPr>
          <a:lstStyle/>
          <a:p>
            <a:pPr algn="ctr" defTabSz="913953"/>
            <a:r>
              <a:rPr lang="en-US" sz="3333" b="1" dirty="0">
                <a:solidFill>
                  <a:prstClr val="white"/>
                </a:solidFill>
                <a:latin typeface="Arial"/>
              </a:rPr>
              <a:t>The Value of Two Satellites in the Same Orbit</a:t>
            </a:r>
          </a:p>
          <a:p>
            <a:pPr algn="ctr" defTabSz="913953"/>
            <a:r>
              <a:rPr lang="en-US" sz="3333" b="1" dirty="0">
                <a:solidFill>
                  <a:prstClr val="white"/>
                </a:solidFill>
                <a:latin typeface="Arial"/>
              </a:rPr>
              <a:t> for Nowcasting and Climate</a:t>
            </a:r>
          </a:p>
          <a:p>
            <a:pPr algn="ctr" defTabSz="913953"/>
            <a:r>
              <a:rPr lang="en-US" sz="3333" b="1" dirty="0">
                <a:solidFill>
                  <a:prstClr val="white"/>
                </a:solidFill>
                <a:latin typeface="Arial"/>
              </a:rPr>
              <a:t>Monitoring</a:t>
            </a:r>
          </a:p>
        </p:txBody>
      </p:sp>
      <p:sp>
        <p:nvSpPr>
          <p:cNvPr id="8" name="Title 1"/>
          <p:cNvSpPr txBox="1">
            <a:spLocks/>
          </p:cNvSpPr>
          <p:nvPr/>
        </p:nvSpPr>
        <p:spPr>
          <a:xfrm>
            <a:off x="508001" y="4699000"/>
            <a:ext cx="11175998" cy="1778000"/>
          </a:xfrm>
          <a:prstGeom prst="rect">
            <a:avLst/>
          </a:prstGeom>
        </p:spPr>
        <p:txBody>
          <a:bodyPr lIns="76175" tIns="38086" rIns="76175" bIns="38086" anchor="t">
            <a:noAutofit/>
          </a:bodyPr>
          <a:lstStyle>
            <a:lvl1pPr algn="r" defTabSz="1097280" rtl="0" eaLnBrk="1" latinLnBrk="0" hangingPunct="1">
              <a:spcBef>
                <a:spcPct val="0"/>
              </a:spcBef>
              <a:buNone/>
              <a:defRPr sz="3840" b="0" kern="1200" cap="all">
                <a:solidFill>
                  <a:srgbClr val="0594C9"/>
                </a:solidFill>
                <a:latin typeface="+mj-lt"/>
                <a:ea typeface="+mj-ea"/>
                <a:cs typeface="+mj-cs"/>
              </a:defRPr>
            </a:lvl1pPr>
          </a:lstStyle>
          <a:p>
            <a:pPr algn="ctr" defTabSz="914363" eaLnBrk="0" hangingPunct="0">
              <a:lnSpc>
                <a:spcPct val="85000"/>
              </a:lnSpc>
              <a:defRPr/>
            </a:pPr>
            <a:endParaRPr lang="en-US" sz="2000" kern="0" dirty="0">
              <a:solidFill>
                <a:prstClr val="white"/>
              </a:solidFill>
              <a:latin typeface="Calibri" pitchFamily="34" charset="0"/>
            </a:endParaRPr>
          </a:p>
          <a:p>
            <a:pPr algn="ctr" defTabSz="914363" eaLnBrk="0" hangingPunct="0">
              <a:lnSpc>
                <a:spcPct val="85000"/>
              </a:lnSpc>
              <a:defRPr/>
            </a:pPr>
            <a:r>
              <a:rPr lang="en-US" sz="2000" kern="0" dirty="0">
                <a:solidFill>
                  <a:prstClr val="white"/>
                </a:solidFill>
                <a:latin typeface="Calibri" pitchFamily="34" charset="0"/>
              </a:rPr>
              <a:t>Short version from AMS 2020  ANNUAL conference</a:t>
            </a:r>
          </a:p>
          <a:p>
            <a:pPr algn="ctr" defTabSz="914363" eaLnBrk="0" hangingPunct="0">
              <a:lnSpc>
                <a:spcPct val="85000"/>
              </a:lnSpc>
              <a:defRPr/>
            </a:pPr>
            <a:endParaRPr lang="en-US" sz="2000" kern="0" dirty="0">
              <a:solidFill>
                <a:prstClr val="white"/>
              </a:solidFill>
              <a:latin typeface="Calibri" pitchFamily="34" charset="0"/>
            </a:endParaRPr>
          </a:p>
          <a:p>
            <a:pPr algn="ctr" defTabSz="914363" eaLnBrk="0" hangingPunct="0">
              <a:lnSpc>
                <a:spcPct val="85000"/>
              </a:lnSpc>
              <a:defRPr/>
            </a:pPr>
            <a:r>
              <a:rPr lang="en-US" sz="2000" kern="0" dirty="0">
                <a:solidFill>
                  <a:prstClr val="white"/>
                </a:solidFill>
                <a:latin typeface="Calibri" pitchFamily="34" charset="0"/>
              </a:rPr>
              <a:t>Mitch Goldberg, NESDIS  Chief SCIENTIST  </a:t>
            </a:r>
          </a:p>
          <a:p>
            <a:pPr algn="ctr" defTabSz="914363" eaLnBrk="0" hangingPunct="0">
              <a:lnSpc>
                <a:spcPct val="85000"/>
              </a:lnSpc>
              <a:defRPr/>
            </a:pPr>
            <a:endParaRPr lang="en-US" sz="2000" kern="0" dirty="0">
              <a:solidFill>
                <a:prstClr val="white"/>
              </a:solidFill>
              <a:latin typeface="Calibri" pitchFamily="34" charset="0"/>
            </a:endParaRPr>
          </a:p>
          <a:p>
            <a:pPr algn="ctr" defTabSz="914363" eaLnBrk="0" hangingPunct="0">
              <a:lnSpc>
                <a:spcPct val="85000"/>
              </a:lnSpc>
              <a:defRPr/>
            </a:pPr>
            <a:r>
              <a:rPr lang="en-US" sz="2000" kern="0" dirty="0" err="1">
                <a:solidFill>
                  <a:prstClr val="white"/>
                </a:solidFill>
                <a:latin typeface="Calibri" pitchFamily="34" charset="0"/>
              </a:rPr>
              <a:t>Lihang</a:t>
            </a:r>
            <a:r>
              <a:rPr lang="en-US" sz="2000" kern="0" dirty="0">
                <a:solidFill>
                  <a:prstClr val="white"/>
                </a:solidFill>
                <a:latin typeface="Calibri" pitchFamily="34" charset="0"/>
              </a:rPr>
              <a:t> Zhou, JPSS Product Development Manager</a:t>
            </a:r>
          </a:p>
          <a:p>
            <a:pPr algn="ctr" defTabSz="914363" eaLnBrk="0" hangingPunct="0">
              <a:lnSpc>
                <a:spcPct val="85000"/>
              </a:lnSpc>
              <a:defRPr/>
            </a:pPr>
            <a:endParaRPr lang="en-US" sz="2000" kern="0" dirty="0">
              <a:solidFill>
                <a:prstClr val="white"/>
              </a:solidFill>
              <a:latin typeface="Calibri" pitchFamily="34" charset="0"/>
            </a:endParaRPr>
          </a:p>
          <a:p>
            <a:pPr algn="ctr" defTabSz="914363" eaLnBrk="0" hangingPunct="0">
              <a:lnSpc>
                <a:spcPct val="85000"/>
              </a:lnSpc>
              <a:defRPr/>
            </a:pPr>
            <a:r>
              <a:rPr lang="en-US" sz="2000" kern="0" dirty="0">
                <a:solidFill>
                  <a:prstClr val="white"/>
                </a:solidFill>
                <a:latin typeface="Calibri" pitchFamily="34" charset="0"/>
              </a:rPr>
              <a:t>JPSS Program, LANHAM, MD</a:t>
            </a:r>
          </a:p>
          <a:p>
            <a:pPr algn="ctr" defTabSz="914363"/>
            <a:r>
              <a:rPr lang="en-US" sz="1667" dirty="0">
                <a:solidFill>
                  <a:prstClr val="white"/>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 </a:t>
            </a:r>
          </a:p>
        </p:txBody>
      </p:sp>
    </p:spTree>
    <p:extLst>
      <p:ext uri="{BB962C8B-B14F-4D97-AF65-F5344CB8AC3E}">
        <p14:creationId xmlns:p14="http://schemas.microsoft.com/office/powerpoint/2010/main" val="39337513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95809ED-326C-6A40-B8B5-2FDD97F11223}"/>
              </a:ext>
            </a:extLst>
          </p:cNvPr>
          <p:cNvSpPr txBox="1"/>
          <p:nvPr/>
        </p:nvSpPr>
        <p:spPr>
          <a:xfrm>
            <a:off x="6770055" y="2369300"/>
            <a:ext cx="1585953" cy="307777"/>
          </a:xfrm>
          <a:prstGeom prst="rect">
            <a:avLst/>
          </a:prstGeom>
          <a:noFill/>
        </p:spPr>
        <p:txBody>
          <a:bodyPr wrap="square" rtlCol="0">
            <a:spAutoFit/>
          </a:bodyPr>
          <a:lstStyle/>
          <a:p>
            <a:r>
              <a:rPr lang="en-US" sz="1400" dirty="0">
                <a:solidFill>
                  <a:schemeClr val="bg1"/>
                </a:solidFill>
              </a:rPr>
              <a:t>May 5, 2018</a:t>
            </a:r>
          </a:p>
        </p:txBody>
      </p:sp>
      <p:grpSp>
        <p:nvGrpSpPr>
          <p:cNvPr id="8" name="Group 7"/>
          <p:cNvGrpSpPr/>
          <p:nvPr/>
        </p:nvGrpSpPr>
        <p:grpSpPr>
          <a:xfrm>
            <a:off x="1831720" y="1778253"/>
            <a:ext cx="3946780" cy="2997127"/>
            <a:chOff x="914400" y="1323573"/>
            <a:chExt cx="7695448" cy="4126496"/>
          </a:xfrm>
        </p:grpSpPr>
        <p:pic>
          <p:nvPicPr>
            <p:cNvPr id="4" name="Picture 3"/>
            <p:cNvPicPr>
              <a:picLocks noChangeAspect="1"/>
            </p:cNvPicPr>
            <p:nvPr/>
          </p:nvPicPr>
          <p:blipFill>
            <a:blip r:embed="rId3"/>
            <a:stretch>
              <a:fillRect/>
            </a:stretch>
          </p:blipFill>
          <p:spPr>
            <a:xfrm>
              <a:off x="914400" y="1777743"/>
              <a:ext cx="7695448" cy="3672326"/>
            </a:xfrm>
            <a:prstGeom prst="rect">
              <a:avLst/>
            </a:prstGeom>
          </p:spPr>
        </p:pic>
        <p:sp>
          <p:nvSpPr>
            <p:cNvPr id="6" name="TextBox 5"/>
            <p:cNvSpPr txBox="1"/>
            <p:nvPr/>
          </p:nvSpPr>
          <p:spPr>
            <a:xfrm>
              <a:off x="1844985" y="1323573"/>
              <a:ext cx="1107068" cy="423753"/>
            </a:xfrm>
            <a:prstGeom prst="rect">
              <a:avLst/>
            </a:prstGeom>
            <a:noFill/>
          </p:spPr>
          <p:txBody>
            <a:bodyPr wrap="none" rtlCol="0">
              <a:spAutoFit/>
            </a:bodyPr>
            <a:lstStyle/>
            <a:p>
              <a:r>
                <a:rPr lang="en-US" sz="1400" dirty="0"/>
                <a:t>SNPP</a:t>
              </a:r>
            </a:p>
          </p:txBody>
        </p:sp>
      </p:grpSp>
      <p:grpSp>
        <p:nvGrpSpPr>
          <p:cNvPr id="15" name="Group 14"/>
          <p:cNvGrpSpPr/>
          <p:nvPr/>
        </p:nvGrpSpPr>
        <p:grpSpPr>
          <a:xfrm>
            <a:off x="6124903" y="1778255"/>
            <a:ext cx="3883280" cy="3018129"/>
            <a:chOff x="914400" y="1294657"/>
            <a:chExt cx="7695448" cy="4155413"/>
          </a:xfrm>
        </p:grpSpPr>
        <p:pic>
          <p:nvPicPr>
            <p:cNvPr id="10" name="Picture 9"/>
            <p:cNvPicPr>
              <a:picLocks noChangeAspect="1"/>
            </p:cNvPicPr>
            <p:nvPr/>
          </p:nvPicPr>
          <p:blipFill>
            <a:blip r:embed="rId4"/>
            <a:stretch>
              <a:fillRect/>
            </a:stretch>
          </p:blipFill>
          <p:spPr>
            <a:xfrm>
              <a:off x="914400" y="1777743"/>
              <a:ext cx="7695448" cy="3672327"/>
            </a:xfrm>
            <a:prstGeom prst="rect">
              <a:avLst/>
            </a:prstGeom>
          </p:spPr>
        </p:pic>
        <p:sp>
          <p:nvSpPr>
            <p:cNvPr id="13" name="TextBox 12"/>
            <p:cNvSpPr txBox="1"/>
            <p:nvPr/>
          </p:nvSpPr>
          <p:spPr>
            <a:xfrm>
              <a:off x="1725328" y="1294657"/>
              <a:ext cx="1706243" cy="423753"/>
            </a:xfrm>
            <a:prstGeom prst="rect">
              <a:avLst/>
            </a:prstGeom>
            <a:noFill/>
          </p:spPr>
          <p:txBody>
            <a:bodyPr wrap="none" rtlCol="0">
              <a:spAutoFit/>
            </a:bodyPr>
            <a:lstStyle/>
            <a:p>
              <a:r>
                <a:rPr lang="en-US" sz="1400" dirty="0"/>
                <a:t>NOAA-20</a:t>
              </a:r>
            </a:p>
          </p:txBody>
        </p:sp>
      </p:grpSp>
      <p:sp>
        <p:nvSpPr>
          <p:cNvPr id="22" name="TextBox 21"/>
          <p:cNvSpPr txBox="1"/>
          <p:nvPr/>
        </p:nvSpPr>
        <p:spPr>
          <a:xfrm>
            <a:off x="4974440" y="1329895"/>
            <a:ext cx="1795615" cy="307777"/>
          </a:xfrm>
          <a:prstGeom prst="rect">
            <a:avLst/>
          </a:prstGeom>
          <a:noFill/>
        </p:spPr>
        <p:txBody>
          <a:bodyPr wrap="square" rtlCol="0">
            <a:spAutoFit/>
          </a:bodyPr>
          <a:lstStyle/>
          <a:p>
            <a:r>
              <a:rPr lang="en-US" sz="1400" dirty="0"/>
              <a:t>April 26, 2018</a:t>
            </a:r>
          </a:p>
        </p:txBody>
      </p:sp>
      <p:pic>
        <p:nvPicPr>
          <p:cNvPr id="26" name="Picture 25"/>
          <p:cNvPicPr>
            <a:picLocks noChangeAspect="1"/>
          </p:cNvPicPr>
          <p:nvPr/>
        </p:nvPicPr>
        <p:blipFill>
          <a:blip r:embed="rId5"/>
          <a:stretch>
            <a:fillRect/>
          </a:stretch>
        </p:blipFill>
        <p:spPr>
          <a:xfrm>
            <a:off x="10223501" y="1968500"/>
            <a:ext cx="518064" cy="2667267"/>
          </a:xfrm>
          <a:prstGeom prst="rect">
            <a:avLst/>
          </a:prstGeom>
        </p:spPr>
      </p:pic>
      <p:sp>
        <p:nvSpPr>
          <p:cNvPr id="27" name="TextBox 26"/>
          <p:cNvSpPr txBox="1"/>
          <p:nvPr/>
        </p:nvSpPr>
        <p:spPr>
          <a:xfrm>
            <a:off x="2540000" y="5397500"/>
            <a:ext cx="6784740" cy="738664"/>
          </a:xfrm>
          <a:prstGeom prst="rect">
            <a:avLst/>
          </a:prstGeom>
          <a:noFill/>
        </p:spPr>
        <p:txBody>
          <a:bodyPr wrap="square" rtlCol="0">
            <a:spAutoFit/>
          </a:bodyPr>
          <a:lstStyle/>
          <a:p>
            <a:r>
              <a:rPr lang="en-US" sz="1050" dirty="0"/>
              <a:t>Sequence of derived Chlorophyll-a products from SNPP, NOAA-20, combined SNPP and NOAA-20, and Sentinel 3A.  50 minute separation of SNPP and NOAA-20 alleviates issue of no product in sun glint.  Addition of  Sentinel 3A and later 3B will fill in remaining gaps and provide exceptional daily global coverage.  Enterprise algorithms used for SNPP/JPSS VIIRS and Sentinel 3 OCLI enables blending.</a:t>
            </a:r>
          </a:p>
        </p:txBody>
      </p:sp>
      <p:sp>
        <p:nvSpPr>
          <p:cNvPr id="28" name="TextBox 27"/>
          <p:cNvSpPr txBox="1"/>
          <p:nvPr/>
        </p:nvSpPr>
        <p:spPr>
          <a:xfrm>
            <a:off x="2847232" y="276889"/>
            <a:ext cx="6784741" cy="584775"/>
          </a:xfrm>
          <a:prstGeom prst="rect">
            <a:avLst/>
          </a:prstGeom>
          <a:noFill/>
        </p:spPr>
        <p:txBody>
          <a:bodyPr wrap="square" rtlCol="0">
            <a:spAutoFit/>
          </a:bodyPr>
          <a:lstStyle/>
          <a:p>
            <a:r>
              <a:rPr lang="en-US" sz="1600" b="1" i="1" dirty="0">
                <a:latin typeface="Helvetica" pitchFamily="2" charset="0"/>
              </a:rPr>
              <a:t>NMFS and NOS use satellite ocean color products for  a variety of marine ecosystems applications (e.g. HABs)  - coverage is critical</a:t>
            </a:r>
          </a:p>
        </p:txBody>
      </p:sp>
      <p:sp>
        <p:nvSpPr>
          <p:cNvPr id="30" name="Slide Number Placeholder 5">
            <a:extLst>
              <a:ext uri="{FF2B5EF4-FFF2-40B4-BE49-F238E27FC236}">
                <a16:creationId xmlns:a16="http://schemas.microsoft.com/office/drawing/2014/main" id="{8A4B087E-64B0-3F46-BB15-46D8C9379FC0}"/>
              </a:ext>
            </a:extLst>
          </p:cNvPr>
          <p:cNvSpPr txBox="1">
            <a:spLocks/>
          </p:cNvSpPr>
          <p:nvPr/>
        </p:nvSpPr>
        <p:spPr>
          <a:xfrm>
            <a:off x="9758365" y="6581777"/>
            <a:ext cx="611187" cy="252413"/>
          </a:xfrm>
          <a:prstGeom prst="rect">
            <a:avLst/>
          </a:prstGeom>
        </p:spPr>
        <p:txBody>
          <a:bodyPr anchor="ctr"/>
          <a:lstStyle>
            <a:defPPr>
              <a:defRPr lang="en-US"/>
            </a:defPPr>
            <a:lvl1pPr algn="r" defTabSz="457200" rtl="0" eaLnBrk="0" fontAlgn="base" hangingPunct="0">
              <a:spcBef>
                <a:spcPct val="0"/>
              </a:spcBef>
              <a:spcAft>
                <a:spcPct val="0"/>
              </a:spcAft>
              <a:defRPr sz="1050" kern="1200">
                <a:solidFill>
                  <a:srgbClr val="1F92D6"/>
                </a:solidFill>
                <a:latin typeface="Helvetica"/>
                <a:ea typeface="+mn-ea"/>
                <a:cs typeface="Helvetica"/>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246D32F0-87DB-5F47-A062-B8BDDB91542D}" type="slidenum">
              <a:rPr lang="en-US"/>
              <a:pPr>
                <a:defRPr/>
              </a:pPr>
              <a:t>10</a:t>
            </a:fld>
            <a:endParaRPr lang="en-US" dirty="0"/>
          </a:p>
        </p:txBody>
      </p:sp>
      <p:cxnSp>
        <p:nvCxnSpPr>
          <p:cNvPr id="31" name="Straight Connector 30">
            <a:extLst>
              <a:ext uri="{FF2B5EF4-FFF2-40B4-BE49-F238E27FC236}">
                <a16:creationId xmlns:a16="http://schemas.microsoft.com/office/drawing/2014/main" id="{2491B38C-9D09-7D41-8677-867BF0416276}"/>
              </a:ext>
            </a:extLst>
          </p:cNvPr>
          <p:cNvCxnSpPr/>
          <p:nvPr/>
        </p:nvCxnSpPr>
        <p:spPr>
          <a:xfrm>
            <a:off x="1887054" y="910321"/>
            <a:ext cx="8482509" cy="0"/>
          </a:xfrm>
          <a:prstGeom prst="line">
            <a:avLst/>
          </a:prstGeom>
          <a:ln>
            <a:solidFill>
              <a:srgbClr val="1F92D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534282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95809ED-326C-6A40-B8B5-2FDD97F11223}"/>
              </a:ext>
            </a:extLst>
          </p:cNvPr>
          <p:cNvSpPr txBox="1"/>
          <p:nvPr/>
        </p:nvSpPr>
        <p:spPr>
          <a:xfrm>
            <a:off x="6770055" y="2369300"/>
            <a:ext cx="1585953" cy="307777"/>
          </a:xfrm>
          <a:prstGeom prst="rect">
            <a:avLst/>
          </a:prstGeom>
          <a:noFill/>
        </p:spPr>
        <p:txBody>
          <a:bodyPr wrap="square" rtlCol="0">
            <a:spAutoFit/>
          </a:bodyPr>
          <a:lstStyle/>
          <a:p>
            <a:r>
              <a:rPr lang="en-US" sz="1400" dirty="0">
                <a:solidFill>
                  <a:schemeClr val="bg1"/>
                </a:solidFill>
              </a:rPr>
              <a:t>May 5, 2018</a:t>
            </a:r>
          </a:p>
        </p:txBody>
      </p:sp>
      <p:grpSp>
        <p:nvGrpSpPr>
          <p:cNvPr id="21" name="Group 20"/>
          <p:cNvGrpSpPr/>
          <p:nvPr/>
        </p:nvGrpSpPr>
        <p:grpSpPr>
          <a:xfrm>
            <a:off x="2287985" y="1944066"/>
            <a:ext cx="6718731" cy="3359306"/>
            <a:chOff x="-3396118" y="-118928"/>
            <a:chExt cx="10007467" cy="3685475"/>
          </a:xfrm>
        </p:grpSpPr>
        <p:pic>
          <p:nvPicPr>
            <p:cNvPr id="19" name="Picture 18"/>
            <p:cNvPicPr>
              <a:picLocks noChangeAspect="1"/>
            </p:cNvPicPr>
            <p:nvPr/>
          </p:nvPicPr>
          <p:blipFill>
            <a:blip r:embed="rId3"/>
            <a:stretch>
              <a:fillRect/>
            </a:stretch>
          </p:blipFill>
          <p:spPr>
            <a:xfrm>
              <a:off x="-1111651" y="-118928"/>
              <a:ext cx="7723000" cy="3685475"/>
            </a:xfrm>
            <a:prstGeom prst="rect">
              <a:avLst/>
            </a:prstGeom>
          </p:spPr>
        </p:pic>
        <p:sp>
          <p:nvSpPr>
            <p:cNvPr id="20" name="TextBox 19"/>
            <p:cNvSpPr txBox="1"/>
            <p:nvPr/>
          </p:nvSpPr>
          <p:spPr>
            <a:xfrm>
              <a:off x="-3396118" y="1613401"/>
              <a:ext cx="1502311" cy="337660"/>
            </a:xfrm>
            <a:prstGeom prst="rect">
              <a:avLst/>
            </a:prstGeom>
            <a:noFill/>
          </p:spPr>
          <p:txBody>
            <a:bodyPr wrap="none" rtlCol="0">
              <a:spAutoFit/>
            </a:bodyPr>
            <a:lstStyle/>
            <a:p>
              <a:r>
                <a:rPr lang="en-US" sz="1400" dirty="0"/>
                <a:t>COMBINED</a:t>
              </a:r>
            </a:p>
          </p:txBody>
        </p:sp>
      </p:grpSp>
      <p:sp>
        <p:nvSpPr>
          <p:cNvPr id="22" name="TextBox 21"/>
          <p:cNvSpPr txBox="1"/>
          <p:nvPr/>
        </p:nvSpPr>
        <p:spPr>
          <a:xfrm>
            <a:off x="4749543" y="1554630"/>
            <a:ext cx="1795615" cy="307777"/>
          </a:xfrm>
          <a:prstGeom prst="rect">
            <a:avLst/>
          </a:prstGeom>
          <a:noFill/>
        </p:spPr>
        <p:txBody>
          <a:bodyPr wrap="square" rtlCol="0">
            <a:spAutoFit/>
          </a:bodyPr>
          <a:lstStyle/>
          <a:p>
            <a:r>
              <a:rPr lang="en-US" sz="1400" dirty="0"/>
              <a:t>April 26, 2018</a:t>
            </a:r>
          </a:p>
        </p:txBody>
      </p:sp>
      <p:pic>
        <p:nvPicPr>
          <p:cNvPr id="26" name="Picture 25"/>
          <p:cNvPicPr>
            <a:picLocks noChangeAspect="1"/>
          </p:cNvPicPr>
          <p:nvPr/>
        </p:nvPicPr>
        <p:blipFill>
          <a:blip r:embed="rId4"/>
          <a:stretch>
            <a:fillRect/>
          </a:stretch>
        </p:blipFill>
        <p:spPr>
          <a:xfrm>
            <a:off x="9144892" y="2668489"/>
            <a:ext cx="518064" cy="2667267"/>
          </a:xfrm>
          <a:prstGeom prst="rect">
            <a:avLst/>
          </a:prstGeom>
        </p:spPr>
      </p:pic>
      <p:sp>
        <p:nvSpPr>
          <p:cNvPr id="27" name="TextBox 26"/>
          <p:cNvSpPr txBox="1"/>
          <p:nvPr/>
        </p:nvSpPr>
        <p:spPr>
          <a:xfrm>
            <a:off x="2703630" y="5599477"/>
            <a:ext cx="6784740" cy="738664"/>
          </a:xfrm>
          <a:prstGeom prst="rect">
            <a:avLst/>
          </a:prstGeom>
          <a:noFill/>
        </p:spPr>
        <p:txBody>
          <a:bodyPr wrap="square" rtlCol="0">
            <a:spAutoFit/>
          </a:bodyPr>
          <a:lstStyle/>
          <a:p>
            <a:r>
              <a:rPr lang="en-US" sz="1050" dirty="0"/>
              <a:t>Sequence of derived Chlorophyll-a products from SNPP, NOAA-20, combined SNPP and NOAA-20, and Sentinel 3A.  50 minute separation of SNPP and NOAA-20 alleviates issue of no product in sun glint.  Addition of  Sentinel 3A and later 3B will fill in remaining gaps and provide exceptional daily global coverage.  Enterprise algorithms used for SNPP/JPSS VIIRS and Sentinel 3 OCLI enables blending.</a:t>
            </a:r>
          </a:p>
        </p:txBody>
      </p:sp>
      <p:sp>
        <p:nvSpPr>
          <p:cNvPr id="28" name="TextBox 27"/>
          <p:cNvSpPr txBox="1"/>
          <p:nvPr/>
        </p:nvSpPr>
        <p:spPr>
          <a:xfrm>
            <a:off x="2621944" y="111130"/>
            <a:ext cx="6784741" cy="584775"/>
          </a:xfrm>
          <a:prstGeom prst="rect">
            <a:avLst/>
          </a:prstGeom>
          <a:noFill/>
        </p:spPr>
        <p:txBody>
          <a:bodyPr wrap="square" rtlCol="0">
            <a:spAutoFit/>
          </a:bodyPr>
          <a:lstStyle/>
          <a:p>
            <a:r>
              <a:rPr lang="en-US" sz="1600" b="1" i="1" dirty="0">
                <a:latin typeface="Helvetica" pitchFamily="2" charset="0"/>
              </a:rPr>
              <a:t>NMFS and NOS use satellite ocean color products for  a variety of marine ecosystems applications (e.g. HABs)  - coverage is critical</a:t>
            </a:r>
          </a:p>
        </p:txBody>
      </p:sp>
      <p:sp>
        <p:nvSpPr>
          <p:cNvPr id="30" name="Slide Number Placeholder 5">
            <a:extLst>
              <a:ext uri="{FF2B5EF4-FFF2-40B4-BE49-F238E27FC236}">
                <a16:creationId xmlns:a16="http://schemas.microsoft.com/office/drawing/2014/main" id="{8A4B087E-64B0-3F46-BB15-46D8C9379FC0}"/>
              </a:ext>
            </a:extLst>
          </p:cNvPr>
          <p:cNvSpPr txBox="1">
            <a:spLocks/>
          </p:cNvSpPr>
          <p:nvPr/>
        </p:nvSpPr>
        <p:spPr>
          <a:xfrm>
            <a:off x="9758365" y="6581777"/>
            <a:ext cx="611187" cy="252413"/>
          </a:xfrm>
          <a:prstGeom prst="rect">
            <a:avLst/>
          </a:prstGeom>
        </p:spPr>
        <p:txBody>
          <a:bodyPr anchor="ctr"/>
          <a:lstStyle>
            <a:defPPr>
              <a:defRPr lang="en-US"/>
            </a:defPPr>
            <a:lvl1pPr algn="r" defTabSz="457200" rtl="0" eaLnBrk="0" fontAlgn="base" hangingPunct="0">
              <a:spcBef>
                <a:spcPct val="0"/>
              </a:spcBef>
              <a:spcAft>
                <a:spcPct val="0"/>
              </a:spcAft>
              <a:defRPr sz="1050" kern="1200">
                <a:solidFill>
                  <a:srgbClr val="1F92D6"/>
                </a:solidFill>
                <a:latin typeface="Helvetica"/>
                <a:ea typeface="+mn-ea"/>
                <a:cs typeface="Helvetica"/>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246D32F0-87DB-5F47-A062-B8BDDB91542D}" type="slidenum">
              <a:rPr lang="en-US"/>
              <a:pPr>
                <a:defRPr/>
              </a:pPr>
              <a:t>11</a:t>
            </a:fld>
            <a:endParaRPr lang="en-US" dirty="0"/>
          </a:p>
        </p:txBody>
      </p:sp>
      <p:cxnSp>
        <p:nvCxnSpPr>
          <p:cNvPr id="31" name="Straight Connector 30">
            <a:extLst>
              <a:ext uri="{FF2B5EF4-FFF2-40B4-BE49-F238E27FC236}">
                <a16:creationId xmlns:a16="http://schemas.microsoft.com/office/drawing/2014/main" id="{2491B38C-9D09-7D41-8677-867BF0416276}"/>
              </a:ext>
            </a:extLst>
          </p:cNvPr>
          <p:cNvCxnSpPr/>
          <p:nvPr/>
        </p:nvCxnSpPr>
        <p:spPr>
          <a:xfrm>
            <a:off x="1887054" y="910321"/>
            <a:ext cx="8482509" cy="0"/>
          </a:xfrm>
          <a:prstGeom prst="line">
            <a:avLst/>
          </a:prstGeom>
          <a:ln>
            <a:solidFill>
              <a:srgbClr val="1F92D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447716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ECFB426-09B3-E34C-86E1-C02F00B50F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8473" y="1143000"/>
            <a:ext cx="8875059" cy="4881282"/>
          </a:xfrm>
          <a:prstGeom prst="rect">
            <a:avLst/>
          </a:prstGeom>
        </p:spPr>
      </p:pic>
      <p:sp>
        <p:nvSpPr>
          <p:cNvPr id="3" name="Rectangle 8">
            <a:extLst>
              <a:ext uri="{FF2B5EF4-FFF2-40B4-BE49-F238E27FC236}">
                <a16:creationId xmlns:a16="http://schemas.microsoft.com/office/drawing/2014/main" id="{415F10EC-B7E8-9747-997E-5501D74DACB0}"/>
              </a:ext>
            </a:extLst>
          </p:cNvPr>
          <p:cNvSpPr>
            <a:spLocks noChangeArrowheads="1"/>
          </p:cNvSpPr>
          <p:nvPr/>
        </p:nvSpPr>
        <p:spPr bwMode="auto">
          <a:xfrm>
            <a:off x="1685730" y="314960"/>
            <a:ext cx="8847801" cy="620222"/>
          </a:xfrm>
          <a:prstGeom prst="rect">
            <a:avLst/>
          </a:prstGeom>
          <a:noFill/>
          <a:ln w="9525">
            <a:noFill/>
            <a:miter lim="800000"/>
            <a:headEnd/>
            <a:tailEnd/>
          </a:ln>
        </p:spPr>
        <p:txBody>
          <a:bodyPr wrap="square" lIns="89896" tIns="44948" rIns="89896" bIns="44948" anchor="ctr" anchorCtr="0">
            <a:noAutofit/>
          </a:bodyPr>
          <a:lstStyle/>
          <a:p>
            <a:pPr algn="ctr" defTabSz="806834">
              <a:spcBef>
                <a:spcPct val="20000"/>
              </a:spcBef>
            </a:pPr>
            <a:r>
              <a:rPr lang="en-US" sz="2100" b="1" dirty="0">
                <a:latin typeface="Arial" pitchFamily="-84" charset="0"/>
                <a:ea typeface="ヒラギノ角ゴ Pro W3"/>
              </a:rPr>
              <a:t>VIIRS-SNPP and NOAA-20 Merged </a:t>
            </a:r>
            <a:r>
              <a:rPr lang="en-US" sz="2100" b="1" dirty="0" err="1">
                <a:latin typeface="Arial" pitchFamily="-84" charset="0"/>
                <a:ea typeface="ヒラギノ角ゴ Pro W3"/>
              </a:rPr>
              <a:t>Chl</a:t>
            </a:r>
            <a:r>
              <a:rPr lang="en-US" sz="2100" b="1" dirty="0">
                <a:latin typeface="Arial" pitchFamily="-84" charset="0"/>
                <a:ea typeface="ヒラギノ角ゴ Pro W3"/>
              </a:rPr>
              <a:t>-a Images</a:t>
            </a:r>
          </a:p>
          <a:p>
            <a:pPr algn="ctr" defTabSz="806834"/>
            <a:r>
              <a:rPr lang="en-US" sz="1941" dirty="0">
                <a:latin typeface="Arial" pitchFamily="-84" charset="0"/>
                <a:ea typeface="ヒラギノ角ゴ Pro W3"/>
              </a:rPr>
              <a:t>(January 6-February 7, 2018)</a:t>
            </a:r>
          </a:p>
        </p:txBody>
      </p:sp>
    </p:spTree>
    <p:extLst>
      <p:ext uri="{BB962C8B-B14F-4D97-AF65-F5344CB8AC3E}">
        <p14:creationId xmlns:p14="http://schemas.microsoft.com/office/powerpoint/2010/main" val="3524402426"/>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524000" y="107157"/>
            <a:ext cx="9854407" cy="493448"/>
          </a:xfrm>
          <a:prstGeom prst="rect">
            <a:avLst/>
          </a:prstGeom>
        </p:spPr>
        <p:txBody>
          <a:bodyPr/>
          <a:lstStyle/>
          <a:p>
            <a:pPr algn="ctr"/>
            <a:r>
              <a:rPr lang="en-US" sz="2667" dirty="0">
                <a:solidFill>
                  <a:schemeClr val="tx1"/>
                </a:solidFill>
              </a:rPr>
              <a:t>Aerosol Optical Depth (AOD)</a:t>
            </a:r>
            <a:br>
              <a:rPr lang="en-US" sz="2667" dirty="0">
                <a:solidFill>
                  <a:schemeClr val="tx1"/>
                </a:solidFill>
              </a:rPr>
            </a:br>
            <a:r>
              <a:rPr lang="en-US" sz="1333" dirty="0">
                <a:solidFill>
                  <a:schemeClr val="tx1"/>
                </a:solidFill>
              </a:rPr>
              <a:t>S-NPP and NOAA-20 synergy (1)</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224" y="879669"/>
            <a:ext cx="8687553" cy="5303980"/>
          </a:xfrm>
          <a:prstGeom prst="rect">
            <a:avLst/>
          </a:prstGeom>
        </p:spPr>
      </p:pic>
      <p:sp>
        <p:nvSpPr>
          <p:cNvPr id="6" name="TextBox 5"/>
          <p:cNvSpPr txBox="1"/>
          <p:nvPr/>
        </p:nvSpPr>
        <p:spPr>
          <a:xfrm>
            <a:off x="1841500" y="6140819"/>
            <a:ext cx="3101170" cy="415498"/>
          </a:xfrm>
          <a:prstGeom prst="rect">
            <a:avLst/>
          </a:prstGeom>
          <a:solidFill>
            <a:schemeClr val="accent6">
              <a:lumMod val="40000"/>
              <a:lumOff val="60000"/>
            </a:schemeClr>
          </a:solidFill>
        </p:spPr>
        <p:txBody>
          <a:bodyPr wrap="none" rtlCol="0">
            <a:spAutoFit/>
          </a:bodyPr>
          <a:lstStyle/>
          <a:p>
            <a:r>
              <a:rPr lang="en-US" sz="2100" dirty="0"/>
              <a:t>S-NPP AOD on 02/20/2018</a:t>
            </a:r>
          </a:p>
        </p:txBody>
      </p:sp>
      <p:sp>
        <p:nvSpPr>
          <p:cNvPr id="2" name="TextBox 1">
            <a:extLst>
              <a:ext uri="{FF2B5EF4-FFF2-40B4-BE49-F238E27FC236}">
                <a16:creationId xmlns:a16="http://schemas.microsoft.com/office/drawing/2014/main" id="{D6449400-D61A-DB49-A1F2-4AB936EC3DC1}"/>
              </a:ext>
            </a:extLst>
          </p:cNvPr>
          <p:cNvSpPr txBox="1"/>
          <p:nvPr/>
        </p:nvSpPr>
        <p:spPr>
          <a:xfrm>
            <a:off x="6731000" y="6286501"/>
            <a:ext cx="2275238" cy="323165"/>
          </a:xfrm>
          <a:prstGeom prst="rect">
            <a:avLst/>
          </a:prstGeom>
          <a:noFill/>
        </p:spPr>
        <p:txBody>
          <a:bodyPr wrap="none" rtlCol="0">
            <a:spAutoFit/>
          </a:bodyPr>
          <a:lstStyle/>
          <a:p>
            <a:r>
              <a:rPr lang="en-US" sz="1500" dirty="0"/>
              <a:t>Credit: Shoba </a:t>
            </a:r>
            <a:r>
              <a:rPr lang="en-US" sz="1500" dirty="0" err="1"/>
              <a:t>Kondragunta</a:t>
            </a:r>
            <a:endParaRPr lang="en-US" sz="1500" dirty="0"/>
          </a:p>
        </p:txBody>
      </p:sp>
    </p:spTree>
    <p:extLst>
      <p:ext uri="{BB962C8B-B14F-4D97-AF65-F5344CB8AC3E}">
        <p14:creationId xmlns:p14="http://schemas.microsoft.com/office/powerpoint/2010/main" val="15627199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224" y="731520"/>
            <a:ext cx="8687553" cy="5303980"/>
          </a:xfrm>
          <a:prstGeom prst="rect">
            <a:avLst/>
          </a:prstGeom>
        </p:spPr>
      </p:pic>
      <p:sp>
        <p:nvSpPr>
          <p:cNvPr id="6" name="TextBox 5"/>
          <p:cNvSpPr txBox="1"/>
          <p:nvPr/>
        </p:nvSpPr>
        <p:spPr>
          <a:xfrm>
            <a:off x="1537607" y="6126480"/>
            <a:ext cx="8457380" cy="400110"/>
          </a:xfrm>
          <a:prstGeom prst="rect">
            <a:avLst/>
          </a:prstGeom>
          <a:solidFill>
            <a:schemeClr val="accent6">
              <a:lumMod val="40000"/>
              <a:lumOff val="60000"/>
            </a:schemeClr>
          </a:solidFill>
        </p:spPr>
        <p:txBody>
          <a:bodyPr wrap="none" rtlCol="0">
            <a:spAutoFit/>
          </a:bodyPr>
          <a:lstStyle/>
          <a:p>
            <a:r>
              <a:rPr lang="en-US" sz="2000" dirty="0"/>
              <a:t>NOAA-20 AOD overlaid on S-NPP AOD on 02/20/2018 (~50 min time difference)</a:t>
            </a:r>
          </a:p>
        </p:txBody>
      </p:sp>
      <p:sp>
        <p:nvSpPr>
          <p:cNvPr id="5" name="Title 2"/>
          <p:cNvSpPr txBox="1">
            <a:spLocks/>
          </p:cNvSpPr>
          <p:nvPr/>
        </p:nvSpPr>
        <p:spPr>
          <a:xfrm>
            <a:off x="1025813" y="56111"/>
            <a:ext cx="9855200" cy="493078"/>
          </a:xfrm>
          <a:prstGeom prst="rect">
            <a:avLst/>
          </a:prstGeom>
        </p:spPr>
        <p:txBody>
          <a:bodyPr lIns="0" tIns="0" rIns="0" bIns="0" anchor="t" anchorCtr="0">
            <a:noAutofit/>
          </a:bodyPr>
          <a:lstStyle>
            <a:lvl1pPr algn="l" defTabSz="1097171" rtl="0" eaLnBrk="1" latinLnBrk="0" hangingPunct="1">
              <a:spcBef>
                <a:spcPct val="0"/>
              </a:spcBef>
              <a:buNone/>
              <a:defRPr sz="2900" b="1" kern="1200">
                <a:solidFill>
                  <a:schemeClr val="tx1"/>
                </a:solidFill>
                <a:latin typeface="+mj-lt"/>
                <a:ea typeface="+mj-ea"/>
                <a:cs typeface="+mj-cs"/>
              </a:defRPr>
            </a:lvl1pPr>
          </a:lstStyle>
          <a:p>
            <a:pPr algn="ctr"/>
            <a:r>
              <a:rPr lang="en-US" sz="2417" dirty="0"/>
              <a:t>Aerosol Optical Depth (AOD)</a:t>
            </a:r>
            <a:br>
              <a:rPr lang="en-US" sz="2417" dirty="0"/>
            </a:br>
            <a:r>
              <a:rPr lang="en-US" sz="1333" dirty="0"/>
              <a:t>S-NPP and NOAA-20 synergy (2)</a:t>
            </a:r>
          </a:p>
        </p:txBody>
      </p:sp>
    </p:spTree>
    <p:extLst>
      <p:ext uri="{BB962C8B-B14F-4D97-AF65-F5344CB8AC3E}">
        <p14:creationId xmlns:p14="http://schemas.microsoft.com/office/powerpoint/2010/main" val="39681379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080241" y="1569027"/>
            <a:ext cx="8031519" cy="4526973"/>
          </a:xfrm>
          <a:prstGeom prst="rect">
            <a:avLst/>
          </a:prstGeom>
        </p:spPr>
      </p:pic>
      <p:sp>
        <p:nvSpPr>
          <p:cNvPr id="5" name="TextBox 4"/>
          <p:cNvSpPr txBox="1"/>
          <p:nvPr/>
        </p:nvSpPr>
        <p:spPr>
          <a:xfrm>
            <a:off x="2083001" y="698500"/>
            <a:ext cx="8140499" cy="738664"/>
          </a:xfrm>
          <a:prstGeom prst="rect">
            <a:avLst/>
          </a:prstGeom>
          <a:noFill/>
        </p:spPr>
        <p:txBody>
          <a:bodyPr wrap="square" rtlCol="0">
            <a:spAutoFit/>
          </a:bodyPr>
          <a:lstStyle/>
          <a:p>
            <a:pPr defTabSz="342886">
              <a:defRPr/>
            </a:pPr>
            <a:r>
              <a:rPr lang="en-US" sz="1400" dirty="0">
                <a:solidFill>
                  <a:prstClr val="black"/>
                </a:solidFill>
                <a:latin typeface="Palatino Linotype" panose="02040502050505030304"/>
              </a:rPr>
              <a:t>Two satellites half orbit apart have an added advantage;   Testing the consistency of  SDRs and EDRs between same series of instruments. – However you must average over the repeat cycle range (16 days, 32, 48 … </a:t>
            </a:r>
            <a:r>
              <a:rPr lang="en-US" sz="1400" dirty="0" err="1">
                <a:solidFill>
                  <a:prstClr val="black"/>
                </a:solidFill>
                <a:latin typeface="Palatino Linotype" panose="02040502050505030304"/>
              </a:rPr>
              <a:t>etc</a:t>
            </a:r>
            <a:r>
              <a:rPr lang="en-US" sz="1400" dirty="0">
                <a:solidFill>
                  <a:prstClr val="black"/>
                </a:solidFill>
                <a:latin typeface="Palatino Linotype" panose="02040502050505030304"/>
              </a:rPr>
              <a:t>).     Below is for just one day </a:t>
            </a:r>
          </a:p>
        </p:txBody>
      </p:sp>
      <p:sp>
        <p:nvSpPr>
          <p:cNvPr id="2" name="TextBox 1">
            <a:extLst>
              <a:ext uri="{FF2B5EF4-FFF2-40B4-BE49-F238E27FC236}">
                <a16:creationId xmlns:a16="http://schemas.microsoft.com/office/drawing/2014/main" id="{0F1F5FCC-357A-D343-A767-2EE3A23C59ED}"/>
              </a:ext>
            </a:extLst>
          </p:cNvPr>
          <p:cNvSpPr txBox="1"/>
          <p:nvPr/>
        </p:nvSpPr>
        <p:spPr>
          <a:xfrm>
            <a:off x="2080241" y="0"/>
            <a:ext cx="8660576" cy="461665"/>
          </a:xfrm>
          <a:prstGeom prst="rect">
            <a:avLst/>
          </a:prstGeom>
          <a:noFill/>
        </p:spPr>
        <p:txBody>
          <a:bodyPr wrap="none" rtlCol="0">
            <a:spAutoFit/>
          </a:bodyPr>
          <a:lstStyle/>
          <a:p>
            <a:r>
              <a:rPr lang="en-US" sz="2400" dirty="0"/>
              <a:t>Two satellites provide higher confidence in accuracy of our products</a:t>
            </a:r>
          </a:p>
        </p:txBody>
      </p:sp>
    </p:spTree>
    <p:extLst>
      <p:ext uri="{BB962C8B-B14F-4D97-AF65-F5344CB8AC3E}">
        <p14:creationId xmlns:p14="http://schemas.microsoft.com/office/powerpoint/2010/main" val="10373923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4294967295"/>
          </p:nvPr>
        </p:nvPicPr>
        <p:blipFill>
          <a:blip r:embed="rId2"/>
          <a:stretch>
            <a:fillRect/>
          </a:stretch>
        </p:blipFill>
        <p:spPr>
          <a:xfrm>
            <a:off x="1524000" y="857250"/>
            <a:ext cx="3771636" cy="2574396"/>
          </a:xfrm>
          <a:prstGeom prst="rect">
            <a:avLst/>
          </a:prstGeom>
        </p:spPr>
      </p:pic>
      <p:pic>
        <p:nvPicPr>
          <p:cNvPr id="4" name="Picture 3"/>
          <p:cNvPicPr>
            <a:picLocks noChangeAspect="1"/>
          </p:cNvPicPr>
          <p:nvPr/>
        </p:nvPicPr>
        <p:blipFill>
          <a:blip r:embed="rId3"/>
          <a:stretch>
            <a:fillRect/>
          </a:stretch>
        </p:blipFill>
        <p:spPr>
          <a:xfrm>
            <a:off x="6491481" y="857252"/>
            <a:ext cx="3771900" cy="2594735"/>
          </a:xfrm>
          <a:prstGeom prst="rect">
            <a:avLst/>
          </a:prstGeom>
        </p:spPr>
      </p:pic>
      <p:pic>
        <p:nvPicPr>
          <p:cNvPr id="6" name="Picture 5"/>
          <p:cNvPicPr>
            <a:picLocks noChangeAspect="1"/>
          </p:cNvPicPr>
          <p:nvPr/>
        </p:nvPicPr>
        <p:blipFill>
          <a:blip r:embed="rId4"/>
          <a:stretch>
            <a:fillRect/>
          </a:stretch>
        </p:blipFill>
        <p:spPr>
          <a:xfrm>
            <a:off x="2590202" y="3447003"/>
            <a:ext cx="3771900" cy="2553749"/>
          </a:xfrm>
          <a:prstGeom prst="rect">
            <a:avLst/>
          </a:prstGeom>
        </p:spPr>
      </p:pic>
      <p:pic>
        <p:nvPicPr>
          <p:cNvPr id="7" name="Picture 6"/>
          <p:cNvPicPr>
            <a:picLocks noChangeAspect="1"/>
          </p:cNvPicPr>
          <p:nvPr/>
        </p:nvPicPr>
        <p:blipFill>
          <a:blip r:embed="rId5"/>
          <a:stretch>
            <a:fillRect/>
          </a:stretch>
        </p:blipFill>
        <p:spPr>
          <a:xfrm>
            <a:off x="7133007" y="3451986"/>
            <a:ext cx="2743200" cy="2562177"/>
          </a:xfrm>
          <a:prstGeom prst="rect">
            <a:avLst/>
          </a:prstGeom>
        </p:spPr>
      </p:pic>
      <p:sp>
        <p:nvSpPr>
          <p:cNvPr id="8" name="Rectangle 7"/>
          <p:cNvSpPr/>
          <p:nvPr/>
        </p:nvSpPr>
        <p:spPr>
          <a:xfrm>
            <a:off x="1524003" y="857250"/>
            <a:ext cx="669851" cy="5143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342886">
              <a:defRPr/>
            </a:pPr>
            <a:r>
              <a:rPr lang="en-US" sz="2700" dirty="0">
                <a:solidFill>
                  <a:prstClr val="black"/>
                </a:solidFill>
                <a:latin typeface="Palatino Linotype" panose="02040502050505030304"/>
              </a:rPr>
              <a:t>32 Day Mean LST: Day</a:t>
            </a:r>
          </a:p>
        </p:txBody>
      </p:sp>
      <p:sp>
        <p:nvSpPr>
          <p:cNvPr id="2" name="TextBox 1">
            <a:extLst>
              <a:ext uri="{FF2B5EF4-FFF2-40B4-BE49-F238E27FC236}">
                <a16:creationId xmlns:a16="http://schemas.microsoft.com/office/drawing/2014/main" id="{93C06C03-5BCF-4608-A882-4EBFC8CBD6A1}"/>
              </a:ext>
            </a:extLst>
          </p:cNvPr>
          <p:cNvSpPr txBox="1"/>
          <p:nvPr/>
        </p:nvSpPr>
        <p:spPr>
          <a:xfrm>
            <a:off x="5663952" y="6093298"/>
            <a:ext cx="2728439" cy="415498"/>
          </a:xfrm>
          <a:prstGeom prst="rect">
            <a:avLst/>
          </a:prstGeom>
          <a:noFill/>
        </p:spPr>
        <p:txBody>
          <a:bodyPr wrap="none" rtlCol="0">
            <a:spAutoFit/>
          </a:bodyPr>
          <a:lstStyle/>
          <a:p>
            <a:r>
              <a:rPr lang="en-US" sz="2100" dirty="0">
                <a:solidFill>
                  <a:srgbClr val="C00000"/>
                </a:solidFill>
              </a:rPr>
              <a:t>Small bias and scatter!!</a:t>
            </a:r>
          </a:p>
        </p:txBody>
      </p:sp>
      <p:cxnSp>
        <p:nvCxnSpPr>
          <p:cNvPr id="9" name="Straight Arrow Connector 8">
            <a:extLst>
              <a:ext uri="{FF2B5EF4-FFF2-40B4-BE49-F238E27FC236}">
                <a16:creationId xmlns:a16="http://schemas.microsoft.com/office/drawing/2014/main" id="{B85B4A79-DC81-4405-9AFE-0C4F7B874985}"/>
              </a:ext>
            </a:extLst>
          </p:cNvPr>
          <p:cNvCxnSpPr/>
          <p:nvPr/>
        </p:nvCxnSpPr>
        <p:spPr>
          <a:xfrm flipV="1">
            <a:off x="6672066" y="5805264"/>
            <a:ext cx="532951" cy="2880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30801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350239-37D5-0E41-8C83-46DE8AB367EC}"/>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23910" y="973180"/>
            <a:ext cx="7466275" cy="5186321"/>
          </a:xfrm>
          <a:prstGeom prst="rect">
            <a:avLst/>
          </a:prstGeom>
          <a:noFill/>
          <a:ln>
            <a:noFill/>
          </a:ln>
        </p:spPr>
      </p:pic>
      <p:sp>
        <p:nvSpPr>
          <p:cNvPr id="4" name="TextBox 3">
            <a:extLst>
              <a:ext uri="{FF2B5EF4-FFF2-40B4-BE49-F238E27FC236}">
                <a16:creationId xmlns:a16="http://schemas.microsoft.com/office/drawing/2014/main" id="{C98EBECD-2DB0-4143-87CB-EA79C1CFA4D4}"/>
              </a:ext>
            </a:extLst>
          </p:cNvPr>
          <p:cNvSpPr txBox="1"/>
          <p:nvPr/>
        </p:nvSpPr>
        <p:spPr>
          <a:xfrm>
            <a:off x="2425947" y="240950"/>
            <a:ext cx="8238922" cy="605230"/>
          </a:xfrm>
          <a:prstGeom prst="rect">
            <a:avLst/>
          </a:prstGeom>
          <a:noFill/>
        </p:spPr>
        <p:txBody>
          <a:bodyPr wrap="none" rtlCol="0">
            <a:spAutoFit/>
          </a:bodyPr>
          <a:lstStyle/>
          <a:p>
            <a:r>
              <a:rPr lang="en-US" sz="3333" dirty="0" err="1"/>
              <a:t>CrIS</a:t>
            </a:r>
            <a:r>
              <a:rPr lang="en-US" sz="3333" dirty="0"/>
              <a:t> (SNPP, NOAA20 – 32 days (7/25-8/25/19))</a:t>
            </a:r>
            <a:r>
              <a:rPr lang="en-US" sz="1500" dirty="0"/>
              <a:t> </a:t>
            </a:r>
          </a:p>
        </p:txBody>
      </p:sp>
      <p:sp>
        <p:nvSpPr>
          <p:cNvPr id="6" name="TextBox 5">
            <a:extLst>
              <a:ext uri="{FF2B5EF4-FFF2-40B4-BE49-F238E27FC236}">
                <a16:creationId xmlns:a16="http://schemas.microsoft.com/office/drawing/2014/main" id="{BEBF17CD-90F8-0C4D-8AEE-D733BCB3275A}"/>
              </a:ext>
            </a:extLst>
          </p:cNvPr>
          <p:cNvSpPr txBox="1"/>
          <p:nvPr/>
        </p:nvSpPr>
        <p:spPr>
          <a:xfrm>
            <a:off x="5207000" y="6159501"/>
            <a:ext cx="2262735" cy="323165"/>
          </a:xfrm>
          <a:prstGeom prst="rect">
            <a:avLst/>
          </a:prstGeom>
          <a:noFill/>
        </p:spPr>
        <p:txBody>
          <a:bodyPr wrap="none" rtlCol="0">
            <a:spAutoFit/>
          </a:bodyPr>
          <a:lstStyle/>
          <a:p>
            <a:r>
              <a:rPr lang="en-US" sz="1500" dirty="0"/>
              <a:t>Credit:  </a:t>
            </a:r>
            <a:r>
              <a:rPr lang="en-US" sz="1500" dirty="0" err="1"/>
              <a:t>Banghua</a:t>
            </a:r>
            <a:r>
              <a:rPr lang="en-US" sz="1500" dirty="0"/>
              <a:t> Yan, STAR</a:t>
            </a:r>
          </a:p>
        </p:txBody>
      </p:sp>
    </p:spTree>
    <p:extLst>
      <p:ext uri="{BB962C8B-B14F-4D97-AF65-F5344CB8AC3E}">
        <p14:creationId xmlns:p14="http://schemas.microsoft.com/office/powerpoint/2010/main" val="13807210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1500" y="1734517"/>
            <a:ext cx="5778500" cy="4333875"/>
          </a:xfrm>
          <a:prstGeom prst="rect">
            <a:avLst/>
          </a:prstGeom>
        </p:spPr>
      </p:pic>
      <p:sp>
        <p:nvSpPr>
          <p:cNvPr id="3" name="TextBox 2">
            <a:extLst>
              <a:ext uri="{FF2B5EF4-FFF2-40B4-BE49-F238E27FC236}">
                <a16:creationId xmlns:a16="http://schemas.microsoft.com/office/drawing/2014/main" id="{37D41826-617C-4423-B623-4F711D99CDB5}"/>
              </a:ext>
            </a:extLst>
          </p:cNvPr>
          <p:cNvSpPr txBox="1"/>
          <p:nvPr/>
        </p:nvSpPr>
        <p:spPr>
          <a:xfrm>
            <a:off x="1587500" y="762000"/>
            <a:ext cx="8636852" cy="861967"/>
          </a:xfrm>
          <a:prstGeom prst="rect">
            <a:avLst/>
          </a:prstGeom>
          <a:noFill/>
        </p:spPr>
        <p:txBody>
          <a:bodyPr wrap="none" rtlCol="0">
            <a:spAutoFit/>
          </a:bodyPr>
          <a:lstStyle/>
          <a:p>
            <a:r>
              <a:rPr lang="en-US" sz="1667" dirty="0"/>
              <a:t>Stable orbits , two satellites in the same orbit enables stability monitoring for climate applications</a:t>
            </a:r>
          </a:p>
          <a:p>
            <a:endParaRPr lang="en-US" sz="1667" dirty="0"/>
          </a:p>
          <a:p>
            <a:r>
              <a:rPr lang="en-US" sz="1667" dirty="0"/>
              <a:t>        Antenna Temperature differences between SNPP and NOAA-20 for 4 different months </a:t>
            </a:r>
          </a:p>
        </p:txBody>
      </p:sp>
      <p:sp>
        <p:nvSpPr>
          <p:cNvPr id="4" name="TextBox 3">
            <a:extLst>
              <a:ext uri="{FF2B5EF4-FFF2-40B4-BE49-F238E27FC236}">
                <a16:creationId xmlns:a16="http://schemas.microsoft.com/office/drawing/2014/main" id="{6A8A1371-8D25-FF49-876D-0E3CDE348A94}"/>
              </a:ext>
            </a:extLst>
          </p:cNvPr>
          <p:cNvSpPr txBox="1"/>
          <p:nvPr/>
        </p:nvSpPr>
        <p:spPr>
          <a:xfrm>
            <a:off x="2857500" y="6168876"/>
            <a:ext cx="2615139" cy="323165"/>
          </a:xfrm>
          <a:prstGeom prst="rect">
            <a:avLst/>
          </a:prstGeom>
          <a:noFill/>
        </p:spPr>
        <p:txBody>
          <a:bodyPr wrap="none" rtlCol="0">
            <a:spAutoFit/>
          </a:bodyPr>
          <a:lstStyle/>
          <a:p>
            <a:r>
              <a:rPr lang="en-US" sz="1500" dirty="0"/>
              <a:t>Credit:  </a:t>
            </a:r>
            <a:r>
              <a:rPr lang="en-US" sz="1500" dirty="0" err="1"/>
              <a:t>Xingpin</a:t>
            </a:r>
            <a:r>
              <a:rPr lang="en-US" sz="1500" dirty="0"/>
              <a:t> Liu, STAR/IMSG</a:t>
            </a:r>
          </a:p>
        </p:txBody>
      </p:sp>
    </p:spTree>
    <p:extLst>
      <p:ext uri="{BB962C8B-B14F-4D97-AF65-F5344CB8AC3E}">
        <p14:creationId xmlns:p14="http://schemas.microsoft.com/office/powerpoint/2010/main" val="17156789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E264254A-2197-7D42-B895-A481D509739F}"/>
              </a:ext>
            </a:extLst>
          </p:cNvPr>
          <p:cNvSpPr>
            <a:spLocks noGrp="1" noChangeArrowheads="1"/>
          </p:cNvSpPr>
          <p:nvPr>
            <p:ph type="title"/>
          </p:nvPr>
        </p:nvSpPr>
        <p:spPr>
          <a:xfrm>
            <a:off x="1981200" y="457200"/>
            <a:ext cx="8229600" cy="914400"/>
          </a:xfrm>
        </p:spPr>
        <p:txBody>
          <a:bodyPr/>
          <a:lstStyle/>
          <a:p>
            <a:pPr algn="ctr" eaLnBrk="1" hangingPunct="1"/>
            <a:r>
              <a:rPr lang="en-US" altLang="en-US" sz="2800" dirty="0">
                <a:solidFill>
                  <a:schemeClr val="tx1"/>
                </a:solidFill>
              </a:rPr>
              <a:t>Satellite Orbital Drifts</a:t>
            </a:r>
          </a:p>
        </p:txBody>
      </p:sp>
      <p:sp>
        <p:nvSpPr>
          <p:cNvPr id="13315" name="Rectangle 3">
            <a:extLst>
              <a:ext uri="{FF2B5EF4-FFF2-40B4-BE49-F238E27FC236}">
                <a16:creationId xmlns:a16="http://schemas.microsoft.com/office/drawing/2014/main" id="{E3CBD202-E86D-DC4A-A4BD-9733BA797529}"/>
              </a:ext>
            </a:extLst>
          </p:cNvPr>
          <p:cNvSpPr>
            <a:spLocks noGrp="1" noChangeArrowheads="1"/>
          </p:cNvSpPr>
          <p:nvPr>
            <p:ph type="body" sz="half" idx="1"/>
          </p:nvPr>
        </p:nvSpPr>
        <p:spPr>
          <a:xfrm>
            <a:off x="1524001" y="1662113"/>
            <a:ext cx="2428875" cy="5053012"/>
          </a:xfrm>
        </p:spPr>
        <p:txBody>
          <a:bodyPr/>
          <a:lstStyle/>
          <a:p>
            <a:pPr eaLnBrk="1" hangingPunct="1">
              <a:lnSpc>
                <a:spcPct val="90000"/>
              </a:lnSpc>
              <a:buClr>
                <a:schemeClr val="tx1"/>
              </a:buClr>
              <a:buFont typeface="Wingdings" pitchFamily="2" charset="2"/>
              <a:buNone/>
              <a:defRPr/>
            </a:pPr>
            <a:endParaRPr lang="en-US" altLang="en-US" sz="1400" dirty="0">
              <a:sym typeface="Symbol" panose="05050102010706020507" pitchFamily="18" charset="2"/>
            </a:endParaRPr>
          </a:p>
          <a:p>
            <a:pPr marL="0" indent="0">
              <a:lnSpc>
                <a:spcPct val="90000"/>
              </a:lnSpc>
              <a:buClr>
                <a:schemeClr val="tx1"/>
              </a:buClr>
              <a:buNone/>
              <a:defRPr/>
            </a:pPr>
            <a:endParaRPr lang="en-US" altLang="en-US" sz="1600" dirty="0">
              <a:solidFill>
                <a:srgbClr val="000000"/>
              </a:solidFill>
              <a:sym typeface="Symbol" panose="05050102010706020507" pitchFamily="18" charset="2"/>
            </a:endParaRPr>
          </a:p>
          <a:p>
            <a:pPr eaLnBrk="1" hangingPunct="1">
              <a:lnSpc>
                <a:spcPct val="90000"/>
              </a:lnSpc>
              <a:buClr>
                <a:schemeClr val="tx1"/>
              </a:buClr>
              <a:buFont typeface="Wingdings" pitchFamily="2" charset="2"/>
              <a:buChar char="q"/>
              <a:defRPr/>
            </a:pPr>
            <a:endParaRPr lang="en-US" altLang="en-US" sz="1600" dirty="0">
              <a:solidFill>
                <a:srgbClr val="000000"/>
              </a:solidFill>
              <a:sym typeface="Symbol" panose="05050102010706020507" pitchFamily="18" charset="2"/>
            </a:endParaRPr>
          </a:p>
          <a:p>
            <a:pPr eaLnBrk="1" hangingPunct="1">
              <a:lnSpc>
                <a:spcPct val="90000"/>
              </a:lnSpc>
              <a:buClr>
                <a:schemeClr val="tx1"/>
              </a:buClr>
              <a:buFont typeface="Wingdings" pitchFamily="2" charset="2"/>
              <a:buChar char="Ø"/>
              <a:defRPr/>
            </a:pPr>
            <a:endParaRPr lang="en-US" altLang="en-US" sz="1600" dirty="0">
              <a:solidFill>
                <a:srgbClr val="000000"/>
              </a:solidFill>
              <a:sym typeface="Symbol" panose="05050102010706020507" pitchFamily="18" charset="2"/>
            </a:endParaRPr>
          </a:p>
          <a:p>
            <a:pPr eaLnBrk="1" hangingPunct="1">
              <a:lnSpc>
                <a:spcPct val="90000"/>
              </a:lnSpc>
              <a:buClr>
                <a:schemeClr val="tx1"/>
              </a:buClr>
              <a:buFont typeface="Wingdings" pitchFamily="2" charset="2"/>
              <a:buChar char="Ø"/>
              <a:defRPr/>
            </a:pPr>
            <a:endParaRPr lang="en-US" altLang="en-US" sz="1600" dirty="0">
              <a:solidFill>
                <a:srgbClr val="000000"/>
              </a:solidFill>
              <a:sym typeface="Symbol" panose="05050102010706020507" pitchFamily="18" charset="2"/>
            </a:endParaRPr>
          </a:p>
          <a:p>
            <a:pPr eaLnBrk="1" hangingPunct="1">
              <a:lnSpc>
                <a:spcPct val="90000"/>
              </a:lnSpc>
              <a:buClr>
                <a:schemeClr val="tx1"/>
              </a:buClr>
              <a:buFont typeface="Wingdings" pitchFamily="2" charset="2"/>
              <a:buChar char="Ø"/>
              <a:defRPr/>
            </a:pPr>
            <a:endParaRPr lang="en-US" altLang="en-US" sz="1600" dirty="0">
              <a:solidFill>
                <a:srgbClr val="000000"/>
              </a:solidFill>
              <a:sym typeface="Symbol" panose="05050102010706020507" pitchFamily="18" charset="2"/>
            </a:endParaRPr>
          </a:p>
          <a:p>
            <a:pPr eaLnBrk="1" hangingPunct="1">
              <a:lnSpc>
                <a:spcPct val="90000"/>
              </a:lnSpc>
              <a:buClr>
                <a:schemeClr val="tx1"/>
              </a:buClr>
              <a:buFont typeface="Wingdings" pitchFamily="2" charset="2"/>
              <a:buNone/>
              <a:defRPr/>
            </a:pPr>
            <a:endParaRPr lang="en-US" altLang="en-US" sz="2000" dirty="0">
              <a:sym typeface="Symbol" panose="05050102010706020507" pitchFamily="18" charset="2"/>
            </a:endParaRPr>
          </a:p>
          <a:p>
            <a:pPr eaLnBrk="1" hangingPunct="1">
              <a:lnSpc>
                <a:spcPct val="90000"/>
              </a:lnSpc>
              <a:buClr>
                <a:schemeClr val="tx1"/>
              </a:buClr>
              <a:buFont typeface="Wingdings" pitchFamily="2" charset="2"/>
              <a:buNone/>
              <a:defRPr/>
            </a:pPr>
            <a:endParaRPr lang="en-US" altLang="en-US" sz="2000" dirty="0">
              <a:sym typeface="Symbol" panose="05050102010706020507" pitchFamily="18" charset="2"/>
            </a:endParaRPr>
          </a:p>
          <a:p>
            <a:pPr eaLnBrk="1" hangingPunct="1">
              <a:lnSpc>
                <a:spcPct val="90000"/>
              </a:lnSpc>
              <a:buClr>
                <a:schemeClr val="tx1"/>
              </a:buClr>
              <a:buFont typeface="Wingdings" pitchFamily="2" charset="2"/>
              <a:buNone/>
              <a:defRPr/>
            </a:pPr>
            <a:endParaRPr lang="en-US" altLang="en-US" sz="2000" dirty="0">
              <a:sym typeface="Symbol" panose="05050102010706020507" pitchFamily="18" charset="2"/>
            </a:endParaRPr>
          </a:p>
        </p:txBody>
      </p:sp>
      <p:pic>
        <p:nvPicPr>
          <p:cNvPr id="19460" name="Picture 4" descr="nesdisbanner_left">
            <a:extLst>
              <a:ext uri="{FF2B5EF4-FFF2-40B4-BE49-F238E27FC236}">
                <a16:creationId xmlns:a16="http://schemas.microsoft.com/office/drawing/2014/main" id="{5BFB5D1B-1118-9D41-8EF3-9853B18CA085}"/>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1541463" y="0"/>
            <a:ext cx="4038600" cy="458788"/>
          </a:xfrm>
          <a:solidFill>
            <a:schemeClr val="accent1"/>
          </a:solidFill>
        </p:spPr>
      </p:pic>
      <p:sp>
        <p:nvSpPr>
          <p:cNvPr id="19461" name="Slide Number Placeholder 6">
            <a:extLst>
              <a:ext uri="{FF2B5EF4-FFF2-40B4-BE49-F238E27FC236}">
                <a16:creationId xmlns:a16="http://schemas.microsoft.com/office/drawing/2014/main" id="{9F6DCA08-E72B-8E46-9CAC-85DF7F656CB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700"/>
              </a:spcBef>
              <a:buClr>
                <a:schemeClr val="accent2"/>
              </a:buClr>
              <a:buSzPct val="60000"/>
              <a:buFont typeface="Wingdings" pitchFamily="2" charset="2"/>
              <a:buChar char=""/>
              <a:defRPr sz="2900">
                <a:solidFill>
                  <a:schemeClr val="tx1"/>
                </a:solidFill>
                <a:latin typeface="Tw Cen MT" panose="020B0602020104020603" pitchFamily="34" charset="77"/>
              </a:defRPr>
            </a:lvl1pPr>
            <a:lvl2pPr marL="742920" indent="-285739">
              <a:spcBef>
                <a:spcPts val="550"/>
              </a:spcBef>
              <a:buClr>
                <a:schemeClr val="accent1"/>
              </a:buClr>
              <a:buSzPct val="70000"/>
              <a:buFont typeface="Wingdings 2" pitchFamily="2" charset="2"/>
              <a:buChar char=""/>
              <a:defRPr sz="2600">
                <a:solidFill>
                  <a:schemeClr val="tx1"/>
                </a:solidFill>
                <a:latin typeface="Tw Cen MT" panose="020B0602020104020603" pitchFamily="34" charset="77"/>
              </a:defRPr>
            </a:lvl2pPr>
            <a:lvl3pPr marL="1142954" indent="-228591">
              <a:spcBef>
                <a:spcPts val="500"/>
              </a:spcBef>
              <a:buClr>
                <a:schemeClr val="accent2"/>
              </a:buClr>
              <a:buSzPct val="75000"/>
              <a:buFont typeface="Wingdings" pitchFamily="2" charset="2"/>
              <a:buChar char=""/>
              <a:defRPr sz="2300">
                <a:solidFill>
                  <a:schemeClr val="tx1"/>
                </a:solidFill>
                <a:latin typeface="Tw Cen MT" panose="020B0602020104020603" pitchFamily="34" charset="77"/>
              </a:defRPr>
            </a:lvl3pPr>
            <a:lvl4pPr marL="1600136" indent="-228591">
              <a:spcBef>
                <a:spcPts val="400"/>
              </a:spcBef>
              <a:buClr>
                <a:srgbClr val="A5AB81"/>
              </a:buClr>
              <a:buSzPct val="75000"/>
              <a:buFont typeface="Wingdings" pitchFamily="2" charset="2"/>
              <a:buChar char=""/>
              <a:defRPr sz="2000">
                <a:solidFill>
                  <a:schemeClr val="tx1"/>
                </a:solidFill>
                <a:latin typeface="Tw Cen MT" panose="020B0602020104020603" pitchFamily="34" charset="77"/>
              </a:defRPr>
            </a:lvl4pPr>
            <a:lvl5pPr marL="2057318" indent="-228591">
              <a:spcBef>
                <a:spcPts val="400"/>
              </a:spcBef>
              <a:buClr>
                <a:srgbClr val="D8B25C"/>
              </a:buClr>
              <a:buSzPct val="65000"/>
              <a:buFont typeface="Wingdings" pitchFamily="2" charset="2"/>
              <a:buChar char=""/>
              <a:defRPr sz="2000">
                <a:solidFill>
                  <a:schemeClr val="tx1"/>
                </a:solidFill>
                <a:latin typeface="Tw Cen MT" panose="020B0602020104020603" pitchFamily="34" charset="77"/>
              </a:defRPr>
            </a:lvl5pPr>
            <a:lvl6pPr marL="2514499" indent="-228591"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anose="020B0602020104020603" pitchFamily="34" charset="77"/>
              </a:defRPr>
            </a:lvl6pPr>
            <a:lvl7pPr marL="2971681" indent="-228591"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anose="020B0602020104020603" pitchFamily="34" charset="77"/>
              </a:defRPr>
            </a:lvl7pPr>
            <a:lvl8pPr marL="3428863" indent="-228591"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anose="020B0602020104020603" pitchFamily="34" charset="77"/>
              </a:defRPr>
            </a:lvl8pPr>
            <a:lvl9pPr marL="3886045" indent="-228591"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anose="020B0602020104020603" pitchFamily="34" charset="77"/>
              </a:defRPr>
            </a:lvl9pPr>
          </a:lstStyle>
          <a:p>
            <a:pPr defTabSz="914363" fontAlgn="base">
              <a:lnSpc>
                <a:spcPct val="80000"/>
              </a:lnSpc>
              <a:spcBef>
                <a:spcPct val="0"/>
              </a:spcBef>
              <a:spcAft>
                <a:spcPct val="0"/>
              </a:spcAft>
              <a:buClrTx/>
              <a:buSzTx/>
              <a:buNone/>
            </a:pPr>
            <a:fld id="{EC3E258E-67BC-2B44-9485-90C6BC9CFDC7}" type="slidenum">
              <a:rPr lang="en-US" altLang="en-US" sz="1200">
                <a:solidFill>
                  <a:srgbClr val="FFFFFF"/>
                </a:solidFill>
                <a:latin typeface="Arial" panose="020B0604020202020204" pitchFamily="34" charset="0"/>
              </a:rPr>
              <a:pPr defTabSz="914363" fontAlgn="base">
                <a:lnSpc>
                  <a:spcPct val="80000"/>
                </a:lnSpc>
                <a:spcBef>
                  <a:spcPct val="0"/>
                </a:spcBef>
                <a:spcAft>
                  <a:spcPct val="0"/>
                </a:spcAft>
                <a:buClrTx/>
                <a:buSzTx/>
                <a:buNone/>
              </a:pPr>
              <a:t>19</a:t>
            </a:fld>
            <a:endParaRPr lang="en-US" altLang="en-US" sz="1200">
              <a:solidFill>
                <a:srgbClr val="FFFFFF"/>
              </a:solidFill>
              <a:latin typeface="Arial" panose="020B0604020202020204" pitchFamily="34" charset="0"/>
            </a:endParaRPr>
          </a:p>
        </p:txBody>
      </p:sp>
      <p:pic>
        <p:nvPicPr>
          <p:cNvPr id="19462" name="Picture 1">
            <a:extLst>
              <a:ext uri="{FF2B5EF4-FFF2-40B4-BE49-F238E27FC236}">
                <a16:creationId xmlns:a16="http://schemas.microsoft.com/office/drawing/2014/main" id="{0381CFD4-4161-6343-87E2-063D0628AA3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2298701"/>
            <a:ext cx="8610600" cy="409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3" name="TextBox 2">
            <a:extLst>
              <a:ext uri="{FF2B5EF4-FFF2-40B4-BE49-F238E27FC236}">
                <a16:creationId xmlns:a16="http://schemas.microsoft.com/office/drawing/2014/main" id="{25737E24-4556-7B49-ADC8-CF9961E311AE}"/>
              </a:ext>
            </a:extLst>
          </p:cNvPr>
          <p:cNvSpPr txBox="1">
            <a:spLocks noChangeArrowheads="1"/>
          </p:cNvSpPr>
          <p:nvPr/>
        </p:nvSpPr>
        <p:spPr bwMode="auto">
          <a:xfrm>
            <a:off x="2609597" y="1467704"/>
            <a:ext cx="697280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171450" indent="-171450">
              <a:spcBef>
                <a:spcPts val="700"/>
              </a:spcBef>
              <a:buClr>
                <a:schemeClr val="accent2"/>
              </a:buClr>
              <a:buSzPct val="60000"/>
              <a:buFont typeface="Wingdings" pitchFamily="2" charset="2"/>
              <a:buChar char=""/>
              <a:defRPr sz="2900">
                <a:solidFill>
                  <a:schemeClr val="tx1"/>
                </a:solidFill>
                <a:latin typeface="Tw Cen MT" panose="020B0602020104020603" pitchFamily="34" charset="77"/>
              </a:defRPr>
            </a:lvl1pPr>
            <a:lvl2pPr marL="742950" indent="-285750">
              <a:spcBef>
                <a:spcPts val="550"/>
              </a:spcBef>
              <a:buClr>
                <a:schemeClr val="accent1"/>
              </a:buClr>
              <a:buSzPct val="70000"/>
              <a:buFont typeface="Wingdings 2" pitchFamily="2" charset="2"/>
              <a:buChar char=""/>
              <a:defRPr sz="2600">
                <a:solidFill>
                  <a:schemeClr val="tx1"/>
                </a:solidFill>
                <a:latin typeface="Tw Cen MT" panose="020B0602020104020603" pitchFamily="34" charset="77"/>
              </a:defRPr>
            </a:lvl2pPr>
            <a:lvl3pPr marL="1143000" indent="-228600">
              <a:spcBef>
                <a:spcPts val="500"/>
              </a:spcBef>
              <a:buClr>
                <a:schemeClr val="accent2"/>
              </a:buClr>
              <a:buSzPct val="75000"/>
              <a:buFont typeface="Wingdings" pitchFamily="2" charset="2"/>
              <a:buChar char=""/>
              <a:defRPr sz="2300">
                <a:solidFill>
                  <a:schemeClr val="tx1"/>
                </a:solidFill>
                <a:latin typeface="Tw Cen MT" panose="020B0602020104020603" pitchFamily="34" charset="77"/>
              </a:defRPr>
            </a:lvl3pPr>
            <a:lvl4pPr marL="1600200" indent="-228600">
              <a:spcBef>
                <a:spcPts val="400"/>
              </a:spcBef>
              <a:buClr>
                <a:srgbClr val="A5AB81"/>
              </a:buClr>
              <a:buSzPct val="75000"/>
              <a:buFont typeface="Wingdings" pitchFamily="2" charset="2"/>
              <a:buChar char=""/>
              <a:defRPr sz="2000">
                <a:solidFill>
                  <a:schemeClr val="tx1"/>
                </a:solidFill>
                <a:latin typeface="Tw Cen MT" panose="020B0602020104020603" pitchFamily="34" charset="77"/>
              </a:defRPr>
            </a:lvl4pPr>
            <a:lvl5pPr marL="2057400" indent="-228600">
              <a:spcBef>
                <a:spcPts val="400"/>
              </a:spcBef>
              <a:buClr>
                <a:srgbClr val="D8B25C"/>
              </a:buClr>
              <a:buSzPct val="65000"/>
              <a:buFont typeface="Wingdings" pitchFamily="2" charset="2"/>
              <a:buChar char=""/>
              <a:defRPr sz="2000">
                <a:solidFill>
                  <a:schemeClr val="tx1"/>
                </a:solidFill>
                <a:latin typeface="Tw Cen MT" panose="020B0602020104020603" pitchFamily="34" charset="77"/>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anose="020B0602020104020603" pitchFamily="34" charset="77"/>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anose="020B0602020104020603" pitchFamily="34" charset="77"/>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anose="020B0602020104020603" pitchFamily="34" charset="77"/>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anose="020B0602020104020603" pitchFamily="34" charset="77"/>
              </a:defRPr>
            </a:lvl9pPr>
          </a:lstStyle>
          <a:p>
            <a:pPr marL="171443" indent="-171443" defTabSz="914363" eaLnBrk="0" fontAlgn="base" hangingPunct="0">
              <a:spcBef>
                <a:spcPct val="0"/>
              </a:spcBef>
              <a:spcAft>
                <a:spcPct val="0"/>
              </a:spcAft>
              <a:buClrTx/>
              <a:buSzTx/>
              <a:buFont typeface="Arial" panose="020B0604020202020204" pitchFamily="34" charset="0"/>
              <a:buChar char="•"/>
            </a:pPr>
            <a:r>
              <a:rPr lang="en-US" altLang="en-US" sz="1200" dirty="0" err="1">
                <a:solidFill>
                  <a:prstClr val="black"/>
                </a:solidFill>
                <a:latin typeface="Arial" panose="020B0604020202020204" pitchFamily="34" charset="0"/>
              </a:rPr>
              <a:t>MetOp</a:t>
            </a:r>
            <a:r>
              <a:rPr lang="en-US" altLang="en-US" sz="1200" dirty="0">
                <a:solidFill>
                  <a:prstClr val="black"/>
                </a:solidFill>
                <a:latin typeface="Arial" panose="020B0604020202020204" pitchFamily="34" charset="0"/>
              </a:rPr>
              <a:t>-A, -B, and future –C have close to the same 9:30am stable morning orbits</a:t>
            </a:r>
          </a:p>
          <a:p>
            <a:pPr marL="171443" indent="-171443" defTabSz="914363" eaLnBrk="0" fontAlgn="base" hangingPunct="0">
              <a:spcBef>
                <a:spcPct val="0"/>
              </a:spcBef>
              <a:spcAft>
                <a:spcPct val="0"/>
              </a:spcAft>
              <a:buClrTx/>
              <a:buSzTx/>
              <a:buFont typeface="Arial" panose="020B0604020202020204" pitchFamily="34" charset="0"/>
              <a:buChar char="•"/>
            </a:pPr>
            <a:r>
              <a:rPr lang="en-US" altLang="en-US" sz="1200" dirty="0">
                <a:solidFill>
                  <a:prstClr val="black"/>
                </a:solidFill>
                <a:latin typeface="Arial" panose="020B0604020202020204" pitchFamily="34" charset="0"/>
              </a:rPr>
              <a:t>Aqua, SNPP, NOAA-20, and future JPSS have close to the same 13:30pm stable afternoon orbits</a:t>
            </a:r>
          </a:p>
          <a:p>
            <a:pPr marL="171443" indent="-171443" defTabSz="914363" eaLnBrk="0" fontAlgn="base" hangingPunct="0">
              <a:spcBef>
                <a:spcPct val="0"/>
              </a:spcBef>
              <a:spcAft>
                <a:spcPct val="0"/>
              </a:spcAft>
              <a:buClrTx/>
              <a:buSzTx/>
              <a:buFont typeface="Arial" panose="020B0604020202020204" pitchFamily="34" charset="0"/>
              <a:buChar char="•"/>
            </a:pPr>
            <a:r>
              <a:rPr lang="en-US" altLang="en-US" sz="1200" dirty="0">
                <a:solidFill>
                  <a:prstClr val="black"/>
                </a:solidFill>
                <a:latin typeface="Arial" panose="020B0604020202020204" pitchFamily="34" charset="0"/>
              </a:rPr>
              <a:t>Terra has a stable 10:30am morning orbit</a:t>
            </a:r>
          </a:p>
          <a:p>
            <a:pPr marL="171443" indent="-171443" defTabSz="914363" eaLnBrk="0" fontAlgn="base" hangingPunct="0">
              <a:spcBef>
                <a:spcPct val="0"/>
              </a:spcBef>
              <a:spcAft>
                <a:spcPct val="0"/>
              </a:spcAft>
              <a:buClrTx/>
              <a:buSzTx/>
              <a:buFont typeface="Arial" panose="020B0604020202020204" pitchFamily="34" charset="0"/>
              <a:buChar char="•"/>
            </a:pPr>
            <a:r>
              <a:rPr lang="en-US" altLang="en-US" sz="1200" dirty="0">
                <a:solidFill>
                  <a:prstClr val="black"/>
                </a:solidFill>
                <a:latin typeface="Arial" panose="020B0604020202020204" pitchFamily="34" charset="0"/>
              </a:rPr>
              <a:t>All other satellite’s orbits drifted with time</a:t>
            </a:r>
          </a:p>
        </p:txBody>
      </p:sp>
      <p:sp>
        <p:nvSpPr>
          <p:cNvPr id="19464" name="TextBox 3">
            <a:extLst>
              <a:ext uri="{FF2B5EF4-FFF2-40B4-BE49-F238E27FC236}">
                <a16:creationId xmlns:a16="http://schemas.microsoft.com/office/drawing/2014/main" id="{144E9D4A-AF90-D848-B0FF-1BE3FE68E7C3}"/>
              </a:ext>
            </a:extLst>
          </p:cNvPr>
          <p:cNvSpPr txBox="1">
            <a:spLocks noChangeArrowheads="1"/>
          </p:cNvSpPr>
          <p:nvPr/>
        </p:nvSpPr>
        <p:spPr bwMode="auto">
          <a:xfrm>
            <a:off x="3261187" y="6259513"/>
            <a:ext cx="5288627"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700"/>
              </a:spcBef>
              <a:buClr>
                <a:schemeClr val="accent2"/>
              </a:buClr>
              <a:buSzPct val="60000"/>
              <a:buFont typeface="Wingdings" pitchFamily="2" charset="2"/>
              <a:buChar char=""/>
              <a:defRPr sz="2900">
                <a:solidFill>
                  <a:schemeClr val="tx1"/>
                </a:solidFill>
                <a:latin typeface="Tw Cen MT" panose="020B0602020104020603" pitchFamily="34" charset="77"/>
              </a:defRPr>
            </a:lvl1pPr>
            <a:lvl2pPr marL="742950" indent="-285750">
              <a:spcBef>
                <a:spcPts val="550"/>
              </a:spcBef>
              <a:buClr>
                <a:schemeClr val="accent1"/>
              </a:buClr>
              <a:buSzPct val="70000"/>
              <a:buFont typeface="Wingdings 2" pitchFamily="2" charset="2"/>
              <a:buChar char=""/>
              <a:defRPr sz="2600">
                <a:solidFill>
                  <a:schemeClr val="tx1"/>
                </a:solidFill>
                <a:latin typeface="Tw Cen MT" panose="020B0602020104020603" pitchFamily="34" charset="77"/>
              </a:defRPr>
            </a:lvl2pPr>
            <a:lvl3pPr marL="1143000" indent="-228600">
              <a:spcBef>
                <a:spcPts val="500"/>
              </a:spcBef>
              <a:buClr>
                <a:schemeClr val="accent2"/>
              </a:buClr>
              <a:buSzPct val="75000"/>
              <a:buFont typeface="Wingdings" pitchFamily="2" charset="2"/>
              <a:buChar char=""/>
              <a:defRPr sz="2300">
                <a:solidFill>
                  <a:schemeClr val="tx1"/>
                </a:solidFill>
                <a:latin typeface="Tw Cen MT" panose="020B0602020104020603" pitchFamily="34" charset="77"/>
              </a:defRPr>
            </a:lvl3pPr>
            <a:lvl4pPr marL="1600200" indent="-228600">
              <a:spcBef>
                <a:spcPts val="400"/>
              </a:spcBef>
              <a:buClr>
                <a:srgbClr val="A5AB81"/>
              </a:buClr>
              <a:buSzPct val="75000"/>
              <a:buFont typeface="Wingdings" pitchFamily="2" charset="2"/>
              <a:buChar char=""/>
              <a:defRPr sz="2000">
                <a:solidFill>
                  <a:schemeClr val="tx1"/>
                </a:solidFill>
                <a:latin typeface="Tw Cen MT" panose="020B0602020104020603" pitchFamily="34" charset="77"/>
              </a:defRPr>
            </a:lvl4pPr>
            <a:lvl5pPr marL="2057400" indent="-228600">
              <a:spcBef>
                <a:spcPts val="400"/>
              </a:spcBef>
              <a:buClr>
                <a:srgbClr val="D8B25C"/>
              </a:buClr>
              <a:buSzPct val="65000"/>
              <a:buFont typeface="Wingdings" pitchFamily="2" charset="2"/>
              <a:buChar char=""/>
              <a:defRPr sz="2000">
                <a:solidFill>
                  <a:schemeClr val="tx1"/>
                </a:solidFill>
                <a:latin typeface="Tw Cen MT" panose="020B0602020104020603" pitchFamily="34" charset="77"/>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anose="020B0602020104020603" pitchFamily="34" charset="77"/>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anose="020B0602020104020603" pitchFamily="34" charset="77"/>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anose="020B0602020104020603" pitchFamily="34" charset="77"/>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anose="020B0602020104020603" pitchFamily="34" charset="77"/>
              </a:defRPr>
            </a:lvl9pPr>
          </a:lstStyle>
          <a:p>
            <a:pPr algn="ctr" defTabSz="914363" eaLnBrk="0" fontAlgn="base" hangingPunct="0">
              <a:spcBef>
                <a:spcPct val="0"/>
              </a:spcBef>
              <a:spcAft>
                <a:spcPct val="0"/>
              </a:spcAft>
              <a:buClrTx/>
              <a:buSzTx/>
              <a:buNone/>
            </a:pPr>
            <a:r>
              <a:rPr lang="en-US" altLang="en-US" sz="1400">
                <a:solidFill>
                  <a:prstClr val="black"/>
                </a:solidFill>
                <a:latin typeface="Arial" panose="020B0604020202020204" pitchFamily="34" charset="0"/>
              </a:rPr>
              <a:t>Satellite local equator crossing time (LECT) for ascending orbits </a:t>
            </a:r>
          </a:p>
          <a:p>
            <a:pPr algn="ctr" defTabSz="914363" eaLnBrk="0" fontAlgn="base" hangingPunct="0">
              <a:spcBef>
                <a:spcPct val="0"/>
              </a:spcBef>
              <a:spcAft>
                <a:spcPct val="0"/>
              </a:spcAft>
              <a:buClrTx/>
              <a:buSzTx/>
              <a:buNone/>
            </a:pPr>
            <a:r>
              <a:rPr lang="en-US" altLang="en-US" sz="1100">
                <a:solidFill>
                  <a:prstClr val="black"/>
                </a:solidFill>
                <a:latin typeface="Arial" panose="020B0604020202020204" pitchFamily="34" charset="0"/>
              </a:rPr>
              <a:t>(Plot is provided by STAR calibration team)</a:t>
            </a:r>
          </a:p>
        </p:txBody>
      </p:sp>
      <p:cxnSp>
        <p:nvCxnSpPr>
          <p:cNvPr id="3" name="Straight Arrow Connector 2">
            <a:extLst>
              <a:ext uri="{FF2B5EF4-FFF2-40B4-BE49-F238E27FC236}">
                <a16:creationId xmlns:a16="http://schemas.microsoft.com/office/drawing/2014/main" id="{AE5673B5-E2EE-EC47-A52B-83D22C4FE268}"/>
              </a:ext>
            </a:extLst>
          </p:cNvPr>
          <p:cNvCxnSpPr/>
          <p:nvPr/>
        </p:nvCxnSpPr>
        <p:spPr>
          <a:xfrm>
            <a:off x="5745163" y="2012950"/>
            <a:ext cx="1838325" cy="35004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9DFF5962-1033-F549-9009-49DC668466E8}"/>
              </a:ext>
            </a:extLst>
          </p:cNvPr>
          <p:cNvCxnSpPr/>
          <p:nvPr/>
        </p:nvCxnSpPr>
        <p:spPr>
          <a:xfrm>
            <a:off x="7085013" y="1801813"/>
            <a:ext cx="1633537" cy="15700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6484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a:solidFill>
                  <a:schemeClr val="tx1"/>
                </a:solidFill>
                <a:latin typeface="Helvetica" pitchFamily="34" charset="0"/>
                <a:cs typeface="Gisha" panose="020B0502040204020203" pitchFamily="34" charset="-79"/>
              </a:rPr>
              <a:t>    JPSS Payload Capability</a:t>
            </a:r>
          </a:p>
        </p:txBody>
      </p:sp>
      <p:sp>
        <p:nvSpPr>
          <p:cNvPr id="5" name="Slide Number Placeholder 4"/>
          <p:cNvSpPr>
            <a:spLocks noGrp="1"/>
          </p:cNvSpPr>
          <p:nvPr>
            <p:ph type="sldNum" sz="quarter" idx="4294967295"/>
          </p:nvPr>
        </p:nvSpPr>
        <p:spPr/>
        <p:txBody>
          <a:bodyPr/>
          <a:lstStyle/>
          <a:p>
            <a:pPr defTabSz="685773">
              <a:defRPr/>
            </a:pPr>
            <a:fld id="{78C22EEC-69CA-4777-8E8F-01DD10FFCB0A}" type="slidenum">
              <a:rPr lang="en-US" sz="1350">
                <a:solidFill>
                  <a:srgbClr val="0A4595"/>
                </a:solidFill>
                <a:latin typeface="Gisha" panose="020B0502040204020203" pitchFamily="34" charset="-79"/>
                <a:cs typeface="Gisha" panose="020B0502040204020203" pitchFamily="34" charset="-79"/>
              </a:rPr>
              <a:pPr defTabSz="685773">
                <a:defRPr/>
              </a:pPr>
              <a:t>2</a:t>
            </a:fld>
            <a:endParaRPr lang="en-US" sz="1350" dirty="0">
              <a:solidFill>
                <a:srgbClr val="0A4595"/>
              </a:solidFill>
              <a:latin typeface="Gisha" panose="020B0502040204020203" pitchFamily="34" charset="-79"/>
              <a:cs typeface="Gisha" panose="020B0502040204020203" pitchFamily="34" charset="-79"/>
            </a:endParaRPr>
          </a:p>
        </p:txBody>
      </p:sp>
      <p:graphicFrame>
        <p:nvGraphicFramePr>
          <p:cNvPr id="12" name="Table 11"/>
          <p:cNvGraphicFramePr>
            <a:graphicFrameLocks noGrp="1"/>
          </p:cNvGraphicFramePr>
          <p:nvPr/>
        </p:nvGraphicFramePr>
        <p:xfrm>
          <a:off x="3000080" y="1657134"/>
          <a:ext cx="6715421" cy="3817554"/>
        </p:xfrm>
        <a:graphic>
          <a:graphicData uri="http://schemas.openxmlformats.org/drawingml/2006/table">
            <a:tbl>
              <a:tblPr firstRow="1" bandRow="1">
                <a:tableStyleId>{5C22544A-7EE6-4342-B048-85BDC9FD1C3A}</a:tableStyleId>
              </a:tblPr>
              <a:tblGrid>
                <a:gridCol w="825303">
                  <a:extLst>
                    <a:ext uri="{9D8B030D-6E8A-4147-A177-3AD203B41FA5}">
                      <a16:colId xmlns:a16="http://schemas.microsoft.com/office/drawing/2014/main" val="20000"/>
                    </a:ext>
                  </a:extLst>
                </a:gridCol>
                <a:gridCol w="2377730">
                  <a:extLst>
                    <a:ext uri="{9D8B030D-6E8A-4147-A177-3AD203B41FA5}">
                      <a16:colId xmlns:a16="http://schemas.microsoft.com/office/drawing/2014/main" val="20001"/>
                    </a:ext>
                  </a:extLst>
                </a:gridCol>
                <a:gridCol w="2703626">
                  <a:extLst>
                    <a:ext uri="{9D8B030D-6E8A-4147-A177-3AD203B41FA5}">
                      <a16:colId xmlns:a16="http://schemas.microsoft.com/office/drawing/2014/main" val="20002"/>
                    </a:ext>
                  </a:extLst>
                </a:gridCol>
                <a:gridCol w="808762">
                  <a:extLst>
                    <a:ext uri="{9D8B030D-6E8A-4147-A177-3AD203B41FA5}">
                      <a16:colId xmlns:a16="http://schemas.microsoft.com/office/drawing/2014/main" val="20003"/>
                    </a:ext>
                  </a:extLst>
                </a:gridCol>
              </a:tblGrid>
              <a:tr h="251460">
                <a:tc gridSpan="2">
                  <a:txBody>
                    <a:bodyPr/>
                    <a:lstStyle/>
                    <a:p>
                      <a:pPr algn="ctr"/>
                      <a:r>
                        <a:rPr lang="en-US" sz="1200" i="1" dirty="0">
                          <a:solidFill>
                            <a:schemeClr val="tx1"/>
                          </a:solidFill>
                          <a:latin typeface="Helvetica" pitchFamily="34" charset="0"/>
                        </a:rPr>
                        <a:t>JPSS </a:t>
                      </a:r>
                      <a:r>
                        <a:rPr lang="en-US" sz="1200" i="1" baseline="0" dirty="0">
                          <a:solidFill>
                            <a:schemeClr val="tx1"/>
                          </a:solidFill>
                          <a:latin typeface="Helvetica" pitchFamily="34" charset="0"/>
                        </a:rPr>
                        <a:t>Instruments</a:t>
                      </a:r>
                      <a:endParaRPr lang="en-US" sz="1200" i="1" dirty="0">
                        <a:solidFill>
                          <a:schemeClr val="tx1"/>
                        </a:solidFill>
                        <a:latin typeface="Helvetica"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2AAD0"/>
                    </a:solidFill>
                  </a:tcPr>
                </a:tc>
                <a:tc hMerge="1">
                  <a:txBody>
                    <a:bodyPr/>
                    <a:lstStyle/>
                    <a:p>
                      <a:endParaRPr lang="en-US" dirty="0"/>
                    </a:p>
                  </a:txBody>
                  <a:tcPr/>
                </a:tc>
                <a:tc>
                  <a:txBody>
                    <a:bodyPr/>
                    <a:lstStyle/>
                    <a:p>
                      <a:pPr algn="ctr"/>
                      <a:r>
                        <a:rPr lang="en-US" sz="1200" i="1" dirty="0">
                          <a:solidFill>
                            <a:schemeClr val="tx1"/>
                          </a:solidFill>
                          <a:latin typeface="Helvetica" pitchFamily="34" charset="0"/>
                        </a:rPr>
                        <a:t>Measurements &amp; Products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2AAD0"/>
                    </a:solidFill>
                  </a:tcPr>
                </a:tc>
                <a:tc>
                  <a:txBody>
                    <a:bodyPr/>
                    <a:lstStyle/>
                    <a:p>
                      <a:pPr algn="ctr"/>
                      <a:r>
                        <a:rPr lang="en-US" sz="1200" i="1" dirty="0">
                          <a:solidFill>
                            <a:schemeClr val="tx1"/>
                          </a:solidFill>
                          <a:latin typeface="Helvetica" pitchFamily="34" charset="0"/>
                        </a:rPr>
                        <a:t>Vendor</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2AAD0"/>
                    </a:solidFill>
                  </a:tcPr>
                </a:tc>
                <a:extLst>
                  <a:ext uri="{0D108BD9-81ED-4DB2-BD59-A6C34878D82A}">
                    <a16:rowId xmlns:a16="http://schemas.microsoft.com/office/drawing/2014/main" val="10000"/>
                  </a:ext>
                </a:extLst>
              </a:tr>
              <a:tr h="590484">
                <a:tc>
                  <a:txBody>
                    <a:bodyPr/>
                    <a:lstStyle/>
                    <a:p>
                      <a:pPr algn="ctr"/>
                      <a:endParaRPr lang="en-US" sz="1200" dirty="0">
                        <a:latin typeface="Helvetica" pitchFamily="34" charset="0"/>
                      </a:endParaRPr>
                    </a:p>
                  </a:txBody>
                  <a:tcPr marL="68580" marR="68580" marT="34290" marB="3429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1100" b="1" dirty="0">
                          <a:latin typeface="Helvetica" pitchFamily="34" charset="0"/>
                        </a:rPr>
                        <a:t>ATMS</a:t>
                      </a:r>
                      <a:r>
                        <a:rPr lang="en-US" sz="1100" baseline="0" dirty="0">
                          <a:latin typeface="Helvetica" pitchFamily="34" charset="0"/>
                        </a:rPr>
                        <a:t> – Advanced Technology Microwave Sounder</a:t>
                      </a:r>
                      <a:endParaRPr lang="en-US" sz="1100" dirty="0">
                        <a:latin typeface="Helvetica"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rowSpan="3">
                  <a:txBody>
                    <a:bodyPr/>
                    <a:lstStyle/>
                    <a:p>
                      <a:r>
                        <a:rPr lang="en-US" sz="1100" dirty="0">
                          <a:latin typeface="Helvetica" pitchFamily="34" charset="0"/>
                        </a:rPr>
                        <a:t>High vertical resolution temperature and water vapor information critical for forecasting extreme</a:t>
                      </a:r>
                      <a:r>
                        <a:rPr lang="en-US" sz="1100" baseline="0" dirty="0">
                          <a:latin typeface="Helvetica" pitchFamily="34" charset="0"/>
                        </a:rPr>
                        <a:t> weather events, 5 to 7 days in advance</a:t>
                      </a:r>
                      <a:endParaRPr lang="en-US" sz="1100" dirty="0">
                        <a:latin typeface="Helvetica"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rowSpan="2">
                  <a:txBody>
                    <a:bodyPr/>
                    <a:lstStyle/>
                    <a:p>
                      <a:pPr algn="ctr"/>
                      <a:r>
                        <a:rPr lang="en-US" sz="1100" dirty="0">
                          <a:latin typeface="Helvetica" pitchFamily="34" charset="0"/>
                        </a:rPr>
                        <a:t>NGES</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1"/>
                  </a:ext>
                </a:extLst>
              </a:tr>
              <a:tr h="135124">
                <a:tc rowSpan="2">
                  <a:txBody>
                    <a:bodyPr/>
                    <a:lstStyle/>
                    <a:p>
                      <a:endParaRPr lang="en-US" sz="900" dirty="0"/>
                    </a:p>
                  </a:txBody>
                  <a:tcPr marL="68580" marR="68580" marT="34290" marB="3429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rowSpan="2">
                  <a:txBody>
                    <a:bodyPr/>
                    <a:lstStyle/>
                    <a:p>
                      <a:r>
                        <a:rPr lang="en-US" sz="1100" b="1" dirty="0">
                          <a:latin typeface="Helvetica" pitchFamily="34" charset="0"/>
                        </a:rPr>
                        <a:t>CrIS</a:t>
                      </a:r>
                      <a:r>
                        <a:rPr lang="en-US" sz="1100" dirty="0">
                          <a:latin typeface="Helvetica" pitchFamily="34" charset="0"/>
                        </a:rPr>
                        <a:t> – Cross-track Infrared Sounder</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2"/>
                  </a:ext>
                </a:extLst>
              </a:tr>
              <a:tr h="450663">
                <a:tc vMerge="1">
                  <a:txBody>
                    <a:bodyPr/>
                    <a:lstStyle/>
                    <a:p>
                      <a:endParaRPr lang="en-US" dirty="0"/>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vMerge="1">
                  <a:txBody>
                    <a:bodyPr/>
                    <a:lstStyle/>
                    <a:p>
                      <a:endParaRPr lang="en-US" sz="1600" dirty="0">
                        <a:latin typeface="Helvetica"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vMerge="1">
                  <a:txBody>
                    <a:bodyPr/>
                    <a:lstStyle/>
                    <a:p>
                      <a:endParaRPr lang="en-US" sz="1600" dirty="0">
                        <a:latin typeface="Helvetica"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latin typeface="Helvetica" pitchFamily="34" charset="0"/>
                        </a:rPr>
                        <a:t>Harris</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3"/>
                  </a:ext>
                </a:extLst>
              </a:tr>
              <a:tr h="728980">
                <a:tc>
                  <a:txBody>
                    <a:bodyPr/>
                    <a:lstStyle/>
                    <a:p>
                      <a:pPr algn="ctr"/>
                      <a:endParaRPr lang="en-US" sz="1200" dirty="0">
                        <a:latin typeface="Helvetica" pitchFamily="34" charset="0"/>
                      </a:endParaRPr>
                    </a:p>
                  </a:txBody>
                  <a:tcPr marL="68580" marR="68580" marT="34290" marB="3429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1100" b="1" dirty="0">
                          <a:latin typeface="Helvetica" pitchFamily="34" charset="0"/>
                        </a:rPr>
                        <a:t>VIIRS</a:t>
                      </a:r>
                      <a:r>
                        <a:rPr lang="en-US" sz="1100" baseline="0" dirty="0">
                          <a:latin typeface="Helvetica" pitchFamily="34" charset="0"/>
                        </a:rPr>
                        <a:t> – Visible Infrared Imaging Radiometer Suite</a:t>
                      </a:r>
                      <a:endParaRPr lang="en-US" sz="1100" dirty="0">
                        <a:latin typeface="Helvetica"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1100" dirty="0">
                          <a:latin typeface="Helvetica" pitchFamily="34" charset="0"/>
                        </a:rPr>
                        <a:t>Critical Imagery products</a:t>
                      </a:r>
                      <a:r>
                        <a:rPr lang="en-US" sz="1100" baseline="0" dirty="0">
                          <a:latin typeface="Helvetica" pitchFamily="34" charset="0"/>
                        </a:rPr>
                        <a:t>, including snow/ice cover, clouds, fog, aerosols, fire smoke plume, vegetation health, phytoplankton abundance/chlorophyll</a:t>
                      </a:r>
                      <a:endParaRPr lang="en-US" sz="1100" dirty="0">
                        <a:latin typeface="Helvetica"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latin typeface="Helvetica" pitchFamily="34" charset="0"/>
                        </a:rPr>
                        <a:t>Raytheon</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4"/>
                  </a:ext>
                </a:extLst>
              </a:tr>
              <a:tr h="728980">
                <a:tc>
                  <a:txBody>
                    <a:bodyPr/>
                    <a:lstStyle/>
                    <a:p>
                      <a:endParaRPr lang="en-US" sz="900" dirty="0"/>
                    </a:p>
                  </a:txBody>
                  <a:tcPr marL="68580" marR="68580" marT="34290" marB="3429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1100" b="1" dirty="0">
                          <a:latin typeface="Helvetica" pitchFamily="34" charset="0"/>
                        </a:rPr>
                        <a:t>OMPS </a:t>
                      </a:r>
                      <a:r>
                        <a:rPr lang="en-US" sz="1100" b="0" dirty="0">
                          <a:latin typeface="Helvetica" pitchFamily="34" charset="0"/>
                        </a:rPr>
                        <a:t>–</a:t>
                      </a:r>
                      <a:r>
                        <a:rPr lang="en-US" sz="1100" b="0" baseline="0" dirty="0">
                          <a:latin typeface="Helvetica" pitchFamily="34" charset="0"/>
                        </a:rPr>
                        <a:t> Ozone Mapping Profiler Suite (Nadir Mapper, Nadir Profiler, Limb - S-NPP, JPSS-2+)</a:t>
                      </a:r>
                      <a:endParaRPr lang="en-US" sz="1100" b="1" dirty="0">
                        <a:latin typeface="Helvetica"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1100" dirty="0">
                          <a:latin typeface="Helvetica" pitchFamily="34" charset="0"/>
                        </a:rPr>
                        <a:t>Ozone spectrometers for monitoring ozone hole health,</a:t>
                      </a:r>
                      <a:r>
                        <a:rPr lang="en-US" sz="1100" baseline="0" dirty="0">
                          <a:latin typeface="Helvetica" pitchFamily="34" charset="0"/>
                        </a:rPr>
                        <a:t> </a:t>
                      </a:r>
                      <a:r>
                        <a:rPr lang="en-US" sz="1100" dirty="0">
                          <a:latin typeface="Helvetica" pitchFamily="34" charset="0"/>
                        </a:rPr>
                        <a:t>recovery of stratospheric ozone, and for UV index forecast</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latin typeface="Helvetica" pitchFamily="34" charset="0"/>
                        </a:rPr>
                        <a:t>Ball Aerospace</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5"/>
                  </a:ext>
                </a:extLst>
              </a:tr>
              <a:tr h="911543">
                <a:tc>
                  <a:txBody>
                    <a:bodyPr/>
                    <a:lstStyle/>
                    <a:p>
                      <a:endParaRPr lang="en-US" sz="900" dirty="0"/>
                    </a:p>
                  </a:txBody>
                  <a:tcPr marL="68580" marR="68580" marT="34290" marB="3429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1100" b="1" dirty="0">
                          <a:latin typeface="Helvetica" pitchFamily="34" charset="0"/>
                        </a:rPr>
                        <a:t>CERES</a:t>
                      </a:r>
                      <a:r>
                        <a:rPr lang="en-US" sz="1100" dirty="0">
                          <a:latin typeface="Helvetica" pitchFamily="34" charset="0"/>
                        </a:rPr>
                        <a:t> – Clouds</a:t>
                      </a:r>
                      <a:r>
                        <a:rPr lang="en-US" sz="1100" baseline="0" dirty="0">
                          <a:latin typeface="Helvetica" pitchFamily="34" charset="0"/>
                        </a:rPr>
                        <a:t> and the Earth’s Radiant Energy System (S-NPP &amp; JPSS-1)</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1100" dirty="0">
                          <a:latin typeface="Helvetica" pitchFamily="34" charset="0"/>
                        </a:rPr>
                        <a:t>Scanning radiometer that supports studies of Earth Radiation</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latin typeface="Helvetica" pitchFamily="34" charset="0"/>
                        </a:rPr>
                        <a:t>CERES</a:t>
                      </a:r>
                      <a:r>
                        <a:rPr lang="en-US" sz="1100" baseline="0" dirty="0">
                          <a:latin typeface="Helvetica" pitchFamily="34" charset="0"/>
                        </a:rPr>
                        <a:t> – NGAS</a:t>
                      </a:r>
                    </a:p>
                    <a:p>
                      <a:pPr algn="ctr"/>
                      <a:r>
                        <a:rPr lang="en-US" sz="1100" baseline="0" dirty="0">
                          <a:latin typeface="Helvetica" pitchFamily="34" charset="0"/>
                        </a:rPr>
                        <a:t>    </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6"/>
                  </a:ext>
                </a:extLst>
              </a:tr>
            </a:tbl>
          </a:graphicData>
        </a:graphic>
      </p:graphicFrame>
      <p:pic>
        <p:nvPicPr>
          <p:cNvPr id="6" name="Picture 5"/>
          <p:cNvPicPr>
            <a:picLocks noChangeAspect="1"/>
          </p:cNvPicPr>
          <p:nvPr/>
        </p:nvPicPr>
        <p:blipFill>
          <a:blip r:embed="rId3"/>
          <a:stretch>
            <a:fillRect/>
          </a:stretch>
        </p:blipFill>
        <p:spPr>
          <a:xfrm>
            <a:off x="3060132" y="1937154"/>
            <a:ext cx="671288" cy="527441"/>
          </a:xfrm>
          <a:prstGeom prst="rect">
            <a:avLst/>
          </a:prstGeom>
        </p:spPr>
      </p:pic>
      <p:pic>
        <p:nvPicPr>
          <p:cNvPr id="9" name="Picture 8"/>
          <p:cNvPicPr>
            <a:picLocks noChangeAspect="1"/>
          </p:cNvPicPr>
          <p:nvPr/>
        </p:nvPicPr>
        <p:blipFill>
          <a:blip r:embed="rId4"/>
          <a:stretch>
            <a:fillRect/>
          </a:stretch>
        </p:blipFill>
        <p:spPr>
          <a:xfrm>
            <a:off x="3045846" y="2541155"/>
            <a:ext cx="692944" cy="492919"/>
          </a:xfrm>
          <a:prstGeom prst="rect">
            <a:avLst/>
          </a:prstGeom>
        </p:spPr>
      </p:pic>
      <p:pic>
        <p:nvPicPr>
          <p:cNvPr id="13" name="Picture 12"/>
          <p:cNvPicPr>
            <a:picLocks noChangeAspect="1"/>
          </p:cNvPicPr>
          <p:nvPr/>
        </p:nvPicPr>
        <p:blipFill>
          <a:blip r:embed="rId5"/>
          <a:stretch>
            <a:fillRect/>
          </a:stretch>
        </p:blipFill>
        <p:spPr>
          <a:xfrm>
            <a:off x="3045957" y="3132063"/>
            <a:ext cx="692944" cy="621507"/>
          </a:xfrm>
          <a:prstGeom prst="rect">
            <a:avLst/>
          </a:prstGeom>
        </p:spPr>
      </p:pic>
      <p:pic>
        <p:nvPicPr>
          <p:cNvPr id="14" name="Picture 13"/>
          <p:cNvPicPr>
            <a:picLocks noChangeAspect="1"/>
          </p:cNvPicPr>
          <p:nvPr/>
        </p:nvPicPr>
        <p:blipFill>
          <a:blip r:embed="rId6"/>
          <a:stretch>
            <a:fillRect/>
          </a:stretch>
        </p:blipFill>
        <p:spPr>
          <a:xfrm>
            <a:off x="3031557" y="3870862"/>
            <a:ext cx="735807" cy="550069"/>
          </a:xfrm>
          <a:prstGeom prst="rect">
            <a:avLst/>
          </a:prstGeom>
        </p:spPr>
      </p:pic>
      <p:pic>
        <p:nvPicPr>
          <p:cNvPr id="15" name="Picture 14"/>
          <p:cNvPicPr>
            <a:picLocks noChangeAspect="1"/>
          </p:cNvPicPr>
          <p:nvPr/>
        </p:nvPicPr>
        <p:blipFill>
          <a:blip r:embed="rId7"/>
          <a:stretch>
            <a:fillRect/>
          </a:stretch>
        </p:blipFill>
        <p:spPr>
          <a:xfrm>
            <a:off x="3081939" y="4590308"/>
            <a:ext cx="620906" cy="738799"/>
          </a:xfrm>
          <a:prstGeom prst="rect">
            <a:avLst/>
          </a:prstGeom>
        </p:spPr>
      </p:pic>
    </p:spTree>
    <p:extLst>
      <p:ext uri="{BB962C8B-B14F-4D97-AF65-F5344CB8AC3E}">
        <p14:creationId xmlns:p14="http://schemas.microsoft.com/office/powerpoint/2010/main" val="32960987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7">
            <a:extLst>
              <a:ext uri="{FF2B5EF4-FFF2-40B4-BE49-F238E27FC236}">
                <a16:creationId xmlns:a16="http://schemas.microsoft.com/office/drawing/2014/main" id="{56869D4C-9419-1548-944C-08176BB34B5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700"/>
              </a:spcBef>
              <a:buClr>
                <a:schemeClr val="accent2"/>
              </a:buClr>
              <a:buSzPct val="60000"/>
              <a:buFont typeface="Wingdings" pitchFamily="2" charset="2"/>
              <a:buChar char=""/>
              <a:defRPr sz="2900">
                <a:solidFill>
                  <a:schemeClr val="tx1"/>
                </a:solidFill>
                <a:latin typeface="Tw Cen MT" panose="020B0602020104020603" pitchFamily="34" charset="77"/>
              </a:defRPr>
            </a:lvl1pPr>
            <a:lvl2pPr marL="742920" indent="-285739">
              <a:spcBef>
                <a:spcPts val="550"/>
              </a:spcBef>
              <a:buClr>
                <a:schemeClr val="accent1"/>
              </a:buClr>
              <a:buSzPct val="70000"/>
              <a:buFont typeface="Wingdings 2" pitchFamily="2" charset="2"/>
              <a:buChar char=""/>
              <a:defRPr sz="2600">
                <a:solidFill>
                  <a:schemeClr val="tx1"/>
                </a:solidFill>
                <a:latin typeface="Tw Cen MT" panose="020B0602020104020603" pitchFamily="34" charset="77"/>
              </a:defRPr>
            </a:lvl2pPr>
            <a:lvl3pPr marL="1142954" indent="-228591">
              <a:spcBef>
                <a:spcPts val="500"/>
              </a:spcBef>
              <a:buClr>
                <a:schemeClr val="accent2"/>
              </a:buClr>
              <a:buSzPct val="75000"/>
              <a:buFont typeface="Wingdings" pitchFamily="2" charset="2"/>
              <a:buChar char=""/>
              <a:defRPr sz="2300">
                <a:solidFill>
                  <a:schemeClr val="tx1"/>
                </a:solidFill>
                <a:latin typeface="Tw Cen MT" panose="020B0602020104020603" pitchFamily="34" charset="77"/>
              </a:defRPr>
            </a:lvl3pPr>
            <a:lvl4pPr marL="1600136" indent="-228591">
              <a:spcBef>
                <a:spcPts val="400"/>
              </a:spcBef>
              <a:buClr>
                <a:srgbClr val="A5AB81"/>
              </a:buClr>
              <a:buSzPct val="75000"/>
              <a:buFont typeface="Wingdings" pitchFamily="2" charset="2"/>
              <a:buChar char=""/>
              <a:defRPr sz="2000">
                <a:solidFill>
                  <a:schemeClr val="tx1"/>
                </a:solidFill>
                <a:latin typeface="Tw Cen MT" panose="020B0602020104020603" pitchFamily="34" charset="77"/>
              </a:defRPr>
            </a:lvl4pPr>
            <a:lvl5pPr marL="2057318" indent="-228591">
              <a:spcBef>
                <a:spcPts val="400"/>
              </a:spcBef>
              <a:buClr>
                <a:srgbClr val="D8B25C"/>
              </a:buClr>
              <a:buSzPct val="65000"/>
              <a:buFont typeface="Wingdings" pitchFamily="2" charset="2"/>
              <a:buChar char=""/>
              <a:defRPr sz="2000">
                <a:solidFill>
                  <a:schemeClr val="tx1"/>
                </a:solidFill>
                <a:latin typeface="Tw Cen MT" panose="020B0602020104020603" pitchFamily="34" charset="77"/>
              </a:defRPr>
            </a:lvl5pPr>
            <a:lvl6pPr marL="2514499" indent="-228591"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anose="020B0602020104020603" pitchFamily="34" charset="77"/>
              </a:defRPr>
            </a:lvl6pPr>
            <a:lvl7pPr marL="2971681" indent="-228591"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anose="020B0602020104020603" pitchFamily="34" charset="77"/>
              </a:defRPr>
            </a:lvl7pPr>
            <a:lvl8pPr marL="3428863" indent="-228591"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anose="020B0602020104020603" pitchFamily="34" charset="77"/>
              </a:defRPr>
            </a:lvl8pPr>
            <a:lvl9pPr marL="3886045" indent="-228591"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anose="020B0602020104020603" pitchFamily="34" charset="77"/>
              </a:defRPr>
            </a:lvl9pPr>
          </a:lstStyle>
          <a:p>
            <a:pPr>
              <a:lnSpc>
                <a:spcPct val="80000"/>
              </a:lnSpc>
              <a:spcBef>
                <a:spcPct val="0"/>
              </a:spcBef>
              <a:buClrTx/>
              <a:buSzTx/>
              <a:buFontTx/>
              <a:buNone/>
            </a:pPr>
            <a:fld id="{7BF7C02A-9C72-D041-ADCA-DED4A29789F2}" type="slidenum">
              <a:rPr lang="en-US" altLang="en-US" sz="1200">
                <a:solidFill>
                  <a:srgbClr val="FFFFFF"/>
                </a:solidFill>
                <a:latin typeface="Arial" panose="020B0604020202020204" pitchFamily="34" charset="0"/>
              </a:rPr>
              <a:pPr>
                <a:lnSpc>
                  <a:spcPct val="80000"/>
                </a:lnSpc>
                <a:spcBef>
                  <a:spcPct val="0"/>
                </a:spcBef>
                <a:buClrTx/>
                <a:buSzTx/>
                <a:buFontTx/>
                <a:buNone/>
              </a:pPr>
              <a:t>20</a:t>
            </a:fld>
            <a:endParaRPr lang="en-US" altLang="en-US" sz="1200">
              <a:solidFill>
                <a:srgbClr val="FFFFFF"/>
              </a:solidFill>
              <a:latin typeface="Arial" panose="020B0604020202020204" pitchFamily="34" charset="0"/>
            </a:endParaRPr>
          </a:p>
        </p:txBody>
      </p:sp>
      <p:sp>
        <p:nvSpPr>
          <p:cNvPr id="21507" name="Rectangle 12">
            <a:extLst>
              <a:ext uri="{FF2B5EF4-FFF2-40B4-BE49-F238E27FC236}">
                <a16:creationId xmlns:a16="http://schemas.microsoft.com/office/drawing/2014/main" id="{8D199F95-3EB3-8D4B-8835-C6DA456FCAAA}"/>
              </a:ext>
            </a:extLst>
          </p:cNvPr>
          <p:cNvSpPr>
            <a:spLocks noChangeArrowheads="1"/>
          </p:cNvSpPr>
          <p:nvPr/>
        </p:nvSpPr>
        <p:spPr bwMode="auto">
          <a:xfrm>
            <a:off x="4859338" y="5600671"/>
            <a:ext cx="508158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ctr">
            <a:spAutoFit/>
          </a:bodyPr>
          <a:lstStyle>
            <a:lvl1pPr>
              <a:spcBef>
                <a:spcPts val="700"/>
              </a:spcBef>
              <a:buClr>
                <a:schemeClr val="accent2"/>
              </a:buClr>
              <a:buSzPct val="60000"/>
              <a:buFont typeface="Wingdings" pitchFamily="2" charset="2"/>
              <a:buChar char=""/>
              <a:defRPr sz="2900">
                <a:solidFill>
                  <a:schemeClr val="tx1"/>
                </a:solidFill>
                <a:latin typeface="Tw Cen MT" panose="020B0602020104020603" pitchFamily="34" charset="77"/>
              </a:defRPr>
            </a:lvl1pPr>
            <a:lvl2pPr marL="742950" indent="-285750">
              <a:spcBef>
                <a:spcPts val="550"/>
              </a:spcBef>
              <a:buClr>
                <a:schemeClr val="accent1"/>
              </a:buClr>
              <a:buSzPct val="70000"/>
              <a:buFont typeface="Wingdings 2" pitchFamily="2" charset="2"/>
              <a:buChar char=""/>
              <a:defRPr sz="2600">
                <a:solidFill>
                  <a:schemeClr val="tx1"/>
                </a:solidFill>
                <a:latin typeface="Tw Cen MT" panose="020B0602020104020603" pitchFamily="34" charset="77"/>
              </a:defRPr>
            </a:lvl2pPr>
            <a:lvl3pPr marL="1143000" indent="-228600">
              <a:spcBef>
                <a:spcPts val="500"/>
              </a:spcBef>
              <a:buClr>
                <a:schemeClr val="accent2"/>
              </a:buClr>
              <a:buSzPct val="75000"/>
              <a:buFont typeface="Wingdings" pitchFamily="2" charset="2"/>
              <a:buChar char=""/>
              <a:defRPr sz="2300">
                <a:solidFill>
                  <a:schemeClr val="tx1"/>
                </a:solidFill>
                <a:latin typeface="Tw Cen MT" panose="020B0602020104020603" pitchFamily="34" charset="77"/>
              </a:defRPr>
            </a:lvl3pPr>
            <a:lvl4pPr marL="1600200" indent="-228600">
              <a:spcBef>
                <a:spcPts val="400"/>
              </a:spcBef>
              <a:buClr>
                <a:srgbClr val="A5AB81"/>
              </a:buClr>
              <a:buSzPct val="75000"/>
              <a:buFont typeface="Wingdings" pitchFamily="2" charset="2"/>
              <a:buChar char=""/>
              <a:defRPr sz="2000">
                <a:solidFill>
                  <a:schemeClr val="tx1"/>
                </a:solidFill>
                <a:latin typeface="Tw Cen MT" panose="020B0602020104020603" pitchFamily="34" charset="77"/>
              </a:defRPr>
            </a:lvl4pPr>
            <a:lvl5pPr marL="2057400" indent="-228600">
              <a:spcBef>
                <a:spcPts val="400"/>
              </a:spcBef>
              <a:buClr>
                <a:srgbClr val="D8B25C"/>
              </a:buClr>
              <a:buSzPct val="65000"/>
              <a:buFont typeface="Wingdings" pitchFamily="2" charset="2"/>
              <a:buChar char=""/>
              <a:defRPr sz="2000">
                <a:solidFill>
                  <a:schemeClr val="tx1"/>
                </a:solidFill>
                <a:latin typeface="Tw Cen MT" panose="020B0602020104020603" pitchFamily="34" charset="77"/>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anose="020B0602020104020603" pitchFamily="34" charset="77"/>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anose="020B0602020104020603" pitchFamily="34" charset="77"/>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anose="020B0602020104020603" pitchFamily="34" charset="77"/>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anose="020B0602020104020603" pitchFamily="34" charset="77"/>
              </a:defRPr>
            </a:lvl9pPr>
          </a:lstStyle>
          <a:p>
            <a:pPr>
              <a:spcBef>
                <a:spcPct val="0"/>
              </a:spcBef>
              <a:buClrTx/>
              <a:buSzTx/>
              <a:buFontTx/>
              <a:buNone/>
            </a:pPr>
            <a:endParaRPr lang="en-US" altLang="en-US" sz="1000">
              <a:latin typeface="Times New Roman" panose="02020603050405020304" pitchFamily="18" charset="0"/>
            </a:endParaRPr>
          </a:p>
          <a:p>
            <a:pPr>
              <a:spcBef>
                <a:spcPct val="0"/>
              </a:spcBef>
              <a:buClrTx/>
              <a:buSzTx/>
              <a:buFontTx/>
              <a:buNone/>
            </a:pPr>
            <a:endParaRPr lang="en-US" altLang="en-US" sz="1000">
              <a:latin typeface="Times New Roman" panose="02020603050405020304" pitchFamily="18" charset="0"/>
            </a:endParaRPr>
          </a:p>
        </p:txBody>
      </p:sp>
      <p:pic>
        <p:nvPicPr>
          <p:cNvPr id="21508" name="Picture 18" descr="nesdisbanner_left">
            <a:extLst>
              <a:ext uri="{FF2B5EF4-FFF2-40B4-BE49-F238E27FC236}">
                <a16:creationId xmlns:a16="http://schemas.microsoft.com/office/drawing/2014/main" id="{8571AE4D-0D81-434B-86EB-81B6BF8A6CB9}"/>
              </a:ext>
            </a:extLst>
          </p:cNvPr>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1524000" y="0"/>
            <a:ext cx="4038600" cy="458788"/>
          </a:xfrm>
          <a:solidFill>
            <a:schemeClr val="accent1"/>
          </a:solidFill>
        </p:spPr>
      </p:pic>
      <p:sp>
        <p:nvSpPr>
          <p:cNvPr id="21509" name="Text Box 20">
            <a:extLst>
              <a:ext uri="{FF2B5EF4-FFF2-40B4-BE49-F238E27FC236}">
                <a16:creationId xmlns:a16="http://schemas.microsoft.com/office/drawing/2014/main" id="{0478C8C0-AEB6-394D-A19E-68B9C7B3713C}"/>
              </a:ext>
            </a:extLst>
          </p:cNvPr>
          <p:cNvSpPr txBox="1">
            <a:spLocks noChangeArrowheads="1"/>
          </p:cNvSpPr>
          <p:nvPr/>
        </p:nvSpPr>
        <p:spPr bwMode="auto">
          <a:xfrm>
            <a:off x="1790700" y="1703389"/>
            <a:ext cx="2881313" cy="319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ts val="700"/>
              </a:spcBef>
              <a:buClr>
                <a:schemeClr val="accent2"/>
              </a:buClr>
              <a:buSzPct val="60000"/>
              <a:buFont typeface="Wingdings" pitchFamily="2" charset="2"/>
              <a:buChar char=""/>
              <a:defRPr sz="2900">
                <a:solidFill>
                  <a:schemeClr val="tx1"/>
                </a:solidFill>
                <a:latin typeface="Tw Cen MT" panose="020B0602020104020603" pitchFamily="34" charset="77"/>
              </a:defRPr>
            </a:lvl1pPr>
            <a:lvl2pPr marL="742950" indent="-285750">
              <a:spcBef>
                <a:spcPts val="550"/>
              </a:spcBef>
              <a:buClr>
                <a:schemeClr val="accent1"/>
              </a:buClr>
              <a:buSzPct val="70000"/>
              <a:buFont typeface="Wingdings 2" pitchFamily="2" charset="2"/>
              <a:buChar char=""/>
              <a:defRPr sz="2600">
                <a:solidFill>
                  <a:schemeClr val="tx1"/>
                </a:solidFill>
                <a:latin typeface="Tw Cen MT" panose="020B0602020104020603" pitchFamily="34" charset="77"/>
              </a:defRPr>
            </a:lvl2pPr>
            <a:lvl3pPr marL="1143000" indent="-228600">
              <a:spcBef>
                <a:spcPts val="500"/>
              </a:spcBef>
              <a:buClr>
                <a:schemeClr val="accent2"/>
              </a:buClr>
              <a:buSzPct val="75000"/>
              <a:buFont typeface="Wingdings" pitchFamily="2" charset="2"/>
              <a:buChar char=""/>
              <a:defRPr sz="2300">
                <a:solidFill>
                  <a:schemeClr val="tx1"/>
                </a:solidFill>
                <a:latin typeface="Tw Cen MT" panose="020B0602020104020603" pitchFamily="34" charset="77"/>
              </a:defRPr>
            </a:lvl3pPr>
            <a:lvl4pPr marL="1600200" indent="-228600">
              <a:spcBef>
                <a:spcPts val="400"/>
              </a:spcBef>
              <a:buClr>
                <a:srgbClr val="A5AB81"/>
              </a:buClr>
              <a:buSzPct val="75000"/>
              <a:buFont typeface="Wingdings" pitchFamily="2" charset="2"/>
              <a:buChar char=""/>
              <a:defRPr sz="2000">
                <a:solidFill>
                  <a:schemeClr val="tx1"/>
                </a:solidFill>
                <a:latin typeface="Tw Cen MT" panose="020B0602020104020603" pitchFamily="34" charset="77"/>
              </a:defRPr>
            </a:lvl4pPr>
            <a:lvl5pPr marL="2057400" indent="-228600">
              <a:spcBef>
                <a:spcPts val="400"/>
              </a:spcBef>
              <a:buClr>
                <a:srgbClr val="D8B25C"/>
              </a:buClr>
              <a:buSzPct val="65000"/>
              <a:buFont typeface="Wingdings" pitchFamily="2" charset="2"/>
              <a:buChar char=""/>
              <a:defRPr sz="2000">
                <a:solidFill>
                  <a:schemeClr val="tx1"/>
                </a:solidFill>
                <a:latin typeface="Tw Cen MT" panose="020B0602020104020603" pitchFamily="34" charset="77"/>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anose="020B0602020104020603" pitchFamily="34" charset="77"/>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anose="020B0602020104020603" pitchFamily="34" charset="77"/>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anose="020B0602020104020603" pitchFamily="34" charset="77"/>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anose="020B0602020104020603" pitchFamily="34" charset="77"/>
              </a:defRPr>
            </a:lvl9pPr>
          </a:lstStyle>
          <a:p>
            <a:pPr eaLnBrk="1" hangingPunct="1">
              <a:lnSpc>
                <a:spcPct val="90000"/>
              </a:lnSpc>
              <a:spcBef>
                <a:spcPct val="0"/>
              </a:spcBef>
              <a:buClr>
                <a:schemeClr val="tx1"/>
              </a:buClr>
              <a:buSzTx/>
              <a:buFont typeface="Arial" panose="020B0604020202020204" pitchFamily="34" charset="0"/>
              <a:buChar char="•"/>
            </a:pPr>
            <a:r>
              <a:rPr lang="en-US" altLang="en-US" sz="1800">
                <a:latin typeface="Arial" panose="020B0604020202020204" pitchFamily="34" charset="0"/>
              </a:rPr>
              <a:t> </a:t>
            </a:r>
            <a:r>
              <a:rPr lang="en-US" altLang="en-US" sz="1400" b="1">
                <a:latin typeface="Arial" panose="020B0604020202020204" pitchFamily="34" charset="0"/>
                <a:sym typeface="Symbol" pitchFamily="2" charset="2"/>
              </a:rPr>
              <a:t>Satellite Orbital Drifts Cause </a:t>
            </a:r>
          </a:p>
          <a:p>
            <a:pPr eaLnBrk="1" hangingPunct="1">
              <a:lnSpc>
                <a:spcPct val="90000"/>
              </a:lnSpc>
              <a:spcBef>
                <a:spcPct val="0"/>
              </a:spcBef>
              <a:buClr>
                <a:schemeClr val="tx1"/>
              </a:buClr>
              <a:buSzTx/>
              <a:buFont typeface="Arial" panose="020B0604020202020204" pitchFamily="34" charset="0"/>
              <a:buChar char="•"/>
            </a:pPr>
            <a:endParaRPr lang="en-US" altLang="en-US" sz="1400" b="1">
              <a:latin typeface="Arial" panose="020B0604020202020204" pitchFamily="34" charset="0"/>
              <a:sym typeface="Symbol" pitchFamily="2" charset="2"/>
            </a:endParaRPr>
          </a:p>
          <a:p>
            <a:pPr eaLnBrk="1" hangingPunct="1">
              <a:lnSpc>
                <a:spcPct val="90000"/>
              </a:lnSpc>
              <a:spcBef>
                <a:spcPct val="0"/>
              </a:spcBef>
              <a:buClr>
                <a:schemeClr val="tx1"/>
              </a:buClr>
              <a:buSzTx/>
              <a:buFont typeface="Wingdings" pitchFamily="2" charset="2"/>
              <a:buChar char="Ø"/>
            </a:pPr>
            <a:r>
              <a:rPr lang="en-US" altLang="en-US" sz="1400">
                <a:latin typeface="Arial" panose="020B0604020202020204" pitchFamily="34" charset="0"/>
                <a:sym typeface="Symbol" pitchFamily="2" charset="2"/>
              </a:rPr>
              <a:t> Changes with time in diurnal Sampling</a:t>
            </a:r>
          </a:p>
          <a:p>
            <a:pPr eaLnBrk="1" hangingPunct="1">
              <a:lnSpc>
                <a:spcPct val="90000"/>
              </a:lnSpc>
              <a:spcBef>
                <a:spcPct val="0"/>
              </a:spcBef>
              <a:buClr>
                <a:schemeClr val="tx1"/>
              </a:buClr>
              <a:buSzTx/>
              <a:buFont typeface="Wingdings" pitchFamily="2" charset="2"/>
              <a:buChar char="Ø"/>
            </a:pPr>
            <a:endParaRPr lang="en-US" altLang="en-US" sz="1400">
              <a:latin typeface="Arial" panose="020B0604020202020204" pitchFamily="34" charset="0"/>
              <a:sym typeface="Symbol" pitchFamily="2" charset="2"/>
            </a:endParaRPr>
          </a:p>
          <a:p>
            <a:pPr eaLnBrk="1" hangingPunct="1">
              <a:lnSpc>
                <a:spcPct val="90000"/>
              </a:lnSpc>
              <a:spcBef>
                <a:spcPct val="0"/>
              </a:spcBef>
              <a:buClr>
                <a:schemeClr val="tx1"/>
              </a:buClr>
              <a:buSzTx/>
              <a:buFont typeface="Wingdings" pitchFamily="2" charset="2"/>
              <a:buChar char="Ø"/>
            </a:pPr>
            <a:r>
              <a:rPr lang="en-US" altLang="en-US" sz="1400">
                <a:latin typeface="Arial" panose="020B0604020202020204" pitchFamily="34" charset="0"/>
              </a:rPr>
              <a:t>Biases change with time</a:t>
            </a:r>
          </a:p>
          <a:p>
            <a:pPr eaLnBrk="1" hangingPunct="1">
              <a:lnSpc>
                <a:spcPct val="90000"/>
              </a:lnSpc>
              <a:spcBef>
                <a:spcPct val="0"/>
              </a:spcBef>
              <a:buClr>
                <a:schemeClr val="tx1"/>
              </a:buClr>
              <a:buSzTx/>
              <a:buFont typeface="Wingdings" pitchFamily="2" charset="2"/>
              <a:buChar char="Ø"/>
            </a:pPr>
            <a:endParaRPr lang="en-US" altLang="en-US" sz="1400">
              <a:latin typeface="Arial" panose="020B0604020202020204" pitchFamily="34" charset="0"/>
            </a:endParaRPr>
          </a:p>
          <a:p>
            <a:pPr eaLnBrk="1" hangingPunct="1">
              <a:lnSpc>
                <a:spcPct val="90000"/>
              </a:lnSpc>
              <a:spcBef>
                <a:spcPct val="0"/>
              </a:spcBef>
              <a:buClr>
                <a:schemeClr val="tx1"/>
              </a:buClr>
              <a:buSzTx/>
              <a:buFont typeface="Wingdings" pitchFamily="2" charset="2"/>
              <a:buChar char="Ø"/>
            </a:pPr>
            <a:r>
              <a:rPr lang="en-US" altLang="en-US" sz="1400">
                <a:latin typeface="Arial" panose="020B0604020202020204" pitchFamily="34" charset="0"/>
              </a:rPr>
              <a:t>Need complicated bias correction algorithms to remove these time-varying biases</a:t>
            </a:r>
          </a:p>
          <a:p>
            <a:pPr>
              <a:spcBef>
                <a:spcPct val="0"/>
              </a:spcBef>
              <a:buClrTx/>
              <a:buSzTx/>
              <a:buFontTx/>
              <a:buNone/>
            </a:pPr>
            <a:endParaRPr lang="en-US" altLang="en-US" sz="1800">
              <a:latin typeface="Arial" panose="020B0604020202020204" pitchFamily="34" charset="0"/>
            </a:endParaRPr>
          </a:p>
          <a:p>
            <a:pPr>
              <a:spcBef>
                <a:spcPct val="0"/>
              </a:spcBef>
              <a:buClrTx/>
              <a:buSzTx/>
              <a:buFontTx/>
              <a:buNone/>
            </a:pPr>
            <a:endParaRPr lang="en-US" altLang="en-US" sz="1800">
              <a:latin typeface="Arial" panose="020B0604020202020204" pitchFamily="34" charset="0"/>
            </a:endParaRPr>
          </a:p>
          <a:p>
            <a:pPr>
              <a:spcBef>
                <a:spcPct val="0"/>
              </a:spcBef>
              <a:buClrTx/>
              <a:buSzTx/>
              <a:buFontTx/>
              <a:buNone/>
            </a:pPr>
            <a:endParaRPr lang="en-US" altLang="en-US" sz="1800">
              <a:latin typeface="Arial" panose="020B0604020202020204" pitchFamily="34" charset="0"/>
            </a:endParaRPr>
          </a:p>
          <a:p>
            <a:pPr>
              <a:spcBef>
                <a:spcPct val="0"/>
              </a:spcBef>
              <a:buClrTx/>
              <a:buSzTx/>
              <a:buFontTx/>
              <a:buNone/>
            </a:pPr>
            <a:endParaRPr lang="en-US" altLang="en-US" sz="1800">
              <a:latin typeface="Arial" panose="020B0604020202020204" pitchFamily="34" charset="0"/>
            </a:endParaRPr>
          </a:p>
        </p:txBody>
      </p:sp>
      <p:pic>
        <p:nvPicPr>
          <p:cNvPr id="21510" name="Picture 2">
            <a:extLst>
              <a:ext uri="{FF2B5EF4-FFF2-40B4-BE49-F238E27FC236}">
                <a16:creationId xmlns:a16="http://schemas.microsoft.com/office/drawing/2014/main" id="{75BEA4C7-D13B-BE4F-9AD6-426E2B123B3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22788" y="1703388"/>
            <a:ext cx="6016625"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1" name="TextBox 2">
            <a:extLst>
              <a:ext uri="{FF2B5EF4-FFF2-40B4-BE49-F238E27FC236}">
                <a16:creationId xmlns:a16="http://schemas.microsoft.com/office/drawing/2014/main" id="{434E8D40-4A61-5446-BE24-971BAD15ED8D}"/>
              </a:ext>
            </a:extLst>
          </p:cNvPr>
          <p:cNvSpPr txBox="1">
            <a:spLocks noChangeArrowheads="1"/>
          </p:cNvSpPr>
          <p:nvPr/>
        </p:nvSpPr>
        <p:spPr bwMode="auto">
          <a:xfrm>
            <a:off x="5005389" y="4857751"/>
            <a:ext cx="509222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700"/>
              </a:spcBef>
              <a:buClr>
                <a:schemeClr val="accent2"/>
              </a:buClr>
              <a:buSzPct val="60000"/>
              <a:buFont typeface="Wingdings" pitchFamily="2" charset="2"/>
              <a:buChar char=""/>
              <a:defRPr sz="2900">
                <a:solidFill>
                  <a:schemeClr val="tx1"/>
                </a:solidFill>
                <a:latin typeface="Tw Cen MT" panose="020B0602020104020603" pitchFamily="34" charset="77"/>
              </a:defRPr>
            </a:lvl1pPr>
            <a:lvl2pPr marL="742950" indent="-285750">
              <a:spcBef>
                <a:spcPts val="550"/>
              </a:spcBef>
              <a:buClr>
                <a:schemeClr val="accent1"/>
              </a:buClr>
              <a:buSzPct val="70000"/>
              <a:buFont typeface="Wingdings 2" pitchFamily="2" charset="2"/>
              <a:buChar char=""/>
              <a:defRPr sz="2600">
                <a:solidFill>
                  <a:schemeClr val="tx1"/>
                </a:solidFill>
                <a:latin typeface="Tw Cen MT" panose="020B0602020104020603" pitchFamily="34" charset="77"/>
              </a:defRPr>
            </a:lvl2pPr>
            <a:lvl3pPr marL="1143000" indent="-228600">
              <a:spcBef>
                <a:spcPts val="500"/>
              </a:spcBef>
              <a:buClr>
                <a:schemeClr val="accent2"/>
              </a:buClr>
              <a:buSzPct val="75000"/>
              <a:buFont typeface="Wingdings" pitchFamily="2" charset="2"/>
              <a:buChar char=""/>
              <a:defRPr sz="2300">
                <a:solidFill>
                  <a:schemeClr val="tx1"/>
                </a:solidFill>
                <a:latin typeface="Tw Cen MT" panose="020B0602020104020603" pitchFamily="34" charset="77"/>
              </a:defRPr>
            </a:lvl3pPr>
            <a:lvl4pPr marL="1600200" indent="-228600">
              <a:spcBef>
                <a:spcPts val="400"/>
              </a:spcBef>
              <a:buClr>
                <a:srgbClr val="A5AB81"/>
              </a:buClr>
              <a:buSzPct val="75000"/>
              <a:buFont typeface="Wingdings" pitchFamily="2" charset="2"/>
              <a:buChar char=""/>
              <a:defRPr sz="2000">
                <a:solidFill>
                  <a:schemeClr val="tx1"/>
                </a:solidFill>
                <a:latin typeface="Tw Cen MT" panose="020B0602020104020603" pitchFamily="34" charset="77"/>
              </a:defRPr>
            </a:lvl4pPr>
            <a:lvl5pPr marL="2057400" indent="-228600">
              <a:spcBef>
                <a:spcPts val="400"/>
              </a:spcBef>
              <a:buClr>
                <a:srgbClr val="D8B25C"/>
              </a:buClr>
              <a:buSzPct val="65000"/>
              <a:buFont typeface="Wingdings" pitchFamily="2" charset="2"/>
              <a:buChar char=""/>
              <a:defRPr sz="2000">
                <a:solidFill>
                  <a:schemeClr val="tx1"/>
                </a:solidFill>
                <a:latin typeface="Tw Cen MT" panose="020B0602020104020603" pitchFamily="34" charset="77"/>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anose="020B0602020104020603" pitchFamily="34" charset="77"/>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anose="020B0602020104020603" pitchFamily="34" charset="77"/>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anose="020B0602020104020603" pitchFamily="34" charset="77"/>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anose="020B0602020104020603" pitchFamily="34" charset="77"/>
              </a:defRPr>
            </a:lvl9pPr>
          </a:lstStyle>
          <a:p>
            <a:pPr>
              <a:spcBef>
                <a:spcPct val="0"/>
              </a:spcBef>
              <a:buClrTx/>
              <a:buSzTx/>
              <a:buFontTx/>
              <a:buNone/>
            </a:pPr>
            <a:r>
              <a:rPr lang="en-US" altLang="en-US" sz="1800">
                <a:latin typeface="Arial" panose="020B0604020202020204" pitchFamily="34" charset="0"/>
              </a:rPr>
              <a:t>Inter-satellite difference time series for AMSU-A </a:t>
            </a:r>
          </a:p>
          <a:p>
            <a:pPr>
              <a:spcBef>
                <a:spcPct val="0"/>
              </a:spcBef>
              <a:buClrTx/>
              <a:buSzTx/>
              <a:buFontTx/>
              <a:buNone/>
            </a:pPr>
            <a:r>
              <a:rPr lang="en-US" altLang="en-US" sz="1800">
                <a:latin typeface="Arial" panose="020B0604020202020204" pitchFamily="34" charset="0"/>
              </a:rPr>
              <a:t>satellite pairs.  </a:t>
            </a:r>
          </a:p>
        </p:txBody>
      </p:sp>
      <p:sp>
        <p:nvSpPr>
          <p:cNvPr id="21512" name="Rectangle 2">
            <a:extLst>
              <a:ext uri="{FF2B5EF4-FFF2-40B4-BE49-F238E27FC236}">
                <a16:creationId xmlns:a16="http://schemas.microsoft.com/office/drawing/2014/main" id="{E0C03806-58B4-8347-A23D-7C13314D899E}"/>
              </a:ext>
            </a:extLst>
          </p:cNvPr>
          <p:cNvSpPr>
            <a:spLocks noGrp="1" noChangeArrowheads="1"/>
          </p:cNvSpPr>
          <p:nvPr>
            <p:ph type="title"/>
          </p:nvPr>
        </p:nvSpPr>
        <p:spPr/>
        <p:txBody>
          <a:bodyPr/>
          <a:lstStyle/>
          <a:p>
            <a:pPr algn="ctr" eaLnBrk="1" hangingPunct="1"/>
            <a:r>
              <a:rPr lang="en-US" altLang="en-US" sz="2800" dirty="0">
                <a:solidFill>
                  <a:schemeClr val="tx1"/>
                </a:solidFill>
              </a:rPr>
              <a:t>Challenges in Defining Reference Satellites</a:t>
            </a:r>
            <a:br>
              <a:rPr lang="en-US" altLang="en-US" sz="2800" dirty="0">
                <a:solidFill>
                  <a:schemeClr val="tx1"/>
                </a:solidFill>
              </a:rPr>
            </a:br>
            <a:r>
              <a:rPr lang="en-US" altLang="en-US" sz="2800" dirty="0">
                <a:solidFill>
                  <a:schemeClr val="tx1"/>
                </a:solidFill>
              </a:rPr>
              <a:t>—Satellite Orbital Drifts Induce Bias Drifts</a:t>
            </a:r>
          </a:p>
        </p:txBody>
      </p:sp>
      <p:sp>
        <p:nvSpPr>
          <p:cNvPr id="2" name="TextBox 1">
            <a:extLst>
              <a:ext uri="{FF2B5EF4-FFF2-40B4-BE49-F238E27FC236}">
                <a16:creationId xmlns:a16="http://schemas.microsoft.com/office/drawing/2014/main" id="{B3F1E93E-7D71-0045-A980-2A8F403B42A8}"/>
              </a:ext>
            </a:extLst>
          </p:cNvPr>
          <p:cNvSpPr txBox="1"/>
          <p:nvPr/>
        </p:nvSpPr>
        <p:spPr>
          <a:xfrm>
            <a:off x="2603500" y="5993086"/>
            <a:ext cx="4099712" cy="323165"/>
          </a:xfrm>
          <a:prstGeom prst="rect">
            <a:avLst/>
          </a:prstGeom>
          <a:noFill/>
        </p:spPr>
        <p:txBody>
          <a:bodyPr wrap="none" rtlCol="0">
            <a:spAutoFit/>
          </a:bodyPr>
          <a:lstStyle/>
          <a:p>
            <a:r>
              <a:rPr lang="en-US" sz="1500" dirty="0"/>
              <a:t>Credit:  Cheng-</a:t>
            </a:r>
            <a:r>
              <a:rPr lang="en-US" sz="1500" dirty="0" err="1"/>
              <a:t>Zhi</a:t>
            </a:r>
            <a:r>
              <a:rPr lang="en-US" sz="1500" dirty="0"/>
              <a:t> Zou. --   (see Wed 11 AM paper)</a:t>
            </a:r>
          </a:p>
        </p:txBody>
      </p:sp>
    </p:spTree>
    <p:extLst>
      <p:ext uri="{BB962C8B-B14F-4D97-AF65-F5344CB8AC3E}">
        <p14:creationId xmlns:p14="http://schemas.microsoft.com/office/powerpoint/2010/main" val="12756514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711AD1DF-4800-DE47-AD20-E2FE19D1CC7D}"/>
              </a:ext>
            </a:extLst>
          </p:cNvPr>
          <p:cNvSpPr>
            <a:spLocks noGrp="1" noChangeArrowheads="1"/>
          </p:cNvSpPr>
          <p:nvPr>
            <p:ph type="title"/>
          </p:nvPr>
        </p:nvSpPr>
        <p:spPr>
          <a:xfrm>
            <a:off x="1981200" y="457200"/>
            <a:ext cx="8229600" cy="914400"/>
          </a:xfrm>
        </p:spPr>
        <p:txBody>
          <a:bodyPr/>
          <a:lstStyle/>
          <a:p>
            <a:pPr algn="ctr" eaLnBrk="1" hangingPunct="1"/>
            <a:r>
              <a:rPr lang="en-US" altLang="en-US" sz="2800" dirty="0">
                <a:solidFill>
                  <a:schemeClr val="tx1"/>
                </a:solidFill>
              </a:rPr>
              <a:t>Stable orbits provide high confidence in long-term data records</a:t>
            </a:r>
          </a:p>
        </p:txBody>
      </p:sp>
      <p:pic>
        <p:nvPicPr>
          <p:cNvPr id="15364" name="Picture 4" descr="nesdisbanner_left">
            <a:extLst>
              <a:ext uri="{FF2B5EF4-FFF2-40B4-BE49-F238E27FC236}">
                <a16:creationId xmlns:a16="http://schemas.microsoft.com/office/drawing/2014/main" id="{262E1A92-E433-BD42-87E8-07409BF46E10}"/>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1541463" y="0"/>
            <a:ext cx="4038600" cy="458788"/>
          </a:xfrm>
          <a:solidFill>
            <a:schemeClr val="accent1"/>
          </a:solidFill>
        </p:spPr>
      </p:pic>
      <p:sp>
        <p:nvSpPr>
          <p:cNvPr id="15365" name="Slide Number Placeholder 6">
            <a:extLst>
              <a:ext uri="{FF2B5EF4-FFF2-40B4-BE49-F238E27FC236}">
                <a16:creationId xmlns:a16="http://schemas.microsoft.com/office/drawing/2014/main" id="{5375B656-EA40-EC40-B5DA-EBBDDFF6678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700"/>
              </a:spcBef>
              <a:buClr>
                <a:schemeClr val="accent2"/>
              </a:buClr>
              <a:buSzPct val="60000"/>
              <a:buFont typeface="Wingdings" pitchFamily="2" charset="2"/>
              <a:buChar char=""/>
              <a:defRPr sz="2900">
                <a:solidFill>
                  <a:schemeClr val="tx1"/>
                </a:solidFill>
                <a:latin typeface="Tw Cen MT" panose="020B0602020104020603" pitchFamily="34" charset="77"/>
              </a:defRPr>
            </a:lvl1pPr>
            <a:lvl2pPr marL="742920" indent="-285739">
              <a:spcBef>
                <a:spcPts val="550"/>
              </a:spcBef>
              <a:buClr>
                <a:schemeClr val="accent1"/>
              </a:buClr>
              <a:buSzPct val="70000"/>
              <a:buFont typeface="Wingdings 2" pitchFamily="2" charset="2"/>
              <a:buChar char=""/>
              <a:defRPr sz="2600">
                <a:solidFill>
                  <a:schemeClr val="tx1"/>
                </a:solidFill>
                <a:latin typeface="Tw Cen MT" panose="020B0602020104020603" pitchFamily="34" charset="77"/>
              </a:defRPr>
            </a:lvl2pPr>
            <a:lvl3pPr marL="1142954" indent="-228591">
              <a:spcBef>
                <a:spcPts val="500"/>
              </a:spcBef>
              <a:buClr>
                <a:schemeClr val="accent2"/>
              </a:buClr>
              <a:buSzPct val="75000"/>
              <a:buFont typeface="Wingdings" pitchFamily="2" charset="2"/>
              <a:buChar char=""/>
              <a:defRPr sz="2300">
                <a:solidFill>
                  <a:schemeClr val="tx1"/>
                </a:solidFill>
                <a:latin typeface="Tw Cen MT" panose="020B0602020104020603" pitchFamily="34" charset="77"/>
              </a:defRPr>
            </a:lvl3pPr>
            <a:lvl4pPr marL="1600136" indent="-228591">
              <a:spcBef>
                <a:spcPts val="400"/>
              </a:spcBef>
              <a:buClr>
                <a:srgbClr val="A5AB81"/>
              </a:buClr>
              <a:buSzPct val="75000"/>
              <a:buFont typeface="Wingdings" pitchFamily="2" charset="2"/>
              <a:buChar char=""/>
              <a:defRPr sz="2000">
                <a:solidFill>
                  <a:schemeClr val="tx1"/>
                </a:solidFill>
                <a:latin typeface="Tw Cen MT" panose="020B0602020104020603" pitchFamily="34" charset="77"/>
              </a:defRPr>
            </a:lvl4pPr>
            <a:lvl5pPr marL="2057318" indent="-228591">
              <a:spcBef>
                <a:spcPts val="400"/>
              </a:spcBef>
              <a:buClr>
                <a:srgbClr val="D8B25C"/>
              </a:buClr>
              <a:buSzPct val="65000"/>
              <a:buFont typeface="Wingdings" pitchFamily="2" charset="2"/>
              <a:buChar char=""/>
              <a:defRPr sz="2000">
                <a:solidFill>
                  <a:schemeClr val="tx1"/>
                </a:solidFill>
                <a:latin typeface="Tw Cen MT" panose="020B0602020104020603" pitchFamily="34" charset="77"/>
              </a:defRPr>
            </a:lvl5pPr>
            <a:lvl6pPr marL="2514499" indent="-228591"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anose="020B0602020104020603" pitchFamily="34" charset="77"/>
              </a:defRPr>
            </a:lvl6pPr>
            <a:lvl7pPr marL="2971681" indent="-228591"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anose="020B0602020104020603" pitchFamily="34" charset="77"/>
              </a:defRPr>
            </a:lvl7pPr>
            <a:lvl8pPr marL="3428863" indent="-228591"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anose="020B0602020104020603" pitchFamily="34" charset="77"/>
              </a:defRPr>
            </a:lvl8pPr>
            <a:lvl9pPr marL="3886045" indent="-228591"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anose="020B0602020104020603" pitchFamily="34" charset="77"/>
              </a:defRPr>
            </a:lvl9pPr>
          </a:lstStyle>
          <a:p>
            <a:pPr defTabSz="914363" fontAlgn="base">
              <a:lnSpc>
                <a:spcPct val="80000"/>
              </a:lnSpc>
              <a:spcBef>
                <a:spcPct val="0"/>
              </a:spcBef>
              <a:spcAft>
                <a:spcPct val="0"/>
              </a:spcAft>
              <a:buClrTx/>
              <a:buSzTx/>
              <a:buNone/>
            </a:pPr>
            <a:fld id="{539B10CA-545C-2B4D-A3BB-3D4B7BB6C376}" type="slidenum">
              <a:rPr lang="en-US" altLang="en-US" sz="1200">
                <a:solidFill>
                  <a:srgbClr val="FFFFFF"/>
                </a:solidFill>
                <a:latin typeface="Arial" panose="020B0604020202020204" pitchFamily="34" charset="0"/>
              </a:rPr>
              <a:pPr defTabSz="914363" fontAlgn="base">
                <a:lnSpc>
                  <a:spcPct val="80000"/>
                </a:lnSpc>
                <a:spcBef>
                  <a:spcPct val="0"/>
                </a:spcBef>
                <a:spcAft>
                  <a:spcPct val="0"/>
                </a:spcAft>
                <a:buClrTx/>
                <a:buSzTx/>
                <a:buNone/>
              </a:pPr>
              <a:t>21</a:t>
            </a:fld>
            <a:endParaRPr lang="en-US" altLang="en-US" sz="1200">
              <a:solidFill>
                <a:srgbClr val="FFFFFF"/>
              </a:solidFill>
              <a:latin typeface="Arial" panose="020B0604020202020204" pitchFamily="34" charset="0"/>
            </a:endParaRPr>
          </a:p>
        </p:txBody>
      </p:sp>
      <p:pic>
        <p:nvPicPr>
          <p:cNvPr id="15366" name="Picture 9">
            <a:extLst>
              <a:ext uri="{FF2B5EF4-FFF2-40B4-BE49-F238E27FC236}">
                <a16:creationId xmlns:a16="http://schemas.microsoft.com/office/drawing/2014/main" id="{29F33CD4-90C8-444D-BC72-53524E39EF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6163" y="1522413"/>
            <a:ext cx="8229600" cy="362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7" name="Rectangle 1">
            <a:extLst>
              <a:ext uri="{FF2B5EF4-FFF2-40B4-BE49-F238E27FC236}">
                <a16:creationId xmlns:a16="http://schemas.microsoft.com/office/drawing/2014/main" id="{5FE97537-C246-314A-AD09-29F1B9DF1D79}"/>
              </a:ext>
            </a:extLst>
          </p:cNvPr>
          <p:cNvSpPr>
            <a:spLocks noChangeArrowheads="1"/>
          </p:cNvSpPr>
          <p:nvPr/>
        </p:nvSpPr>
        <p:spPr bwMode="auto">
          <a:xfrm>
            <a:off x="2316164" y="5335587"/>
            <a:ext cx="8104188"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700"/>
              </a:spcBef>
              <a:buClr>
                <a:schemeClr val="accent2"/>
              </a:buClr>
              <a:buSzPct val="60000"/>
              <a:buFont typeface="Wingdings" pitchFamily="2" charset="2"/>
              <a:buChar char=""/>
              <a:defRPr sz="2900">
                <a:solidFill>
                  <a:schemeClr val="tx1"/>
                </a:solidFill>
                <a:latin typeface="Tw Cen MT" panose="020B0602020104020603" pitchFamily="34" charset="77"/>
              </a:defRPr>
            </a:lvl1pPr>
            <a:lvl2pPr marL="742950" indent="-285750">
              <a:spcBef>
                <a:spcPts val="550"/>
              </a:spcBef>
              <a:buClr>
                <a:schemeClr val="accent1"/>
              </a:buClr>
              <a:buSzPct val="70000"/>
              <a:buFont typeface="Wingdings 2" pitchFamily="2" charset="2"/>
              <a:buChar char=""/>
              <a:defRPr sz="2600">
                <a:solidFill>
                  <a:schemeClr val="tx1"/>
                </a:solidFill>
                <a:latin typeface="Tw Cen MT" panose="020B0602020104020603" pitchFamily="34" charset="77"/>
              </a:defRPr>
            </a:lvl2pPr>
            <a:lvl3pPr marL="1143000" indent="-228600">
              <a:spcBef>
                <a:spcPts val="500"/>
              </a:spcBef>
              <a:buClr>
                <a:schemeClr val="accent2"/>
              </a:buClr>
              <a:buSzPct val="75000"/>
              <a:buFont typeface="Wingdings" pitchFamily="2" charset="2"/>
              <a:buChar char=""/>
              <a:defRPr sz="2300">
                <a:solidFill>
                  <a:schemeClr val="tx1"/>
                </a:solidFill>
                <a:latin typeface="Tw Cen MT" panose="020B0602020104020603" pitchFamily="34" charset="77"/>
              </a:defRPr>
            </a:lvl3pPr>
            <a:lvl4pPr marL="1600200" indent="-228600">
              <a:spcBef>
                <a:spcPts val="400"/>
              </a:spcBef>
              <a:buClr>
                <a:srgbClr val="A5AB81"/>
              </a:buClr>
              <a:buSzPct val="75000"/>
              <a:buFont typeface="Wingdings" pitchFamily="2" charset="2"/>
              <a:buChar char=""/>
              <a:defRPr sz="2000">
                <a:solidFill>
                  <a:schemeClr val="tx1"/>
                </a:solidFill>
                <a:latin typeface="Tw Cen MT" panose="020B0602020104020603" pitchFamily="34" charset="77"/>
              </a:defRPr>
            </a:lvl4pPr>
            <a:lvl5pPr marL="2057400" indent="-228600">
              <a:spcBef>
                <a:spcPts val="400"/>
              </a:spcBef>
              <a:buClr>
                <a:srgbClr val="D8B25C"/>
              </a:buClr>
              <a:buSzPct val="65000"/>
              <a:buFont typeface="Wingdings" pitchFamily="2" charset="2"/>
              <a:buChar char=""/>
              <a:defRPr sz="2000">
                <a:solidFill>
                  <a:schemeClr val="tx1"/>
                </a:solidFill>
                <a:latin typeface="Tw Cen MT" panose="020B0602020104020603" pitchFamily="34" charset="77"/>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anose="020B0602020104020603" pitchFamily="34" charset="77"/>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anose="020B0602020104020603" pitchFamily="34" charset="77"/>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anose="020B0602020104020603" pitchFamily="34" charset="77"/>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anose="020B0602020104020603" pitchFamily="34" charset="77"/>
              </a:defRPr>
            </a:lvl9pPr>
          </a:lstStyle>
          <a:p>
            <a:pPr algn="just" defTabSz="914363" eaLnBrk="0" fontAlgn="base" hangingPunct="0">
              <a:spcBef>
                <a:spcPct val="0"/>
              </a:spcBef>
              <a:spcAft>
                <a:spcPct val="0"/>
              </a:spcAft>
              <a:buClrTx/>
              <a:buSzTx/>
              <a:buNone/>
            </a:pPr>
            <a:r>
              <a:rPr lang="en-US" altLang="en-US" sz="1100" dirty="0">
                <a:solidFill>
                  <a:srgbClr val="000000"/>
                </a:solidFill>
                <a:latin typeface="Times New Roman" panose="02020603050405020304" pitchFamily="18" charset="0"/>
                <a:ea typeface="MS Mincho" panose="02020609040205080304" pitchFamily="49" charset="-128"/>
                <a:cs typeface="MS Mincho" panose="02020609040205080304" pitchFamily="49" charset="-128"/>
              </a:rPr>
              <a:t>Monthly global mean anomaly time series of brightness temperatures for AMSU-A channel 8 onboard Aqua (blue, top panel) versus ATMS channel 9 onboard SNPP (red, top panel) and their difference time series (green, top and lower panels).  The AMSU-A and ATMS data are respectively from June 2002 and December 2011 to April 2018.  The AMSU-A anomaly time series are overlaid by ATMS during their overlapping period with their differences shown as nearly a constant zero line in the same temperature scale.  Amplified scale of temperature is used in the bottom panel to show detailed features in the anomaly difference time series.  Both ATMS and AMSU-A data are from limb-adjusted views and averaged over ascending and descending orbits (plot from Zou et al. 2018).</a:t>
            </a:r>
            <a:endParaRPr lang="en-US" altLang="en-US" sz="1100" dirty="0">
              <a:solidFill>
                <a:prstClr val="black"/>
              </a:solidFill>
              <a:latin typeface="Times New Roman" panose="02020603050405020304" pitchFamily="18" charset="0"/>
              <a:ea typeface="MS Mincho" panose="02020609040205080304" pitchFamily="49" charset="-128"/>
              <a:cs typeface="MS Mincho" panose="02020609040205080304" pitchFamily="49" charset="-128"/>
            </a:endParaRPr>
          </a:p>
        </p:txBody>
      </p:sp>
    </p:spTree>
    <p:extLst>
      <p:ext uri="{BB962C8B-B14F-4D97-AF65-F5344CB8AC3E}">
        <p14:creationId xmlns:p14="http://schemas.microsoft.com/office/powerpoint/2010/main" val="33544287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24001" y="175949"/>
            <a:ext cx="9855729" cy="493448"/>
          </a:xfrm>
          <a:prstGeom prst="rect">
            <a:avLst/>
          </a:prstGeom>
        </p:spPr>
        <p:txBody>
          <a:bodyPr/>
          <a:lstStyle/>
          <a:p>
            <a:pPr algn="ctr"/>
            <a:r>
              <a:rPr lang="en-US" sz="2800" dirty="0">
                <a:solidFill>
                  <a:schemeClr val="tx1"/>
                </a:solidFill>
              </a:rPr>
              <a:t>Summary</a:t>
            </a:r>
          </a:p>
        </p:txBody>
      </p:sp>
      <p:sp>
        <p:nvSpPr>
          <p:cNvPr id="3" name="Shape 64"/>
          <p:cNvSpPr txBox="1"/>
          <p:nvPr/>
        </p:nvSpPr>
        <p:spPr>
          <a:xfrm>
            <a:off x="2190750" y="952500"/>
            <a:ext cx="7810500" cy="5555281"/>
          </a:xfrm>
          <a:prstGeom prst="rect">
            <a:avLst/>
          </a:prstGeom>
          <a:noFill/>
          <a:ln>
            <a:noFill/>
          </a:ln>
        </p:spPr>
        <p:txBody>
          <a:bodyPr lIns="91425" tIns="45700" rIns="91425" bIns="45700" anchor="t" anchorCtr="0">
            <a:noAutofit/>
          </a:bodyPr>
          <a:lstStyle/>
          <a:p>
            <a:pPr marL="342771" indent="-342771" eaLnBrk="0" fontAlgn="base" hangingPunct="0">
              <a:buClr>
                <a:srgbClr val="009900"/>
              </a:buClr>
              <a:buSzPct val="125000"/>
              <a:buFont typeface="Wingdings" pitchFamily="2" charset="2"/>
              <a:buChar char="ü"/>
            </a:pPr>
            <a:r>
              <a:rPr lang="en-US" sz="2333" dirty="0">
                <a:solidFill>
                  <a:schemeClr val="dk1"/>
                </a:solidFill>
                <a:ea typeface="Verdana"/>
                <a:cs typeface="Verdana"/>
                <a:sym typeface="Verdana"/>
              </a:rPr>
              <a:t>Primary and secondary satellites configured in a half orbit separation are beneficial.</a:t>
            </a:r>
          </a:p>
          <a:p>
            <a:pPr marL="342771" indent="-342771" eaLnBrk="0" fontAlgn="base" hangingPunct="0">
              <a:buClr>
                <a:srgbClr val="009900"/>
              </a:buClr>
              <a:buSzPct val="125000"/>
              <a:buFont typeface="Wingdings" pitchFamily="2" charset="2"/>
              <a:buChar char="ü"/>
            </a:pPr>
            <a:endParaRPr lang="en-US" sz="2333" dirty="0">
              <a:solidFill>
                <a:schemeClr val="dk1"/>
              </a:solidFill>
              <a:ea typeface="Verdana"/>
              <a:cs typeface="Verdana"/>
              <a:sym typeface="Verdana"/>
            </a:endParaRPr>
          </a:p>
          <a:p>
            <a:pPr marL="342771" indent="-342771" eaLnBrk="0" fontAlgn="base" hangingPunct="0">
              <a:buClr>
                <a:srgbClr val="009900"/>
              </a:buClr>
              <a:buSzPct val="125000"/>
              <a:buFont typeface="Wingdings" pitchFamily="2" charset="2"/>
              <a:buChar char="ü"/>
            </a:pPr>
            <a:r>
              <a:rPr lang="en-US" sz="2333" dirty="0">
                <a:solidFill>
                  <a:schemeClr val="dk1"/>
                </a:solidFill>
                <a:ea typeface="Verdana"/>
                <a:cs typeface="Verdana"/>
                <a:sym typeface="Verdana"/>
              </a:rPr>
              <a:t>With respect to data assimilation the improvement of the second satellite is about 20% in a JPSS only scenario   </a:t>
            </a:r>
          </a:p>
          <a:p>
            <a:pPr marL="342771" indent="-342771" eaLnBrk="0" fontAlgn="base" hangingPunct="0">
              <a:buClr>
                <a:srgbClr val="009900"/>
              </a:buClr>
              <a:buSzPct val="125000"/>
              <a:buFont typeface="Wingdings" pitchFamily="2" charset="2"/>
              <a:buChar char="ü"/>
            </a:pPr>
            <a:endParaRPr lang="en-US" sz="2333" dirty="0">
              <a:solidFill>
                <a:schemeClr val="dk1"/>
              </a:solidFill>
              <a:ea typeface="Verdana"/>
              <a:cs typeface="Verdana"/>
              <a:sym typeface="Verdana"/>
            </a:endParaRPr>
          </a:p>
          <a:p>
            <a:pPr marL="342771" indent="-342771" eaLnBrk="0" fontAlgn="base" hangingPunct="0">
              <a:buClr>
                <a:srgbClr val="009900"/>
              </a:buClr>
              <a:buSzPct val="125000"/>
              <a:buFont typeface="Wingdings" pitchFamily="2" charset="2"/>
              <a:buChar char="ü"/>
            </a:pPr>
            <a:r>
              <a:rPr lang="en-US" sz="2333" dirty="0">
                <a:solidFill>
                  <a:schemeClr val="dk1"/>
                </a:solidFill>
                <a:ea typeface="Verdana"/>
                <a:cs typeface="Verdana"/>
                <a:sym typeface="Verdana"/>
              </a:rPr>
              <a:t>But for nowcasting,  ecosystem, situational awareness applications -  the value of the half orbit separate is significant.  </a:t>
            </a:r>
          </a:p>
          <a:p>
            <a:pPr marL="342771" indent="-342771" eaLnBrk="0" fontAlgn="base" hangingPunct="0">
              <a:buClr>
                <a:srgbClr val="009900"/>
              </a:buClr>
              <a:buSzPct val="125000"/>
              <a:buFont typeface="Wingdings" pitchFamily="2" charset="2"/>
              <a:buChar char="ü"/>
            </a:pPr>
            <a:endParaRPr lang="en-US" sz="2333" dirty="0">
              <a:solidFill>
                <a:schemeClr val="dk1"/>
              </a:solidFill>
              <a:ea typeface="Verdana"/>
              <a:cs typeface="Verdana"/>
              <a:sym typeface="Verdana"/>
            </a:endParaRPr>
          </a:p>
          <a:p>
            <a:pPr marL="342771" indent="-342771" eaLnBrk="0" fontAlgn="base" hangingPunct="0">
              <a:buClr>
                <a:srgbClr val="009900"/>
              </a:buClr>
              <a:buSzPct val="125000"/>
              <a:buFont typeface="Wingdings" pitchFamily="2" charset="2"/>
              <a:buChar char="ü"/>
            </a:pPr>
            <a:r>
              <a:rPr lang="en-US" sz="2333" dirty="0">
                <a:solidFill>
                  <a:schemeClr val="dk1"/>
                </a:solidFill>
                <a:ea typeface="Verdana"/>
                <a:cs typeface="Verdana"/>
                <a:sym typeface="Verdana"/>
              </a:rPr>
              <a:t>Furthermore the two-satellite configuration in the same orbit, same equator crossing time enables high confidence in both data products and long-term data records.</a:t>
            </a:r>
          </a:p>
        </p:txBody>
      </p:sp>
    </p:spTree>
    <p:extLst>
      <p:ext uri="{BB962C8B-B14F-4D97-AF65-F5344CB8AC3E}">
        <p14:creationId xmlns:p14="http://schemas.microsoft.com/office/powerpoint/2010/main" val="34221394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BC2D5C-70CB-7947-A257-0276520DCF72}"/>
              </a:ext>
            </a:extLst>
          </p:cNvPr>
          <p:cNvSpPr>
            <a:spLocks noGrp="1"/>
          </p:cNvSpPr>
          <p:nvPr>
            <p:ph type="title"/>
          </p:nvPr>
        </p:nvSpPr>
        <p:spPr>
          <a:xfrm>
            <a:off x="1168400" y="175692"/>
            <a:ext cx="10289822" cy="493078"/>
          </a:xfrm>
        </p:spPr>
        <p:txBody>
          <a:bodyPr/>
          <a:lstStyle/>
          <a:p>
            <a:r>
              <a:rPr lang="en-US" sz="2000" dirty="0">
                <a:solidFill>
                  <a:schemeClr val="tx1"/>
                </a:solidFill>
              </a:rPr>
              <a:t>Good temporal coverage of sounder data because of legacy POES satellites and </a:t>
            </a:r>
            <a:r>
              <a:rPr lang="en-US" sz="2000" dirty="0" err="1">
                <a:solidFill>
                  <a:schemeClr val="tx1"/>
                </a:solidFill>
              </a:rPr>
              <a:t>MeTOP</a:t>
            </a:r>
            <a:r>
              <a:rPr lang="en-US" sz="2000" dirty="0">
                <a:solidFill>
                  <a:schemeClr val="tx1"/>
                </a:solidFill>
              </a:rPr>
              <a:t> series.</a:t>
            </a:r>
          </a:p>
        </p:txBody>
      </p:sp>
      <p:pic>
        <p:nvPicPr>
          <p:cNvPr id="5" name="Picture 4" descr="A close up of a map&#10;&#10;Description automatically generated">
            <a:extLst>
              <a:ext uri="{FF2B5EF4-FFF2-40B4-BE49-F238E27FC236}">
                <a16:creationId xmlns:a16="http://schemas.microsoft.com/office/drawing/2014/main" id="{74E23125-402A-0C49-B012-F89A6D69BE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3500" y="889000"/>
            <a:ext cx="9144000" cy="5424407"/>
          </a:xfrm>
          <a:prstGeom prst="rect">
            <a:avLst/>
          </a:prstGeom>
        </p:spPr>
      </p:pic>
    </p:spTree>
    <p:extLst>
      <p:ext uri="{BB962C8B-B14F-4D97-AF65-F5344CB8AC3E}">
        <p14:creationId xmlns:p14="http://schemas.microsoft.com/office/powerpoint/2010/main" val="41070334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900079" y="121154"/>
            <a:ext cx="8391844" cy="994172"/>
          </a:xfrm>
        </p:spPr>
        <p:txBody>
          <a:bodyPr/>
          <a:lstStyle/>
          <a:p>
            <a:pPr algn="ctr"/>
            <a:r>
              <a:rPr lang="en-US" sz="2000" dirty="0">
                <a:solidFill>
                  <a:schemeClr val="tx1"/>
                </a:solidFill>
              </a:rPr>
              <a:t> Value of two JPSS satellites for NWP</a:t>
            </a:r>
            <a:br>
              <a:rPr lang="en-US" dirty="0">
                <a:solidFill>
                  <a:schemeClr val="tx1"/>
                </a:solidFill>
              </a:rPr>
            </a:br>
            <a:r>
              <a:rPr lang="en-US" sz="1400" dirty="0">
                <a:solidFill>
                  <a:schemeClr val="tx1"/>
                </a:solidFill>
                <a:latin typeface="+mn-lt"/>
              </a:rPr>
              <a:t>500 </a:t>
            </a:r>
            <a:r>
              <a:rPr lang="en-US" sz="1400" dirty="0" err="1">
                <a:solidFill>
                  <a:schemeClr val="tx1"/>
                </a:solidFill>
                <a:latin typeface="+mn-lt"/>
              </a:rPr>
              <a:t>hPa</a:t>
            </a:r>
            <a:r>
              <a:rPr lang="en-US" sz="1400" dirty="0">
                <a:solidFill>
                  <a:schemeClr val="tx1"/>
                </a:solidFill>
                <a:latin typeface="+mn-lt"/>
              </a:rPr>
              <a:t> anomaly corrections (AC) -  approximately represents middle of the</a:t>
            </a:r>
            <a:br>
              <a:rPr lang="en-US" sz="1400" dirty="0">
                <a:solidFill>
                  <a:schemeClr val="tx1"/>
                </a:solidFill>
                <a:latin typeface="+mn-lt"/>
              </a:rPr>
            </a:br>
            <a:r>
              <a:rPr lang="en-US" sz="1400" dirty="0">
                <a:solidFill>
                  <a:schemeClr val="tx1"/>
                </a:solidFill>
                <a:latin typeface="+mn-lt"/>
              </a:rPr>
              <a:t> troposphere (~ 16000 feet) steering currents to predict storm movements </a:t>
            </a:r>
            <a:br>
              <a:rPr lang="en-US" sz="1400" dirty="0">
                <a:solidFill>
                  <a:schemeClr val="tx1"/>
                </a:solidFill>
                <a:latin typeface="+mn-lt"/>
              </a:rPr>
            </a:br>
            <a:r>
              <a:rPr lang="en-US" sz="1400" dirty="0">
                <a:solidFill>
                  <a:schemeClr val="tx1"/>
                </a:solidFill>
                <a:latin typeface="+mn-lt"/>
              </a:rPr>
              <a:t>(AC = 1 is perfect,  0.5  - unreliable).  (Credit: Jim Jung)</a:t>
            </a:r>
            <a:endParaRPr lang="en-US" dirty="0">
              <a:solidFill>
                <a:schemeClr val="tx1"/>
              </a:solidFill>
              <a:latin typeface="+mn-lt"/>
            </a:endParaRPr>
          </a:p>
        </p:txBody>
      </p:sp>
      <p:sp>
        <p:nvSpPr>
          <p:cNvPr id="4" name="Date Placeholder 3"/>
          <p:cNvSpPr>
            <a:spLocks noGrp="1"/>
          </p:cNvSpPr>
          <p:nvPr>
            <p:ph type="dt" sz="half" idx="10"/>
          </p:nvPr>
        </p:nvSpPr>
        <p:spPr/>
        <p:txBody>
          <a:bodyPr/>
          <a:lstStyle/>
          <a:p>
            <a:pPr defTabSz="685773">
              <a:defRPr/>
            </a:pPr>
            <a:fld id="{468D41C6-E148-413B-86C1-810754D76129}" type="datetime1">
              <a:rPr lang="en-US" sz="900">
                <a:latin typeface="Calibri"/>
              </a:rPr>
              <a:pPr defTabSz="685773">
                <a:defRPr/>
              </a:pPr>
              <a:t>6/21/21</a:t>
            </a:fld>
            <a:endParaRPr lang="en-US" sz="900" dirty="0">
              <a:latin typeface="Calibri"/>
            </a:endParaRPr>
          </a:p>
        </p:txBody>
      </p:sp>
      <p:sp>
        <p:nvSpPr>
          <p:cNvPr id="6" name="Slide Number Placeholder 5"/>
          <p:cNvSpPr>
            <a:spLocks noGrp="1"/>
          </p:cNvSpPr>
          <p:nvPr>
            <p:ph type="sldNum" sz="quarter" idx="12"/>
          </p:nvPr>
        </p:nvSpPr>
        <p:spPr/>
        <p:txBody>
          <a:bodyPr/>
          <a:lstStyle/>
          <a:p>
            <a:pPr defTabSz="685773">
              <a:defRPr/>
            </a:pPr>
            <a:fld id="{1C0F4E2B-E437-4C2F-BA85-C1A298DF8B17}" type="slidenum">
              <a:rPr lang="en-US" sz="900">
                <a:latin typeface="Calibri"/>
              </a:rPr>
              <a:pPr defTabSz="685773">
                <a:defRPr/>
              </a:pPr>
              <a:t>4</a:t>
            </a:fld>
            <a:endParaRPr lang="en-US" sz="900" dirty="0">
              <a:latin typeface="Calibri"/>
            </a:endParaRPr>
          </a:p>
        </p:txBody>
      </p:sp>
      <p:grpSp>
        <p:nvGrpSpPr>
          <p:cNvPr id="5" name="Group 4"/>
          <p:cNvGrpSpPr/>
          <p:nvPr/>
        </p:nvGrpSpPr>
        <p:grpSpPr>
          <a:xfrm>
            <a:off x="1900077" y="1071889"/>
            <a:ext cx="8135745" cy="4644492"/>
            <a:chOff x="6217920" y="1280160"/>
            <a:chExt cx="5029200" cy="5029200"/>
          </a:xfrm>
        </p:grpSpPr>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7920" y="1280160"/>
              <a:ext cx="5029200" cy="5029200"/>
            </a:xfrm>
            <a:prstGeom prst="rect">
              <a:avLst/>
            </a:prstGeom>
          </p:spPr>
        </p:pic>
        <p:sp>
          <p:nvSpPr>
            <p:cNvPr id="9" name="TextBox 8"/>
            <p:cNvSpPr txBox="1"/>
            <p:nvPr/>
          </p:nvSpPr>
          <p:spPr>
            <a:xfrm>
              <a:off x="7485611" y="3425427"/>
              <a:ext cx="2493819" cy="373652"/>
            </a:xfrm>
            <a:prstGeom prst="rect">
              <a:avLst/>
            </a:prstGeom>
            <a:noFill/>
          </p:spPr>
          <p:txBody>
            <a:bodyPr wrap="square" rtlCol="0">
              <a:spAutoFit/>
            </a:bodyPr>
            <a:lstStyle/>
            <a:p>
              <a:pPr algn="ctr"/>
              <a:r>
                <a:rPr lang="en-US" sz="1350" dirty="0"/>
                <a:t>Global</a:t>
              </a:r>
            </a:p>
          </p:txBody>
        </p:sp>
      </p:grpSp>
      <p:sp>
        <p:nvSpPr>
          <p:cNvPr id="19" name="TextBox 18"/>
          <p:cNvSpPr txBox="1"/>
          <p:nvPr/>
        </p:nvSpPr>
        <p:spPr>
          <a:xfrm>
            <a:off x="3404190" y="2520961"/>
            <a:ext cx="5739809" cy="800219"/>
          </a:xfrm>
          <a:prstGeom prst="rect">
            <a:avLst/>
          </a:prstGeom>
          <a:noFill/>
        </p:spPr>
        <p:txBody>
          <a:bodyPr wrap="square" rtlCol="0">
            <a:spAutoFit/>
          </a:bodyPr>
          <a:lstStyle/>
          <a:p>
            <a:endParaRPr lang="en-US" sz="1400" dirty="0">
              <a:solidFill>
                <a:schemeClr val="bg1"/>
              </a:solidFill>
            </a:endParaRPr>
          </a:p>
          <a:p>
            <a:r>
              <a:rPr lang="en-US" dirty="0"/>
              <a:t>Baseline has no satellite data;  Control is all observations</a:t>
            </a:r>
          </a:p>
          <a:p>
            <a:endParaRPr lang="en-US" sz="1400" dirty="0">
              <a:solidFill>
                <a:schemeClr val="bg1"/>
              </a:solidFill>
            </a:endParaRPr>
          </a:p>
        </p:txBody>
      </p:sp>
      <p:sp>
        <p:nvSpPr>
          <p:cNvPr id="20" name="TextBox 19"/>
          <p:cNvSpPr txBox="1"/>
          <p:nvPr/>
        </p:nvSpPr>
        <p:spPr>
          <a:xfrm>
            <a:off x="2805043" y="5716380"/>
            <a:ext cx="7480300" cy="646331"/>
          </a:xfrm>
          <a:prstGeom prst="rect">
            <a:avLst/>
          </a:prstGeom>
          <a:noFill/>
        </p:spPr>
        <p:txBody>
          <a:bodyPr wrap="square" rtlCol="0">
            <a:spAutoFit/>
          </a:bodyPr>
          <a:lstStyle/>
          <a:p>
            <a:r>
              <a:rPr lang="en-US" sz="1200" dirty="0"/>
              <a:t>As model resolution improves and have rapid updates (i.e. every hour vs 6 hours),</a:t>
            </a:r>
          </a:p>
          <a:p>
            <a:r>
              <a:rPr lang="en-US" sz="1200" dirty="0"/>
              <a:t>the importance of a global constellation grows.  A regional model running at 6AM local</a:t>
            </a:r>
          </a:p>
          <a:p>
            <a:r>
              <a:rPr lang="en-US" sz="1200" dirty="0"/>
              <a:t>time will have no JPSS data because JPSS has a local time of 13:30/1:30</a:t>
            </a:r>
          </a:p>
        </p:txBody>
      </p:sp>
    </p:spTree>
    <p:extLst>
      <p:ext uri="{BB962C8B-B14F-4D97-AF65-F5344CB8AC3E}">
        <p14:creationId xmlns:p14="http://schemas.microsoft.com/office/powerpoint/2010/main" val="7610294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4A82205-F13F-2B45-8BDC-F705CF5850E8}"/>
              </a:ext>
            </a:extLst>
          </p:cNvPr>
          <p:cNvSpPr>
            <a:spLocks noGrp="1"/>
          </p:cNvSpPr>
          <p:nvPr>
            <p:ph type="title"/>
          </p:nvPr>
        </p:nvSpPr>
        <p:spPr/>
        <p:txBody>
          <a:bodyPr/>
          <a:lstStyle/>
          <a:p>
            <a:pPr algn="ctr"/>
            <a:r>
              <a:rPr lang="en-US" sz="3200" dirty="0">
                <a:solidFill>
                  <a:schemeClr val="tx1"/>
                </a:solidFill>
              </a:rPr>
              <a:t>Better global coverage with two satellites</a:t>
            </a:r>
          </a:p>
        </p:txBody>
      </p:sp>
      <p:pic>
        <p:nvPicPr>
          <p:cNvPr id="9" name="Picture 8">
            <a:extLst>
              <a:ext uri="{FF2B5EF4-FFF2-40B4-BE49-F238E27FC236}">
                <a16:creationId xmlns:a16="http://schemas.microsoft.com/office/drawing/2014/main" id="{C6A26D9E-0AA2-9942-8BCA-E71A31E987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8542" y="915459"/>
            <a:ext cx="8434917" cy="5027083"/>
          </a:xfrm>
          <a:prstGeom prst="rect">
            <a:avLst/>
          </a:prstGeom>
        </p:spPr>
      </p:pic>
      <p:pic>
        <p:nvPicPr>
          <p:cNvPr id="11" name="Picture 10" descr="A picture containing computer&#10;&#10;Description automatically generated">
            <a:extLst>
              <a:ext uri="{FF2B5EF4-FFF2-40B4-BE49-F238E27FC236}">
                <a16:creationId xmlns:a16="http://schemas.microsoft.com/office/drawing/2014/main" id="{58C6EE40-3E01-1E43-A271-F2490A25C9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8542" y="915459"/>
            <a:ext cx="8434917" cy="5027083"/>
          </a:xfrm>
          <a:prstGeom prst="rect">
            <a:avLst/>
          </a:prstGeom>
        </p:spPr>
      </p:pic>
      <p:pic>
        <p:nvPicPr>
          <p:cNvPr id="13" name="Picture 12" descr="A close up of a map&#10;&#10;Description automatically generated">
            <a:extLst>
              <a:ext uri="{FF2B5EF4-FFF2-40B4-BE49-F238E27FC236}">
                <a16:creationId xmlns:a16="http://schemas.microsoft.com/office/drawing/2014/main" id="{D0729007-5C9F-E44C-A3CD-35FA36C207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1916" y="2540001"/>
            <a:ext cx="5846729" cy="3026664"/>
          </a:xfrm>
          <a:prstGeom prst="rect">
            <a:avLst/>
          </a:prstGeom>
        </p:spPr>
      </p:pic>
    </p:spTree>
    <p:extLst>
      <p:ext uri="{BB962C8B-B14F-4D97-AF65-F5344CB8AC3E}">
        <p14:creationId xmlns:p14="http://schemas.microsoft.com/office/powerpoint/2010/main" val="868396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linds(horizontal)">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370026" y="144223"/>
            <a:ext cx="4601068" cy="74562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773">
              <a:defRPr/>
            </a:pPr>
            <a:r>
              <a:rPr lang="en-US" sz="3000" b="1" u="sng" dirty="0">
                <a:solidFill>
                  <a:srgbClr val="0A4595"/>
                </a:solidFill>
                <a:latin typeface="Calibri"/>
              </a:rPr>
              <a:t>Twice the VIIRS</a:t>
            </a:r>
            <a:endParaRPr lang="en-US" sz="3300" b="1" u="sng" dirty="0">
              <a:solidFill>
                <a:srgbClr val="0A4595"/>
              </a:solidFill>
              <a:latin typeface="Calibri"/>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7378" y="1162756"/>
            <a:ext cx="6270635" cy="5178206"/>
          </a:xfrm>
          <a:prstGeom prst="rect">
            <a:avLst/>
          </a:prstGeom>
        </p:spPr>
      </p:pic>
    </p:spTree>
    <p:extLst>
      <p:ext uri="{BB962C8B-B14F-4D97-AF65-F5344CB8AC3E}">
        <p14:creationId xmlns:p14="http://schemas.microsoft.com/office/powerpoint/2010/main" val="14817637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1000" y="190500"/>
            <a:ext cx="6858000" cy="594122"/>
          </a:xfrm>
        </p:spPr>
        <p:txBody>
          <a:bodyPr/>
          <a:lstStyle/>
          <a:p>
            <a:pPr algn="ctr"/>
            <a:r>
              <a:rPr lang="en-US" sz="2667" dirty="0">
                <a:solidFill>
                  <a:schemeClr val="tx1"/>
                </a:solidFill>
                <a:latin typeface="Candara" charset="0"/>
                <a:ea typeface="Candara" charset="0"/>
                <a:cs typeface="Candara" charset="0"/>
              </a:rPr>
              <a:t>Half orbit separation enables better tracking of features at higher latitudes</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40100" y="1206500"/>
            <a:ext cx="5397500" cy="4638610"/>
          </a:xfrm>
          <a:prstGeom prst="rect">
            <a:avLst/>
          </a:prstGeom>
        </p:spPr>
      </p:pic>
      <p:sp>
        <p:nvSpPr>
          <p:cNvPr id="3" name="Rectangle 2"/>
          <p:cNvSpPr/>
          <p:nvPr/>
        </p:nvSpPr>
        <p:spPr>
          <a:xfrm>
            <a:off x="4381500" y="6022995"/>
            <a:ext cx="3314700" cy="497444"/>
          </a:xfrm>
          <a:prstGeom prst="rect">
            <a:avLst/>
          </a:prstGeom>
          <a:solidFill>
            <a:schemeClr val="bg1"/>
          </a:solidFill>
        </p:spPr>
        <p:txBody>
          <a:bodyPr wrap="square">
            <a:spAutoFit/>
          </a:bodyPr>
          <a:lstStyle/>
          <a:p>
            <a:pPr defTabSz="685773">
              <a:lnSpc>
                <a:spcPct val="90000"/>
              </a:lnSpc>
              <a:defRPr/>
            </a:pPr>
            <a:r>
              <a:rPr lang="en-US" sz="975" b="1" dirty="0">
                <a:solidFill>
                  <a:srgbClr val="000000"/>
                </a:solidFill>
                <a:latin typeface="Candara" charset="0"/>
                <a:ea typeface="Candara" charset="0"/>
                <a:cs typeface="Candara" charset="0"/>
              </a:rPr>
              <a:t>Ice - Nares Strait between Greenland and Ellesmere Island, Canada. August 21, 2018</a:t>
            </a:r>
          </a:p>
          <a:p>
            <a:pPr defTabSz="685773">
              <a:lnSpc>
                <a:spcPct val="90000"/>
              </a:lnSpc>
              <a:defRPr/>
            </a:pPr>
            <a:r>
              <a:rPr lang="en-US" sz="975" b="1" dirty="0">
                <a:solidFill>
                  <a:srgbClr val="000000"/>
                </a:solidFill>
                <a:latin typeface="Candara" charset="0"/>
                <a:ea typeface="Candara" charset="0"/>
                <a:cs typeface="Candara" charset="0"/>
              </a:rPr>
              <a:t>SNPP and NOAA-20  (750 meter resolution) </a:t>
            </a:r>
          </a:p>
        </p:txBody>
      </p:sp>
    </p:spTree>
    <p:extLst>
      <p:ext uri="{BB962C8B-B14F-4D97-AF65-F5344CB8AC3E}">
        <p14:creationId xmlns:p14="http://schemas.microsoft.com/office/powerpoint/2010/main" val="30081223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2189338" y="129212"/>
            <a:ext cx="8580261" cy="493448"/>
          </a:xfrm>
          <a:prstGeom prst="rect">
            <a:avLst/>
          </a:prstGeom>
        </p:spPr>
        <p:txBody>
          <a:bodyPr/>
          <a:lstStyle/>
          <a:p>
            <a:pPr algn="ctr"/>
            <a:r>
              <a:rPr lang="en-US" sz="2667" dirty="0">
                <a:solidFill>
                  <a:schemeClr val="tx1"/>
                </a:solidFill>
              </a:rPr>
              <a:t>Better with two satellites – half orbit separation</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1200" y="3657600"/>
            <a:ext cx="3714750" cy="2857500"/>
          </a:xfrm>
          <a:prstGeom prst="rect">
            <a:avLst/>
          </a:prstGeom>
          <a:ln>
            <a:solidFill>
              <a:schemeClr val="tx1"/>
            </a:solidFill>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1200" y="762194"/>
            <a:ext cx="3714750" cy="2857500"/>
          </a:xfrm>
          <a:prstGeom prst="rect">
            <a:avLst/>
          </a:prstGeom>
          <a:ln>
            <a:solidFill>
              <a:schemeClr val="tx1"/>
            </a:solidFill>
          </a:ln>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03925" y="756103"/>
            <a:ext cx="3714750" cy="2857500"/>
          </a:xfrm>
          <a:prstGeom prst="rect">
            <a:avLst/>
          </a:prstGeom>
          <a:ln>
            <a:solidFill>
              <a:schemeClr val="tx1"/>
            </a:solidFill>
          </a:ln>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19800" y="3657600"/>
            <a:ext cx="3714750" cy="2857500"/>
          </a:xfrm>
          <a:prstGeom prst="rect">
            <a:avLst/>
          </a:prstGeom>
          <a:ln>
            <a:solidFill>
              <a:schemeClr val="tx1"/>
            </a:solidFill>
          </a:ln>
        </p:spPr>
      </p:pic>
      <p:sp>
        <p:nvSpPr>
          <p:cNvPr id="9" name="TextBox 8"/>
          <p:cNvSpPr txBox="1"/>
          <p:nvPr/>
        </p:nvSpPr>
        <p:spPr>
          <a:xfrm>
            <a:off x="2590800" y="767872"/>
            <a:ext cx="2590800" cy="307777"/>
          </a:xfrm>
          <a:prstGeom prst="rect">
            <a:avLst/>
          </a:prstGeom>
          <a:solidFill>
            <a:srgbClr val="FFC000"/>
          </a:solidFill>
          <a:ln>
            <a:solidFill>
              <a:schemeClr val="tx1"/>
            </a:solidFill>
          </a:ln>
        </p:spPr>
        <p:txBody>
          <a:bodyPr wrap="square" rtlCol="0">
            <a:spAutoFit/>
          </a:bodyPr>
          <a:lstStyle/>
          <a:p>
            <a:r>
              <a:rPr lang="en-US" sz="1400" dirty="0"/>
              <a:t>SNPP 2018-08-04, 1015 UTC</a:t>
            </a:r>
          </a:p>
        </p:txBody>
      </p:sp>
      <p:sp>
        <p:nvSpPr>
          <p:cNvPr id="10" name="TextBox 9"/>
          <p:cNvSpPr txBox="1"/>
          <p:nvPr/>
        </p:nvSpPr>
        <p:spPr>
          <a:xfrm>
            <a:off x="6698457" y="767872"/>
            <a:ext cx="2452688" cy="307777"/>
          </a:xfrm>
          <a:prstGeom prst="rect">
            <a:avLst/>
          </a:prstGeom>
          <a:solidFill>
            <a:srgbClr val="FFC000"/>
          </a:solidFill>
          <a:ln>
            <a:solidFill>
              <a:schemeClr val="tx1"/>
            </a:solidFill>
          </a:ln>
        </p:spPr>
        <p:txBody>
          <a:bodyPr wrap="square" rtlCol="0">
            <a:spAutoFit/>
          </a:bodyPr>
          <a:lstStyle/>
          <a:p>
            <a:r>
              <a:rPr lang="en-US" sz="1400" dirty="0"/>
              <a:t>N20 2018-08-04, 0924 UTC</a:t>
            </a:r>
          </a:p>
        </p:txBody>
      </p:sp>
      <p:sp>
        <p:nvSpPr>
          <p:cNvPr id="11" name="TextBox 10"/>
          <p:cNvSpPr txBox="1"/>
          <p:nvPr/>
        </p:nvSpPr>
        <p:spPr>
          <a:xfrm>
            <a:off x="2514600" y="3657602"/>
            <a:ext cx="2590800" cy="307777"/>
          </a:xfrm>
          <a:prstGeom prst="rect">
            <a:avLst/>
          </a:prstGeom>
          <a:solidFill>
            <a:srgbClr val="FFC000"/>
          </a:solidFill>
          <a:ln>
            <a:solidFill>
              <a:schemeClr val="tx1"/>
            </a:solidFill>
          </a:ln>
        </p:spPr>
        <p:txBody>
          <a:bodyPr wrap="square" rtlCol="0">
            <a:spAutoFit/>
          </a:bodyPr>
          <a:lstStyle/>
          <a:p>
            <a:r>
              <a:rPr lang="en-US" sz="1400" dirty="0"/>
              <a:t>SNPP 2018-08-04, 2304 UTC</a:t>
            </a:r>
          </a:p>
        </p:txBody>
      </p:sp>
      <p:sp>
        <p:nvSpPr>
          <p:cNvPr id="12" name="TextBox 11"/>
          <p:cNvSpPr txBox="1"/>
          <p:nvPr/>
        </p:nvSpPr>
        <p:spPr>
          <a:xfrm>
            <a:off x="6698458" y="3657602"/>
            <a:ext cx="2521744" cy="307777"/>
          </a:xfrm>
          <a:prstGeom prst="rect">
            <a:avLst/>
          </a:prstGeom>
          <a:solidFill>
            <a:srgbClr val="FFC000"/>
          </a:solidFill>
          <a:ln>
            <a:solidFill>
              <a:schemeClr val="tx1"/>
            </a:solidFill>
          </a:ln>
        </p:spPr>
        <p:txBody>
          <a:bodyPr wrap="square" rtlCol="0">
            <a:spAutoFit/>
          </a:bodyPr>
          <a:lstStyle/>
          <a:p>
            <a:r>
              <a:rPr lang="en-US" sz="1400" dirty="0"/>
              <a:t>N20 2018-08-04, 2213 UTC</a:t>
            </a:r>
          </a:p>
        </p:txBody>
      </p:sp>
      <p:sp>
        <p:nvSpPr>
          <p:cNvPr id="13" name="TextBox 12"/>
          <p:cNvSpPr txBox="1"/>
          <p:nvPr/>
        </p:nvSpPr>
        <p:spPr>
          <a:xfrm>
            <a:off x="5611368" y="1757222"/>
            <a:ext cx="533400" cy="307777"/>
          </a:xfrm>
          <a:prstGeom prst="rect">
            <a:avLst/>
          </a:prstGeom>
          <a:solidFill>
            <a:srgbClr val="92D050"/>
          </a:solidFill>
          <a:ln>
            <a:solidFill>
              <a:schemeClr val="tx1"/>
            </a:solidFill>
          </a:ln>
        </p:spPr>
        <p:txBody>
          <a:bodyPr wrap="square" rtlCol="0">
            <a:spAutoFit/>
          </a:bodyPr>
          <a:lstStyle/>
          <a:p>
            <a:pPr algn="ctr"/>
            <a:r>
              <a:rPr lang="en-US" sz="1400" dirty="0"/>
              <a:t>Des</a:t>
            </a:r>
          </a:p>
        </p:txBody>
      </p:sp>
      <p:sp>
        <p:nvSpPr>
          <p:cNvPr id="14" name="TextBox 13"/>
          <p:cNvSpPr txBox="1"/>
          <p:nvPr/>
        </p:nvSpPr>
        <p:spPr>
          <a:xfrm>
            <a:off x="5611368" y="4852847"/>
            <a:ext cx="533400" cy="307777"/>
          </a:xfrm>
          <a:prstGeom prst="rect">
            <a:avLst/>
          </a:prstGeom>
          <a:solidFill>
            <a:srgbClr val="92D050"/>
          </a:solidFill>
          <a:ln>
            <a:solidFill>
              <a:schemeClr val="tx1"/>
            </a:solidFill>
          </a:ln>
        </p:spPr>
        <p:txBody>
          <a:bodyPr wrap="square" rtlCol="0">
            <a:spAutoFit/>
          </a:bodyPr>
          <a:lstStyle/>
          <a:p>
            <a:pPr algn="ctr"/>
            <a:r>
              <a:rPr lang="en-US" sz="1400" dirty="0" err="1"/>
              <a:t>Asc</a:t>
            </a:r>
            <a:endParaRPr lang="en-US" sz="1400" dirty="0"/>
          </a:p>
        </p:txBody>
      </p:sp>
      <p:cxnSp>
        <p:nvCxnSpPr>
          <p:cNvPr id="15" name="Straight Arrow Connector 14"/>
          <p:cNvCxnSpPr/>
          <p:nvPr/>
        </p:nvCxnSpPr>
        <p:spPr>
          <a:xfrm flipH="1" flipV="1">
            <a:off x="4327922" y="2286001"/>
            <a:ext cx="937022" cy="68282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6131718" y="3419817"/>
            <a:ext cx="1259682" cy="107598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5108972" y="2438401"/>
            <a:ext cx="2933700" cy="1077218"/>
          </a:xfrm>
          <a:prstGeom prst="rect">
            <a:avLst/>
          </a:prstGeom>
          <a:solidFill>
            <a:srgbClr val="92D050"/>
          </a:solidFill>
        </p:spPr>
        <p:txBody>
          <a:bodyPr wrap="square" rtlCol="0">
            <a:spAutoFit/>
          </a:bodyPr>
          <a:lstStyle/>
          <a:p>
            <a:r>
              <a:rPr lang="en-US" sz="1600" dirty="0"/>
              <a:t>Doubling the number of ATMS overpasses increases odds that TCs fall within the (near nadir) “sweet spot” of swath.</a:t>
            </a:r>
          </a:p>
        </p:txBody>
      </p:sp>
      <p:sp>
        <p:nvSpPr>
          <p:cNvPr id="18" name="TextBox 17"/>
          <p:cNvSpPr txBox="1"/>
          <p:nvPr/>
        </p:nvSpPr>
        <p:spPr>
          <a:xfrm>
            <a:off x="8534400" y="2913890"/>
            <a:ext cx="1143000" cy="307777"/>
          </a:xfrm>
          <a:prstGeom prst="rect">
            <a:avLst/>
          </a:prstGeom>
          <a:solidFill>
            <a:srgbClr val="00B0F0"/>
          </a:solidFill>
        </p:spPr>
        <p:txBody>
          <a:bodyPr wrap="square" rtlCol="0">
            <a:spAutoFit/>
          </a:bodyPr>
          <a:lstStyle/>
          <a:p>
            <a:r>
              <a:rPr lang="en-US" sz="1400" dirty="0"/>
              <a:t>Swath edge</a:t>
            </a:r>
          </a:p>
        </p:txBody>
      </p:sp>
      <p:sp>
        <p:nvSpPr>
          <p:cNvPr id="19" name="TextBox 18"/>
          <p:cNvSpPr txBox="1"/>
          <p:nvPr/>
        </p:nvSpPr>
        <p:spPr>
          <a:xfrm>
            <a:off x="4533900" y="5846137"/>
            <a:ext cx="1143000" cy="307777"/>
          </a:xfrm>
          <a:prstGeom prst="rect">
            <a:avLst/>
          </a:prstGeom>
          <a:solidFill>
            <a:srgbClr val="00B0F0"/>
          </a:solidFill>
        </p:spPr>
        <p:txBody>
          <a:bodyPr wrap="square" rtlCol="0">
            <a:spAutoFit/>
          </a:bodyPr>
          <a:lstStyle/>
          <a:p>
            <a:r>
              <a:rPr lang="en-US" sz="1400" dirty="0"/>
              <a:t>Swath edge</a:t>
            </a:r>
          </a:p>
        </p:txBody>
      </p:sp>
    </p:spTree>
    <p:extLst>
      <p:ext uri="{BB962C8B-B14F-4D97-AF65-F5344CB8AC3E}">
        <p14:creationId xmlns:p14="http://schemas.microsoft.com/office/powerpoint/2010/main" val="3630644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063875" y="171979"/>
            <a:ext cx="7604125" cy="593990"/>
          </a:xfrm>
        </p:spPr>
        <p:txBody>
          <a:bodyPr/>
          <a:lstStyle/>
          <a:p>
            <a:r>
              <a:rPr lang="en-US" sz="3000" dirty="0">
                <a:solidFill>
                  <a:schemeClr val="tx1"/>
                </a:solidFill>
              </a:rPr>
              <a:t>Better with two Satellites</a:t>
            </a:r>
          </a:p>
        </p:txBody>
      </p:sp>
      <p:pic>
        <p:nvPicPr>
          <p:cNvPr id="3" name="Picture 2"/>
          <p:cNvPicPr>
            <a:picLocks noChangeAspect="1"/>
          </p:cNvPicPr>
          <p:nvPr/>
        </p:nvPicPr>
        <p:blipFill>
          <a:blip r:embed="rId2"/>
          <a:stretch>
            <a:fillRect/>
          </a:stretch>
        </p:blipFill>
        <p:spPr>
          <a:xfrm>
            <a:off x="6414987" y="997530"/>
            <a:ext cx="3628799" cy="3344481"/>
          </a:xfrm>
          <a:prstGeom prst="rect">
            <a:avLst/>
          </a:prstGeom>
        </p:spPr>
      </p:pic>
      <p:sp>
        <p:nvSpPr>
          <p:cNvPr id="4" name="Rectangle 3"/>
          <p:cNvSpPr/>
          <p:nvPr/>
        </p:nvSpPr>
        <p:spPr>
          <a:xfrm>
            <a:off x="2001353" y="1483333"/>
            <a:ext cx="4094647" cy="5038944"/>
          </a:xfrm>
          <a:prstGeom prst="rect">
            <a:avLst/>
          </a:prstGeom>
        </p:spPr>
        <p:txBody>
          <a:bodyPr wrap="square">
            <a:spAutoFit/>
          </a:bodyPr>
          <a:lstStyle/>
          <a:p>
            <a:r>
              <a:rPr lang="en-US" sz="900" b="1" dirty="0">
                <a:latin typeface="Times New Roman" panose="02020603050405020304" pitchFamily="18" charset="0"/>
                <a:ea typeface="Times New Roman" panose="02020603050405020304" pitchFamily="18" charset="0"/>
              </a:rPr>
              <a:t> </a:t>
            </a:r>
            <a:endParaRPr lang="en-US" sz="1167" b="1" dirty="0">
              <a:latin typeface="Times New Roman" panose="02020603050405020304" pitchFamily="18" charset="0"/>
              <a:ea typeface="Times New Roman" panose="02020603050405020304" pitchFamily="18" charset="0"/>
            </a:endParaRPr>
          </a:p>
          <a:p>
            <a:r>
              <a:rPr lang="en-US" sz="1167" b="1" dirty="0">
                <a:latin typeface="Times New Roman" panose="02020603050405020304" pitchFamily="18" charset="0"/>
                <a:ea typeface="Times New Roman" panose="02020603050405020304" pitchFamily="18" charset="0"/>
              </a:rPr>
              <a:t>“</a:t>
            </a:r>
            <a:r>
              <a:rPr lang="en-US" sz="1167" b="1" i="1" dirty="0">
                <a:latin typeface="Times New Roman" panose="02020603050405020304" pitchFamily="18" charset="0"/>
                <a:ea typeface="Times New Roman" panose="02020603050405020304" pitchFamily="18" charset="0"/>
              </a:rPr>
              <a:t>NUCAPS gradients are helpful for situational awareness prior to convective development</a:t>
            </a:r>
            <a:r>
              <a:rPr lang="en-US" sz="1167" b="1" dirty="0">
                <a:latin typeface="Times New Roman" panose="02020603050405020304" pitchFamily="18" charset="0"/>
                <a:ea typeface="Times New Roman" panose="02020603050405020304" pitchFamily="18" charset="0"/>
              </a:rPr>
              <a:t>”</a:t>
            </a:r>
          </a:p>
          <a:p>
            <a:r>
              <a:rPr lang="en-US" sz="1167" b="1" dirty="0">
                <a:latin typeface="Times New Roman" panose="02020603050405020304" pitchFamily="18" charset="0"/>
                <a:ea typeface="Times New Roman" panose="02020603050405020304" pitchFamily="18" charset="0"/>
              </a:rPr>
              <a:t> </a:t>
            </a:r>
          </a:p>
          <a:p>
            <a:r>
              <a:rPr lang="en-US" sz="1167" b="1" dirty="0">
                <a:latin typeface="Times New Roman" panose="02020603050405020304" pitchFamily="18" charset="0"/>
                <a:ea typeface="Times New Roman" panose="02020603050405020304" pitchFamily="18" charset="0"/>
              </a:rPr>
              <a:t>“</a:t>
            </a:r>
            <a:r>
              <a:rPr lang="en-US" sz="1167" b="1" i="1" dirty="0">
                <a:latin typeface="Times New Roman" panose="02020603050405020304" pitchFamily="18" charset="0"/>
                <a:ea typeface="Times New Roman" panose="02020603050405020304" pitchFamily="18" charset="0"/>
              </a:rPr>
              <a:t>A swath of NUCAPS soundings came in from a 1941 UTC pass… and showed high CAPE and modest mid-level lapse rates, thus supporting my idea of sub-severe convection</a:t>
            </a:r>
            <a:r>
              <a:rPr lang="en-US" sz="1167" b="1" dirty="0">
                <a:latin typeface="Times New Roman" panose="02020603050405020304" pitchFamily="18" charset="0"/>
                <a:ea typeface="Times New Roman" panose="02020603050405020304" pitchFamily="18" charset="0"/>
              </a:rPr>
              <a:t>”</a:t>
            </a:r>
          </a:p>
          <a:p>
            <a:r>
              <a:rPr lang="en-US" sz="1167" b="1" dirty="0">
                <a:latin typeface="Times New Roman" panose="02020603050405020304" pitchFamily="18" charset="0"/>
                <a:ea typeface="Times New Roman" panose="02020603050405020304" pitchFamily="18" charset="0"/>
              </a:rPr>
              <a:t> </a:t>
            </a:r>
          </a:p>
          <a:p>
            <a:r>
              <a:rPr lang="en-US" sz="1167" b="1" dirty="0">
                <a:latin typeface="Times New Roman" panose="02020603050405020304" pitchFamily="18" charset="0"/>
                <a:ea typeface="Times New Roman" panose="02020603050405020304" pitchFamily="18" charset="0"/>
              </a:rPr>
              <a:t>“</a:t>
            </a:r>
            <a:r>
              <a:rPr lang="en-US" sz="1167" b="1" i="1" dirty="0">
                <a:latin typeface="Times New Roman" panose="02020603050405020304" pitchFamily="18" charset="0"/>
                <a:ea typeface="Times New Roman" panose="02020603050405020304" pitchFamily="18" charset="0"/>
              </a:rPr>
              <a:t>I had a chance to use NUCAPS to monitor the air mass in front of the squall line and found it to be a useful tool in the forecast process. It identified steep lapse rates and some mid-level drying that contributed to the high wind threat</a:t>
            </a:r>
            <a:r>
              <a:rPr lang="en-US" sz="1167" b="1" dirty="0">
                <a:latin typeface="Times New Roman" panose="02020603050405020304" pitchFamily="18" charset="0"/>
                <a:ea typeface="Times New Roman" panose="02020603050405020304" pitchFamily="18" charset="0"/>
              </a:rPr>
              <a:t>”</a:t>
            </a:r>
          </a:p>
          <a:p>
            <a:r>
              <a:rPr lang="en-US" sz="1167" b="1" dirty="0">
                <a:latin typeface="Times New Roman" panose="02020603050405020304" pitchFamily="18" charset="0"/>
                <a:ea typeface="Times New Roman" panose="02020603050405020304" pitchFamily="18" charset="0"/>
              </a:rPr>
              <a:t> </a:t>
            </a:r>
          </a:p>
          <a:p>
            <a:r>
              <a:rPr lang="en-US" sz="1167" b="1" dirty="0">
                <a:latin typeface="Times New Roman" panose="02020603050405020304" pitchFamily="18" charset="0"/>
                <a:ea typeface="Times New Roman" panose="02020603050405020304" pitchFamily="18" charset="0"/>
              </a:rPr>
              <a:t>“</a:t>
            </a:r>
            <a:r>
              <a:rPr lang="en-US" sz="1167" b="1" i="1" dirty="0">
                <a:latin typeface="Times New Roman" panose="02020603050405020304" pitchFamily="18" charset="0"/>
                <a:ea typeface="Times New Roman" panose="02020603050405020304" pitchFamily="18" charset="0"/>
              </a:rPr>
              <a:t>NUCAPS is useful as a pre-storm analysis tool…to determine convective potential</a:t>
            </a:r>
            <a:r>
              <a:rPr lang="en-US" sz="1167" b="1" dirty="0">
                <a:latin typeface="Times New Roman" panose="02020603050405020304" pitchFamily="18" charset="0"/>
                <a:ea typeface="Times New Roman" panose="02020603050405020304" pitchFamily="18" charset="0"/>
              </a:rPr>
              <a:t>”</a:t>
            </a:r>
          </a:p>
          <a:p>
            <a:r>
              <a:rPr lang="en-US" sz="1167" b="1" dirty="0">
                <a:latin typeface="Times New Roman" panose="02020603050405020304" pitchFamily="18" charset="0"/>
                <a:ea typeface="Times New Roman" panose="02020603050405020304" pitchFamily="18" charset="0"/>
              </a:rPr>
              <a:t> </a:t>
            </a:r>
          </a:p>
          <a:p>
            <a:r>
              <a:rPr lang="en-US" sz="1167" b="1" dirty="0">
                <a:latin typeface="Times New Roman" panose="02020603050405020304" pitchFamily="18" charset="0"/>
                <a:ea typeface="Times New Roman" panose="02020603050405020304" pitchFamily="18" charset="0"/>
              </a:rPr>
              <a:t>“</a:t>
            </a:r>
            <a:r>
              <a:rPr lang="en-US" sz="1167" b="1" i="1" dirty="0">
                <a:latin typeface="Times New Roman" panose="02020603050405020304" pitchFamily="18" charset="0"/>
                <a:ea typeface="Times New Roman" panose="02020603050405020304" pitchFamily="18" charset="0"/>
              </a:rPr>
              <a:t>NUCAPS gave me confidence in the wind threat</a:t>
            </a:r>
            <a:r>
              <a:rPr lang="en-US" sz="1167" b="1" dirty="0">
                <a:latin typeface="Times New Roman" panose="02020603050405020304" pitchFamily="18" charset="0"/>
                <a:ea typeface="Times New Roman" panose="02020603050405020304" pitchFamily="18" charset="0"/>
              </a:rPr>
              <a:t>”</a:t>
            </a:r>
          </a:p>
          <a:p>
            <a:r>
              <a:rPr lang="en-US" sz="1167" b="1" dirty="0">
                <a:latin typeface="Times New Roman" panose="02020603050405020304" pitchFamily="18" charset="0"/>
                <a:ea typeface="Times New Roman" panose="02020603050405020304" pitchFamily="18" charset="0"/>
              </a:rPr>
              <a:t> </a:t>
            </a:r>
          </a:p>
          <a:p>
            <a:r>
              <a:rPr lang="en-US" sz="1167" b="1" dirty="0">
                <a:latin typeface="Times New Roman" panose="02020603050405020304" pitchFamily="18" charset="0"/>
                <a:ea typeface="Times New Roman" panose="02020603050405020304" pitchFamily="18" charset="0"/>
              </a:rPr>
              <a:t>“</a:t>
            </a:r>
            <a:r>
              <a:rPr lang="en-US" sz="1167" b="1" i="1" dirty="0">
                <a:latin typeface="Times New Roman" panose="02020603050405020304" pitchFamily="18" charset="0"/>
                <a:ea typeface="Times New Roman" panose="02020603050405020304" pitchFamily="18" charset="0"/>
              </a:rPr>
              <a:t>NUCAPS showed environments that were becoming more moist and unstable, which would lead to SPS or SVR late in the forecast shift</a:t>
            </a:r>
            <a:r>
              <a:rPr lang="en-US" sz="1167" b="1" dirty="0">
                <a:latin typeface="Times New Roman" panose="02020603050405020304" pitchFamily="18" charset="0"/>
                <a:ea typeface="Times New Roman" panose="02020603050405020304" pitchFamily="18" charset="0"/>
              </a:rPr>
              <a:t>” </a:t>
            </a:r>
          </a:p>
          <a:p>
            <a:endParaRPr lang="en-US" sz="1167" b="1" dirty="0">
              <a:latin typeface="Times New Roman" panose="02020603050405020304" pitchFamily="18" charset="0"/>
              <a:ea typeface="Times New Roman" panose="02020603050405020304" pitchFamily="18" charset="0"/>
            </a:endParaRPr>
          </a:p>
          <a:p>
            <a:r>
              <a:rPr lang="en-US" sz="1167" b="1" dirty="0">
                <a:latin typeface="Times New Roman" panose="02020603050405020304" pitchFamily="18" charset="0"/>
                <a:ea typeface="Times New Roman" panose="02020603050405020304" pitchFamily="18" charset="0"/>
              </a:rPr>
              <a:t>“</a:t>
            </a:r>
            <a:r>
              <a:rPr lang="en-US" sz="1167" b="1" i="1" dirty="0">
                <a:latin typeface="Times New Roman" panose="02020603050405020304" pitchFamily="18" charset="0"/>
                <a:ea typeface="Times New Roman" panose="02020603050405020304" pitchFamily="18" charset="0"/>
              </a:rPr>
              <a:t>I used gridded NUCAPS mid-level lapse rates to verify my initial analysis of the atmosphere. I compared NUCAPS to HRR/GFS/NAM and SPC </a:t>
            </a:r>
            <a:r>
              <a:rPr lang="en-US" sz="1167" b="1" i="1" dirty="0" err="1">
                <a:latin typeface="Times New Roman" panose="02020603050405020304" pitchFamily="18" charset="0"/>
                <a:ea typeface="Times New Roman" panose="02020603050405020304" pitchFamily="18" charset="0"/>
              </a:rPr>
              <a:t>Mesoanalysis</a:t>
            </a:r>
            <a:r>
              <a:rPr lang="en-US" sz="1167" b="1" i="1" dirty="0">
                <a:latin typeface="Times New Roman" panose="02020603050405020304" pitchFamily="18" charset="0"/>
                <a:ea typeface="Times New Roman" panose="02020603050405020304" pitchFamily="18" charset="0"/>
              </a:rPr>
              <a:t>. NUCAPS was the closest to the SPC </a:t>
            </a:r>
            <a:r>
              <a:rPr lang="en-US" sz="1167" b="1" i="1" dirty="0" err="1">
                <a:latin typeface="Times New Roman" panose="02020603050405020304" pitchFamily="18" charset="0"/>
                <a:ea typeface="Times New Roman" panose="02020603050405020304" pitchFamily="18" charset="0"/>
              </a:rPr>
              <a:t>Mesoanalysis</a:t>
            </a:r>
            <a:r>
              <a:rPr lang="en-US" sz="1167" b="1" i="1" dirty="0">
                <a:latin typeface="Times New Roman" panose="02020603050405020304" pitchFamily="18" charset="0"/>
                <a:ea typeface="Times New Roman" panose="02020603050405020304" pitchFamily="18" charset="0"/>
              </a:rPr>
              <a:t>, which added confidence to my perception of severe threat and which areas to watch.</a:t>
            </a:r>
            <a:r>
              <a:rPr lang="en-US" sz="1167" b="1" dirty="0">
                <a:latin typeface="Times New Roman" panose="02020603050405020304" pitchFamily="18" charset="0"/>
                <a:ea typeface="Times New Roman" panose="02020603050405020304" pitchFamily="18" charset="0"/>
              </a:rPr>
              <a:t>”</a:t>
            </a:r>
          </a:p>
          <a:p>
            <a:endParaRPr lang="en-US" sz="900" b="1" dirty="0">
              <a:latin typeface="Times New Roman" panose="02020603050405020304" pitchFamily="18" charset="0"/>
              <a:ea typeface="Times New Roman" panose="02020603050405020304" pitchFamily="18" charset="0"/>
            </a:endParaRPr>
          </a:p>
        </p:txBody>
      </p:sp>
      <p:pic>
        <p:nvPicPr>
          <p:cNvPr id="5" name="Picture 4"/>
          <p:cNvPicPr>
            <a:picLocks noChangeAspect="1"/>
          </p:cNvPicPr>
          <p:nvPr/>
        </p:nvPicPr>
        <p:blipFill rotWithShape="1">
          <a:blip r:embed="rId3"/>
          <a:srcRect b="2841"/>
          <a:stretch/>
        </p:blipFill>
        <p:spPr>
          <a:xfrm>
            <a:off x="6453627" y="4455875"/>
            <a:ext cx="3601439" cy="1741727"/>
          </a:xfrm>
          <a:prstGeom prst="rect">
            <a:avLst/>
          </a:prstGeom>
        </p:spPr>
      </p:pic>
      <p:sp>
        <p:nvSpPr>
          <p:cNvPr id="6" name="TextBox 5"/>
          <p:cNvSpPr txBox="1"/>
          <p:nvPr/>
        </p:nvSpPr>
        <p:spPr>
          <a:xfrm>
            <a:off x="2799451" y="1198639"/>
            <a:ext cx="2074029" cy="300082"/>
          </a:xfrm>
          <a:prstGeom prst="rect">
            <a:avLst/>
          </a:prstGeom>
          <a:noFill/>
        </p:spPr>
        <p:txBody>
          <a:bodyPr wrap="none" rtlCol="0">
            <a:spAutoFit/>
          </a:bodyPr>
          <a:lstStyle/>
          <a:p>
            <a:r>
              <a:rPr lang="en-US" sz="1350" dirty="0"/>
              <a:t>Feedback from Forecasters</a:t>
            </a:r>
          </a:p>
        </p:txBody>
      </p:sp>
      <p:sp>
        <p:nvSpPr>
          <p:cNvPr id="10" name="Slide Number Placeholder 5">
            <a:extLst>
              <a:ext uri="{FF2B5EF4-FFF2-40B4-BE49-F238E27FC236}">
                <a16:creationId xmlns:a16="http://schemas.microsoft.com/office/drawing/2014/main" id="{F69F5555-52EF-154B-87ED-9100E5F66939}"/>
              </a:ext>
            </a:extLst>
          </p:cNvPr>
          <p:cNvSpPr txBox="1">
            <a:spLocks/>
          </p:cNvSpPr>
          <p:nvPr/>
        </p:nvSpPr>
        <p:spPr>
          <a:xfrm>
            <a:off x="9758365" y="6581777"/>
            <a:ext cx="611187" cy="252413"/>
          </a:xfrm>
          <a:prstGeom prst="rect">
            <a:avLst/>
          </a:prstGeom>
        </p:spPr>
        <p:txBody>
          <a:bodyPr anchor="ctr"/>
          <a:lstStyle>
            <a:defPPr>
              <a:defRPr lang="en-US"/>
            </a:defPPr>
            <a:lvl1pPr algn="r" defTabSz="457200" rtl="0" eaLnBrk="0" fontAlgn="base" hangingPunct="0">
              <a:spcBef>
                <a:spcPct val="0"/>
              </a:spcBef>
              <a:spcAft>
                <a:spcPct val="0"/>
              </a:spcAft>
              <a:defRPr sz="1050" kern="1200">
                <a:solidFill>
                  <a:srgbClr val="1F92D6"/>
                </a:solidFill>
                <a:latin typeface="Helvetica"/>
                <a:ea typeface="+mn-ea"/>
                <a:cs typeface="Helvetica"/>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246D32F0-87DB-5F47-A062-B8BDDB91542D}" type="slidenum">
              <a:rPr lang="en-US"/>
              <a:pPr>
                <a:defRPr/>
              </a:pPr>
              <a:t>9</a:t>
            </a:fld>
            <a:endParaRPr lang="en-US" dirty="0"/>
          </a:p>
        </p:txBody>
      </p:sp>
      <p:cxnSp>
        <p:nvCxnSpPr>
          <p:cNvPr id="11" name="Straight Connector 10">
            <a:extLst>
              <a:ext uri="{FF2B5EF4-FFF2-40B4-BE49-F238E27FC236}">
                <a16:creationId xmlns:a16="http://schemas.microsoft.com/office/drawing/2014/main" id="{A67F7B39-18DB-E34C-ABC9-B489A6AA899B}"/>
              </a:ext>
            </a:extLst>
          </p:cNvPr>
          <p:cNvCxnSpPr/>
          <p:nvPr/>
        </p:nvCxnSpPr>
        <p:spPr>
          <a:xfrm>
            <a:off x="1887054" y="910321"/>
            <a:ext cx="8482509" cy="0"/>
          </a:xfrm>
          <a:prstGeom prst="line">
            <a:avLst/>
          </a:prstGeom>
          <a:ln>
            <a:solidFill>
              <a:srgbClr val="1F92D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23982599"/>
      </p:ext>
    </p:extLst>
  </p:cSld>
  <p:clrMapOvr>
    <a:masterClrMapping/>
  </p:clrMapOvr>
</p:sld>
</file>

<file path=ppt/theme/theme1.xml><?xml version="1.0" encoding="utf-8"?>
<a:theme xmlns:a="http://schemas.openxmlformats.org/drawingml/2006/main" name="3. Content Slide - no icon">
  <a:themeElements>
    <a:clrScheme name="PTT 1">
      <a:dk1>
        <a:srgbClr val="0A4595"/>
      </a:dk1>
      <a:lt1>
        <a:sysClr val="window" lastClr="FFFFFF"/>
      </a:lt1>
      <a:dk2>
        <a:srgbClr val="323B42"/>
      </a:dk2>
      <a:lt2>
        <a:srgbClr val="D6F5FF"/>
      </a:lt2>
      <a:accent1>
        <a:srgbClr val="0099D8"/>
      </a:accent1>
      <a:accent2>
        <a:srgbClr val="0A4595"/>
      </a:accent2>
      <a:accent3>
        <a:srgbClr val="34C8C9"/>
      </a:accent3>
      <a:accent4>
        <a:srgbClr val="CC9C4A"/>
      </a:accent4>
      <a:accent5>
        <a:srgbClr val="A52B15"/>
      </a:accent5>
      <a:accent6>
        <a:srgbClr val="A74FA9"/>
      </a:accent6>
      <a:hlink>
        <a:srgbClr val="0A52F6"/>
      </a:hlink>
      <a:folHlink>
        <a:srgbClr val="0072A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 Content Slide - with icon">
  <a:themeElements>
    <a:clrScheme name="PTT 1">
      <a:dk1>
        <a:srgbClr val="0A4595"/>
      </a:dk1>
      <a:lt1>
        <a:sysClr val="window" lastClr="FFFFFF"/>
      </a:lt1>
      <a:dk2>
        <a:srgbClr val="323B42"/>
      </a:dk2>
      <a:lt2>
        <a:srgbClr val="D6F5FF"/>
      </a:lt2>
      <a:accent1>
        <a:srgbClr val="0099D8"/>
      </a:accent1>
      <a:accent2>
        <a:srgbClr val="0A4595"/>
      </a:accent2>
      <a:accent3>
        <a:srgbClr val="34C8C9"/>
      </a:accent3>
      <a:accent4>
        <a:srgbClr val="CC9C4A"/>
      </a:accent4>
      <a:accent5>
        <a:srgbClr val="A52B15"/>
      </a:accent5>
      <a:accent6>
        <a:srgbClr val="A74FA9"/>
      </a:accent6>
      <a:hlink>
        <a:srgbClr val="0A52F6"/>
      </a:hlink>
      <a:folHlink>
        <a:srgbClr val="0072A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JPSS_Powerpoint_Custom_Template_v1-ARI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9201</TotalTime>
  <Words>1650</Words>
  <Application>Microsoft Macintosh PowerPoint</Application>
  <PresentationFormat>Widescreen</PresentationFormat>
  <Paragraphs>163</Paragraphs>
  <Slides>22</Slides>
  <Notes>12</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22</vt:i4>
      </vt:variant>
    </vt:vector>
  </HeadingPairs>
  <TitlesOfParts>
    <vt:vector size="35" baseType="lpstr">
      <vt:lpstr>Arial</vt:lpstr>
      <vt:lpstr>Arial Narrow</vt:lpstr>
      <vt:lpstr>Calibri</vt:lpstr>
      <vt:lpstr>Candara</vt:lpstr>
      <vt:lpstr>Gisha</vt:lpstr>
      <vt:lpstr>Helvetica</vt:lpstr>
      <vt:lpstr>Palatino Linotype</vt:lpstr>
      <vt:lpstr>Questrial</vt:lpstr>
      <vt:lpstr>Times New Roman</vt:lpstr>
      <vt:lpstr>Wingdings</vt:lpstr>
      <vt:lpstr>3. Content Slide - no icon</vt:lpstr>
      <vt:lpstr>4. Content Slide - with icon</vt:lpstr>
      <vt:lpstr>JPSS_Powerpoint_Custom_Template_v1-ARIAL</vt:lpstr>
      <vt:lpstr>PowerPoint Presentation</vt:lpstr>
      <vt:lpstr>    JPSS Payload Capability</vt:lpstr>
      <vt:lpstr>Good temporal coverage of sounder data because of legacy POES satellites and MeTOP series.</vt:lpstr>
      <vt:lpstr> Value of two JPSS satellites for NWP 500 hPa anomaly corrections (AC) -  approximately represents middle of the  troposphere (~ 16000 feet) steering currents to predict storm movements  (AC = 1 is perfect,  0.5  - unreliable).  (Credit: Jim Jung)</vt:lpstr>
      <vt:lpstr>Better global coverage with two satellites</vt:lpstr>
      <vt:lpstr>PowerPoint Presentation</vt:lpstr>
      <vt:lpstr>Half orbit separation enables better tracking of features at higher latitudes</vt:lpstr>
      <vt:lpstr>Better with two satellites – half orbit separation</vt:lpstr>
      <vt:lpstr>Better with two Satellites</vt:lpstr>
      <vt:lpstr>PowerPoint Presentation</vt:lpstr>
      <vt:lpstr>PowerPoint Presentation</vt:lpstr>
      <vt:lpstr>PowerPoint Presentation</vt:lpstr>
      <vt:lpstr>Aerosol Optical Depth (AOD) S-NPP and NOAA-20 synergy (1)</vt:lpstr>
      <vt:lpstr>PowerPoint Presentation</vt:lpstr>
      <vt:lpstr>PowerPoint Presentation</vt:lpstr>
      <vt:lpstr>PowerPoint Presentation</vt:lpstr>
      <vt:lpstr>PowerPoint Presentation</vt:lpstr>
      <vt:lpstr>PowerPoint Presentation</vt:lpstr>
      <vt:lpstr>Satellite Orbital Drifts</vt:lpstr>
      <vt:lpstr>Challenges in Defining Reference Satellites —Satellite Orbital Drifts Induce Bias Drifts</vt:lpstr>
      <vt:lpstr>Stable orbits provide high confidence in long-term data records</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Mitch Goldberg</dc:creator>
  <cp:lastModifiedBy>Mitch Goldberg</cp:lastModifiedBy>
  <cp:revision>82</cp:revision>
  <dcterms:created xsi:type="dcterms:W3CDTF">2018-10-05T19:34:33Z</dcterms:created>
  <dcterms:modified xsi:type="dcterms:W3CDTF">2021-06-21T13:21:14Z</dcterms:modified>
</cp:coreProperties>
</file>