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 id="2147483669" r:id="rId2"/>
    <p:sldMasterId id="2147483672" r:id="rId3"/>
    <p:sldMasterId id="2147483688" r:id="rId4"/>
  </p:sldMasterIdLst>
  <p:notesMasterIdLst>
    <p:notesMasterId r:id="rId21"/>
  </p:notesMasterIdLst>
  <p:sldIdLst>
    <p:sldId id="256" r:id="rId5"/>
    <p:sldId id="258" r:id="rId6"/>
    <p:sldId id="1462" r:id="rId7"/>
    <p:sldId id="260" r:id="rId8"/>
    <p:sldId id="5361" r:id="rId9"/>
    <p:sldId id="5363" r:id="rId10"/>
    <p:sldId id="5362" r:id="rId11"/>
    <p:sldId id="1586" r:id="rId12"/>
    <p:sldId id="1538" r:id="rId13"/>
    <p:sldId id="423" r:id="rId14"/>
    <p:sldId id="265" r:id="rId15"/>
    <p:sldId id="268" r:id="rId16"/>
    <p:sldId id="266" r:id="rId17"/>
    <p:sldId id="267" r:id="rId18"/>
    <p:sldId id="269" r:id="rId19"/>
    <p:sldId id="259"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83537" autoAdjust="0"/>
  </p:normalViewPr>
  <p:slideViewPr>
    <p:cSldViewPr snapToGrid="0">
      <p:cViewPr varScale="1">
        <p:scale>
          <a:sx n="70" d="100"/>
          <a:sy n="70" d="100"/>
        </p:scale>
        <p:origin x="1040" y="5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cc3b6c1029_0_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gcc3b6c1029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cc3b6c1029_0_1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gcc3b6c1029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dirty="0"/>
              <a:t>At NOAA we have  observational systems feeding services and those services are used by numerous stakeholders.</a:t>
            </a:r>
          </a:p>
          <a:p>
            <a:r>
              <a:rPr lang="en-US" sz="1400" b="1" dirty="0"/>
              <a:t>Services include  Hurricane forecasts, Drought Monitoring, Flash Flood Warnings.  Harmful Algal Bloom alerts, Climate  and Ecosystem Assessments. </a:t>
            </a:r>
          </a:p>
          <a:p>
            <a:endParaRPr lang="en-US" sz="1400" b="1" dirty="0"/>
          </a:p>
          <a:p>
            <a:endParaRPr lang="en-US" sz="1400" b="1" dirty="0"/>
          </a:p>
          <a:p>
            <a:endParaRPr lang="en-US" sz="1400" dirty="0"/>
          </a:p>
          <a:p>
            <a:endParaRPr lang="en-US" dirty="0"/>
          </a:p>
        </p:txBody>
      </p:sp>
      <p:sp>
        <p:nvSpPr>
          <p:cNvPr id="4" name="Slide Number Placeholder 3"/>
          <p:cNvSpPr>
            <a:spLocks noGrp="1"/>
          </p:cNvSpPr>
          <p:nvPr>
            <p:ph type="sldNum" sz="quarter" idx="5"/>
          </p:nvPr>
        </p:nvSpPr>
        <p:spPr/>
        <p:txBody>
          <a:bodyPr/>
          <a:lstStyle/>
          <a:p>
            <a:fld id="{15C1197D-C28D-4AA4-8DFF-F82DBA186430}" type="slidenum">
              <a:rPr lang="en-US" smtClean="0"/>
              <a:t>3</a:t>
            </a:fld>
            <a:endParaRPr lang="en-US"/>
          </a:p>
        </p:txBody>
      </p:sp>
    </p:spTree>
    <p:extLst>
      <p:ext uri="{BB962C8B-B14F-4D97-AF65-F5344CB8AC3E}">
        <p14:creationId xmlns:p14="http://schemas.microsoft.com/office/powerpoint/2010/main" val="4158840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200" b="0">
              <a:latin typeface="Arial"/>
              <a:ea typeface="Arial"/>
              <a:cs typeface="Arial"/>
              <a:sym typeface="Arial"/>
            </a:endParaRPr>
          </a:p>
        </p:txBody>
      </p:sp>
      <p:sp>
        <p:nvSpPr>
          <p:cNvPr id="343" name="Google Shape;34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Narrow"/>
              <a:buNone/>
            </a:pPr>
            <a:fld id="{00000000-1234-1234-1234-123412341234}" type="slidenum">
              <a:rPr lang="en-US" sz="1200" b="0" i="0" u="none" strike="noStrike" cap="none">
                <a:solidFill>
                  <a:srgbClr val="000000"/>
                </a:solidFill>
                <a:latin typeface="Arial Narrow"/>
                <a:ea typeface="Arial Narrow"/>
                <a:cs typeface="Arial Narrow"/>
                <a:sym typeface="Arial Narrow"/>
              </a:rPr>
              <a:t>4</a:t>
            </a:fld>
            <a:endParaRPr sz="1200" b="0" i="0" u="none" strike="noStrike" cap="none">
              <a:solidFill>
                <a:srgbClr val="000000"/>
              </a:solidFill>
              <a:latin typeface="Arial Narrow"/>
              <a:ea typeface="Arial Narrow"/>
              <a:cs typeface="Arial Narrow"/>
              <a:sym typeface="Arial Narrow"/>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cc3b6c1029_0_1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gcc3b6c1029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602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4A4DD82-A9FD-3D43-AA49-0715532766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31863" rtl="0" eaLnBrk="1" fontAlgn="auto" latinLnBrk="0" hangingPunct="1">
              <a:lnSpc>
                <a:spcPct val="100000"/>
              </a:lnSpc>
              <a:spcBef>
                <a:spcPct val="0"/>
              </a:spcBef>
              <a:spcAft>
                <a:spcPts val="0"/>
              </a:spcAft>
              <a:buClr>
                <a:srgbClr val="000000"/>
              </a:buClr>
              <a:buSzTx/>
              <a:buFont typeface="Arial"/>
              <a:buNone/>
              <a:tabLst/>
              <a:defRPr/>
            </a:pPr>
            <a:fld id="{D7BC4EB6-E522-4E44-8692-A0CEB09F7A3C}" type="slidenum">
              <a:rPr kumimoji="0" lang="en-US" altLang="en-US" sz="12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pPr marL="0" marR="0" lvl="0" indent="0" algn="l" defTabSz="931863" rtl="0" eaLnBrk="1" fontAlgn="auto" latinLnBrk="0" hangingPunct="1">
                <a:lnSpc>
                  <a:spcPct val="100000"/>
                </a:lnSpc>
                <a:spcBef>
                  <a:spcPct val="0"/>
                </a:spcBef>
                <a:spcAft>
                  <a:spcPts val="0"/>
                </a:spcAft>
                <a:buClr>
                  <a:srgbClr val="000000"/>
                </a:buClr>
                <a:buSzTx/>
                <a:buFont typeface="Arial"/>
                <a:buNone/>
                <a:tabLst/>
                <a:defRPr/>
              </a:pPr>
              <a:t>7</a:t>
            </a:fld>
            <a:endParaRPr kumimoji="0" lang="en-US" altLang="en-US" sz="12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endParaRPr>
          </a:p>
        </p:txBody>
      </p:sp>
      <p:sp>
        <p:nvSpPr>
          <p:cNvPr id="13315" name="Rectangle 2">
            <a:extLst>
              <a:ext uri="{FF2B5EF4-FFF2-40B4-BE49-F238E27FC236}">
                <a16:creationId xmlns:a16="http://schemas.microsoft.com/office/drawing/2014/main" id="{01E2F7FE-7B9B-7943-B8E0-13710E960D66}"/>
              </a:ext>
            </a:extLst>
          </p:cNvPr>
          <p:cNvSpPr>
            <a:spLocks noGrp="1" noRot="1" noChangeAspect="1" noChangeArrowheads="1" noTextEdit="1"/>
          </p:cNvSpPr>
          <p:nvPr>
            <p:ph type="sldImg"/>
          </p:nvPr>
        </p:nvSpPr>
        <p:spPr>
          <a:xfrm>
            <a:off x="381000" y="685800"/>
            <a:ext cx="6096000" cy="3429000"/>
          </a:xfrm>
          <a:ln/>
        </p:spPr>
      </p:sp>
      <p:sp>
        <p:nvSpPr>
          <p:cNvPr id="13316" name="Rectangle 3">
            <a:extLst>
              <a:ext uri="{FF2B5EF4-FFF2-40B4-BE49-F238E27FC236}">
                <a16:creationId xmlns:a16="http://schemas.microsoft.com/office/drawing/2014/main" id="{0AC13329-3FEB-A848-981C-F836CC4582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0872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6CEC6-AFF0-4D60-9023-3E4020FCF5C7}" type="slidenum">
              <a:rPr lang="en-US" smtClean="0"/>
              <a:t>9</a:t>
            </a:fld>
            <a:endParaRPr lang="en-US"/>
          </a:p>
        </p:txBody>
      </p:sp>
    </p:spTree>
    <p:extLst>
      <p:ext uri="{BB962C8B-B14F-4D97-AF65-F5344CB8AC3E}">
        <p14:creationId xmlns:p14="http://schemas.microsoft.com/office/powerpoint/2010/main" val="113643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381000" y="685800"/>
            <a:ext cx="6096000" cy="3429000"/>
          </a:xfrm>
          <a:ln/>
        </p:spPr>
      </p:sp>
      <p:sp>
        <p:nvSpPr>
          <p:cNvPr id="65539" name="Notes Placeholder 2"/>
          <p:cNvSpPr>
            <a:spLocks noGrp="1"/>
          </p:cNvSpPr>
          <p:nvPr>
            <p:ph type="body" idx="1"/>
          </p:nvPr>
        </p:nvSpPr>
        <p:spPr>
          <a:noFill/>
        </p:spPr>
        <p:txBody>
          <a:bodyPr/>
          <a:lstStyle/>
          <a:p>
            <a:r>
              <a:rPr lang="en-US" altLang="en-US" b="1" dirty="0">
                <a:latin typeface="Arial" pitchFamily="34" charset="0"/>
                <a:cs typeface="Arial" pitchFamily="34" charset="0"/>
              </a:rPr>
              <a:t>AMSR2 flies in the afternoon orbit (Local Time of Ascending Node, LTAN is 1:30pm or 1330) which augments the existing DMSP early morning orbits (0530 and 0730) well temporally, frequently filling the 10-12 gaps of available SSM/I and SSMIS data with excellent resolution imagery (examples here do NOT use the final remapping software, thus appear coarse).</a:t>
            </a:r>
          </a:p>
          <a:p>
            <a:endParaRPr lang="en-US" altLang="en-US" b="1" dirty="0">
              <a:latin typeface="Arial" pitchFamily="34" charset="0"/>
              <a:cs typeface="Arial" pitchFamily="34" charset="0"/>
            </a:endParaRPr>
          </a:p>
          <a:p>
            <a:r>
              <a:rPr lang="en-US" altLang="en-US" b="1" dirty="0">
                <a:latin typeface="Arial" pitchFamily="34" charset="0"/>
                <a:cs typeface="Arial" pitchFamily="34" charset="0"/>
              </a:rPr>
              <a:t>Acknowledgments:  Naval Research Laboratory, Marine Meteorology Division, Monterey, CA</a:t>
            </a:r>
          </a:p>
          <a:p>
            <a:r>
              <a:rPr lang="en-US" altLang="en-US" b="1" dirty="0">
                <a:latin typeface="Arial" pitchFamily="34" charset="0"/>
                <a:cs typeface="Arial" pitchFamily="34" charset="0"/>
              </a:rPr>
              <a:t>Kim Richardson, Mindy Surratt, Song Yang, &amp; Jeff Hawkins</a:t>
            </a:r>
          </a:p>
          <a:p>
            <a:endParaRPr lang="en-US" altLang="en-US"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AMSR-2</a:t>
            </a:r>
            <a:r>
              <a:rPr lang="en-US" baseline="0" dirty="0"/>
              <a:t> Products for Operational Applications, </a:t>
            </a:r>
            <a:r>
              <a:rPr lang="en-US" baseline="0" dirty="0" err="1"/>
              <a:t>Jelenak</a:t>
            </a:r>
            <a:r>
              <a:rPr lang="en-US" baseline="0" dirty="0"/>
              <a:t>, Chang, Zhan, Brennan, Sienkiewicz, </a:t>
            </a:r>
            <a:r>
              <a:rPr lang="en-US" baseline="0" dirty="0" err="1"/>
              <a:t>Kussenson</a:t>
            </a:r>
            <a:r>
              <a:rPr lang="en-US" baseline="0" dirty="0"/>
              <a:t>, </a:t>
            </a:r>
            <a:r>
              <a:rPr lang="en-US" baseline="0" dirty="0" err="1"/>
              <a:t>Boukabara</a:t>
            </a:r>
            <a:r>
              <a:rPr lang="en-US" baseline="0" dirty="0"/>
              <a:t>, JAXA-NOAA Meeting Nov. 2014</a:t>
            </a:r>
            <a:endParaRPr lang="en-US" dirty="0"/>
          </a:p>
          <a:p>
            <a:endParaRPr lang="en-US" altLang="en-US" b="1" dirty="0">
              <a:latin typeface="Arial" pitchFamily="34" charset="0"/>
              <a:cs typeface="Arial" pitchFamily="34" charset="0"/>
            </a:endParaRPr>
          </a:p>
          <a:p>
            <a:endParaRPr lang="en-US" altLang="en-US" dirty="0"/>
          </a:p>
        </p:txBody>
      </p:sp>
      <p:sp>
        <p:nvSpPr>
          <p:cNvPr id="65540" name="Slide Number Placeholder 3"/>
          <p:cNvSpPr>
            <a:spLocks noGrp="1"/>
          </p:cNvSpPr>
          <p:nvPr>
            <p:ph type="sldNum" sz="quarter" idx="5"/>
          </p:nvPr>
        </p:nvSpPr>
        <p:spPr>
          <a:noFill/>
        </p:spPr>
        <p:txBody>
          <a:bodyPr/>
          <a:lstStyle>
            <a:lvl1pPr defTabSz="913576">
              <a:defRPr sz="2000">
                <a:solidFill>
                  <a:schemeClr val="tx1"/>
                </a:solidFill>
                <a:latin typeface="Times New Roman" pitchFamily="18" charset="0"/>
              </a:defRPr>
            </a:lvl1pPr>
            <a:lvl2pPr marL="735892" indent="-283035" defTabSz="913576">
              <a:defRPr sz="2000">
                <a:solidFill>
                  <a:schemeClr val="tx1"/>
                </a:solidFill>
                <a:latin typeface="Times New Roman" pitchFamily="18" charset="0"/>
              </a:defRPr>
            </a:lvl2pPr>
            <a:lvl3pPr marL="1132142" indent="-226428" defTabSz="913576">
              <a:defRPr sz="2000">
                <a:solidFill>
                  <a:schemeClr val="tx1"/>
                </a:solidFill>
                <a:latin typeface="Times New Roman" pitchFamily="18" charset="0"/>
              </a:defRPr>
            </a:lvl3pPr>
            <a:lvl4pPr marL="1584998" indent="-226428" defTabSz="913576">
              <a:defRPr sz="2000">
                <a:solidFill>
                  <a:schemeClr val="tx1"/>
                </a:solidFill>
                <a:latin typeface="Times New Roman" pitchFamily="18" charset="0"/>
              </a:defRPr>
            </a:lvl4pPr>
            <a:lvl5pPr marL="2037855" indent="-226428" defTabSz="913576">
              <a:defRPr sz="2000">
                <a:solidFill>
                  <a:schemeClr val="tx1"/>
                </a:solidFill>
                <a:latin typeface="Times New Roman" pitchFamily="18" charset="0"/>
              </a:defRPr>
            </a:lvl5pPr>
            <a:lvl6pPr marL="2490711" indent="-226428" defTabSz="913576" eaLnBrk="0" fontAlgn="base" hangingPunct="0">
              <a:spcBef>
                <a:spcPct val="0"/>
              </a:spcBef>
              <a:spcAft>
                <a:spcPct val="0"/>
              </a:spcAft>
              <a:defRPr sz="2000">
                <a:solidFill>
                  <a:schemeClr val="tx1"/>
                </a:solidFill>
                <a:latin typeface="Times New Roman" pitchFamily="18" charset="0"/>
              </a:defRPr>
            </a:lvl6pPr>
            <a:lvl7pPr marL="2943568" indent="-226428" defTabSz="913576" eaLnBrk="0" fontAlgn="base" hangingPunct="0">
              <a:spcBef>
                <a:spcPct val="0"/>
              </a:spcBef>
              <a:spcAft>
                <a:spcPct val="0"/>
              </a:spcAft>
              <a:defRPr sz="2000">
                <a:solidFill>
                  <a:schemeClr val="tx1"/>
                </a:solidFill>
                <a:latin typeface="Times New Roman" pitchFamily="18" charset="0"/>
              </a:defRPr>
            </a:lvl7pPr>
            <a:lvl8pPr marL="3396425" indent="-226428" defTabSz="913576" eaLnBrk="0" fontAlgn="base" hangingPunct="0">
              <a:spcBef>
                <a:spcPct val="0"/>
              </a:spcBef>
              <a:spcAft>
                <a:spcPct val="0"/>
              </a:spcAft>
              <a:defRPr sz="2000">
                <a:solidFill>
                  <a:schemeClr val="tx1"/>
                </a:solidFill>
                <a:latin typeface="Times New Roman" pitchFamily="18" charset="0"/>
              </a:defRPr>
            </a:lvl8pPr>
            <a:lvl9pPr marL="3849281" indent="-226428" defTabSz="913576" eaLnBrk="0" fontAlgn="base" hangingPunct="0">
              <a:spcBef>
                <a:spcPct val="0"/>
              </a:spcBef>
              <a:spcAft>
                <a:spcPct val="0"/>
              </a:spcAft>
              <a:defRPr sz="2000">
                <a:solidFill>
                  <a:schemeClr val="tx1"/>
                </a:solidFill>
                <a:latin typeface="Times New Roman" pitchFamily="18" charset="0"/>
              </a:defRPr>
            </a:lvl9pPr>
          </a:lstStyle>
          <a:p>
            <a:fld id="{CABA90FE-5808-4144-8E5C-D396E6419B4E}" type="slidenum">
              <a:rPr lang="en-US" altLang="en-US" sz="1200">
                <a:solidFill>
                  <a:prstClr val="black"/>
                </a:solidFill>
              </a:rPr>
              <a:pPr/>
              <a:t>10</a:t>
            </a:fld>
            <a:endParaRPr lang="en-US" altLang="en-US" sz="1200">
              <a:solidFill>
                <a:prstClr val="black"/>
              </a:solidFill>
            </a:endParaRPr>
          </a:p>
        </p:txBody>
      </p:sp>
    </p:spTree>
    <p:extLst>
      <p:ext uri="{BB962C8B-B14F-4D97-AF65-F5344CB8AC3E}">
        <p14:creationId xmlns:p14="http://schemas.microsoft.com/office/powerpoint/2010/main" val="1859712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4.xml"/><Relationship Id="rId6" Type="http://schemas.openxmlformats.org/officeDocument/2006/relationships/hyperlink" Target="http://www.noaa.gov/research" TargetMode="External"/><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12.png"/><Relationship Id="rId14" Type="http://schemas.openxmlformats.org/officeDocument/2006/relationships/hyperlink" Target="http://www.noaa.gov/weathe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9"/>
        <p:cNvGrpSpPr/>
        <p:nvPr/>
      </p:nvGrpSpPr>
      <p:grpSpPr>
        <a:xfrm>
          <a:off x="0" y="0"/>
          <a:ext cx="0" cy="0"/>
          <a:chOff x="0" y="0"/>
          <a:chExt cx="0" cy="0"/>
        </a:xfrm>
      </p:grpSpPr>
      <p:sp>
        <p:nvSpPr>
          <p:cNvPr id="80" name="Google Shape;80;p68"/>
          <p:cNvSpPr/>
          <p:nvPr/>
        </p:nvSpPr>
        <p:spPr>
          <a:xfrm>
            <a:off x="4082" y="1424138"/>
            <a:ext cx="8686800" cy="3429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81" name="Google Shape;81;p68"/>
          <p:cNvSpPr/>
          <p:nvPr/>
        </p:nvSpPr>
        <p:spPr>
          <a:xfrm>
            <a:off x="4082" y="1465287"/>
            <a:ext cx="8686800" cy="34289"/>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82" name="Google Shape;82;p68"/>
          <p:cNvSpPr txBox="1">
            <a:spLocks noGrp="1"/>
          </p:cNvSpPr>
          <p:nvPr>
            <p:ph type="title"/>
          </p:nvPr>
        </p:nvSpPr>
        <p:spPr>
          <a:xfrm>
            <a:off x="2747282" y="1467190"/>
            <a:ext cx="5943600" cy="81881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594C9"/>
              </a:buClr>
              <a:buSzPts val="3200"/>
              <a:buFont typeface="Arial"/>
              <a:buNone/>
              <a:defRPr sz="2400" b="0" i="0" u="none" strike="noStrike" cap="none">
                <a:solidFill>
                  <a:srgbClr val="0594C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83" name="Google Shape;83;p68"/>
          <p:cNvSpPr txBox="1">
            <a:spLocks noGrp="1"/>
          </p:cNvSpPr>
          <p:nvPr>
            <p:ph type="body" idx="1"/>
          </p:nvPr>
        </p:nvSpPr>
        <p:spPr>
          <a:xfrm>
            <a:off x="2747282" y="1190966"/>
            <a:ext cx="5943600" cy="276225"/>
          </a:xfrm>
          <a:prstGeom prst="rect">
            <a:avLst/>
          </a:prstGeom>
          <a:noFill/>
          <a:ln>
            <a:noFill/>
          </a:ln>
        </p:spPr>
        <p:txBody>
          <a:bodyPr spcFirstLastPara="1" wrap="square" lIns="91425" tIns="45700" rIns="91425" bIns="45700" anchor="b" anchorCtr="0">
            <a:noAutofit/>
          </a:bodyPr>
          <a:lstStyle>
            <a:lvl1pPr marL="342900" marR="0" lvl="0" indent="-171450" algn="r" rtl="0">
              <a:lnSpc>
                <a:spcPct val="100000"/>
              </a:lnSpc>
              <a:spcBef>
                <a:spcPts val="300"/>
              </a:spcBef>
              <a:spcAft>
                <a:spcPts val="0"/>
              </a:spcAft>
              <a:buClr>
                <a:schemeClr val="dk1"/>
              </a:buClr>
              <a:buSzPts val="2000"/>
              <a:buFont typeface="Arial"/>
              <a:buNone/>
              <a:defRPr sz="1500" b="1" i="0" u="none" strike="noStrike" cap="none">
                <a:solidFill>
                  <a:schemeClr val="dk1"/>
                </a:solidFill>
                <a:latin typeface="Arial"/>
                <a:ea typeface="Arial"/>
                <a:cs typeface="Arial"/>
                <a:sym typeface="Arial"/>
              </a:defRPr>
            </a:lvl1pPr>
            <a:lvl2pPr marL="685800" marR="0" lvl="1" indent="-171450" algn="l" rtl="0">
              <a:lnSpc>
                <a:spcPct val="100000"/>
              </a:lnSpc>
              <a:spcBef>
                <a:spcPts val="270"/>
              </a:spcBef>
              <a:spcAft>
                <a:spcPts val="0"/>
              </a:spcAft>
              <a:buClr>
                <a:srgbClr val="888888"/>
              </a:buClr>
              <a:buSzPts val="1800"/>
              <a:buFont typeface="Arial"/>
              <a:buNone/>
              <a:defRPr sz="1350" b="0" i="0" u="none" strike="noStrike" cap="none">
                <a:solidFill>
                  <a:srgbClr val="888888"/>
                </a:solidFill>
                <a:latin typeface="Arial"/>
                <a:ea typeface="Arial"/>
                <a:cs typeface="Arial"/>
                <a:sym typeface="Arial"/>
              </a:defRPr>
            </a:lvl2pPr>
            <a:lvl3pPr marL="1028700" marR="0" lvl="2" indent="-171450" algn="l" rtl="0">
              <a:lnSpc>
                <a:spcPct val="100000"/>
              </a:lnSpc>
              <a:spcBef>
                <a:spcPts val="240"/>
              </a:spcBef>
              <a:spcAft>
                <a:spcPts val="0"/>
              </a:spcAft>
              <a:buClr>
                <a:srgbClr val="888888"/>
              </a:buClr>
              <a:buSzPts val="1600"/>
              <a:buFont typeface="Arial"/>
              <a:buNone/>
              <a:defRPr sz="1200" b="0" i="0" u="none" strike="noStrike" cap="none">
                <a:solidFill>
                  <a:srgbClr val="888888"/>
                </a:solidFill>
                <a:latin typeface="Arial"/>
                <a:ea typeface="Arial"/>
                <a:cs typeface="Arial"/>
                <a:sym typeface="Arial"/>
              </a:defRPr>
            </a:lvl3pPr>
            <a:lvl4pPr marL="1371600" marR="0" lvl="3"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Arial"/>
                <a:ea typeface="Arial"/>
                <a:cs typeface="Arial"/>
                <a:sym typeface="Arial"/>
              </a:defRPr>
            </a:lvl4pPr>
            <a:lvl5pPr marL="1714500" marR="0" lvl="4"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Arial"/>
                <a:ea typeface="Arial"/>
                <a:cs typeface="Arial"/>
                <a:sym typeface="Arial"/>
              </a:defRPr>
            </a:lvl5pPr>
            <a:lvl6pPr marL="2057400" marR="0" lvl="5"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Arial"/>
                <a:ea typeface="Arial"/>
                <a:cs typeface="Arial"/>
                <a:sym typeface="Arial"/>
              </a:defRPr>
            </a:lvl6pPr>
            <a:lvl7pPr marL="2400300" marR="0" lvl="6"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Arial"/>
                <a:ea typeface="Arial"/>
                <a:cs typeface="Arial"/>
                <a:sym typeface="Arial"/>
              </a:defRPr>
            </a:lvl7pPr>
            <a:lvl8pPr marL="2743200" marR="0" lvl="7"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Arial"/>
                <a:ea typeface="Arial"/>
                <a:cs typeface="Arial"/>
                <a:sym typeface="Arial"/>
              </a:defRPr>
            </a:lvl8pPr>
            <a:lvl9pPr marL="3086100" marR="0" lvl="8"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Arial"/>
                <a:ea typeface="Arial"/>
                <a:cs typeface="Arial"/>
                <a:sym typeface="Arial"/>
              </a:defRPr>
            </a:lvl9pPr>
          </a:lstStyle>
          <a:p>
            <a:endParaRPr/>
          </a:p>
        </p:txBody>
      </p:sp>
      <p:sp>
        <p:nvSpPr>
          <p:cNvPr id="84" name="Google Shape;84;p68"/>
          <p:cNvSpPr txBox="1">
            <a:spLocks noGrp="1"/>
          </p:cNvSpPr>
          <p:nvPr>
            <p:ph type="dt" idx="10"/>
          </p:nvPr>
        </p:nvSpPr>
        <p:spPr>
          <a:xfrm>
            <a:off x="7624082" y="1017842"/>
            <a:ext cx="1066800" cy="173124"/>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675"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pic>
        <p:nvPicPr>
          <p:cNvPr id="85" name="Google Shape;85;p6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81000" y="1028700"/>
            <a:ext cx="1752600" cy="1314450"/>
          </a:xfrm>
          <a:prstGeom prst="rect">
            <a:avLst/>
          </a:prstGeom>
          <a:noFill/>
          <a:ln>
            <a:noFill/>
          </a:ln>
        </p:spPr>
      </p:pic>
    </p:spTree>
    <p:extLst>
      <p:ext uri="{BB962C8B-B14F-4D97-AF65-F5344CB8AC3E}">
        <p14:creationId xmlns:p14="http://schemas.microsoft.com/office/powerpoint/2010/main" val="115275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ullets">
  <p:cSld name="Title and Bullets">
    <p:spTree>
      <p:nvGrpSpPr>
        <p:cNvPr id="1" name="Shape 86"/>
        <p:cNvGrpSpPr/>
        <p:nvPr/>
      </p:nvGrpSpPr>
      <p:grpSpPr>
        <a:xfrm>
          <a:off x="0" y="0"/>
          <a:ext cx="0" cy="0"/>
          <a:chOff x="0" y="0"/>
          <a:chExt cx="0" cy="0"/>
        </a:xfrm>
      </p:grpSpPr>
      <p:sp>
        <p:nvSpPr>
          <p:cNvPr id="87" name="Google Shape;87;p69"/>
          <p:cNvSpPr txBox="1">
            <a:spLocks noGrp="1"/>
          </p:cNvSpPr>
          <p:nvPr>
            <p:ph type="body" idx="1"/>
          </p:nvPr>
        </p:nvSpPr>
        <p:spPr>
          <a:xfrm>
            <a:off x="457200" y="1200151"/>
            <a:ext cx="8229600" cy="3394472"/>
          </a:xfrm>
          <a:prstGeom prst="rect">
            <a:avLst/>
          </a:prstGeom>
          <a:noFill/>
          <a:ln>
            <a:noFill/>
          </a:ln>
        </p:spPr>
        <p:txBody>
          <a:bodyPr spcFirstLastPara="1" wrap="square" lIns="0" tIns="0" rIns="0" bIns="0" anchor="t" anchorCtr="0">
            <a:noAutofit/>
          </a:bodyPr>
          <a:lstStyle>
            <a:lvl1pPr marL="342900" marR="0" lvl="0" indent="-247650" algn="l" rtl="0">
              <a:lnSpc>
                <a:spcPct val="100000"/>
              </a:lnSpc>
              <a:spcBef>
                <a:spcPts val="240"/>
              </a:spcBef>
              <a:spcAft>
                <a:spcPts val="0"/>
              </a:spcAft>
              <a:buClr>
                <a:schemeClr val="dk1"/>
              </a:buClr>
              <a:buSzPts val="1600"/>
              <a:buFont typeface="Noto Sans Symbols"/>
              <a:buChar char="▪"/>
              <a:defRPr sz="1200" b="0" i="0" u="none" strike="noStrike" cap="none">
                <a:solidFill>
                  <a:schemeClr val="dk1"/>
                </a:solidFill>
                <a:latin typeface="Arial"/>
                <a:ea typeface="Arial"/>
                <a:cs typeface="Arial"/>
                <a:sym typeface="Arial"/>
              </a:defRPr>
            </a:lvl1pPr>
            <a:lvl2pPr marL="685800" marR="0" lvl="1"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2pPr>
            <a:lvl3pPr marL="1028700" marR="0" lvl="2" indent="-247650" algn="l" rtl="0">
              <a:lnSpc>
                <a:spcPct val="100000"/>
              </a:lnSpc>
              <a:spcBef>
                <a:spcPts val="240"/>
              </a:spcBef>
              <a:spcAft>
                <a:spcPts val="0"/>
              </a:spcAft>
              <a:buClr>
                <a:schemeClr val="dk1"/>
              </a:buClr>
              <a:buSzPts val="1600"/>
              <a:buFont typeface="Noto Sans Symbols"/>
              <a:buChar char="▪"/>
              <a:defRPr sz="1200" b="0" i="0" u="none" strike="noStrike" cap="none">
                <a:solidFill>
                  <a:schemeClr val="dk1"/>
                </a:solidFill>
                <a:latin typeface="Arial"/>
                <a:ea typeface="Arial"/>
                <a:cs typeface="Arial"/>
                <a:sym typeface="Arial"/>
              </a:defRPr>
            </a:lvl3pPr>
            <a:lvl4pPr marL="1371600" marR="0" lvl="3"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4pPr>
            <a:lvl5pPr marL="1714500" marR="0" lvl="4"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88" name="Google Shape;88;p69"/>
          <p:cNvSpPr txBox="1">
            <a:spLocks noGrp="1"/>
          </p:cNvSpPr>
          <p:nvPr>
            <p:ph type="title"/>
          </p:nvPr>
        </p:nvSpPr>
        <p:spPr>
          <a:xfrm>
            <a:off x="1295400" y="114300"/>
            <a:ext cx="7391400" cy="36980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89" name="Google Shape;89;p69"/>
          <p:cNvSpPr/>
          <p:nvPr/>
        </p:nvSpPr>
        <p:spPr>
          <a:xfrm rot="10800000" flipH="1">
            <a:off x="0" y="546795"/>
            <a:ext cx="9144000" cy="27432"/>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90" name="Google Shape;90;p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298" y="28573"/>
            <a:ext cx="876302" cy="657227"/>
          </a:xfrm>
          <a:prstGeom prst="rect">
            <a:avLst/>
          </a:prstGeom>
          <a:noFill/>
          <a:ln>
            <a:noFill/>
          </a:ln>
        </p:spPr>
      </p:pic>
    </p:spTree>
    <p:extLst>
      <p:ext uri="{BB962C8B-B14F-4D97-AF65-F5344CB8AC3E}">
        <p14:creationId xmlns:p14="http://schemas.microsoft.com/office/powerpoint/2010/main" val="2204352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1"/>
        <p:cNvGrpSpPr/>
        <p:nvPr/>
      </p:nvGrpSpPr>
      <p:grpSpPr>
        <a:xfrm>
          <a:off x="0" y="0"/>
          <a:ext cx="0" cy="0"/>
          <a:chOff x="0" y="0"/>
          <a:chExt cx="0" cy="0"/>
        </a:xfrm>
      </p:grpSpPr>
      <p:sp>
        <p:nvSpPr>
          <p:cNvPr id="92" name="Google Shape;92;p70"/>
          <p:cNvSpPr>
            <a:spLocks noGrp="1"/>
          </p:cNvSpPr>
          <p:nvPr>
            <p:ph type="pic" idx="2"/>
          </p:nvPr>
        </p:nvSpPr>
        <p:spPr>
          <a:xfrm>
            <a:off x="1792288" y="914400"/>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420"/>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360"/>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9pPr>
          </a:lstStyle>
          <a:p>
            <a:endParaRPr/>
          </a:p>
        </p:txBody>
      </p:sp>
      <p:sp>
        <p:nvSpPr>
          <p:cNvPr id="93" name="Google Shape;93;p70"/>
          <p:cNvSpPr txBox="1">
            <a:spLocks noGrp="1"/>
          </p:cNvSpPr>
          <p:nvPr>
            <p:ph type="body" idx="1"/>
          </p:nvPr>
        </p:nvSpPr>
        <p:spPr>
          <a:xfrm>
            <a:off x="1792288" y="4114800"/>
            <a:ext cx="5486400" cy="603647"/>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24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685800" marR="0" lvl="1" indent="-171450" algn="l" rtl="0">
              <a:lnSpc>
                <a:spcPct val="100000"/>
              </a:lnSpc>
              <a:spcBef>
                <a:spcPts val="180"/>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2pPr>
            <a:lvl3pPr marL="1028700" marR="0" lvl="2" indent="-171450" algn="l" rtl="0">
              <a:lnSpc>
                <a:spcPct val="100000"/>
              </a:lnSpc>
              <a:spcBef>
                <a:spcPts val="150"/>
              </a:spcBef>
              <a:spcAft>
                <a:spcPts val="0"/>
              </a:spcAft>
              <a:buClr>
                <a:schemeClr val="dk1"/>
              </a:buClr>
              <a:buSzPts val="1000"/>
              <a:buFont typeface="Arial"/>
              <a:buNone/>
              <a:defRPr sz="750" b="0" i="0" u="none" strike="noStrike" cap="none">
                <a:solidFill>
                  <a:schemeClr val="dk1"/>
                </a:solidFill>
                <a:latin typeface="Arial"/>
                <a:ea typeface="Arial"/>
                <a:cs typeface="Arial"/>
                <a:sym typeface="Arial"/>
              </a:defRPr>
            </a:lvl3pPr>
            <a:lvl4pPr marL="1371600" marR="0" lvl="3"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4pPr>
            <a:lvl5pPr marL="1714500" marR="0" lvl="4"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5pPr>
            <a:lvl6pPr marL="2057400" marR="0" lvl="5"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6pPr>
            <a:lvl7pPr marL="2400300" marR="0" lvl="6"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7pPr>
            <a:lvl8pPr marL="2743200" marR="0" lvl="7"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8pPr>
            <a:lvl9pPr marL="3086100" marR="0" lvl="8"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9pPr>
          </a:lstStyle>
          <a:p>
            <a:endParaRPr/>
          </a:p>
        </p:txBody>
      </p:sp>
      <p:sp>
        <p:nvSpPr>
          <p:cNvPr id="94" name="Google Shape;94;p70"/>
          <p:cNvSpPr/>
          <p:nvPr/>
        </p:nvSpPr>
        <p:spPr>
          <a:xfrm>
            <a:off x="0" y="285751"/>
            <a:ext cx="8686800" cy="188595"/>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95" name="Google Shape;95;p70"/>
          <p:cNvSpPr txBox="1">
            <a:spLocks noGrp="1"/>
          </p:cNvSpPr>
          <p:nvPr>
            <p:ph type="title"/>
          </p:nvPr>
        </p:nvSpPr>
        <p:spPr>
          <a:xfrm>
            <a:off x="1295400" y="114300"/>
            <a:ext cx="7391400" cy="36980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96" name="Google Shape;96;p70"/>
          <p:cNvSpPr/>
          <p:nvPr/>
        </p:nvSpPr>
        <p:spPr>
          <a:xfrm rot="10800000" flipH="1">
            <a:off x="0" y="546795"/>
            <a:ext cx="9144000" cy="27432"/>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97" name="Google Shape;97;p7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298" y="28573"/>
            <a:ext cx="876302" cy="657227"/>
          </a:xfrm>
          <a:prstGeom prst="rect">
            <a:avLst/>
          </a:prstGeom>
          <a:noFill/>
          <a:ln>
            <a:noFill/>
          </a:ln>
        </p:spPr>
      </p:pic>
    </p:spTree>
    <p:extLst>
      <p:ext uri="{BB962C8B-B14F-4D97-AF65-F5344CB8AC3E}">
        <p14:creationId xmlns:p14="http://schemas.microsoft.com/office/powerpoint/2010/main" val="2927556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extLst>
      <p:ext uri="{BB962C8B-B14F-4D97-AF65-F5344CB8AC3E}">
        <p14:creationId xmlns:p14="http://schemas.microsoft.com/office/powerpoint/2010/main" val="117634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9"/>
        <p:cNvGrpSpPr/>
        <p:nvPr/>
      </p:nvGrpSpPr>
      <p:grpSpPr>
        <a:xfrm>
          <a:off x="0" y="0"/>
          <a:ext cx="0" cy="0"/>
          <a:chOff x="0" y="0"/>
          <a:chExt cx="0" cy="0"/>
        </a:xfrm>
      </p:grpSpPr>
      <p:sp>
        <p:nvSpPr>
          <p:cNvPr id="100" name="Google Shape;100;p7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342900" marR="0" lvl="0" indent="-247650" algn="l" rtl="0">
              <a:lnSpc>
                <a:spcPct val="100000"/>
              </a:lnSpc>
              <a:spcBef>
                <a:spcPts val="240"/>
              </a:spcBef>
              <a:spcAft>
                <a:spcPts val="0"/>
              </a:spcAft>
              <a:buClr>
                <a:schemeClr val="dk1"/>
              </a:buClr>
              <a:buSzPts val="1600"/>
              <a:buFont typeface="Noto Sans Symbols"/>
              <a:buChar char="▪"/>
              <a:defRPr sz="1200" b="0" i="0" u="none" strike="noStrike" cap="none">
                <a:solidFill>
                  <a:schemeClr val="dk1"/>
                </a:solidFill>
                <a:latin typeface="Arial"/>
                <a:ea typeface="Arial"/>
                <a:cs typeface="Arial"/>
                <a:sym typeface="Arial"/>
              </a:defRPr>
            </a:lvl1pPr>
            <a:lvl2pPr marL="685800" marR="0" lvl="1"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2pPr>
            <a:lvl3pPr marL="1028700" marR="0" lvl="2" indent="-247650" algn="l" rtl="0">
              <a:lnSpc>
                <a:spcPct val="100000"/>
              </a:lnSpc>
              <a:spcBef>
                <a:spcPts val="240"/>
              </a:spcBef>
              <a:spcAft>
                <a:spcPts val="0"/>
              </a:spcAft>
              <a:buClr>
                <a:schemeClr val="dk1"/>
              </a:buClr>
              <a:buSzPts val="1600"/>
              <a:buFont typeface="Noto Sans Symbols"/>
              <a:buChar char="▪"/>
              <a:defRPr sz="1200" b="0" i="0" u="none" strike="noStrike" cap="none">
                <a:solidFill>
                  <a:schemeClr val="dk1"/>
                </a:solidFill>
                <a:latin typeface="Arial"/>
                <a:ea typeface="Arial"/>
                <a:cs typeface="Arial"/>
                <a:sym typeface="Arial"/>
              </a:defRPr>
            </a:lvl3pPr>
            <a:lvl4pPr marL="1371600" marR="0" lvl="3"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4pPr>
            <a:lvl5pPr marL="1714500" marR="0" lvl="4"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5pPr>
            <a:lvl6pPr marL="2057400" marR="0" lvl="5"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1" name="Google Shape;101;p7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342900" marR="0" lvl="0" indent="-247650" algn="l" rtl="0">
              <a:lnSpc>
                <a:spcPct val="100000"/>
              </a:lnSpc>
              <a:spcBef>
                <a:spcPts val="240"/>
              </a:spcBef>
              <a:spcAft>
                <a:spcPts val="0"/>
              </a:spcAft>
              <a:buClr>
                <a:schemeClr val="dk1"/>
              </a:buClr>
              <a:buSzPts val="1600"/>
              <a:buFont typeface="Noto Sans Symbols"/>
              <a:buChar char="▪"/>
              <a:defRPr sz="1200" b="0" i="0" u="none" strike="noStrike" cap="none">
                <a:solidFill>
                  <a:schemeClr val="dk1"/>
                </a:solidFill>
                <a:latin typeface="Arial"/>
                <a:ea typeface="Arial"/>
                <a:cs typeface="Arial"/>
                <a:sym typeface="Arial"/>
              </a:defRPr>
            </a:lvl1pPr>
            <a:lvl2pPr marL="685800" marR="0" lvl="1"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2pPr>
            <a:lvl3pPr marL="1028700" marR="0" lvl="2" indent="-247650" algn="l" rtl="0">
              <a:lnSpc>
                <a:spcPct val="100000"/>
              </a:lnSpc>
              <a:spcBef>
                <a:spcPts val="240"/>
              </a:spcBef>
              <a:spcAft>
                <a:spcPts val="0"/>
              </a:spcAft>
              <a:buClr>
                <a:schemeClr val="dk1"/>
              </a:buClr>
              <a:buSzPts val="1600"/>
              <a:buFont typeface="Noto Sans Symbols"/>
              <a:buChar char="▪"/>
              <a:defRPr sz="1200" b="0" i="0" u="none" strike="noStrike" cap="none">
                <a:solidFill>
                  <a:schemeClr val="dk1"/>
                </a:solidFill>
                <a:latin typeface="Arial"/>
                <a:ea typeface="Arial"/>
                <a:cs typeface="Arial"/>
                <a:sym typeface="Arial"/>
              </a:defRPr>
            </a:lvl3pPr>
            <a:lvl4pPr marL="1371600" marR="0" lvl="3"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4pPr>
            <a:lvl5pPr marL="1714500" marR="0" lvl="4"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5pPr>
            <a:lvl6pPr marL="2057400" marR="0" lvl="5"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2" name="Google Shape;102;p72"/>
          <p:cNvSpPr txBox="1">
            <a:spLocks noGrp="1"/>
          </p:cNvSpPr>
          <p:nvPr>
            <p:ph type="title"/>
          </p:nvPr>
        </p:nvSpPr>
        <p:spPr>
          <a:xfrm>
            <a:off x="1295400" y="114300"/>
            <a:ext cx="7391400" cy="36980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03" name="Google Shape;103;p72"/>
          <p:cNvSpPr/>
          <p:nvPr/>
        </p:nvSpPr>
        <p:spPr>
          <a:xfrm rot="10800000" flipH="1">
            <a:off x="0" y="546795"/>
            <a:ext cx="9144000" cy="27432"/>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104" name="Google Shape;104;p7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298" y="28573"/>
            <a:ext cx="876302" cy="657227"/>
          </a:xfrm>
          <a:prstGeom prst="rect">
            <a:avLst/>
          </a:prstGeom>
          <a:noFill/>
          <a:ln>
            <a:noFill/>
          </a:ln>
        </p:spPr>
      </p:pic>
    </p:spTree>
    <p:extLst>
      <p:ext uri="{BB962C8B-B14F-4D97-AF65-F5344CB8AC3E}">
        <p14:creationId xmlns:p14="http://schemas.microsoft.com/office/powerpoint/2010/main" val="4168587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5"/>
        <p:cNvGrpSpPr/>
        <p:nvPr/>
      </p:nvGrpSpPr>
      <p:grpSpPr>
        <a:xfrm>
          <a:off x="0" y="0"/>
          <a:ext cx="0" cy="0"/>
          <a:chOff x="0" y="0"/>
          <a:chExt cx="0" cy="0"/>
        </a:xfrm>
      </p:grpSpPr>
      <p:sp>
        <p:nvSpPr>
          <p:cNvPr id="106" name="Google Shape;106;p73"/>
          <p:cNvSpPr txBox="1">
            <a:spLocks noGrp="1"/>
          </p:cNvSpPr>
          <p:nvPr>
            <p:ph type="title"/>
          </p:nvPr>
        </p:nvSpPr>
        <p:spPr>
          <a:xfrm>
            <a:off x="1295400" y="114300"/>
            <a:ext cx="7391400" cy="36980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07" name="Google Shape;107;p73"/>
          <p:cNvSpPr/>
          <p:nvPr/>
        </p:nvSpPr>
        <p:spPr>
          <a:xfrm rot="10800000" flipH="1">
            <a:off x="0" y="546795"/>
            <a:ext cx="9144000" cy="27432"/>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108" name="Google Shape;108;p7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298" y="28573"/>
            <a:ext cx="876302" cy="657227"/>
          </a:xfrm>
          <a:prstGeom prst="rect">
            <a:avLst/>
          </a:prstGeom>
          <a:noFill/>
          <a:ln>
            <a:noFill/>
          </a:ln>
        </p:spPr>
      </p:pic>
    </p:spTree>
    <p:extLst>
      <p:ext uri="{BB962C8B-B14F-4D97-AF65-F5344CB8AC3E}">
        <p14:creationId xmlns:p14="http://schemas.microsoft.com/office/powerpoint/2010/main" val="295030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4201951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Break">
  <p:cSld name="Section Break">
    <p:spTree>
      <p:nvGrpSpPr>
        <p:cNvPr id="1" name="Shape 110"/>
        <p:cNvGrpSpPr/>
        <p:nvPr/>
      </p:nvGrpSpPr>
      <p:grpSpPr>
        <a:xfrm>
          <a:off x="0" y="0"/>
          <a:ext cx="0" cy="0"/>
          <a:chOff x="0" y="0"/>
          <a:chExt cx="0" cy="0"/>
        </a:xfrm>
      </p:grpSpPr>
      <p:sp>
        <p:nvSpPr>
          <p:cNvPr id="111" name="Google Shape;111;p75"/>
          <p:cNvSpPr/>
          <p:nvPr/>
        </p:nvSpPr>
        <p:spPr>
          <a:xfrm>
            <a:off x="0" y="0"/>
            <a:ext cx="9144000" cy="4972050"/>
          </a:xfrm>
          <a:prstGeom prst="rect">
            <a:avLst/>
          </a:prstGeom>
          <a:solidFill>
            <a:srgbClr val="004C8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112" name="Google Shape;112;p75"/>
          <p:cNvSpPr txBox="1">
            <a:spLocks noGrp="1"/>
          </p:cNvSpPr>
          <p:nvPr>
            <p:ph type="body" idx="1"/>
          </p:nvPr>
        </p:nvSpPr>
        <p:spPr>
          <a:xfrm>
            <a:off x="2590800" y="2082403"/>
            <a:ext cx="6553200" cy="603647"/>
          </a:xfrm>
          <a:prstGeom prst="rect">
            <a:avLst/>
          </a:prstGeom>
          <a:noFill/>
          <a:ln>
            <a:noFill/>
          </a:ln>
        </p:spPr>
        <p:txBody>
          <a:bodyPr spcFirstLastPara="1" wrap="square" lIns="91425" tIns="45700" rIns="91425" bIns="45700" anchor="b" anchorCtr="0">
            <a:noAutofit/>
          </a:bodyPr>
          <a:lstStyle>
            <a:lvl1pPr marL="342900" marR="0" lvl="0" indent="-171450" algn="ctr" rtl="0">
              <a:lnSpc>
                <a:spcPct val="100000"/>
              </a:lnSpc>
              <a:spcBef>
                <a:spcPts val="420"/>
              </a:spcBef>
              <a:spcAft>
                <a:spcPts val="0"/>
              </a:spcAft>
              <a:buClr>
                <a:schemeClr val="lt1"/>
              </a:buClr>
              <a:buSzPts val="2800"/>
              <a:buFont typeface="Arial"/>
              <a:buNone/>
              <a:defRPr sz="2100" b="1" i="0" u="none" strike="noStrike" cap="none">
                <a:solidFill>
                  <a:schemeClr val="lt1"/>
                </a:solidFill>
                <a:latin typeface="Arial"/>
                <a:ea typeface="Arial"/>
                <a:cs typeface="Arial"/>
                <a:sym typeface="Arial"/>
              </a:defRPr>
            </a:lvl1pPr>
            <a:lvl2pPr marL="685800" marR="0" lvl="1" indent="-171450" algn="l" rtl="0">
              <a:lnSpc>
                <a:spcPct val="100000"/>
              </a:lnSpc>
              <a:spcBef>
                <a:spcPts val="180"/>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2pPr>
            <a:lvl3pPr marL="1028700" marR="0" lvl="2" indent="-171450" algn="l" rtl="0">
              <a:lnSpc>
                <a:spcPct val="100000"/>
              </a:lnSpc>
              <a:spcBef>
                <a:spcPts val="150"/>
              </a:spcBef>
              <a:spcAft>
                <a:spcPts val="0"/>
              </a:spcAft>
              <a:buClr>
                <a:schemeClr val="dk1"/>
              </a:buClr>
              <a:buSzPts val="1000"/>
              <a:buFont typeface="Arial"/>
              <a:buNone/>
              <a:defRPr sz="750" b="0" i="0" u="none" strike="noStrike" cap="none">
                <a:solidFill>
                  <a:schemeClr val="dk1"/>
                </a:solidFill>
                <a:latin typeface="Arial"/>
                <a:ea typeface="Arial"/>
                <a:cs typeface="Arial"/>
                <a:sym typeface="Arial"/>
              </a:defRPr>
            </a:lvl3pPr>
            <a:lvl4pPr marL="1371600" marR="0" lvl="3"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4pPr>
            <a:lvl5pPr marL="1714500" marR="0" lvl="4"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5pPr>
            <a:lvl6pPr marL="2057400" marR="0" lvl="5"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6pPr>
            <a:lvl7pPr marL="2400300" marR="0" lvl="6"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7pPr>
            <a:lvl8pPr marL="2743200" marR="0" lvl="7"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8pPr>
            <a:lvl9pPr marL="3086100" marR="0" lvl="8"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9pPr>
          </a:lstStyle>
          <a:p>
            <a:endParaRPr/>
          </a:p>
        </p:txBody>
      </p:sp>
      <p:pic>
        <p:nvPicPr>
          <p:cNvPr id="113" name="Google Shape;113;p7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97934" y="1600201"/>
            <a:ext cx="2192867" cy="1644650"/>
          </a:xfrm>
          <a:prstGeom prst="rect">
            <a:avLst/>
          </a:prstGeom>
          <a:noFill/>
          <a:ln>
            <a:noFill/>
          </a:ln>
        </p:spPr>
      </p:pic>
    </p:spTree>
    <p:extLst>
      <p:ext uri="{BB962C8B-B14F-4D97-AF65-F5344CB8AC3E}">
        <p14:creationId xmlns:p14="http://schemas.microsoft.com/office/powerpoint/2010/main" val="266124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mphasis">
  <p:cSld name="Emphasis">
    <p:spTree>
      <p:nvGrpSpPr>
        <p:cNvPr id="1" name="Shape 114"/>
        <p:cNvGrpSpPr/>
        <p:nvPr/>
      </p:nvGrpSpPr>
      <p:grpSpPr>
        <a:xfrm>
          <a:off x="0" y="0"/>
          <a:ext cx="0" cy="0"/>
          <a:chOff x="0" y="0"/>
          <a:chExt cx="0" cy="0"/>
        </a:xfrm>
      </p:grpSpPr>
      <p:sp>
        <p:nvSpPr>
          <p:cNvPr id="115" name="Google Shape;115;p76"/>
          <p:cNvSpPr/>
          <p:nvPr/>
        </p:nvSpPr>
        <p:spPr>
          <a:xfrm>
            <a:off x="0" y="285751"/>
            <a:ext cx="8686800" cy="188595"/>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116" name="Google Shape;116;p7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695700" y="1828800"/>
            <a:ext cx="1752600" cy="1314450"/>
          </a:xfrm>
          <a:prstGeom prst="rect">
            <a:avLst/>
          </a:prstGeom>
          <a:noFill/>
          <a:ln>
            <a:noFill/>
          </a:ln>
        </p:spPr>
      </p:pic>
      <p:sp>
        <p:nvSpPr>
          <p:cNvPr id="117" name="Google Shape;117;p76"/>
          <p:cNvSpPr txBox="1">
            <a:spLocks noGrp="1"/>
          </p:cNvSpPr>
          <p:nvPr>
            <p:ph type="body" idx="1"/>
          </p:nvPr>
        </p:nvSpPr>
        <p:spPr>
          <a:xfrm>
            <a:off x="1828800" y="3454003"/>
            <a:ext cx="5486400" cy="1346597"/>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180"/>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1pPr>
            <a:lvl2pPr marL="685800" marR="0" lvl="1" indent="-171450" algn="l" rtl="0">
              <a:lnSpc>
                <a:spcPct val="100000"/>
              </a:lnSpc>
              <a:spcBef>
                <a:spcPts val="180"/>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2pPr>
            <a:lvl3pPr marL="1028700" marR="0" lvl="2" indent="-171450" algn="l" rtl="0">
              <a:lnSpc>
                <a:spcPct val="100000"/>
              </a:lnSpc>
              <a:spcBef>
                <a:spcPts val="150"/>
              </a:spcBef>
              <a:spcAft>
                <a:spcPts val="0"/>
              </a:spcAft>
              <a:buClr>
                <a:schemeClr val="dk1"/>
              </a:buClr>
              <a:buSzPts val="1000"/>
              <a:buFont typeface="Arial"/>
              <a:buNone/>
              <a:defRPr sz="750" b="0" i="0" u="none" strike="noStrike" cap="none">
                <a:solidFill>
                  <a:schemeClr val="dk1"/>
                </a:solidFill>
                <a:latin typeface="Arial"/>
                <a:ea typeface="Arial"/>
                <a:cs typeface="Arial"/>
                <a:sym typeface="Arial"/>
              </a:defRPr>
            </a:lvl3pPr>
            <a:lvl4pPr marL="1371600" marR="0" lvl="3"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4pPr>
            <a:lvl5pPr marL="1714500" marR="0" lvl="4"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5pPr>
            <a:lvl6pPr marL="2057400" marR="0" lvl="5"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6pPr>
            <a:lvl7pPr marL="2400300" marR="0" lvl="6"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7pPr>
            <a:lvl8pPr marL="2743200" marR="0" lvl="7"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8pPr>
            <a:lvl9pPr marL="3086100" marR="0" lvl="8"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9pPr>
          </a:lstStyle>
          <a:p>
            <a:endParaRPr/>
          </a:p>
        </p:txBody>
      </p:sp>
      <p:sp>
        <p:nvSpPr>
          <p:cNvPr id="118" name="Google Shape;118;p76"/>
          <p:cNvSpPr txBox="1">
            <a:spLocks noGrp="1"/>
          </p:cNvSpPr>
          <p:nvPr>
            <p:ph type="body" idx="2"/>
          </p:nvPr>
        </p:nvSpPr>
        <p:spPr>
          <a:xfrm>
            <a:off x="1828800" y="914400"/>
            <a:ext cx="5486400" cy="603647"/>
          </a:xfrm>
          <a:prstGeom prst="rect">
            <a:avLst/>
          </a:prstGeom>
          <a:noFill/>
          <a:ln>
            <a:noFill/>
          </a:ln>
        </p:spPr>
        <p:txBody>
          <a:bodyPr spcFirstLastPara="1" wrap="square" lIns="91425" tIns="45700" rIns="91425" bIns="45700" anchor="b" anchorCtr="0">
            <a:noAutofit/>
          </a:bodyPr>
          <a:lstStyle>
            <a:lvl1pPr marL="342900" marR="0" lvl="0" indent="-171450" algn="ctr"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1pPr>
            <a:lvl2pPr marL="685800" marR="0" lvl="1" indent="-171450" algn="l" rtl="0">
              <a:lnSpc>
                <a:spcPct val="100000"/>
              </a:lnSpc>
              <a:spcBef>
                <a:spcPts val="180"/>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2pPr>
            <a:lvl3pPr marL="1028700" marR="0" lvl="2" indent="-171450" algn="l" rtl="0">
              <a:lnSpc>
                <a:spcPct val="100000"/>
              </a:lnSpc>
              <a:spcBef>
                <a:spcPts val="150"/>
              </a:spcBef>
              <a:spcAft>
                <a:spcPts val="0"/>
              </a:spcAft>
              <a:buClr>
                <a:schemeClr val="dk1"/>
              </a:buClr>
              <a:buSzPts val="1000"/>
              <a:buFont typeface="Arial"/>
              <a:buNone/>
              <a:defRPr sz="750" b="0" i="0" u="none" strike="noStrike" cap="none">
                <a:solidFill>
                  <a:schemeClr val="dk1"/>
                </a:solidFill>
                <a:latin typeface="Arial"/>
                <a:ea typeface="Arial"/>
                <a:cs typeface="Arial"/>
                <a:sym typeface="Arial"/>
              </a:defRPr>
            </a:lvl3pPr>
            <a:lvl4pPr marL="1371600" marR="0" lvl="3"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4pPr>
            <a:lvl5pPr marL="1714500" marR="0" lvl="4"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5pPr>
            <a:lvl6pPr marL="2057400" marR="0" lvl="5"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6pPr>
            <a:lvl7pPr marL="2400300" marR="0" lvl="6"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7pPr>
            <a:lvl8pPr marL="2743200" marR="0" lvl="7"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8pPr>
            <a:lvl9pPr marL="3086100" marR="0" lvl="8"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31335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9"/>
        <p:cNvGrpSpPr/>
        <p:nvPr/>
      </p:nvGrpSpPr>
      <p:grpSpPr>
        <a:xfrm>
          <a:off x="0" y="0"/>
          <a:ext cx="0" cy="0"/>
          <a:chOff x="0" y="0"/>
          <a:chExt cx="0" cy="0"/>
        </a:xfrm>
      </p:grpSpPr>
      <p:sp>
        <p:nvSpPr>
          <p:cNvPr id="120" name="Google Shape;120;p77"/>
          <p:cNvSpPr txBox="1">
            <a:spLocks noGrp="1"/>
          </p:cNvSpPr>
          <p:nvPr>
            <p:ph type="title"/>
          </p:nvPr>
        </p:nvSpPr>
        <p:spPr>
          <a:xfrm>
            <a:off x="311700" y="2150850"/>
            <a:ext cx="8520600" cy="8417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3600"/>
              <a:buFont typeface="Arial"/>
              <a:buChar char="●"/>
              <a:defRPr sz="27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Char char="○"/>
              <a:defRPr sz="27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Char char="■"/>
              <a:defRPr sz="27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Char char="●"/>
              <a:defRPr sz="27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Char char="○"/>
              <a:defRPr sz="27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Char char="■"/>
              <a:defRPr sz="27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Char char="●"/>
              <a:defRPr sz="27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Char char="○"/>
              <a:defRPr sz="27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Char char="■"/>
              <a:defRPr sz="2700" b="0" i="0" u="none" strike="noStrike" cap="none">
                <a:solidFill>
                  <a:srgbClr val="000000"/>
                </a:solidFill>
                <a:latin typeface="Arial"/>
                <a:ea typeface="Arial"/>
                <a:cs typeface="Arial"/>
                <a:sym typeface="Arial"/>
              </a:defRPr>
            </a:lvl9pPr>
          </a:lstStyle>
          <a:p>
            <a:endParaRPr/>
          </a:p>
        </p:txBody>
      </p:sp>
      <p:sp>
        <p:nvSpPr>
          <p:cNvPr id="121" name="Google Shape;121;p77"/>
          <p:cNvSpPr txBox="1">
            <a:spLocks noGrp="1"/>
          </p:cNvSpPr>
          <p:nvPr>
            <p:ph type="sldNum" idx="12"/>
          </p:nvPr>
        </p:nvSpPr>
        <p:spPr>
          <a:xfrm>
            <a:off x="8472458"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002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1"/>
              </a:buClr>
              <a:buSzPts val="1400"/>
              <a:buNone/>
              <a:defRPr>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 name="Google Shape;69;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100000"/>
              </a:lnSpc>
              <a:spcBef>
                <a:spcPts val="400"/>
              </a:spcBef>
              <a:spcAft>
                <a:spcPts val="0"/>
              </a:spcAft>
              <a:buClr>
                <a:schemeClr val="dk1"/>
              </a:buClr>
              <a:buSzPts val="1400"/>
              <a:buFont typeface="NTR"/>
              <a:buChar char="–"/>
              <a:defRPr/>
            </a:lvl2pPr>
            <a:lvl3pPr marL="1371600" lvl="2" indent="-317500" algn="l" rtl="0">
              <a:lnSpc>
                <a:spcPct val="100000"/>
              </a:lnSpc>
              <a:spcBef>
                <a:spcPts val="400"/>
              </a:spcBef>
              <a:spcAft>
                <a:spcPts val="0"/>
              </a:spcAft>
              <a:buClr>
                <a:schemeClr val="dk1"/>
              </a:buClr>
              <a:buSzPts val="1400"/>
              <a:buFont typeface="Courier New"/>
              <a:buChar char="o"/>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2"/>
        <p:cNvGrpSpPr/>
        <p:nvPr/>
      </p:nvGrpSpPr>
      <p:grpSpPr>
        <a:xfrm>
          <a:off x="0" y="0"/>
          <a:ext cx="0" cy="0"/>
          <a:chOff x="0" y="0"/>
          <a:chExt cx="0" cy="0"/>
        </a:xfrm>
      </p:grpSpPr>
      <p:sp>
        <p:nvSpPr>
          <p:cNvPr id="123" name="Google Shape;123;p78"/>
          <p:cNvSpPr txBox="1">
            <a:spLocks noGrp="1"/>
          </p:cNvSpPr>
          <p:nvPr>
            <p:ph type="title"/>
          </p:nvPr>
        </p:nvSpPr>
        <p:spPr>
          <a:xfrm>
            <a:off x="311700" y="445025"/>
            <a:ext cx="8520600" cy="5726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9pPr>
          </a:lstStyle>
          <a:p>
            <a:endParaRPr/>
          </a:p>
        </p:txBody>
      </p:sp>
      <p:sp>
        <p:nvSpPr>
          <p:cNvPr id="124" name="Google Shape;124;p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342900" marR="0" lvl="0" indent="-238125"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1pPr>
            <a:lvl2pPr marL="685800" marR="0" lvl="1" indent="-238125"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2pPr>
            <a:lvl3pPr marL="1028700" marR="0" lvl="2" indent="-238125"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3pPr>
            <a:lvl4pPr marL="1371600" marR="0" lvl="3" indent="-238125"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4pPr>
            <a:lvl5pPr marL="1714500" marR="0" lvl="4" indent="-238125"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5pPr>
            <a:lvl6pPr marL="2057400" marR="0" lvl="5" indent="-238125"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6pPr>
            <a:lvl7pPr marL="2400300" marR="0" lvl="6" indent="-238125"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7pPr>
            <a:lvl8pPr marL="2743200" marR="0" lvl="7" indent="-238125"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8pPr>
            <a:lvl9pPr marL="3086100" marR="0" lvl="8" indent="-238125" algn="l" rtl="0">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9pPr>
          </a:lstStyle>
          <a:p>
            <a:endParaRPr/>
          </a:p>
        </p:txBody>
      </p:sp>
      <p:sp>
        <p:nvSpPr>
          <p:cNvPr id="125" name="Google Shape;125;p78"/>
          <p:cNvSpPr txBox="1">
            <a:spLocks noGrp="1"/>
          </p:cNvSpPr>
          <p:nvPr>
            <p:ph type="sldNum" idx="12"/>
          </p:nvPr>
        </p:nvSpPr>
        <p:spPr>
          <a:xfrm>
            <a:off x="8472458"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51397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12CED-D0EF-4A3D-81E4-389B1ADA21F0}"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7285D-6277-40B1-98C9-F69C139EF389}" type="slidenum">
              <a:rPr lang="en-US" smtClean="0"/>
              <a:t>‹#›</a:t>
            </a:fld>
            <a:endParaRPr lang="en-US"/>
          </a:p>
        </p:txBody>
      </p:sp>
      <p:sp>
        <p:nvSpPr>
          <p:cNvPr id="7" name="Rectangle 6"/>
          <p:cNvSpPr/>
          <p:nvPr userDrawn="1"/>
        </p:nvSpPr>
        <p:spPr>
          <a:xfrm>
            <a:off x="728663" y="957262"/>
            <a:ext cx="2457450" cy="128588"/>
          </a:xfrm>
          <a:prstGeom prst="rect">
            <a:avLst/>
          </a:prstGeom>
          <a:gradFill>
            <a:gsLst>
              <a:gs pos="0">
                <a:schemeClr val="accent1">
                  <a:lumMod val="5000"/>
                  <a:lumOff val="95000"/>
                </a:schemeClr>
              </a:gs>
              <a:gs pos="32000">
                <a:schemeClr val="accent2"/>
              </a:gs>
              <a:gs pos="91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347820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AEFD520-2F7A-C245-B851-192440AD3D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34E868F-C203-3E4A-A298-F7674687E0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858C7F0-2244-3C42-BA3D-5C073C86E162}"/>
              </a:ext>
            </a:extLst>
          </p:cNvPr>
          <p:cNvSpPr>
            <a:spLocks noGrp="1" noChangeArrowheads="1"/>
          </p:cNvSpPr>
          <p:nvPr>
            <p:ph type="sldNum" sz="quarter" idx="12"/>
          </p:nvPr>
        </p:nvSpPr>
        <p:spPr>
          <a:ln/>
        </p:spPr>
        <p:txBody>
          <a:bodyPr/>
          <a:lstStyle>
            <a:lvl1pPr>
              <a:defRPr/>
            </a:lvl1pPr>
          </a:lstStyle>
          <a:p>
            <a:fld id="{2751AF06-956D-8940-AADF-6DD31EBFEDBE}" type="slidenum">
              <a:rPr lang="en-US" altLang="en-US"/>
              <a:pPr/>
              <a:t>‹#›</a:t>
            </a:fld>
            <a:endParaRPr lang="en-US" altLang="en-US"/>
          </a:p>
        </p:txBody>
      </p:sp>
    </p:spTree>
    <p:extLst>
      <p:ext uri="{BB962C8B-B14F-4D97-AF65-F5344CB8AC3E}">
        <p14:creationId xmlns:p14="http://schemas.microsoft.com/office/powerpoint/2010/main" val="2956253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3482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4661"/>
            <a:ext cx="8229600" cy="464045"/>
          </a:xfrm>
        </p:spPr>
        <p:txBody>
          <a:bodyPr/>
          <a:lstStyle/>
          <a:p>
            <a:r>
              <a:rPr lang="en-US"/>
              <a:t>Click to edit Master title style</a:t>
            </a:r>
          </a:p>
        </p:txBody>
      </p:sp>
    </p:spTree>
    <p:extLst>
      <p:ext uri="{BB962C8B-B14F-4D97-AF65-F5344CB8AC3E}">
        <p14:creationId xmlns:p14="http://schemas.microsoft.com/office/powerpoint/2010/main" val="1991195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01"/>
        <p:cNvGrpSpPr/>
        <p:nvPr/>
      </p:nvGrpSpPr>
      <p:grpSpPr>
        <a:xfrm>
          <a:off x="0" y="0"/>
          <a:ext cx="0" cy="0"/>
          <a:chOff x="0" y="0"/>
          <a:chExt cx="0" cy="0"/>
        </a:xfrm>
      </p:grpSpPr>
      <p:sp>
        <p:nvSpPr>
          <p:cNvPr id="302" name="Google Shape;302;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99D8"/>
              </a:buClr>
              <a:buSzPts val="2800"/>
              <a:buFont typeface="Aria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3" name="Google Shape;303;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342900" lvl="0" indent="-257175" algn="l">
              <a:lnSpc>
                <a:spcPct val="100000"/>
              </a:lnSpc>
              <a:spcBef>
                <a:spcPts val="0"/>
              </a:spcBef>
              <a:spcAft>
                <a:spcPts val="0"/>
              </a:spcAft>
              <a:buClr>
                <a:schemeClr val="dk1"/>
              </a:buClr>
              <a:buSzPts val="1800"/>
              <a:buChar char="●"/>
              <a:defRPr/>
            </a:lvl1pPr>
            <a:lvl2pPr marL="685800" lvl="1" indent="-238125" algn="l">
              <a:lnSpc>
                <a:spcPct val="100000"/>
              </a:lnSpc>
              <a:spcBef>
                <a:spcPts val="1600"/>
              </a:spcBef>
              <a:spcAft>
                <a:spcPts val="0"/>
              </a:spcAft>
              <a:buClr>
                <a:srgbClr val="07336F"/>
              </a:buClr>
              <a:buSzPts val="1400"/>
              <a:buChar char="○"/>
              <a:defRPr/>
            </a:lvl2pPr>
            <a:lvl3pPr marL="1028700" lvl="2" indent="-238125" algn="l">
              <a:lnSpc>
                <a:spcPct val="100000"/>
              </a:lnSpc>
              <a:spcBef>
                <a:spcPts val="1600"/>
              </a:spcBef>
              <a:spcAft>
                <a:spcPts val="0"/>
              </a:spcAft>
              <a:buClr>
                <a:srgbClr val="07336F"/>
              </a:buClr>
              <a:buSzPts val="1400"/>
              <a:buChar char="■"/>
              <a:defRPr/>
            </a:lvl3pPr>
            <a:lvl4pPr marL="1371600" lvl="3" indent="-238125" algn="l">
              <a:lnSpc>
                <a:spcPct val="100000"/>
              </a:lnSpc>
              <a:spcBef>
                <a:spcPts val="1600"/>
              </a:spcBef>
              <a:spcAft>
                <a:spcPts val="0"/>
              </a:spcAft>
              <a:buClr>
                <a:srgbClr val="07336F"/>
              </a:buClr>
              <a:buSzPts val="1400"/>
              <a:buChar char="●"/>
              <a:defRPr/>
            </a:lvl4pPr>
            <a:lvl5pPr marL="1714500" lvl="4" indent="-238125" algn="l">
              <a:lnSpc>
                <a:spcPct val="100000"/>
              </a:lnSpc>
              <a:spcBef>
                <a:spcPts val="1600"/>
              </a:spcBef>
              <a:spcAft>
                <a:spcPts val="0"/>
              </a:spcAft>
              <a:buClr>
                <a:srgbClr val="07336F"/>
              </a:buClr>
              <a:buSzPts val="1400"/>
              <a:buChar char="○"/>
              <a:defRPr/>
            </a:lvl5pPr>
            <a:lvl6pPr marL="2057400" lvl="5" indent="-238125" algn="l">
              <a:lnSpc>
                <a:spcPct val="100000"/>
              </a:lnSpc>
              <a:spcBef>
                <a:spcPts val="1600"/>
              </a:spcBef>
              <a:spcAft>
                <a:spcPts val="0"/>
              </a:spcAft>
              <a:buClr>
                <a:srgbClr val="07336F"/>
              </a:buClr>
              <a:buSzPts val="1400"/>
              <a:buChar char="■"/>
              <a:defRPr/>
            </a:lvl6pPr>
            <a:lvl7pPr marL="2400300" lvl="6" indent="-238125" algn="l">
              <a:lnSpc>
                <a:spcPct val="100000"/>
              </a:lnSpc>
              <a:spcBef>
                <a:spcPts val="1600"/>
              </a:spcBef>
              <a:spcAft>
                <a:spcPts val="0"/>
              </a:spcAft>
              <a:buClr>
                <a:schemeClr val="dk1"/>
              </a:buClr>
              <a:buSzPts val="1400"/>
              <a:buChar char="●"/>
              <a:defRPr/>
            </a:lvl7pPr>
            <a:lvl8pPr marL="2743200" lvl="7" indent="-238125" algn="l">
              <a:lnSpc>
                <a:spcPct val="100000"/>
              </a:lnSpc>
              <a:spcBef>
                <a:spcPts val="1600"/>
              </a:spcBef>
              <a:spcAft>
                <a:spcPts val="0"/>
              </a:spcAft>
              <a:buClr>
                <a:schemeClr val="dk1"/>
              </a:buClr>
              <a:buSzPts val="1400"/>
              <a:buChar char="○"/>
              <a:defRPr/>
            </a:lvl8pPr>
            <a:lvl9pPr marL="3086100" lvl="8" indent="-238125" algn="l">
              <a:lnSpc>
                <a:spcPct val="100000"/>
              </a:lnSpc>
              <a:spcBef>
                <a:spcPts val="1600"/>
              </a:spcBef>
              <a:spcAft>
                <a:spcPts val="1600"/>
              </a:spcAft>
              <a:buClr>
                <a:schemeClr val="dk1"/>
              </a:buClr>
              <a:buSzPts val="1400"/>
              <a:buChar char="■"/>
              <a:defRPr/>
            </a:lvl9pPr>
          </a:lstStyle>
          <a:p>
            <a:endParaRPr/>
          </a:p>
        </p:txBody>
      </p:sp>
      <p:sp>
        <p:nvSpPr>
          <p:cNvPr id="304" name="Google Shape;304;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800"/>
              <a:buFont typeface="Calibri"/>
              <a:buNone/>
              <a:defRPr sz="135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35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35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35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35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35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35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35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34940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k Blue">
  <p:cSld name="Dk Blue">
    <p:spTree>
      <p:nvGrpSpPr>
        <p:cNvPr id="1" name="Shape 305"/>
        <p:cNvGrpSpPr/>
        <p:nvPr/>
      </p:nvGrpSpPr>
      <p:grpSpPr>
        <a:xfrm>
          <a:off x="0" y="0"/>
          <a:ext cx="0" cy="0"/>
          <a:chOff x="0" y="0"/>
          <a:chExt cx="0" cy="0"/>
        </a:xfrm>
      </p:grpSpPr>
      <p:sp>
        <p:nvSpPr>
          <p:cNvPr id="306" name="Google Shape;306;p26"/>
          <p:cNvSpPr/>
          <p:nvPr/>
        </p:nvSpPr>
        <p:spPr>
          <a:xfrm>
            <a:off x="410812" y="3"/>
            <a:ext cx="8730845" cy="3200399"/>
          </a:xfrm>
          <a:prstGeom prst="rect">
            <a:avLst/>
          </a:prstGeom>
          <a:solidFill>
            <a:srgbClr val="0070C0"/>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013" b="0" i="0" u="none" strike="noStrike" cap="none">
              <a:solidFill>
                <a:schemeClr val="lt1"/>
              </a:solidFill>
              <a:latin typeface="Calibri"/>
              <a:ea typeface="Calibri"/>
              <a:cs typeface="Calibri"/>
              <a:sym typeface="Calibri"/>
            </a:endParaRPr>
          </a:p>
        </p:txBody>
      </p:sp>
      <p:sp>
        <p:nvSpPr>
          <p:cNvPr id="307" name="Google Shape;307;p26"/>
          <p:cNvSpPr>
            <a:spLocks noGrp="1"/>
          </p:cNvSpPr>
          <p:nvPr>
            <p:ph type="pic" idx="2"/>
          </p:nvPr>
        </p:nvSpPr>
        <p:spPr>
          <a:xfrm>
            <a:off x="412577" y="3200400"/>
            <a:ext cx="8729079" cy="194310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08" name="Google Shape;308;p26"/>
          <p:cNvSpPr txBox="1">
            <a:spLocks noGrp="1"/>
          </p:cNvSpPr>
          <p:nvPr>
            <p:ph type="body" idx="1"/>
          </p:nvPr>
        </p:nvSpPr>
        <p:spPr>
          <a:xfrm>
            <a:off x="780334" y="1943099"/>
            <a:ext cx="1371600" cy="720090"/>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203"/>
              </a:spcBef>
              <a:spcAft>
                <a:spcPts val="0"/>
              </a:spcAft>
              <a:buClr>
                <a:srgbClr val="D6F5FF"/>
              </a:buClr>
              <a:buSzPts val="1350"/>
              <a:buNone/>
              <a:defRPr sz="1013" b="1">
                <a:solidFill>
                  <a:srgbClr val="D6F5FF"/>
                </a:solidFill>
                <a:latin typeface="Arial Narrow"/>
                <a:ea typeface="Arial Narrow"/>
                <a:cs typeface="Arial Narrow"/>
                <a:sym typeface="Arial Narrow"/>
              </a:defRPr>
            </a:lvl1pPr>
            <a:lvl2pPr marL="685800" lvl="1" indent="-171450" algn="l">
              <a:lnSpc>
                <a:spcPct val="100000"/>
              </a:lnSpc>
              <a:spcBef>
                <a:spcPts val="203"/>
              </a:spcBef>
              <a:spcAft>
                <a:spcPts val="0"/>
              </a:spcAft>
              <a:buClr>
                <a:srgbClr val="07336F"/>
              </a:buClr>
              <a:buSzPts val="1350"/>
              <a:buNone/>
              <a:defRPr sz="1013" b="1">
                <a:latin typeface="Arial Narrow"/>
                <a:ea typeface="Arial Narrow"/>
                <a:cs typeface="Arial Narrow"/>
                <a:sym typeface="Arial Narrow"/>
              </a:defRPr>
            </a:lvl2pPr>
            <a:lvl3pPr marL="1028700" lvl="2" indent="-171450" algn="l">
              <a:lnSpc>
                <a:spcPct val="100000"/>
              </a:lnSpc>
              <a:spcBef>
                <a:spcPts val="203"/>
              </a:spcBef>
              <a:spcAft>
                <a:spcPts val="0"/>
              </a:spcAft>
              <a:buClr>
                <a:srgbClr val="07336F"/>
              </a:buClr>
              <a:buSzPts val="1350"/>
              <a:buNone/>
              <a:defRPr sz="1013" b="1">
                <a:latin typeface="Arial Narrow"/>
                <a:ea typeface="Arial Narrow"/>
                <a:cs typeface="Arial Narrow"/>
                <a:sym typeface="Arial Narrow"/>
              </a:defRPr>
            </a:lvl3pPr>
            <a:lvl4pPr marL="1371600" lvl="3" indent="-171450" algn="l">
              <a:lnSpc>
                <a:spcPct val="100000"/>
              </a:lnSpc>
              <a:spcBef>
                <a:spcPts val="203"/>
              </a:spcBef>
              <a:spcAft>
                <a:spcPts val="0"/>
              </a:spcAft>
              <a:buClr>
                <a:srgbClr val="07336F"/>
              </a:buClr>
              <a:buSzPts val="1350"/>
              <a:buNone/>
              <a:defRPr sz="1013" b="1">
                <a:latin typeface="Arial Narrow"/>
                <a:ea typeface="Arial Narrow"/>
                <a:cs typeface="Arial Narrow"/>
                <a:sym typeface="Arial Narrow"/>
              </a:defRPr>
            </a:lvl4pPr>
            <a:lvl5pPr marL="1714500" lvl="4" indent="-171450" algn="l">
              <a:lnSpc>
                <a:spcPct val="100000"/>
              </a:lnSpc>
              <a:spcBef>
                <a:spcPts val="203"/>
              </a:spcBef>
              <a:spcAft>
                <a:spcPts val="0"/>
              </a:spcAft>
              <a:buClr>
                <a:srgbClr val="07336F"/>
              </a:buClr>
              <a:buSzPts val="1350"/>
              <a:buNone/>
              <a:defRPr sz="1013" b="1">
                <a:latin typeface="Arial Narrow"/>
                <a:ea typeface="Arial Narrow"/>
                <a:cs typeface="Arial Narrow"/>
                <a:sym typeface="Arial Narrow"/>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09" name="Google Shape;309;p26"/>
          <p:cNvSpPr txBox="1">
            <a:spLocks noGrp="1"/>
          </p:cNvSpPr>
          <p:nvPr>
            <p:ph type="body" idx="3"/>
          </p:nvPr>
        </p:nvSpPr>
        <p:spPr>
          <a:xfrm>
            <a:off x="780334" y="2800353"/>
            <a:ext cx="1295400" cy="201691"/>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180"/>
              </a:spcBef>
              <a:spcAft>
                <a:spcPts val="0"/>
              </a:spcAft>
              <a:buClr>
                <a:srgbClr val="D6F5FF"/>
              </a:buClr>
              <a:buSzPts val="1200"/>
              <a:buNone/>
              <a:defRPr sz="900" b="0">
                <a:solidFill>
                  <a:srgbClr val="D6F5FF"/>
                </a:solidFill>
                <a:latin typeface="Arial Narrow"/>
                <a:ea typeface="Arial Narrow"/>
                <a:cs typeface="Arial Narrow"/>
                <a:sym typeface="Arial Narrow"/>
              </a:defRPr>
            </a:lvl1pPr>
            <a:lvl2pPr marL="685800" lvl="1" indent="-171450" algn="l">
              <a:lnSpc>
                <a:spcPct val="100000"/>
              </a:lnSpc>
              <a:spcBef>
                <a:spcPts val="203"/>
              </a:spcBef>
              <a:spcAft>
                <a:spcPts val="0"/>
              </a:spcAft>
              <a:buClr>
                <a:srgbClr val="07336F"/>
              </a:buClr>
              <a:buSzPts val="1350"/>
              <a:buNone/>
              <a:defRPr sz="1013" b="1">
                <a:latin typeface="Arial Narrow"/>
                <a:ea typeface="Arial Narrow"/>
                <a:cs typeface="Arial Narrow"/>
                <a:sym typeface="Arial Narrow"/>
              </a:defRPr>
            </a:lvl2pPr>
            <a:lvl3pPr marL="1028700" lvl="2" indent="-171450" algn="l">
              <a:lnSpc>
                <a:spcPct val="100000"/>
              </a:lnSpc>
              <a:spcBef>
                <a:spcPts val="203"/>
              </a:spcBef>
              <a:spcAft>
                <a:spcPts val="0"/>
              </a:spcAft>
              <a:buClr>
                <a:srgbClr val="07336F"/>
              </a:buClr>
              <a:buSzPts val="1350"/>
              <a:buNone/>
              <a:defRPr sz="1013" b="1">
                <a:latin typeface="Arial Narrow"/>
                <a:ea typeface="Arial Narrow"/>
                <a:cs typeface="Arial Narrow"/>
                <a:sym typeface="Arial Narrow"/>
              </a:defRPr>
            </a:lvl3pPr>
            <a:lvl4pPr marL="1371600" lvl="3" indent="-171450" algn="l">
              <a:lnSpc>
                <a:spcPct val="100000"/>
              </a:lnSpc>
              <a:spcBef>
                <a:spcPts val="203"/>
              </a:spcBef>
              <a:spcAft>
                <a:spcPts val="0"/>
              </a:spcAft>
              <a:buClr>
                <a:srgbClr val="07336F"/>
              </a:buClr>
              <a:buSzPts val="1350"/>
              <a:buNone/>
              <a:defRPr sz="1013" b="1">
                <a:latin typeface="Arial Narrow"/>
                <a:ea typeface="Arial Narrow"/>
                <a:cs typeface="Arial Narrow"/>
                <a:sym typeface="Arial Narrow"/>
              </a:defRPr>
            </a:lvl4pPr>
            <a:lvl5pPr marL="1714500" lvl="4" indent="-171450" algn="l">
              <a:lnSpc>
                <a:spcPct val="100000"/>
              </a:lnSpc>
              <a:spcBef>
                <a:spcPts val="203"/>
              </a:spcBef>
              <a:spcAft>
                <a:spcPts val="0"/>
              </a:spcAft>
              <a:buClr>
                <a:srgbClr val="07336F"/>
              </a:buClr>
              <a:buSzPts val="1350"/>
              <a:buNone/>
              <a:defRPr sz="1013" b="1">
                <a:latin typeface="Arial Narrow"/>
                <a:ea typeface="Arial Narrow"/>
                <a:cs typeface="Arial Narrow"/>
                <a:sym typeface="Arial Narrow"/>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10" name="Google Shape;310;p26"/>
          <p:cNvSpPr txBox="1">
            <a:spLocks noGrp="1"/>
          </p:cNvSpPr>
          <p:nvPr>
            <p:ph type="body" idx="4"/>
          </p:nvPr>
        </p:nvSpPr>
        <p:spPr>
          <a:xfrm>
            <a:off x="2514600" y="576561"/>
            <a:ext cx="6096000" cy="1018939"/>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95"/>
              </a:spcBef>
              <a:spcAft>
                <a:spcPts val="0"/>
              </a:spcAft>
              <a:buClr>
                <a:schemeClr val="lt1"/>
              </a:buClr>
              <a:buSzPts val="3300"/>
              <a:buNone/>
              <a:defRPr sz="2475" b="1">
                <a:solidFill>
                  <a:schemeClr val="lt1"/>
                </a:solidFill>
              </a:defRPr>
            </a:lvl1pPr>
            <a:lvl2pPr marL="685800" lvl="1" indent="-257175" algn="l">
              <a:lnSpc>
                <a:spcPct val="100000"/>
              </a:lnSpc>
              <a:spcBef>
                <a:spcPts val="270"/>
              </a:spcBef>
              <a:spcAft>
                <a:spcPts val="0"/>
              </a:spcAft>
              <a:buClr>
                <a:srgbClr val="07336F"/>
              </a:buClr>
              <a:buSzPts val="1800"/>
              <a:buChar char="•"/>
              <a:defRPr/>
            </a:lvl2pPr>
            <a:lvl3pPr marL="1028700" lvl="2" indent="-257175" algn="l">
              <a:lnSpc>
                <a:spcPct val="100000"/>
              </a:lnSpc>
              <a:spcBef>
                <a:spcPts val="270"/>
              </a:spcBef>
              <a:spcAft>
                <a:spcPts val="0"/>
              </a:spcAft>
              <a:buClr>
                <a:srgbClr val="07336F"/>
              </a:buClr>
              <a:buSzPts val="1800"/>
              <a:buChar char="•"/>
              <a:defRPr/>
            </a:lvl3pPr>
            <a:lvl4pPr marL="1371600" lvl="3" indent="-257175" algn="l">
              <a:lnSpc>
                <a:spcPct val="100000"/>
              </a:lnSpc>
              <a:spcBef>
                <a:spcPts val="270"/>
              </a:spcBef>
              <a:spcAft>
                <a:spcPts val="0"/>
              </a:spcAft>
              <a:buClr>
                <a:srgbClr val="07336F"/>
              </a:buClr>
              <a:buSzPts val="1800"/>
              <a:buChar char="•"/>
              <a:defRPr/>
            </a:lvl4pPr>
            <a:lvl5pPr marL="1714500" lvl="4" indent="-257175" algn="l">
              <a:lnSpc>
                <a:spcPct val="100000"/>
              </a:lnSpc>
              <a:spcBef>
                <a:spcPts val="270"/>
              </a:spcBef>
              <a:spcAft>
                <a:spcPts val="0"/>
              </a:spcAft>
              <a:buClr>
                <a:srgbClr val="07336F"/>
              </a:buClr>
              <a:buSzPts val="1800"/>
              <a:buChar char="•"/>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11" name="Google Shape;311;p26"/>
          <p:cNvSpPr txBox="1">
            <a:spLocks noGrp="1"/>
          </p:cNvSpPr>
          <p:nvPr>
            <p:ph type="body" idx="5"/>
          </p:nvPr>
        </p:nvSpPr>
        <p:spPr>
          <a:xfrm>
            <a:off x="2515037" y="1696643"/>
            <a:ext cx="6092516" cy="703660"/>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315"/>
              </a:spcBef>
              <a:spcAft>
                <a:spcPts val="0"/>
              </a:spcAft>
              <a:buClr>
                <a:srgbClr val="C4EDFF"/>
              </a:buClr>
              <a:buSzPts val="2100"/>
              <a:buNone/>
              <a:defRPr sz="1575" b="0">
                <a:solidFill>
                  <a:srgbClr val="C4EDFF"/>
                </a:solidFill>
                <a:latin typeface="Arial Narrow"/>
                <a:ea typeface="Arial Narrow"/>
                <a:cs typeface="Arial Narrow"/>
                <a:sym typeface="Arial Narrow"/>
              </a:defRPr>
            </a:lvl1pPr>
            <a:lvl2pPr marL="685800" lvl="1" indent="-257175" algn="l">
              <a:lnSpc>
                <a:spcPct val="100000"/>
              </a:lnSpc>
              <a:spcBef>
                <a:spcPts val="270"/>
              </a:spcBef>
              <a:spcAft>
                <a:spcPts val="0"/>
              </a:spcAft>
              <a:buClr>
                <a:srgbClr val="07336F"/>
              </a:buClr>
              <a:buSzPts val="1800"/>
              <a:buChar char="•"/>
              <a:defRPr/>
            </a:lvl2pPr>
            <a:lvl3pPr marL="1028700" lvl="2" indent="-257175" algn="l">
              <a:lnSpc>
                <a:spcPct val="100000"/>
              </a:lnSpc>
              <a:spcBef>
                <a:spcPts val="270"/>
              </a:spcBef>
              <a:spcAft>
                <a:spcPts val="0"/>
              </a:spcAft>
              <a:buClr>
                <a:srgbClr val="07336F"/>
              </a:buClr>
              <a:buSzPts val="1800"/>
              <a:buChar char="•"/>
              <a:defRPr/>
            </a:lvl3pPr>
            <a:lvl4pPr marL="1371600" lvl="3" indent="-257175" algn="l">
              <a:lnSpc>
                <a:spcPct val="100000"/>
              </a:lnSpc>
              <a:spcBef>
                <a:spcPts val="270"/>
              </a:spcBef>
              <a:spcAft>
                <a:spcPts val="0"/>
              </a:spcAft>
              <a:buClr>
                <a:srgbClr val="07336F"/>
              </a:buClr>
              <a:buSzPts val="1800"/>
              <a:buChar char="•"/>
              <a:defRPr/>
            </a:lvl4pPr>
            <a:lvl5pPr marL="1714500" lvl="4" indent="-257175" algn="l">
              <a:lnSpc>
                <a:spcPct val="100000"/>
              </a:lnSpc>
              <a:spcBef>
                <a:spcPts val="270"/>
              </a:spcBef>
              <a:spcAft>
                <a:spcPts val="0"/>
              </a:spcAft>
              <a:buClr>
                <a:srgbClr val="07336F"/>
              </a:buClr>
              <a:buSzPts val="1800"/>
              <a:buChar char="•"/>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12" name="Google Shape;312;p26"/>
          <p:cNvSpPr txBox="1">
            <a:spLocks noGrp="1"/>
          </p:cNvSpPr>
          <p:nvPr>
            <p:ph type="body" idx="6"/>
          </p:nvPr>
        </p:nvSpPr>
        <p:spPr>
          <a:xfrm>
            <a:off x="2514600" y="2483430"/>
            <a:ext cx="6096000" cy="519545"/>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203"/>
              </a:spcBef>
              <a:spcAft>
                <a:spcPts val="0"/>
              </a:spcAft>
              <a:buClr>
                <a:srgbClr val="C4EDFF"/>
              </a:buClr>
              <a:buSzPts val="1350"/>
              <a:buNone/>
              <a:defRPr sz="1013">
                <a:solidFill>
                  <a:srgbClr val="C4EDFF"/>
                </a:solidFill>
                <a:latin typeface="Arial Narrow"/>
                <a:ea typeface="Arial Narrow"/>
                <a:cs typeface="Arial Narrow"/>
                <a:sym typeface="Arial Narrow"/>
              </a:defRPr>
            </a:lvl1pPr>
            <a:lvl2pPr marL="685800" lvl="1" indent="-257175" algn="l">
              <a:lnSpc>
                <a:spcPct val="100000"/>
              </a:lnSpc>
              <a:spcBef>
                <a:spcPts val="270"/>
              </a:spcBef>
              <a:spcAft>
                <a:spcPts val="0"/>
              </a:spcAft>
              <a:buClr>
                <a:srgbClr val="07336F"/>
              </a:buClr>
              <a:buSzPts val="1800"/>
              <a:buChar char="•"/>
              <a:defRPr/>
            </a:lvl2pPr>
            <a:lvl3pPr marL="1028700" lvl="2" indent="-257175" algn="l">
              <a:lnSpc>
                <a:spcPct val="100000"/>
              </a:lnSpc>
              <a:spcBef>
                <a:spcPts val="270"/>
              </a:spcBef>
              <a:spcAft>
                <a:spcPts val="0"/>
              </a:spcAft>
              <a:buClr>
                <a:srgbClr val="07336F"/>
              </a:buClr>
              <a:buSzPts val="1800"/>
              <a:buChar char="•"/>
              <a:defRPr/>
            </a:lvl3pPr>
            <a:lvl4pPr marL="1371600" lvl="3" indent="-257175" algn="l">
              <a:lnSpc>
                <a:spcPct val="100000"/>
              </a:lnSpc>
              <a:spcBef>
                <a:spcPts val="270"/>
              </a:spcBef>
              <a:spcAft>
                <a:spcPts val="0"/>
              </a:spcAft>
              <a:buClr>
                <a:srgbClr val="07336F"/>
              </a:buClr>
              <a:buSzPts val="1800"/>
              <a:buChar char="•"/>
              <a:defRPr/>
            </a:lvl4pPr>
            <a:lvl5pPr marL="1714500" lvl="4" indent="-257175" algn="l">
              <a:lnSpc>
                <a:spcPct val="100000"/>
              </a:lnSpc>
              <a:spcBef>
                <a:spcPts val="270"/>
              </a:spcBef>
              <a:spcAft>
                <a:spcPts val="0"/>
              </a:spcAft>
              <a:buClr>
                <a:srgbClr val="07336F"/>
              </a:buClr>
              <a:buSzPts val="1800"/>
              <a:buChar char="•"/>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cxnSp>
        <p:nvCxnSpPr>
          <p:cNvPr id="313" name="Google Shape;313;p26"/>
          <p:cNvCxnSpPr/>
          <p:nvPr/>
        </p:nvCxnSpPr>
        <p:spPr>
          <a:xfrm>
            <a:off x="2285999" y="457200"/>
            <a:ext cx="0" cy="2605088"/>
          </a:xfrm>
          <a:prstGeom prst="straightConnector1">
            <a:avLst/>
          </a:prstGeom>
          <a:noFill/>
          <a:ln w="12700" cap="flat" cmpd="sng">
            <a:solidFill>
              <a:srgbClr val="3687F3"/>
            </a:solidFill>
            <a:prstDash val="solid"/>
            <a:round/>
            <a:headEnd type="none" w="sm" len="sm"/>
            <a:tailEnd type="none" w="sm" len="sm"/>
          </a:ln>
        </p:spPr>
      </p:cxnSp>
      <p:pic>
        <p:nvPicPr>
          <p:cNvPr id="314" name="Google Shape;314;p26">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3401" y="400050"/>
            <a:ext cx="1762136" cy="1600434"/>
          </a:xfrm>
          <a:prstGeom prst="rect">
            <a:avLst/>
          </a:prstGeom>
          <a:noFill/>
          <a:ln>
            <a:noFill/>
          </a:ln>
        </p:spPr>
      </p:pic>
      <p:grpSp>
        <p:nvGrpSpPr>
          <p:cNvPr id="315" name="Google Shape;315;p26"/>
          <p:cNvGrpSpPr/>
          <p:nvPr/>
        </p:nvGrpSpPr>
        <p:grpSpPr>
          <a:xfrm>
            <a:off x="-30388" y="0"/>
            <a:ext cx="472440" cy="5143500"/>
            <a:chOff x="-15240" y="0"/>
            <a:chExt cx="472440" cy="6858000"/>
          </a:xfrm>
        </p:grpSpPr>
        <p:sp>
          <p:nvSpPr>
            <p:cNvPr id="316" name="Google Shape;316;p26"/>
            <p:cNvSpPr/>
            <p:nvPr/>
          </p:nvSpPr>
          <p:spPr>
            <a:xfrm>
              <a:off x="10668" y="0"/>
              <a:ext cx="420624" cy="6858000"/>
            </a:xfrm>
            <a:prstGeom prst="rect">
              <a:avLst/>
            </a:prstGeom>
            <a:solidFill>
              <a:srgbClr val="009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013" b="0" i="0" u="none" strike="noStrike" cap="none">
                <a:solidFill>
                  <a:schemeClr val="lt1"/>
                </a:solidFill>
                <a:latin typeface="Calibri"/>
                <a:ea typeface="Calibri"/>
                <a:cs typeface="Calibri"/>
                <a:sym typeface="Calibri"/>
              </a:endParaRPr>
            </a:p>
          </p:txBody>
        </p:sp>
        <p:sp>
          <p:nvSpPr>
            <p:cNvPr id="317" name="Google Shape;317;p26"/>
            <p:cNvSpPr/>
            <p:nvPr/>
          </p:nvSpPr>
          <p:spPr>
            <a:xfrm>
              <a:off x="16002" y="3197352"/>
              <a:ext cx="409956" cy="1069848"/>
            </a:xfrm>
            <a:prstGeom prst="rect">
              <a:avLst/>
            </a:prstGeom>
            <a:solidFill>
              <a:srgbClr val="0B45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013" b="0" i="0" u="none" strike="noStrike" cap="none">
                <a:solidFill>
                  <a:schemeClr val="lt1"/>
                </a:solidFill>
                <a:latin typeface="Calibri"/>
                <a:ea typeface="Calibri"/>
                <a:cs typeface="Calibri"/>
                <a:sym typeface="Calibri"/>
              </a:endParaRPr>
            </a:p>
          </p:txBody>
        </p:sp>
        <p:pic>
          <p:nvPicPr>
            <p:cNvPr id="318" name="Google Shape;318;p26" descr="C:\Users\jacqui.fenner\Desktop\PTT templates\images\noaa icons\noaa_icons-04.png">
              <a:hlinkClick r:id="rId4"/>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5240" y="5714999"/>
              <a:ext cx="472440" cy="324009"/>
            </a:xfrm>
            <a:prstGeom prst="rect">
              <a:avLst/>
            </a:prstGeom>
            <a:noFill/>
            <a:ln>
              <a:noFill/>
            </a:ln>
          </p:spPr>
        </p:pic>
        <p:pic>
          <p:nvPicPr>
            <p:cNvPr id="319" name="Google Shape;319;p26" descr="C:\Users\jacqui.fenner\Desktop\PTT templates\images\noaa icons\noaa_icons-05.png">
              <a:hlinkClick r:id="rId6"/>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5240" y="4648200"/>
              <a:ext cx="472440" cy="324009"/>
            </a:xfrm>
            <a:prstGeom prst="rect">
              <a:avLst/>
            </a:prstGeom>
            <a:noFill/>
            <a:ln>
              <a:noFill/>
            </a:ln>
          </p:spPr>
        </p:pic>
        <p:pic>
          <p:nvPicPr>
            <p:cNvPr id="320" name="Google Shape;320;p26" descr="C:\Users\jacqui.fenner\Desktop\PTT templates\images\noaa icons\noaa_icons-06.png">
              <a:hlinkClick r:id="rId8"/>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5240" y="3581400"/>
              <a:ext cx="472440" cy="324009"/>
            </a:xfrm>
            <a:prstGeom prst="rect">
              <a:avLst/>
            </a:prstGeom>
            <a:noFill/>
            <a:ln>
              <a:noFill/>
            </a:ln>
          </p:spPr>
        </p:pic>
        <p:pic>
          <p:nvPicPr>
            <p:cNvPr id="321" name="Google Shape;321;p26" descr="C:\Users\jacqui.fenner\Desktop\PTT templates\images\noaa icons\noaa_icons-07.png">
              <a:hlinkClick r:id="rId10"/>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5240" y="2514600"/>
              <a:ext cx="472440" cy="324009"/>
            </a:xfrm>
            <a:prstGeom prst="rect">
              <a:avLst/>
            </a:prstGeom>
            <a:noFill/>
            <a:ln>
              <a:noFill/>
            </a:ln>
          </p:spPr>
        </p:pic>
        <p:pic>
          <p:nvPicPr>
            <p:cNvPr id="322" name="Google Shape;322;p26" descr="C:\Users\jacqui.fenner\Desktop\PTT templates\images\noaa icons\noaa_icons-08.png">
              <a:hlinkClick r:id="rId12"/>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5240" y="1447800"/>
              <a:ext cx="472440" cy="324009"/>
            </a:xfrm>
            <a:prstGeom prst="rect">
              <a:avLst/>
            </a:prstGeom>
            <a:noFill/>
            <a:ln>
              <a:noFill/>
            </a:ln>
          </p:spPr>
        </p:pic>
        <p:pic>
          <p:nvPicPr>
            <p:cNvPr id="323" name="Google Shape;323;p26" descr="C:\Users\jacqui.fenner\Desktop\PTT templates\images\noaa icons\noaa_icons-10.png">
              <a:hlinkClick r:id="rId14"/>
            </p:cNvPr>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5240" y="381000"/>
              <a:ext cx="472440" cy="324009"/>
            </a:xfrm>
            <a:prstGeom prst="rect">
              <a:avLst/>
            </a:prstGeom>
            <a:noFill/>
            <a:ln>
              <a:noFill/>
            </a:ln>
          </p:spPr>
        </p:pic>
        <p:grpSp>
          <p:nvGrpSpPr>
            <p:cNvPr id="324" name="Google Shape;324;p26"/>
            <p:cNvGrpSpPr/>
            <p:nvPr/>
          </p:nvGrpSpPr>
          <p:grpSpPr>
            <a:xfrm>
              <a:off x="15148" y="0"/>
              <a:ext cx="420624" cy="6858000"/>
              <a:chOff x="15148" y="0"/>
              <a:chExt cx="420624" cy="6858000"/>
            </a:xfrm>
          </p:grpSpPr>
          <p:grpSp>
            <p:nvGrpSpPr>
              <p:cNvPr id="325" name="Google Shape;325;p26"/>
              <p:cNvGrpSpPr/>
              <p:nvPr/>
            </p:nvGrpSpPr>
            <p:grpSpPr>
              <a:xfrm>
                <a:off x="15148" y="1066800"/>
                <a:ext cx="420624" cy="5334000"/>
                <a:chOff x="15148" y="1066800"/>
                <a:chExt cx="420624" cy="5334000"/>
              </a:xfrm>
            </p:grpSpPr>
            <p:cxnSp>
              <p:nvCxnSpPr>
                <p:cNvPr id="326" name="Google Shape;326;p26"/>
                <p:cNvCxnSpPr/>
                <p:nvPr/>
              </p:nvCxnSpPr>
              <p:spPr>
                <a:xfrm>
                  <a:off x="15148" y="42672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327" name="Google Shape;327;p26"/>
                <p:cNvCxnSpPr/>
                <p:nvPr/>
              </p:nvCxnSpPr>
              <p:spPr>
                <a:xfrm>
                  <a:off x="15148" y="32004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328" name="Google Shape;328;p26"/>
                <p:cNvCxnSpPr/>
                <p:nvPr/>
              </p:nvCxnSpPr>
              <p:spPr>
                <a:xfrm>
                  <a:off x="15148" y="21336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329" name="Google Shape;329;p26"/>
                <p:cNvCxnSpPr/>
                <p:nvPr/>
              </p:nvCxnSpPr>
              <p:spPr>
                <a:xfrm>
                  <a:off x="15148" y="53340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330" name="Google Shape;330;p26"/>
                <p:cNvCxnSpPr/>
                <p:nvPr/>
              </p:nvCxnSpPr>
              <p:spPr>
                <a:xfrm>
                  <a:off x="15148" y="10668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331" name="Google Shape;331;p26"/>
                <p:cNvCxnSpPr/>
                <p:nvPr/>
              </p:nvCxnSpPr>
              <p:spPr>
                <a:xfrm>
                  <a:off x="15148" y="6400800"/>
                  <a:ext cx="420624" cy="0"/>
                </a:xfrm>
                <a:prstGeom prst="straightConnector1">
                  <a:avLst/>
                </a:prstGeom>
                <a:noFill/>
                <a:ln w="9525" cap="flat" cmpd="sng">
                  <a:solidFill>
                    <a:schemeClr val="lt1">
                      <a:alpha val="40000"/>
                    </a:schemeClr>
                  </a:solidFill>
                  <a:prstDash val="solid"/>
                  <a:round/>
                  <a:headEnd type="none" w="sm" len="sm"/>
                  <a:tailEnd type="none" w="sm" len="sm"/>
                </a:ln>
              </p:spPr>
            </p:cxnSp>
          </p:grpSp>
          <p:cxnSp>
            <p:nvCxnSpPr>
              <p:cNvPr id="332" name="Google Shape;332;p26"/>
              <p:cNvCxnSpPr/>
              <p:nvPr/>
            </p:nvCxnSpPr>
            <p:spPr>
              <a:xfrm>
                <a:off x="431292" y="0"/>
                <a:ext cx="0" cy="6858000"/>
              </a:xfrm>
              <a:prstGeom prst="straightConnector1">
                <a:avLst/>
              </a:prstGeom>
              <a:noFill/>
              <a:ln w="9525" cap="flat" cmpd="sng">
                <a:solidFill>
                  <a:schemeClr val="lt1">
                    <a:alpha val="40000"/>
                  </a:schemeClr>
                </a:solidFill>
                <a:prstDash val="solid"/>
                <a:round/>
                <a:headEnd type="none" w="sm" len="sm"/>
                <a:tailEnd type="none" w="sm" len="sm"/>
              </a:ln>
            </p:spPr>
          </p:cxnSp>
        </p:grpSp>
      </p:grpSp>
    </p:spTree>
    <p:extLst>
      <p:ext uri="{BB962C8B-B14F-4D97-AF65-F5344CB8AC3E}">
        <p14:creationId xmlns:p14="http://schemas.microsoft.com/office/powerpoint/2010/main" val="1305700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Column, Small Pic">
  <p:cSld name="2 Column, Small Pic">
    <p:spTree>
      <p:nvGrpSpPr>
        <p:cNvPr id="1" name="Shape 333"/>
        <p:cNvGrpSpPr/>
        <p:nvPr/>
      </p:nvGrpSpPr>
      <p:grpSpPr>
        <a:xfrm>
          <a:off x="0" y="0"/>
          <a:ext cx="0" cy="0"/>
          <a:chOff x="0" y="0"/>
          <a:chExt cx="0" cy="0"/>
        </a:xfrm>
      </p:grpSpPr>
      <p:sp>
        <p:nvSpPr>
          <p:cNvPr id="334" name="Google Shape;334;p27"/>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27"/>
          <p:cNvSpPr>
            <a:spLocks noGrp="1"/>
          </p:cNvSpPr>
          <p:nvPr>
            <p:ph type="pic" idx="2"/>
          </p:nvPr>
        </p:nvSpPr>
        <p:spPr>
          <a:xfrm>
            <a:off x="4953000" y="914400"/>
            <a:ext cx="3733800" cy="148590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36" name="Google Shape;336;p27"/>
          <p:cNvSpPr txBox="1">
            <a:spLocks noGrp="1"/>
          </p:cNvSpPr>
          <p:nvPr>
            <p:ph type="body" idx="1"/>
          </p:nvPr>
        </p:nvSpPr>
        <p:spPr>
          <a:xfrm>
            <a:off x="752889" y="914400"/>
            <a:ext cx="3742912" cy="37147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37" name="Google Shape;337;p27"/>
          <p:cNvSpPr txBox="1">
            <a:spLocks noGrp="1"/>
          </p:cNvSpPr>
          <p:nvPr>
            <p:ph type="body" idx="3"/>
          </p:nvPr>
        </p:nvSpPr>
        <p:spPr>
          <a:xfrm>
            <a:off x="4953000" y="2571750"/>
            <a:ext cx="3742912" cy="205740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1900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sic" type="obj">
  <p:cSld name="Basic">
    <p:spTree>
      <p:nvGrpSpPr>
        <p:cNvPr id="1" name="Shape 338"/>
        <p:cNvGrpSpPr/>
        <p:nvPr/>
      </p:nvGrpSpPr>
      <p:grpSpPr>
        <a:xfrm>
          <a:off x="0" y="0"/>
          <a:ext cx="0" cy="0"/>
          <a:chOff x="0" y="0"/>
          <a:chExt cx="0" cy="0"/>
        </a:xfrm>
      </p:grpSpPr>
      <p:sp>
        <p:nvSpPr>
          <p:cNvPr id="339" name="Google Shape;339;p28"/>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28"/>
          <p:cNvSpPr txBox="1">
            <a:spLocks noGrp="1"/>
          </p:cNvSpPr>
          <p:nvPr>
            <p:ph type="body" idx="1"/>
          </p:nvPr>
        </p:nvSpPr>
        <p:spPr>
          <a:xfrm>
            <a:off x="752889" y="914400"/>
            <a:ext cx="7933912" cy="37147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17807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 Column, Tall Pic Right">
  <p:cSld name="1 Column, Tall Pic Right">
    <p:spTree>
      <p:nvGrpSpPr>
        <p:cNvPr id="1" name="Shape 341"/>
        <p:cNvGrpSpPr/>
        <p:nvPr/>
      </p:nvGrpSpPr>
      <p:grpSpPr>
        <a:xfrm>
          <a:off x="0" y="0"/>
          <a:ext cx="0" cy="0"/>
          <a:chOff x="0" y="0"/>
          <a:chExt cx="0" cy="0"/>
        </a:xfrm>
      </p:grpSpPr>
      <p:sp>
        <p:nvSpPr>
          <p:cNvPr id="342" name="Google Shape;342;p29"/>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29"/>
          <p:cNvSpPr>
            <a:spLocks noGrp="1"/>
          </p:cNvSpPr>
          <p:nvPr>
            <p:ph type="pic" idx="2"/>
          </p:nvPr>
        </p:nvSpPr>
        <p:spPr>
          <a:xfrm>
            <a:off x="6096000" y="914400"/>
            <a:ext cx="2590800" cy="371475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44" name="Google Shape;344;p29"/>
          <p:cNvSpPr txBox="1">
            <a:spLocks noGrp="1"/>
          </p:cNvSpPr>
          <p:nvPr>
            <p:ph type="body" idx="1"/>
          </p:nvPr>
        </p:nvSpPr>
        <p:spPr>
          <a:xfrm>
            <a:off x="752888" y="914400"/>
            <a:ext cx="5190712" cy="37147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94219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 name="Google Shape;72;p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 Column, Tall Pic Left">
  <p:cSld name="1 Column, Tall Pic Left">
    <p:spTree>
      <p:nvGrpSpPr>
        <p:cNvPr id="1" name="Shape 345"/>
        <p:cNvGrpSpPr/>
        <p:nvPr/>
      </p:nvGrpSpPr>
      <p:grpSpPr>
        <a:xfrm>
          <a:off x="0" y="0"/>
          <a:ext cx="0" cy="0"/>
          <a:chOff x="0" y="0"/>
          <a:chExt cx="0" cy="0"/>
        </a:xfrm>
      </p:grpSpPr>
      <p:sp>
        <p:nvSpPr>
          <p:cNvPr id="346" name="Google Shape;346;p30"/>
          <p:cNvSpPr/>
          <p:nvPr/>
        </p:nvSpPr>
        <p:spPr>
          <a:xfrm>
            <a:off x="2" y="0"/>
            <a:ext cx="9143999" cy="5143500"/>
          </a:xfrm>
          <a:prstGeom prst="rect">
            <a:avLst/>
          </a:prstGeom>
          <a:solidFill>
            <a:srgbClr val="00002A"/>
          </a:solidFill>
          <a:ln w="25400" cap="flat" cmpd="sng">
            <a:solidFill>
              <a:srgbClr val="000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88312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 Column, Wide Pic Top">
  <p:cSld name="1 Column, Wide Pic Top">
    <p:spTree>
      <p:nvGrpSpPr>
        <p:cNvPr id="1" name="Shape 347"/>
        <p:cNvGrpSpPr/>
        <p:nvPr/>
      </p:nvGrpSpPr>
      <p:grpSpPr>
        <a:xfrm>
          <a:off x="0" y="0"/>
          <a:ext cx="0" cy="0"/>
          <a:chOff x="0" y="0"/>
          <a:chExt cx="0" cy="0"/>
        </a:xfrm>
      </p:grpSpPr>
      <p:sp>
        <p:nvSpPr>
          <p:cNvPr id="348" name="Google Shape;348;p31"/>
          <p:cNvSpPr>
            <a:spLocks noGrp="1"/>
          </p:cNvSpPr>
          <p:nvPr>
            <p:ph type="pic" idx="2"/>
          </p:nvPr>
        </p:nvSpPr>
        <p:spPr>
          <a:xfrm>
            <a:off x="762001" y="914400"/>
            <a:ext cx="7921784" cy="131445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49" name="Google Shape;349;p31"/>
          <p:cNvSpPr txBox="1">
            <a:spLocks noGrp="1"/>
          </p:cNvSpPr>
          <p:nvPr>
            <p:ph type="body" idx="1"/>
          </p:nvPr>
        </p:nvSpPr>
        <p:spPr>
          <a:xfrm>
            <a:off x="752889" y="2343150"/>
            <a:ext cx="7933912" cy="228600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50" name="Google Shape;350;p31"/>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34586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 Column, Wide Pic Bottom">
  <p:cSld name="1 Column, Wide Pic Bottom">
    <p:spTree>
      <p:nvGrpSpPr>
        <p:cNvPr id="1" name="Shape 351"/>
        <p:cNvGrpSpPr/>
        <p:nvPr/>
      </p:nvGrpSpPr>
      <p:grpSpPr>
        <a:xfrm>
          <a:off x="0" y="0"/>
          <a:ext cx="0" cy="0"/>
          <a:chOff x="0" y="0"/>
          <a:chExt cx="0" cy="0"/>
        </a:xfrm>
      </p:grpSpPr>
      <p:sp>
        <p:nvSpPr>
          <p:cNvPr id="352" name="Google Shape;352;p32"/>
          <p:cNvSpPr>
            <a:spLocks noGrp="1"/>
          </p:cNvSpPr>
          <p:nvPr>
            <p:ph type="pic" idx="2"/>
          </p:nvPr>
        </p:nvSpPr>
        <p:spPr>
          <a:xfrm>
            <a:off x="762001" y="3314700"/>
            <a:ext cx="7921784" cy="131445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53" name="Google Shape;353;p32"/>
          <p:cNvSpPr txBox="1">
            <a:spLocks noGrp="1"/>
          </p:cNvSpPr>
          <p:nvPr>
            <p:ph type="body" idx="1"/>
          </p:nvPr>
        </p:nvSpPr>
        <p:spPr>
          <a:xfrm>
            <a:off x="752889" y="914400"/>
            <a:ext cx="7933912" cy="228600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54" name="Google Shape;354;p32"/>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76296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355"/>
        <p:cNvGrpSpPr/>
        <p:nvPr/>
      </p:nvGrpSpPr>
      <p:grpSpPr>
        <a:xfrm>
          <a:off x="0" y="0"/>
          <a:ext cx="0" cy="0"/>
          <a:chOff x="0" y="0"/>
          <a:chExt cx="0" cy="0"/>
        </a:xfrm>
      </p:grpSpPr>
      <p:sp>
        <p:nvSpPr>
          <p:cNvPr id="356" name="Google Shape;356;p33"/>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p33"/>
          <p:cNvSpPr txBox="1">
            <a:spLocks noGrp="1"/>
          </p:cNvSpPr>
          <p:nvPr>
            <p:ph type="body" idx="1"/>
          </p:nvPr>
        </p:nvSpPr>
        <p:spPr>
          <a:xfrm>
            <a:off x="762000" y="914400"/>
            <a:ext cx="3742912" cy="37147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58" name="Google Shape;358;p33"/>
          <p:cNvSpPr txBox="1">
            <a:spLocks noGrp="1"/>
          </p:cNvSpPr>
          <p:nvPr>
            <p:ph type="body" idx="2"/>
          </p:nvPr>
        </p:nvSpPr>
        <p:spPr>
          <a:xfrm>
            <a:off x="4953000" y="914400"/>
            <a:ext cx="3742912" cy="37147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70359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 Column, 2 Pic">
  <p:cSld name="2 Column, 2 Pic">
    <p:spTree>
      <p:nvGrpSpPr>
        <p:cNvPr id="1" name="Shape 359"/>
        <p:cNvGrpSpPr/>
        <p:nvPr/>
      </p:nvGrpSpPr>
      <p:grpSpPr>
        <a:xfrm>
          <a:off x="0" y="0"/>
          <a:ext cx="0" cy="0"/>
          <a:chOff x="0" y="0"/>
          <a:chExt cx="0" cy="0"/>
        </a:xfrm>
      </p:grpSpPr>
      <p:sp>
        <p:nvSpPr>
          <p:cNvPr id="360" name="Google Shape;360;p34"/>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34"/>
          <p:cNvSpPr>
            <a:spLocks noGrp="1"/>
          </p:cNvSpPr>
          <p:nvPr>
            <p:ph type="pic" idx="2"/>
          </p:nvPr>
        </p:nvSpPr>
        <p:spPr>
          <a:xfrm>
            <a:off x="762001" y="914400"/>
            <a:ext cx="3733800" cy="120015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62" name="Google Shape;362;p34"/>
          <p:cNvSpPr>
            <a:spLocks noGrp="1"/>
          </p:cNvSpPr>
          <p:nvPr>
            <p:ph type="pic" idx="3"/>
          </p:nvPr>
        </p:nvSpPr>
        <p:spPr>
          <a:xfrm>
            <a:off x="4953000" y="914400"/>
            <a:ext cx="3733800" cy="120015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63" name="Google Shape;363;p34"/>
          <p:cNvSpPr txBox="1">
            <a:spLocks noGrp="1"/>
          </p:cNvSpPr>
          <p:nvPr>
            <p:ph type="body" idx="1"/>
          </p:nvPr>
        </p:nvSpPr>
        <p:spPr>
          <a:xfrm>
            <a:off x="752889" y="2286000"/>
            <a:ext cx="3742912" cy="23431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64" name="Google Shape;364;p34"/>
          <p:cNvSpPr txBox="1">
            <a:spLocks noGrp="1"/>
          </p:cNvSpPr>
          <p:nvPr>
            <p:ph type="body" idx="4"/>
          </p:nvPr>
        </p:nvSpPr>
        <p:spPr>
          <a:xfrm>
            <a:off x="4953000" y="2286000"/>
            <a:ext cx="3742912" cy="23431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22366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365"/>
        <p:cNvGrpSpPr/>
        <p:nvPr/>
      </p:nvGrpSpPr>
      <p:grpSpPr>
        <a:xfrm>
          <a:off x="0" y="0"/>
          <a:ext cx="0" cy="0"/>
          <a:chOff x="0" y="0"/>
          <a:chExt cx="0" cy="0"/>
        </a:xfrm>
      </p:grpSpPr>
      <p:sp>
        <p:nvSpPr>
          <p:cNvPr id="366" name="Google Shape;366;p35"/>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35"/>
          <p:cNvSpPr txBox="1">
            <a:spLocks noGrp="1"/>
          </p:cNvSpPr>
          <p:nvPr>
            <p:ph type="body" idx="1"/>
          </p:nvPr>
        </p:nvSpPr>
        <p:spPr>
          <a:xfrm>
            <a:off x="752889" y="914400"/>
            <a:ext cx="2447512" cy="37147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68" name="Google Shape;368;p35"/>
          <p:cNvSpPr txBox="1">
            <a:spLocks noGrp="1"/>
          </p:cNvSpPr>
          <p:nvPr>
            <p:ph type="body" idx="2"/>
          </p:nvPr>
        </p:nvSpPr>
        <p:spPr>
          <a:xfrm>
            <a:off x="6248400" y="914400"/>
            <a:ext cx="2447512" cy="37147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69" name="Google Shape;369;p35"/>
          <p:cNvSpPr txBox="1">
            <a:spLocks noGrp="1"/>
          </p:cNvSpPr>
          <p:nvPr>
            <p:ph type="body" idx="3"/>
          </p:nvPr>
        </p:nvSpPr>
        <p:spPr>
          <a:xfrm>
            <a:off x="3500646" y="914400"/>
            <a:ext cx="2447512" cy="37147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98020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 Column, 3 Pic">
  <p:cSld name="3 Column, 3 Pic">
    <p:spTree>
      <p:nvGrpSpPr>
        <p:cNvPr id="1" name="Shape 370"/>
        <p:cNvGrpSpPr/>
        <p:nvPr/>
      </p:nvGrpSpPr>
      <p:grpSpPr>
        <a:xfrm>
          <a:off x="0" y="0"/>
          <a:ext cx="0" cy="0"/>
          <a:chOff x="0" y="0"/>
          <a:chExt cx="0" cy="0"/>
        </a:xfrm>
      </p:grpSpPr>
      <p:sp>
        <p:nvSpPr>
          <p:cNvPr id="371" name="Google Shape;371;p36"/>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36"/>
          <p:cNvSpPr>
            <a:spLocks noGrp="1"/>
          </p:cNvSpPr>
          <p:nvPr>
            <p:ph type="pic" idx="2"/>
          </p:nvPr>
        </p:nvSpPr>
        <p:spPr>
          <a:xfrm>
            <a:off x="762001" y="914400"/>
            <a:ext cx="2435438" cy="120015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73" name="Google Shape;373;p36"/>
          <p:cNvSpPr>
            <a:spLocks noGrp="1"/>
          </p:cNvSpPr>
          <p:nvPr>
            <p:ph type="pic" idx="3"/>
          </p:nvPr>
        </p:nvSpPr>
        <p:spPr>
          <a:xfrm>
            <a:off x="3508162" y="914400"/>
            <a:ext cx="2435438" cy="120015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74" name="Google Shape;374;p36"/>
          <p:cNvSpPr>
            <a:spLocks noGrp="1"/>
          </p:cNvSpPr>
          <p:nvPr>
            <p:ph type="pic" idx="4"/>
          </p:nvPr>
        </p:nvSpPr>
        <p:spPr>
          <a:xfrm>
            <a:off x="6251362" y="914400"/>
            <a:ext cx="2435438" cy="120015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75" name="Google Shape;375;p36"/>
          <p:cNvSpPr txBox="1">
            <a:spLocks noGrp="1"/>
          </p:cNvSpPr>
          <p:nvPr>
            <p:ph type="body" idx="1"/>
          </p:nvPr>
        </p:nvSpPr>
        <p:spPr>
          <a:xfrm>
            <a:off x="752889" y="2286000"/>
            <a:ext cx="2447512" cy="23431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76" name="Google Shape;376;p36"/>
          <p:cNvSpPr txBox="1">
            <a:spLocks noGrp="1"/>
          </p:cNvSpPr>
          <p:nvPr>
            <p:ph type="body" idx="5"/>
          </p:nvPr>
        </p:nvSpPr>
        <p:spPr>
          <a:xfrm>
            <a:off x="6248400" y="2286000"/>
            <a:ext cx="2447512" cy="23431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77" name="Google Shape;377;p36"/>
          <p:cNvSpPr txBox="1">
            <a:spLocks noGrp="1"/>
          </p:cNvSpPr>
          <p:nvPr>
            <p:ph type="body" idx="6"/>
          </p:nvPr>
        </p:nvSpPr>
        <p:spPr>
          <a:xfrm>
            <a:off x="3500646" y="2286000"/>
            <a:ext cx="2447512" cy="2343150"/>
          </a:xfrm>
          <a:prstGeom prst="rect">
            <a:avLst/>
          </a:prstGeom>
          <a:noFill/>
          <a:ln>
            <a:noFill/>
          </a:ln>
        </p:spPr>
        <p:txBody>
          <a:bodyPr spcFirstLastPara="1" wrap="square" lIns="0" tIns="0" rIns="0" bIns="0" anchor="t" anchorCtr="0">
            <a:normAutofit/>
          </a:bodyPr>
          <a:lstStyle>
            <a:lvl1pPr marL="342900" lvl="0" indent="-271463" algn="l">
              <a:lnSpc>
                <a:spcPct val="100000"/>
              </a:lnSpc>
              <a:spcBef>
                <a:spcPts val="315"/>
              </a:spcBef>
              <a:spcAft>
                <a:spcPts val="0"/>
              </a:spcAft>
              <a:buClr>
                <a:srgbClr val="07336F"/>
              </a:buClr>
              <a:buSzPts val="2100"/>
              <a:buChar char="•"/>
              <a:defRPr sz="1575" b="0">
                <a:solidFill>
                  <a:srgbClr val="07336F"/>
                </a:solidFill>
              </a:defRPr>
            </a:lvl1pPr>
            <a:lvl2pPr marL="685800" lvl="1" indent="-257175" algn="l">
              <a:lnSpc>
                <a:spcPct val="100000"/>
              </a:lnSpc>
              <a:spcBef>
                <a:spcPts val="270"/>
              </a:spcBef>
              <a:spcAft>
                <a:spcPts val="0"/>
              </a:spcAft>
              <a:buClr>
                <a:srgbClr val="07336F"/>
              </a:buClr>
              <a:buSzPts val="1800"/>
              <a:buChar char="•"/>
              <a:defRPr sz="1350">
                <a:solidFill>
                  <a:srgbClr val="07336F"/>
                </a:solidFill>
              </a:defRPr>
            </a:lvl2pPr>
            <a:lvl3pPr marL="1028700" lvl="2" indent="-242888" algn="l">
              <a:lnSpc>
                <a:spcPct val="100000"/>
              </a:lnSpc>
              <a:spcBef>
                <a:spcPts val="225"/>
              </a:spcBef>
              <a:spcAft>
                <a:spcPts val="0"/>
              </a:spcAft>
              <a:buClr>
                <a:srgbClr val="07336F"/>
              </a:buClr>
              <a:buSzPts val="1500"/>
              <a:buChar char="•"/>
              <a:defRPr sz="1125">
                <a:solidFill>
                  <a:srgbClr val="07336F"/>
                </a:solidFill>
              </a:defRPr>
            </a:lvl3pPr>
            <a:lvl4pPr marL="1371600" lvl="3" indent="-235744" algn="l">
              <a:lnSpc>
                <a:spcPct val="100000"/>
              </a:lnSpc>
              <a:spcBef>
                <a:spcPts val="203"/>
              </a:spcBef>
              <a:spcAft>
                <a:spcPts val="0"/>
              </a:spcAft>
              <a:buClr>
                <a:srgbClr val="07336F"/>
              </a:buClr>
              <a:buSzPts val="1350"/>
              <a:buChar char="•"/>
              <a:defRPr sz="1013">
                <a:solidFill>
                  <a:srgbClr val="07336F"/>
                </a:solidFill>
              </a:defRPr>
            </a:lvl4pPr>
            <a:lvl5pPr marL="1714500" lvl="4" indent="-228600" algn="l">
              <a:lnSpc>
                <a:spcPct val="100000"/>
              </a:lnSpc>
              <a:spcBef>
                <a:spcPts val="180"/>
              </a:spcBef>
              <a:spcAft>
                <a:spcPts val="0"/>
              </a:spcAft>
              <a:buClr>
                <a:srgbClr val="07336F"/>
              </a:buClr>
              <a:buSzPts val="1200"/>
              <a:buChar char="•"/>
              <a:defRPr sz="900">
                <a:solidFill>
                  <a:srgbClr val="07336F"/>
                </a:solidFill>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03906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 Lg Pic">
  <p:cSld name="1 Lg Pic">
    <p:spTree>
      <p:nvGrpSpPr>
        <p:cNvPr id="1" name="Shape 378"/>
        <p:cNvGrpSpPr/>
        <p:nvPr/>
      </p:nvGrpSpPr>
      <p:grpSpPr>
        <a:xfrm>
          <a:off x="0" y="0"/>
          <a:ext cx="0" cy="0"/>
          <a:chOff x="0" y="0"/>
          <a:chExt cx="0" cy="0"/>
        </a:xfrm>
      </p:grpSpPr>
      <p:sp>
        <p:nvSpPr>
          <p:cNvPr id="379" name="Google Shape;379;p37"/>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p37"/>
          <p:cNvSpPr>
            <a:spLocks noGrp="1"/>
          </p:cNvSpPr>
          <p:nvPr>
            <p:ph type="pic" idx="2"/>
          </p:nvPr>
        </p:nvSpPr>
        <p:spPr>
          <a:xfrm>
            <a:off x="762000" y="914400"/>
            <a:ext cx="7924800" cy="3714750"/>
          </a:xfrm>
          <a:prstGeom prst="rect">
            <a:avLst/>
          </a:prstGeom>
          <a:solidFill>
            <a:srgbClr val="F2F2F2"/>
          </a:solidFill>
          <a:ln>
            <a:noFill/>
          </a:ln>
        </p:spPr>
        <p:txBody>
          <a:bodyPr spcFirstLastPara="1" wrap="square" lIns="0" tIns="0" rIns="0" bIns="0" anchor="ctr" anchorCtr="0">
            <a:normAutofit/>
          </a:bodyPr>
          <a:lstStyle>
            <a:lvl1pPr marR="0" lvl="0" algn="ctr" rtl="0">
              <a:lnSpc>
                <a:spcPct val="100000"/>
              </a:lnSpc>
              <a:spcBef>
                <a:spcPts val="225"/>
              </a:spcBef>
              <a:spcAft>
                <a:spcPts val="0"/>
              </a:spcAft>
              <a:buClr>
                <a:srgbClr val="7F7F7F"/>
              </a:buClr>
              <a:buSzPts val="1500"/>
              <a:buFont typeface="Arial"/>
              <a:buNone/>
              <a:defRPr sz="1125" b="0" i="0" u="none" strike="noStrike" cap="none">
                <a:solidFill>
                  <a:srgbClr val="7F7F7F"/>
                </a:solidFill>
                <a:latin typeface="Arial"/>
                <a:ea typeface="Arial"/>
                <a:cs typeface="Arial"/>
                <a:sym typeface="Arial"/>
              </a:defRPr>
            </a:lvl1pPr>
            <a:lvl2pPr marR="0" lvl="1" algn="l" rtl="0">
              <a:lnSpc>
                <a:spcPct val="100000"/>
              </a:lnSpc>
              <a:spcBef>
                <a:spcPts val="315"/>
              </a:spcBef>
              <a:spcAft>
                <a:spcPts val="0"/>
              </a:spcAft>
              <a:buClr>
                <a:srgbClr val="07336F"/>
              </a:buClr>
              <a:buSzPts val="2100"/>
              <a:buFont typeface="Arial"/>
              <a:buChar char="•"/>
              <a:defRPr sz="1575" b="0" i="0" u="none" strike="noStrike" cap="none">
                <a:solidFill>
                  <a:srgbClr val="07336F"/>
                </a:solidFill>
                <a:latin typeface="Arial"/>
                <a:ea typeface="Arial"/>
                <a:cs typeface="Arial"/>
                <a:sym typeface="Arial"/>
              </a:defRPr>
            </a:lvl2pPr>
            <a:lvl3pPr marR="0" lvl="2" algn="l" rtl="0">
              <a:lnSpc>
                <a:spcPct val="100000"/>
              </a:lnSpc>
              <a:spcBef>
                <a:spcPts val="270"/>
              </a:spcBef>
              <a:spcAft>
                <a:spcPts val="0"/>
              </a:spcAft>
              <a:buClr>
                <a:srgbClr val="07336F"/>
              </a:buClr>
              <a:buSzPts val="1800"/>
              <a:buFont typeface="Arial"/>
              <a:buChar char="•"/>
              <a:defRPr sz="1350" b="0" i="0" u="none" strike="noStrike" cap="none">
                <a:solidFill>
                  <a:srgbClr val="07336F"/>
                </a:solidFill>
                <a:latin typeface="Arial"/>
                <a:ea typeface="Arial"/>
                <a:cs typeface="Arial"/>
                <a:sym typeface="Arial"/>
              </a:defRPr>
            </a:lvl3pPr>
            <a:lvl4pPr marR="0" lvl="3" algn="l" rtl="0">
              <a:lnSpc>
                <a:spcPct val="100000"/>
              </a:lnSpc>
              <a:spcBef>
                <a:spcPts val="225"/>
              </a:spcBef>
              <a:spcAft>
                <a:spcPts val="0"/>
              </a:spcAft>
              <a:buClr>
                <a:srgbClr val="07336F"/>
              </a:buClr>
              <a:buSzPts val="1500"/>
              <a:buFont typeface="Arial"/>
              <a:buChar char="•"/>
              <a:defRPr sz="1125" b="0" i="0" u="none" strike="noStrike" cap="none">
                <a:solidFill>
                  <a:srgbClr val="07336F"/>
                </a:solidFill>
                <a:latin typeface="Arial"/>
                <a:ea typeface="Arial"/>
                <a:cs typeface="Arial"/>
                <a:sym typeface="Arial"/>
              </a:defRPr>
            </a:lvl4pPr>
            <a:lvl5pPr marR="0" lvl="4" algn="l" rtl="0">
              <a:lnSpc>
                <a:spcPct val="100000"/>
              </a:lnSpc>
              <a:spcBef>
                <a:spcPts val="203"/>
              </a:spcBef>
              <a:spcAft>
                <a:spcPts val="0"/>
              </a:spcAft>
              <a:buClr>
                <a:srgbClr val="07336F"/>
              </a:buClr>
              <a:buSzPts val="1350"/>
              <a:buFont typeface="Arial"/>
              <a:buChar char="•"/>
              <a:defRPr sz="1013" b="0" i="0" u="none" strike="noStrike" cap="none">
                <a:solidFill>
                  <a:srgbClr val="07336F"/>
                </a:solidFill>
                <a:latin typeface="Arial"/>
                <a:ea typeface="Arial"/>
                <a:cs typeface="Arial"/>
                <a:sym typeface="Arial"/>
              </a:defRPr>
            </a:lvl5pPr>
            <a:lvl6pPr marR="0" lvl="5" algn="l" rtl="0">
              <a:lnSpc>
                <a:spcPct val="100000"/>
              </a:lnSpc>
              <a:spcBef>
                <a:spcPts val="180"/>
              </a:spcBef>
              <a:spcAft>
                <a:spcPts val="0"/>
              </a:spcAft>
              <a:buClr>
                <a:srgbClr val="07336F"/>
              </a:buClr>
              <a:buSzPts val="1200"/>
              <a:buFont typeface="Arial"/>
              <a:buChar char="•"/>
              <a:defRPr sz="900" b="0" i="0" u="none" strike="noStrike" cap="none">
                <a:solidFill>
                  <a:srgbClr val="07336F"/>
                </a:solidFill>
                <a:latin typeface="Calibri"/>
                <a:ea typeface="Calibri"/>
                <a:cs typeface="Calibri"/>
                <a:sym typeface="Calibri"/>
              </a:defRPr>
            </a:lvl6pPr>
            <a:lvl7pPr marR="0" lvl="6"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7pPr>
            <a:lvl8pPr marR="0" lvl="7"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8pPr>
            <a:lvl9pPr marR="0" lvl="8" algn="l" rtl="0">
              <a:lnSpc>
                <a:spcPct val="100000"/>
              </a:lnSpc>
              <a:spcBef>
                <a:spcPts val="225"/>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77044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1"/>
        <p:cNvGrpSpPr/>
        <p:nvPr/>
      </p:nvGrpSpPr>
      <p:grpSpPr>
        <a:xfrm>
          <a:off x="0" y="0"/>
          <a:ext cx="0" cy="0"/>
          <a:chOff x="0" y="0"/>
          <a:chExt cx="0" cy="0"/>
        </a:xfrm>
      </p:grpSpPr>
      <p:sp>
        <p:nvSpPr>
          <p:cNvPr id="382" name="Google Shape;382;p38"/>
          <p:cNvSpPr txBox="1">
            <a:spLocks noGrp="1"/>
          </p:cNvSpPr>
          <p:nvPr>
            <p:ph type="body" idx="1"/>
          </p:nvPr>
        </p:nvSpPr>
        <p:spPr>
          <a:xfrm>
            <a:off x="457200" y="1200154"/>
            <a:ext cx="8229600" cy="3394472"/>
          </a:xfrm>
          <a:prstGeom prst="rect">
            <a:avLst/>
          </a:prstGeom>
          <a:noFill/>
          <a:ln>
            <a:noFill/>
          </a:ln>
        </p:spPr>
        <p:txBody>
          <a:bodyPr spcFirstLastPara="1" wrap="square" lIns="91425" tIns="91425" rIns="91425" bIns="91425" anchor="t" anchorCtr="0">
            <a:normAutofit/>
          </a:bodyPr>
          <a:lstStyle>
            <a:lvl1pPr marL="342900" marR="0" lvl="0" indent="-171450" algn="l">
              <a:lnSpc>
                <a:spcPct val="100000"/>
              </a:lnSpc>
              <a:spcBef>
                <a:spcPts val="135"/>
              </a:spcBef>
              <a:spcAft>
                <a:spcPts val="0"/>
              </a:spcAft>
              <a:buClr>
                <a:schemeClr val="dk1"/>
              </a:buClr>
              <a:buSzPts val="1600"/>
              <a:buFont typeface="Arial"/>
              <a:buNone/>
              <a:defRPr sz="675" b="0" i="0" u="none" strike="noStrike" cap="none">
                <a:solidFill>
                  <a:schemeClr val="dk1"/>
                </a:solidFill>
                <a:latin typeface="Arial"/>
                <a:ea typeface="Arial"/>
                <a:cs typeface="Arial"/>
                <a:sym typeface="Arial"/>
              </a:defRPr>
            </a:lvl1pPr>
            <a:lvl2pPr marL="685800" marR="0" lvl="1" indent="-171450" algn="l">
              <a:lnSpc>
                <a:spcPct val="100000"/>
              </a:lnSpc>
              <a:spcBef>
                <a:spcPts val="135"/>
              </a:spcBef>
              <a:spcAft>
                <a:spcPts val="0"/>
              </a:spcAft>
              <a:buClr>
                <a:schemeClr val="dk1"/>
              </a:buClr>
              <a:buSzPts val="1600"/>
              <a:buFont typeface="Arial"/>
              <a:buNone/>
              <a:defRPr sz="675" b="0" i="0" u="none" strike="noStrike" cap="none">
                <a:solidFill>
                  <a:schemeClr val="dk1"/>
                </a:solidFill>
                <a:latin typeface="Arial"/>
                <a:ea typeface="Arial"/>
                <a:cs typeface="Arial"/>
                <a:sym typeface="Arial"/>
              </a:defRPr>
            </a:lvl2pPr>
            <a:lvl3pPr marL="1028700" marR="0" lvl="2" indent="-171450" algn="l">
              <a:lnSpc>
                <a:spcPct val="100000"/>
              </a:lnSpc>
              <a:spcBef>
                <a:spcPts val="135"/>
              </a:spcBef>
              <a:spcAft>
                <a:spcPts val="0"/>
              </a:spcAft>
              <a:buClr>
                <a:schemeClr val="dk1"/>
              </a:buClr>
              <a:buSzPts val="1600"/>
              <a:buFont typeface="Arial"/>
              <a:buNone/>
              <a:defRPr sz="675" b="0" i="0" u="none" strike="noStrike" cap="none">
                <a:solidFill>
                  <a:schemeClr val="dk1"/>
                </a:solidFill>
                <a:latin typeface="Arial"/>
                <a:ea typeface="Arial"/>
                <a:cs typeface="Arial"/>
                <a:sym typeface="Arial"/>
              </a:defRPr>
            </a:lvl3pPr>
            <a:lvl4pPr marL="1371600" marR="0" lvl="3" indent="-171450" algn="l">
              <a:lnSpc>
                <a:spcPct val="100000"/>
              </a:lnSpc>
              <a:spcBef>
                <a:spcPts val="135"/>
              </a:spcBef>
              <a:spcAft>
                <a:spcPts val="0"/>
              </a:spcAft>
              <a:buClr>
                <a:schemeClr val="dk1"/>
              </a:buClr>
              <a:buSzPts val="1600"/>
              <a:buFont typeface="Arial"/>
              <a:buNone/>
              <a:defRPr sz="675" b="0" i="0" u="none" strike="noStrike" cap="none">
                <a:solidFill>
                  <a:schemeClr val="dk1"/>
                </a:solidFill>
                <a:latin typeface="Arial"/>
                <a:ea typeface="Arial"/>
                <a:cs typeface="Arial"/>
                <a:sym typeface="Arial"/>
              </a:defRPr>
            </a:lvl4pPr>
            <a:lvl5pPr marL="1714500" marR="0" lvl="4" indent="-171450" algn="l">
              <a:lnSpc>
                <a:spcPct val="100000"/>
              </a:lnSpc>
              <a:spcBef>
                <a:spcPts val="135"/>
              </a:spcBef>
              <a:spcAft>
                <a:spcPts val="0"/>
              </a:spcAft>
              <a:buClr>
                <a:schemeClr val="dk1"/>
              </a:buClr>
              <a:buSzPts val="1600"/>
              <a:buFont typeface="Arial"/>
              <a:buNone/>
              <a:defRPr sz="675" b="0" i="0" u="none" strike="noStrike" cap="none">
                <a:solidFill>
                  <a:schemeClr val="dk1"/>
                </a:solidFill>
                <a:latin typeface="Arial"/>
                <a:ea typeface="Arial"/>
                <a:cs typeface="Arial"/>
                <a:sym typeface="Arial"/>
              </a:defRPr>
            </a:lvl5pPr>
            <a:lvl6pPr marL="2057400" marR="0" lvl="5" indent="-266700" algn="l">
              <a:lnSpc>
                <a:spcPct val="100000"/>
              </a:lnSpc>
              <a:spcBef>
                <a:spcPts val="169"/>
              </a:spcBef>
              <a:spcAft>
                <a:spcPts val="0"/>
              </a:spcAft>
              <a:buClr>
                <a:schemeClr val="dk1"/>
              </a:buClr>
              <a:buSzPts val="2000"/>
              <a:buFont typeface="Arial"/>
              <a:buChar char="•"/>
              <a:defRPr sz="844" b="0" i="0" u="none" strike="noStrike" cap="none">
                <a:solidFill>
                  <a:schemeClr val="dk1"/>
                </a:solidFill>
                <a:latin typeface="Arial"/>
                <a:ea typeface="Arial"/>
                <a:cs typeface="Arial"/>
                <a:sym typeface="Arial"/>
              </a:defRPr>
            </a:lvl6pPr>
            <a:lvl7pPr marL="2400300" marR="0" lvl="6" indent="-266700" algn="l">
              <a:lnSpc>
                <a:spcPct val="100000"/>
              </a:lnSpc>
              <a:spcBef>
                <a:spcPts val="169"/>
              </a:spcBef>
              <a:spcAft>
                <a:spcPts val="0"/>
              </a:spcAft>
              <a:buClr>
                <a:schemeClr val="dk1"/>
              </a:buClr>
              <a:buSzPts val="2000"/>
              <a:buFont typeface="Arial"/>
              <a:buChar char="•"/>
              <a:defRPr sz="844" b="0" i="0" u="none" strike="noStrike" cap="none">
                <a:solidFill>
                  <a:schemeClr val="dk1"/>
                </a:solidFill>
                <a:latin typeface="Arial"/>
                <a:ea typeface="Arial"/>
                <a:cs typeface="Arial"/>
                <a:sym typeface="Arial"/>
              </a:defRPr>
            </a:lvl7pPr>
            <a:lvl8pPr marL="2743200" marR="0" lvl="7" indent="-266700" algn="l">
              <a:lnSpc>
                <a:spcPct val="100000"/>
              </a:lnSpc>
              <a:spcBef>
                <a:spcPts val="169"/>
              </a:spcBef>
              <a:spcAft>
                <a:spcPts val="0"/>
              </a:spcAft>
              <a:buClr>
                <a:schemeClr val="dk1"/>
              </a:buClr>
              <a:buSzPts val="2000"/>
              <a:buFont typeface="Arial"/>
              <a:buChar char="•"/>
              <a:defRPr sz="844" b="0" i="0" u="none" strike="noStrike" cap="none">
                <a:solidFill>
                  <a:schemeClr val="dk1"/>
                </a:solidFill>
                <a:latin typeface="Arial"/>
                <a:ea typeface="Arial"/>
                <a:cs typeface="Arial"/>
                <a:sym typeface="Arial"/>
              </a:defRPr>
            </a:lvl8pPr>
            <a:lvl9pPr marL="3086100" marR="0" lvl="8" indent="-266700" algn="l">
              <a:lnSpc>
                <a:spcPct val="100000"/>
              </a:lnSpc>
              <a:spcBef>
                <a:spcPts val="169"/>
              </a:spcBef>
              <a:spcAft>
                <a:spcPts val="0"/>
              </a:spcAft>
              <a:buClr>
                <a:schemeClr val="dk1"/>
              </a:buClr>
              <a:buSzPts val="2000"/>
              <a:buFont typeface="Arial"/>
              <a:buChar char="•"/>
              <a:defRPr sz="844" b="0" i="0" u="none" strike="noStrike" cap="none">
                <a:solidFill>
                  <a:schemeClr val="dk1"/>
                </a:solidFill>
                <a:latin typeface="Arial"/>
                <a:ea typeface="Arial"/>
                <a:cs typeface="Arial"/>
                <a:sym typeface="Arial"/>
              </a:defRPr>
            </a:lvl9pPr>
          </a:lstStyle>
          <a:p>
            <a:endParaRPr/>
          </a:p>
        </p:txBody>
      </p:sp>
      <p:sp>
        <p:nvSpPr>
          <p:cNvPr id="383" name="Google Shape;383;p38"/>
          <p:cNvSpPr/>
          <p:nvPr/>
        </p:nvSpPr>
        <p:spPr>
          <a:xfrm>
            <a:off x="0" y="4"/>
            <a:ext cx="8686800" cy="514349"/>
          </a:xfrm>
          <a:prstGeom prst="rect">
            <a:avLst/>
          </a:prstGeom>
          <a:solidFill>
            <a:schemeClr val="lt1"/>
          </a:solidFill>
          <a:ln>
            <a:noFill/>
          </a:ln>
        </p:spPr>
        <p:txBody>
          <a:bodyPr spcFirstLastPara="1" wrap="square" lIns="38569" tIns="19275" rIns="38569" bIns="19275" anchor="ctr" anchorCtr="0">
            <a:noAutofit/>
          </a:bodyPr>
          <a:lstStyle/>
          <a:p>
            <a:pPr marL="0" marR="0" lvl="0" indent="0" algn="ctr" rtl="0">
              <a:lnSpc>
                <a:spcPct val="100000"/>
              </a:lnSpc>
              <a:spcBef>
                <a:spcPts val="0"/>
              </a:spcBef>
              <a:spcAft>
                <a:spcPts val="0"/>
              </a:spcAft>
              <a:buClr>
                <a:schemeClr val="dk1"/>
              </a:buClr>
              <a:buSzPts val="1013"/>
              <a:buFont typeface="Calibri"/>
              <a:buNone/>
            </a:pPr>
            <a:endParaRPr sz="760" b="0" i="0" u="none" strike="noStrike" cap="none">
              <a:solidFill>
                <a:schemeClr val="lt1"/>
              </a:solidFill>
              <a:latin typeface="Arial"/>
              <a:ea typeface="Arial"/>
              <a:cs typeface="Arial"/>
              <a:sym typeface="Arial"/>
            </a:endParaRPr>
          </a:p>
        </p:txBody>
      </p:sp>
      <p:sp>
        <p:nvSpPr>
          <p:cNvPr id="384" name="Google Shape;384;p38"/>
          <p:cNvSpPr/>
          <p:nvPr/>
        </p:nvSpPr>
        <p:spPr>
          <a:xfrm rot="10800000" flipH="1">
            <a:off x="0" y="546795"/>
            <a:ext cx="9144000" cy="27432"/>
          </a:xfrm>
          <a:prstGeom prst="rect">
            <a:avLst/>
          </a:prstGeom>
          <a:solidFill>
            <a:srgbClr val="FFD24E"/>
          </a:solidFill>
          <a:ln>
            <a:noFill/>
          </a:ln>
        </p:spPr>
        <p:txBody>
          <a:bodyPr spcFirstLastPara="1" wrap="square" lIns="38569" tIns="19275" rIns="38569" bIns="19275" anchor="ctr" anchorCtr="0">
            <a:noAutofit/>
          </a:bodyPr>
          <a:lstStyle/>
          <a:p>
            <a:pPr marL="0" marR="0" lvl="0" indent="0" algn="ctr" rtl="0">
              <a:lnSpc>
                <a:spcPct val="100000"/>
              </a:lnSpc>
              <a:spcBef>
                <a:spcPts val="0"/>
              </a:spcBef>
              <a:spcAft>
                <a:spcPts val="0"/>
              </a:spcAft>
              <a:buClr>
                <a:schemeClr val="dk1"/>
              </a:buClr>
              <a:buSzPts val="1013"/>
              <a:buFont typeface="Calibri"/>
              <a:buNone/>
            </a:pPr>
            <a:endParaRPr sz="760" b="0" i="0" u="none" strike="noStrike" cap="none">
              <a:solidFill>
                <a:schemeClr val="lt1"/>
              </a:solidFill>
              <a:latin typeface="Arial"/>
              <a:ea typeface="Arial"/>
              <a:cs typeface="Arial"/>
              <a:sym typeface="Arial"/>
            </a:endParaRPr>
          </a:p>
        </p:txBody>
      </p:sp>
      <p:sp>
        <p:nvSpPr>
          <p:cNvPr id="385" name="Google Shape;385;p38"/>
          <p:cNvSpPr txBox="1">
            <a:spLocks noGrp="1"/>
          </p:cNvSpPr>
          <p:nvPr>
            <p:ph type="title"/>
          </p:nvPr>
        </p:nvSpPr>
        <p:spPr>
          <a:xfrm>
            <a:off x="1295400" y="114300"/>
            <a:ext cx="7391400" cy="369809"/>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dk1"/>
              </a:buClr>
              <a:buSzPts val="2400"/>
              <a:buFont typeface="Arial"/>
              <a:buNone/>
              <a:defRPr sz="1013"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760"/>
            </a:lvl2pPr>
            <a:lvl3pPr lvl="2" algn="l">
              <a:lnSpc>
                <a:spcPct val="100000"/>
              </a:lnSpc>
              <a:spcBef>
                <a:spcPts val="0"/>
              </a:spcBef>
              <a:spcAft>
                <a:spcPts val="0"/>
              </a:spcAft>
              <a:buSzPts val="1400"/>
              <a:buNone/>
              <a:defRPr sz="760"/>
            </a:lvl3pPr>
            <a:lvl4pPr lvl="3" algn="l">
              <a:lnSpc>
                <a:spcPct val="100000"/>
              </a:lnSpc>
              <a:spcBef>
                <a:spcPts val="0"/>
              </a:spcBef>
              <a:spcAft>
                <a:spcPts val="0"/>
              </a:spcAft>
              <a:buSzPts val="1400"/>
              <a:buNone/>
              <a:defRPr sz="760"/>
            </a:lvl4pPr>
            <a:lvl5pPr lvl="4" algn="l">
              <a:lnSpc>
                <a:spcPct val="100000"/>
              </a:lnSpc>
              <a:spcBef>
                <a:spcPts val="0"/>
              </a:spcBef>
              <a:spcAft>
                <a:spcPts val="0"/>
              </a:spcAft>
              <a:buSzPts val="1400"/>
              <a:buNone/>
              <a:defRPr sz="760"/>
            </a:lvl5pPr>
            <a:lvl6pPr lvl="5" algn="l">
              <a:lnSpc>
                <a:spcPct val="100000"/>
              </a:lnSpc>
              <a:spcBef>
                <a:spcPts val="0"/>
              </a:spcBef>
              <a:spcAft>
                <a:spcPts val="0"/>
              </a:spcAft>
              <a:buSzPts val="1400"/>
              <a:buNone/>
              <a:defRPr sz="760"/>
            </a:lvl6pPr>
            <a:lvl7pPr lvl="6" algn="l">
              <a:lnSpc>
                <a:spcPct val="100000"/>
              </a:lnSpc>
              <a:spcBef>
                <a:spcPts val="0"/>
              </a:spcBef>
              <a:spcAft>
                <a:spcPts val="0"/>
              </a:spcAft>
              <a:buSzPts val="1400"/>
              <a:buNone/>
              <a:defRPr sz="760"/>
            </a:lvl7pPr>
            <a:lvl8pPr lvl="7" algn="l">
              <a:lnSpc>
                <a:spcPct val="100000"/>
              </a:lnSpc>
              <a:spcBef>
                <a:spcPts val="0"/>
              </a:spcBef>
              <a:spcAft>
                <a:spcPts val="0"/>
              </a:spcAft>
              <a:buSzPts val="1400"/>
              <a:buNone/>
              <a:defRPr sz="760"/>
            </a:lvl8pPr>
            <a:lvl9pPr lvl="8" algn="l">
              <a:lnSpc>
                <a:spcPct val="100000"/>
              </a:lnSpc>
              <a:spcBef>
                <a:spcPts val="0"/>
              </a:spcBef>
              <a:spcAft>
                <a:spcPts val="0"/>
              </a:spcAft>
              <a:buSzPts val="1400"/>
              <a:buNone/>
              <a:defRPr sz="760"/>
            </a:lvl9pPr>
          </a:lstStyle>
          <a:p>
            <a:endParaRPr/>
          </a:p>
        </p:txBody>
      </p:sp>
      <p:pic>
        <p:nvPicPr>
          <p:cNvPr id="386" name="Google Shape;386;p3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298" y="28573"/>
            <a:ext cx="876302" cy="657227"/>
          </a:xfrm>
          <a:prstGeom prst="rect">
            <a:avLst/>
          </a:prstGeom>
          <a:noFill/>
          <a:ln>
            <a:noFill/>
          </a:ln>
        </p:spPr>
      </p:pic>
    </p:spTree>
    <p:extLst>
      <p:ext uri="{BB962C8B-B14F-4D97-AF65-F5344CB8AC3E}">
        <p14:creationId xmlns:p14="http://schemas.microsoft.com/office/powerpoint/2010/main" val="4082032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87"/>
        <p:cNvGrpSpPr/>
        <p:nvPr/>
      </p:nvGrpSpPr>
      <p:grpSpPr>
        <a:xfrm>
          <a:off x="0" y="0"/>
          <a:ext cx="0" cy="0"/>
          <a:chOff x="0" y="0"/>
          <a:chExt cx="0" cy="0"/>
        </a:xfrm>
      </p:grpSpPr>
      <p:sp>
        <p:nvSpPr>
          <p:cNvPr id="388" name="Google Shape;388;p39"/>
          <p:cNvSpPr/>
          <p:nvPr/>
        </p:nvSpPr>
        <p:spPr>
          <a:xfrm>
            <a:off x="2383" y="4800600"/>
            <a:ext cx="9141619" cy="342900"/>
          </a:xfrm>
          <a:prstGeom prst="rect">
            <a:avLst/>
          </a:prstGeom>
          <a:solidFill>
            <a:schemeClr val="accent2"/>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389" name="Google Shape;389;p39"/>
          <p:cNvSpPr/>
          <p:nvPr/>
        </p:nvSpPr>
        <p:spPr>
          <a:xfrm>
            <a:off x="13" y="4750737"/>
            <a:ext cx="9141619" cy="48006"/>
          </a:xfrm>
          <a:prstGeom prst="rect">
            <a:avLst/>
          </a:prstGeom>
          <a:solidFill>
            <a:schemeClr val="accent1"/>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390" name="Google Shape;390;p39"/>
          <p:cNvSpPr txBox="1">
            <a:spLocks noGrp="1"/>
          </p:cNvSpPr>
          <p:nvPr>
            <p:ph type="dt" idx="10"/>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391" name="Google Shape;391;p39"/>
          <p:cNvSpPr txBox="1">
            <a:spLocks noGrp="1"/>
          </p:cNvSpPr>
          <p:nvPr>
            <p:ph type="ftr" idx="11"/>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392" name="Google Shape;392;p39"/>
          <p:cNvSpPr txBox="1">
            <a:spLocks noGrp="1"/>
          </p:cNvSpPr>
          <p:nvPr>
            <p:ph type="sldNum" idx="12"/>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pic>
        <p:nvPicPr>
          <p:cNvPr id="393" name="Google Shape;393;p3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876" y="33293"/>
            <a:ext cx="919552" cy="689664"/>
          </a:xfrm>
          <a:prstGeom prst="rect">
            <a:avLst/>
          </a:prstGeom>
          <a:noFill/>
          <a:ln>
            <a:noFill/>
          </a:ln>
        </p:spPr>
      </p:pic>
      <p:pic>
        <p:nvPicPr>
          <p:cNvPr id="394" name="Google Shape;394;p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69170" y="90932"/>
            <a:ext cx="1988123" cy="339224"/>
          </a:xfrm>
          <a:prstGeom prst="rect">
            <a:avLst/>
          </a:prstGeom>
          <a:noFill/>
          <a:ln>
            <a:noFill/>
          </a:ln>
        </p:spPr>
      </p:pic>
    </p:spTree>
    <p:extLst>
      <p:ext uri="{BB962C8B-B14F-4D97-AF65-F5344CB8AC3E}">
        <p14:creationId xmlns:p14="http://schemas.microsoft.com/office/powerpoint/2010/main" val="371325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1"/>
              </a:buClr>
              <a:buSzPts val="1400"/>
              <a:buNone/>
              <a:defRPr>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 name="Google Shape;75;p1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 name="Google Shape;76;p1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Blank">
  <p:cSld name="1_Title and Blank">
    <p:spTree>
      <p:nvGrpSpPr>
        <p:cNvPr id="1" name="Shape 395"/>
        <p:cNvGrpSpPr/>
        <p:nvPr/>
      </p:nvGrpSpPr>
      <p:grpSpPr>
        <a:xfrm>
          <a:off x="0" y="0"/>
          <a:ext cx="0" cy="0"/>
          <a:chOff x="0" y="0"/>
          <a:chExt cx="0" cy="0"/>
        </a:xfrm>
      </p:grpSpPr>
      <p:sp>
        <p:nvSpPr>
          <p:cNvPr id="396" name="Google Shape;396;p40"/>
          <p:cNvSpPr txBox="1">
            <a:spLocks noGrp="1"/>
          </p:cNvSpPr>
          <p:nvPr>
            <p:ph type="title"/>
          </p:nvPr>
        </p:nvSpPr>
        <p:spPr>
          <a:xfrm>
            <a:off x="1240465" y="129434"/>
            <a:ext cx="7604450" cy="4452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40"/>
          <p:cNvSpPr txBox="1">
            <a:spLocks noGrp="1"/>
          </p:cNvSpPr>
          <p:nvPr>
            <p:ph type="dt" idx="10"/>
          </p:nvPr>
        </p:nvSpPr>
        <p:spPr>
          <a:xfrm>
            <a:off x="6482770" y="4936075"/>
            <a:ext cx="1752009" cy="190001"/>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88" b="0" i="0" u="none" strike="noStrike" cap="none">
                <a:solidFill>
                  <a:srgbClr val="1F92D6"/>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398" name="Google Shape;398;p40"/>
          <p:cNvSpPr txBox="1">
            <a:spLocks noGrp="1"/>
          </p:cNvSpPr>
          <p:nvPr>
            <p:ph type="sldNum" idx="12"/>
          </p:nvPr>
        </p:nvSpPr>
        <p:spPr>
          <a:xfrm>
            <a:off x="8234778" y="4936075"/>
            <a:ext cx="610782" cy="1900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788" b="0" i="0" u="none" strike="noStrike" cap="none">
                <a:solidFill>
                  <a:srgbClr val="1F92D6"/>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50"/>
              <a:buFont typeface="Arial"/>
              <a:buNone/>
              <a:defRPr sz="788" b="0" i="0" u="none" strike="noStrike" cap="none">
                <a:solidFill>
                  <a:srgbClr val="1F92D6"/>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50"/>
              <a:buFont typeface="Arial"/>
              <a:buNone/>
              <a:defRPr sz="788" b="0" i="0" u="none" strike="noStrike" cap="none">
                <a:solidFill>
                  <a:srgbClr val="1F92D6"/>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50"/>
              <a:buFont typeface="Arial"/>
              <a:buNone/>
              <a:defRPr sz="788" b="0" i="0" u="none" strike="noStrike" cap="none">
                <a:solidFill>
                  <a:srgbClr val="1F92D6"/>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50"/>
              <a:buFont typeface="Arial"/>
              <a:buNone/>
              <a:defRPr sz="788" b="0" i="0" u="none" strike="noStrike" cap="none">
                <a:solidFill>
                  <a:srgbClr val="1F92D6"/>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50"/>
              <a:buFont typeface="Arial"/>
              <a:buNone/>
              <a:defRPr sz="788" b="0" i="0" u="none" strike="noStrike" cap="none">
                <a:solidFill>
                  <a:srgbClr val="1F92D6"/>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50"/>
              <a:buFont typeface="Arial"/>
              <a:buNone/>
              <a:defRPr sz="788" b="0" i="0" u="none" strike="noStrike" cap="none">
                <a:solidFill>
                  <a:srgbClr val="1F92D6"/>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50"/>
              <a:buFont typeface="Arial"/>
              <a:buNone/>
              <a:defRPr sz="788" b="0" i="0" u="none" strike="noStrike" cap="none">
                <a:solidFill>
                  <a:srgbClr val="1F92D6"/>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50"/>
              <a:buFont typeface="Arial"/>
              <a:buNone/>
              <a:defRPr sz="788" b="0" i="0" u="none" strike="noStrike" cap="none">
                <a:solidFill>
                  <a:srgbClr val="1F92D6"/>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399" name="Google Shape;399;p40"/>
          <p:cNvSpPr txBox="1">
            <a:spLocks noGrp="1"/>
          </p:cNvSpPr>
          <p:nvPr>
            <p:ph type="ftr" idx="11"/>
          </p:nvPr>
        </p:nvSpPr>
        <p:spPr>
          <a:xfrm>
            <a:off x="1855305" y="4936074"/>
            <a:ext cx="4627466" cy="19202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88" b="0" i="0" u="none" strike="noStrike" cap="none">
                <a:solidFill>
                  <a:srgbClr val="1F92D6"/>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pic>
        <p:nvPicPr>
          <p:cNvPr id="400" name="Google Shape;400;p40" descr="JPSS Program Logo white ring 3-24-16.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17081" y="34019"/>
            <a:ext cx="923384" cy="692538"/>
          </a:xfrm>
          <a:prstGeom prst="rect">
            <a:avLst/>
          </a:prstGeom>
          <a:noFill/>
          <a:ln>
            <a:noFill/>
          </a:ln>
        </p:spPr>
      </p:pic>
    </p:spTree>
    <p:extLst>
      <p:ext uri="{BB962C8B-B14F-4D97-AF65-F5344CB8AC3E}">
        <p14:creationId xmlns:p14="http://schemas.microsoft.com/office/powerpoint/2010/main" val="3555260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01"/>
        <p:cNvGrpSpPr/>
        <p:nvPr/>
      </p:nvGrpSpPr>
      <p:grpSpPr>
        <a:xfrm>
          <a:off x="0" y="0"/>
          <a:ext cx="0" cy="0"/>
          <a:chOff x="0" y="0"/>
          <a:chExt cx="0" cy="0"/>
        </a:xfrm>
      </p:grpSpPr>
      <p:sp>
        <p:nvSpPr>
          <p:cNvPr id="402" name="Google Shape;402;p41"/>
          <p:cNvSpPr txBox="1">
            <a:spLocks noGrp="1"/>
          </p:cNvSpPr>
          <p:nvPr>
            <p:ph type="title"/>
          </p:nvPr>
        </p:nvSpPr>
        <p:spPr>
          <a:xfrm>
            <a:off x="1295400" y="114302"/>
            <a:ext cx="7391400" cy="36980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rgbClr val="0099D8"/>
              </a:buClr>
              <a:buSzPts val="3200"/>
              <a:buFont typeface="Calibri"/>
              <a:buNone/>
              <a:defRPr sz="24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41"/>
          <p:cNvSpPr/>
          <p:nvPr/>
        </p:nvSpPr>
        <p:spPr>
          <a:xfrm rot="10800000" flipH="1">
            <a:off x="0" y="590550"/>
            <a:ext cx="9144000" cy="36576"/>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pic>
        <p:nvPicPr>
          <p:cNvPr id="404" name="Google Shape;404;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3134" y="43544"/>
            <a:ext cx="745067" cy="745067"/>
          </a:xfrm>
          <a:prstGeom prst="rect">
            <a:avLst/>
          </a:prstGeom>
          <a:noFill/>
          <a:ln>
            <a:noFill/>
          </a:ln>
        </p:spPr>
      </p:pic>
    </p:spTree>
    <p:extLst>
      <p:ext uri="{BB962C8B-B14F-4D97-AF65-F5344CB8AC3E}">
        <p14:creationId xmlns:p14="http://schemas.microsoft.com/office/powerpoint/2010/main" val="1790266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ullets">
  <p:cSld name="Title and Bullets">
    <p:spTree>
      <p:nvGrpSpPr>
        <p:cNvPr id="1" name="Shape 405"/>
        <p:cNvGrpSpPr/>
        <p:nvPr/>
      </p:nvGrpSpPr>
      <p:grpSpPr>
        <a:xfrm>
          <a:off x="0" y="0"/>
          <a:ext cx="0" cy="0"/>
          <a:chOff x="0" y="0"/>
          <a:chExt cx="0" cy="0"/>
        </a:xfrm>
      </p:grpSpPr>
      <p:sp>
        <p:nvSpPr>
          <p:cNvPr id="406" name="Google Shape;406;p42"/>
          <p:cNvSpPr txBox="1">
            <a:spLocks noGrp="1"/>
          </p:cNvSpPr>
          <p:nvPr>
            <p:ph type="body" idx="1"/>
          </p:nvPr>
        </p:nvSpPr>
        <p:spPr>
          <a:xfrm>
            <a:off x="457200" y="1200151"/>
            <a:ext cx="8229600" cy="3394472"/>
          </a:xfrm>
          <a:prstGeom prst="rect">
            <a:avLst/>
          </a:prstGeom>
          <a:noFill/>
          <a:ln>
            <a:noFill/>
          </a:ln>
        </p:spPr>
        <p:txBody>
          <a:bodyPr spcFirstLastPara="1" wrap="square" lIns="0" tIns="0" rIns="0" bIns="0" anchor="t" anchorCtr="0">
            <a:normAutofit/>
          </a:bodyPr>
          <a:lstStyle>
            <a:lvl1pPr marL="342900" lvl="0" indent="-273034" algn="l">
              <a:lnSpc>
                <a:spcPct val="100000"/>
              </a:lnSpc>
              <a:spcBef>
                <a:spcPts val="320"/>
              </a:spcBef>
              <a:spcAft>
                <a:spcPts val="0"/>
              </a:spcAft>
              <a:buClr>
                <a:schemeClr val="dk1"/>
              </a:buClr>
              <a:buSzPts val="2133"/>
              <a:buFont typeface="Noto Sans Symbols"/>
              <a:buChar char="▪"/>
              <a:defRPr sz="1600">
                <a:latin typeface="Calibri"/>
                <a:ea typeface="Calibri"/>
                <a:cs typeface="Calibri"/>
                <a:sym typeface="Calibri"/>
              </a:defRPr>
            </a:lvl1pPr>
            <a:lvl2pPr marL="685800" lvl="1" indent="-273034" algn="l">
              <a:lnSpc>
                <a:spcPct val="100000"/>
              </a:lnSpc>
              <a:spcBef>
                <a:spcPts val="320"/>
              </a:spcBef>
              <a:spcAft>
                <a:spcPts val="0"/>
              </a:spcAft>
              <a:buClr>
                <a:srgbClr val="07336F"/>
              </a:buClr>
              <a:buSzPts val="2133"/>
              <a:buChar char="•"/>
              <a:defRPr sz="1600">
                <a:latin typeface="Calibri"/>
                <a:ea typeface="Calibri"/>
                <a:cs typeface="Calibri"/>
                <a:sym typeface="Calibri"/>
              </a:defRPr>
            </a:lvl2pPr>
            <a:lvl3pPr marL="1028700" lvl="2" indent="-273034" algn="l">
              <a:lnSpc>
                <a:spcPct val="100000"/>
              </a:lnSpc>
              <a:spcBef>
                <a:spcPts val="320"/>
              </a:spcBef>
              <a:spcAft>
                <a:spcPts val="0"/>
              </a:spcAft>
              <a:buClr>
                <a:srgbClr val="07336F"/>
              </a:buClr>
              <a:buSzPts val="2133"/>
              <a:buFont typeface="Noto Sans Symbols"/>
              <a:buChar char="▪"/>
              <a:defRPr sz="1600">
                <a:latin typeface="Calibri"/>
                <a:ea typeface="Calibri"/>
                <a:cs typeface="Calibri"/>
                <a:sym typeface="Calibri"/>
              </a:defRPr>
            </a:lvl3pPr>
            <a:lvl4pPr marL="1371600" lvl="3" indent="-273034" algn="l">
              <a:lnSpc>
                <a:spcPct val="100000"/>
              </a:lnSpc>
              <a:spcBef>
                <a:spcPts val="320"/>
              </a:spcBef>
              <a:spcAft>
                <a:spcPts val="0"/>
              </a:spcAft>
              <a:buClr>
                <a:srgbClr val="07336F"/>
              </a:buClr>
              <a:buSzPts val="2133"/>
              <a:buChar char="•"/>
              <a:defRPr sz="1600">
                <a:latin typeface="Calibri"/>
                <a:ea typeface="Calibri"/>
                <a:cs typeface="Calibri"/>
                <a:sym typeface="Calibri"/>
              </a:defRPr>
            </a:lvl4pPr>
            <a:lvl5pPr marL="1714500" lvl="4" indent="-273034" algn="l">
              <a:lnSpc>
                <a:spcPct val="100000"/>
              </a:lnSpc>
              <a:spcBef>
                <a:spcPts val="320"/>
              </a:spcBef>
              <a:spcAft>
                <a:spcPts val="0"/>
              </a:spcAft>
              <a:buClr>
                <a:srgbClr val="07336F"/>
              </a:buClr>
              <a:buSzPts val="2133"/>
              <a:buChar char="•"/>
              <a:defRPr sz="1600">
                <a:latin typeface="Calibri"/>
                <a:ea typeface="Calibri"/>
                <a:cs typeface="Calibri"/>
                <a:sym typeface="Calibri"/>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407" name="Google Shape;407;p42"/>
          <p:cNvSpPr txBox="1">
            <a:spLocks noGrp="1"/>
          </p:cNvSpPr>
          <p:nvPr>
            <p:ph type="title"/>
          </p:nvPr>
        </p:nvSpPr>
        <p:spPr>
          <a:xfrm>
            <a:off x="1295400" y="114302"/>
            <a:ext cx="7391400" cy="36980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rgbClr val="0099D8"/>
              </a:buClr>
              <a:buSzPts val="3200"/>
              <a:buFont typeface="Calibri"/>
              <a:buNone/>
              <a:defRPr sz="24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42"/>
          <p:cNvSpPr/>
          <p:nvPr/>
        </p:nvSpPr>
        <p:spPr>
          <a:xfrm rot="10800000" flipH="1">
            <a:off x="0" y="590550"/>
            <a:ext cx="9144000" cy="36576"/>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pic>
        <p:nvPicPr>
          <p:cNvPr id="409" name="Google Shape;409;p4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3134" y="43544"/>
            <a:ext cx="745067" cy="745067"/>
          </a:xfrm>
          <a:prstGeom prst="rect">
            <a:avLst/>
          </a:prstGeom>
          <a:noFill/>
          <a:ln>
            <a:noFill/>
          </a:ln>
        </p:spPr>
      </p:pic>
    </p:spTree>
    <p:extLst>
      <p:ext uri="{BB962C8B-B14F-4D97-AF65-F5344CB8AC3E}">
        <p14:creationId xmlns:p14="http://schemas.microsoft.com/office/powerpoint/2010/main" val="827425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10"/>
        <p:cNvGrpSpPr/>
        <p:nvPr/>
      </p:nvGrpSpPr>
      <p:grpSpPr>
        <a:xfrm>
          <a:off x="0" y="0"/>
          <a:ext cx="0" cy="0"/>
          <a:chOff x="0" y="0"/>
          <a:chExt cx="0" cy="0"/>
        </a:xfrm>
      </p:grpSpPr>
      <p:sp>
        <p:nvSpPr>
          <p:cNvPr id="411" name="Google Shape;411;p43"/>
          <p:cNvSpPr txBox="1">
            <a:spLocks noGrp="1"/>
          </p:cNvSpPr>
          <p:nvPr>
            <p:ph type="body" idx="1"/>
          </p:nvPr>
        </p:nvSpPr>
        <p:spPr>
          <a:xfrm>
            <a:off x="457200" y="1200151"/>
            <a:ext cx="8229600" cy="339447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320"/>
              </a:spcBef>
              <a:spcAft>
                <a:spcPts val="0"/>
              </a:spcAft>
              <a:buClr>
                <a:schemeClr val="dk1"/>
              </a:buClr>
              <a:buSzPts val="2133"/>
              <a:buNone/>
              <a:defRPr sz="1600">
                <a:latin typeface="Calibri"/>
                <a:ea typeface="Calibri"/>
                <a:cs typeface="Calibri"/>
                <a:sym typeface="Calibri"/>
              </a:defRPr>
            </a:lvl1pPr>
            <a:lvl2pPr marL="685800" lvl="1"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2pPr>
            <a:lvl3pPr marL="1028700" lvl="2"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3pPr>
            <a:lvl4pPr marL="1371600" lvl="3"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4pPr>
            <a:lvl5pPr marL="1714500" lvl="4"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412" name="Google Shape;412;p43"/>
          <p:cNvSpPr/>
          <p:nvPr/>
        </p:nvSpPr>
        <p:spPr>
          <a:xfrm>
            <a:off x="0" y="3"/>
            <a:ext cx="8686800" cy="514349"/>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sp>
        <p:nvSpPr>
          <p:cNvPr id="413" name="Google Shape;413;p43"/>
          <p:cNvSpPr/>
          <p:nvPr/>
        </p:nvSpPr>
        <p:spPr>
          <a:xfrm rot="10800000" flipH="1">
            <a:off x="0" y="590550"/>
            <a:ext cx="9144000" cy="36576"/>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sp>
        <p:nvSpPr>
          <p:cNvPr id="414" name="Google Shape;414;p43"/>
          <p:cNvSpPr txBox="1">
            <a:spLocks noGrp="1"/>
          </p:cNvSpPr>
          <p:nvPr>
            <p:ph type="title"/>
          </p:nvPr>
        </p:nvSpPr>
        <p:spPr>
          <a:xfrm>
            <a:off x="1295400" y="114302"/>
            <a:ext cx="7391400" cy="36980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rgbClr val="0099D8"/>
              </a:buClr>
              <a:buSzPts val="3200"/>
              <a:buFont typeface="Calibri"/>
              <a:buNone/>
              <a:defRPr sz="24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5" name="Google Shape;415;p4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3134" y="43544"/>
            <a:ext cx="745067" cy="745067"/>
          </a:xfrm>
          <a:prstGeom prst="rect">
            <a:avLst/>
          </a:prstGeom>
          <a:noFill/>
          <a:ln>
            <a:noFill/>
          </a:ln>
        </p:spPr>
      </p:pic>
    </p:spTree>
    <p:extLst>
      <p:ext uri="{BB962C8B-B14F-4D97-AF65-F5344CB8AC3E}">
        <p14:creationId xmlns:p14="http://schemas.microsoft.com/office/powerpoint/2010/main" val="4188420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16"/>
        <p:cNvGrpSpPr/>
        <p:nvPr/>
      </p:nvGrpSpPr>
      <p:grpSpPr>
        <a:xfrm>
          <a:off x="0" y="0"/>
          <a:ext cx="0" cy="0"/>
          <a:chOff x="0" y="0"/>
          <a:chExt cx="0" cy="0"/>
        </a:xfrm>
      </p:grpSpPr>
      <p:sp>
        <p:nvSpPr>
          <p:cNvPr id="417" name="Google Shape;417;p44"/>
          <p:cNvSpPr txBox="1">
            <a:spLocks noGrp="1"/>
          </p:cNvSpPr>
          <p:nvPr>
            <p:ph type="body" idx="1"/>
          </p:nvPr>
        </p:nvSpPr>
        <p:spPr>
          <a:xfrm>
            <a:off x="457200" y="1200151"/>
            <a:ext cx="8229600" cy="339447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320"/>
              </a:spcBef>
              <a:spcAft>
                <a:spcPts val="0"/>
              </a:spcAft>
              <a:buClr>
                <a:schemeClr val="dk1"/>
              </a:buClr>
              <a:buSzPts val="2133"/>
              <a:buNone/>
              <a:defRPr sz="1600">
                <a:latin typeface="Calibri"/>
                <a:ea typeface="Calibri"/>
                <a:cs typeface="Calibri"/>
                <a:sym typeface="Calibri"/>
              </a:defRPr>
            </a:lvl1pPr>
            <a:lvl2pPr marL="685800" lvl="1"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2pPr>
            <a:lvl3pPr marL="1028700" lvl="2"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3pPr>
            <a:lvl4pPr marL="1371600" lvl="3"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4pPr>
            <a:lvl5pPr marL="1714500" lvl="4"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418" name="Google Shape;418;p44"/>
          <p:cNvSpPr/>
          <p:nvPr/>
        </p:nvSpPr>
        <p:spPr>
          <a:xfrm>
            <a:off x="0" y="3"/>
            <a:ext cx="8686800" cy="514349"/>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sp>
        <p:nvSpPr>
          <p:cNvPr id="419" name="Google Shape;419;p44"/>
          <p:cNvSpPr/>
          <p:nvPr/>
        </p:nvSpPr>
        <p:spPr>
          <a:xfrm rot="10800000" flipH="1">
            <a:off x="0" y="590550"/>
            <a:ext cx="9144000" cy="36576"/>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sp>
        <p:nvSpPr>
          <p:cNvPr id="420" name="Google Shape;420;p44"/>
          <p:cNvSpPr txBox="1">
            <a:spLocks noGrp="1"/>
          </p:cNvSpPr>
          <p:nvPr>
            <p:ph type="title"/>
          </p:nvPr>
        </p:nvSpPr>
        <p:spPr>
          <a:xfrm>
            <a:off x="1295400" y="114302"/>
            <a:ext cx="7391400" cy="36980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rgbClr val="0099D8"/>
              </a:buClr>
              <a:buSzPts val="3200"/>
              <a:buFont typeface="Calibri"/>
              <a:buNone/>
              <a:defRPr sz="24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21" name="Google Shape;421;p4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3134" y="43544"/>
            <a:ext cx="745067" cy="745067"/>
          </a:xfrm>
          <a:prstGeom prst="rect">
            <a:avLst/>
          </a:prstGeom>
          <a:noFill/>
          <a:ln>
            <a:noFill/>
          </a:ln>
        </p:spPr>
      </p:pic>
    </p:spTree>
    <p:extLst>
      <p:ext uri="{BB962C8B-B14F-4D97-AF65-F5344CB8AC3E}">
        <p14:creationId xmlns:p14="http://schemas.microsoft.com/office/powerpoint/2010/main" val="2732539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422"/>
        <p:cNvGrpSpPr/>
        <p:nvPr/>
      </p:nvGrpSpPr>
      <p:grpSpPr>
        <a:xfrm>
          <a:off x="0" y="0"/>
          <a:ext cx="0" cy="0"/>
          <a:chOff x="0" y="0"/>
          <a:chExt cx="0" cy="0"/>
        </a:xfrm>
      </p:grpSpPr>
      <p:sp>
        <p:nvSpPr>
          <p:cNvPr id="423" name="Google Shape;423;p45"/>
          <p:cNvSpPr txBox="1">
            <a:spLocks noGrp="1"/>
          </p:cNvSpPr>
          <p:nvPr>
            <p:ph type="body" idx="1"/>
          </p:nvPr>
        </p:nvSpPr>
        <p:spPr>
          <a:xfrm>
            <a:off x="457200" y="1200151"/>
            <a:ext cx="8229600" cy="339447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320"/>
              </a:spcBef>
              <a:spcAft>
                <a:spcPts val="0"/>
              </a:spcAft>
              <a:buClr>
                <a:schemeClr val="dk1"/>
              </a:buClr>
              <a:buSzPts val="2133"/>
              <a:buNone/>
              <a:defRPr sz="1600">
                <a:latin typeface="Calibri"/>
                <a:ea typeface="Calibri"/>
                <a:cs typeface="Calibri"/>
                <a:sym typeface="Calibri"/>
              </a:defRPr>
            </a:lvl1pPr>
            <a:lvl2pPr marL="685800" lvl="1"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2pPr>
            <a:lvl3pPr marL="1028700" lvl="2"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3pPr>
            <a:lvl4pPr marL="1371600" lvl="3"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4pPr>
            <a:lvl5pPr marL="1714500" lvl="4"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424" name="Google Shape;424;p45"/>
          <p:cNvSpPr/>
          <p:nvPr/>
        </p:nvSpPr>
        <p:spPr>
          <a:xfrm>
            <a:off x="0" y="3"/>
            <a:ext cx="8686800" cy="514349"/>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sp>
        <p:nvSpPr>
          <p:cNvPr id="425" name="Google Shape;425;p45"/>
          <p:cNvSpPr/>
          <p:nvPr/>
        </p:nvSpPr>
        <p:spPr>
          <a:xfrm rot="10800000" flipH="1">
            <a:off x="0" y="590550"/>
            <a:ext cx="9144000" cy="36576"/>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sp>
        <p:nvSpPr>
          <p:cNvPr id="426" name="Google Shape;426;p45"/>
          <p:cNvSpPr txBox="1">
            <a:spLocks noGrp="1"/>
          </p:cNvSpPr>
          <p:nvPr>
            <p:ph type="title"/>
          </p:nvPr>
        </p:nvSpPr>
        <p:spPr>
          <a:xfrm>
            <a:off x="1295400" y="114302"/>
            <a:ext cx="7391400" cy="36980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rgbClr val="0099D8"/>
              </a:buClr>
              <a:buSzPts val="3200"/>
              <a:buFont typeface="Calibri"/>
              <a:buNone/>
              <a:defRPr sz="24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27" name="Google Shape;427;p4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3134" y="43544"/>
            <a:ext cx="745067" cy="745067"/>
          </a:xfrm>
          <a:prstGeom prst="rect">
            <a:avLst/>
          </a:prstGeom>
          <a:noFill/>
          <a:ln>
            <a:noFill/>
          </a:ln>
        </p:spPr>
      </p:pic>
    </p:spTree>
    <p:extLst>
      <p:ext uri="{BB962C8B-B14F-4D97-AF65-F5344CB8AC3E}">
        <p14:creationId xmlns:p14="http://schemas.microsoft.com/office/powerpoint/2010/main" val="1236013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428"/>
        <p:cNvGrpSpPr/>
        <p:nvPr/>
      </p:nvGrpSpPr>
      <p:grpSpPr>
        <a:xfrm>
          <a:off x="0" y="0"/>
          <a:ext cx="0" cy="0"/>
          <a:chOff x="0" y="0"/>
          <a:chExt cx="0" cy="0"/>
        </a:xfrm>
      </p:grpSpPr>
      <p:sp>
        <p:nvSpPr>
          <p:cNvPr id="429" name="Google Shape;429;p46"/>
          <p:cNvSpPr txBox="1">
            <a:spLocks noGrp="1"/>
          </p:cNvSpPr>
          <p:nvPr>
            <p:ph type="body" idx="1"/>
          </p:nvPr>
        </p:nvSpPr>
        <p:spPr>
          <a:xfrm>
            <a:off x="457200" y="1200151"/>
            <a:ext cx="8229600" cy="339447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320"/>
              </a:spcBef>
              <a:spcAft>
                <a:spcPts val="0"/>
              </a:spcAft>
              <a:buClr>
                <a:schemeClr val="dk1"/>
              </a:buClr>
              <a:buSzPts val="2133"/>
              <a:buNone/>
              <a:defRPr sz="1600">
                <a:latin typeface="Calibri"/>
                <a:ea typeface="Calibri"/>
                <a:cs typeface="Calibri"/>
                <a:sym typeface="Calibri"/>
              </a:defRPr>
            </a:lvl1pPr>
            <a:lvl2pPr marL="685800" lvl="1"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2pPr>
            <a:lvl3pPr marL="1028700" lvl="2"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3pPr>
            <a:lvl4pPr marL="1371600" lvl="3"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4pPr>
            <a:lvl5pPr marL="1714500" lvl="4"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430" name="Google Shape;430;p46"/>
          <p:cNvSpPr/>
          <p:nvPr/>
        </p:nvSpPr>
        <p:spPr>
          <a:xfrm>
            <a:off x="0" y="3"/>
            <a:ext cx="8686800" cy="514349"/>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sp>
        <p:nvSpPr>
          <p:cNvPr id="431" name="Google Shape;431;p46"/>
          <p:cNvSpPr/>
          <p:nvPr/>
        </p:nvSpPr>
        <p:spPr>
          <a:xfrm rot="10800000" flipH="1">
            <a:off x="0" y="590550"/>
            <a:ext cx="9144000" cy="36576"/>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sp>
        <p:nvSpPr>
          <p:cNvPr id="432" name="Google Shape;432;p46"/>
          <p:cNvSpPr txBox="1">
            <a:spLocks noGrp="1"/>
          </p:cNvSpPr>
          <p:nvPr>
            <p:ph type="title"/>
          </p:nvPr>
        </p:nvSpPr>
        <p:spPr>
          <a:xfrm>
            <a:off x="1295400" y="114302"/>
            <a:ext cx="7391400" cy="36980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rgbClr val="0099D8"/>
              </a:buClr>
              <a:buSzPts val="3200"/>
              <a:buFont typeface="Calibri"/>
              <a:buNone/>
              <a:defRPr sz="24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3" name="Google Shape;433;p4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3134" y="43544"/>
            <a:ext cx="745067" cy="745067"/>
          </a:xfrm>
          <a:prstGeom prst="rect">
            <a:avLst/>
          </a:prstGeom>
          <a:noFill/>
          <a:ln>
            <a:noFill/>
          </a:ln>
        </p:spPr>
      </p:pic>
    </p:spTree>
    <p:extLst>
      <p:ext uri="{BB962C8B-B14F-4D97-AF65-F5344CB8AC3E}">
        <p14:creationId xmlns:p14="http://schemas.microsoft.com/office/powerpoint/2010/main" val="460821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434"/>
        <p:cNvGrpSpPr/>
        <p:nvPr/>
      </p:nvGrpSpPr>
      <p:grpSpPr>
        <a:xfrm>
          <a:off x="0" y="0"/>
          <a:ext cx="0" cy="0"/>
          <a:chOff x="0" y="0"/>
          <a:chExt cx="0" cy="0"/>
        </a:xfrm>
      </p:grpSpPr>
      <p:sp>
        <p:nvSpPr>
          <p:cNvPr id="435" name="Google Shape;435;p47"/>
          <p:cNvSpPr txBox="1">
            <a:spLocks noGrp="1"/>
          </p:cNvSpPr>
          <p:nvPr>
            <p:ph type="body" idx="1"/>
          </p:nvPr>
        </p:nvSpPr>
        <p:spPr>
          <a:xfrm>
            <a:off x="457200" y="1200151"/>
            <a:ext cx="8229600" cy="339447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320"/>
              </a:spcBef>
              <a:spcAft>
                <a:spcPts val="0"/>
              </a:spcAft>
              <a:buClr>
                <a:schemeClr val="dk1"/>
              </a:buClr>
              <a:buSzPts val="2133"/>
              <a:buNone/>
              <a:defRPr sz="1600">
                <a:latin typeface="Calibri"/>
                <a:ea typeface="Calibri"/>
                <a:cs typeface="Calibri"/>
                <a:sym typeface="Calibri"/>
              </a:defRPr>
            </a:lvl1pPr>
            <a:lvl2pPr marL="685800" lvl="1"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2pPr>
            <a:lvl3pPr marL="1028700" lvl="2"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3pPr>
            <a:lvl4pPr marL="1371600" lvl="3"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4pPr>
            <a:lvl5pPr marL="1714500" lvl="4" indent="-171450" algn="l">
              <a:lnSpc>
                <a:spcPct val="100000"/>
              </a:lnSpc>
              <a:spcBef>
                <a:spcPts val="320"/>
              </a:spcBef>
              <a:spcAft>
                <a:spcPts val="0"/>
              </a:spcAft>
              <a:buClr>
                <a:srgbClr val="07336F"/>
              </a:buClr>
              <a:buSzPts val="2133"/>
              <a:buNone/>
              <a:defRPr sz="1600">
                <a:latin typeface="Calibri"/>
                <a:ea typeface="Calibri"/>
                <a:cs typeface="Calibri"/>
                <a:sym typeface="Calibri"/>
              </a:defRPr>
            </a:lvl5pPr>
            <a:lvl6pPr marL="2057400" lvl="5" indent="-257175" algn="l">
              <a:lnSpc>
                <a:spcPct val="100000"/>
              </a:lnSpc>
              <a:spcBef>
                <a:spcPts val="270"/>
              </a:spcBef>
              <a:spcAft>
                <a:spcPts val="0"/>
              </a:spcAft>
              <a:buClr>
                <a:srgbClr val="07336F"/>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436" name="Google Shape;436;p47"/>
          <p:cNvSpPr/>
          <p:nvPr/>
        </p:nvSpPr>
        <p:spPr>
          <a:xfrm>
            <a:off x="0" y="3"/>
            <a:ext cx="8686800" cy="514349"/>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47"/>
          <p:cNvSpPr/>
          <p:nvPr/>
        </p:nvSpPr>
        <p:spPr>
          <a:xfrm rot="10800000" flipH="1">
            <a:off x="0" y="590550"/>
            <a:ext cx="9144000" cy="36576"/>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47"/>
          <p:cNvSpPr txBox="1">
            <a:spLocks noGrp="1"/>
          </p:cNvSpPr>
          <p:nvPr>
            <p:ph type="title"/>
          </p:nvPr>
        </p:nvSpPr>
        <p:spPr>
          <a:xfrm>
            <a:off x="1295400" y="114302"/>
            <a:ext cx="7391400" cy="36980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rgbClr val="0099D8"/>
              </a:buClr>
              <a:buSzPts val="3200"/>
              <a:buFont typeface="Calibri"/>
              <a:buNone/>
              <a:defRPr sz="24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9" name="Google Shape;439;p4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3134" y="43544"/>
            <a:ext cx="745067" cy="745067"/>
          </a:xfrm>
          <a:prstGeom prst="rect">
            <a:avLst/>
          </a:prstGeom>
          <a:noFill/>
          <a:ln>
            <a:noFill/>
          </a:ln>
        </p:spPr>
      </p:pic>
    </p:spTree>
    <p:extLst>
      <p:ext uri="{BB962C8B-B14F-4D97-AF65-F5344CB8AC3E}">
        <p14:creationId xmlns:p14="http://schemas.microsoft.com/office/powerpoint/2010/main" val="2614069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440"/>
        <p:cNvGrpSpPr/>
        <p:nvPr/>
      </p:nvGrpSpPr>
      <p:grpSpPr>
        <a:xfrm>
          <a:off x="0" y="0"/>
          <a:ext cx="0" cy="0"/>
          <a:chOff x="0" y="0"/>
          <a:chExt cx="0" cy="0"/>
        </a:xfrm>
      </p:grpSpPr>
      <p:pic>
        <p:nvPicPr>
          <p:cNvPr id="441" name="Google Shape;441;p48"/>
          <p:cNvPicPr preferRelativeResize="0"/>
          <p:nvPr/>
        </p:nvPicPr>
        <p:blipFill rotWithShape="1">
          <a:blip r:embed="rId2">
            <a:alphaModFix/>
          </a:blip>
          <a:srcRect/>
          <a:stretch/>
        </p:blipFill>
        <p:spPr>
          <a:xfrm>
            <a:off x="0" y="1"/>
            <a:ext cx="9144000" cy="5145617"/>
          </a:xfrm>
          <a:prstGeom prst="rect">
            <a:avLst/>
          </a:prstGeom>
          <a:noFill/>
          <a:ln>
            <a:noFill/>
          </a:ln>
        </p:spPr>
      </p:pic>
      <p:sp>
        <p:nvSpPr>
          <p:cNvPr id="442" name="Google Shape;442;p48"/>
          <p:cNvSpPr/>
          <p:nvPr/>
        </p:nvSpPr>
        <p:spPr>
          <a:xfrm>
            <a:off x="0" y="2"/>
            <a:ext cx="9144000" cy="5151791"/>
          </a:xfrm>
          <a:prstGeom prst="rect">
            <a:avLst/>
          </a:prstGeom>
          <a:gradFill>
            <a:gsLst>
              <a:gs pos="0">
                <a:srgbClr val="0E6AE6">
                  <a:alpha val="0"/>
                </a:srgbClr>
              </a:gs>
              <a:gs pos="32000">
                <a:srgbClr val="0E6AE6">
                  <a:alpha val="0"/>
                </a:srgbClr>
              </a:gs>
              <a:gs pos="90000">
                <a:srgbClr val="0A4595">
                  <a:alpha val="22352"/>
                </a:srgbClr>
              </a:gs>
              <a:gs pos="100000">
                <a:srgbClr val="0A4595">
                  <a:alpha val="22352"/>
                </a:srgbClr>
              </a:gs>
            </a:gsLst>
            <a:lin ang="540000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200" b="0" i="0" u="none" strike="noStrike" cap="none">
              <a:solidFill>
                <a:schemeClr val="lt1"/>
              </a:solidFill>
              <a:latin typeface="Calibri"/>
              <a:ea typeface="Calibri"/>
              <a:cs typeface="Calibri"/>
              <a:sym typeface="Calibri"/>
            </a:endParaRPr>
          </a:p>
        </p:txBody>
      </p:sp>
      <p:sp>
        <p:nvSpPr>
          <p:cNvPr id="443" name="Google Shape;443;p48"/>
          <p:cNvSpPr/>
          <p:nvPr/>
        </p:nvSpPr>
        <p:spPr>
          <a:xfrm>
            <a:off x="0" y="137831"/>
            <a:ext cx="9144000" cy="685800"/>
          </a:xfrm>
          <a:prstGeom prst="rect">
            <a:avLst/>
          </a:prstGeom>
          <a:solidFill>
            <a:srgbClr val="0194CA">
              <a:alpha val="35294"/>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200" b="0" i="0" u="none" strike="noStrike" cap="none">
              <a:solidFill>
                <a:schemeClr val="lt1"/>
              </a:solidFill>
              <a:latin typeface="Calibri"/>
              <a:ea typeface="Calibri"/>
              <a:cs typeface="Calibri"/>
              <a:sym typeface="Calibri"/>
            </a:endParaRPr>
          </a:p>
        </p:txBody>
      </p:sp>
      <p:sp>
        <p:nvSpPr>
          <p:cNvPr id="444" name="Google Shape;444;p48"/>
          <p:cNvSpPr txBox="1">
            <a:spLocks noGrp="1"/>
          </p:cNvSpPr>
          <p:nvPr>
            <p:ph type="title"/>
          </p:nvPr>
        </p:nvSpPr>
        <p:spPr>
          <a:xfrm>
            <a:off x="1001487" y="139702"/>
            <a:ext cx="8142514" cy="683930"/>
          </a:xfrm>
          <a:prstGeom prst="rect">
            <a:avLst/>
          </a:prstGeom>
          <a:noFill/>
          <a:ln>
            <a:noFill/>
          </a:ln>
          <a:effectLst>
            <a:outerShdw blurRad="50800" dist="38100" dir="2700000" algn="tl" rotWithShape="0">
              <a:srgbClr val="000000">
                <a:alpha val="40000"/>
              </a:srgbClr>
            </a:outerShdw>
          </a:effectLst>
        </p:spPr>
        <p:txBody>
          <a:bodyPr spcFirstLastPara="1" wrap="square" lIns="0" tIns="0" rIns="0" bIns="0" anchor="ctr" anchorCtr="0">
            <a:normAutofit/>
          </a:bodyPr>
          <a:lstStyle>
            <a:lvl1pPr lvl="0" algn="l">
              <a:lnSpc>
                <a:spcPct val="100000"/>
              </a:lnSpc>
              <a:spcBef>
                <a:spcPts val="0"/>
              </a:spcBef>
              <a:spcAft>
                <a:spcPts val="0"/>
              </a:spcAft>
              <a:buClr>
                <a:schemeClr val="lt1"/>
              </a:buClr>
              <a:buSzPts val="2800"/>
              <a:buFont typeface="Arial"/>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5" name="Google Shape;445;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5065" y="206411"/>
            <a:ext cx="548640" cy="548640"/>
          </a:xfrm>
          <a:prstGeom prst="rect">
            <a:avLst/>
          </a:prstGeom>
          <a:noFill/>
          <a:ln>
            <a:noFill/>
          </a:ln>
        </p:spPr>
      </p:pic>
    </p:spTree>
    <p:extLst>
      <p:ext uri="{BB962C8B-B14F-4D97-AF65-F5344CB8AC3E}">
        <p14:creationId xmlns:p14="http://schemas.microsoft.com/office/powerpoint/2010/main" val="1441262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46"/>
        <p:cNvGrpSpPr/>
        <p:nvPr/>
      </p:nvGrpSpPr>
      <p:grpSpPr>
        <a:xfrm>
          <a:off x="0" y="0"/>
          <a:ext cx="0" cy="0"/>
          <a:chOff x="0" y="0"/>
          <a:chExt cx="0" cy="0"/>
        </a:xfrm>
      </p:grpSpPr>
      <p:sp>
        <p:nvSpPr>
          <p:cNvPr id="447" name="Google Shape;447;p49"/>
          <p:cNvSpPr txBox="1">
            <a:spLocks noGrp="1"/>
          </p:cNvSpPr>
          <p:nvPr>
            <p:ph type="ctrTitle"/>
          </p:nvPr>
        </p:nvSpPr>
        <p:spPr>
          <a:xfrm>
            <a:off x="1143000" y="841772"/>
            <a:ext cx="6858000" cy="1790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rgbClr val="0099D8"/>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 name="Google Shape;448;p49"/>
          <p:cNvSpPr txBox="1">
            <a:spLocks noGrp="1"/>
          </p:cNvSpPr>
          <p:nvPr>
            <p:ph type="subTitle" idx="1"/>
          </p:nvPr>
        </p:nvSpPr>
        <p:spPr>
          <a:xfrm>
            <a:off x="1143000" y="2701528"/>
            <a:ext cx="6858000" cy="1241822"/>
          </a:xfrm>
          <a:prstGeom prst="rect">
            <a:avLst/>
          </a:prstGeom>
          <a:noFill/>
          <a:ln>
            <a:noFill/>
          </a:ln>
        </p:spPr>
        <p:txBody>
          <a:bodyPr spcFirstLastPara="1" wrap="square" lIns="0" tIns="0" rIns="0" bIns="0" anchor="t" anchorCtr="0">
            <a:normAutofit/>
          </a:bodyPr>
          <a:lstStyle>
            <a:lvl1pPr lvl="0" algn="ctr">
              <a:lnSpc>
                <a:spcPct val="100000"/>
              </a:lnSpc>
              <a:spcBef>
                <a:spcPts val="360"/>
              </a:spcBef>
              <a:spcAft>
                <a:spcPts val="0"/>
              </a:spcAft>
              <a:buClr>
                <a:schemeClr val="dk1"/>
              </a:buClr>
              <a:buSzPts val="2400"/>
              <a:buNone/>
              <a:defRPr sz="1800"/>
            </a:lvl1pPr>
            <a:lvl2pPr lvl="1" algn="ctr">
              <a:lnSpc>
                <a:spcPct val="100000"/>
              </a:lnSpc>
              <a:spcBef>
                <a:spcPts val="300"/>
              </a:spcBef>
              <a:spcAft>
                <a:spcPts val="0"/>
              </a:spcAft>
              <a:buClr>
                <a:srgbClr val="07336F"/>
              </a:buClr>
              <a:buSzPts val="2000"/>
              <a:buNone/>
              <a:defRPr sz="1500"/>
            </a:lvl2pPr>
            <a:lvl3pPr lvl="2" algn="ctr">
              <a:lnSpc>
                <a:spcPct val="100000"/>
              </a:lnSpc>
              <a:spcBef>
                <a:spcPts val="270"/>
              </a:spcBef>
              <a:spcAft>
                <a:spcPts val="0"/>
              </a:spcAft>
              <a:buClr>
                <a:srgbClr val="07336F"/>
              </a:buClr>
              <a:buSzPts val="1800"/>
              <a:buNone/>
              <a:defRPr sz="1350"/>
            </a:lvl3pPr>
            <a:lvl4pPr lvl="3" algn="ctr">
              <a:lnSpc>
                <a:spcPct val="100000"/>
              </a:lnSpc>
              <a:spcBef>
                <a:spcPts val="240"/>
              </a:spcBef>
              <a:spcAft>
                <a:spcPts val="0"/>
              </a:spcAft>
              <a:buClr>
                <a:srgbClr val="07336F"/>
              </a:buClr>
              <a:buSzPts val="1600"/>
              <a:buNone/>
              <a:defRPr sz="1200"/>
            </a:lvl4pPr>
            <a:lvl5pPr lvl="4" algn="ctr">
              <a:lnSpc>
                <a:spcPct val="100000"/>
              </a:lnSpc>
              <a:spcBef>
                <a:spcPts val="240"/>
              </a:spcBef>
              <a:spcAft>
                <a:spcPts val="0"/>
              </a:spcAft>
              <a:buClr>
                <a:srgbClr val="07336F"/>
              </a:buClr>
              <a:buSzPts val="1600"/>
              <a:buNone/>
              <a:defRPr sz="1200"/>
            </a:lvl5pPr>
            <a:lvl6pPr lvl="5" algn="ctr">
              <a:lnSpc>
                <a:spcPct val="100000"/>
              </a:lnSpc>
              <a:spcBef>
                <a:spcPts val="240"/>
              </a:spcBef>
              <a:spcAft>
                <a:spcPts val="0"/>
              </a:spcAft>
              <a:buClr>
                <a:srgbClr val="07336F"/>
              </a:buClr>
              <a:buSzPts val="1600"/>
              <a:buNone/>
              <a:defRPr sz="1200"/>
            </a:lvl6pPr>
            <a:lvl7pPr lvl="6" algn="ctr">
              <a:lnSpc>
                <a:spcPct val="100000"/>
              </a:lnSpc>
              <a:spcBef>
                <a:spcPts val="240"/>
              </a:spcBef>
              <a:spcAft>
                <a:spcPts val="0"/>
              </a:spcAft>
              <a:buClr>
                <a:schemeClr val="dk1"/>
              </a:buClr>
              <a:buSzPts val="1600"/>
              <a:buNone/>
              <a:defRPr sz="1200"/>
            </a:lvl7pPr>
            <a:lvl8pPr lvl="7" algn="ctr">
              <a:lnSpc>
                <a:spcPct val="100000"/>
              </a:lnSpc>
              <a:spcBef>
                <a:spcPts val="240"/>
              </a:spcBef>
              <a:spcAft>
                <a:spcPts val="0"/>
              </a:spcAft>
              <a:buClr>
                <a:schemeClr val="dk1"/>
              </a:buClr>
              <a:buSzPts val="1600"/>
              <a:buNone/>
              <a:defRPr sz="1200"/>
            </a:lvl8pPr>
            <a:lvl9pPr lvl="8" algn="ctr">
              <a:lnSpc>
                <a:spcPct val="100000"/>
              </a:lnSpc>
              <a:spcBef>
                <a:spcPts val="240"/>
              </a:spcBef>
              <a:spcAft>
                <a:spcPts val="0"/>
              </a:spcAft>
              <a:buClr>
                <a:schemeClr val="dk1"/>
              </a:buClr>
              <a:buSzPts val="1600"/>
              <a:buNone/>
              <a:defRPr sz="1200"/>
            </a:lvl9pPr>
          </a:lstStyle>
          <a:p>
            <a:endParaRPr/>
          </a:p>
        </p:txBody>
      </p:sp>
      <p:sp>
        <p:nvSpPr>
          <p:cNvPr id="449" name="Google Shape;449;p49"/>
          <p:cNvSpPr txBox="1">
            <a:spLocks noGrp="1"/>
          </p:cNvSpPr>
          <p:nvPr>
            <p:ph type="dt" idx="10"/>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50" name="Google Shape;450;p49"/>
          <p:cNvSpPr txBox="1">
            <a:spLocks noGrp="1"/>
          </p:cNvSpPr>
          <p:nvPr>
            <p:ph type="ftr" idx="11"/>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51" name="Google Shape;451;p49"/>
          <p:cNvSpPr txBox="1">
            <a:spLocks noGrp="1"/>
          </p:cNvSpPr>
          <p:nvPr>
            <p:ph type="sldNum" idx="12"/>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47708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1"/>
              </a:buClr>
              <a:buSzPts val="1400"/>
              <a:buNone/>
              <a:defRPr>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 name="Google Shape;79;p1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0" name="Google Shape;80;p19"/>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1" name="Google Shape;81;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2" name="Google Shape;82;p19"/>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52"/>
        <p:cNvGrpSpPr/>
        <p:nvPr/>
      </p:nvGrpSpPr>
      <p:grpSpPr>
        <a:xfrm>
          <a:off x="0" y="0"/>
          <a:ext cx="0" cy="0"/>
          <a:chOff x="0" y="0"/>
          <a:chExt cx="0" cy="0"/>
        </a:xfrm>
      </p:grpSpPr>
      <p:sp>
        <p:nvSpPr>
          <p:cNvPr id="453" name="Google Shape;453;p50"/>
          <p:cNvSpPr txBox="1">
            <a:spLocks noGrp="1"/>
          </p:cNvSpPr>
          <p:nvPr>
            <p:ph type="title"/>
          </p:nvPr>
        </p:nvSpPr>
        <p:spPr>
          <a:xfrm>
            <a:off x="457200" y="34661"/>
            <a:ext cx="8229600" cy="46404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9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18059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454"/>
        <p:cNvGrpSpPr/>
        <p:nvPr/>
      </p:nvGrpSpPr>
      <p:grpSpPr>
        <a:xfrm>
          <a:off x="0" y="0"/>
          <a:ext cx="0" cy="0"/>
          <a:chOff x="0" y="0"/>
          <a:chExt cx="0" cy="0"/>
        </a:xfrm>
      </p:grpSpPr>
      <p:pic>
        <p:nvPicPr>
          <p:cNvPr id="455" name="Google Shape;455;p5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456" name="Google Shape;456;p51"/>
          <p:cNvSpPr/>
          <p:nvPr/>
        </p:nvSpPr>
        <p:spPr>
          <a:xfrm>
            <a:off x="0" y="171450"/>
            <a:ext cx="9144000" cy="4980342"/>
          </a:xfrm>
          <a:prstGeom prst="rect">
            <a:avLst/>
          </a:prstGeom>
          <a:gradFill>
            <a:gsLst>
              <a:gs pos="0">
                <a:srgbClr val="0A4595">
                  <a:alpha val="16470"/>
                </a:srgbClr>
              </a:gs>
              <a:gs pos="48000">
                <a:srgbClr val="0E6AE6">
                  <a:alpha val="0"/>
                </a:srgbClr>
              </a:gs>
              <a:gs pos="100000">
                <a:srgbClr val="0A4595">
                  <a:alpha val="61568"/>
                </a:srgbClr>
              </a:gs>
            </a:gsLst>
            <a:lin ang="540000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lt1"/>
              </a:solidFill>
              <a:latin typeface="Calibri"/>
              <a:ea typeface="Calibri"/>
              <a:cs typeface="Calibri"/>
              <a:sym typeface="Calibri"/>
            </a:endParaRPr>
          </a:p>
        </p:txBody>
      </p:sp>
      <p:sp>
        <p:nvSpPr>
          <p:cNvPr id="457" name="Google Shape;457;p51"/>
          <p:cNvSpPr/>
          <p:nvPr/>
        </p:nvSpPr>
        <p:spPr>
          <a:xfrm>
            <a:off x="0" y="171450"/>
            <a:ext cx="9144000" cy="857250"/>
          </a:xfrm>
          <a:prstGeom prst="rect">
            <a:avLst/>
          </a:prstGeom>
          <a:solidFill>
            <a:srgbClr val="0194CA">
              <a:alpha val="35294"/>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lt1"/>
              </a:solidFill>
              <a:latin typeface="Calibri"/>
              <a:ea typeface="Calibri"/>
              <a:cs typeface="Calibri"/>
              <a:sym typeface="Calibri"/>
            </a:endParaRPr>
          </a:p>
        </p:txBody>
      </p:sp>
      <p:sp>
        <p:nvSpPr>
          <p:cNvPr id="458" name="Google Shape;458;p51"/>
          <p:cNvSpPr txBox="1">
            <a:spLocks noGrp="1"/>
          </p:cNvSpPr>
          <p:nvPr>
            <p:ph type="title"/>
          </p:nvPr>
        </p:nvSpPr>
        <p:spPr>
          <a:xfrm>
            <a:off x="1001487" y="173320"/>
            <a:ext cx="8142514" cy="857250"/>
          </a:xfrm>
          <a:prstGeom prst="rect">
            <a:avLst/>
          </a:prstGeom>
          <a:no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2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59" name="Google Shape;459;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8600" y="315514"/>
            <a:ext cx="685800" cy="514350"/>
          </a:xfrm>
          <a:prstGeom prst="rect">
            <a:avLst/>
          </a:prstGeom>
          <a:noFill/>
          <a:ln>
            <a:noFill/>
          </a:ln>
        </p:spPr>
      </p:pic>
    </p:spTree>
    <p:extLst>
      <p:ext uri="{BB962C8B-B14F-4D97-AF65-F5344CB8AC3E}">
        <p14:creationId xmlns:p14="http://schemas.microsoft.com/office/powerpoint/2010/main" val="2947512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460"/>
        <p:cNvGrpSpPr/>
        <p:nvPr/>
      </p:nvGrpSpPr>
      <p:grpSpPr>
        <a:xfrm>
          <a:off x="0" y="0"/>
          <a:ext cx="0" cy="0"/>
          <a:chOff x="0" y="0"/>
          <a:chExt cx="0" cy="0"/>
        </a:xfrm>
      </p:grpSpPr>
      <p:sp>
        <p:nvSpPr>
          <p:cNvPr id="461" name="Google Shape;461;p52"/>
          <p:cNvSpPr txBox="1">
            <a:spLocks noGrp="1"/>
          </p:cNvSpPr>
          <p:nvPr>
            <p:ph type="title"/>
          </p:nvPr>
        </p:nvSpPr>
        <p:spPr>
          <a:xfrm>
            <a:off x="457200" y="285750"/>
            <a:ext cx="8229600" cy="10286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9pPr>
          </a:lstStyle>
          <a:p>
            <a:endParaRPr/>
          </a:p>
        </p:txBody>
      </p:sp>
      <p:sp>
        <p:nvSpPr>
          <p:cNvPr id="462" name="Google Shape;462;p52"/>
          <p:cNvSpPr txBox="1">
            <a:spLocks noGrp="1"/>
          </p:cNvSpPr>
          <p:nvPr>
            <p:ph type="body" idx="1"/>
          </p:nvPr>
        </p:nvSpPr>
        <p:spPr>
          <a:xfrm>
            <a:off x="457200" y="1485900"/>
            <a:ext cx="4038598" cy="3086100"/>
          </a:xfrm>
          <a:prstGeom prst="rect">
            <a:avLst/>
          </a:prstGeom>
          <a:noFill/>
          <a:ln>
            <a:noFill/>
          </a:ln>
        </p:spPr>
        <p:txBody>
          <a:bodyPr spcFirstLastPara="1" wrap="square" lIns="91425" tIns="91425" rIns="91425" bIns="91425" anchor="t" anchorCtr="0">
            <a:noAutofit/>
          </a:bodyPr>
          <a:lstStyle>
            <a:lvl1pPr marL="342900" marR="0" lvl="0" indent="-323850" algn="l">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1pPr>
            <a:lvl2pPr marL="685800" marR="0" lvl="1" indent="-3048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63" name="Google Shape;463;p52"/>
          <p:cNvSpPr txBox="1">
            <a:spLocks noGrp="1"/>
          </p:cNvSpPr>
          <p:nvPr>
            <p:ph type="body" idx="2"/>
          </p:nvPr>
        </p:nvSpPr>
        <p:spPr>
          <a:xfrm>
            <a:off x="4648200" y="1485901"/>
            <a:ext cx="4038598" cy="1485899"/>
          </a:xfrm>
          <a:prstGeom prst="rect">
            <a:avLst/>
          </a:prstGeom>
          <a:noFill/>
          <a:ln>
            <a:noFill/>
          </a:ln>
        </p:spPr>
        <p:txBody>
          <a:bodyPr spcFirstLastPara="1" wrap="square" lIns="91425" tIns="91425" rIns="91425" bIns="91425" anchor="t" anchorCtr="0">
            <a:noAutofit/>
          </a:bodyPr>
          <a:lstStyle>
            <a:lvl1pPr marL="342900" marR="0" lvl="0" indent="-323850" algn="l">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1pPr>
            <a:lvl2pPr marL="685800" marR="0" lvl="1" indent="-3048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64" name="Google Shape;464;p52"/>
          <p:cNvSpPr txBox="1">
            <a:spLocks noGrp="1"/>
          </p:cNvSpPr>
          <p:nvPr>
            <p:ph type="body" idx="3"/>
          </p:nvPr>
        </p:nvSpPr>
        <p:spPr>
          <a:xfrm>
            <a:off x="4648200" y="3086101"/>
            <a:ext cx="4038598" cy="1485899"/>
          </a:xfrm>
          <a:prstGeom prst="rect">
            <a:avLst/>
          </a:prstGeom>
          <a:noFill/>
          <a:ln>
            <a:noFill/>
          </a:ln>
        </p:spPr>
        <p:txBody>
          <a:bodyPr spcFirstLastPara="1" wrap="square" lIns="91425" tIns="91425" rIns="91425" bIns="91425" anchor="t" anchorCtr="0">
            <a:noAutofit/>
          </a:bodyPr>
          <a:lstStyle>
            <a:lvl1pPr marL="342900" marR="0" lvl="0" indent="-323850" algn="l">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1pPr>
            <a:lvl2pPr marL="685800" marR="0" lvl="1" indent="-3048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65" name="Google Shape;465;p52"/>
          <p:cNvSpPr txBox="1">
            <a:spLocks noGrp="1"/>
          </p:cNvSpPr>
          <p:nvPr>
            <p:ph type="dt" idx="10"/>
          </p:nvPr>
        </p:nvSpPr>
        <p:spPr>
          <a:xfrm>
            <a:off x="457200" y="4683920"/>
            <a:ext cx="2133598" cy="357187"/>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9pPr>
          </a:lstStyle>
          <a:p>
            <a:endParaRPr/>
          </a:p>
        </p:txBody>
      </p:sp>
      <p:sp>
        <p:nvSpPr>
          <p:cNvPr id="466" name="Google Shape;466;p52"/>
          <p:cNvSpPr txBox="1">
            <a:spLocks noGrp="1"/>
          </p:cNvSpPr>
          <p:nvPr>
            <p:ph type="ftr" idx="11"/>
          </p:nvPr>
        </p:nvSpPr>
        <p:spPr>
          <a:xfrm>
            <a:off x="3124200" y="4683920"/>
            <a:ext cx="2895600" cy="357187"/>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1400"/>
              <a:buFont typeface="Helvetica Neue"/>
              <a:buNone/>
              <a:defRPr sz="1050" b="0" i="0" u="none" strike="noStrike" cap="none">
                <a:solidFill>
                  <a:schemeClr val="dk1"/>
                </a:solidFill>
                <a:latin typeface="Helvetica Neue"/>
                <a:ea typeface="Helvetica Neue"/>
                <a:cs typeface="Helvetica Neue"/>
                <a:sym typeface="Helvetica Neue"/>
              </a:defRPr>
            </a:lvl9pPr>
          </a:lstStyle>
          <a:p>
            <a:endParaRPr/>
          </a:p>
        </p:txBody>
      </p:sp>
      <p:sp>
        <p:nvSpPr>
          <p:cNvPr id="467" name="Google Shape;467;p52"/>
          <p:cNvSpPr txBox="1">
            <a:spLocks noGrp="1"/>
          </p:cNvSpPr>
          <p:nvPr>
            <p:ph type="sldNum" idx="12"/>
          </p:nvPr>
        </p:nvSpPr>
        <p:spPr>
          <a:xfrm>
            <a:off x="6553200" y="4683920"/>
            <a:ext cx="2133598" cy="35718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1666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05978"/>
            <a:ext cx="7772400" cy="59412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2352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810211" y="270000"/>
            <a:ext cx="7524160" cy="276999"/>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810211" y="702000"/>
            <a:ext cx="7524160" cy="3739500"/>
          </a:xfrm>
          <a:prstGeom prst="rect">
            <a:avLst/>
          </a:prstGeom>
        </p:spPr>
        <p:txBody>
          <a:bodyPr lIns="0" tIns="0" rIns="0" bIns="0"/>
          <a:lstStyle>
            <a:lvl1pPr marL="0" indent="-135000">
              <a:lnSpc>
                <a:spcPts val="1650"/>
              </a:lnSpc>
              <a:spcBef>
                <a:spcPts val="825"/>
              </a:spcBef>
              <a:buClr>
                <a:srgbClr val="064E83"/>
              </a:buClr>
              <a:defRPr sz="1350">
                <a:solidFill>
                  <a:schemeClr val="tx1"/>
                </a:solidFill>
              </a:defRPr>
            </a:lvl1pPr>
            <a:lvl2pPr marL="472500" indent="-202500">
              <a:lnSpc>
                <a:spcPts val="1500"/>
              </a:lnSpc>
              <a:spcBef>
                <a:spcPts val="750"/>
              </a:spcBef>
              <a:buClr>
                <a:srgbClr val="064E83"/>
              </a:buClr>
              <a:defRPr sz="1200">
                <a:solidFill>
                  <a:schemeClr val="tx1"/>
                </a:solidFill>
              </a:defRPr>
            </a:lvl2pPr>
            <a:lvl3pPr marL="742500" indent="-202500">
              <a:lnSpc>
                <a:spcPts val="1350"/>
              </a:lnSpc>
              <a:spcBef>
                <a:spcPts val="675"/>
              </a:spcBef>
              <a:buClr>
                <a:srgbClr val="064E83"/>
              </a:buClr>
              <a:defRPr sz="1050">
                <a:solidFill>
                  <a:schemeClr val="tx1"/>
                </a:solidFill>
              </a:defRPr>
            </a:lvl3pPr>
            <a:lvl4pPr marL="1012500" indent="-202500">
              <a:lnSpc>
                <a:spcPts val="1200"/>
              </a:lnSpc>
              <a:spcBef>
                <a:spcPts val="600"/>
              </a:spcBef>
              <a:buClr>
                <a:srgbClr val="064E83"/>
              </a:buClr>
              <a:defRPr sz="900">
                <a:solidFill>
                  <a:schemeClr val="tx1"/>
                </a:solidFill>
              </a:defRPr>
            </a:lvl4pPr>
            <a:lvl5pPr marL="1282500" indent="-202500">
              <a:lnSpc>
                <a:spcPts val="1050"/>
              </a:lnSpc>
              <a:spcBef>
                <a:spcPts val="525"/>
              </a:spcBef>
              <a:buClr>
                <a:srgbClr val="064E83"/>
              </a:buClr>
              <a:defRPr sz="75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7524160" y="4731191"/>
            <a:ext cx="1619840" cy="162000"/>
          </a:xfrm>
          <a:prstGeom prst="rect">
            <a:avLst/>
          </a:prstGeom>
        </p:spPr>
        <p:txBody>
          <a:bodyPr lIns="0" tIns="0" rIns="0" bIns="0" anchor="b" anchorCtr="0"/>
          <a:lstStyle>
            <a:lvl1pPr algn="ctr">
              <a:defRPr sz="675"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6424988" y="4731192"/>
            <a:ext cx="1099172" cy="172993"/>
          </a:xfrm>
          <a:prstGeom prst="rect">
            <a:avLst/>
          </a:prstGeom>
        </p:spPr>
        <p:txBody>
          <a:bodyPr vert="horz" lIns="0" tIns="0" rIns="0" bIns="0" rtlCol="0" anchor="b" anchorCtr="0"/>
          <a:lstStyle>
            <a:lvl1pPr algn="r">
              <a:defRPr>
                <a:solidFill>
                  <a:schemeClr val="bg1"/>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1817253" y="4731192"/>
            <a:ext cx="3041021" cy="172993"/>
          </a:xfrm>
          <a:prstGeom prst="rect">
            <a:avLst/>
          </a:prstGeom>
        </p:spPr>
        <p:txBody>
          <a:bodyPr vert="horz" lIns="0" tIns="0" rIns="0" bIns="0" rtlCol="0" anchor="b" anchorCtr="0">
            <a:noAutofit/>
          </a:bodyPr>
          <a:lstStyle>
            <a:lvl1pPr algn="l">
              <a:defRPr sz="675"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0211" y="4731190"/>
            <a:ext cx="1007042" cy="172994"/>
          </a:xfrm>
          <a:prstGeom prst="rect">
            <a:avLst/>
          </a:prstGeom>
        </p:spPr>
      </p:pic>
    </p:spTree>
    <p:extLst>
      <p:ext uri="{BB962C8B-B14F-4D97-AF65-F5344CB8AC3E}">
        <p14:creationId xmlns:p14="http://schemas.microsoft.com/office/powerpoint/2010/main" val="451769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1"/>
              </a:buClr>
              <a:buSzPts val="1400"/>
              <a:buNone/>
              <a:defRPr>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7" name="Google Shape;87;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88" name="Google Shape;88;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
        <p:cNvGrpSpPr/>
        <p:nvPr/>
      </p:nvGrpSpPr>
      <p:grpSpPr>
        <a:xfrm>
          <a:off x="0" y="0"/>
          <a:ext cx="0" cy="0"/>
          <a:chOff x="0" y="0"/>
          <a:chExt cx="0" cy="0"/>
        </a:xfrm>
      </p:grpSpPr>
      <p:sp>
        <p:nvSpPr>
          <p:cNvPr id="90" name="Google Shape;90;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1" name="Google Shape;91;p22"/>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92" name="Google Shape;92;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3"/>
        <p:cNvGrpSpPr/>
        <p:nvPr/>
      </p:nvGrpSpPr>
      <p:grpSpPr>
        <a:xfrm>
          <a:off x="0" y="0"/>
          <a:ext cx="0" cy="0"/>
          <a:chOff x="0" y="0"/>
          <a:chExt cx="0" cy="0"/>
        </a:xfrm>
      </p:grpSpPr>
      <p:sp>
        <p:nvSpPr>
          <p:cNvPr id="74" name="Google Shape;74;p6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24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685800" marR="0" lvl="1" indent="-171450" algn="l" rtl="0">
              <a:lnSpc>
                <a:spcPct val="100000"/>
              </a:lnSpc>
              <a:spcBef>
                <a:spcPts val="24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1028700" marR="0" lvl="2" indent="-171450" algn="l" rtl="0">
              <a:lnSpc>
                <a:spcPct val="100000"/>
              </a:lnSpc>
              <a:spcBef>
                <a:spcPts val="24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1371600" marR="0" lvl="3" indent="-171450" algn="l" rtl="0">
              <a:lnSpc>
                <a:spcPct val="100000"/>
              </a:lnSpc>
              <a:spcBef>
                <a:spcPts val="24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1714500" marR="0" lvl="4" indent="-171450" algn="l" rtl="0">
              <a:lnSpc>
                <a:spcPct val="100000"/>
              </a:lnSpc>
              <a:spcBef>
                <a:spcPts val="24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5" name="Google Shape;75;p62"/>
          <p:cNvSpPr/>
          <p:nvPr/>
        </p:nvSpPr>
        <p:spPr>
          <a:xfrm>
            <a:off x="0" y="1"/>
            <a:ext cx="8686800" cy="514349"/>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76" name="Google Shape;76;p62"/>
          <p:cNvSpPr/>
          <p:nvPr/>
        </p:nvSpPr>
        <p:spPr>
          <a:xfrm rot="10800000" flipH="1">
            <a:off x="0" y="546795"/>
            <a:ext cx="9144000" cy="27432"/>
          </a:xfrm>
          <a:prstGeom prst="rect">
            <a:avLst/>
          </a:prstGeom>
          <a:solidFill>
            <a:srgbClr val="FFD24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77" name="Google Shape;77;p62"/>
          <p:cNvSpPr txBox="1">
            <a:spLocks noGrp="1"/>
          </p:cNvSpPr>
          <p:nvPr>
            <p:ph type="title"/>
          </p:nvPr>
        </p:nvSpPr>
        <p:spPr>
          <a:xfrm>
            <a:off x="1295400" y="114300"/>
            <a:ext cx="7391400" cy="36980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78" name="Google Shape;78;p6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298" y="28573"/>
            <a:ext cx="876302" cy="657227"/>
          </a:xfrm>
          <a:prstGeom prst="rect">
            <a:avLst/>
          </a:prstGeom>
          <a:noFill/>
          <a:ln>
            <a:noFill/>
          </a:ln>
        </p:spPr>
      </p:pic>
    </p:spTree>
    <p:extLst>
      <p:ext uri="{BB962C8B-B14F-4D97-AF65-F5344CB8AC3E}">
        <p14:creationId xmlns:p14="http://schemas.microsoft.com/office/powerpoint/2010/main" val="9407412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6.jpeg"/><Relationship Id="rId5" Type="http://schemas.openxmlformats.org/officeDocument/2006/relationships/slideLayout" Target="../slideLayouts/slideLayout6.xml"/><Relationship Id="rId10" Type="http://schemas.openxmlformats.org/officeDocument/2006/relationships/image" Target="../media/image5.png"/><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image" Target="../media/image13.png"/><Relationship Id="rId21" Type="http://schemas.openxmlformats.org/officeDocument/2006/relationships/slideLayout" Target="../slideLayouts/slideLayout45.xml"/><Relationship Id="rId34" Type="http://schemas.openxmlformats.org/officeDocument/2006/relationships/hyperlink" Target="http://www.noaa.gov/research" TargetMode="External"/><Relationship Id="rId42" Type="http://schemas.openxmlformats.org/officeDocument/2006/relationships/hyperlink" Target="http://www.noaa.gov/weather" TargetMode="External"/><Relationship Id="rId47" Type="http://schemas.openxmlformats.org/officeDocument/2006/relationships/image" Target="../media/image17.png"/><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hyperlink" Target="http://www.noaa.gov/marine-aviation" TargetMode="External"/><Relationship Id="rId37" Type="http://schemas.openxmlformats.org/officeDocument/2006/relationships/image" Target="../media/image12.png"/><Relationship Id="rId40" Type="http://schemas.openxmlformats.org/officeDocument/2006/relationships/hyperlink" Target="http://www.noaa.gov/oceans-coasts" TargetMode="External"/><Relationship Id="rId45" Type="http://schemas.openxmlformats.org/officeDocument/2006/relationships/image" Target="../media/image16.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hyperlink" Target="http://www.noaa.gov/satellites" TargetMode="Externa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theme" Target="../theme/theme4.xml"/><Relationship Id="rId44" Type="http://schemas.openxmlformats.org/officeDocument/2006/relationships/hyperlink" Target="https://www.commerce.gov/" TargetMode="Externa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image" Target="../media/image11.png"/><Relationship Id="rId43" Type="http://schemas.openxmlformats.org/officeDocument/2006/relationships/image" Target="../media/image15.png"/><Relationship Id="rId8" Type="http://schemas.openxmlformats.org/officeDocument/2006/relationships/slideLayout" Target="../slideLayouts/slideLayout3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image" Target="../media/image10.png"/><Relationship Id="rId38" Type="http://schemas.openxmlformats.org/officeDocument/2006/relationships/hyperlink" Target="http://www.noaa.gov/fisheries" TargetMode="External"/><Relationship Id="rId46" Type="http://schemas.openxmlformats.org/officeDocument/2006/relationships/hyperlink" Target="http://www.noaa.gov/" TargetMode="External"/><Relationship Id="rId20" Type="http://schemas.openxmlformats.org/officeDocument/2006/relationships/slideLayout" Target="../slideLayouts/slideLayout44.xml"/><Relationship Id="rId41"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2308071" y="1239739"/>
            <a:ext cx="6836100" cy="2683500"/>
          </a:xfrm>
          <a:prstGeom prst="rect">
            <a:avLst/>
          </a:prstGeom>
          <a:solidFill>
            <a:srgbClr val="D8E2F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52" name="Google Shape;52;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898"/>
            <a:ext cx="4261105" cy="5147646"/>
          </a:xfrm>
          <a:prstGeom prst="rect">
            <a:avLst/>
          </a:prstGeom>
          <a:noFill/>
          <a:ln>
            <a:noFill/>
          </a:ln>
        </p:spPr>
      </p:pic>
      <p:pic>
        <p:nvPicPr>
          <p:cNvPr id="53" name="Google Shape;53;p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20928" y="2211931"/>
            <a:ext cx="1548664" cy="1548664"/>
          </a:xfrm>
          <a:prstGeom prst="rect">
            <a:avLst/>
          </a:prstGeom>
          <a:noFill/>
          <a:ln>
            <a:noFill/>
          </a:ln>
        </p:spPr>
      </p:pic>
      <p:sp>
        <p:nvSpPr>
          <p:cNvPr id="54" name="Google Shape;54;p13"/>
          <p:cNvSpPr txBox="1"/>
          <p:nvPr/>
        </p:nvSpPr>
        <p:spPr>
          <a:xfrm>
            <a:off x="305937" y="3825264"/>
            <a:ext cx="3130800" cy="7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1800" b="1">
                <a:solidFill>
                  <a:schemeClr val="lt1"/>
                </a:solidFill>
                <a:latin typeface="Calibri"/>
                <a:ea typeface="Calibri"/>
                <a:cs typeface="Calibri"/>
                <a:sym typeface="Calibri"/>
              </a:rPr>
              <a:t>National Environmental Satellite, Data, and Information Service </a:t>
            </a:r>
            <a:endParaRPr sz="1500" b="1"/>
          </a:p>
        </p:txBody>
      </p:sp>
      <p:pic>
        <p:nvPicPr>
          <p:cNvPr id="55" name="Google Shape;55;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48483" y="-4898"/>
            <a:ext cx="1915819" cy="17419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pic>
        <p:nvPicPr>
          <p:cNvPr id="58" name="Google Shape;58;p1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0" y="4815038"/>
            <a:ext cx="8743947" cy="342900"/>
          </a:xfrm>
          <a:prstGeom prst="rect">
            <a:avLst/>
          </a:prstGeom>
          <a:noFill/>
          <a:ln>
            <a:noFill/>
          </a:ln>
        </p:spPr>
      </p:pic>
      <p:sp>
        <p:nvSpPr>
          <p:cNvPr id="59" name="Google Shape;59;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1" name="Google Shape;61;p15"/>
          <p:cNvSpPr txBox="1"/>
          <p:nvPr/>
        </p:nvSpPr>
        <p:spPr>
          <a:xfrm>
            <a:off x="8521364" y="4832250"/>
            <a:ext cx="6225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None/>
            </a:pPr>
            <a:fld id="{00000000-1234-1234-1234-123412341234}" type="slidenum">
              <a:rPr lang="en"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grpSp>
        <p:nvGrpSpPr>
          <p:cNvPr id="62" name="Google Shape;62;p15"/>
          <p:cNvGrpSpPr/>
          <p:nvPr/>
        </p:nvGrpSpPr>
        <p:grpSpPr>
          <a:xfrm>
            <a:off x="81613" y="4583862"/>
            <a:ext cx="500550" cy="500550"/>
            <a:chOff x="310960" y="5520595"/>
            <a:chExt cx="1239600" cy="1239600"/>
          </a:xfrm>
        </p:grpSpPr>
        <p:sp>
          <p:nvSpPr>
            <p:cNvPr id="63" name="Google Shape;63;p15"/>
            <p:cNvSpPr/>
            <p:nvPr/>
          </p:nvSpPr>
          <p:spPr>
            <a:xfrm>
              <a:off x="310960" y="5520595"/>
              <a:ext cx="1239600" cy="12396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Calibri"/>
                <a:ea typeface="Calibri"/>
                <a:cs typeface="Calibri"/>
                <a:sym typeface="Calibri"/>
              </a:endParaRPr>
            </a:p>
          </p:txBody>
        </p:sp>
        <p:pic>
          <p:nvPicPr>
            <p:cNvPr id="64" name="Google Shape;64;p15"/>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352776" y="5562411"/>
              <a:ext cx="1156073" cy="1156073"/>
            </a:xfrm>
            <a:prstGeom prst="rect">
              <a:avLst/>
            </a:prstGeom>
            <a:noFill/>
            <a:ln>
              <a:noFill/>
            </a:ln>
          </p:spPr>
        </p:pic>
      </p:grpSp>
      <p:sp>
        <p:nvSpPr>
          <p:cNvPr id="65" name="Google Shape;65;p15"/>
          <p:cNvSpPr txBox="1"/>
          <p:nvPr/>
        </p:nvSpPr>
        <p:spPr>
          <a:xfrm>
            <a:off x="692750" y="4863957"/>
            <a:ext cx="57474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chemeClr val="lt1"/>
                </a:solidFill>
                <a:latin typeface="Calibri"/>
                <a:ea typeface="Calibri"/>
                <a:cs typeface="Calibri"/>
                <a:sym typeface="Calibri"/>
              </a:rPr>
              <a:t>NOAA National Environmental Satellite, Data, and Information Service</a:t>
            </a:r>
            <a:endParaRPr sz="1100"/>
          </a:p>
        </p:txBody>
      </p:sp>
      <p:sp>
        <p:nvSpPr>
          <p:cNvPr id="66" name="Google Shape;66;p15"/>
          <p:cNvSpPr/>
          <p:nvPr/>
        </p:nvSpPr>
        <p:spPr>
          <a:xfrm>
            <a:off x="0" y="0"/>
            <a:ext cx="9144000" cy="240000"/>
          </a:xfrm>
          <a:prstGeom prst="rect">
            <a:avLst/>
          </a:prstGeom>
          <a:blipFill rotWithShape="1">
            <a:blip r:embed="rId11" cstate="email">
              <a:alphaModFix/>
              <a:extLst>
                <a:ext uri="{28A0092B-C50C-407E-A947-70E740481C1C}">
                  <a14:useLocalDpi xmlns:a14="http://schemas.microsoft.com/office/drawing/2010/main"/>
                </a:ext>
              </a:extLst>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61"/>
          <p:cNvSpPr/>
          <p:nvPr/>
        </p:nvSpPr>
        <p:spPr>
          <a:xfrm>
            <a:off x="0" y="4970376"/>
            <a:ext cx="9144000" cy="173124"/>
          </a:xfrm>
          <a:prstGeom prst="rect">
            <a:avLst/>
          </a:prstGeom>
          <a:solidFill>
            <a:srgbClr val="0594C9"/>
          </a:solidFill>
          <a:ln w="25400"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72" name="Google Shape;72;p61"/>
          <p:cNvSpPr txBox="1"/>
          <p:nvPr/>
        </p:nvSpPr>
        <p:spPr>
          <a:xfrm>
            <a:off x="8686800" y="4970376"/>
            <a:ext cx="457201" cy="17312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750" b="0" i="0" u="none" strike="noStrike" cap="none">
                <a:solidFill>
                  <a:schemeClr val="lt1"/>
                </a:solidFill>
                <a:latin typeface="Arial"/>
                <a:ea typeface="Arial"/>
                <a:cs typeface="Arial"/>
                <a:sym typeface="Arial"/>
              </a:rPr>
              <a:pPr marL="0" marR="0" lvl="0" indent="0" algn="ctr" rtl="0">
                <a:lnSpc>
                  <a:spcPct val="100000"/>
                </a:lnSpc>
                <a:spcBef>
                  <a:spcPts val="0"/>
                </a:spcBef>
                <a:spcAft>
                  <a:spcPts val="0"/>
                </a:spcAft>
                <a:buClr>
                  <a:srgbClr val="000000"/>
                </a:buClr>
                <a:buSzPts val="1000"/>
                <a:buFont typeface="Arial"/>
                <a:buNone/>
              </a:pPr>
              <a:t>‹#›</a:t>
            </a:fld>
            <a:endParaRPr sz="7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4567592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71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grpSp>
        <p:nvGrpSpPr>
          <p:cNvPr id="277" name="Google Shape;277;p12"/>
          <p:cNvGrpSpPr/>
          <p:nvPr/>
        </p:nvGrpSpPr>
        <p:grpSpPr>
          <a:xfrm>
            <a:off x="-30388" y="0"/>
            <a:ext cx="472440" cy="5143500"/>
            <a:chOff x="-15240" y="0"/>
            <a:chExt cx="472440" cy="6858000"/>
          </a:xfrm>
        </p:grpSpPr>
        <p:sp>
          <p:nvSpPr>
            <p:cNvPr id="278" name="Google Shape;278;p12"/>
            <p:cNvSpPr/>
            <p:nvPr/>
          </p:nvSpPr>
          <p:spPr>
            <a:xfrm>
              <a:off x="10668" y="0"/>
              <a:ext cx="420624" cy="6858000"/>
            </a:xfrm>
            <a:prstGeom prst="rect">
              <a:avLst/>
            </a:prstGeom>
            <a:solidFill>
              <a:srgbClr val="009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013" b="0" i="0" u="none" strike="noStrike" cap="none">
                <a:solidFill>
                  <a:schemeClr val="lt1"/>
                </a:solidFill>
                <a:latin typeface="Calibri"/>
                <a:ea typeface="Calibri"/>
                <a:cs typeface="Calibri"/>
                <a:sym typeface="Calibri"/>
              </a:endParaRPr>
            </a:p>
          </p:txBody>
        </p:sp>
        <p:sp>
          <p:nvSpPr>
            <p:cNvPr id="279" name="Google Shape;279;p12"/>
            <p:cNvSpPr/>
            <p:nvPr/>
          </p:nvSpPr>
          <p:spPr>
            <a:xfrm>
              <a:off x="16002" y="3197352"/>
              <a:ext cx="409956" cy="1069848"/>
            </a:xfrm>
            <a:prstGeom prst="rect">
              <a:avLst/>
            </a:prstGeom>
            <a:solidFill>
              <a:srgbClr val="0B45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013" b="0" i="0" u="none" strike="noStrike" cap="none">
                <a:solidFill>
                  <a:schemeClr val="lt1"/>
                </a:solidFill>
                <a:latin typeface="Calibri"/>
                <a:ea typeface="Calibri"/>
                <a:cs typeface="Calibri"/>
                <a:sym typeface="Calibri"/>
              </a:endParaRPr>
            </a:p>
          </p:txBody>
        </p:sp>
        <p:pic>
          <p:nvPicPr>
            <p:cNvPr id="280" name="Google Shape;280;p12" descr="C:\Users\jacqui.fenner\Desktop\PTT templates\images\noaa icons\noaa_icons-04.png">
              <a:hlinkClick r:id="rId32"/>
            </p:cNvPr>
            <p:cNvPicPr preferRelativeResize="0"/>
            <p:nvPr/>
          </p:nvPicPr>
          <p:blipFill rotWithShape="1">
            <a:blip r:embed="rId33" cstate="email">
              <a:alphaModFix/>
              <a:extLst>
                <a:ext uri="{28A0092B-C50C-407E-A947-70E740481C1C}">
                  <a14:useLocalDpi xmlns:a14="http://schemas.microsoft.com/office/drawing/2010/main"/>
                </a:ext>
              </a:extLst>
            </a:blip>
            <a:srcRect/>
            <a:stretch/>
          </p:blipFill>
          <p:spPr>
            <a:xfrm>
              <a:off x="-15240" y="5714999"/>
              <a:ext cx="472440" cy="324009"/>
            </a:xfrm>
            <a:prstGeom prst="rect">
              <a:avLst/>
            </a:prstGeom>
            <a:noFill/>
            <a:ln>
              <a:noFill/>
            </a:ln>
          </p:spPr>
        </p:pic>
        <p:pic>
          <p:nvPicPr>
            <p:cNvPr id="281" name="Google Shape;281;p12" descr="C:\Users\jacqui.fenner\Desktop\PTT templates\images\noaa icons\noaa_icons-05.png">
              <a:hlinkClick r:id="rId34"/>
            </p:cNvPr>
            <p:cNvPicPr preferRelativeResize="0"/>
            <p:nvPr/>
          </p:nvPicPr>
          <p:blipFill rotWithShape="1">
            <a:blip r:embed="rId35" cstate="email">
              <a:alphaModFix/>
              <a:extLst>
                <a:ext uri="{28A0092B-C50C-407E-A947-70E740481C1C}">
                  <a14:useLocalDpi xmlns:a14="http://schemas.microsoft.com/office/drawing/2010/main"/>
                </a:ext>
              </a:extLst>
            </a:blip>
            <a:srcRect/>
            <a:stretch/>
          </p:blipFill>
          <p:spPr>
            <a:xfrm>
              <a:off x="-15240" y="4648200"/>
              <a:ext cx="472440" cy="324009"/>
            </a:xfrm>
            <a:prstGeom prst="rect">
              <a:avLst/>
            </a:prstGeom>
            <a:noFill/>
            <a:ln>
              <a:noFill/>
            </a:ln>
          </p:spPr>
        </p:pic>
        <p:pic>
          <p:nvPicPr>
            <p:cNvPr id="282" name="Google Shape;282;p12" descr="C:\Users\jacqui.fenner\Desktop\PTT templates\images\noaa icons\noaa_icons-06.png">
              <a:hlinkClick r:id="rId36"/>
            </p:cNvPr>
            <p:cNvPicPr preferRelativeResize="0"/>
            <p:nvPr/>
          </p:nvPicPr>
          <p:blipFill rotWithShape="1">
            <a:blip r:embed="rId37" cstate="email">
              <a:alphaModFix/>
              <a:extLst>
                <a:ext uri="{28A0092B-C50C-407E-A947-70E740481C1C}">
                  <a14:useLocalDpi xmlns:a14="http://schemas.microsoft.com/office/drawing/2010/main"/>
                </a:ext>
              </a:extLst>
            </a:blip>
            <a:srcRect/>
            <a:stretch/>
          </p:blipFill>
          <p:spPr>
            <a:xfrm>
              <a:off x="-15240" y="3581400"/>
              <a:ext cx="472440" cy="324009"/>
            </a:xfrm>
            <a:prstGeom prst="rect">
              <a:avLst/>
            </a:prstGeom>
            <a:noFill/>
            <a:ln>
              <a:noFill/>
            </a:ln>
          </p:spPr>
        </p:pic>
        <p:pic>
          <p:nvPicPr>
            <p:cNvPr id="283" name="Google Shape;283;p12" descr="C:\Users\jacqui.fenner\Desktop\PTT templates\images\noaa icons\noaa_icons-07.png">
              <a:hlinkClick r:id="rId38"/>
            </p:cNvPr>
            <p:cNvPicPr preferRelativeResize="0"/>
            <p:nvPr/>
          </p:nvPicPr>
          <p:blipFill rotWithShape="1">
            <a:blip r:embed="rId39" cstate="email">
              <a:alphaModFix/>
              <a:extLst>
                <a:ext uri="{28A0092B-C50C-407E-A947-70E740481C1C}">
                  <a14:useLocalDpi xmlns:a14="http://schemas.microsoft.com/office/drawing/2010/main"/>
                </a:ext>
              </a:extLst>
            </a:blip>
            <a:srcRect/>
            <a:stretch/>
          </p:blipFill>
          <p:spPr>
            <a:xfrm>
              <a:off x="-15240" y="2514600"/>
              <a:ext cx="472440" cy="324009"/>
            </a:xfrm>
            <a:prstGeom prst="rect">
              <a:avLst/>
            </a:prstGeom>
            <a:noFill/>
            <a:ln>
              <a:noFill/>
            </a:ln>
          </p:spPr>
        </p:pic>
        <p:pic>
          <p:nvPicPr>
            <p:cNvPr id="284" name="Google Shape;284;p12" descr="C:\Users\jacqui.fenner\Desktop\PTT templates\images\noaa icons\noaa_icons-08.png">
              <a:hlinkClick r:id="rId40"/>
            </p:cNvPr>
            <p:cNvPicPr preferRelativeResize="0"/>
            <p:nvPr/>
          </p:nvPicPr>
          <p:blipFill rotWithShape="1">
            <a:blip r:embed="rId41" cstate="email">
              <a:alphaModFix/>
              <a:extLst>
                <a:ext uri="{28A0092B-C50C-407E-A947-70E740481C1C}">
                  <a14:useLocalDpi xmlns:a14="http://schemas.microsoft.com/office/drawing/2010/main"/>
                </a:ext>
              </a:extLst>
            </a:blip>
            <a:srcRect/>
            <a:stretch/>
          </p:blipFill>
          <p:spPr>
            <a:xfrm>
              <a:off x="-15240" y="1447800"/>
              <a:ext cx="472440" cy="324009"/>
            </a:xfrm>
            <a:prstGeom prst="rect">
              <a:avLst/>
            </a:prstGeom>
            <a:noFill/>
            <a:ln>
              <a:noFill/>
            </a:ln>
          </p:spPr>
        </p:pic>
        <p:pic>
          <p:nvPicPr>
            <p:cNvPr id="285" name="Google Shape;285;p12" descr="C:\Users\jacqui.fenner\Desktop\PTT templates\images\noaa icons\noaa_icons-10.png">
              <a:hlinkClick r:id="rId42"/>
            </p:cNvPr>
            <p:cNvPicPr preferRelativeResize="0"/>
            <p:nvPr/>
          </p:nvPicPr>
          <p:blipFill rotWithShape="1">
            <a:blip r:embed="rId43" cstate="email">
              <a:alphaModFix/>
              <a:extLst>
                <a:ext uri="{28A0092B-C50C-407E-A947-70E740481C1C}">
                  <a14:useLocalDpi xmlns:a14="http://schemas.microsoft.com/office/drawing/2010/main"/>
                </a:ext>
              </a:extLst>
            </a:blip>
            <a:srcRect/>
            <a:stretch/>
          </p:blipFill>
          <p:spPr>
            <a:xfrm>
              <a:off x="-15240" y="381000"/>
              <a:ext cx="472440" cy="324009"/>
            </a:xfrm>
            <a:prstGeom prst="rect">
              <a:avLst/>
            </a:prstGeom>
            <a:noFill/>
            <a:ln>
              <a:noFill/>
            </a:ln>
          </p:spPr>
        </p:pic>
        <p:grpSp>
          <p:nvGrpSpPr>
            <p:cNvPr id="286" name="Google Shape;286;p12"/>
            <p:cNvGrpSpPr/>
            <p:nvPr/>
          </p:nvGrpSpPr>
          <p:grpSpPr>
            <a:xfrm>
              <a:off x="15148" y="0"/>
              <a:ext cx="420624" cy="6858000"/>
              <a:chOff x="15148" y="0"/>
              <a:chExt cx="420624" cy="6858000"/>
            </a:xfrm>
          </p:grpSpPr>
          <p:grpSp>
            <p:nvGrpSpPr>
              <p:cNvPr id="287" name="Google Shape;287;p12"/>
              <p:cNvGrpSpPr/>
              <p:nvPr/>
            </p:nvGrpSpPr>
            <p:grpSpPr>
              <a:xfrm>
                <a:off x="15148" y="1066800"/>
                <a:ext cx="420624" cy="5334000"/>
                <a:chOff x="15148" y="1066800"/>
                <a:chExt cx="420624" cy="5334000"/>
              </a:xfrm>
            </p:grpSpPr>
            <p:cxnSp>
              <p:nvCxnSpPr>
                <p:cNvPr id="288" name="Google Shape;288;p12"/>
                <p:cNvCxnSpPr/>
                <p:nvPr/>
              </p:nvCxnSpPr>
              <p:spPr>
                <a:xfrm>
                  <a:off x="15148" y="42672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89" name="Google Shape;289;p12"/>
                <p:cNvCxnSpPr/>
                <p:nvPr/>
              </p:nvCxnSpPr>
              <p:spPr>
                <a:xfrm>
                  <a:off x="15148" y="32004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90" name="Google Shape;290;p12"/>
                <p:cNvCxnSpPr/>
                <p:nvPr/>
              </p:nvCxnSpPr>
              <p:spPr>
                <a:xfrm>
                  <a:off x="15148" y="21336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91" name="Google Shape;291;p12"/>
                <p:cNvCxnSpPr/>
                <p:nvPr/>
              </p:nvCxnSpPr>
              <p:spPr>
                <a:xfrm>
                  <a:off x="15148" y="53340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92" name="Google Shape;292;p12"/>
                <p:cNvCxnSpPr/>
                <p:nvPr/>
              </p:nvCxnSpPr>
              <p:spPr>
                <a:xfrm>
                  <a:off x="15148" y="10668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93" name="Google Shape;293;p12"/>
                <p:cNvCxnSpPr/>
                <p:nvPr/>
              </p:nvCxnSpPr>
              <p:spPr>
                <a:xfrm>
                  <a:off x="15148" y="6400800"/>
                  <a:ext cx="420624" cy="0"/>
                </a:xfrm>
                <a:prstGeom prst="straightConnector1">
                  <a:avLst/>
                </a:prstGeom>
                <a:noFill/>
                <a:ln w="9525" cap="flat" cmpd="sng">
                  <a:solidFill>
                    <a:schemeClr val="lt1">
                      <a:alpha val="40000"/>
                    </a:schemeClr>
                  </a:solidFill>
                  <a:prstDash val="solid"/>
                  <a:round/>
                  <a:headEnd type="none" w="sm" len="sm"/>
                  <a:tailEnd type="none" w="sm" len="sm"/>
                </a:ln>
              </p:spPr>
            </p:cxnSp>
          </p:grpSp>
          <p:cxnSp>
            <p:nvCxnSpPr>
              <p:cNvPr id="294" name="Google Shape;294;p12"/>
              <p:cNvCxnSpPr/>
              <p:nvPr/>
            </p:nvCxnSpPr>
            <p:spPr>
              <a:xfrm>
                <a:off x="431292" y="0"/>
                <a:ext cx="0" cy="6858000"/>
              </a:xfrm>
              <a:prstGeom prst="straightConnector1">
                <a:avLst/>
              </a:prstGeom>
              <a:noFill/>
              <a:ln w="9525" cap="flat" cmpd="sng">
                <a:solidFill>
                  <a:schemeClr val="lt1">
                    <a:alpha val="40000"/>
                  </a:schemeClr>
                </a:solidFill>
                <a:prstDash val="solid"/>
                <a:round/>
                <a:headEnd type="none" w="sm" len="sm"/>
                <a:tailEnd type="none" w="sm" len="sm"/>
              </a:ln>
            </p:spPr>
          </p:cxnSp>
        </p:grpSp>
      </p:grpSp>
      <p:sp>
        <p:nvSpPr>
          <p:cNvPr id="295" name="Google Shape;295;p12"/>
          <p:cNvSpPr/>
          <p:nvPr/>
        </p:nvSpPr>
        <p:spPr>
          <a:xfrm>
            <a:off x="0" y="4800601"/>
            <a:ext cx="9144000" cy="342900"/>
          </a:xfrm>
          <a:prstGeom prst="rect">
            <a:avLst/>
          </a:prstGeom>
          <a:solidFill>
            <a:srgbClr val="D6F5FF"/>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013" b="0" i="0" u="none" strike="noStrike" cap="none">
              <a:solidFill>
                <a:schemeClr val="lt1"/>
              </a:solidFill>
              <a:latin typeface="Calibri"/>
              <a:ea typeface="Calibri"/>
              <a:cs typeface="Calibri"/>
              <a:sym typeface="Calibri"/>
            </a:endParaRPr>
          </a:p>
        </p:txBody>
      </p:sp>
      <p:sp>
        <p:nvSpPr>
          <p:cNvPr id="296" name="Google Shape;296;p12"/>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99D8"/>
              </a:buClr>
              <a:buSzPts val="2400"/>
              <a:buFont typeface="Arial"/>
              <a:buNone/>
              <a:defRPr sz="2400" b="1" i="0" u="none" strike="noStrike" cap="none">
                <a:solidFill>
                  <a:srgbClr val="0099D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7" name="Google Shape;297;p12"/>
          <p:cNvSpPr txBox="1">
            <a:spLocks noGrp="1"/>
          </p:cNvSpPr>
          <p:nvPr>
            <p:ph type="body" idx="1"/>
          </p:nvPr>
        </p:nvSpPr>
        <p:spPr>
          <a:xfrm>
            <a:off x="752889" y="914400"/>
            <a:ext cx="7933912" cy="3714750"/>
          </a:xfrm>
          <a:prstGeom prst="rect">
            <a:avLst/>
          </a:prstGeom>
          <a:noFill/>
          <a:ln>
            <a:noFill/>
          </a:ln>
        </p:spPr>
        <p:txBody>
          <a:bodyPr spcFirstLastPara="1" wrap="square" lIns="0" tIns="0" rIns="0" bIns="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100000"/>
              </a:lnSpc>
              <a:spcBef>
                <a:spcPts val="420"/>
              </a:spcBef>
              <a:spcAft>
                <a:spcPts val="0"/>
              </a:spcAft>
              <a:buClr>
                <a:srgbClr val="07336F"/>
              </a:buClr>
              <a:buSzPts val="2100"/>
              <a:buFont typeface="Arial"/>
              <a:buChar char="•"/>
              <a:defRPr sz="2100" b="0" i="0" u="none" strike="noStrike" cap="none">
                <a:solidFill>
                  <a:srgbClr val="07336F"/>
                </a:solidFill>
                <a:latin typeface="Arial"/>
                <a:ea typeface="Arial"/>
                <a:cs typeface="Arial"/>
                <a:sym typeface="Arial"/>
              </a:defRPr>
            </a:lvl2pPr>
            <a:lvl3pPr marL="1371600" marR="0" lvl="2"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3pPr>
            <a:lvl4pPr marL="1828800" marR="0" lvl="3" indent="-323850" algn="l" rtl="0">
              <a:lnSpc>
                <a:spcPct val="100000"/>
              </a:lnSpc>
              <a:spcBef>
                <a:spcPts val="300"/>
              </a:spcBef>
              <a:spcAft>
                <a:spcPts val="0"/>
              </a:spcAft>
              <a:buClr>
                <a:srgbClr val="07336F"/>
              </a:buClr>
              <a:buSzPts val="1500"/>
              <a:buFont typeface="Arial"/>
              <a:buChar char="•"/>
              <a:defRPr sz="1500" b="0" i="0" u="none" strike="noStrike" cap="none">
                <a:solidFill>
                  <a:srgbClr val="07336F"/>
                </a:solidFill>
                <a:latin typeface="Arial"/>
                <a:ea typeface="Arial"/>
                <a:cs typeface="Arial"/>
                <a:sym typeface="Arial"/>
              </a:defRPr>
            </a:lvl4pPr>
            <a:lvl5pPr marL="2286000" marR="0" lvl="4" indent="-314325" algn="l" rtl="0">
              <a:lnSpc>
                <a:spcPct val="100000"/>
              </a:lnSpc>
              <a:spcBef>
                <a:spcPts val="270"/>
              </a:spcBef>
              <a:spcAft>
                <a:spcPts val="0"/>
              </a:spcAft>
              <a:buClr>
                <a:srgbClr val="07336F"/>
              </a:buClr>
              <a:buSzPts val="1350"/>
              <a:buFont typeface="Arial"/>
              <a:buChar char="•"/>
              <a:defRPr sz="1350" b="0" i="0" u="none" strike="noStrike" cap="none">
                <a:solidFill>
                  <a:srgbClr val="07336F"/>
                </a:solidFill>
                <a:latin typeface="Arial"/>
                <a:ea typeface="Arial"/>
                <a:cs typeface="Arial"/>
                <a:sym typeface="Arial"/>
              </a:defRPr>
            </a:lvl5pPr>
            <a:lvl6pPr marL="2743200" marR="0" lvl="5" indent="-304800" algn="l" rtl="0">
              <a:lnSpc>
                <a:spcPct val="100000"/>
              </a:lnSpc>
              <a:spcBef>
                <a:spcPts val="240"/>
              </a:spcBef>
              <a:spcAft>
                <a:spcPts val="0"/>
              </a:spcAft>
              <a:buClr>
                <a:srgbClr val="07336F"/>
              </a:buClr>
              <a:buSzPts val="1200"/>
              <a:buFont typeface="Arial"/>
              <a:buChar char="•"/>
              <a:defRPr sz="1200" b="0" i="0" u="none" strike="noStrike" cap="none">
                <a:solidFill>
                  <a:srgbClr val="07336F"/>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298" name="Google Shape;298;p12" descr="G:\STALL\ST Comms\Templates &amp; Resources\Logos\Other Emblems\DOC Logo\DOC Color.png">
            <a:hlinkClick r:id="rId44"/>
          </p:cNvPr>
          <p:cNvPicPr preferRelativeResize="0"/>
          <p:nvPr/>
        </p:nvPicPr>
        <p:blipFill rotWithShape="1">
          <a:blip r:embed="rId45" cstate="email">
            <a:alphaModFix/>
            <a:extLst>
              <a:ext uri="{28A0092B-C50C-407E-A947-70E740481C1C}">
                <a14:useLocalDpi xmlns:a14="http://schemas.microsoft.com/office/drawing/2010/main"/>
              </a:ext>
            </a:extLst>
          </a:blip>
          <a:srcRect/>
          <a:stretch/>
        </p:blipFill>
        <p:spPr>
          <a:xfrm>
            <a:off x="228601" y="4832593"/>
            <a:ext cx="371888" cy="278916"/>
          </a:xfrm>
          <a:prstGeom prst="rect">
            <a:avLst/>
          </a:prstGeom>
          <a:noFill/>
          <a:ln>
            <a:noFill/>
          </a:ln>
        </p:spPr>
      </p:pic>
      <p:pic>
        <p:nvPicPr>
          <p:cNvPr id="299" name="Google Shape;299;p12">
            <a:hlinkClick r:id="rId46"/>
          </p:cNvPr>
          <p:cNvPicPr preferRelativeResize="0"/>
          <p:nvPr/>
        </p:nvPicPr>
        <p:blipFill rotWithShape="1">
          <a:blip r:embed="rId47" cstate="email">
            <a:alphaModFix/>
            <a:extLst>
              <a:ext uri="{28A0092B-C50C-407E-A947-70E740481C1C}">
                <a14:useLocalDpi xmlns:a14="http://schemas.microsoft.com/office/drawing/2010/main"/>
              </a:ext>
            </a:extLst>
          </a:blip>
          <a:srcRect/>
          <a:stretch/>
        </p:blipFill>
        <p:spPr>
          <a:xfrm>
            <a:off x="639828" y="4836939"/>
            <a:ext cx="360298" cy="270224"/>
          </a:xfrm>
          <a:prstGeom prst="rect">
            <a:avLst/>
          </a:prstGeom>
          <a:noFill/>
          <a:ln>
            <a:noFill/>
          </a:ln>
        </p:spPr>
      </p:pic>
      <p:sp>
        <p:nvSpPr>
          <p:cNvPr id="300" name="Google Shape;300;p12"/>
          <p:cNvSpPr txBox="1"/>
          <p:nvPr/>
        </p:nvSpPr>
        <p:spPr>
          <a:xfrm>
            <a:off x="1447800" y="4913785"/>
            <a:ext cx="7239000" cy="86627"/>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750"/>
              <a:buFont typeface="Arial"/>
              <a:buNone/>
            </a:pPr>
            <a:r>
              <a:rPr lang="en-US" sz="563" b="0" i="0" u="none" strike="noStrike" cap="non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lang="en-US" sz="563" b="0" i="0" u="none" strike="noStrike" cap="none">
                <a:solidFill>
                  <a:srgbClr val="0B4596"/>
                </a:solidFill>
                <a:latin typeface="Arial Narrow"/>
                <a:ea typeface="Arial Narrow"/>
                <a:cs typeface="Arial Narrow"/>
                <a:sym typeface="Arial Narrow"/>
              </a:rPr>
              <a:pPr marL="0" marR="0" lvl="0" indent="0" algn="r" rtl="0">
                <a:lnSpc>
                  <a:spcPct val="100000"/>
                </a:lnSpc>
                <a:spcBef>
                  <a:spcPts val="0"/>
                </a:spcBef>
                <a:spcAft>
                  <a:spcPts val="0"/>
                </a:spcAft>
                <a:buClr>
                  <a:srgbClr val="000000"/>
                </a:buClr>
                <a:buSzPts val="750"/>
                <a:buFont typeface="Arial"/>
                <a:buNone/>
              </a:pPr>
              <a:t>‹#›</a:t>
            </a:fld>
            <a:endParaRPr sz="563" b="0" i="0" u="none" strike="noStrike" cap="none">
              <a:solidFill>
                <a:srgbClr val="0B4596"/>
              </a:solidFill>
              <a:latin typeface="Arial Narrow"/>
              <a:ea typeface="Arial Narrow"/>
              <a:cs typeface="Arial Narrow"/>
              <a:sym typeface="Arial Narrow"/>
            </a:endParaRPr>
          </a:p>
        </p:txBody>
      </p:sp>
    </p:spTree>
    <p:extLst>
      <p:ext uri="{BB962C8B-B14F-4D97-AF65-F5344CB8AC3E}">
        <p14:creationId xmlns:p14="http://schemas.microsoft.com/office/powerpoint/2010/main" val="32581307"/>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hyperlink" Target="https://sab.noaa.gov/sites/SAB/Meetings/2020%20Documents/August%202020/PPGC%20Strategic%20Plan%20(DRAFT)%20V.1.pdf?ver=2020-08-24-181838-183&amp;timestamp=159830759994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3"/>
          <p:cNvSpPr txBox="1"/>
          <p:nvPr/>
        </p:nvSpPr>
        <p:spPr>
          <a:xfrm>
            <a:off x="3852600" y="1440576"/>
            <a:ext cx="5103000" cy="7510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rgbClr val="2F5496"/>
              </a:buClr>
              <a:buSzPts val="3800"/>
              <a:buFont typeface="Arial Narrow"/>
              <a:buNone/>
            </a:pPr>
            <a:r>
              <a:rPr lang="en" sz="3800" dirty="0">
                <a:solidFill>
                  <a:srgbClr val="2F5496"/>
                </a:solidFill>
                <a:latin typeface="Calibri"/>
                <a:ea typeface="Calibri"/>
                <a:cs typeface="Calibri"/>
                <a:sym typeface="Calibri"/>
              </a:rPr>
              <a:t>Application Drivers for Observations</a:t>
            </a:r>
            <a:endParaRPr sz="1100" b="0" i="0" u="none" strike="noStrike" cap="none" dirty="0">
              <a:solidFill>
                <a:srgbClr val="000000"/>
              </a:solidFill>
              <a:latin typeface="Calibri"/>
              <a:ea typeface="Calibri"/>
              <a:cs typeface="Calibri"/>
              <a:sym typeface="Calibri"/>
            </a:endParaRPr>
          </a:p>
        </p:txBody>
      </p:sp>
      <p:sp>
        <p:nvSpPr>
          <p:cNvPr id="98" name="Google Shape;98;p23"/>
          <p:cNvSpPr txBox="1"/>
          <p:nvPr/>
        </p:nvSpPr>
        <p:spPr>
          <a:xfrm>
            <a:off x="3852600" y="2732544"/>
            <a:ext cx="5291400" cy="43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1000" b="0" i="0" u="none" strike="noStrike" cap="none" dirty="0">
              <a:solidFill>
                <a:srgbClr val="000000"/>
              </a:solidFill>
              <a:latin typeface="Calibri"/>
              <a:ea typeface="Calibri"/>
              <a:cs typeface="Calibri"/>
              <a:sym typeface="Calibri"/>
            </a:endParaRPr>
          </a:p>
        </p:txBody>
      </p:sp>
      <p:sp>
        <p:nvSpPr>
          <p:cNvPr id="99" name="Google Shape;99;p23"/>
          <p:cNvSpPr txBox="1"/>
          <p:nvPr/>
        </p:nvSpPr>
        <p:spPr>
          <a:xfrm>
            <a:off x="305937" y="4605239"/>
            <a:ext cx="1540200" cy="4302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1100"/>
              <a:buFont typeface="Arial"/>
              <a:buNone/>
            </a:pPr>
            <a:r>
              <a:rPr lang="en" sz="1500" dirty="0">
                <a:solidFill>
                  <a:schemeClr val="lt1"/>
                </a:solidFill>
                <a:latin typeface="Calibri"/>
                <a:ea typeface="Calibri"/>
                <a:cs typeface="Calibri"/>
                <a:sym typeface="Calibri"/>
              </a:rPr>
              <a:t>May 10, 2021</a:t>
            </a:r>
            <a:endParaRPr sz="1100" b="0" i="0" u="none" strike="noStrike" cap="none" dirty="0">
              <a:solidFill>
                <a:srgbClr val="000000"/>
              </a:solidFill>
              <a:latin typeface="Calibri"/>
              <a:ea typeface="Calibri"/>
              <a:cs typeface="Calibri"/>
              <a:sym typeface="Calibri"/>
            </a:endParaRPr>
          </a:p>
        </p:txBody>
      </p:sp>
      <p:sp>
        <p:nvSpPr>
          <p:cNvPr id="100" name="Google Shape;100;p23"/>
          <p:cNvSpPr txBox="1"/>
          <p:nvPr/>
        </p:nvSpPr>
        <p:spPr>
          <a:xfrm>
            <a:off x="3843612" y="3986549"/>
            <a:ext cx="4861200" cy="62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a:solidFill>
                  <a:srgbClr val="2F5496"/>
                </a:solidFill>
                <a:latin typeface="Calibri"/>
                <a:ea typeface="Calibri"/>
                <a:cs typeface="Calibri"/>
                <a:sym typeface="Calibri"/>
              </a:rPr>
              <a:t>Dr. Mitch Goldberg</a:t>
            </a:r>
            <a:endParaRPr sz="1800">
              <a:solidFill>
                <a:srgbClr val="2F549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solidFill>
                  <a:srgbClr val="2F5496"/>
                </a:solidFill>
                <a:latin typeface="Calibri"/>
                <a:ea typeface="Calibri"/>
                <a:cs typeface="Calibri"/>
                <a:sym typeface="Calibri"/>
              </a:rPr>
              <a:t>NESDIS Chief Scientist</a:t>
            </a:r>
            <a:endParaRPr sz="2700" b="1" i="0" u="none" strike="noStrike" cap="none">
              <a:solidFill>
                <a:srgbClr val="2F5496"/>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060849"/>
            <a:ext cx="2038350" cy="242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9926" y="1060849"/>
            <a:ext cx="1651397" cy="242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15729" y="3511155"/>
            <a:ext cx="5143500"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13"/>
          <p:cNvSpPr txBox="1">
            <a:spLocks noChangeArrowheads="1"/>
          </p:cNvSpPr>
          <p:nvPr/>
        </p:nvSpPr>
        <p:spPr bwMode="auto">
          <a:xfrm>
            <a:off x="1490664" y="3127773"/>
            <a:ext cx="12846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1500" b="1" dirty="0">
                <a:solidFill>
                  <a:srgbClr val="FFFFFF"/>
                </a:solidFill>
                <a:latin typeface="Calibri" pitchFamily="34" charset="0"/>
                <a:cs typeface="Arial" pitchFamily="34" charset="0"/>
              </a:rPr>
              <a:t> AMSR2  03Z</a:t>
            </a:r>
          </a:p>
        </p:txBody>
      </p:sp>
      <p:sp>
        <p:nvSpPr>
          <p:cNvPr id="29703" name="TextBox 14"/>
          <p:cNvSpPr txBox="1">
            <a:spLocks noChangeArrowheads="1"/>
          </p:cNvSpPr>
          <p:nvPr/>
        </p:nvSpPr>
        <p:spPr bwMode="auto">
          <a:xfrm>
            <a:off x="3492103" y="3126582"/>
            <a:ext cx="11560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1500" b="1">
                <a:solidFill>
                  <a:srgbClr val="FFFFFF"/>
                </a:solidFill>
                <a:latin typeface="Calibri" pitchFamily="34" charset="0"/>
                <a:cs typeface="Arial" pitchFamily="34" charset="0"/>
              </a:rPr>
              <a:t>F-15  06Z</a:t>
            </a:r>
          </a:p>
        </p:txBody>
      </p:sp>
      <p:grpSp>
        <p:nvGrpSpPr>
          <p:cNvPr id="29704" name="Group 15"/>
          <p:cNvGrpSpPr>
            <a:grpSpLocks/>
          </p:cNvGrpSpPr>
          <p:nvPr/>
        </p:nvGrpSpPr>
        <p:grpSpPr bwMode="auto">
          <a:xfrm>
            <a:off x="4888706" y="1047751"/>
            <a:ext cx="1343025" cy="2421731"/>
            <a:chOff x="7351064" y="1364102"/>
            <a:chExt cx="1790163" cy="3229577"/>
          </a:xfrm>
        </p:grpSpPr>
        <p:pic>
          <p:nvPicPr>
            <p:cNvPr id="29711" name="Picture 1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51064" y="1364102"/>
              <a:ext cx="1790163" cy="322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TextBox 17"/>
            <p:cNvSpPr txBox="1">
              <a:spLocks noChangeArrowheads="1"/>
            </p:cNvSpPr>
            <p:nvPr/>
          </p:nvSpPr>
          <p:spPr bwMode="auto">
            <a:xfrm>
              <a:off x="7487750" y="4119148"/>
              <a:ext cx="1540521" cy="43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1500" b="1">
                  <a:solidFill>
                    <a:srgbClr val="FFFFFF"/>
                  </a:solidFill>
                  <a:latin typeface="Calibri" pitchFamily="34" charset="0"/>
                  <a:cs typeface="Arial" pitchFamily="34" charset="0"/>
                </a:rPr>
                <a:t>F-17  08Z</a:t>
              </a:r>
            </a:p>
          </p:txBody>
        </p:sp>
      </p:grpSp>
      <p:grpSp>
        <p:nvGrpSpPr>
          <p:cNvPr id="29705" name="Group 18"/>
          <p:cNvGrpSpPr>
            <a:grpSpLocks/>
          </p:cNvGrpSpPr>
          <p:nvPr/>
        </p:nvGrpSpPr>
        <p:grpSpPr bwMode="auto">
          <a:xfrm>
            <a:off x="6263880" y="1047751"/>
            <a:ext cx="1720453" cy="2421731"/>
            <a:chOff x="5011091" y="1381064"/>
            <a:chExt cx="2294898" cy="3229576"/>
          </a:xfrm>
        </p:grpSpPr>
        <p:pic>
          <p:nvPicPr>
            <p:cNvPr id="29709" name="Picture 1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11091" y="1381064"/>
              <a:ext cx="2294898" cy="322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Box 20"/>
            <p:cNvSpPr txBox="1">
              <a:spLocks noChangeArrowheads="1"/>
            </p:cNvSpPr>
            <p:nvPr/>
          </p:nvSpPr>
          <p:spPr bwMode="auto">
            <a:xfrm>
              <a:off x="5302094" y="4112479"/>
              <a:ext cx="1712890" cy="43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1500" b="1">
                  <a:solidFill>
                    <a:srgbClr val="FFFFFF"/>
                  </a:solidFill>
                  <a:latin typeface="Calibri" pitchFamily="34" charset="0"/>
                  <a:cs typeface="Arial" pitchFamily="34" charset="0"/>
                </a:rPr>
                <a:t> AMSR2  16Z</a:t>
              </a:r>
            </a:p>
          </p:txBody>
        </p:sp>
      </p:grpSp>
      <p:sp>
        <p:nvSpPr>
          <p:cNvPr id="23" name="Rectangle 2"/>
          <p:cNvSpPr>
            <a:spLocks noGrp="1" noChangeArrowheads="1"/>
          </p:cNvSpPr>
          <p:nvPr>
            <p:ph type="title"/>
          </p:nvPr>
        </p:nvSpPr>
        <p:spPr>
          <a:xfrm>
            <a:off x="2015728" y="127398"/>
            <a:ext cx="5985272" cy="558403"/>
          </a:xfrm>
          <a:ln>
            <a:miter lim="800000"/>
            <a:headEnd/>
            <a:tailEnd/>
          </a:ln>
        </p:spPr>
        <p:txBody>
          <a:bodyPr anchor="t"/>
          <a:lstStyle/>
          <a:p>
            <a:pPr algn="ctr">
              <a:defRPr/>
            </a:pPr>
            <a:r>
              <a:rPr lang="en-US" sz="2400" dirty="0">
                <a:latin typeface="Calibri" panose="020F0502020204030204" pitchFamily="34" charset="0"/>
                <a:cs typeface="Arial" pitchFamily="34" charset="0"/>
              </a:rPr>
              <a:t> Temporal Sampling Enhancement</a:t>
            </a:r>
            <a:endParaRPr lang="en-US" sz="900" dirty="0">
              <a:latin typeface="Calibri" panose="020F0502020204030204" pitchFamily="34" charset="0"/>
            </a:endParaRPr>
          </a:p>
        </p:txBody>
      </p:sp>
      <p:sp>
        <p:nvSpPr>
          <p:cNvPr id="29708" name="Line 5"/>
          <p:cNvSpPr>
            <a:spLocks noChangeShapeType="1"/>
          </p:cNvSpPr>
          <p:nvPr/>
        </p:nvSpPr>
        <p:spPr bwMode="auto">
          <a:xfrm>
            <a:off x="1143000" y="685800"/>
            <a:ext cx="6858000" cy="0"/>
          </a:xfrm>
          <a:prstGeom prst="line">
            <a:avLst/>
          </a:prstGeom>
          <a:noFill/>
          <a:ln w="571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1985" y="20661"/>
            <a:ext cx="778669" cy="548358"/>
          </a:xfrm>
          <a:prstGeom prst="rect">
            <a:avLst/>
          </a:prstGeom>
        </p:spPr>
      </p:pic>
      <p:sp>
        <p:nvSpPr>
          <p:cNvPr id="19" name="Slide Number Placeholder 2"/>
          <p:cNvSpPr>
            <a:spLocks noGrp="1"/>
          </p:cNvSpPr>
          <p:nvPr>
            <p:ph type="sldNum" sz="quarter" idx="4"/>
          </p:nvPr>
        </p:nvSpPr>
        <p:spPr>
          <a:xfrm>
            <a:off x="5257800" y="4914900"/>
            <a:ext cx="1600200" cy="216694"/>
          </a:xfrm>
          <a:prstGeom prst="rect">
            <a:avLst/>
          </a:prstGeom>
        </p:spPr>
        <p:txBody>
          <a:bodyPr anchor="ctr"/>
          <a:lstStyle>
            <a:defPPr>
              <a:defRPr lang="en-US"/>
            </a:defPPr>
            <a:lvl1pPr marL="0" algn="r" defTabSz="685800" rtl="0" eaLnBrk="1" latinLnBrk="0" hangingPunct="1">
              <a:defRPr lang="en-US" sz="750" b="0" kern="1200" smtClean="0">
                <a:solidFill>
                  <a:schemeClr val="tx1"/>
                </a:solidFill>
                <a:latin typeface="Arial" pitchFamily="34" charset="0"/>
                <a:ea typeface="+mn-ea"/>
                <a:cs typeface="Arial"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3AF08EC-556D-4A1C-845F-2ABFACE9E84C}" type="slidenum">
              <a:rPr lang="en-US" smtClean="0">
                <a:solidFill>
                  <a:srgbClr val="000000"/>
                </a:solidFill>
              </a:rPr>
              <a:pPr/>
              <a:t>10</a:t>
            </a:fld>
            <a:endParaRPr lang="en-US" dirty="0">
              <a:solidFill>
                <a:srgbClr val="000000"/>
              </a:solidFill>
            </a:endParaRPr>
          </a:p>
        </p:txBody>
      </p:sp>
    </p:spTree>
    <p:extLst>
      <p:ext uri="{BB962C8B-B14F-4D97-AF65-F5344CB8AC3E}">
        <p14:creationId xmlns:p14="http://schemas.microsoft.com/office/powerpoint/2010/main" val="1863456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0"/>
          <p:cNvSpPr txBox="1">
            <a:spLocks noGrp="1"/>
          </p:cNvSpPr>
          <p:nvPr>
            <p:ph type="title"/>
          </p:nvPr>
        </p:nvSpPr>
        <p:spPr>
          <a:xfrm>
            <a:off x="688881" y="383987"/>
            <a:ext cx="7933912" cy="594122"/>
          </a:xfrm>
          <a:prstGeom prst="rect">
            <a:avLst/>
          </a:prstGeom>
          <a:noFill/>
          <a:ln>
            <a:noFill/>
          </a:ln>
        </p:spPr>
        <p:txBody>
          <a:bodyPr spcFirstLastPara="1" wrap="square" lIns="0" tIns="0" rIns="0" bIns="0" anchor="ctr" anchorCtr="0">
            <a:noAutofit/>
          </a:bodyPr>
          <a:lstStyle/>
          <a:p>
            <a:pPr algn="l">
              <a:buClr>
                <a:srgbClr val="0099D8"/>
              </a:buClr>
              <a:buSzPts val="2400"/>
            </a:pPr>
            <a:r>
              <a:rPr lang="en-US" dirty="0"/>
              <a:t>Tropical Storm Monitoring. - notional</a:t>
            </a:r>
            <a:endParaRPr dirty="0"/>
          </a:p>
        </p:txBody>
      </p:sp>
      <p:graphicFrame>
        <p:nvGraphicFramePr>
          <p:cNvPr id="456" name="Google Shape;456;p10"/>
          <p:cNvGraphicFramePr/>
          <p:nvPr/>
        </p:nvGraphicFramePr>
        <p:xfrm>
          <a:off x="1495270" y="978109"/>
          <a:ext cx="6146363" cy="3660282"/>
        </p:xfrm>
        <a:graphic>
          <a:graphicData uri="http://schemas.openxmlformats.org/drawingml/2006/table">
            <a:tbl>
              <a:tblPr>
                <a:noFill/>
              </a:tblPr>
              <a:tblGrid>
                <a:gridCol w="819900">
                  <a:extLst>
                    <a:ext uri="{9D8B030D-6E8A-4147-A177-3AD203B41FA5}">
                      <a16:colId xmlns:a16="http://schemas.microsoft.com/office/drawing/2014/main" val="20000"/>
                    </a:ext>
                  </a:extLst>
                </a:gridCol>
                <a:gridCol w="1321294">
                  <a:extLst>
                    <a:ext uri="{9D8B030D-6E8A-4147-A177-3AD203B41FA5}">
                      <a16:colId xmlns:a16="http://schemas.microsoft.com/office/drawing/2014/main" val="20001"/>
                    </a:ext>
                  </a:extLst>
                </a:gridCol>
                <a:gridCol w="1321294">
                  <a:extLst>
                    <a:ext uri="{9D8B030D-6E8A-4147-A177-3AD203B41FA5}">
                      <a16:colId xmlns:a16="http://schemas.microsoft.com/office/drawing/2014/main" val="20002"/>
                    </a:ext>
                  </a:extLst>
                </a:gridCol>
                <a:gridCol w="1386169">
                  <a:extLst>
                    <a:ext uri="{9D8B030D-6E8A-4147-A177-3AD203B41FA5}">
                      <a16:colId xmlns:a16="http://schemas.microsoft.com/office/drawing/2014/main" val="20003"/>
                    </a:ext>
                  </a:extLst>
                </a:gridCol>
                <a:gridCol w="1297706">
                  <a:extLst>
                    <a:ext uri="{9D8B030D-6E8A-4147-A177-3AD203B41FA5}">
                      <a16:colId xmlns:a16="http://schemas.microsoft.com/office/drawing/2014/main" val="20004"/>
                    </a:ext>
                  </a:extLst>
                </a:gridCol>
              </a:tblGrid>
              <a:tr h="353738">
                <a:tc>
                  <a:txBody>
                    <a:bodyPr/>
                    <a:lstStyle/>
                    <a:p>
                      <a:pPr marL="0" marR="0" lvl="0" indent="0" algn="l" rtl="0">
                        <a:spcBef>
                          <a:spcPts val="0"/>
                        </a:spcBef>
                        <a:spcAft>
                          <a:spcPts val="0"/>
                        </a:spcAft>
                        <a:buNone/>
                      </a:pPr>
                      <a:r>
                        <a:rPr lang="en-US" sz="1000" b="1" u="none" strike="noStrike" cap="none"/>
                        <a:t>Driving Applications</a:t>
                      </a:r>
                      <a:endParaRPr sz="1100"/>
                    </a:p>
                  </a:txBody>
                  <a:tcPr marL="21431" marR="21431" marT="14288" marB="14288"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000" b="1" u="none" strike="noStrike" cap="none"/>
                        <a:t>Jobs  to be done</a:t>
                      </a:r>
                      <a:endParaRPr sz="1100"/>
                    </a:p>
                  </a:txBody>
                  <a:tcPr marL="21431" marR="21431" marT="14288" marB="14288"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000" b="1" u="none" strike="noStrike" cap="none"/>
                        <a:t>Current use of satellite information</a:t>
                      </a:r>
                      <a:endParaRPr sz="1100"/>
                    </a:p>
                  </a:txBody>
                  <a:tcPr marL="21431" marR="21431" marT="14288" marB="14288"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000" b="1" u="none" strike="noStrike" cap="none"/>
                        <a:t>How LEO is used </a:t>
                      </a:r>
                      <a:endParaRPr sz="1100"/>
                    </a:p>
                  </a:txBody>
                  <a:tcPr marL="21431" marR="21431" marT="14288" marB="14288"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000" b="1" u="none" strike="noStrike" cap="none"/>
                        <a:t>LEO Primary shortfalls</a:t>
                      </a:r>
                      <a:endParaRPr sz="1100"/>
                    </a:p>
                  </a:txBody>
                  <a:tcPr marL="21431" marR="21431" marT="14288" marB="14288"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91869">
                <a:tc>
                  <a:txBody>
                    <a:bodyPr/>
                    <a:lstStyle/>
                    <a:p>
                      <a:pPr marL="0" marR="0" lvl="0" indent="0" algn="l" rtl="0">
                        <a:spcBef>
                          <a:spcPts val="0"/>
                        </a:spcBef>
                        <a:spcAft>
                          <a:spcPts val="0"/>
                        </a:spcAft>
                        <a:buNone/>
                      </a:pPr>
                      <a:endParaRPr sz="1000" u="none" strike="noStrike" cap="none"/>
                    </a:p>
                  </a:txBody>
                  <a:tcPr marL="21431" marR="21431" marT="14288" marB="14288"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000" u="none" strike="noStrike" cap="none"/>
                    </a:p>
                  </a:txBody>
                  <a:tcPr marL="21431" marR="21431" marT="14288" marB="14288"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000" u="none" strike="noStrike" cap="none"/>
                    </a:p>
                  </a:txBody>
                  <a:tcPr marL="21431" marR="21431" marT="14288" marB="14288"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000" u="none" strike="noStrike" cap="none"/>
                    </a:p>
                  </a:txBody>
                  <a:tcPr marL="21431" marR="21431" marT="14288" marB="14288"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000" u="none" strike="noStrike" cap="none"/>
                    </a:p>
                  </a:txBody>
                  <a:tcPr marL="21431" marR="21431" marT="14288" marB="14288"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114675">
                <a:tc>
                  <a:txBody>
                    <a:bodyPr/>
                    <a:lstStyle/>
                    <a:p>
                      <a:pPr marL="0" marR="0" lvl="0" indent="0" algn="l" rtl="0">
                        <a:spcBef>
                          <a:spcPts val="0"/>
                        </a:spcBef>
                        <a:spcAft>
                          <a:spcPts val="0"/>
                        </a:spcAft>
                        <a:buNone/>
                      </a:pPr>
                      <a:r>
                        <a:rPr lang="en-US" sz="1000" u="none" strike="noStrike" cap="none"/>
                        <a:t>Tropical Storm</a:t>
                      </a:r>
                      <a:endParaRPr sz="1100"/>
                    </a:p>
                    <a:p>
                      <a:pPr marL="0" marR="0" lvl="0" indent="0" algn="l" rtl="0">
                        <a:spcBef>
                          <a:spcPts val="0"/>
                        </a:spcBef>
                        <a:spcAft>
                          <a:spcPts val="0"/>
                        </a:spcAft>
                        <a:buNone/>
                      </a:pPr>
                      <a:r>
                        <a:rPr lang="en-US" sz="1000" u="none" strike="noStrike" cap="none"/>
                        <a:t>Monitoring</a:t>
                      </a:r>
                      <a:endParaRPr sz="1100"/>
                    </a:p>
                  </a:txBody>
                  <a:tcPr marL="21431" marR="21431" marT="14288" marB="14288">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000" u="none" strike="noStrike" cap="none"/>
                    </a:p>
                  </a:txBody>
                  <a:tcPr marL="21431" marR="21431" marT="14288" marB="14288">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000" u="none" strike="noStrike" cap="none"/>
                        <a:t>LEO/GEO</a:t>
                      </a:r>
                      <a:endParaRPr sz="1100"/>
                    </a:p>
                  </a:txBody>
                  <a:tcPr marL="21431" marR="21431" marT="14288" marB="14288">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000" u="none" strike="noStrike" cap="none"/>
                        <a:t>Microwave detection of tropical cyclone centers are especially important when the center cannot be detected by visible or infrared because of clouds. Microwave penetrates clouds for thermal profiling of the tropical cyclone's warm core to assess intensity. Microwave sounders/imagers are also used to estimate rain intensity. </a:t>
                      </a:r>
                      <a:endParaRPr sz="1100"/>
                    </a:p>
                  </a:txBody>
                  <a:tcPr marL="21431" marR="21431" marT="14288" marB="14288">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000" u="none" strike="noStrike" cap="none"/>
                        <a:t>Spatial and temporal resolution. Finer spatial resolution provides more detail information on rainbands and center location. Currently AMSR2 provides the best spatial resolution, followed by SSMIS - but the temporal resolution is coarse ~ 8 hours. An analysis is needed to determine the knee in the curve with respect to temporal resolution. A TBD initial estimate is hourly</a:t>
                      </a:r>
                      <a:endParaRPr sz="1100"/>
                    </a:p>
                  </a:txBody>
                  <a:tcPr marL="21431" marR="21431" marT="14288" marB="14288">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13"/>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p>
            <a:pPr algn="l">
              <a:buClr>
                <a:srgbClr val="0099D8"/>
              </a:buClr>
              <a:buSzPts val="2400"/>
            </a:pPr>
            <a:r>
              <a:rPr lang="en-US"/>
              <a:t>NWP</a:t>
            </a:r>
            <a:endParaRPr/>
          </a:p>
        </p:txBody>
      </p:sp>
      <p:graphicFrame>
        <p:nvGraphicFramePr>
          <p:cNvPr id="477" name="Google Shape;477;p13"/>
          <p:cNvGraphicFramePr/>
          <p:nvPr/>
        </p:nvGraphicFramePr>
        <p:xfrm>
          <a:off x="1011836" y="914400"/>
          <a:ext cx="6835519" cy="3789222"/>
        </p:xfrm>
        <a:graphic>
          <a:graphicData uri="http://schemas.openxmlformats.org/drawingml/2006/table">
            <a:tbl>
              <a:tblPr>
                <a:noFill/>
              </a:tblPr>
              <a:tblGrid>
                <a:gridCol w="911831">
                  <a:extLst>
                    <a:ext uri="{9D8B030D-6E8A-4147-A177-3AD203B41FA5}">
                      <a16:colId xmlns:a16="http://schemas.microsoft.com/office/drawing/2014/main" val="20000"/>
                    </a:ext>
                  </a:extLst>
                </a:gridCol>
                <a:gridCol w="1469438">
                  <a:extLst>
                    <a:ext uri="{9D8B030D-6E8A-4147-A177-3AD203B41FA5}">
                      <a16:colId xmlns:a16="http://schemas.microsoft.com/office/drawing/2014/main" val="20001"/>
                    </a:ext>
                  </a:extLst>
                </a:gridCol>
                <a:gridCol w="1469438">
                  <a:extLst>
                    <a:ext uri="{9D8B030D-6E8A-4147-A177-3AD203B41FA5}">
                      <a16:colId xmlns:a16="http://schemas.microsoft.com/office/drawing/2014/main" val="20002"/>
                    </a:ext>
                  </a:extLst>
                </a:gridCol>
                <a:gridCol w="1541606">
                  <a:extLst>
                    <a:ext uri="{9D8B030D-6E8A-4147-A177-3AD203B41FA5}">
                      <a16:colId xmlns:a16="http://schemas.microsoft.com/office/drawing/2014/main" val="20003"/>
                    </a:ext>
                  </a:extLst>
                </a:gridCol>
                <a:gridCol w="1443206">
                  <a:extLst>
                    <a:ext uri="{9D8B030D-6E8A-4147-A177-3AD203B41FA5}">
                      <a16:colId xmlns:a16="http://schemas.microsoft.com/office/drawing/2014/main" val="20004"/>
                    </a:ext>
                  </a:extLst>
                </a:gridCol>
              </a:tblGrid>
              <a:tr h="305681">
                <a:tc>
                  <a:txBody>
                    <a:bodyPr/>
                    <a:lstStyle/>
                    <a:p>
                      <a:pPr marL="0" marR="0" lvl="0" indent="0" algn="l" rtl="0">
                        <a:spcBef>
                          <a:spcPts val="0"/>
                        </a:spcBef>
                        <a:spcAft>
                          <a:spcPts val="0"/>
                        </a:spcAft>
                        <a:buNone/>
                      </a:pPr>
                      <a:r>
                        <a:rPr lang="en-US" sz="900" b="1" u="none" strike="noStrike" cap="none"/>
                        <a:t>Driving Applications</a:t>
                      </a:r>
                      <a:endParaRPr sz="1100"/>
                    </a:p>
                  </a:txBody>
                  <a:tcPr marL="19425" marR="19425" marT="12956" marB="12956"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900" b="1" u="none" strike="noStrike" cap="none"/>
                        <a:t>Jobs to be done</a:t>
                      </a:r>
                      <a:endParaRPr sz="1100"/>
                    </a:p>
                  </a:txBody>
                  <a:tcPr marL="19425" marR="19425" marT="12956" marB="12956"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900" b="1" u="none" strike="noStrike" cap="none"/>
                        <a:t>Current use of satellite information</a:t>
                      </a:r>
                      <a:endParaRPr sz="1100"/>
                    </a:p>
                  </a:txBody>
                  <a:tcPr marL="19425" marR="19425" marT="12956" marB="12956"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900" b="1" u="none" strike="noStrike" cap="none"/>
                        <a:t>How LEO is used </a:t>
                      </a:r>
                      <a:endParaRPr sz="1100"/>
                    </a:p>
                  </a:txBody>
                  <a:tcPr marL="19425" marR="19425" marT="12956" marB="12956"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900" b="1" u="none" strike="noStrike" cap="none"/>
                        <a:t>LEO Primary shortfalls</a:t>
                      </a:r>
                      <a:endParaRPr sz="1100"/>
                    </a:p>
                  </a:txBody>
                  <a:tcPr marL="19425" marR="19425" marT="12956" marB="12956"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65788">
                <a:tc>
                  <a:txBody>
                    <a:bodyPr/>
                    <a:lstStyle/>
                    <a:p>
                      <a:pPr marL="0" marR="0" lvl="0" indent="0" algn="l" rtl="0">
                        <a:spcBef>
                          <a:spcPts val="0"/>
                        </a:spcBef>
                        <a:spcAft>
                          <a:spcPts val="0"/>
                        </a:spcAft>
                        <a:buNone/>
                      </a:pPr>
                      <a:endParaRPr sz="900" u="none" strike="noStrike" cap="none"/>
                    </a:p>
                  </a:txBody>
                  <a:tcPr marL="19425" marR="19425" marT="12956" marB="12956"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900" u="none" strike="noStrike" cap="none"/>
                    </a:p>
                  </a:txBody>
                  <a:tcPr marL="19425" marR="19425" marT="12956" marB="12956"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900" u="none" strike="noStrike" cap="none"/>
                    </a:p>
                  </a:txBody>
                  <a:tcPr marL="19425" marR="19425" marT="12956" marB="12956"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900" u="none" strike="noStrike" cap="none"/>
                    </a:p>
                  </a:txBody>
                  <a:tcPr marL="19425" marR="19425" marT="12956" marB="12956"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900" u="none" strike="noStrike" cap="none"/>
                    </a:p>
                  </a:txBody>
                  <a:tcPr marL="19425" marR="19425" marT="12956" marB="12956"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317753">
                <a:tc>
                  <a:txBody>
                    <a:bodyPr/>
                    <a:lstStyle/>
                    <a:p>
                      <a:pPr marL="0" marR="0" lvl="0" indent="0" algn="l" rtl="0">
                        <a:spcBef>
                          <a:spcPts val="0"/>
                        </a:spcBef>
                        <a:spcAft>
                          <a:spcPts val="0"/>
                        </a:spcAft>
                        <a:buNone/>
                      </a:pPr>
                      <a:r>
                        <a:rPr lang="en-US" sz="900" u="none" strike="noStrike" cap="none"/>
                        <a:t>NWP temperature and water vapor information</a:t>
                      </a:r>
                      <a:endParaRPr sz="1100"/>
                    </a:p>
                  </a:txBody>
                  <a:tcPr marL="19425" marR="19425" marT="12956" marB="12956">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900" u="none" strike="noStrike" cap="none"/>
                    </a:p>
                  </a:txBody>
                  <a:tcPr marL="19425" marR="19425" marT="12956" marB="12956">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900" u="none" strike="noStrike" cap="none"/>
                        <a:t>GEO/LEO</a:t>
                      </a:r>
                      <a:endParaRPr sz="1100"/>
                    </a:p>
                  </a:txBody>
                  <a:tcPr marL="19425" marR="19425" marT="12956" marB="12956">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900" u="none" strike="noStrike" cap="none"/>
                        <a:t>The observation types having the largest impact in NWP are currently microwave and infrared sounders because they provide vertical information of the temperature and water vapor needed by forecast models. Impacts from RO  are increasing with better coverage.  Microwave can penetrate clouds and providing more global coverage and the expense of lower vertical resolution, while infrared provides higher vertical resolution at the expense of poorer global coverage because of clouds. Therefore, both microwave and infrared sounders are deployed on LEO operational weather satellites. NWP needs global coverage. </a:t>
                      </a:r>
                      <a:endParaRPr sz="1100"/>
                    </a:p>
                  </a:txBody>
                  <a:tcPr marL="19425" marR="19425" marT="12956" marB="12956">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900" u="none" strike="noStrike" cap="none"/>
                        <a:t>Pending major shortfall because of upcoming gap in early morning orbit. For NWP with a 6-hour time window, global coverage during that time window is provided when there are at least 3 LEO orbits with ECT separated by 4 hours (eg. 1:30 5:30, 9:30, 13:30, 17:30, 21:30 GMT). Hourly regional models require higher temporal refresh, so maximum effectiveness may call for hourly temporal refresh. However hourly models initial state comes from the global model, so a temporal refresh of every 2 hours may be a reasonable goal. A higher temporal refresh can be used to derive 3D winds</a:t>
                      </a:r>
                      <a:endParaRPr sz="1100"/>
                    </a:p>
                  </a:txBody>
                  <a:tcPr marL="19425" marR="19425" marT="12956" marB="12956">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11"/>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p>
            <a:pPr algn="l">
              <a:buClr>
                <a:srgbClr val="0099D8"/>
              </a:buClr>
              <a:buSzPts val="2400"/>
            </a:pPr>
            <a:r>
              <a:rPr lang="en-US"/>
              <a:t>Fires</a:t>
            </a:r>
            <a:endParaRPr/>
          </a:p>
        </p:txBody>
      </p:sp>
      <p:graphicFrame>
        <p:nvGraphicFramePr>
          <p:cNvPr id="463" name="Google Shape;463;p11"/>
          <p:cNvGraphicFramePr/>
          <p:nvPr>
            <p:extLst>
              <p:ext uri="{D42A27DB-BD31-4B8C-83A1-F6EECF244321}">
                <p14:modId xmlns:p14="http://schemas.microsoft.com/office/powerpoint/2010/main" val="2510841922"/>
              </p:ext>
            </p:extLst>
          </p:nvPr>
        </p:nvGraphicFramePr>
        <p:xfrm>
          <a:off x="453453" y="800100"/>
          <a:ext cx="8428200" cy="3547218"/>
        </p:xfrm>
        <a:graphic>
          <a:graphicData uri="http://schemas.openxmlformats.org/drawingml/2006/table">
            <a:tbl>
              <a:tblPr>
                <a:noFill/>
              </a:tblPr>
              <a:tblGrid>
                <a:gridCol w="1347915">
                  <a:extLst>
                    <a:ext uri="{9D8B030D-6E8A-4147-A177-3AD203B41FA5}">
                      <a16:colId xmlns:a16="http://schemas.microsoft.com/office/drawing/2014/main" val="20000"/>
                    </a:ext>
                  </a:extLst>
                </a:gridCol>
                <a:gridCol w="1221604">
                  <a:extLst>
                    <a:ext uri="{9D8B030D-6E8A-4147-A177-3AD203B41FA5}">
                      <a16:colId xmlns:a16="http://schemas.microsoft.com/office/drawing/2014/main" val="20001"/>
                    </a:ext>
                  </a:extLst>
                </a:gridCol>
                <a:gridCol w="1679100">
                  <a:extLst>
                    <a:ext uri="{9D8B030D-6E8A-4147-A177-3AD203B41FA5}">
                      <a16:colId xmlns:a16="http://schemas.microsoft.com/office/drawing/2014/main" val="20002"/>
                    </a:ext>
                  </a:extLst>
                </a:gridCol>
                <a:gridCol w="2391825">
                  <a:extLst>
                    <a:ext uri="{9D8B030D-6E8A-4147-A177-3AD203B41FA5}">
                      <a16:colId xmlns:a16="http://schemas.microsoft.com/office/drawing/2014/main" val="20003"/>
                    </a:ext>
                  </a:extLst>
                </a:gridCol>
                <a:gridCol w="1787756">
                  <a:extLst>
                    <a:ext uri="{9D8B030D-6E8A-4147-A177-3AD203B41FA5}">
                      <a16:colId xmlns:a16="http://schemas.microsoft.com/office/drawing/2014/main" val="20004"/>
                    </a:ext>
                  </a:extLst>
                </a:gridCol>
              </a:tblGrid>
              <a:tr h="328965">
                <a:tc>
                  <a:txBody>
                    <a:bodyPr/>
                    <a:lstStyle/>
                    <a:p>
                      <a:pPr marL="0" marR="0" lvl="0" indent="0" algn="l" rtl="0">
                        <a:spcBef>
                          <a:spcPts val="0"/>
                        </a:spcBef>
                        <a:spcAft>
                          <a:spcPts val="0"/>
                        </a:spcAft>
                        <a:buNone/>
                      </a:pPr>
                      <a:r>
                        <a:rPr lang="en-US" sz="1100" b="1" u="none" strike="noStrike" cap="none"/>
                        <a:t>Driving Applications</a:t>
                      </a:r>
                      <a:endParaRPr sz="1100"/>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100" b="1" u="none" strike="noStrike" cap="none"/>
                        <a:t>Jobs to be done</a:t>
                      </a:r>
                      <a:endParaRPr sz="1100"/>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100" b="1" u="none" strike="noStrike" cap="none"/>
                        <a:t>Current use of satellite information</a:t>
                      </a:r>
                      <a:endParaRPr sz="1100"/>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100" b="1" u="none" strike="noStrike" cap="none"/>
                        <a:t>How LEO is used </a:t>
                      </a:r>
                      <a:endParaRPr sz="1100"/>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100" b="1" u="none" strike="noStrike" cap="none"/>
                        <a:t>LEO Primary shortfalls</a:t>
                      </a:r>
                      <a:endParaRPr sz="1100"/>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68945">
                <a:tc>
                  <a:txBody>
                    <a:bodyPr/>
                    <a:lstStyle/>
                    <a:p>
                      <a:pPr marL="0" marR="0" lvl="0" indent="0" algn="l" rtl="0">
                        <a:spcBef>
                          <a:spcPts val="0"/>
                        </a:spcBef>
                        <a:spcAft>
                          <a:spcPts val="0"/>
                        </a:spcAft>
                        <a:buNone/>
                      </a:pPr>
                      <a:endParaRPr sz="1100" u="none" strike="noStrike" cap="none"/>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100" u="none" strike="noStrike" cap="none"/>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100" u="none" strike="noStrike" cap="none"/>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100" u="none" strike="noStrike" cap="none"/>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100" u="none" strike="noStrike" cap="none"/>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729265">
                <a:tc>
                  <a:txBody>
                    <a:bodyPr/>
                    <a:lstStyle/>
                    <a:p>
                      <a:pPr marL="0" marR="0" lvl="0" indent="0" algn="l" rtl="0">
                        <a:spcBef>
                          <a:spcPts val="0"/>
                        </a:spcBef>
                        <a:spcAft>
                          <a:spcPts val="0"/>
                        </a:spcAft>
                        <a:buNone/>
                      </a:pPr>
                      <a:r>
                        <a:rPr lang="en-US" sz="1100" u="none" strike="noStrike" cap="none" dirty="0"/>
                        <a:t>Fire detection and smoke forecasting</a:t>
                      </a:r>
                      <a:endParaRPr sz="1100" dirty="0"/>
                    </a:p>
                  </a:txBody>
                  <a:tcPr marL="6694" marR="6694" marT="4463" marB="4463">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100" u="none" strike="noStrike" cap="none"/>
                    </a:p>
                  </a:txBody>
                  <a:tcPr marL="6694" marR="6694" marT="4463" marB="4463">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100" u="none" strike="noStrike" cap="none"/>
                        <a:t>LEO/GEO</a:t>
                      </a:r>
                      <a:endParaRPr sz="1100"/>
                    </a:p>
                  </a:txBody>
                  <a:tcPr marL="6694" marR="6694" marT="4463" marB="4463">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100" u="none" strike="noStrike" cap="none">
                          <a:solidFill>
                            <a:schemeClr val="dk1"/>
                          </a:solidFill>
                        </a:rPr>
                        <a:t>Fire perimeter lines need to be resolved at 500 meters or better. Fire radiative power needed for locating intense fires and used as input to smoke forecasts which depends on FRP</a:t>
                      </a:r>
                      <a:endParaRPr sz="1100"/>
                    </a:p>
                  </a:txBody>
                  <a:tcPr marL="6694" marR="6694" marT="4463" marB="4463">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100" u="none" strike="noStrike" cap="none" dirty="0"/>
                        <a:t>Pending major shortfall because of upcoming gap in early morning orbit. For higher latitudes at least 3 orbit planes are needed with ECT separated by 4 hours (</a:t>
                      </a:r>
                      <a:r>
                        <a:rPr lang="en-US" sz="1100" u="none" strike="noStrike" cap="none" dirty="0" err="1"/>
                        <a:t>eg.</a:t>
                      </a:r>
                      <a:r>
                        <a:rPr lang="en-US" sz="1100" u="none" strike="noStrike" cap="none" dirty="0"/>
                        <a:t> 1:30 5:30, 9:30, 13:30, 17:30, 21:30 GMT). However, assumes larger 3000 km swaths. -- Need to determine correct number of satellites to provide hourly coverage of vis/IR imagery. . For monitoring fire perimeters - 500 meter resolution or better </a:t>
                      </a:r>
                      <a:r>
                        <a:rPr lang="en-US" sz="1100" u="none" strike="noStrike" cap="none" dirty="0" err="1"/>
                        <a:t>highy</a:t>
                      </a:r>
                      <a:r>
                        <a:rPr lang="en-US" sz="1100" u="none" strike="noStrike" cap="none" dirty="0"/>
                        <a:t> desirable, but need to study trade space</a:t>
                      </a:r>
                      <a:endParaRPr sz="1100" dirty="0"/>
                    </a:p>
                  </a:txBody>
                  <a:tcPr marL="6694" marR="6694" marT="4463" marB="4463">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2"/>
          <p:cNvSpPr txBox="1">
            <a:spLocks noGrp="1"/>
          </p:cNvSpPr>
          <p:nvPr>
            <p:ph type="title"/>
          </p:nvPr>
        </p:nvSpPr>
        <p:spPr>
          <a:xfrm>
            <a:off x="605044" y="142617"/>
            <a:ext cx="7933912" cy="594122"/>
          </a:xfrm>
          <a:prstGeom prst="rect">
            <a:avLst/>
          </a:prstGeom>
          <a:noFill/>
          <a:ln>
            <a:noFill/>
          </a:ln>
        </p:spPr>
        <p:txBody>
          <a:bodyPr spcFirstLastPara="1" wrap="square" lIns="0" tIns="0" rIns="0" bIns="0" anchor="ctr" anchorCtr="0">
            <a:noAutofit/>
          </a:bodyPr>
          <a:lstStyle/>
          <a:p>
            <a:pPr algn="l">
              <a:buClr>
                <a:srgbClr val="0099D8"/>
              </a:buClr>
              <a:buSzPts val="2400"/>
            </a:pPr>
            <a:r>
              <a:rPr lang="en-US" dirty="0"/>
              <a:t>Aviation – ash and clouds/turbulence</a:t>
            </a:r>
            <a:endParaRPr dirty="0"/>
          </a:p>
        </p:txBody>
      </p:sp>
      <p:graphicFrame>
        <p:nvGraphicFramePr>
          <p:cNvPr id="470" name="Google Shape;470;p12"/>
          <p:cNvGraphicFramePr/>
          <p:nvPr>
            <p:extLst>
              <p:ext uri="{D42A27DB-BD31-4B8C-83A1-F6EECF244321}">
                <p14:modId xmlns:p14="http://schemas.microsoft.com/office/powerpoint/2010/main" val="2937664671"/>
              </p:ext>
            </p:extLst>
          </p:nvPr>
        </p:nvGraphicFramePr>
        <p:xfrm>
          <a:off x="539497" y="1195043"/>
          <a:ext cx="7876428" cy="4029075"/>
        </p:xfrm>
        <a:graphic>
          <a:graphicData uri="http://schemas.openxmlformats.org/drawingml/2006/table">
            <a:tbl>
              <a:tblPr>
                <a:noFill/>
              </a:tblPr>
              <a:tblGrid>
                <a:gridCol w="1298643">
                  <a:extLst>
                    <a:ext uri="{9D8B030D-6E8A-4147-A177-3AD203B41FA5}">
                      <a16:colId xmlns:a16="http://schemas.microsoft.com/office/drawing/2014/main" val="20000"/>
                    </a:ext>
                  </a:extLst>
                </a:gridCol>
                <a:gridCol w="1445252">
                  <a:extLst>
                    <a:ext uri="{9D8B030D-6E8A-4147-A177-3AD203B41FA5}">
                      <a16:colId xmlns:a16="http://schemas.microsoft.com/office/drawing/2014/main" val="20001"/>
                    </a:ext>
                  </a:extLst>
                </a:gridCol>
                <a:gridCol w="1294513">
                  <a:extLst>
                    <a:ext uri="{9D8B030D-6E8A-4147-A177-3AD203B41FA5}">
                      <a16:colId xmlns:a16="http://schemas.microsoft.com/office/drawing/2014/main" val="20002"/>
                    </a:ext>
                  </a:extLst>
                </a:gridCol>
                <a:gridCol w="2170367">
                  <a:extLst>
                    <a:ext uri="{9D8B030D-6E8A-4147-A177-3AD203B41FA5}">
                      <a16:colId xmlns:a16="http://schemas.microsoft.com/office/drawing/2014/main" val="20003"/>
                    </a:ext>
                  </a:extLst>
                </a:gridCol>
                <a:gridCol w="1667653">
                  <a:extLst>
                    <a:ext uri="{9D8B030D-6E8A-4147-A177-3AD203B41FA5}">
                      <a16:colId xmlns:a16="http://schemas.microsoft.com/office/drawing/2014/main" val="20004"/>
                    </a:ext>
                  </a:extLst>
                </a:gridCol>
              </a:tblGrid>
              <a:tr h="4029075">
                <a:tc>
                  <a:txBody>
                    <a:bodyPr/>
                    <a:lstStyle/>
                    <a:p>
                      <a:pPr marL="0" marR="0" lvl="0" indent="0" algn="l" rtl="0">
                        <a:spcBef>
                          <a:spcPts val="0"/>
                        </a:spcBef>
                        <a:spcAft>
                          <a:spcPts val="0"/>
                        </a:spcAft>
                        <a:buNone/>
                      </a:pPr>
                      <a:r>
                        <a:rPr lang="en-US" sz="1100" u="none" strike="noStrike" cap="none"/>
                        <a:t>Aviation needs/applications</a:t>
                      </a:r>
                      <a:endParaRPr sz="1100"/>
                    </a:p>
                  </a:txBody>
                  <a:tcPr marL="21431" marR="21431" marT="14288" marB="14288">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endParaRPr sz="1100" u="none" strike="noStrike" cap="none"/>
                    </a:p>
                  </a:txBody>
                  <a:tcPr marL="21431" marR="21431" marT="14288" marB="14288">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100" u="none" strike="noStrike" cap="none"/>
                        <a:t>LEO/GEO</a:t>
                      </a:r>
                      <a:endParaRPr sz="1100"/>
                    </a:p>
                  </a:txBody>
                  <a:tcPr marL="21431" marR="21431" marT="14288" marB="14288">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100" u="none" strike="noStrike" cap="none">
                          <a:solidFill>
                            <a:srgbClr val="000000"/>
                          </a:solidFill>
                        </a:rPr>
                        <a:t>R</a:t>
                      </a:r>
                      <a:r>
                        <a:rPr lang="en-US" sz="1100" u="none" strike="noStrike" cap="none">
                          <a:solidFill>
                            <a:schemeClr val="dk1"/>
                          </a:solidFill>
                        </a:rPr>
                        <a:t>etrievals from LEO are used to more precisely estimate volcanic ash details, such as concentration and loading. Parallax issues tend to be extreme over the Bering and northern Alaska. LEO makes it much easier to more precisely geo-locate ash. 00 – 04Z is the mean convective peak over mainland Alaska which corresponds to early morning LEO coverage. Analyzing details of clouds especially over western Alaska and higher latitudes, also to some detail in the southern Mainland of Alaska. Data from LEO is the primary source the Alaskan Aviation Weather Unit (AAWU)uses to define cloud coverage details.</a:t>
                      </a:r>
                      <a:endParaRPr sz="1100"/>
                    </a:p>
                  </a:txBody>
                  <a:tcPr marL="21431" marR="21431" marT="14288" marB="14288">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100" u="none" strike="noStrike" cap="none" dirty="0"/>
                        <a:t>Pending major shortfall because of upcoming gap in early morning orbit. For higher latitudes at least 3 orbit planes are needed with ECT separated by 4 hours (e.g., 1:30 5:30, 9:30, 13:30, 17:30, 21:30 GMT). However, assumes larger 3000 km swaths. -- Need to determine correct number of satellites to provide hourly coverage of vis/IR imagery. Spatial resolution of 1 km or better highly desirable, but there is trade space. </a:t>
                      </a:r>
                      <a:endParaRPr sz="1100" dirty="0"/>
                    </a:p>
                  </a:txBody>
                  <a:tcPr marL="21431" marR="21431" marT="14288" marB="14288">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71" name="Google Shape;471;p12"/>
          <p:cNvGraphicFramePr/>
          <p:nvPr>
            <p:extLst>
              <p:ext uri="{D42A27DB-BD31-4B8C-83A1-F6EECF244321}">
                <p14:modId xmlns:p14="http://schemas.microsoft.com/office/powerpoint/2010/main" val="3447362841"/>
              </p:ext>
            </p:extLst>
          </p:nvPr>
        </p:nvGraphicFramePr>
        <p:xfrm>
          <a:off x="539497" y="637477"/>
          <a:ext cx="7876428" cy="557566"/>
        </p:xfrm>
        <a:graphic>
          <a:graphicData uri="http://schemas.openxmlformats.org/drawingml/2006/table">
            <a:tbl>
              <a:tblPr>
                <a:noFill/>
              </a:tblPr>
              <a:tblGrid>
                <a:gridCol w="1268879">
                  <a:extLst>
                    <a:ext uri="{9D8B030D-6E8A-4147-A177-3AD203B41FA5}">
                      <a16:colId xmlns:a16="http://schemas.microsoft.com/office/drawing/2014/main" val="20000"/>
                    </a:ext>
                  </a:extLst>
                </a:gridCol>
                <a:gridCol w="1487787">
                  <a:extLst>
                    <a:ext uri="{9D8B030D-6E8A-4147-A177-3AD203B41FA5}">
                      <a16:colId xmlns:a16="http://schemas.microsoft.com/office/drawing/2014/main" val="20001"/>
                    </a:ext>
                  </a:extLst>
                </a:gridCol>
                <a:gridCol w="1320097">
                  <a:extLst>
                    <a:ext uri="{9D8B030D-6E8A-4147-A177-3AD203B41FA5}">
                      <a16:colId xmlns:a16="http://schemas.microsoft.com/office/drawing/2014/main" val="20002"/>
                    </a:ext>
                  </a:extLst>
                </a:gridCol>
                <a:gridCol w="2128950">
                  <a:extLst>
                    <a:ext uri="{9D8B030D-6E8A-4147-A177-3AD203B41FA5}">
                      <a16:colId xmlns:a16="http://schemas.microsoft.com/office/drawing/2014/main" val="20003"/>
                    </a:ext>
                  </a:extLst>
                </a:gridCol>
                <a:gridCol w="1670715">
                  <a:extLst>
                    <a:ext uri="{9D8B030D-6E8A-4147-A177-3AD203B41FA5}">
                      <a16:colId xmlns:a16="http://schemas.microsoft.com/office/drawing/2014/main" val="20004"/>
                    </a:ext>
                  </a:extLst>
                </a:gridCol>
              </a:tblGrid>
              <a:tr h="374685">
                <a:tc>
                  <a:txBody>
                    <a:bodyPr/>
                    <a:lstStyle/>
                    <a:p>
                      <a:pPr marL="0" marR="0" lvl="0" indent="0" algn="l" rtl="0">
                        <a:spcBef>
                          <a:spcPts val="0"/>
                        </a:spcBef>
                        <a:spcAft>
                          <a:spcPts val="0"/>
                        </a:spcAft>
                        <a:buNone/>
                      </a:pPr>
                      <a:r>
                        <a:rPr lang="en-US" sz="1200" b="1" u="none" strike="noStrike" cap="none"/>
                        <a:t>Driving Applications</a:t>
                      </a:r>
                      <a:endParaRPr sz="1100"/>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200" b="1" u="none" strike="noStrike" cap="none" dirty="0"/>
                        <a:t>Jobs to be done</a:t>
                      </a:r>
                      <a:endParaRPr sz="1100" dirty="0"/>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200" b="1" u="none" strike="noStrike" cap="none"/>
                        <a:t>Current use of satellite information</a:t>
                      </a:r>
                      <a:endParaRPr sz="1100"/>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200" b="1" u="none" strike="noStrike" cap="none" dirty="0"/>
                        <a:t>How LEO is used </a:t>
                      </a:r>
                      <a:endParaRPr sz="1100" dirty="0"/>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200" b="1" u="none" strike="noStrike" cap="none" dirty="0"/>
                        <a:t>LEO Primary shortfalls</a:t>
                      </a:r>
                      <a:endParaRPr sz="1100" dirty="0"/>
                    </a:p>
                  </a:txBody>
                  <a:tcPr marL="6694" marR="6694" marT="4463" marB="446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4"/>
          <p:cNvSpPr txBox="1">
            <a:spLocks noGrp="1"/>
          </p:cNvSpPr>
          <p:nvPr>
            <p:ph type="title"/>
          </p:nvPr>
        </p:nvSpPr>
        <p:spPr>
          <a:xfrm>
            <a:off x="752889" y="205978"/>
            <a:ext cx="7933912" cy="594122"/>
          </a:xfrm>
          <a:prstGeom prst="rect">
            <a:avLst/>
          </a:prstGeom>
          <a:noFill/>
          <a:ln>
            <a:noFill/>
          </a:ln>
        </p:spPr>
        <p:txBody>
          <a:bodyPr spcFirstLastPara="1" wrap="square" lIns="0" tIns="0" rIns="0" bIns="0" anchor="ctr" anchorCtr="0">
            <a:noAutofit/>
          </a:bodyPr>
          <a:lstStyle/>
          <a:p>
            <a:pPr algn="l">
              <a:buClr>
                <a:srgbClr val="0099D8"/>
              </a:buClr>
              <a:buSzPts val="2400"/>
            </a:pPr>
            <a:r>
              <a:rPr lang="en-US"/>
              <a:t>Other Driving Applications</a:t>
            </a:r>
            <a:endParaRPr/>
          </a:p>
        </p:txBody>
      </p:sp>
      <p:sp>
        <p:nvSpPr>
          <p:cNvPr id="483" name="Google Shape;483;p14"/>
          <p:cNvSpPr txBox="1">
            <a:spLocks noGrp="1"/>
          </p:cNvSpPr>
          <p:nvPr>
            <p:ph type="body" idx="1"/>
          </p:nvPr>
        </p:nvSpPr>
        <p:spPr>
          <a:xfrm>
            <a:off x="752889" y="914400"/>
            <a:ext cx="7933912" cy="3714750"/>
          </a:xfrm>
          <a:prstGeom prst="rect">
            <a:avLst/>
          </a:prstGeom>
          <a:noFill/>
          <a:ln>
            <a:noFill/>
          </a:ln>
        </p:spPr>
        <p:txBody>
          <a:bodyPr spcFirstLastPara="1" wrap="square" lIns="0" tIns="0" rIns="0" bIns="0" anchor="t" anchorCtr="0">
            <a:normAutofit/>
          </a:bodyPr>
          <a:lstStyle/>
          <a:p>
            <a:pPr marL="257175" indent="-157163">
              <a:spcBef>
                <a:spcPts val="0"/>
              </a:spcBef>
              <a:buClr>
                <a:srgbClr val="07336F"/>
              </a:buClr>
              <a:buSzPts val="2100"/>
              <a:buNone/>
            </a:pPr>
            <a:endParaRPr/>
          </a:p>
          <a:p>
            <a:pPr marL="257175" indent="-257175">
              <a:spcBef>
                <a:spcPts val="315"/>
              </a:spcBef>
              <a:buClr>
                <a:srgbClr val="07336F"/>
              </a:buClr>
              <a:buSzPts val="2100"/>
            </a:pPr>
            <a:r>
              <a:rPr lang="en-US"/>
              <a:t>Snow and Ice monitoring</a:t>
            </a:r>
            <a:endParaRPr/>
          </a:p>
          <a:p>
            <a:pPr marL="257175" indent="-157163">
              <a:spcBef>
                <a:spcPts val="315"/>
              </a:spcBef>
              <a:buClr>
                <a:srgbClr val="07336F"/>
              </a:buClr>
              <a:buSzPts val="2100"/>
              <a:buNone/>
            </a:pPr>
            <a:endParaRPr/>
          </a:p>
          <a:p>
            <a:pPr marL="257175" indent="-257175">
              <a:spcBef>
                <a:spcPts val="315"/>
              </a:spcBef>
              <a:buClr>
                <a:srgbClr val="07336F"/>
              </a:buClr>
              <a:buSzPts val="2100"/>
            </a:pPr>
            <a:r>
              <a:rPr lang="en-US"/>
              <a:t>Air Quality </a:t>
            </a:r>
            <a:endParaRPr/>
          </a:p>
          <a:p>
            <a:pPr marL="257175" indent="-157163">
              <a:spcBef>
                <a:spcPts val="315"/>
              </a:spcBef>
              <a:buClr>
                <a:srgbClr val="07336F"/>
              </a:buClr>
              <a:buSzPts val="2100"/>
              <a:buNone/>
            </a:pPr>
            <a:endParaRPr/>
          </a:p>
          <a:p>
            <a:pPr marL="257175" indent="-257175">
              <a:spcBef>
                <a:spcPts val="315"/>
              </a:spcBef>
              <a:buClr>
                <a:srgbClr val="07336F"/>
              </a:buClr>
              <a:buSzPts val="2100"/>
            </a:pPr>
            <a:r>
              <a:rPr lang="en-US"/>
              <a:t>Ocean/Coastal ecosystems. – stock assessments and HABS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Autofit/>
          </a:bodyPr>
          <a:lstStyle/>
          <a:p>
            <a:pPr>
              <a:buSzPts val="1800"/>
            </a:pPr>
            <a:r>
              <a:rPr lang="en-US" sz="2400" dirty="0"/>
              <a:t>Summary: Services drives nowcasting, prediction and assessment needs which drives observational needs</a:t>
            </a:r>
            <a:endParaRPr sz="2400" dirty="0"/>
          </a:p>
        </p:txBody>
      </p:sp>
      <p:sp>
        <p:nvSpPr>
          <p:cNvPr id="339" name="Google Shape;339;p4"/>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Autofit/>
          </a:bodyPr>
          <a:lstStyle/>
          <a:p>
            <a:pPr marL="342900" indent="-257175">
              <a:spcBef>
                <a:spcPts val="750"/>
              </a:spcBef>
              <a:buSzPts val="1800"/>
            </a:pPr>
            <a:r>
              <a:rPr lang="en-US" dirty="0"/>
              <a:t>Need to focus on application drivers</a:t>
            </a:r>
            <a:endParaRPr dirty="0"/>
          </a:p>
          <a:p>
            <a:pPr marL="342900" indent="-171450">
              <a:spcBef>
                <a:spcPts val="750"/>
              </a:spcBef>
              <a:buSzPts val="1800"/>
              <a:buNone/>
            </a:pPr>
            <a:endParaRPr dirty="0"/>
          </a:p>
          <a:p>
            <a:pPr marL="342900" indent="-257175">
              <a:spcBef>
                <a:spcPts val="750"/>
              </a:spcBef>
              <a:buSzPts val="1800"/>
            </a:pPr>
            <a:r>
              <a:rPr lang="en-US" dirty="0"/>
              <a:t>Define the driving applications</a:t>
            </a:r>
            <a:endParaRPr dirty="0"/>
          </a:p>
          <a:p>
            <a:pPr marL="685800" lvl="1" indent="-257175">
              <a:spcBef>
                <a:spcPts val="375"/>
              </a:spcBef>
              <a:buSzPts val="1800"/>
            </a:pPr>
            <a:r>
              <a:rPr lang="en-US" dirty="0"/>
              <a:t>Translate to spatial, spectral, radiometric, temporal requirements</a:t>
            </a:r>
            <a:endParaRPr dirty="0"/>
          </a:p>
          <a:p>
            <a:pPr marL="342900" indent="-171450">
              <a:spcBef>
                <a:spcPts val="750"/>
              </a:spcBef>
              <a:buSzPts val="1800"/>
              <a:buNone/>
            </a:pPr>
            <a:endParaRPr dirty="0"/>
          </a:p>
          <a:p>
            <a:pPr marL="342900" indent="-257175">
              <a:spcBef>
                <a:spcPts val="750"/>
              </a:spcBef>
              <a:buSzPts val="1800"/>
            </a:pPr>
            <a:r>
              <a:rPr lang="en-US" dirty="0"/>
              <a:t>Identify the product and services which will benefit  and communicate with their POCs and SMEs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628650" y="269530"/>
            <a:ext cx="7886700" cy="688413"/>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400"/>
              <a:buNone/>
            </a:pPr>
            <a:r>
              <a:rPr lang="en" dirty="0"/>
              <a:t>Applications drive NOAA services, and Observations drive Applications</a:t>
            </a:r>
            <a:endParaRPr dirty="0"/>
          </a:p>
        </p:txBody>
      </p:sp>
      <p:sp>
        <p:nvSpPr>
          <p:cNvPr id="112" name="Google Shape;112;p25"/>
          <p:cNvSpPr txBox="1">
            <a:spLocks noGrp="1"/>
          </p:cNvSpPr>
          <p:nvPr>
            <p:ph type="body" idx="1"/>
          </p:nvPr>
        </p:nvSpPr>
        <p:spPr>
          <a:xfrm>
            <a:off x="0" y="1198571"/>
            <a:ext cx="4635374" cy="2966023"/>
          </a:xfrm>
          <a:prstGeom prst="rect">
            <a:avLst/>
          </a:prstGeom>
          <a:noFill/>
          <a:ln>
            <a:noFill/>
          </a:ln>
        </p:spPr>
        <p:txBody>
          <a:bodyPr spcFirstLastPara="1" wrap="square" lIns="68575" tIns="34275" rIns="68575" bIns="34275" anchor="t" anchorCtr="0">
            <a:noAutofit/>
          </a:bodyPr>
          <a:lstStyle/>
          <a:p>
            <a:pPr marL="457200" lvl="0" indent="-323850" algn="l" rtl="0">
              <a:lnSpc>
                <a:spcPct val="90000"/>
              </a:lnSpc>
              <a:spcBef>
                <a:spcPts val="800"/>
              </a:spcBef>
              <a:spcAft>
                <a:spcPts val="0"/>
              </a:spcAft>
              <a:buSzPts val="1500"/>
              <a:buChar char="●"/>
            </a:pPr>
            <a:r>
              <a:rPr lang="en-US" sz="1800" dirty="0"/>
              <a:t>Hence,  better to define the applications needs prior to defining the observational needs </a:t>
            </a:r>
          </a:p>
          <a:p>
            <a:pPr marL="457200" lvl="0" indent="-323850" algn="l" rtl="0">
              <a:lnSpc>
                <a:spcPct val="90000"/>
              </a:lnSpc>
              <a:spcBef>
                <a:spcPts val="800"/>
              </a:spcBef>
              <a:spcAft>
                <a:spcPts val="0"/>
              </a:spcAft>
              <a:buSzPts val="1500"/>
              <a:buChar char="●"/>
            </a:pPr>
            <a:r>
              <a:rPr lang="en-US" sz="1800" dirty="0"/>
              <a:t>Applications will drive:</a:t>
            </a:r>
          </a:p>
          <a:p>
            <a:pPr lvl="1" indent="-323850">
              <a:lnSpc>
                <a:spcPct val="90000"/>
              </a:lnSpc>
              <a:spcBef>
                <a:spcPts val="800"/>
              </a:spcBef>
              <a:buSzPts val="1500"/>
              <a:buChar char="●"/>
            </a:pPr>
            <a:r>
              <a:rPr lang="en-US" sz="1300" dirty="0"/>
              <a:t>The type of observations and their attributes</a:t>
            </a:r>
          </a:p>
          <a:p>
            <a:pPr lvl="1" indent="-323850">
              <a:lnSpc>
                <a:spcPct val="90000"/>
              </a:lnSpc>
              <a:spcBef>
                <a:spcPts val="800"/>
              </a:spcBef>
              <a:buSzPts val="1500"/>
              <a:buChar char="●"/>
            </a:pPr>
            <a:r>
              <a:rPr lang="en-US" sz="1300" dirty="0"/>
              <a:t>Accuracy/Precision,  Spatial, Temporal.</a:t>
            </a:r>
          </a:p>
          <a:p>
            <a:pPr indent="-323850">
              <a:buSzPts val="1500"/>
              <a:buChar char="●"/>
            </a:pPr>
            <a:r>
              <a:rPr lang="en-US" sz="1600" dirty="0"/>
              <a:t>For example – </a:t>
            </a:r>
          </a:p>
          <a:p>
            <a:pPr lvl="1" indent="-323850">
              <a:buSzPts val="1500"/>
              <a:buChar char="●"/>
            </a:pPr>
            <a:r>
              <a:rPr lang="en-US" sz="1300" dirty="0"/>
              <a:t>Microwave imagery/soundings support tropical storm monitoring in all weather conditions </a:t>
            </a:r>
          </a:p>
          <a:p>
            <a:pPr lvl="1" indent="-323850">
              <a:buSzPts val="1500"/>
              <a:buChar char="●"/>
            </a:pPr>
            <a:r>
              <a:rPr lang="en-US" sz="1300" dirty="0"/>
              <a:t>AMSR2 and SSMIS supports that need, but is the room to run?</a:t>
            </a:r>
          </a:p>
          <a:p>
            <a:pPr marL="342900" lvl="0" indent="-165100" algn="l" rtl="0">
              <a:lnSpc>
                <a:spcPct val="90000"/>
              </a:lnSpc>
              <a:spcBef>
                <a:spcPts val="800"/>
              </a:spcBef>
              <a:spcAft>
                <a:spcPts val="0"/>
              </a:spcAft>
              <a:buClr>
                <a:schemeClr val="dk1"/>
              </a:buClr>
              <a:buSzPts val="1400"/>
              <a:buNone/>
            </a:pPr>
            <a:endParaRPr sz="1800" dirty="0"/>
          </a:p>
        </p:txBody>
      </p:sp>
      <p:pic>
        <p:nvPicPr>
          <p:cNvPr id="4" name="Picture 3">
            <a:extLst>
              <a:ext uri="{FF2B5EF4-FFF2-40B4-BE49-F238E27FC236}">
                <a16:creationId xmlns:a16="http://schemas.microsoft.com/office/drawing/2014/main" id="{1B5BD36B-500A-9340-9B0E-CBDA4DDD4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690982"/>
            <a:ext cx="4508626" cy="2392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254"/>
            <a:ext cx="7886700" cy="994200"/>
          </a:xfrm>
        </p:spPr>
        <p:txBody>
          <a:bodyPr/>
          <a:lstStyle/>
          <a:p>
            <a:r>
              <a:rPr lang="en-US" sz="2000" dirty="0"/>
              <a:t>NOAA Satellites serves NOAA and partner services and stakeholders</a:t>
            </a:r>
          </a:p>
        </p:txBody>
      </p:sp>
      <p:sp>
        <p:nvSpPr>
          <p:cNvPr id="2" name="Content Placeholder 1">
            <a:extLst>
              <a:ext uri="{FF2B5EF4-FFF2-40B4-BE49-F238E27FC236}">
                <a16:creationId xmlns:a16="http://schemas.microsoft.com/office/drawing/2014/main" id="{4121C5EE-89B4-4AD4-B4D8-0CE85280C680}"/>
              </a:ext>
            </a:extLst>
          </p:cNvPr>
          <p:cNvSpPr>
            <a:spLocks noGrp="1"/>
          </p:cNvSpPr>
          <p:nvPr>
            <p:ph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0259" y="2421501"/>
            <a:ext cx="3939152" cy="234473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8800" y="1294494"/>
            <a:ext cx="5780386" cy="3460334"/>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9483" y="760571"/>
            <a:ext cx="7405036" cy="40632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50782" y="3483798"/>
            <a:ext cx="1442438" cy="1450152"/>
          </a:xfrm>
          <a:prstGeom prst="rect">
            <a:avLst/>
          </a:prstGeom>
        </p:spPr>
      </p:pic>
      <p:sp>
        <p:nvSpPr>
          <p:cNvPr id="8" name="TextBox 7"/>
          <p:cNvSpPr txBox="1"/>
          <p:nvPr/>
        </p:nvSpPr>
        <p:spPr>
          <a:xfrm>
            <a:off x="3889357" y="2359770"/>
            <a:ext cx="1741898" cy="374571"/>
          </a:xfrm>
          <a:prstGeom prst="roundRect">
            <a:avLst/>
          </a:prstGeom>
          <a:solidFill>
            <a:srgbClr val="F4CC33"/>
          </a:solidFill>
          <a:ln w="28575">
            <a:noFill/>
          </a:ln>
          <a:effectLst>
            <a:outerShdw blurRad="50800" dist="38100" dir="2700000" algn="tl" rotWithShape="0">
              <a:prstClr val="black">
                <a:alpha val="40000"/>
              </a:prstClr>
            </a:outerShdw>
          </a:effectLst>
        </p:spPr>
        <p:txBody>
          <a:bodyPr wrap="square" rtlCol="0" anchor="ctr">
            <a:spAutoFit/>
          </a:bodyPr>
          <a:lstStyle/>
          <a:p>
            <a:pPr algn="ctr"/>
            <a:r>
              <a:rPr lang="en-US" sz="1600" b="1" dirty="0">
                <a:solidFill>
                  <a:schemeClr val="bg1"/>
                </a:solidFill>
              </a:rPr>
              <a:t>Observations</a:t>
            </a:r>
          </a:p>
        </p:txBody>
      </p:sp>
      <p:sp>
        <p:nvSpPr>
          <p:cNvPr id="9" name="TextBox 8"/>
          <p:cNvSpPr txBox="1"/>
          <p:nvPr/>
        </p:nvSpPr>
        <p:spPr>
          <a:xfrm>
            <a:off x="4023360" y="1646710"/>
            <a:ext cx="1097280" cy="374571"/>
          </a:xfrm>
          <a:prstGeom prst="roundRect">
            <a:avLst/>
          </a:prstGeom>
          <a:solidFill>
            <a:srgbClr val="004C82"/>
          </a:solidFill>
          <a:ln w="28575">
            <a:noFill/>
          </a:ln>
          <a:effectLst>
            <a:outerShdw blurRad="50800" dist="38100" dir="2700000" algn="tl" rotWithShape="0">
              <a:prstClr val="black">
                <a:alpha val="40000"/>
              </a:prstClr>
            </a:outerShdw>
          </a:effectLst>
        </p:spPr>
        <p:txBody>
          <a:bodyPr wrap="square" rtlCol="0">
            <a:spAutoFit/>
          </a:bodyPr>
          <a:lstStyle/>
          <a:p>
            <a:r>
              <a:rPr lang="en-US" sz="1600" b="1" dirty="0">
                <a:solidFill>
                  <a:schemeClr val="bg1"/>
                </a:solidFill>
                <a:latin typeface="+mj-lt"/>
              </a:rPr>
              <a:t>Services</a:t>
            </a:r>
          </a:p>
        </p:txBody>
      </p:sp>
      <p:sp>
        <p:nvSpPr>
          <p:cNvPr id="10" name="TextBox 9"/>
          <p:cNvSpPr txBox="1"/>
          <p:nvPr/>
        </p:nvSpPr>
        <p:spPr>
          <a:xfrm>
            <a:off x="3794760" y="767419"/>
            <a:ext cx="1554480" cy="374571"/>
          </a:xfrm>
          <a:prstGeom prst="roundRect">
            <a:avLst/>
          </a:prstGeom>
          <a:solidFill>
            <a:srgbClr val="0194CA"/>
          </a:solidFill>
          <a:ln w="28575">
            <a:noFill/>
          </a:ln>
          <a:effectLst>
            <a:outerShdw blurRad="50800" dist="38100" dir="2700000" algn="tl" rotWithShape="0">
              <a:prstClr val="black">
                <a:alpha val="40000"/>
              </a:prstClr>
            </a:outerShdw>
          </a:effectLst>
        </p:spPr>
        <p:txBody>
          <a:bodyPr wrap="square" rtlCol="0">
            <a:spAutoFit/>
          </a:bodyPr>
          <a:lstStyle/>
          <a:p>
            <a:r>
              <a:rPr lang="en-US" sz="1600" b="1" dirty="0">
                <a:solidFill>
                  <a:schemeClr val="bg1"/>
                </a:solidFill>
                <a:latin typeface="+mj-lt"/>
              </a:rPr>
              <a:t>Stakeholders</a:t>
            </a:r>
          </a:p>
        </p:txBody>
      </p:sp>
      <p:sp>
        <p:nvSpPr>
          <p:cNvPr id="11" name="Oval 10"/>
          <p:cNvSpPr/>
          <p:nvPr/>
        </p:nvSpPr>
        <p:spPr>
          <a:xfrm>
            <a:off x="3190858" y="4350324"/>
            <a:ext cx="431960" cy="417466"/>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 name="Oval 11"/>
          <p:cNvSpPr/>
          <p:nvPr/>
        </p:nvSpPr>
        <p:spPr>
          <a:xfrm>
            <a:off x="3381358" y="3461325"/>
            <a:ext cx="431960" cy="417466"/>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3" name="Oval 12"/>
          <p:cNvSpPr/>
          <p:nvPr/>
        </p:nvSpPr>
        <p:spPr>
          <a:xfrm>
            <a:off x="3635358" y="3207324"/>
            <a:ext cx="431960" cy="417466"/>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4" name="Oval 13"/>
          <p:cNvSpPr/>
          <p:nvPr/>
        </p:nvSpPr>
        <p:spPr>
          <a:xfrm>
            <a:off x="3889357" y="3080325"/>
            <a:ext cx="431960" cy="417466"/>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5" name="Oval 14"/>
          <p:cNvSpPr/>
          <p:nvPr/>
        </p:nvSpPr>
        <p:spPr>
          <a:xfrm>
            <a:off x="4206858" y="2953325"/>
            <a:ext cx="431960" cy="417466"/>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396921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
          <p:cNvSpPr txBox="1">
            <a:spLocks noGrp="1"/>
          </p:cNvSpPr>
          <p:nvPr>
            <p:ph type="title"/>
          </p:nvPr>
        </p:nvSpPr>
        <p:spPr>
          <a:xfrm>
            <a:off x="543412" y="197368"/>
            <a:ext cx="7400400" cy="594300"/>
          </a:xfrm>
          <a:prstGeom prst="rect">
            <a:avLst/>
          </a:prstGeom>
          <a:noFill/>
          <a:ln>
            <a:noFill/>
          </a:ln>
        </p:spPr>
        <p:txBody>
          <a:bodyPr spcFirstLastPara="1" wrap="square" lIns="0" tIns="0" rIns="0" bIns="0" anchor="ctr" anchorCtr="0">
            <a:noAutofit/>
          </a:bodyPr>
          <a:lstStyle/>
          <a:p>
            <a:pPr algn="l">
              <a:buClr>
                <a:srgbClr val="000000"/>
              </a:buClr>
              <a:buSzPts val="2400"/>
            </a:pPr>
            <a:r>
              <a:rPr lang="en-US" dirty="0">
                <a:solidFill>
                  <a:srgbClr val="000000"/>
                </a:solidFill>
                <a:latin typeface="Source Sans Pro"/>
                <a:ea typeface="Source Sans Pro"/>
                <a:cs typeface="Source Sans Pro"/>
                <a:sym typeface="Source Sans Pro"/>
              </a:rPr>
              <a:t>NESDIS Level Requirements: NLR REQ-001</a:t>
            </a:r>
            <a:endParaRPr dirty="0"/>
          </a:p>
        </p:txBody>
      </p:sp>
      <p:sp>
        <p:nvSpPr>
          <p:cNvPr id="346" name="Google Shape;346;p5"/>
          <p:cNvSpPr/>
          <p:nvPr/>
        </p:nvSpPr>
        <p:spPr>
          <a:xfrm>
            <a:off x="543412" y="1102867"/>
            <a:ext cx="1849745" cy="2308272"/>
          </a:xfrm>
          <a:prstGeom prst="rect">
            <a:avLst/>
          </a:prstGeom>
          <a:noFill/>
          <a:ln>
            <a:noFill/>
          </a:ln>
        </p:spPr>
        <p:txBody>
          <a:bodyPr spcFirstLastPara="1" wrap="square" lIns="91425" tIns="45694" rIns="91425" bIns="45694" anchor="t" anchorCtr="0">
            <a:spAutoFit/>
          </a:bodyPr>
          <a:lstStyle/>
          <a:p>
            <a:r>
              <a:rPr lang="en-US" sz="1600">
                <a:solidFill>
                  <a:srgbClr val="00B1EA"/>
                </a:solidFill>
                <a:latin typeface="Calibri"/>
                <a:ea typeface="Calibri"/>
                <a:cs typeface="Calibri"/>
                <a:sym typeface="Calibri"/>
              </a:rPr>
              <a:t>NESDIS will provide environmental data, information, products and reports in the Foundational, Geophysical, and Analytical thematic product areas.</a:t>
            </a:r>
            <a:endParaRPr sz="1600">
              <a:solidFill>
                <a:srgbClr val="00B1EA"/>
              </a:solidFill>
              <a:latin typeface="Calibri"/>
              <a:ea typeface="Calibri"/>
              <a:cs typeface="Calibri"/>
              <a:sym typeface="Calibri"/>
            </a:endParaRPr>
          </a:p>
        </p:txBody>
      </p:sp>
      <p:pic>
        <p:nvPicPr>
          <p:cNvPr id="347" name="Google Shape;347;p5" descr="A screenshot of a computer screen  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25423" y="663349"/>
            <a:ext cx="6679406" cy="38168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628650" y="269530"/>
            <a:ext cx="7886700" cy="688413"/>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400"/>
              <a:buNone/>
            </a:pPr>
            <a:r>
              <a:rPr lang="en" dirty="0"/>
              <a:t>Application categories</a:t>
            </a:r>
            <a:endParaRPr dirty="0"/>
          </a:p>
        </p:txBody>
      </p:sp>
      <p:sp>
        <p:nvSpPr>
          <p:cNvPr id="112" name="Google Shape;112;p25"/>
          <p:cNvSpPr txBox="1">
            <a:spLocks noGrp="1"/>
          </p:cNvSpPr>
          <p:nvPr>
            <p:ph type="body" idx="1"/>
          </p:nvPr>
        </p:nvSpPr>
        <p:spPr>
          <a:xfrm>
            <a:off x="246888" y="1253435"/>
            <a:ext cx="8268462" cy="2966023"/>
          </a:xfrm>
          <a:prstGeom prst="rect">
            <a:avLst/>
          </a:prstGeom>
          <a:noFill/>
          <a:ln>
            <a:noFill/>
          </a:ln>
        </p:spPr>
        <p:txBody>
          <a:bodyPr spcFirstLastPara="1" wrap="square" lIns="68575" tIns="34275" rIns="68575" bIns="34275" anchor="t" anchorCtr="0">
            <a:noAutofit/>
          </a:bodyPr>
          <a:lstStyle/>
          <a:p>
            <a:pPr marL="457200" lvl="0" indent="-323850" algn="l" rtl="0">
              <a:lnSpc>
                <a:spcPct val="90000"/>
              </a:lnSpc>
              <a:spcBef>
                <a:spcPts val="800"/>
              </a:spcBef>
              <a:spcAft>
                <a:spcPts val="0"/>
              </a:spcAft>
              <a:buSzPts val="1500"/>
              <a:buChar char="●"/>
            </a:pPr>
            <a:r>
              <a:rPr lang="en-US" sz="1800" dirty="0"/>
              <a:t>    Nowcasting,  situational awareness (severe weather,  fires,  floods, HABs,  			precipitation, ecosystems, oil spills,  ocean waves, ice)</a:t>
            </a:r>
          </a:p>
          <a:p>
            <a:pPr marL="457200" lvl="0" indent="-323850" algn="l" rtl="0">
              <a:lnSpc>
                <a:spcPct val="90000"/>
              </a:lnSpc>
              <a:spcBef>
                <a:spcPts val="800"/>
              </a:spcBef>
              <a:spcAft>
                <a:spcPts val="0"/>
              </a:spcAft>
              <a:buSzPts val="1500"/>
              <a:buChar char="●"/>
            </a:pPr>
            <a:r>
              <a:rPr lang="en-US" sz="1800" dirty="0"/>
              <a:t>    Forecasts and projections</a:t>
            </a:r>
          </a:p>
          <a:p>
            <a:pPr marL="457200" lvl="0" indent="-323850" algn="l" rtl="0">
              <a:lnSpc>
                <a:spcPct val="90000"/>
              </a:lnSpc>
              <a:spcBef>
                <a:spcPts val="800"/>
              </a:spcBef>
              <a:spcAft>
                <a:spcPts val="0"/>
              </a:spcAft>
              <a:buSzPts val="1500"/>
              <a:buChar char="●"/>
            </a:pPr>
            <a:r>
              <a:rPr lang="en-US" sz="1800" dirty="0"/>
              <a:t>    Assessments  </a:t>
            </a:r>
          </a:p>
          <a:p>
            <a:pPr lvl="1" indent="-323850">
              <a:lnSpc>
                <a:spcPct val="90000"/>
              </a:lnSpc>
              <a:spcBef>
                <a:spcPts val="800"/>
              </a:spcBef>
              <a:buSzPts val="1500"/>
              <a:buChar char="●"/>
            </a:pPr>
            <a:r>
              <a:rPr lang="en-US" sz="1500" dirty="0"/>
              <a:t>Monitoring how the environment is changing,  compares current with climatology to assess impacts.  &gt;&gt;&gt; (reference instruments, continuity,  stable orbits)</a:t>
            </a:r>
          </a:p>
          <a:p>
            <a:pPr marL="590550" lvl="1" indent="0">
              <a:lnSpc>
                <a:spcPct val="90000"/>
              </a:lnSpc>
              <a:spcBef>
                <a:spcPts val="800"/>
              </a:spcBef>
              <a:buSzPts val="1500"/>
              <a:buNone/>
            </a:pPr>
            <a:endParaRPr lang="en-US" sz="1500" dirty="0"/>
          </a:p>
          <a:p>
            <a:pPr marL="133350" indent="0">
              <a:buSzPts val="1500"/>
              <a:buNone/>
            </a:pPr>
            <a:endParaRPr sz="1800" dirty="0"/>
          </a:p>
        </p:txBody>
      </p:sp>
    </p:spTree>
    <p:extLst>
      <p:ext uri="{BB962C8B-B14F-4D97-AF65-F5344CB8AC3E}">
        <p14:creationId xmlns:p14="http://schemas.microsoft.com/office/powerpoint/2010/main" val="406709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87E3C-CCD1-6645-9DE3-9B17C5DA3B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8582" y="411480"/>
            <a:ext cx="5887090" cy="3914289"/>
          </a:xfrm>
          <a:prstGeom prst="rect">
            <a:avLst/>
          </a:prstGeom>
        </p:spPr>
      </p:pic>
      <p:sp>
        <p:nvSpPr>
          <p:cNvPr id="6" name="TextBox 5">
            <a:extLst>
              <a:ext uri="{FF2B5EF4-FFF2-40B4-BE49-F238E27FC236}">
                <a16:creationId xmlns:a16="http://schemas.microsoft.com/office/drawing/2014/main" id="{1C7D8B19-B739-2841-A685-60404C69E12B}"/>
              </a:ext>
            </a:extLst>
          </p:cNvPr>
          <p:cNvSpPr txBox="1"/>
          <p:nvPr/>
        </p:nvSpPr>
        <p:spPr>
          <a:xfrm>
            <a:off x="220347" y="1371600"/>
            <a:ext cx="2568573" cy="2031325"/>
          </a:xfrm>
          <a:prstGeom prst="rect">
            <a:avLst/>
          </a:prstGeom>
          <a:noFill/>
        </p:spPr>
        <p:txBody>
          <a:bodyPr wrap="square" rtlCol="0">
            <a:spAutoFit/>
          </a:bodyPr>
          <a:lstStyle/>
          <a:p>
            <a:r>
              <a:rPr lang="en-US" dirty="0"/>
              <a:t>What observations are used today to support these warnings?  Do we need to continue them? Can these warnings be improved?   Are enhanced observations needed?  Are there alternatives to the types of observations provide now?</a:t>
            </a:r>
          </a:p>
        </p:txBody>
      </p:sp>
      <p:sp>
        <p:nvSpPr>
          <p:cNvPr id="7" name="TextBox 6">
            <a:extLst>
              <a:ext uri="{FF2B5EF4-FFF2-40B4-BE49-F238E27FC236}">
                <a16:creationId xmlns:a16="http://schemas.microsoft.com/office/drawing/2014/main" id="{BA8B9AFA-12B9-364C-8F36-F49958270CA0}"/>
              </a:ext>
            </a:extLst>
          </p:cNvPr>
          <p:cNvSpPr txBox="1"/>
          <p:nvPr/>
        </p:nvSpPr>
        <p:spPr>
          <a:xfrm>
            <a:off x="4727448" y="4453128"/>
            <a:ext cx="2991525" cy="307777"/>
          </a:xfrm>
          <a:prstGeom prst="rect">
            <a:avLst/>
          </a:prstGeom>
          <a:noFill/>
        </p:spPr>
        <p:txBody>
          <a:bodyPr wrap="none" rtlCol="0">
            <a:spAutoFit/>
          </a:bodyPr>
          <a:lstStyle/>
          <a:p>
            <a:r>
              <a:rPr lang="en-US" dirty="0"/>
              <a:t>NWS Warnings – October 10, 2018</a:t>
            </a:r>
          </a:p>
        </p:txBody>
      </p:sp>
    </p:spTree>
    <p:extLst>
      <p:ext uri="{BB962C8B-B14F-4D97-AF65-F5344CB8AC3E}">
        <p14:creationId xmlns:p14="http://schemas.microsoft.com/office/powerpoint/2010/main" val="912376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ftp://ftp.cpc.ncep.noaa.gov/precip/PEOPLE/XIE/tmp/C2_Anim_2018.10.25-10.28.loop.gif">
            <a:extLst>
              <a:ext uri="{FF2B5EF4-FFF2-40B4-BE49-F238E27FC236}">
                <a16:creationId xmlns:a16="http://schemas.microsoft.com/office/drawing/2014/main" id="{B2912C35-1C70-3B45-A7C6-04CF2E6C1C3E}"/>
              </a:ext>
            </a:extLst>
          </p:cNvPr>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defRPr/>
            </a:pPr>
            <a:endParaRPr lang="en-US" altLang="en-US" sz="1350">
              <a:solidFill>
                <a:srgbClr val="000000"/>
              </a:solidFill>
            </a:endParaRPr>
          </a:p>
        </p:txBody>
      </p:sp>
      <p:sp>
        <p:nvSpPr>
          <p:cNvPr id="6" name="Rectangle 2">
            <a:extLst>
              <a:ext uri="{FF2B5EF4-FFF2-40B4-BE49-F238E27FC236}">
                <a16:creationId xmlns:a16="http://schemas.microsoft.com/office/drawing/2014/main" id="{BD681CD4-5F12-F04B-911B-10854E812176}"/>
              </a:ext>
            </a:extLst>
          </p:cNvPr>
          <p:cNvSpPr>
            <a:spLocks noGrp="1" noChangeArrowheads="1"/>
          </p:cNvSpPr>
          <p:nvPr>
            <p:ph type="ctrTitle"/>
          </p:nvPr>
        </p:nvSpPr>
        <p:spPr>
          <a:xfrm>
            <a:off x="987552" y="5954"/>
            <a:ext cx="7470647" cy="742950"/>
          </a:xfrm>
          <a:blipFill dpi="0" rotWithShape="0">
            <a:blip r:embed="rId3" cstate="email">
              <a:extLst>
                <a:ext uri="{28A0092B-C50C-407E-A947-70E740481C1C}">
                  <a14:useLocalDpi xmlns:a14="http://schemas.microsoft.com/office/drawing/2010/main"/>
                </a:ext>
              </a:extLst>
            </a:blip>
            <a:srcRect/>
            <a:tile tx="0" ty="0" sx="100000" sy="100000" flip="none" algn="tl"/>
          </a:blipFill>
        </p:spPr>
        <p:txBody>
          <a:bodyPr/>
          <a:lstStyle/>
          <a:p>
            <a:pPr algn="l">
              <a:defRPr/>
            </a:pPr>
            <a:r>
              <a:rPr lang="en-US" altLang="en-US" sz="2400" b="1" i="1" dirty="0">
                <a:solidFill>
                  <a:srgbClr val="CC3300"/>
                </a:solidFill>
                <a:effectLst>
                  <a:outerShdw blurRad="38100" dist="38100" dir="2700000" algn="tl">
                    <a:srgbClr val="C0C0C0"/>
                  </a:outerShdw>
                </a:effectLst>
              </a:rPr>
              <a:t>What services and applications drive precipitation products?      </a:t>
            </a:r>
            <a:r>
              <a:rPr lang="en-US" altLang="en-US" sz="2400" b="1" i="1" dirty="0">
                <a:solidFill>
                  <a:srgbClr val="CC3300"/>
                </a:solidFill>
                <a:effectLst>
                  <a:outerShdw blurRad="38100" dist="38100" dir="2700000" algn="tl">
                    <a:srgbClr val="C0C0C0"/>
                  </a:outerShdw>
                </a:effectLst>
                <a:hlinkClick r:id="rId4"/>
              </a:rPr>
              <a:t>NOAA Grand Precip. Challenge</a:t>
            </a:r>
            <a:endParaRPr lang="en-US" altLang="en-US" sz="2400" i="1" dirty="0">
              <a:solidFill>
                <a:srgbClr val="336600"/>
              </a:solidFill>
              <a:effectLst>
                <a:outerShdw blurRad="38100" dist="38100" dir="2700000" algn="tl">
                  <a:srgbClr val="C0C0C0"/>
                </a:outerShdw>
              </a:effectLst>
            </a:endParaRPr>
          </a:p>
        </p:txBody>
      </p:sp>
      <p:pic>
        <p:nvPicPr>
          <p:cNvPr id="12293" name="Picture 1">
            <a:extLst>
              <a:ext uri="{FF2B5EF4-FFF2-40B4-BE49-F238E27FC236}">
                <a16:creationId xmlns:a16="http://schemas.microsoft.com/office/drawing/2014/main" id="{67068B11-D7E0-C345-8888-C2356D29337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2197" y="1226529"/>
            <a:ext cx="7079606" cy="346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FCA10BD5-1634-4446-81CB-77D9B9C3039F}"/>
              </a:ext>
            </a:extLst>
          </p:cNvPr>
          <p:cNvCxnSpPr>
            <a:cxnSpLocks/>
          </p:cNvCxnSpPr>
          <p:nvPr/>
        </p:nvCxnSpPr>
        <p:spPr>
          <a:xfrm>
            <a:off x="1993392" y="2276856"/>
            <a:ext cx="576986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A1504E3-7E07-9147-B06C-03BB9002892D}"/>
              </a:ext>
            </a:extLst>
          </p:cNvPr>
          <p:cNvSpPr txBox="1"/>
          <p:nvPr/>
        </p:nvSpPr>
        <p:spPr>
          <a:xfrm>
            <a:off x="2542032" y="4694211"/>
            <a:ext cx="4700326" cy="307777"/>
          </a:xfrm>
          <a:prstGeom prst="rect">
            <a:avLst/>
          </a:prstGeom>
          <a:noFill/>
        </p:spPr>
        <p:txBody>
          <a:bodyPr wrap="none" rtlCol="0">
            <a:spAutoFit/>
          </a:bodyPr>
          <a:lstStyle/>
          <a:p>
            <a:r>
              <a:rPr lang="en-US" dirty="0"/>
              <a:t>Satellite derived rain rates vs radar estimates correlation </a:t>
            </a:r>
          </a:p>
        </p:txBody>
      </p:sp>
      <p:sp>
        <p:nvSpPr>
          <p:cNvPr id="10" name="TextBox 9">
            <a:extLst>
              <a:ext uri="{FF2B5EF4-FFF2-40B4-BE49-F238E27FC236}">
                <a16:creationId xmlns:a16="http://schemas.microsoft.com/office/drawing/2014/main" id="{D9BB9292-91EE-694D-8C18-033F3A0F34A3}"/>
              </a:ext>
            </a:extLst>
          </p:cNvPr>
          <p:cNvSpPr txBox="1"/>
          <p:nvPr/>
        </p:nvSpPr>
        <p:spPr>
          <a:xfrm>
            <a:off x="30929" y="969976"/>
            <a:ext cx="2002536" cy="954107"/>
          </a:xfrm>
          <a:prstGeom prst="rect">
            <a:avLst/>
          </a:prstGeom>
          <a:noFill/>
        </p:spPr>
        <p:txBody>
          <a:bodyPr wrap="square" rtlCol="0">
            <a:spAutoFit/>
          </a:bodyPr>
          <a:lstStyle/>
          <a:p>
            <a:r>
              <a:rPr lang="en-US" dirty="0"/>
              <a:t>What performance is needed and at what temporal/spatial resolution?</a:t>
            </a:r>
          </a:p>
        </p:txBody>
      </p:sp>
    </p:spTree>
    <p:extLst>
      <p:ext uri="{BB962C8B-B14F-4D97-AF65-F5344CB8AC3E}">
        <p14:creationId xmlns:p14="http://schemas.microsoft.com/office/powerpoint/2010/main" val="1042506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127E-827B-EF4E-974F-93D5996B4E88}"/>
              </a:ext>
            </a:extLst>
          </p:cNvPr>
          <p:cNvSpPr>
            <a:spLocks noGrp="1"/>
          </p:cNvSpPr>
          <p:nvPr>
            <p:ph type="title"/>
          </p:nvPr>
        </p:nvSpPr>
        <p:spPr>
          <a:xfrm>
            <a:off x="2605941" y="0"/>
            <a:ext cx="7933912" cy="594122"/>
          </a:xfrm>
        </p:spPr>
        <p:txBody>
          <a:bodyPr/>
          <a:lstStyle/>
          <a:p>
            <a:r>
              <a:rPr lang="en-US" dirty="0"/>
              <a:t>Hurricane Sally example</a:t>
            </a:r>
          </a:p>
        </p:txBody>
      </p:sp>
      <p:pic>
        <p:nvPicPr>
          <p:cNvPr id="6" name="Picture 5" descr="A picture containing calendar&#10;&#10;Description automatically generated">
            <a:extLst>
              <a:ext uri="{FF2B5EF4-FFF2-40B4-BE49-F238E27FC236}">
                <a16:creationId xmlns:a16="http://schemas.microsoft.com/office/drawing/2014/main" id="{D9B330D8-7429-AE49-93AA-EBA63D67BD61}"/>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1603184" y="1216152"/>
            <a:ext cx="5693728" cy="3648219"/>
          </a:xfrm>
          <a:prstGeom prst="rect">
            <a:avLst/>
          </a:prstGeom>
        </p:spPr>
      </p:pic>
      <p:pic>
        <p:nvPicPr>
          <p:cNvPr id="7" name="Picture 6" descr="A picture containing calendar&#10;&#10;Description automatically generated">
            <a:extLst>
              <a:ext uri="{FF2B5EF4-FFF2-40B4-BE49-F238E27FC236}">
                <a16:creationId xmlns:a16="http://schemas.microsoft.com/office/drawing/2014/main" id="{48D588CC-5431-0A4F-8D63-B2B8BA6109DF}"/>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1207008" y="1517904"/>
            <a:ext cx="2991377" cy="2571226"/>
          </a:xfrm>
          <a:prstGeom prst="rect">
            <a:avLst/>
          </a:prstGeom>
        </p:spPr>
      </p:pic>
      <p:sp>
        <p:nvSpPr>
          <p:cNvPr id="3" name="Rectangle 2">
            <a:extLst>
              <a:ext uri="{FF2B5EF4-FFF2-40B4-BE49-F238E27FC236}">
                <a16:creationId xmlns:a16="http://schemas.microsoft.com/office/drawing/2014/main" id="{CB0F6E11-ACB3-D540-8F54-2F77612740A6}"/>
              </a:ext>
            </a:extLst>
          </p:cNvPr>
          <p:cNvSpPr/>
          <p:nvPr/>
        </p:nvSpPr>
        <p:spPr>
          <a:xfrm>
            <a:off x="2297281" y="859197"/>
            <a:ext cx="4766048" cy="338554"/>
          </a:xfrm>
          <a:prstGeom prst="rect">
            <a:avLst/>
          </a:prstGeom>
        </p:spPr>
        <p:txBody>
          <a:bodyPr wrap="none">
            <a:spAutoFit/>
          </a:bodyPr>
          <a:lstStyle/>
          <a:p>
            <a:pPr defTabSz="685800">
              <a:defRPr/>
            </a:pPr>
            <a:r>
              <a:rPr lang="en-US" altLang="en-US" sz="1600" b="1" dirty="0">
                <a:solidFill>
                  <a:srgbClr val="CC3300"/>
                </a:solidFill>
                <a:effectLst>
                  <a:outerShdw blurRad="38100" dist="38100" dir="2700000" algn="tl">
                    <a:srgbClr val="C0C0C0"/>
                  </a:outerShdw>
                </a:effectLst>
              </a:rPr>
              <a:t>CMORPH2 for 11Z, 16 September 2020. ~ 6 AM </a:t>
            </a:r>
            <a:endParaRPr lang="en-US" sz="1600" dirty="0"/>
          </a:p>
        </p:txBody>
      </p:sp>
      <p:sp>
        <p:nvSpPr>
          <p:cNvPr id="4" name="TextBox 3">
            <a:extLst>
              <a:ext uri="{FF2B5EF4-FFF2-40B4-BE49-F238E27FC236}">
                <a16:creationId xmlns:a16="http://schemas.microsoft.com/office/drawing/2014/main" id="{DBDA83E3-7F47-204E-8661-320646CBAE3C}"/>
              </a:ext>
            </a:extLst>
          </p:cNvPr>
          <p:cNvSpPr txBox="1"/>
          <p:nvPr/>
        </p:nvSpPr>
        <p:spPr>
          <a:xfrm>
            <a:off x="4198385" y="4681728"/>
            <a:ext cx="889987" cy="307777"/>
          </a:xfrm>
          <a:prstGeom prst="rect">
            <a:avLst/>
          </a:prstGeom>
          <a:noFill/>
        </p:spPr>
        <p:txBody>
          <a:bodyPr wrap="none" rtlCol="0">
            <a:spAutoFit/>
          </a:bodyPr>
          <a:lstStyle/>
          <a:p>
            <a:r>
              <a:rPr lang="en-US" dirty="0"/>
              <a:t>mm/hour</a:t>
            </a:r>
          </a:p>
        </p:txBody>
      </p:sp>
    </p:spTree>
    <p:extLst>
      <p:ext uri="{BB962C8B-B14F-4D97-AF65-F5344CB8AC3E}">
        <p14:creationId xmlns:p14="http://schemas.microsoft.com/office/powerpoint/2010/main" val="3857613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Hydrology &amp; Flood  Proving Ground Initiatives</a:t>
            </a:r>
            <a:br>
              <a:rPr lang="en-US" dirty="0"/>
            </a:br>
            <a:r>
              <a:rPr lang="en-US" dirty="0"/>
              <a:t>Supporting Hurricane Dorian</a:t>
            </a:r>
          </a:p>
        </p:txBody>
      </p:sp>
      <p:sp>
        <p:nvSpPr>
          <p:cNvPr id="3" name="TextBox 2"/>
          <p:cNvSpPr txBox="1"/>
          <p:nvPr/>
        </p:nvSpPr>
        <p:spPr>
          <a:xfrm>
            <a:off x="3540999" y="4417586"/>
            <a:ext cx="4197649" cy="323165"/>
          </a:xfrm>
          <a:prstGeom prst="rect">
            <a:avLst/>
          </a:prstGeom>
          <a:noFill/>
        </p:spPr>
        <p:txBody>
          <a:bodyPr wrap="square" rtlCol="0">
            <a:spAutoFit/>
          </a:bodyPr>
          <a:lstStyle/>
          <a:p>
            <a:r>
              <a:rPr lang="en-US" sz="750" dirty="0"/>
              <a:t>LEO Satellites: DMSP-16/17/18, NOAA-15/18/19/20, SNPP, METOP-A/B, GCOM-W1, and GPM </a:t>
            </a:r>
          </a:p>
        </p:txBody>
      </p:sp>
      <p:sp>
        <p:nvSpPr>
          <p:cNvPr id="11" name="TextBox 10"/>
          <p:cNvSpPr txBox="1"/>
          <p:nvPr/>
        </p:nvSpPr>
        <p:spPr>
          <a:xfrm>
            <a:off x="2810345" y="4672879"/>
            <a:ext cx="5075993" cy="207749"/>
          </a:xfrm>
          <a:prstGeom prst="rect">
            <a:avLst/>
          </a:prstGeom>
          <a:noFill/>
        </p:spPr>
        <p:txBody>
          <a:bodyPr wrap="square" rtlCol="0">
            <a:spAutoFit/>
          </a:bodyPr>
          <a:lstStyle/>
          <a:p>
            <a:r>
              <a:rPr lang="en-US" sz="750" dirty="0"/>
              <a:t>GEO Satellites: Himawari-8 (141E), GOES-17 (137W),GOES-16 (75W),Meteosat-11 (0-deg), Meteosat-8 (41.5E) </a:t>
            </a:r>
          </a:p>
        </p:txBody>
      </p:sp>
      <p:sp>
        <p:nvSpPr>
          <p:cNvPr id="5" name="TextBox 4"/>
          <p:cNvSpPr txBox="1"/>
          <p:nvPr/>
        </p:nvSpPr>
        <p:spPr>
          <a:xfrm>
            <a:off x="1451293" y="4534379"/>
            <a:ext cx="994183" cy="253916"/>
          </a:xfrm>
          <a:prstGeom prst="rect">
            <a:avLst/>
          </a:prstGeom>
          <a:noFill/>
        </p:spPr>
        <p:txBody>
          <a:bodyPr wrap="none" rtlCol="0">
            <a:spAutoFit/>
          </a:bodyPr>
          <a:lstStyle/>
          <a:p>
            <a:r>
              <a:rPr lang="en-US" sz="1050" dirty="0">
                <a:solidFill>
                  <a:srgbClr val="00B0F0"/>
                </a:solidFill>
              </a:rPr>
              <a:t>17 Satellites!!</a:t>
            </a:r>
          </a:p>
        </p:txBody>
      </p:sp>
      <p:pic>
        <p:nvPicPr>
          <p:cNvPr id="7" name="Picture 6" descr="A screenshot of a cell phone&#10;&#10;Description automatically generated">
            <a:extLst>
              <a:ext uri="{FF2B5EF4-FFF2-40B4-BE49-F238E27FC236}">
                <a16:creationId xmlns:a16="http://schemas.microsoft.com/office/drawing/2014/main" id="{5C3A0345-6A6D-4471-A638-D61AB0FFF8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68180" y="2724346"/>
            <a:ext cx="2359293" cy="1669556"/>
          </a:xfrm>
          <a:prstGeom prst="rect">
            <a:avLst/>
          </a:prstGeom>
        </p:spPr>
      </p:pic>
      <p:pic>
        <p:nvPicPr>
          <p:cNvPr id="8" name="dorian_cmorph2">
            <a:hlinkClick r:id="" action="ppaction://media"/>
            <a:extLst>
              <a:ext uri="{FF2B5EF4-FFF2-40B4-BE49-F238E27FC236}">
                <a16:creationId xmlns:a16="http://schemas.microsoft.com/office/drawing/2014/main" id="{34123ADC-55B6-4460-A0D5-FFF5BF8BD89B}"/>
              </a:ext>
            </a:extLst>
          </p:cNvPr>
          <p:cNvPicPr>
            <a:picLocks noChangeAspect="1"/>
          </p:cNvPicPr>
          <p:nvPr>
            <a:videoFile r:link="rId1"/>
            <p:extLst>
              <p:ext uri="{DAA4B4D4-6D71-4841-9C94-3DE7FCFB9230}">
                <p14:media xmlns:p14="http://schemas.microsoft.com/office/powerpoint/2010/main" r:embed="rId2">
                  <p14:trim st="52787" end="20284"/>
                </p14:media>
              </p:ext>
            </p:extLst>
          </p:nvPr>
        </p:nvPicPr>
        <p:blipFill>
          <a:blip r:embed="rId6"/>
          <a:stretch>
            <a:fillRect/>
          </a:stretch>
        </p:blipFill>
        <p:spPr>
          <a:xfrm>
            <a:off x="1362921" y="780729"/>
            <a:ext cx="4247353" cy="2123677"/>
          </a:xfrm>
          <a:prstGeom prst="rect">
            <a:avLst/>
          </a:prstGeom>
        </p:spPr>
      </p:pic>
      <p:sp>
        <p:nvSpPr>
          <p:cNvPr id="12" name="TextBox 11">
            <a:extLst>
              <a:ext uri="{FF2B5EF4-FFF2-40B4-BE49-F238E27FC236}">
                <a16:creationId xmlns:a16="http://schemas.microsoft.com/office/drawing/2014/main" id="{0B091468-57E8-454E-B468-620A4F6545D4}"/>
              </a:ext>
            </a:extLst>
          </p:cNvPr>
          <p:cNvSpPr txBox="1"/>
          <p:nvPr/>
        </p:nvSpPr>
        <p:spPr>
          <a:xfrm>
            <a:off x="1240670" y="2980039"/>
            <a:ext cx="4568879" cy="1384995"/>
          </a:xfrm>
          <a:prstGeom prst="rect">
            <a:avLst/>
          </a:prstGeom>
          <a:noFill/>
        </p:spPr>
        <p:txBody>
          <a:bodyPr wrap="none" rtlCol="0">
            <a:spAutoFit/>
          </a:bodyPr>
          <a:lstStyle/>
          <a:p>
            <a:r>
              <a:rPr lang="en-US" sz="1200" dirty="0"/>
              <a:t>Precipitation rate estimates </a:t>
            </a:r>
            <a:r>
              <a:rPr lang="en-US" sz="675" dirty="0"/>
              <a:t>(@ 30 minutes interval, 2-hour latency) </a:t>
            </a:r>
          </a:p>
          <a:p>
            <a:r>
              <a:rPr lang="en-US" sz="1200" dirty="0"/>
              <a:t>derived  from 12 LEO and 5 GEO satellites</a:t>
            </a:r>
          </a:p>
          <a:p>
            <a:endParaRPr lang="en-US" sz="1200" dirty="0"/>
          </a:p>
          <a:p>
            <a:r>
              <a:rPr lang="en-US" sz="1200" dirty="0"/>
              <a:t>Accumulated precipitation, nearly 2 feet of rainfall over Bahamas</a:t>
            </a:r>
          </a:p>
          <a:p>
            <a:endParaRPr lang="en-US" sz="1200" dirty="0"/>
          </a:p>
          <a:p>
            <a:r>
              <a:rPr lang="en-US" sz="1200" dirty="0"/>
              <a:t>NOAA NESDIS response to International Disaster charter</a:t>
            </a:r>
          </a:p>
          <a:p>
            <a:r>
              <a:rPr lang="en-US" sz="1200" dirty="0"/>
              <a:t>   flood information for the Bahamas</a:t>
            </a:r>
          </a:p>
        </p:txBody>
      </p:sp>
      <p:sp>
        <p:nvSpPr>
          <p:cNvPr id="13" name="Arrow: Up 12">
            <a:extLst>
              <a:ext uri="{FF2B5EF4-FFF2-40B4-BE49-F238E27FC236}">
                <a16:creationId xmlns:a16="http://schemas.microsoft.com/office/drawing/2014/main" id="{D590C929-35D6-4898-BB2D-3317874325DC}"/>
              </a:ext>
            </a:extLst>
          </p:cNvPr>
          <p:cNvSpPr/>
          <p:nvPr/>
        </p:nvSpPr>
        <p:spPr>
          <a:xfrm>
            <a:off x="2915654" y="2677403"/>
            <a:ext cx="156410" cy="310156"/>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Arrow: Up 14">
            <a:extLst>
              <a:ext uri="{FF2B5EF4-FFF2-40B4-BE49-F238E27FC236}">
                <a16:creationId xmlns:a16="http://schemas.microsoft.com/office/drawing/2014/main" id="{A86063E7-4464-4359-9AED-6A3A4F3C23FD}"/>
              </a:ext>
            </a:extLst>
          </p:cNvPr>
          <p:cNvSpPr/>
          <p:nvPr/>
        </p:nvSpPr>
        <p:spPr>
          <a:xfrm rot="5400000">
            <a:off x="5405944" y="3865236"/>
            <a:ext cx="156410" cy="310156"/>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6" name="Picture 15">
            <a:extLst>
              <a:ext uri="{FF2B5EF4-FFF2-40B4-BE49-F238E27FC236}">
                <a16:creationId xmlns:a16="http://schemas.microsoft.com/office/drawing/2014/main" id="{A9F18D3D-2585-4DCE-9840-A35DA686AF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39227" y="773411"/>
            <a:ext cx="2359294" cy="1823090"/>
          </a:xfrm>
          <a:prstGeom prst="rect">
            <a:avLst/>
          </a:prstGeom>
        </p:spPr>
      </p:pic>
      <p:sp>
        <p:nvSpPr>
          <p:cNvPr id="14" name="Arrow: Up 13">
            <a:extLst>
              <a:ext uri="{FF2B5EF4-FFF2-40B4-BE49-F238E27FC236}">
                <a16:creationId xmlns:a16="http://schemas.microsoft.com/office/drawing/2014/main" id="{96FC0551-6D81-4C43-A682-DF9E9E588AEC}"/>
              </a:ext>
            </a:extLst>
          </p:cNvPr>
          <p:cNvSpPr/>
          <p:nvPr/>
        </p:nvSpPr>
        <p:spPr>
          <a:xfrm rot="3065185">
            <a:off x="5306462" y="2144745"/>
            <a:ext cx="107247" cy="1743158"/>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48806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PSS_NEW_ARI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1483</TotalTime>
  <Words>1387</Words>
  <Application>Microsoft Office PowerPoint</Application>
  <PresentationFormat>On-screen Show (16:9)</PresentationFormat>
  <Paragraphs>121</Paragraphs>
  <Slides>16</Slides>
  <Notes>14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Arial</vt:lpstr>
      <vt:lpstr>Arial Narrow</vt:lpstr>
      <vt:lpstr>Calibri</vt:lpstr>
      <vt:lpstr>Courier New</vt:lpstr>
      <vt:lpstr>Helvetica Neue</vt:lpstr>
      <vt:lpstr>Noto Sans Symbols</vt:lpstr>
      <vt:lpstr>NTR</vt:lpstr>
      <vt:lpstr>Source Sans Pro</vt:lpstr>
      <vt:lpstr>Times New Roman</vt:lpstr>
      <vt:lpstr>Office Theme</vt:lpstr>
      <vt:lpstr>Office Theme</vt:lpstr>
      <vt:lpstr>JPSS_NEW_ARIAL</vt:lpstr>
      <vt:lpstr>3. Content Slide - no icon</vt:lpstr>
      <vt:lpstr>PowerPoint Presentation</vt:lpstr>
      <vt:lpstr>Applications drive NOAA services, and Observations drive Applications</vt:lpstr>
      <vt:lpstr>NOAA Satellites serves NOAA and partner services and stakeholders</vt:lpstr>
      <vt:lpstr>NESDIS Level Requirements: NLR REQ-001</vt:lpstr>
      <vt:lpstr>Application categories</vt:lpstr>
      <vt:lpstr>PowerPoint Presentation</vt:lpstr>
      <vt:lpstr>What services and applications drive precipitation products?      NOAA Grand Precip. Challenge</vt:lpstr>
      <vt:lpstr>Hurricane Sally example</vt:lpstr>
      <vt:lpstr>Hydrology &amp; Flood  Proving Ground Initiatives Supporting Hurricane Dorian</vt:lpstr>
      <vt:lpstr> Temporal Sampling Enhancement</vt:lpstr>
      <vt:lpstr>Tropical Storm Monitoring. - notional</vt:lpstr>
      <vt:lpstr>NWP</vt:lpstr>
      <vt:lpstr>Fires</vt:lpstr>
      <vt:lpstr>Aviation – ash and clouds/turbulence</vt:lpstr>
      <vt:lpstr>Other Driving Applications</vt:lpstr>
      <vt:lpstr>Summary: Services drives nowcasting, prediction and assessment needs which drives observational needs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Bunin</dc:creator>
  <cp:lastModifiedBy>Stacy Bunin</cp:lastModifiedBy>
  <cp:revision>26</cp:revision>
  <dcterms:modified xsi:type="dcterms:W3CDTF">2021-05-10T18:03:32Z</dcterms:modified>
</cp:coreProperties>
</file>