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 id="2147483673" r:id="rId5"/>
    <p:sldMasterId id="2147483684" r:id="rId6"/>
    <p:sldMasterId id="2147483695" r:id="rId7"/>
    <p:sldMasterId id="2147483705" r:id="rId8"/>
  </p:sldMasterIdLst>
  <p:notesMasterIdLst>
    <p:notesMasterId r:id="rId36"/>
  </p:notesMasterIdLst>
  <p:handoutMasterIdLst>
    <p:handoutMasterId r:id="rId37"/>
  </p:handoutMasterIdLst>
  <p:sldIdLst>
    <p:sldId id="1338" r:id="rId9"/>
    <p:sldId id="1391" r:id="rId10"/>
    <p:sldId id="257" r:id="rId11"/>
    <p:sldId id="258" r:id="rId12"/>
    <p:sldId id="259" r:id="rId13"/>
    <p:sldId id="260" r:id="rId14"/>
    <p:sldId id="273" r:id="rId15"/>
    <p:sldId id="1366" r:id="rId16"/>
    <p:sldId id="1374" r:id="rId17"/>
    <p:sldId id="283" r:id="rId18"/>
    <p:sldId id="1389" r:id="rId19"/>
    <p:sldId id="295" r:id="rId20"/>
    <p:sldId id="478" r:id="rId21"/>
    <p:sldId id="271" r:id="rId22"/>
    <p:sldId id="302" r:id="rId23"/>
    <p:sldId id="300" r:id="rId24"/>
    <p:sldId id="472" r:id="rId25"/>
    <p:sldId id="473" r:id="rId26"/>
    <p:sldId id="301" r:id="rId27"/>
    <p:sldId id="1390" r:id="rId28"/>
    <p:sldId id="541" r:id="rId29"/>
    <p:sldId id="549" r:id="rId30"/>
    <p:sldId id="1384" r:id="rId31"/>
    <p:sldId id="1381" r:id="rId32"/>
    <p:sldId id="483" r:id="rId33"/>
    <p:sldId id="470" r:id="rId34"/>
    <p:sldId id="1392" r:id="rId35"/>
  </p:sldIdLst>
  <p:sldSz cx="12192000" cy="6858000"/>
  <p:notesSz cx="6797675" cy="9926638"/>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88" userDrawn="1">
          <p15:clr>
            <a:srgbClr val="A4A3A4"/>
          </p15:clr>
        </p15:guide>
        <p15:guide id="2" pos="3864" userDrawn="1">
          <p15:clr>
            <a:srgbClr val="A4A3A4"/>
          </p15:clr>
        </p15:guide>
        <p15:guide id="3" pos="1992" userDrawn="1">
          <p15:clr>
            <a:srgbClr val="A4A3A4"/>
          </p15:clr>
        </p15:guide>
        <p15:guide id="4" pos="566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0022"/>
    <a:srgbClr val="005BAA"/>
    <a:srgbClr val="003054"/>
    <a:srgbClr val="0070C0"/>
    <a:srgbClr val="FF7D7D"/>
    <a:srgbClr val="FF4B4B"/>
    <a:srgbClr val="013DA5"/>
    <a:srgbClr val="00B5D5"/>
    <a:srgbClr val="FAA61A"/>
    <a:srgbClr val="290A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8DB98C3-FFE8-4B75-9330-E56C366842B4}" v="85" dt="2023-06-19T08:01:06.619"/>
  </p1510:revLst>
</p1510:revInfo>
</file>

<file path=ppt/tableStyles.xml><?xml version="1.0" encoding="utf-8"?>
<a:tblStyleLst xmlns:a="http://schemas.openxmlformats.org/drawingml/2006/main" def="{5C22544A-7EE6-4342-B048-85BDC9FD1C3A}">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07" autoAdjust="0"/>
    <p:restoredTop sz="89548" autoAdjust="0"/>
  </p:normalViewPr>
  <p:slideViewPr>
    <p:cSldViewPr snapToGrid="0" snapToObjects="1" showGuides="1">
      <p:cViewPr varScale="1">
        <p:scale>
          <a:sx n="134" d="100"/>
          <a:sy n="134" d="100"/>
        </p:scale>
        <p:origin x="672" y="192"/>
      </p:cViewPr>
      <p:guideLst>
        <p:guide orient="horz" pos="2088"/>
        <p:guide pos="3864"/>
        <p:guide pos="1992"/>
        <p:guide pos="5664"/>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09" d="100"/>
          <a:sy n="109" d="100"/>
        </p:scale>
        <p:origin x="4128"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viewProps" Target="viewProps.xml"/><Relationship Id="rId21" Type="http://schemas.openxmlformats.org/officeDocument/2006/relationships/slide" Target="slides/slide13.xml"/><Relationship Id="rId34" Type="http://schemas.openxmlformats.org/officeDocument/2006/relationships/slide" Target="slides/slide26.xml"/><Relationship Id="rId42" Type="http://schemas.microsoft.com/office/2016/11/relationships/changesInfo" Target="changesInfos/changesInfo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microsoft.com/office/2015/10/relationships/revisionInfo" Target="revisionInfo.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dica Nitu" userId="6890bca6-a767-4cf6-9a21-74f4013a1a87" providerId="ADAL" clId="{98DB98C3-FFE8-4B75-9330-E56C366842B4}"/>
    <pc:docChg chg="undo custSel addSld modSld sldOrd">
      <pc:chgData name="Rodica Nitu" userId="6890bca6-a767-4cf6-9a21-74f4013a1a87" providerId="ADAL" clId="{98DB98C3-FFE8-4B75-9330-E56C366842B4}" dt="2023-06-19T08:09:51.299" v="1395" actId="20577"/>
      <pc:docMkLst>
        <pc:docMk/>
      </pc:docMkLst>
      <pc:sldChg chg="modSp mod">
        <pc:chgData name="Rodica Nitu" userId="6890bca6-a767-4cf6-9a21-74f4013a1a87" providerId="ADAL" clId="{98DB98C3-FFE8-4B75-9330-E56C366842B4}" dt="2023-06-19T08:05:08.050" v="1310" actId="113"/>
        <pc:sldMkLst>
          <pc:docMk/>
          <pc:sldMk cId="2028046469" sldId="1366"/>
        </pc:sldMkLst>
        <pc:spChg chg="mod">
          <ac:chgData name="Rodica Nitu" userId="6890bca6-a767-4cf6-9a21-74f4013a1a87" providerId="ADAL" clId="{98DB98C3-FFE8-4B75-9330-E56C366842B4}" dt="2023-06-19T08:05:08.050" v="1310" actId="113"/>
          <ac:spMkLst>
            <pc:docMk/>
            <pc:sldMk cId="2028046469" sldId="1366"/>
            <ac:spMk id="9" creationId="{FA3D6C39-C8E9-FBDA-99AE-F63958507B3E}"/>
          </ac:spMkLst>
        </pc:spChg>
        <pc:graphicFrameChg chg="modGraphic">
          <ac:chgData name="Rodica Nitu" userId="6890bca6-a767-4cf6-9a21-74f4013a1a87" providerId="ADAL" clId="{98DB98C3-FFE8-4B75-9330-E56C366842B4}" dt="2023-06-19T08:04:46.599" v="1305" actId="207"/>
          <ac:graphicFrameMkLst>
            <pc:docMk/>
            <pc:sldMk cId="2028046469" sldId="1366"/>
            <ac:graphicFrameMk id="7" creationId="{F2D2E003-9B17-238F-99B8-0EB43ECCA0ED}"/>
          </ac:graphicFrameMkLst>
        </pc:graphicFrameChg>
      </pc:sldChg>
      <pc:sldChg chg="addSp modSp mod">
        <pc:chgData name="Rodica Nitu" userId="6890bca6-a767-4cf6-9a21-74f4013a1a87" providerId="ADAL" clId="{98DB98C3-FFE8-4B75-9330-E56C366842B4}" dt="2023-06-19T08:04:25.496" v="1304" actId="14100"/>
        <pc:sldMkLst>
          <pc:docMk/>
          <pc:sldMk cId="3725012709" sldId="1372"/>
        </pc:sldMkLst>
        <pc:picChg chg="add mod">
          <ac:chgData name="Rodica Nitu" userId="6890bca6-a767-4cf6-9a21-74f4013a1a87" providerId="ADAL" clId="{98DB98C3-FFE8-4B75-9330-E56C366842B4}" dt="2023-06-19T08:04:25.496" v="1304" actId="14100"/>
          <ac:picMkLst>
            <pc:docMk/>
            <pc:sldMk cId="3725012709" sldId="1372"/>
            <ac:picMk id="4" creationId="{6DF85E37-07F1-EDD1-1B2B-FE80DF26D679}"/>
          </ac:picMkLst>
        </pc:picChg>
      </pc:sldChg>
      <pc:sldChg chg="addSp delSp modSp mod">
        <pc:chgData name="Rodica Nitu" userId="6890bca6-a767-4cf6-9a21-74f4013a1a87" providerId="ADAL" clId="{98DB98C3-FFE8-4B75-9330-E56C366842B4}" dt="2023-06-19T08:00:26.716" v="1219"/>
        <pc:sldMkLst>
          <pc:docMk/>
          <pc:sldMk cId="1017423037" sldId="1375"/>
        </pc:sldMkLst>
        <pc:spChg chg="mod">
          <ac:chgData name="Rodica Nitu" userId="6890bca6-a767-4cf6-9a21-74f4013a1a87" providerId="ADAL" clId="{98DB98C3-FFE8-4B75-9330-E56C366842B4}" dt="2023-06-19T07:28:17.313" v="255" actId="207"/>
          <ac:spMkLst>
            <pc:docMk/>
            <pc:sldMk cId="1017423037" sldId="1375"/>
            <ac:spMk id="2" creationId="{BC604323-6271-02C7-C2C0-CF6F5A50045A}"/>
          </ac:spMkLst>
        </pc:spChg>
        <pc:spChg chg="mod">
          <ac:chgData name="Rodica Nitu" userId="6890bca6-a767-4cf6-9a21-74f4013a1a87" providerId="ADAL" clId="{98DB98C3-FFE8-4B75-9330-E56C366842B4}" dt="2023-06-19T07:27:52.116" v="253" actId="20577"/>
          <ac:spMkLst>
            <pc:docMk/>
            <pc:sldMk cId="1017423037" sldId="1375"/>
            <ac:spMk id="3" creationId="{48E0AA93-D035-9BC9-4CB6-7AF43F07AD23}"/>
          </ac:spMkLst>
        </pc:spChg>
        <pc:picChg chg="add del mod">
          <ac:chgData name="Rodica Nitu" userId="6890bca6-a767-4cf6-9a21-74f4013a1a87" providerId="ADAL" clId="{98DB98C3-FFE8-4B75-9330-E56C366842B4}" dt="2023-06-19T08:00:24.227" v="1218" actId="478"/>
          <ac:picMkLst>
            <pc:docMk/>
            <pc:sldMk cId="1017423037" sldId="1375"/>
            <ac:picMk id="5" creationId="{05171CE0-8386-BD2E-F339-A131448040F2}"/>
          </ac:picMkLst>
        </pc:picChg>
        <pc:picChg chg="add mod">
          <ac:chgData name="Rodica Nitu" userId="6890bca6-a767-4cf6-9a21-74f4013a1a87" providerId="ADAL" clId="{98DB98C3-FFE8-4B75-9330-E56C366842B4}" dt="2023-06-19T08:00:26.716" v="1219"/>
          <ac:picMkLst>
            <pc:docMk/>
            <pc:sldMk cId="1017423037" sldId="1375"/>
            <ac:picMk id="6" creationId="{E1A2F236-8CDF-2D6F-1013-AA679AEEA7F6}"/>
          </ac:picMkLst>
        </pc:picChg>
      </pc:sldChg>
      <pc:sldChg chg="addSp modSp mod">
        <pc:chgData name="Rodica Nitu" userId="6890bca6-a767-4cf6-9a21-74f4013a1a87" providerId="ADAL" clId="{98DB98C3-FFE8-4B75-9330-E56C366842B4}" dt="2023-06-19T08:02:10.023" v="1279" actId="20577"/>
        <pc:sldMkLst>
          <pc:docMk/>
          <pc:sldMk cId="53541193" sldId="1380"/>
        </pc:sldMkLst>
        <pc:spChg chg="mod">
          <ac:chgData name="Rodica Nitu" userId="6890bca6-a767-4cf6-9a21-74f4013a1a87" providerId="ADAL" clId="{98DB98C3-FFE8-4B75-9330-E56C366842B4}" dt="2023-06-19T08:02:10.023" v="1279" actId="20577"/>
          <ac:spMkLst>
            <pc:docMk/>
            <pc:sldMk cId="53541193" sldId="1380"/>
            <ac:spMk id="4" creationId="{42992B76-466C-7EB4-9CCB-63DD3D0351BC}"/>
          </ac:spMkLst>
        </pc:spChg>
        <pc:picChg chg="add mod">
          <ac:chgData name="Rodica Nitu" userId="6890bca6-a767-4cf6-9a21-74f4013a1a87" providerId="ADAL" clId="{98DB98C3-FFE8-4B75-9330-E56C366842B4}" dt="2023-06-19T08:00:41.923" v="1221"/>
          <ac:picMkLst>
            <pc:docMk/>
            <pc:sldMk cId="53541193" sldId="1380"/>
            <ac:picMk id="7" creationId="{CEE1EED2-96B0-998C-A45A-CDFB9A177E9F}"/>
          </ac:picMkLst>
        </pc:picChg>
      </pc:sldChg>
      <pc:sldChg chg="addSp modSp mod">
        <pc:chgData name="Rodica Nitu" userId="6890bca6-a767-4cf6-9a21-74f4013a1a87" providerId="ADAL" clId="{98DB98C3-FFE8-4B75-9330-E56C366842B4}" dt="2023-06-19T08:09:51.299" v="1395" actId="20577"/>
        <pc:sldMkLst>
          <pc:docMk/>
          <pc:sldMk cId="3814231219" sldId="1381"/>
        </pc:sldMkLst>
        <pc:graphicFrameChg chg="modGraphic">
          <ac:chgData name="Rodica Nitu" userId="6890bca6-a767-4cf6-9a21-74f4013a1a87" providerId="ADAL" clId="{98DB98C3-FFE8-4B75-9330-E56C366842B4}" dt="2023-06-19T08:09:51.299" v="1395" actId="20577"/>
          <ac:graphicFrameMkLst>
            <pc:docMk/>
            <pc:sldMk cId="3814231219" sldId="1381"/>
            <ac:graphicFrameMk id="5" creationId="{A3E04826-489F-F46E-A785-8BDE823DA51C}"/>
          </ac:graphicFrameMkLst>
        </pc:graphicFrameChg>
        <pc:picChg chg="add mod">
          <ac:chgData name="Rodica Nitu" userId="6890bca6-a767-4cf6-9a21-74f4013a1a87" providerId="ADAL" clId="{98DB98C3-FFE8-4B75-9330-E56C366842B4}" dt="2023-06-19T08:00:35.749" v="1220"/>
          <ac:picMkLst>
            <pc:docMk/>
            <pc:sldMk cId="3814231219" sldId="1381"/>
            <ac:picMk id="6" creationId="{5195F4AC-C6A4-6BD8-B9A2-B1FEF602F350}"/>
          </ac:picMkLst>
        </pc:picChg>
      </pc:sldChg>
      <pc:sldChg chg="addSp modSp mod">
        <pc:chgData name="Rodica Nitu" userId="6890bca6-a767-4cf6-9a21-74f4013a1a87" providerId="ADAL" clId="{98DB98C3-FFE8-4B75-9330-E56C366842B4}" dt="2023-06-19T08:09:07.964" v="1383" actId="20577"/>
        <pc:sldMkLst>
          <pc:docMk/>
          <pc:sldMk cId="360001309" sldId="1384"/>
        </pc:sldMkLst>
        <pc:spChg chg="mod">
          <ac:chgData name="Rodica Nitu" userId="6890bca6-a767-4cf6-9a21-74f4013a1a87" providerId="ADAL" clId="{98DB98C3-FFE8-4B75-9330-E56C366842B4}" dt="2023-06-19T07:51:11.451" v="998" actId="14100"/>
          <ac:spMkLst>
            <pc:docMk/>
            <pc:sldMk cId="360001309" sldId="1384"/>
            <ac:spMk id="4" creationId="{FF57AF15-3A7F-7B51-F292-CCE49934D4E4}"/>
          </ac:spMkLst>
        </pc:spChg>
        <pc:graphicFrameChg chg="modGraphic">
          <ac:chgData name="Rodica Nitu" userId="6890bca6-a767-4cf6-9a21-74f4013a1a87" providerId="ADAL" clId="{98DB98C3-FFE8-4B75-9330-E56C366842B4}" dt="2023-06-19T08:09:07.964" v="1383" actId="20577"/>
          <ac:graphicFrameMkLst>
            <pc:docMk/>
            <pc:sldMk cId="360001309" sldId="1384"/>
            <ac:graphicFrameMk id="2" creationId="{1EEF8494-04EB-266C-F43C-6B147A7DC6E5}"/>
          </ac:graphicFrameMkLst>
        </pc:graphicFrameChg>
        <pc:picChg chg="add mod">
          <ac:chgData name="Rodica Nitu" userId="6890bca6-a767-4cf6-9a21-74f4013a1a87" providerId="ADAL" clId="{98DB98C3-FFE8-4B75-9330-E56C366842B4}" dt="2023-06-19T07:59:55.882" v="1214" actId="14100"/>
          <ac:picMkLst>
            <pc:docMk/>
            <pc:sldMk cId="360001309" sldId="1384"/>
            <ac:picMk id="5" creationId="{473CB060-5902-3CAC-2122-7FF055A582C6}"/>
          </ac:picMkLst>
        </pc:picChg>
      </pc:sldChg>
      <pc:sldChg chg="addSp modSp mod">
        <pc:chgData name="Rodica Nitu" userId="6890bca6-a767-4cf6-9a21-74f4013a1a87" providerId="ADAL" clId="{98DB98C3-FFE8-4B75-9330-E56C366842B4}" dt="2023-06-19T08:02:25.528" v="1291" actId="20577"/>
        <pc:sldMkLst>
          <pc:docMk/>
          <pc:sldMk cId="2279029535" sldId="1385"/>
        </pc:sldMkLst>
        <pc:spChg chg="mod">
          <ac:chgData name="Rodica Nitu" userId="6890bca6-a767-4cf6-9a21-74f4013a1a87" providerId="ADAL" clId="{98DB98C3-FFE8-4B75-9330-E56C366842B4}" dt="2023-06-19T08:02:25.528" v="1291" actId="20577"/>
          <ac:spMkLst>
            <pc:docMk/>
            <pc:sldMk cId="2279029535" sldId="1385"/>
            <ac:spMk id="3" creationId="{F62AADA6-1D99-F36B-FD2E-EEFD1A38CE6B}"/>
          </ac:spMkLst>
        </pc:spChg>
        <pc:spChg chg="add mod">
          <ac:chgData name="Rodica Nitu" userId="6890bca6-a767-4cf6-9a21-74f4013a1a87" providerId="ADAL" clId="{98DB98C3-FFE8-4B75-9330-E56C366842B4}" dt="2023-06-19T08:01:33.589" v="1271" actId="113"/>
          <ac:spMkLst>
            <pc:docMk/>
            <pc:sldMk cId="2279029535" sldId="1385"/>
            <ac:spMk id="6" creationId="{1E45EEAF-C458-DA22-F28F-978CE1F9781D}"/>
          </ac:spMkLst>
        </pc:spChg>
        <pc:picChg chg="add mod">
          <ac:chgData name="Rodica Nitu" userId="6890bca6-a767-4cf6-9a21-74f4013a1a87" providerId="ADAL" clId="{98DB98C3-FFE8-4B75-9330-E56C366842B4}" dt="2023-06-19T08:00:52.314" v="1223"/>
          <ac:picMkLst>
            <pc:docMk/>
            <pc:sldMk cId="2279029535" sldId="1385"/>
            <ac:picMk id="5" creationId="{CD2EFE93-BAFE-C0F2-25F5-FC7FE872CF4A}"/>
          </ac:picMkLst>
        </pc:picChg>
      </pc:sldChg>
      <pc:sldChg chg="addSp modSp mod">
        <pc:chgData name="Rodica Nitu" userId="6890bca6-a767-4cf6-9a21-74f4013a1a87" providerId="ADAL" clId="{98DB98C3-FFE8-4B75-9330-E56C366842B4}" dt="2023-06-19T08:02:14.837" v="1283" actId="20577"/>
        <pc:sldMkLst>
          <pc:docMk/>
          <pc:sldMk cId="2645245385" sldId="1386"/>
        </pc:sldMkLst>
        <pc:spChg chg="mod">
          <ac:chgData name="Rodica Nitu" userId="6890bca6-a767-4cf6-9a21-74f4013a1a87" providerId="ADAL" clId="{98DB98C3-FFE8-4B75-9330-E56C366842B4}" dt="2023-06-19T08:02:14.837" v="1283" actId="20577"/>
          <ac:spMkLst>
            <pc:docMk/>
            <pc:sldMk cId="2645245385" sldId="1386"/>
            <ac:spMk id="6" creationId="{12BBDDB6-34D0-6E24-BD97-52B19ECE1E13}"/>
          </ac:spMkLst>
        </pc:spChg>
        <pc:picChg chg="add mod">
          <ac:chgData name="Rodica Nitu" userId="6890bca6-a767-4cf6-9a21-74f4013a1a87" providerId="ADAL" clId="{98DB98C3-FFE8-4B75-9330-E56C366842B4}" dt="2023-06-19T08:00:46.646" v="1222"/>
          <ac:picMkLst>
            <pc:docMk/>
            <pc:sldMk cId="2645245385" sldId="1386"/>
            <ac:picMk id="3" creationId="{B8C389B8-CBA8-21B2-710E-7EE7AA979972}"/>
          </ac:picMkLst>
        </pc:picChg>
      </pc:sldChg>
      <pc:sldChg chg="addSp modSp mod">
        <pc:chgData name="Rodica Nitu" userId="6890bca6-a767-4cf6-9a21-74f4013a1a87" providerId="ADAL" clId="{98DB98C3-FFE8-4B75-9330-E56C366842B4}" dt="2023-06-19T08:07:54.010" v="1375" actId="115"/>
        <pc:sldMkLst>
          <pc:docMk/>
          <pc:sldMk cId="4112513952" sldId="1387"/>
        </pc:sldMkLst>
        <pc:spChg chg="mod">
          <ac:chgData name="Rodica Nitu" userId="6890bca6-a767-4cf6-9a21-74f4013a1a87" providerId="ADAL" clId="{98DB98C3-FFE8-4B75-9330-E56C366842B4}" dt="2023-06-19T08:07:16.939" v="1371" actId="20577"/>
          <ac:spMkLst>
            <pc:docMk/>
            <pc:sldMk cId="4112513952" sldId="1387"/>
            <ac:spMk id="3" creationId="{868C6368-54B8-885A-092C-40AF476663A6}"/>
          </ac:spMkLst>
        </pc:spChg>
        <pc:spChg chg="add mod">
          <ac:chgData name="Rodica Nitu" userId="6890bca6-a767-4cf6-9a21-74f4013a1a87" providerId="ADAL" clId="{98DB98C3-FFE8-4B75-9330-E56C366842B4}" dt="2023-06-19T08:07:54.010" v="1375" actId="115"/>
          <ac:spMkLst>
            <pc:docMk/>
            <pc:sldMk cId="4112513952" sldId="1387"/>
            <ac:spMk id="5" creationId="{5786DE8D-35F4-37BA-729A-65707225A94F}"/>
          </ac:spMkLst>
        </pc:spChg>
        <pc:picChg chg="add mod">
          <ac:chgData name="Rodica Nitu" userId="6890bca6-a767-4cf6-9a21-74f4013a1a87" providerId="ADAL" clId="{98DB98C3-FFE8-4B75-9330-E56C366842B4}" dt="2023-06-19T08:00:05.152" v="1215" actId="14100"/>
          <ac:picMkLst>
            <pc:docMk/>
            <pc:sldMk cId="4112513952" sldId="1387"/>
            <ac:picMk id="6" creationId="{AF445BD2-B300-F3BA-E968-8A3A8797A4BE}"/>
          </ac:picMkLst>
        </pc:picChg>
      </pc:sldChg>
      <pc:sldChg chg="addSp delSp modSp new mod ord">
        <pc:chgData name="Rodica Nitu" userId="6890bca6-a767-4cf6-9a21-74f4013a1a87" providerId="ADAL" clId="{98DB98C3-FFE8-4B75-9330-E56C366842B4}" dt="2023-06-19T08:03:17.759" v="1302" actId="20577"/>
        <pc:sldMkLst>
          <pc:docMk/>
          <pc:sldMk cId="2901334661" sldId="1388"/>
        </pc:sldMkLst>
        <pc:spChg chg="add mod">
          <ac:chgData name="Rodica Nitu" userId="6890bca6-a767-4cf6-9a21-74f4013a1a87" providerId="ADAL" clId="{98DB98C3-FFE8-4B75-9330-E56C366842B4}" dt="2023-06-19T08:03:17.759" v="1302" actId="20577"/>
          <ac:spMkLst>
            <pc:docMk/>
            <pc:sldMk cId="2901334661" sldId="1388"/>
            <ac:spMk id="2" creationId="{7186D81A-C602-F4C8-0AA1-BDE1BB558EC1}"/>
          </ac:spMkLst>
        </pc:spChg>
        <pc:picChg chg="add del mod">
          <ac:chgData name="Rodica Nitu" userId="6890bca6-a767-4cf6-9a21-74f4013a1a87" providerId="ADAL" clId="{98DB98C3-FFE8-4B75-9330-E56C366842B4}" dt="2023-06-19T08:00:20.990" v="1217" actId="478"/>
          <ac:picMkLst>
            <pc:docMk/>
            <pc:sldMk cId="2901334661" sldId="1388"/>
            <ac:picMk id="3" creationId="{AB221E33-E36A-AE3B-B073-7308AB118E1D}"/>
          </ac:picMkLst>
        </pc:picChg>
        <pc:picChg chg="add mod">
          <ac:chgData name="Rodica Nitu" userId="6890bca6-a767-4cf6-9a21-74f4013a1a87" providerId="ADAL" clId="{98DB98C3-FFE8-4B75-9330-E56C366842B4}" dt="2023-06-19T08:00:18.202" v="1216"/>
          <ac:picMkLst>
            <pc:docMk/>
            <pc:sldMk cId="2901334661" sldId="1388"/>
            <ac:picMk id="4" creationId="{1D8847F9-6AAB-AABC-51B5-6FB34B1B63D1}"/>
          </ac:picMkLst>
        </pc:picChg>
      </pc:sldChg>
      <pc:sldChg chg="addSp delSp modSp new mod modClrScheme chgLayout">
        <pc:chgData name="Rodica Nitu" userId="6890bca6-a767-4cf6-9a21-74f4013a1a87" providerId="ADAL" clId="{98DB98C3-FFE8-4B75-9330-E56C366842B4}" dt="2023-06-19T07:58:30.515" v="1203" actId="1076"/>
        <pc:sldMkLst>
          <pc:docMk/>
          <pc:sldMk cId="3316229591" sldId="1389"/>
        </pc:sldMkLst>
        <pc:spChg chg="add mod">
          <ac:chgData name="Rodica Nitu" userId="6890bca6-a767-4cf6-9a21-74f4013a1a87" providerId="ADAL" clId="{98DB98C3-FFE8-4B75-9330-E56C366842B4}" dt="2023-06-19T07:57:00.845" v="1192" actId="14100"/>
          <ac:spMkLst>
            <pc:docMk/>
            <pc:sldMk cId="3316229591" sldId="1389"/>
            <ac:spMk id="2" creationId="{8F9AAB92-4277-E010-25AF-0E9D3808400C}"/>
          </ac:spMkLst>
        </pc:spChg>
        <pc:spChg chg="add del mod ord">
          <ac:chgData name="Rodica Nitu" userId="6890bca6-a767-4cf6-9a21-74f4013a1a87" providerId="ADAL" clId="{98DB98C3-FFE8-4B75-9330-E56C366842B4}" dt="2023-06-19T07:57:34.819" v="1196" actId="700"/>
          <ac:spMkLst>
            <pc:docMk/>
            <pc:sldMk cId="3316229591" sldId="1389"/>
            <ac:spMk id="3" creationId="{CF10CF5B-A6BC-1654-4BEE-2F34CF4E351D}"/>
          </ac:spMkLst>
        </pc:spChg>
        <pc:spChg chg="add del mod ord">
          <ac:chgData name="Rodica Nitu" userId="6890bca6-a767-4cf6-9a21-74f4013a1a87" providerId="ADAL" clId="{98DB98C3-FFE8-4B75-9330-E56C366842B4}" dt="2023-06-19T07:57:45.772" v="1198" actId="700"/>
          <ac:spMkLst>
            <pc:docMk/>
            <pc:sldMk cId="3316229591" sldId="1389"/>
            <ac:spMk id="4" creationId="{B98EC5E8-F27F-F44D-120A-186F55FA5E34}"/>
          </ac:spMkLst>
        </pc:spChg>
        <pc:picChg chg="add mod">
          <ac:chgData name="Rodica Nitu" userId="6890bca6-a767-4cf6-9a21-74f4013a1a87" providerId="ADAL" clId="{98DB98C3-FFE8-4B75-9330-E56C366842B4}" dt="2023-06-19T07:58:30.515" v="1203" actId="1076"/>
          <ac:picMkLst>
            <pc:docMk/>
            <pc:sldMk cId="3316229591" sldId="1389"/>
            <ac:picMk id="6" creationId="{EECE35AF-0CAD-E0C3-782A-E5240002272C}"/>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590552485767497"/>
          <c:y val="5.8941924822162595E-2"/>
          <c:w val="0.54829526962082076"/>
          <c:h val="0.86999264707033042"/>
        </c:manualLayout>
      </c:layout>
      <c:doughnutChart>
        <c:varyColors val="1"/>
        <c:ser>
          <c:idx val="0"/>
          <c:order val="0"/>
          <c:tx>
            <c:strRef>
              <c:f>Sheet1!$B$1</c:f>
              <c:strCache>
                <c:ptCount val="1"/>
                <c:pt idx="0">
                  <c:v>value</c:v>
                </c:pt>
              </c:strCache>
            </c:strRef>
          </c:tx>
          <c:spPr>
            <a:ln w="28575">
              <a:noFill/>
            </a:ln>
            <a:effectLst/>
            <a:scene3d>
              <a:camera prst="orthographicFront"/>
              <a:lightRig rig="threePt" dir="t"/>
            </a:scene3d>
            <a:sp3d/>
          </c:spPr>
          <c:dPt>
            <c:idx val="0"/>
            <c:bubble3D val="0"/>
            <c:spPr>
              <a:solidFill>
                <a:srgbClr val="005BAA"/>
              </a:solidFill>
              <a:ln w="28575">
                <a:noFill/>
              </a:ln>
              <a:effectLst/>
              <a:scene3d>
                <a:camera prst="orthographicFront"/>
                <a:lightRig rig="threePt" dir="t"/>
              </a:scene3d>
              <a:sp3d/>
            </c:spPr>
            <c:extLst>
              <c:ext xmlns:c16="http://schemas.microsoft.com/office/drawing/2014/chart" uri="{C3380CC4-5D6E-409C-BE32-E72D297353CC}">
                <c16:uniqueId val="{00000001-BC55-4805-BDCB-2D575D1044AB}"/>
              </c:ext>
            </c:extLst>
          </c:dPt>
          <c:dPt>
            <c:idx val="1"/>
            <c:bubble3D val="0"/>
            <c:spPr>
              <a:solidFill>
                <a:srgbClr val="00B5D5"/>
              </a:solidFill>
              <a:ln w="28575">
                <a:noFill/>
              </a:ln>
              <a:effectLst/>
              <a:scene3d>
                <a:camera prst="orthographicFront"/>
                <a:lightRig rig="threePt" dir="t"/>
              </a:scene3d>
              <a:sp3d/>
            </c:spPr>
            <c:extLst>
              <c:ext xmlns:c16="http://schemas.microsoft.com/office/drawing/2014/chart" uri="{C3380CC4-5D6E-409C-BE32-E72D297353CC}">
                <c16:uniqueId val="{00000003-BC55-4805-BDCB-2D575D1044AB}"/>
              </c:ext>
            </c:extLst>
          </c:dPt>
          <c:dPt>
            <c:idx val="2"/>
            <c:bubble3D val="0"/>
            <c:spPr>
              <a:solidFill>
                <a:srgbClr val="FAA61A"/>
              </a:solidFill>
              <a:ln w="28575">
                <a:noFill/>
              </a:ln>
              <a:effectLst/>
              <a:scene3d>
                <a:camera prst="orthographicFront"/>
                <a:lightRig rig="threePt" dir="t"/>
              </a:scene3d>
              <a:sp3d/>
            </c:spPr>
            <c:extLst>
              <c:ext xmlns:c16="http://schemas.microsoft.com/office/drawing/2014/chart" uri="{C3380CC4-5D6E-409C-BE32-E72D297353CC}">
                <c16:uniqueId val="{00000005-BC55-4805-BDCB-2D575D1044AB}"/>
              </c:ext>
            </c:extLst>
          </c:dPt>
          <c:dPt>
            <c:idx val="3"/>
            <c:bubble3D val="0"/>
            <c:spPr>
              <a:solidFill>
                <a:srgbClr val="70BF54"/>
              </a:solidFill>
              <a:ln w="28575">
                <a:noFill/>
              </a:ln>
              <a:effectLst/>
              <a:scene3d>
                <a:camera prst="orthographicFront"/>
                <a:lightRig rig="threePt" dir="t"/>
              </a:scene3d>
              <a:sp3d/>
            </c:spPr>
            <c:extLst>
              <c:ext xmlns:c16="http://schemas.microsoft.com/office/drawing/2014/chart" uri="{C3380CC4-5D6E-409C-BE32-E72D297353CC}">
                <c16:uniqueId val="{00000007-BC55-4805-BDCB-2D575D1044AB}"/>
              </c:ext>
            </c:extLst>
          </c:dPt>
          <c:dLbls>
            <c:delete val="1"/>
          </c:dLbls>
          <c:cat>
            <c:strRef>
              <c:f>Sheet1!$A$2:$A$5</c:f>
              <c:strCache>
                <c:ptCount val="4"/>
                <c:pt idx="0">
                  <c:v>Sale</c:v>
                </c:pt>
                <c:pt idx="1">
                  <c:v>Revenue</c:v>
                </c:pt>
                <c:pt idx="2">
                  <c:v>Profit</c:v>
                </c:pt>
                <c:pt idx="3">
                  <c:v>Expenditure</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BC55-4805-BDCB-2D575D1044AB}"/>
            </c:ext>
          </c:extLst>
        </c:ser>
        <c:dLbls>
          <c:showLegendKey val="0"/>
          <c:showVal val="0"/>
          <c:showCatName val="0"/>
          <c:showSerName val="0"/>
          <c:showPercent val="1"/>
          <c:showBubbleSize val="0"/>
          <c:showLeaderLines val="1"/>
        </c:dLbls>
        <c:firstSliceAng val="0"/>
        <c:holeSize val="65"/>
      </c:doughnutChart>
      <c:spPr>
        <a:noFill/>
        <a:ln>
          <a:noFill/>
        </a:ln>
        <a:effectLst/>
      </c:spPr>
    </c:plotArea>
    <c:plotVisOnly val="1"/>
    <c:dispBlanksAs val="gap"/>
    <c:showDLblsOverMax val="0"/>
  </c:chart>
  <c:spPr>
    <a:noFill/>
    <a:ln>
      <a:noFill/>
    </a:ln>
    <a:effectLst/>
  </c:spPr>
  <c:txPr>
    <a:bodyPr/>
    <a:lstStyle/>
    <a:p>
      <a:pPr>
        <a:defRPr sz="12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22DD59C-43AF-4845-93BF-191EAC595C0D}" type="doc">
      <dgm:prSet loTypeId="urn:microsoft.com/office/officeart/2005/8/layout/hProcess11" loCatId="process" qsTypeId="urn:microsoft.com/office/officeart/2005/8/quickstyle/simple1" qsCatId="simple" csTypeId="urn:microsoft.com/office/officeart/2005/8/colors/accent1_2" csCatId="accent1" phldr="1"/>
      <dgm:spPr/>
      <dgm:t>
        <a:bodyPr/>
        <a:lstStyle/>
        <a:p>
          <a:endParaRPr lang="en-US"/>
        </a:p>
      </dgm:t>
    </dgm:pt>
    <dgm:pt modelId="{7B8B1450-CEE7-47C4-A58B-51C118E3977B}">
      <dgm:prSet custT="1"/>
      <dgm:spPr/>
      <dgm:t>
        <a:bodyPr/>
        <a:lstStyle/>
        <a:p>
          <a:r>
            <a:rPr lang="en-US" sz="1400" b="1" dirty="0">
              <a:solidFill>
                <a:schemeClr val="accent6">
                  <a:lumMod val="75000"/>
                </a:schemeClr>
              </a:solidFill>
            </a:rPr>
            <a:t>1879</a:t>
          </a:r>
          <a:r>
            <a:rPr lang="en-US" sz="1400" b="0" dirty="0">
              <a:solidFill>
                <a:schemeClr val="accent6">
                  <a:lumMod val="75000"/>
                </a:schemeClr>
              </a:solidFill>
            </a:rPr>
            <a:t> – 2</a:t>
          </a:r>
          <a:r>
            <a:rPr lang="en-US" sz="1400" b="0" baseline="30000" dirty="0">
              <a:solidFill>
                <a:schemeClr val="accent6">
                  <a:lumMod val="75000"/>
                </a:schemeClr>
              </a:solidFill>
            </a:rPr>
            <a:t>nd</a:t>
          </a:r>
          <a:r>
            <a:rPr lang="en-US" sz="1400" b="0" dirty="0">
              <a:solidFill>
                <a:schemeClr val="accent6">
                  <a:lumMod val="75000"/>
                </a:schemeClr>
              </a:solidFill>
            </a:rPr>
            <a:t> International Meteorological Congress</a:t>
          </a:r>
          <a:r>
            <a:rPr lang="en-US" sz="1400" b="0" dirty="0"/>
            <a:t>:</a:t>
          </a:r>
        </a:p>
      </dgm:t>
    </dgm:pt>
    <dgm:pt modelId="{E23BF135-946E-485F-98AB-73E9DC0ACBF4}" type="parTrans" cxnId="{61808C32-889C-4F5C-A719-4E4B8944CCCC}">
      <dgm:prSet/>
      <dgm:spPr/>
      <dgm:t>
        <a:bodyPr/>
        <a:lstStyle/>
        <a:p>
          <a:endParaRPr lang="en-US" sz="1400"/>
        </a:p>
      </dgm:t>
    </dgm:pt>
    <dgm:pt modelId="{2FFB0D35-A385-4008-A478-6A2CD85F62A4}" type="sibTrans" cxnId="{61808C32-889C-4F5C-A719-4E4B8944CCCC}">
      <dgm:prSet/>
      <dgm:spPr/>
      <dgm:t>
        <a:bodyPr/>
        <a:lstStyle/>
        <a:p>
          <a:endParaRPr lang="en-US" sz="1400"/>
        </a:p>
      </dgm:t>
    </dgm:pt>
    <dgm:pt modelId="{D3955920-5D75-4756-A6F9-6BC14E28D0A6}">
      <dgm:prSet custT="1"/>
      <dgm:spPr/>
      <dgm:t>
        <a:bodyPr/>
        <a:lstStyle/>
        <a:p>
          <a:r>
            <a:rPr lang="en-US" sz="1400" b="1" dirty="0"/>
            <a:t>Cg-IV(1963): </a:t>
          </a:r>
        </a:p>
        <a:p>
          <a:r>
            <a:rPr lang="en-US" sz="1400" dirty="0"/>
            <a:t>the 1</a:t>
          </a:r>
          <a:r>
            <a:rPr lang="en-US" sz="1400" baseline="30000" dirty="0"/>
            <a:t>st</a:t>
          </a:r>
          <a:r>
            <a:rPr lang="en-US" sz="1400" dirty="0"/>
            <a:t> EC Standing Committee on Antarctic</a:t>
          </a:r>
        </a:p>
      </dgm:t>
    </dgm:pt>
    <dgm:pt modelId="{BD750A54-8EE5-4A25-B7A9-297A90B43EA0}" type="parTrans" cxnId="{F1264ED5-8314-46C2-94D3-6697685D1444}">
      <dgm:prSet/>
      <dgm:spPr/>
      <dgm:t>
        <a:bodyPr/>
        <a:lstStyle/>
        <a:p>
          <a:endParaRPr lang="en-US" sz="1400"/>
        </a:p>
      </dgm:t>
    </dgm:pt>
    <dgm:pt modelId="{D4EF15BE-8ECC-483D-A0C9-4119FF0AD20B}" type="sibTrans" cxnId="{F1264ED5-8314-46C2-94D3-6697685D1444}">
      <dgm:prSet/>
      <dgm:spPr/>
      <dgm:t>
        <a:bodyPr/>
        <a:lstStyle/>
        <a:p>
          <a:endParaRPr lang="en-US" sz="1400"/>
        </a:p>
      </dgm:t>
    </dgm:pt>
    <dgm:pt modelId="{D9538BAE-419B-4F8F-B588-037B7DCF3E43}">
      <dgm:prSet custT="1"/>
      <dgm:spPr/>
      <dgm:t>
        <a:bodyPr/>
        <a:lstStyle/>
        <a:p>
          <a:r>
            <a:rPr lang="en-US" sz="1400" b="1" dirty="0"/>
            <a:t>Cg-14 (2007)</a:t>
          </a:r>
          <a:r>
            <a:rPr lang="en-US" sz="1400" dirty="0"/>
            <a:t> </a:t>
          </a:r>
        </a:p>
        <a:p>
          <a:r>
            <a:rPr lang="en-US" sz="1400" dirty="0"/>
            <a:t>EC-</a:t>
          </a:r>
          <a:r>
            <a:rPr lang="en-US" sz="1400" dirty="0" err="1"/>
            <a:t>PORS</a:t>
          </a:r>
          <a:endParaRPr lang="en-US" sz="1400" dirty="0"/>
        </a:p>
      </dgm:t>
    </dgm:pt>
    <dgm:pt modelId="{14EE1F0F-866D-4391-9B3A-F5672CD0A3A0}" type="parTrans" cxnId="{BB7A6D03-8B70-455A-B7B3-08A427034341}">
      <dgm:prSet/>
      <dgm:spPr/>
      <dgm:t>
        <a:bodyPr/>
        <a:lstStyle/>
        <a:p>
          <a:endParaRPr lang="en-US" sz="1400"/>
        </a:p>
      </dgm:t>
    </dgm:pt>
    <dgm:pt modelId="{159C8717-38C4-4D0B-9E70-13B4B68E0C8C}" type="sibTrans" cxnId="{BB7A6D03-8B70-455A-B7B3-08A427034341}">
      <dgm:prSet/>
      <dgm:spPr/>
      <dgm:t>
        <a:bodyPr/>
        <a:lstStyle/>
        <a:p>
          <a:endParaRPr lang="en-US" sz="1400"/>
        </a:p>
      </dgm:t>
    </dgm:pt>
    <dgm:pt modelId="{BE9B490E-CED8-473A-BBFD-83BC7476A2E1}">
      <dgm:prSet custT="1"/>
      <dgm:spPr/>
      <dgm:t>
        <a:bodyPr/>
        <a:lstStyle/>
        <a:p>
          <a:r>
            <a:rPr lang="en-US" sz="1400" b="1" dirty="0"/>
            <a:t>Cg-16 (2011)</a:t>
          </a:r>
          <a:r>
            <a:rPr lang="en-US" sz="1400" dirty="0"/>
            <a:t> GCW</a:t>
          </a:r>
        </a:p>
      </dgm:t>
    </dgm:pt>
    <dgm:pt modelId="{3D070188-4263-4CBC-8B72-11E45368FFBD}" type="parTrans" cxnId="{1D259F3D-596D-42C2-8646-998D9BB9CED6}">
      <dgm:prSet/>
      <dgm:spPr/>
      <dgm:t>
        <a:bodyPr/>
        <a:lstStyle/>
        <a:p>
          <a:endParaRPr lang="en-US" sz="1400"/>
        </a:p>
      </dgm:t>
    </dgm:pt>
    <dgm:pt modelId="{0B9FA5F6-4648-4FEB-B7C9-95286FF9344B}" type="sibTrans" cxnId="{1D259F3D-596D-42C2-8646-998D9BB9CED6}">
      <dgm:prSet/>
      <dgm:spPr/>
      <dgm:t>
        <a:bodyPr/>
        <a:lstStyle/>
        <a:p>
          <a:endParaRPr lang="en-US" sz="1400"/>
        </a:p>
      </dgm:t>
    </dgm:pt>
    <dgm:pt modelId="{7659739C-848F-48D6-802C-89AEF398C3DC}">
      <dgm:prSet custT="1"/>
      <dgm:spPr/>
      <dgm:t>
        <a:bodyPr/>
        <a:lstStyle/>
        <a:p>
          <a:r>
            <a:rPr lang="en-US" sz="1400" b="1" dirty="0"/>
            <a:t>2013-2022</a:t>
          </a:r>
        </a:p>
        <a:p>
          <a:r>
            <a:rPr lang="en-US" sz="1400" dirty="0"/>
            <a:t> PPP</a:t>
          </a:r>
        </a:p>
      </dgm:t>
    </dgm:pt>
    <dgm:pt modelId="{6F994460-A666-4987-8357-9DC2F9DC356A}" type="parTrans" cxnId="{44A93688-A0C0-4289-93DF-437F7F0DE7AF}">
      <dgm:prSet/>
      <dgm:spPr/>
      <dgm:t>
        <a:bodyPr/>
        <a:lstStyle/>
        <a:p>
          <a:endParaRPr lang="en-US" sz="1400"/>
        </a:p>
      </dgm:t>
    </dgm:pt>
    <dgm:pt modelId="{31BF7906-0C22-4367-92C8-50B3AF3D39ED}" type="sibTrans" cxnId="{44A93688-A0C0-4289-93DF-437F7F0DE7AF}">
      <dgm:prSet/>
      <dgm:spPr/>
      <dgm:t>
        <a:bodyPr/>
        <a:lstStyle/>
        <a:p>
          <a:endParaRPr lang="en-US" sz="1400"/>
        </a:p>
      </dgm:t>
    </dgm:pt>
    <dgm:pt modelId="{5FD5272C-6BAC-445A-B37B-6AA6CA5C8F9A}">
      <dgm:prSet custT="1"/>
      <dgm:spPr/>
      <dgm:t>
        <a:bodyPr/>
        <a:lstStyle/>
        <a:p>
          <a:r>
            <a:rPr lang="en-US" sz="1400" b="1" dirty="0"/>
            <a:t>Cg-17 (2015) </a:t>
          </a:r>
        </a:p>
        <a:p>
          <a:r>
            <a:rPr lang="en-US" sz="1400" dirty="0"/>
            <a:t>EC-P</a:t>
          </a:r>
          <a:r>
            <a:rPr lang="en-US" sz="1400" b="1" dirty="0">
              <a:solidFill>
                <a:srgbClr val="FF0000"/>
              </a:solidFill>
            </a:rPr>
            <a:t>H</a:t>
          </a:r>
          <a:r>
            <a:rPr lang="en-US" sz="1400" dirty="0"/>
            <a:t>ORS</a:t>
          </a:r>
        </a:p>
      </dgm:t>
    </dgm:pt>
    <dgm:pt modelId="{06FC7E1E-EE5E-4D1B-8990-E4917FBB2C62}" type="parTrans" cxnId="{26DE8BD6-D810-48FB-9DFB-FE107A7D05A2}">
      <dgm:prSet/>
      <dgm:spPr/>
      <dgm:t>
        <a:bodyPr/>
        <a:lstStyle/>
        <a:p>
          <a:endParaRPr lang="en-US" sz="1400"/>
        </a:p>
      </dgm:t>
    </dgm:pt>
    <dgm:pt modelId="{58D01253-6BF2-4606-9935-7F956AD1A894}" type="sibTrans" cxnId="{26DE8BD6-D810-48FB-9DFB-FE107A7D05A2}">
      <dgm:prSet/>
      <dgm:spPr/>
      <dgm:t>
        <a:bodyPr/>
        <a:lstStyle/>
        <a:p>
          <a:endParaRPr lang="en-US" sz="1400"/>
        </a:p>
      </dgm:t>
    </dgm:pt>
    <dgm:pt modelId="{6799E92F-26E7-4393-A857-FFB4114CBAB4}">
      <dgm:prSet custT="1"/>
      <dgm:spPr/>
      <dgm:t>
        <a:bodyPr/>
        <a:lstStyle/>
        <a:p>
          <a:r>
            <a:rPr lang="en-US" sz="1400" b="1" dirty="0"/>
            <a:t>2021</a:t>
          </a:r>
          <a:r>
            <a:rPr lang="en-US" sz="1400" dirty="0"/>
            <a:t> – GCW in INFCOM</a:t>
          </a:r>
        </a:p>
      </dgm:t>
    </dgm:pt>
    <dgm:pt modelId="{2D764C41-2542-4897-B91F-6247F2437B4F}" type="parTrans" cxnId="{62B9FED0-BFCB-46B4-BA31-C0B35B6A55F4}">
      <dgm:prSet/>
      <dgm:spPr/>
      <dgm:t>
        <a:bodyPr/>
        <a:lstStyle/>
        <a:p>
          <a:endParaRPr lang="en-US" sz="1400"/>
        </a:p>
      </dgm:t>
    </dgm:pt>
    <dgm:pt modelId="{4F643589-01E0-4C0E-88D5-53D84D481218}" type="sibTrans" cxnId="{62B9FED0-BFCB-46B4-BA31-C0B35B6A55F4}">
      <dgm:prSet/>
      <dgm:spPr/>
      <dgm:t>
        <a:bodyPr/>
        <a:lstStyle/>
        <a:p>
          <a:endParaRPr lang="en-US" sz="1400"/>
        </a:p>
      </dgm:t>
    </dgm:pt>
    <dgm:pt modelId="{7D66D277-3035-427D-953C-D60E67F50295}">
      <dgm:prSet custT="1"/>
      <dgm:spPr/>
      <dgm:t>
        <a:bodyPr/>
        <a:lstStyle/>
        <a:p>
          <a:r>
            <a:rPr lang="en-US" sz="1400" b="1" dirty="0"/>
            <a:t>Cg-19</a:t>
          </a:r>
        </a:p>
        <a:p>
          <a:r>
            <a:rPr lang="en-US" sz="1400" b="1" dirty="0"/>
            <a:t>2024-27</a:t>
          </a:r>
          <a:r>
            <a:rPr lang="en-US" sz="1400" dirty="0"/>
            <a:t>: </a:t>
          </a:r>
        </a:p>
        <a:p>
          <a:r>
            <a:rPr lang="en-US" sz="1400" dirty="0"/>
            <a:t>Draft SO 1.5</a:t>
          </a:r>
        </a:p>
        <a:p>
          <a:r>
            <a:rPr lang="en-US" sz="1400" dirty="0"/>
            <a:t>Draft Res 3.2(3): Cryosphere Priorities</a:t>
          </a:r>
        </a:p>
      </dgm:t>
    </dgm:pt>
    <dgm:pt modelId="{808C0705-71BE-4EA8-953C-226EC19DA20F}" type="parTrans" cxnId="{B675D449-FBE0-4D41-8E0B-99C67B94829F}">
      <dgm:prSet/>
      <dgm:spPr/>
      <dgm:t>
        <a:bodyPr/>
        <a:lstStyle/>
        <a:p>
          <a:endParaRPr lang="en-US" sz="1400"/>
        </a:p>
      </dgm:t>
    </dgm:pt>
    <dgm:pt modelId="{E8AF9823-7A0A-44AF-B484-D9E4309B0EA2}" type="sibTrans" cxnId="{B675D449-FBE0-4D41-8E0B-99C67B94829F}">
      <dgm:prSet/>
      <dgm:spPr/>
      <dgm:t>
        <a:bodyPr/>
        <a:lstStyle/>
        <a:p>
          <a:endParaRPr lang="en-US" sz="1400"/>
        </a:p>
      </dgm:t>
    </dgm:pt>
    <dgm:pt modelId="{4041AB41-DE90-4575-B161-886537F95E9E}" type="pres">
      <dgm:prSet presAssocID="{722DD59C-43AF-4845-93BF-191EAC595C0D}" presName="Name0" presStyleCnt="0">
        <dgm:presLayoutVars>
          <dgm:dir/>
          <dgm:resizeHandles val="exact"/>
        </dgm:presLayoutVars>
      </dgm:prSet>
      <dgm:spPr/>
    </dgm:pt>
    <dgm:pt modelId="{04842A3E-FA8F-4E7B-974C-2A7D107AC538}" type="pres">
      <dgm:prSet presAssocID="{722DD59C-43AF-4845-93BF-191EAC595C0D}" presName="arrow" presStyleLbl="bgShp" presStyleIdx="0" presStyleCnt="1" custScaleY="15180"/>
      <dgm:spPr/>
    </dgm:pt>
    <dgm:pt modelId="{94D5B7D0-58A0-42AD-99AA-218E43060B95}" type="pres">
      <dgm:prSet presAssocID="{722DD59C-43AF-4845-93BF-191EAC595C0D}" presName="points" presStyleCnt="0"/>
      <dgm:spPr/>
    </dgm:pt>
    <dgm:pt modelId="{0463A82C-3841-4BE9-A233-AB64B6B8F504}" type="pres">
      <dgm:prSet presAssocID="{7B8B1450-CEE7-47C4-A58B-51C118E3977B}" presName="compositeA" presStyleCnt="0"/>
      <dgm:spPr/>
    </dgm:pt>
    <dgm:pt modelId="{4547E2FA-37AC-42C1-B2F7-6BA3C47C80C3}" type="pres">
      <dgm:prSet presAssocID="{7B8B1450-CEE7-47C4-A58B-51C118E3977B}" presName="textA" presStyleLbl="revTx" presStyleIdx="0" presStyleCnt="8" custScaleX="168182" custLinFactNeighborX="-15233" custLinFactNeighborY="4463">
        <dgm:presLayoutVars>
          <dgm:bulletEnabled val="1"/>
        </dgm:presLayoutVars>
      </dgm:prSet>
      <dgm:spPr/>
    </dgm:pt>
    <dgm:pt modelId="{02CB3E73-D3B9-4A62-9C0D-5397646CBD33}" type="pres">
      <dgm:prSet presAssocID="{7B8B1450-CEE7-47C4-A58B-51C118E3977B}" presName="circleA" presStyleLbl="node1" presStyleIdx="0" presStyleCnt="8"/>
      <dgm:spPr/>
    </dgm:pt>
    <dgm:pt modelId="{0C7FBB06-6506-40FC-94A1-791A47FE89C4}" type="pres">
      <dgm:prSet presAssocID="{7B8B1450-CEE7-47C4-A58B-51C118E3977B}" presName="spaceA" presStyleCnt="0"/>
      <dgm:spPr/>
    </dgm:pt>
    <dgm:pt modelId="{EF57E3D1-0BBF-4CBF-9A64-86EBEDEB4010}" type="pres">
      <dgm:prSet presAssocID="{2FFB0D35-A385-4008-A478-6A2CD85F62A4}" presName="space" presStyleCnt="0"/>
      <dgm:spPr/>
    </dgm:pt>
    <dgm:pt modelId="{88CA4085-E98B-4A09-8DF1-FCD8C069B86A}" type="pres">
      <dgm:prSet presAssocID="{D3955920-5D75-4756-A6F9-6BC14E28D0A6}" presName="compositeB" presStyleCnt="0"/>
      <dgm:spPr/>
    </dgm:pt>
    <dgm:pt modelId="{8FD4F3FA-5E7B-43F6-A172-7DF42DBAECC4}" type="pres">
      <dgm:prSet presAssocID="{D3955920-5D75-4756-A6F9-6BC14E28D0A6}" presName="textB" presStyleLbl="revTx" presStyleIdx="1" presStyleCnt="8" custScaleX="158412">
        <dgm:presLayoutVars>
          <dgm:bulletEnabled val="1"/>
        </dgm:presLayoutVars>
      </dgm:prSet>
      <dgm:spPr/>
    </dgm:pt>
    <dgm:pt modelId="{9FCD2237-B104-4F15-99DF-477224E04853}" type="pres">
      <dgm:prSet presAssocID="{D3955920-5D75-4756-A6F9-6BC14E28D0A6}" presName="circleB" presStyleLbl="node1" presStyleIdx="1" presStyleCnt="8"/>
      <dgm:spPr/>
    </dgm:pt>
    <dgm:pt modelId="{FE9C0C2D-A1F6-48A9-AE9B-23CB9A13D264}" type="pres">
      <dgm:prSet presAssocID="{D3955920-5D75-4756-A6F9-6BC14E28D0A6}" presName="spaceB" presStyleCnt="0"/>
      <dgm:spPr/>
    </dgm:pt>
    <dgm:pt modelId="{A199F6BC-B825-436D-9372-BE194DCF1068}" type="pres">
      <dgm:prSet presAssocID="{D4EF15BE-8ECC-483D-A0C9-4119FF0AD20B}" presName="space" presStyleCnt="0"/>
      <dgm:spPr/>
    </dgm:pt>
    <dgm:pt modelId="{1ADE3AAF-217B-441A-A718-08D70FCE12EE}" type="pres">
      <dgm:prSet presAssocID="{D9538BAE-419B-4F8F-B588-037B7DCF3E43}" presName="compositeA" presStyleCnt="0"/>
      <dgm:spPr/>
    </dgm:pt>
    <dgm:pt modelId="{3A60847A-35AF-492D-8BE0-830669F33AFD}" type="pres">
      <dgm:prSet presAssocID="{D9538BAE-419B-4F8F-B588-037B7DCF3E43}" presName="textA" presStyleLbl="revTx" presStyleIdx="2" presStyleCnt="8" custScaleX="115469">
        <dgm:presLayoutVars>
          <dgm:bulletEnabled val="1"/>
        </dgm:presLayoutVars>
      </dgm:prSet>
      <dgm:spPr/>
    </dgm:pt>
    <dgm:pt modelId="{65B3F73E-F72D-4AF6-B19C-F27CF6003AA7}" type="pres">
      <dgm:prSet presAssocID="{D9538BAE-419B-4F8F-B588-037B7DCF3E43}" presName="circleA" presStyleLbl="node1" presStyleIdx="2" presStyleCnt="8"/>
      <dgm:spPr/>
    </dgm:pt>
    <dgm:pt modelId="{878C36C0-1D7B-4BD0-AB70-7F2ED1E2E15B}" type="pres">
      <dgm:prSet presAssocID="{D9538BAE-419B-4F8F-B588-037B7DCF3E43}" presName="spaceA" presStyleCnt="0"/>
      <dgm:spPr/>
    </dgm:pt>
    <dgm:pt modelId="{1FE9AD88-E1F7-4749-8AD4-7C505EC22E1F}" type="pres">
      <dgm:prSet presAssocID="{159C8717-38C4-4D0B-9E70-13B4B68E0C8C}" presName="space" presStyleCnt="0"/>
      <dgm:spPr/>
    </dgm:pt>
    <dgm:pt modelId="{AAA5BF1E-6865-47AD-827D-255E327EE83E}" type="pres">
      <dgm:prSet presAssocID="{BE9B490E-CED8-473A-BBFD-83BC7476A2E1}" presName="compositeB" presStyleCnt="0"/>
      <dgm:spPr/>
    </dgm:pt>
    <dgm:pt modelId="{304EB774-CB89-4342-A264-C1B6493D393B}" type="pres">
      <dgm:prSet presAssocID="{BE9B490E-CED8-473A-BBFD-83BC7476A2E1}" presName="textB" presStyleLbl="revTx" presStyleIdx="3" presStyleCnt="8">
        <dgm:presLayoutVars>
          <dgm:bulletEnabled val="1"/>
        </dgm:presLayoutVars>
      </dgm:prSet>
      <dgm:spPr/>
    </dgm:pt>
    <dgm:pt modelId="{89AACF34-0252-47E4-8562-0630D65B8AFE}" type="pres">
      <dgm:prSet presAssocID="{BE9B490E-CED8-473A-BBFD-83BC7476A2E1}" presName="circleB" presStyleLbl="node1" presStyleIdx="3" presStyleCnt="8"/>
      <dgm:spPr/>
    </dgm:pt>
    <dgm:pt modelId="{609CE675-70BB-4496-8AEC-781AA5A17A51}" type="pres">
      <dgm:prSet presAssocID="{BE9B490E-CED8-473A-BBFD-83BC7476A2E1}" presName="spaceB" presStyleCnt="0"/>
      <dgm:spPr/>
    </dgm:pt>
    <dgm:pt modelId="{5A698C97-62A9-4887-BAEA-C566BE8F4A9D}" type="pres">
      <dgm:prSet presAssocID="{0B9FA5F6-4648-4FEB-B7C9-95286FF9344B}" presName="space" presStyleCnt="0"/>
      <dgm:spPr/>
    </dgm:pt>
    <dgm:pt modelId="{74CDFC91-D2BF-4246-B7F2-7BD4AA6DED23}" type="pres">
      <dgm:prSet presAssocID="{7659739C-848F-48D6-802C-89AEF398C3DC}" presName="compositeA" presStyleCnt="0"/>
      <dgm:spPr/>
    </dgm:pt>
    <dgm:pt modelId="{0CEA30C3-F225-40FD-B1C5-103B6E9EBADF}" type="pres">
      <dgm:prSet presAssocID="{7659739C-848F-48D6-802C-89AEF398C3DC}" presName="textA" presStyleLbl="revTx" presStyleIdx="4" presStyleCnt="8" custScaleX="144873">
        <dgm:presLayoutVars>
          <dgm:bulletEnabled val="1"/>
        </dgm:presLayoutVars>
      </dgm:prSet>
      <dgm:spPr/>
    </dgm:pt>
    <dgm:pt modelId="{E5F1C0C9-3C2E-40F4-A68D-ACA60BD5AB81}" type="pres">
      <dgm:prSet presAssocID="{7659739C-848F-48D6-802C-89AEF398C3DC}" presName="circleA" presStyleLbl="node1" presStyleIdx="4" presStyleCnt="8"/>
      <dgm:spPr/>
    </dgm:pt>
    <dgm:pt modelId="{06C8C642-6C06-487B-A687-AE637693E3C8}" type="pres">
      <dgm:prSet presAssocID="{7659739C-848F-48D6-802C-89AEF398C3DC}" presName="spaceA" presStyleCnt="0"/>
      <dgm:spPr/>
    </dgm:pt>
    <dgm:pt modelId="{B1872B81-4483-4A79-A4CF-2A0987F9BADD}" type="pres">
      <dgm:prSet presAssocID="{31BF7906-0C22-4367-92C8-50B3AF3D39ED}" presName="space" presStyleCnt="0"/>
      <dgm:spPr/>
    </dgm:pt>
    <dgm:pt modelId="{9AC48491-F4C9-452A-8345-1DEDF35066EE}" type="pres">
      <dgm:prSet presAssocID="{5FD5272C-6BAC-445A-B37B-6AA6CA5C8F9A}" presName="compositeB" presStyleCnt="0"/>
      <dgm:spPr/>
    </dgm:pt>
    <dgm:pt modelId="{029F8919-0DB1-4F9D-B338-3C6D34DAC310}" type="pres">
      <dgm:prSet presAssocID="{5FD5272C-6BAC-445A-B37B-6AA6CA5C8F9A}" presName="textB" presStyleLbl="revTx" presStyleIdx="5" presStyleCnt="8" custScaleX="141153">
        <dgm:presLayoutVars>
          <dgm:bulletEnabled val="1"/>
        </dgm:presLayoutVars>
      </dgm:prSet>
      <dgm:spPr/>
    </dgm:pt>
    <dgm:pt modelId="{9B0D822A-F87A-4EB2-8106-5F17E89F8237}" type="pres">
      <dgm:prSet presAssocID="{5FD5272C-6BAC-445A-B37B-6AA6CA5C8F9A}" presName="circleB" presStyleLbl="node1" presStyleIdx="5" presStyleCnt="8"/>
      <dgm:spPr/>
    </dgm:pt>
    <dgm:pt modelId="{633AFE56-FE84-4C6B-B3A1-C70F419ED8F6}" type="pres">
      <dgm:prSet presAssocID="{5FD5272C-6BAC-445A-B37B-6AA6CA5C8F9A}" presName="spaceB" presStyleCnt="0"/>
      <dgm:spPr/>
    </dgm:pt>
    <dgm:pt modelId="{877174D3-B2BA-4B1D-A760-448B4EE8E642}" type="pres">
      <dgm:prSet presAssocID="{58D01253-6BF2-4606-9935-7F956AD1A894}" presName="space" presStyleCnt="0"/>
      <dgm:spPr/>
    </dgm:pt>
    <dgm:pt modelId="{8A0F505C-F687-45BA-A03E-B53D04937F3B}" type="pres">
      <dgm:prSet presAssocID="{6799E92F-26E7-4393-A857-FFB4114CBAB4}" presName="compositeA" presStyleCnt="0"/>
      <dgm:spPr/>
    </dgm:pt>
    <dgm:pt modelId="{B330E470-B6B4-407B-B0CD-558BBF1334A5}" type="pres">
      <dgm:prSet presAssocID="{6799E92F-26E7-4393-A857-FFB4114CBAB4}" presName="textA" presStyleLbl="revTx" presStyleIdx="6" presStyleCnt="8">
        <dgm:presLayoutVars>
          <dgm:bulletEnabled val="1"/>
        </dgm:presLayoutVars>
      </dgm:prSet>
      <dgm:spPr/>
    </dgm:pt>
    <dgm:pt modelId="{253A1A73-CC18-40EF-B2C2-D7CB6BD23230}" type="pres">
      <dgm:prSet presAssocID="{6799E92F-26E7-4393-A857-FFB4114CBAB4}" presName="circleA" presStyleLbl="node1" presStyleIdx="6" presStyleCnt="8"/>
      <dgm:spPr/>
    </dgm:pt>
    <dgm:pt modelId="{FA832724-44F4-4F50-BA99-9A0D91F8F82A}" type="pres">
      <dgm:prSet presAssocID="{6799E92F-26E7-4393-A857-FFB4114CBAB4}" presName="spaceA" presStyleCnt="0"/>
      <dgm:spPr/>
    </dgm:pt>
    <dgm:pt modelId="{C211BA19-80EA-46F6-8B42-0380FB0F7E76}" type="pres">
      <dgm:prSet presAssocID="{4F643589-01E0-4C0E-88D5-53D84D481218}" presName="space" presStyleCnt="0"/>
      <dgm:spPr/>
    </dgm:pt>
    <dgm:pt modelId="{407C8042-BE05-45C5-803C-83EF171EA9B4}" type="pres">
      <dgm:prSet presAssocID="{7D66D277-3035-427D-953C-D60E67F50295}" presName="compositeB" presStyleCnt="0"/>
      <dgm:spPr/>
    </dgm:pt>
    <dgm:pt modelId="{10063CB7-AFA0-4FF5-958D-BFAE35363583}" type="pres">
      <dgm:prSet presAssocID="{7D66D277-3035-427D-953C-D60E67F50295}" presName="textB" presStyleLbl="revTx" presStyleIdx="7" presStyleCnt="8" custScaleX="241561">
        <dgm:presLayoutVars>
          <dgm:bulletEnabled val="1"/>
        </dgm:presLayoutVars>
      </dgm:prSet>
      <dgm:spPr/>
    </dgm:pt>
    <dgm:pt modelId="{0573C919-BD36-4FAB-BAC1-78AC9C3DB723}" type="pres">
      <dgm:prSet presAssocID="{7D66D277-3035-427D-953C-D60E67F50295}" presName="circleB" presStyleLbl="node1" presStyleIdx="7" presStyleCnt="8"/>
      <dgm:spPr/>
    </dgm:pt>
    <dgm:pt modelId="{2CFD4A97-4C45-4831-97EA-548BEB86B1CA}" type="pres">
      <dgm:prSet presAssocID="{7D66D277-3035-427D-953C-D60E67F50295}" presName="spaceB" presStyleCnt="0"/>
      <dgm:spPr/>
    </dgm:pt>
  </dgm:ptLst>
  <dgm:cxnLst>
    <dgm:cxn modelId="{BB7A6D03-8B70-455A-B7B3-08A427034341}" srcId="{722DD59C-43AF-4845-93BF-191EAC595C0D}" destId="{D9538BAE-419B-4F8F-B588-037B7DCF3E43}" srcOrd="2" destOrd="0" parTransId="{14EE1F0F-866D-4391-9B3A-F5672CD0A3A0}" sibTransId="{159C8717-38C4-4D0B-9E70-13B4B68E0C8C}"/>
    <dgm:cxn modelId="{1EFE5818-15F7-4CBA-AB27-D98C6B0C5B21}" type="presOf" srcId="{D9538BAE-419B-4F8F-B588-037B7DCF3E43}" destId="{3A60847A-35AF-492D-8BE0-830669F33AFD}" srcOrd="0" destOrd="0" presId="urn:microsoft.com/office/officeart/2005/8/layout/hProcess11"/>
    <dgm:cxn modelId="{ADE50227-79DF-4F8E-A0D8-9A4B1BE579F2}" type="presOf" srcId="{7659739C-848F-48D6-802C-89AEF398C3DC}" destId="{0CEA30C3-F225-40FD-B1C5-103B6E9EBADF}" srcOrd="0" destOrd="0" presId="urn:microsoft.com/office/officeart/2005/8/layout/hProcess11"/>
    <dgm:cxn modelId="{4FECC730-1DE7-424B-B933-39B5E26F173C}" type="presOf" srcId="{722DD59C-43AF-4845-93BF-191EAC595C0D}" destId="{4041AB41-DE90-4575-B161-886537F95E9E}" srcOrd="0" destOrd="0" presId="urn:microsoft.com/office/officeart/2005/8/layout/hProcess11"/>
    <dgm:cxn modelId="{61808C32-889C-4F5C-A719-4E4B8944CCCC}" srcId="{722DD59C-43AF-4845-93BF-191EAC595C0D}" destId="{7B8B1450-CEE7-47C4-A58B-51C118E3977B}" srcOrd="0" destOrd="0" parTransId="{E23BF135-946E-485F-98AB-73E9DC0ACBF4}" sibTransId="{2FFB0D35-A385-4008-A478-6A2CD85F62A4}"/>
    <dgm:cxn modelId="{1D259F3D-596D-42C2-8646-998D9BB9CED6}" srcId="{722DD59C-43AF-4845-93BF-191EAC595C0D}" destId="{BE9B490E-CED8-473A-BBFD-83BC7476A2E1}" srcOrd="3" destOrd="0" parTransId="{3D070188-4263-4CBC-8B72-11E45368FFBD}" sibTransId="{0B9FA5F6-4648-4FEB-B7C9-95286FF9344B}"/>
    <dgm:cxn modelId="{B675D449-FBE0-4D41-8E0B-99C67B94829F}" srcId="{722DD59C-43AF-4845-93BF-191EAC595C0D}" destId="{7D66D277-3035-427D-953C-D60E67F50295}" srcOrd="7" destOrd="0" parTransId="{808C0705-71BE-4EA8-953C-226EC19DA20F}" sibTransId="{E8AF9823-7A0A-44AF-B484-D9E4309B0EA2}"/>
    <dgm:cxn modelId="{90508660-9DCA-4255-A668-98FAB32B8DAD}" type="presOf" srcId="{6799E92F-26E7-4393-A857-FFB4114CBAB4}" destId="{B330E470-B6B4-407B-B0CD-558BBF1334A5}" srcOrd="0" destOrd="0" presId="urn:microsoft.com/office/officeart/2005/8/layout/hProcess11"/>
    <dgm:cxn modelId="{E2C38D74-5D2C-4446-A401-B13B574D7ED3}" type="presOf" srcId="{5FD5272C-6BAC-445A-B37B-6AA6CA5C8F9A}" destId="{029F8919-0DB1-4F9D-B338-3C6D34DAC310}" srcOrd="0" destOrd="0" presId="urn:microsoft.com/office/officeart/2005/8/layout/hProcess11"/>
    <dgm:cxn modelId="{44A93688-A0C0-4289-93DF-437F7F0DE7AF}" srcId="{722DD59C-43AF-4845-93BF-191EAC595C0D}" destId="{7659739C-848F-48D6-802C-89AEF398C3DC}" srcOrd="4" destOrd="0" parTransId="{6F994460-A666-4987-8357-9DC2F9DC356A}" sibTransId="{31BF7906-0C22-4367-92C8-50B3AF3D39ED}"/>
    <dgm:cxn modelId="{80D4B5C8-5BF9-4C0F-B883-0CF66C73FBE8}" type="presOf" srcId="{7D66D277-3035-427D-953C-D60E67F50295}" destId="{10063CB7-AFA0-4FF5-958D-BFAE35363583}" srcOrd="0" destOrd="0" presId="urn:microsoft.com/office/officeart/2005/8/layout/hProcess11"/>
    <dgm:cxn modelId="{5648ECC8-DC1F-4218-B5C7-2F80A0DD04A0}" type="presOf" srcId="{D3955920-5D75-4756-A6F9-6BC14E28D0A6}" destId="{8FD4F3FA-5E7B-43F6-A172-7DF42DBAECC4}" srcOrd="0" destOrd="0" presId="urn:microsoft.com/office/officeart/2005/8/layout/hProcess11"/>
    <dgm:cxn modelId="{D1CEFECF-5625-454E-B364-D5AF39DFC162}" type="presOf" srcId="{7B8B1450-CEE7-47C4-A58B-51C118E3977B}" destId="{4547E2FA-37AC-42C1-B2F7-6BA3C47C80C3}" srcOrd="0" destOrd="0" presId="urn:microsoft.com/office/officeart/2005/8/layout/hProcess11"/>
    <dgm:cxn modelId="{62B9FED0-BFCB-46B4-BA31-C0B35B6A55F4}" srcId="{722DD59C-43AF-4845-93BF-191EAC595C0D}" destId="{6799E92F-26E7-4393-A857-FFB4114CBAB4}" srcOrd="6" destOrd="0" parTransId="{2D764C41-2542-4897-B91F-6247F2437B4F}" sibTransId="{4F643589-01E0-4C0E-88D5-53D84D481218}"/>
    <dgm:cxn modelId="{F1264ED5-8314-46C2-94D3-6697685D1444}" srcId="{722DD59C-43AF-4845-93BF-191EAC595C0D}" destId="{D3955920-5D75-4756-A6F9-6BC14E28D0A6}" srcOrd="1" destOrd="0" parTransId="{BD750A54-8EE5-4A25-B7A9-297A90B43EA0}" sibTransId="{D4EF15BE-8ECC-483D-A0C9-4119FF0AD20B}"/>
    <dgm:cxn modelId="{26DE8BD6-D810-48FB-9DFB-FE107A7D05A2}" srcId="{722DD59C-43AF-4845-93BF-191EAC595C0D}" destId="{5FD5272C-6BAC-445A-B37B-6AA6CA5C8F9A}" srcOrd="5" destOrd="0" parTransId="{06FC7E1E-EE5E-4D1B-8990-E4917FBB2C62}" sibTransId="{58D01253-6BF2-4606-9935-7F956AD1A894}"/>
    <dgm:cxn modelId="{D9B0A3EC-5510-45FA-8C71-BBB29D8611A7}" type="presOf" srcId="{BE9B490E-CED8-473A-BBFD-83BC7476A2E1}" destId="{304EB774-CB89-4342-A264-C1B6493D393B}" srcOrd="0" destOrd="0" presId="urn:microsoft.com/office/officeart/2005/8/layout/hProcess11"/>
    <dgm:cxn modelId="{016F56BB-62F2-435F-9856-16A523E13019}" type="presParOf" srcId="{4041AB41-DE90-4575-B161-886537F95E9E}" destId="{04842A3E-FA8F-4E7B-974C-2A7D107AC538}" srcOrd="0" destOrd="0" presId="urn:microsoft.com/office/officeart/2005/8/layout/hProcess11"/>
    <dgm:cxn modelId="{16584459-9D10-4203-98A0-EC5B45C3BD38}" type="presParOf" srcId="{4041AB41-DE90-4575-B161-886537F95E9E}" destId="{94D5B7D0-58A0-42AD-99AA-218E43060B95}" srcOrd="1" destOrd="0" presId="urn:microsoft.com/office/officeart/2005/8/layout/hProcess11"/>
    <dgm:cxn modelId="{0FBB8719-90DB-4F35-9E29-287ED8586679}" type="presParOf" srcId="{94D5B7D0-58A0-42AD-99AA-218E43060B95}" destId="{0463A82C-3841-4BE9-A233-AB64B6B8F504}" srcOrd="0" destOrd="0" presId="urn:microsoft.com/office/officeart/2005/8/layout/hProcess11"/>
    <dgm:cxn modelId="{915890C5-F348-4274-AD55-630A0C6736D2}" type="presParOf" srcId="{0463A82C-3841-4BE9-A233-AB64B6B8F504}" destId="{4547E2FA-37AC-42C1-B2F7-6BA3C47C80C3}" srcOrd="0" destOrd="0" presId="urn:microsoft.com/office/officeart/2005/8/layout/hProcess11"/>
    <dgm:cxn modelId="{34843AE2-50D8-4A4B-B7C3-27AC0EF6894C}" type="presParOf" srcId="{0463A82C-3841-4BE9-A233-AB64B6B8F504}" destId="{02CB3E73-D3B9-4A62-9C0D-5397646CBD33}" srcOrd="1" destOrd="0" presId="urn:microsoft.com/office/officeart/2005/8/layout/hProcess11"/>
    <dgm:cxn modelId="{6E88B908-9F3B-4ADE-AEC1-520C0056216C}" type="presParOf" srcId="{0463A82C-3841-4BE9-A233-AB64B6B8F504}" destId="{0C7FBB06-6506-40FC-94A1-791A47FE89C4}" srcOrd="2" destOrd="0" presId="urn:microsoft.com/office/officeart/2005/8/layout/hProcess11"/>
    <dgm:cxn modelId="{8EC04491-C757-462A-935C-28EE7F29EA50}" type="presParOf" srcId="{94D5B7D0-58A0-42AD-99AA-218E43060B95}" destId="{EF57E3D1-0BBF-4CBF-9A64-86EBEDEB4010}" srcOrd="1" destOrd="0" presId="urn:microsoft.com/office/officeart/2005/8/layout/hProcess11"/>
    <dgm:cxn modelId="{8139A282-AB98-43C9-89D1-3292EDBE78B6}" type="presParOf" srcId="{94D5B7D0-58A0-42AD-99AA-218E43060B95}" destId="{88CA4085-E98B-4A09-8DF1-FCD8C069B86A}" srcOrd="2" destOrd="0" presId="urn:microsoft.com/office/officeart/2005/8/layout/hProcess11"/>
    <dgm:cxn modelId="{05CB1355-FEAF-4639-82F9-5E25FA3EBE6C}" type="presParOf" srcId="{88CA4085-E98B-4A09-8DF1-FCD8C069B86A}" destId="{8FD4F3FA-5E7B-43F6-A172-7DF42DBAECC4}" srcOrd="0" destOrd="0" presId="urn:microsoft.com/office/officeart/2005/8/layout/hProcess11"/>
    <dgm:cxn modelId="{32CC11CA-D762-425F-AFCD-6F50058D9ED2}" type="presParOf" srcId="{88CA4085-E98B-4A09-8DF1-FCD8C069B86A}" destId="{9FCD2237-B104-4F15-99DF-477224E04853}" srcOrd="1" destOrd="0" presId="urn:microsoft.com/office/officeart/2005/8/layout/hProcess11"/>
    <dgm:cxn modelId="{BE4F100A-67C7-4531-8523-B4AC6EC9E0E6}" type="presParOf" srcId="{88CA4085-E98B-4A09-8DF1-FCD8C069B86A}" destId="{FE9C0C2D-A1F6-48A9-AE9B-23CB9A13D264}" srcOrd="2" destOrd="0" presId="urn:microsoft.com/office/officeart/2005/8/layout/hProcess11"/>
    <dgm:cxn modelId="{4AAA8FE6-C17B-4CEA-9DB3-E141C6BFC1DD}" type="presParOf" srcId="{94D5B7D0-58A0-42AD-99AA-218E43060B95}" destId="{A199F6BC-B825-436D-9372-BE194DCF1068}" srcOrd="3" destOrd="0" presId="urn:microsoft.com/office/officeart/2005/8/layout/hProcess11"/>
    <dgm:cxn modelId="{3C627EEB-71F9-410E-921E-43C27D0558F8}" type="presParOf" srcId="{94D5B7D0-58A0-42AD-99AA-218E43060B95}" destId="{1ADE3AAF-217B-441A-A718-08D70FCE12EE}" srcOrd="4" destOrd="0" presId="urn:microsoft.com/office/officeart/2005/8/layout/hProcess11"/>
    <dgm:cxn modelId="{8D88747F-C78D-4B34-90DC-52442F43BC8C}" type="presParOf" srcId="{1ADE3AAF-217B-441A-A718-08D70FCE12EE}" destId="{3A60847A-35AF-492D-8BE0-830669F33AFD}" srcOrd="0" destOrd="0" presId="urn:microsoft.com/office/officeart/2005/8/layout/hProcess11"/>
    <dgm:cxn modelId="{62D88D7A-A87D-4807-8976-54A8675EEE28}" type="presParOf" srcId="{1ADE3AAF-217B-441A-A718-08D70FCE12EE}" destId="{65B3F73E-F72D-4AF6-B19C-F27CF6003AA7}" srcOrd="1" destOrd="0" presId="urn:microsoft.com/office/officeart/2005/8/layout/hProcess11"/>
    <dgm:cxn modelId="{AAEAB81A-F97D-44D8-8018-34F604765A34}" type="presParOf" srcId="{1ADE3AAF-217B-441A-A718-08D70FCE12EE}" destId="{878C36C0-1D7B-4BD0-AB70-7F2ED1E2E15B}" srcOrd="2" destOrd="0" presId="urn:microsoft.com/office/officeart/2005/8/layout/hProcess11"/>
    <dgm:cxn modelId="{B9BA5F51-E091-4EEC-838F-F5A7C2FF0387}" type="presParOf" srcId="{94D5B7D0-58A0-42AD-99AA-218E43060B95}" destId="{1FE9AD88-E1F7-4749-8AD4-7C505EC22E1F}" srcOrd="5" destOrd="0" presId="urn:microsoft.com/office/officeart/2005/8/layout/hProcess11"/>
    <dgm:cxn modelId="{152BC8E6-36FF-4F5F-80D5-FDE781BAF9E7}" type="presParOf" srcId="{94D5B7D0-58A0-42AD-99AA-218E43060B95}" destId="{AAA5BF1E-6865-47AD-827D-255E327EE83E}" srcOrd="6" destOrd="0" presId="urn:microsoft.com/office/officeart/2005/8/layout/hProcess11"/>
    <dgm:cxn modelId="{69A44778-030F-48EF-ACFF-59F91793E7ED}" type="presParOf" srcId="{AAA5BF1E-6865-47AD-827D-255E327EE83E}" destId="{304EB774-CB89-4342-A264-C1B6493D393B}" srcOrd="0" destOrd="0" presId="urn:microsoft.com/office/officeart/2005/8/layout/hProcess11"/>
    <dgm:cxn modelId="{3A68A9F3-F7AB-40EA-835E-3A697B624306}" type="presParOf" srcId="{AAA5BF1E-6865-47AD-827D-255E327EE83E}" destId="{89AACF34-0252-47E4-8562-0630D65B8AFE}" srcOrd="1" destOrd="0" presId="urn:microsoft.com/office/officeart/2005/8/layout/hProcess11"/>
    <dgm:cxn modelId="{EC370223-DD56-42C8-97FD-489CCBE9B84A}" type="presParOf" srcId="{AAA5BF1E-6865-47AD-827D-255E327EE83E}" destId="{609CE675-70BB-4496-8AEC-781AA5A17A51}" srcOrd="2" destOrd="0" presId="urn:microsoft.com/office/officeart/2005/8/layout/hProcess11"/>
    <dgm:cxn modelId="{7A5C0176-318B-470D-B429-AF128171AC43}" type="presParOf" srcId="{94D5B7D0-58A0-42AD-99AA-218E43060B95}" destId="{5A698C97-62A9-4887-BAEA-C566BE8F4A9D}" srcOrd="7" destOrd="0" presId="urn:microsoft.com/office/officeart/2005/8/layout/hProcess11"/>
    <dgm:cxn modelId="{C47D6B96-78BA-49D9-A4CE-DD41635473AF}" type="presParOf" srcId="{94D5B7D0-58A0-42AD-99AA-218E43060B95}" destId="{74CDFC91-D2BF-4246-B7F2-7BD4AA6DED23}" srcOrd="8" destOrd="0" presId="urn:microsoft.com/office/officeart/2005/8/layout/hProcess11"/>
    <dgm:cxn modelId="{10C6E5CD-CE9D-4118-95DF-851BB9525AA1}" type="presParOf" srcId="{74CDFC91-D2BF-4246-B7F2-7BD4AA6DED23}" destId="{0CEA30C3-F225-40FD-B1C5-103B6E9EBADF}" srcOrd="0" destOrd="0" presId="urn:microsoft.com/office/officeart/2005/8/layout/hProcess11"/>
    <dgm:cxn modelId="{9B4D77D3-EF4A-4537-8E82-B496D364471F}" type="presParOf" srcId="{74CDFC91-D2BF-4246-B7F2-7BD4AA6DED23}" destId="{E5F1C0C9-3C2E-40F4-A68D-ACA60BD5AB81}" srcOrd="1" destOrd="0" presId="urn:microsoft.com/office/officeart/2005/8/layout/hProcess11"/>
    <dgm:cxn modelId="{7CCD4D73-FA0D-40B3-A7FC-478947B87388}" type="presParOf" srcId="{74CDFC91-D2BF-4246-B7F2-7BD4AA6DED23}" destId="{06C8C642-6C06-487B-A687-AE637693E3C8}" srcOrd="2" destOrd="0" presId="urn:microsoft.com/office/officeart/2005/8/layout/hProcess11"/>
    <dgm:cxn modelId="{1B5BEB51-3D95-455A-9FA8-0B0D123CDFA8}" type="presParOf" srcId="{94D5B7D0-58A0-42AD-99AA-218E43060B95}" destId="{B1872B81-4483-4A79-A4CF-2A0987F9BADD}" srcOrd="9" destOrd="0" presId="urn:microsoft.com/office/officeart/2005/8/layout/hProcess11"/>
    <dgm:cxn modelId="{D59DBED2-6A5E-4C20-8536-F9222A39DC67}" type="presParOf" srcId="{94D5B7D0-58A0-42AD-99AA-218E43060B95}" destId="{9AC48491-F4C9-452A-8345-1DEDF35066EE}" srcOrd="10" destOrd="0" presId="urn:microsoft.com/office/officeart/2005/8/layout/hProcess11"/>
    <dgm:cxn modelId="{8BF4776F-9EDD-46B7-B1DC-646F252F9680}" type="presParOf" srcId="{9AC48491-F4C9-452A-8345-1DEDF35066EE}" destId="{029F8919-0DB1-4F9D-B338-3C6D34DAC310}" srcOrd="0" destOrd="0" presId="urn:microsoft.com/office/officeart/2005/8/layout/hProcess11"/>
    <dgm:cxn modelId="{965BEF7B-2A96-41B1-81E0-D5801A6708D0}" type="presParOf" srcId="{9AC48491-F4C9-452A-8345-1DEDF35066EE}" destId="{9B0D822A-F87A-4EB2-8106-5F17E89F8237}" srcOrd="1" destOrd="0" presId="urn:microsoft.com/office/officeart/2005/8/layout/hProcess11"/>
    <dgm:cxn modelId="{67280994-3B40-4FAD-8344-46E58A589DA1}" type="presParOf" srcId="{9AC48491-F4C9-452A-8345-1DEDF35066EE}" destId="{633AFE56-FE84-4C6B-B3A1-C70F419ED8F6}" srcOrd="2" destOrd="0" presId="urn:microsoft.com/office/officeart/2005/8/layout/hProcess11"/>
    <dgm:cxn modelId="{B689612F-B181-4EFA-9338-7AAEC9B63F6A}" type="presParOf" srcId="{94D5B7D0-58A0-42AD-99AA-218E43060B95}" destId="{877174D3-B2BA-4B1D-A760-448B4EE8E642}" srcOrd="11" destOrd="0" presId="urn:microsoft.com/office/officeart/2005/8/layout/hProcess11"/>
    <dgm:cxn modelId="{AE84E42E-ED10-4698-BD70-E9E4B91E82AB}" type="presParOf" srcId="{94D5B7D0-58A0-42AD-99AA-218E43060B95}" destId="{8A0F505C-F687-45BA-A03E-B53D04937F3B}" srcOrd="12" destOrd="0" presId="urn:microsoft.com/office/officeart/2005/8/layout/hProcess11"/>
    <dgm:cxn modelId="{233043F6-6CEB-4B9B-B996-5D05A540526F}" type="presParOf" srcId="{8A0F505C-F687-45BA-A03E-B53D04937F3B}" destId="{B330E470-B6B4-407B-B0CD-558BBF1334A5}" srcOrd="0" destOrd="0" presId="urn:microsoft.com/office/officeart/2005/8/layout/hProcess11"/>
    <dgm:cxn modelId="{8F37980F-8144-4DD9-AC44-B5D339D63014}" type="presParOf" srcId="{8A0F505C-F687-45BA-A03E-B53D04937F3B}" destId="{253A1A73-CC18-40EF-B2C2-D7CB6BD23230}" srcOrd="1" destOrd="0" presId="urn:microsoft.com/office/officeart/2005/8/layout/hProcess11"/>
    <dgm:cxn modelId="{340EBAF8-0325-498E-8A0F-285504CB66CA}" type="presParOf" srcId="{8A0F505C-F687-45BA-A03E-B53D04937F3B}" destId="{FA832724-44F4-4F50-BA99-9A0D91F8F82A}" srcOrd="2" destOrd="0" presId="urn:microsoft.com/office/officeart/2005/8/layout/hProcess11"/>
    <dgm:cxn modelId="{1A605FDB-BA06-4C4C-B181-79BF48E629D0}" type="presParOf" srcId="{94D5B7D0-58A0-42AD-99AA-218E43060B95}" destId="{C211BA19-80EA-46F6-8B42-0380FB0F7E76}" srcOrd="13" destOrd="0" presId="urn:microsoft.com/office/officeart/2005/8/layout/hProcess11"/>
    <dgm:cxn modelId="{6824831A-26D1-400A-B2FF-49489DB3AD58}" type="presParOf" srcId="{94D5B7D0-58A0-42AD-99AA-218E43060B95}" destId="{407C8042-BE05-45C5-803C-83EF171EA9B4}" srcOrd="14" destOrd="0" presId="urn:microsoft.com/office/officeart/2005/8/layout/hProcess11"/>
    <dgm:cxn modelId="{E7CA3448-37C7-41BC-BEF2-393618B56034}" type="presParOf" srcId="{407C8042-BE05-45C5-803C-83EF171EA9B4}" destId="{10063CB7-AFA0-4FF5-958D-BFAE35363583}" srcOrd="0" destOrd="0" presId="urn:microsoft.com/office/officeart/2005/8/layout/hProcess11"/>
    <dgm:cxn modelId="{D70F463A-ACCC-4DC8-902B-35EE3F2E4B66}" type="presParOf" srcId="{407C8042-BE05-45C5-803C-83EF171EA9B4}" destId="{0573C919-BD36-4FAB-BAC1-78AC9C3DB723}" srcOrd="1" destOrd="0" presId="urn:microsoft.com/office/officeart/2005/8/layout/hProcess11"/>
    <dgm:cxn modelId="{3AE59AFA-4AD1-41E2-B895-29FB574A6D2A}" type="presParOf" srcId="{407C8042-BE05-45C5-803C-83EF171EA9B4}" destId="{2CFD4A97-4C45-4831-97EA-548BEB86B1CA}" srcOrd="2" destOrd="0" presId="urn:microsoft.com/office/officeart/2005/8/layout/hProcess11"/>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66C078E3-B4C5-48B5-8475-37F375E1241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5271C4D-ED29-4FD0-8B13-58C1F45BF6E4}">
      <dgm:prSet custT="1"/>
      <dgm:spPr>
        <a:xfrm>
          <a:off x="0" y="3516"/>
          <a:ext cx="5384927" cy="374045"/>
        </a:xfrm>
        <a:prstGeom prst="round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2000" dirty="0">
              <a:solidFill>
                <a:sysClr val="window" lastClr="FFFFFF"/>
              </a:solidFill>
              <a:latin typeface="Calibri" panose="020F0502020204030204"/>
              <a:ea typeface="+mn-ea"/>
              <a:cs typeface="+mn-cs"/>
            </a:rPr>
            <a:t>Expert Teams:</a:t>
          </a:r>
        </a:p>
      </dgm:t>
    </dgm:pt>
    <dgm:pt modelId="{43CA8AE5-EE3E-4A6A-8916-2639CC622D6E}" type="parTrans" cxnId="{0691A051-E003-42B5-8EF9-3D93903916F7}">
      <dgm:prSet/>
      <dgm:spPr/>
      <dgm:t>
        <a:bodyPr/>
        <a:lstStyle/>
        <a:p>
          <a:endParaRPr lang="en-US" sz="2400"/>
        </a:p>
      </dgm:t>
    </dgm:pt>
    <dgm:pt modelId="{0DD598AE-E523-41FE-BE64-C81FDC44E03B}" type="sibTrans" cxnId="{0691A051-E003-42B5-8EF9-3D93903916F7}">
      <dgm:prSet/>
      <dgm:spPr/>
      <dgm:t>
        <a:bodyPr/>
        <a:lstStyle/>
        <a:p>
          <a:endParaRPr lang="en-US" sz="2400"/>
        </a:p>
      </dgm:t>
    </dgm:pt>
    <dgm:pt modelId="{EB63A76F-3C74-4E6D-B9C7-D7F23B786D57}">
      <dgm:prSet custT="1"/>
      <dgm:spPr>
        <a:xfrm>
          <a:off x="0" y="377562"/>
          <a:ext cx="5384927" cy="1062848"/>
        </a:xfrm>
        <a:prstGeom prst="rect">
          <a:avLst/>
        </a:prstGeom>
        <a:noFill/>
        <a:ln>
          <a:noFill/>
        </a:ln>
        <a:effectLst/>
      </dgm:spPr>
      <dgm:t>
        <a:bodyPr/>
        <a:lstStyle/>
        <a:p>
          <a:pPr>
            <a:buChar char="•"/>
          </a:pPr>
          <a:r>
            <a:rPr lang="en-US" sz="2000" dirty="0">
              <a:solidFill>
                <a:sysClr val="windowText" lastClr="000000">
                  <a:hueOff val="0"/>
                  <a:satOff val="0"/>
                  <a:lumOff val="0"/>
                  <a:alphaOff val="0"/>
                </a:sysClr>
              </a:solidFill>
              <a:latin typeface="Calibri" panose="020F0502020204030204"/>
              <a:ea typeface="+mn-ea"/>
              <a:cs typeface="+mn-cs"/>
            </a:rPr>
            <a:t>Cryosphere and Polar Observations (ET-CPO)</a:t>
          </a:r>
        </a:p>
      </dgm:t>
    </dgm:pt>
    <dgm:pt modelId="{36DAFE3F-E943-45A9-8196-60EEF66DFA64}" type="parTrans" cxnId="{DEFD59E4-7F9B-4FEE-8396-64E61BE40391}">
      <dgm:prSet/>
      <dgm:spPr/>
      <dgm:t>
        <a:bodyPr/>
        <a:lstStyle/>
        <a:p>
          <a:endParaRPr lang="en-US" sz="2400"/>
        </a:p>
      </dgm:t>
    </dgm:pt>
    <dgm:pt modelId="{A7152D57-31C1-4BD4-9893-61FEAFE63F1C}" type="sibTrans" cxnId="{DEFD59E4-7F9B-4FEE-8396-64E61BE40391}">
      <dgm:prSet/>
      <dgm:spPr/>
      <dgm:t>
        <a:bodyPr/>
        <a:lstStyle/>
        <a:p>
          <a:endParaRPr lang="en-US" sz="2400"/>
        </a:p>
      </dgm:t>
    </dgm:pt>
    <dgm:pt modelId="{72C1D859-209C-4886-B64E-BC41D9C55CF9}">
      <dgm:prSet custT="1"/>
      <dgm:spPr>
        <a:xfrm>
          <a:off x="0" y="377562"/>
          <a:ext cx="5384927" cy="1062848"/>
        </a:xfrm>
        <a:prstGeom prst="rect">
          <a:avLst/>
        </a:prstGeom>
        <a:noFill/>
        <a:ln>
          <a:noFill/>
        </a:ln>
        <a:effectLst/>
      </dgm:spPr>
      <dgm:t>
        <a:bodyPr/>
        <a:lstStyle/>
        <a:p>
          <a:pPr>
            <a:buChar char="•"/>
          </a:pPr>
          <a:r>
            <a:rPr lang="en-US" sz="2000" dirty="0">
              <a:solidFill>
                <a:sysClr val="windowText" lastClr="000000">
                  <a:hueOff val="0"/>
                  <a:satOff val="0"/>
                  <a:lumOff val="0"/>
                  <a:alphaOff val="0"/>
                </a:sysClr>
              </a:solidFill>
              <a:latin typeface="Calibri" panose="020F0502020204030204"/>
              <a:ea typeface="+mn-ea"/>
              <a:cs typeface="+mn-cs"/>
            </a:rPr>
            <a:t>Cryosphere and Polar Data Interoperability (ET-CPDI)</a:t>
          </a:r>
        </a:p>
      </dgm:t>
    </dgm:pt>
    <dgm:pt modelId="{AE379F7D-CEAD-4E45-AFD3-707E9D58B582}" type="parTrans" cxnId="{7AA139B0-50AC-4945-8189-427811B38442}">
      <dgm:prSet/>
      <dgm:spPr/>
      <dgm:t>
        <a:bodyPr/>
        <a:lstStyle/>
        <a:p>
          <a:endParaRPr lang="en-US" sz="2400"/>
        </a:p>
      </dgm:t>
    </dgm:pt>
    <dgm:pt modelId="{C9FBEF1B-8818-4DE5-8114-124B60CDD3B7}" type="sibTrans" cxnId="{7AA139B0-50AC-4945-8189-427811B38442}">
      <dgm:prSet/>
      <dgm:spPr/>
      <dgm:t>
        <a:bodyPr/>
        <a:lstStyle/>
        <a:p>
          <a:endParaRPr lang="en-US" sz="2400"/>
        </a:p>
      </dgm:t>
    </dgm:pt>
    <dgm:pt modelId="{00BB847B-6363-45E3-BB8E-14C4D01018E3}">
      <dgm:prSet custT="1"/>
      <dgm:spPr>
        <a:xfrm>
          <a:off x="0" y="377562"/>
          <a:ext cx="5384927" cy="1062848"/>
        </a:xfrm>
        <a:prstGeom prst="rect">
          <a:avLst/>
        </a:prstGeom>
        <a:noFill/>
        <a:ln>
          <a:noFill/>
        </a:ln>
        <a:effectLst/>
      </dgm:spPr>
      <dgm:t>
        <a:bodyPr/>
        <a:lstStyle/>
        <a:p>
          <a:pPr>
            <a:buChar char="•"/>
          </a:pPr>
          <a:r>
            <a:rPr lang="en-US" sz="2000" dirty="0">
              <a:solidFill>
                <a:sysClr val="windowText" lastClr="000000">
                  <a:hueOff val="0"/>
                  <a:satOff val="0"/>
                  <a:lumOff val="0"/>
                  <a:alphaOff val="0"/>
                </a:sysClr>
              </a:solidFill>
              <a:latin typeface="Calibri" panose="020F0502020204030204"/>
              <a:ea typeface="+mn-ea"/>
              <a:cs typeface="+mn-cs"/>
            </a:rPr>
            <a:t>Sea Ice Watch  (ET-SIW)</a:t>
          </a:r>
        </a:p>
      </dgm:t>
    </dgm:pt>
    <dgm:pt modelId="{818F541C-7BC8-403A-8410-CEDA48512BD1}" type="parTrans" cxnId="{980D6A6B-4C9B-4A1D-A2AA-B7F0216ADECB}">
      <dgm:prSet/>
      <dgm:spPr/>
      <dgm:t>
        <a:bodyPr/>
        <a:lstStyle/>
        <a:p>
          <a:endParaRPr lang="en-US" sz="2400"/>
        </a:p>
      </dgm:t>
    </dgm:pt>
    <dgm:pt modelId="{87D3F529-0EB4-45EC-83C0-0A950703FCEB}" type="sibTrans" cxnId="{980D6A6B-4C9B-4A1D-A2AA-B7F0216ADECB}">
      <dgm:prSet/>
      <dgm:spPr/>
      <dgm:t>
        <a:bodyPr/>
        <a:lstStyle/>
        <a:p>
          <a:endParaRPr lang="en-US" sz="2400"/>
        </a:p>
      </dgm:t>
    </dgm:pt>
    <dgm:pt modelId="{79D2274F-0BBF-4946-A815-505348024AC5}">
      <dgm:prSet custT="1"/>
      <dgm:spPr>
        <a:xfrm>
          <a:off x="0" y="377562"/>
          <a:ext cx="5384927" cy="1062848"/>
        </a:xfrm>
        <a:prstGeom prst="rect">
          <a:avLst/>
        </a:prstGeom>
        <a:noFill/>
        <a:ln>
          <a:noFill/>
        </a:ln>
        <a:effectLst/>
      </dgm:spPr>
      <dgm:t>
        <a:bodyPr/>
        <a:lstStyle/>
        <a:p>
          <a:pPr>
            <a:buChar char="•"/>
          </a:pPr>
          <a:r>
            <a:rPr lang="en-US" sz="2000" dirty="0">
              <a:solidFill>
                <a:sysClr val="windowText" lastClr="000000">
                  <a:hueOff val="0"/>
                  <a:satOff val="0"/>
                  <a:lumOff val="0"/>
                  <a:alphaOff val="0"/>
                </a:sysClr>
              </a:solidFill>
              <a:latin typeface="Calibri" panose="020F0502020204030204"/>
              <a:ea typeface="+mn-ea"/>
              <a:cs typeface="+mn-cs"/>
            </a:rPr>
            <a:t>Snow Watch (ET-SW)</a:t>
          </a:r>
        </a:p>
      </dgm:t>
    </dgm:pt>
    <dgm:pt modelId="{794081F1-EE44-40EE-98E8-47F9043090BD}" type="parTrans" cxnId="{423C7E2E-303D-47B2-80EF-0AE870DB4DF4}">
      <dgm:prSet/>
      <dgm:spPr/>
      <dgm:t>
        <a:bodyPr/>
        <a:lstStyle/>
        <a:p>
          <a:endParaRPr lang="en-US" sz="2400"/>
        </a:p>
      </dgm:t>
    </dgm:pt>
    <dgm:pt modelId="{230764F4-1C59-4989-B08B-7C13F6F7D6D5}" type="sibTrans" cxnId="{423C7E2E-303D-47B2-80EF-0AE870DB4DF4}">
      <dgm:prSet/>
      <dgm:spPr/>
      <dgm:t>
        <a:bodyPr/>
        <a:lstStyle/>
        <a:p>
          <a:endParaRPr lang="en-US" sz="2400"/>
        </a:p>
      </dgm:t>
    </dgm:pt>
    <dgm:pt modelId="{0B6EDC90-B620-47AE-850C-64C2F2B663E4}">
      <dgm:prSet custT="1"/>
      <dgm:spPr>
        <a:xfrm>
          <a:off x="0" y="1440410"/>
          <a:ext cx="5384927" cy="374045"/>
        </a:xfrm>
        <a:prstGeom prst="round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2000" dirty="0">
              <a:solidFill>
                <a:sysClr val="window" lastClr="FFFFFF"/>
              </a:solidFill>
              <a:latin typeface="Calibri" panose="020F0502020204030204"/>
              <a:ea typeface="+mn-ea"/>
              <a:cs typeface="+mn-cs"/>
            </a:rPr>
            <a:t>Task Teams:</a:t>
          </a:r>
        </a:p>
      </dgm:t>
    </dgm:pt>
    <dgm:pt modelId="{EA1954F1-C17C-4E3B-9963-33B3C562457C}" type="parTrans" cxnId="{0DB263B6-F930-4734-B9C4-691C2A86F4B0}">
      <dgm:prSet/>
      <dgm:spPr/>
      <dgm:t>
        <a:bodyPr/>
        <a:lstStyle/>
        <a:p>
          <a:endParaRPr lang="en-US" sz="2400"/>
        </a:p>
      </dgm:t>
    </dgm:pt>
    <dgm:pt modelId="{C444C1C8-A423-4B7A-BCD7-146E604069D8}" type="sibTrans" cxnId="{0DB263B6-F930-4734-B9C4-691C2A86F4B0}">
      <dgm:prSet/>
      <dgm:spPr/>
      <dgm:t>
        <a:bodyPr/>
        <a:lstStyle/>
        <a:p>
          <a:endParaRPr lang="en-US" sz="2400"/>
        </a:p>
      </dgm:t>
    </dgm:pt>
    <dgm:pt modelId="{3BD3A4C0-CCC1-4867-AD3A-C4E5249B82C3}">
      <dgm:prSet custT="1"/>
      <dgm:spPr>
        <a:xfrm>
          <a:off x="0" y="1814456"/>
          <a:ext cx="5384927" cy="802149"/>
        </a:xfrm>
        <a:prstGeom prst="rect">
          <a:avLst/>
        </a:prstGeom>
        <a:noFill/>
        <a:ln>
          <a:noFill/>
        </a:ln>
        <a:effectLst/>
      </dgm:spPr>
      <dgm:t>
        <a:bodyPr/>
        <a:lstStyle/>
        <a:p>
          <a:pPr>
            <a:buChar char="•"/>
          </a:pPr>
          <a:r>
            <a:rPr lang="en-US" sz="2000" dirty="0">
              <a:solidFill>
                <a:sysClr val="windowText" lastClr="000000">
                  <a:hueOff val="0"/>
                  <a:satOff val="0"/>
                  <a:lumOff val="0"/>
                  <a:alphaOff val="0"/>
                </a:sysClr>
              </a:solidFill>
              <a:highlight>
                <a:srgbClr val="FFFF00"/>
              </a:highlight>
              <a:latin typeface="Calibri" panose="020F0502020204030204"/>
              <a:ea typeface="+mn-ea"/>
              <a:cs typeface="+mn-cs"/>
            </a:rPr>
            <a:t>Cryosphere Observing Requirements (CRYORA)</a:t>
          </a:r>
        </a:p>
      </dgm:t>
    </dgm:pt>
    <dgm:pt modelId="{DF4854A0-9A7F-4017-8246-9070FCC768A0}" type="parTrans" cxnId="{3A4A48EC-B745-4186-B617-DF3C13C1DD20}">
      <dgm:prSet/>
      <dgm:spPr/>
      <dgm:t>
        <a:bodyPr/>
        <a:lstStyle/>
        <a:p>
          <a:endParaRPr lang="en-US" sz="2400"/>
        </a:p>
      </dgm:t>
    </dgm:pt>
    <dgm:pt modelId="{C4D6FEAB-B96C-410F-B649-DBAD399EFA02}" type="sibTrans" cxnId="{3A4A48EC-B745-4186-B617-DF3C13C1DD20}">
      <dgm:prSet/>
      <dgm:spPr/>
      <dgm:t>
        <a:bodyPr/>
        <a:lstStyle/>
        <a:p>
          <a:endParaRPr lang="en-US" sz="2400"/>
        </a:p>
      </dgm:t>
    </dgm:pt>
    <dgm:pt modelId="{000CAC68-8891-4265-B388-403FE17FE9AA}">
      <dgm:prSet custT="1"/>
      <dgm:spPr>
        <a:xfrm>
          <a:off x="0" y="1814456"/>
          <a:ext cx="5384927" cy="802149"/>
        </a:xfrm>
        <a:prstGeom prst="rect">
          <a:avLst/>
        </a:prstGeom>
        <a:noFill/>
        <a:ln>
          <a:noFill/>
        </a:ln>
        <a:effectLst/>
      </dgm:spPr>
      <dgm:t>
        <a:bodyPr/>
        <a:lstStyle/>
        <a:p>
          <a:pPr>
            <a:buChar char="•"/>
          </a:pPr>
          <a:r>
            <a:rPr lang="en-US" sz="2000" dirty="0">
              <a:solidFill>
                <a:sysClr val="windowText" lastClr="000000">
                  <a:hueOff val="0"/>
                  <a:satOff val="0"/>
                  <a:lumOff val="0"/>
                  <a:alphaOff val="0"/>
                </a:sysClr>
              </a:solidFill>
              <a:latin typeface="Calibri" panose="020F0502020204030204"/>
              <a:ea typeface="+mn-ea"/>
              <a:cs typeface="+mn-cs"/>
            </a:rPr>
            <a:t>Glaciers and Ice Caps (GIC-TT)</a:t>
          </a:r>
        </a:p>
      </dgm:t>
    </dgm:pt>
    <dgm:pt modelId="{77CE7DDF-FBB2-4EE7-9161-CF7D1F451997}" type="parTrans" cxnId="{82B958E1-7ADB-42FC-8B53-DD1ECB399806}">
      <dgm:prSet/>
      <dgm:spPr/>
      <dgm:t>
        <a:bodyPr/>
        <a:lstStyle/>
        <a:p>
          <a:endParaRPr lang="en-US" sz="2400"/>
        </a:p>
      </dgm:t>
    </dgm:pt>
    <dgm:pt modelId="{5945B972-F5D9-4FA4-B734-6713ABB8871E}" type="sibTrans" cxnId="{82B958E1-7ADB-42FC-8B53-DD1ECB399806}">
      <dgm:prSet/>
      <dgm:spPr/>
      <dgm:t>
        <a:bodyPr/>
        <a:lstStyle/>
        <a:p>
          <a:endParaRPr lang="en-US" sz="2400"/>
        </a:p>
      </dgm:t>
    </dgm:pt>
    <dgm:pt modelId="{14588E4D-D661-4057-B9F9-A072661B4003}">
      <dgm:prSet custT="1"/>
      <dgm:spPr>
        <a:xfrm>
          <a:off x="0" y="1814456"/>
          <a:ext cx="5384927" cy="802149"/>
        </a:xfrm>
        <a:prstGeom prst="rect">
          <a:avLst/>
        </a:prstGeom>
        <a:noFill/>
        <a:ln>
          <a:noFill/>
        </a:ln>
        <a:effectLst/>
      </dgm:spPr>
      <dgm:t>
        <a:bodyPr/>
        <a:lstStyle/>
        <a:p>
          <a:pPr>
            <a:buChar char="•"/>
          </a:pPr>
          <a:r>
            <a:rPr lang="en-US" sz="2000" dirty="0">
              <a:solidFill>
                <a:sysClr val="windowText" lastClr="000000">
                  <a:hueOff val="0"/>
                  <a:satOff val="0"/>
                  <a:lumOff val="0"/>
                  <a:alphaOff val="0"/>
                </a:sysClr>
              </a:solidFill>
              <a:latin typeface="Calibri" panose="020F0502020204030204"/>
              <a:ea typeface="+mn-ea"/>
              <a:cs typeface="+mn-cs"/>
            </a:rPr>
            <a:t>Permafrost (P-TT)</a:t>
          </a:r>
        </a:p>
      </dgm:t>
    </dgm:pt>
    <dgm:pt modelId="{27FC16A1-E2FF-490B-8A5E-9ECE8C4CCDA8}" type="parTrans" cxnId="{4677B30D-A17D-4B7A-B5B3-5105F7D39EAA}">
      <dgm:prSet/>
      <dgm:spPr/>
      <dgm:t>
        <a:bodyPr/>
        <a:lstStyle/>
        <a:p>
          <a:endParaRPr lang="en-US" sz="2400"/>
        </a:p>
      </dgm:t>
    </dgm:pt>
    <dgm:pt modelId="{E695E9A6-0340-4A66-A753-82BA7C8FD243}" type="sibTrans" cxnId="{4677B30D-A17D-4B7A-B5B3-5105F7D39EAA}">
      <dgm:prSet/>
      <dgm:spPr/>
      <dgm:t>
        <a:bodyPr/>
        <a:lstStyle/>
        <a:p>
          <a:endParaRPr lang="en-US" sz="2400"/>
        </a:p>
      </dgm:t>
    </dgm:pt>
    <dgm:pt modelId="{0856A0DC-E3F6-4147-B4E8-454AE6F32EA7}">
      <dgm:prSet custT="1"/>
      <dgm:spPr>
        <a:xfrm>
          <a:off x="0" y="2616605"/>
          <a:ext cx="5384927" cy="374045"/>
        </a:xfrm>
        <a:prstGeom prst="round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2000" dirty="0">
              <a:solidFill>
                <a:sysClr val="window" lastClr="FFFFFF"/>
              </a:solidFill>
              <a:latin typeface="Calibri" panose="020F0502020204030204"/>
              <a:ea typeface="+mn-ea"/>
              <a:cs typeface="+mn-cs"/>
            </a:rPr>
            <a:t>Coordinators:</a:t>
          </a:r>
        </a:p>
      </dgm:t>
    </dgm:pt>
    <dgm:pt modelId="{29309031-2985-4F20-8769-F1598107E929}" type="parTrans" cxnId="{0DD929DF-158B-44A2-86C9-A12AB59368EA}">
      <dgm:prSet/>
      <dgm:spPr/>
      <dgm:t>
        <a:bodyPr/>
        <a:lstStyle/>
        <a:p>
          <a:endParaRPr lang="en-US" sz="2400"/>
        </a:p>
      </dgm:t>
    </dgm:pt>
    <dgm:pt modelId="{A75AA11C-0895-4333-9D24-681214B7F660}" type="sibTrans" cxnId="{0DD929DF-158B-44A2-86C9-A12AB59368EA}">
      <dgm:prSet/>
      <dgm:spPr/>
      <dgm:t>
        <a:bodyPr/>
        <a:lstStyle/>
        <a:p>
          <a:endParaRPr lang="en-US" sz="2400"/>
        </a:p>
      </dgm:t>
    </dgm:pt>
    <dgm:pt modelId="{6AAA1261-7A41-4F34-8B19-497DE5B50CF9}">
      <dgm:prSet custT="1"/>
      <dgm:spPr>
        <a:xfrm>
          <a:off x="0" y="2990651"/>
          <a:ext cx="5384927" cy="802149"/>
        </a:xfrm>
        <a:prstGeom prst="rect">
          <a:avLst/>
        </a:prstGeom>
        <a:noFill/>
        <a:ln>
          <a:noFill/>
        </a:ln>
        <a:effectLst/>
      </dgm:spPr>
      <dgm:t>
        <a:bodyPr/>
        <a:lstStyle/>
        <a:p>
          <a:pPr>
            <a:buChar char="•"/>
          </a:pPr>
          <a:r>
            <a:rPr lang="en-US" sz="2000" dirty="0">
              <a:solidFill>
                <a:sysClr val="windowText" lastClr="000000">
                  <a:hueOff val="0"/>
                  <a:satOff val="0"/>
                  <a:lumOff val="0"/>
                  <a:alphaOff val="0"/>
                </a:sysClr>
              </a:solidFill>
              <a:latin typeface="Calibri" panose="020F0502020204030204"/>
              <a:ea typeface="+mn-ea"/>
              <a:cs typeface="+mn-cs"/>
            </a:rPr>
            <a:t>GCW Best Practices Coordinator (GCW-BPC)</a:t>
          </a:r>
        </a:p>
      </dgm:t>
    </dgm:pt>
    <dgm:pt modelId="{0D6F06DE-E210-41F9-BF53-A628F7D3A539}" type="parTrans" cxnId="{D18EB2CD-BF6D-43F0-98EC-C935E37AFF18}">
      <dgm:prSet/>
      <dgm:spPr/>
      <dgm:t>
        <a:bodyPr/>
        <a:lstStyle/>
        <a:p>
          <a:endParaRPr lang="en-US" sz="2400"/>
        </a:p>
      </dgm:t>
    </dgm:pt>
    <dgm:pt modelId="{B374217C-8660-4318-BACD-7EC94090A16B}" type="sibTrans" cxnId="{D18EB2CD-BF6D-43F0-98EC-C935E37AFF18}">
      <dgm:prSet/>
      <dgm:spPr/>
      <dgm:t>
        <a:bodyPr/>
        <a:lstStyle/>
        <a:p>
          <a:endParaRPr lang="en-US" sz="2400"/>
        </a:p>
      </dgm:t>
    </dgm:pt>
    <dgm:pt modelId="{31CEE367-DCCE-4E35-B70D-960E132BB290}">
      <dgm:prSet custT="1"/>
      <dgm:spPr>
        <a:xfrm>
          <a:off x="0" y="2990651"/>
          <a:ext cx="5384927" cy="802149"/>
        </a:xfrm>
        <a:prstGeom prst="rect">
          <a:avLst/>
        </a:prstGeom>
        <a:noFill/>
        <a:ln>
          <a:noFill/>
        </a:ln>
        <a:effectLst/>
      </dgm:spPr>
      <dgm:t>
        <a:bodyPr/>
        <a:lstStyle/>
        <a:p>
          <a:pPr>
            <a:buChar char="•"/>
          </a:pPr>
          <a:r>
            <a:rPr lang="en-US" sz="2000" dirty="0">
              <a:solidFill>
                <a:sysClr val="windowText" lastClr="000000">
                  <a:hueOff val="0"/>
                  <a:satOff val="0"/>
                  <a:lumOff val="0"/>
                  <a:alphaOff val="0"/>
                </a:sysClr>
              </a:solidFill>
              <a:latin typeface="Calibri" panose="020F0502020204030204"/>
              <a:ea typeface="+mn-ea"/>
              <a:cs typeface="+mn-cs"/>
            </a:rPr>
            <a:t>Polar Regional Climate </a:t>
          </a:r>
          <a:r>
            <a:rPr lang="en-US" sz="2000" dirty="0" err="1">
              <a:solidFill>
                <a:sysClr val="windowText" lastClr="000000">
                  <a:hueOff val="0"/>
                  <a:satOff val="0"/>
                  <a:lumOff val="0"/>
                  <a:alphaOff val="0"/>
                </a:sysClr>
              </a:solidFill>
              <a:latin typeface="Calibri" panose="020F0502020204030204"/>
              <a:ea typeface="+mn-ea"/>
              <a:cs typeface="+mn-cs"/>
            </a:rPr>
            <a:t>Centres</a:t>
          </a:r>
          <a:r>
            <a:rPr lang="en-US" sz="2000" dirty="0">
              <a:solidFill>
                <a:sysClr val="windowText" lastClr="000000">
                  <a:hueOff val="0"/>
                  <a:satOff val="0"/>
                  <a:lumOff val="0"/>
                  <a:alphaOff val="0"/>
                </a:sysClr>
              </a:solidFill>
              <a:latin typeface="Calibri" panose="020F0502020204030204"/>
              <a:ea typeface="+mn-ea"/>
              <a:cs typeface="+mn-cs"/>
            </a:rPr>
            <a:t> Focal Point (GCW-PRCC-FP)</a:t>
          </a:r>
        </a:p>
      </dgm:t>
    </dgm:pt>
    <dgm:pt modelId="{93D1A20E-E209-478D-BF47-4EB29BDF7795}" type="parTrans" cxnId="{60C41F40-95A0-4B65-99FC-1AC30886FF47}">
      <dgm:prSet/>
      <dgm:spPr/>
      <dgm:t>
        <a:bodyPr/>
        <a:lstStyle/>
        <a:p>
          <a:endParaRPr lang="en-US" sz="2400"/>
        </a:p>
      </dgm:t>
    </dgm:pt>
    <dgm:pt modelId="{2A8CD0FB-0862-4269-B0A7-42B2511B1944}" type="sibTrans" cxnId="{60C41F40-95A0-4B65-99FC-1AC30886FF47}">
      <dgm:prSet/>
      <dgm:spPr/>
      <dgm:t>
        <a:bodyPr/>
        <a:lstStyle/>
        <a:p>
          <a:endParaRPr lang="en-US" sz="2400"/>
        </a:p>
      </dgm:t>
    </dgm:pt>
    <dgm:pt modelId="{71D2CAD4-D650-4A59-BF37-7CEA4F56325E}">
      <dgm:prSet custT="1"/>
      <dgm:spPr>
        <a:xfrm>
          <a:off x="0" y="2990651"/>
          <a:ext cx="5384927" cy="802149"/>
        </a:xfrm>
        <a:prstGeom prst="rect">
          <a:avLst/>
        </a:prstGeom>
        <a:noFill/>
        <a:ln>
          <a:noFill/>
        </a:ln>
        <a:effectLst/>
      </dgm:spPr>
      <dgm:t>
        <a:bodyPr/>
        <a:lstStyle/>
        <a:p>
          <a:pPr>
            <a:buChar char="•"/>
          </a:pPr>
          <a:r>
            <a:rPr lang="en-US" sz="2000" dirty="0">
              <a:solidFill>
                <a:sysClr val="windowText" lastClr="000000">
                  <a:hueOff val="0"/>
                  <a:satOff val="0"/>
                  <a:lumOff val="0"/>
                  <a:alphaOff val="0"/>
                </a:sysClr>
              </a:solidFill>
              <a:latin typeface="Calibri" panose="020F0502020204030204"/>
              <a:ea typeface="+mn-ea"/>
              <a:cs typeface="+mn-cs"/>
            </a:rPr>
            <a:t>Cryosphere Bulletin Coordinator (CBC)</a:t>
          </a:r>
        </a:p>
      </dgm:t>
    </dgm:pt>
    <dgm:pt modelId="{5C0C0C5F-C3C9-4681-8C04-77726E156948}" type="parTrans" cxnId="{6F662F9B-9128-492C-AA20-8FEC2F48CFC3}">
      <dgm:prSet/>
      <dgm:spPr/>
      <dgm:t>
        <a:bodyPr/>
        <a:lstStyle/>
        <a:p>
          <a:endParaRPr lang="en-US" sz="2400"/>
        </a:p>
      </dgm:t>
    </dgm:pt>
    <dgm:pt modelId="{59F767E6-17EB-4635-B503-E38688BFD4C5}" type="sibTrans" cxnId="{6F662F9B-9128-492C-AA20-8FEC2F48CFC3}">
      <dgm:prSet/>
      <dgm:spPr/>
      <dgm:t>
        <a:bodyPr/>
        <a:lstStyle/>
        <a:p>
          <a:endParaRPr lang="en-US" sz="2400"/>
        </a:p>
      </dgm:t>
    </dgm:pt>
    <dgm:pt modelId="{3545BFE8-8ACC-48FF-92C7-78D8E87549EE}">
      <dgm:prSet custT="1"/>
      <dgm:spPr>
        <a:xfrm>
          <a:off x="0" y="3792800"/>
          <a:ext cx="5384927" cy="374045"/>
        </a:xfrm>
        <a:prstGeom prst="round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2000" dirty="0">
              <a:solidFill>
                <a:sysClr val="window" lastClr="FFFFFF"/>
              </a:solidFill>
              <a:latin typeface="Calibri" panose="020F0502020204030204"/>
              <a:ea typeface="+mn-ea"/>
              <a:cs typeface="+mn-cs"/>
            </a:rPr>
            <a:t>GCW National Focal Points</a:t>
          </a:r>
        </a:p>
      </dgm:t>
    </dgm:pt>
    <dgm:pt modelId="{42895035-5E27-4290-B0D9-8BDD8F88B6B5}" type="parTrans" cxnId="{99D5257A-B75C-4C9A-BFDE-9AC149EA67B6}">
      <dgm:prSet/>
      <dgm:spPr/>
      <dgm:t>
        <a:bodyPr/>
        <a:lstStyle/>
        <a:p>
          <a:endParaRPr lang="en-US" sz="2400"/>
        </a:p>
      </dgm:t>
    </dgm:pt>
    <dgm:pt modelId="{DC7E9527-3587-4A94-B2A7-B3E1C9283C78}" type="sibTrans" cxnId="{99D5257A-B75C-4C9A-BFDE-9AC149EA67B6}">
      <dgm:prSet/>
      <dgm:spPr/>
      <dgm:t>
        <a:bodyPr/>
        <a:lstStyle/>
        <a:p>
          <a:endParaRPr lang="en-US" sz="2400"/>
        </a:p>
      </dgm:t>
    </dgm:pt>
    <dgm:pt modelId="{0F39FA9F-CD46-4B3D-A22B-53E81D8FB103}" type="pres">
      <dgm:prSet presAssocID="{66C078E3-B4C5-48B5-8475-37F375E12416}" presName="linear" presStyleCnt="0">
        <dgm:presLayoutVars>
          <dgm:animLvl val="lvl"/>
          <dgm:resizeHandles val="exact"/>
        </dgm:presLayoutVars>
      </dgm:prSet>
      <dgm:spPr/>
    </dgm:pt>
    <dgm:pt modelId="{5BE8A6A3-98B6-4463-9BD0-C070EEC5136B}" type="pres">
      <dgm:prSet presAssocID="{E5271C4D-ED29-4FD0-8B13-58C1F45BF6E4}" presName="parentText" presStyleLbl="node1" presStyleIdx="0" presStyleCnt="4">
        <dgm:presLayoutVars>
          <dgm:chMax val="0"/>
          <dgm:bulletEnabled val="1"/>
        </dgm:presLayoutVars>
      </dgm:prSet>
      <dgm:spPr/>
    </dgm:pt>
    <dgm:pt modelId="{D1163DDF-AD35-48C5-82FF-615096AC03EC}" type="pres">
      <dgm:prSet presAssocID="{E5271C4D-ED29-4FD0-8B13-58C1F45BF6E4}" presName="childText" presStyleLbl="revTx" presStyleIdx="0" presStyleCnt="3">
        <dgm:presLayoutVars>
          <dgm:bulletEnabled val="1"/>
        </dgm:presLayoutVars>
      </dgm:prSet>
      <dgm:spPr/>
    </dgm:pt>
    <dgm:pt modelId="{E1914878-0E82-4764-AC3A-3E44C62A73C1}" type="pres">
      <dgm:prSet presAssocID="{0B6EDC90-B620-47AE-850C-64C2F2B663E4}" presName="parentText" presStyleLbl="node1" presStyleIdx="1" presStyleCnt="4">
        <dgm:presLayoutVars>
          <dgm:chMax val="0"/>
          <dgm:bulletEnabled val="1"/>
        </dgm:presLayoutVars>
      </dgm:prSet>
      <dgm:spPr/>
    </dgm:pt>
    <dgm:pt modelId="{896B1B5B-7AFB-471C-843F-77FF90749729}" type="pres">
      <dgm:prSet presAssocID="{0B6EDC90-B620-47AE-850C-64C2F2B663E4}" presName="childText" presStyleLbl="revTx" presStyleIdx="1" presStyleCnt="3">
        <dgm:presLayoutVars>
          <dgm:bulletEnabled val="1"/>
        </dgm:presLayoutVars>
      </dgm:prSet>
      <dgm:spPr/>
    </dgm:pt>
    <dgm:pt modelId="{FECCBE69-39F6-4D8B-BCC1-BB8E560B808A}" type="pres">
      <dgm:prSet presAssocID="{0856A0DC-E3F6-4147-B4E8-454AE6F32EA7}" presName="parentText" presStyleLbl="node1" presStyleIdx="2" presStyleCnt="4">
        <dgm:presLayoutVars>
          <dgm:chMax val="0"/>
          <dgm:bulletEnabled val="1"/>
        </dgm:presLayoutVars>
      </dgm:prSet>
      <dgm:spPr/>
    </dgm:pt>
    <dgm:pt modelId="{B8048130-F34E-4789-8CE0-797BC9CA6D52}" type="pres">
      <dgm:prSet presAssocID="{0856A0DC-E3F6-4147-B4E8-454AE6F32EA7}" presName="childText" presStyleLbl="revTx" presStyleIdx="2" presStyleCnt="3">
        <dgm:presLayoutVars>
          <dgm:bulletEnabled val="1"/>
        </dgm:presLayoutVars>
      </dgm:prSet>
      <dgm:spPr/>
    </dgm:pt>
    <dgm:pt modelId="{37CF8029-203A-4C41-822E-F46D6C1FBD32}" type="pres">
      <dgm:prSet presAssocID="{3545BFE8-8ACC-48FF-92C7-78D8E87549EE}" presName="parentText" presStyleLbl="node1" presStyleIdx="3" presStyleCnt="4">
        <dgm:presLayoutVars>
          <dgm:chMax val="0"/>
          <dgm:bulletEnabled val="1"/>
        </dgm:presLayoutVars>
      </dgm:prSet>
      <dgm:spPr/>
    </dgm:pt>
  </dgm:ptLst>
  <dgm:cxnLst>
    <dgm:cxn modelId="{4677B30D-A17D-4B7A-B5B3-5105F7D39EAA}" srcId="{0B6EDC90-B620-47AE-850C-64C2F2B663E4}" destId="{14588E4D-D661-4057-B9F9-A072661B4003}" srcOrd="2" destOrd="0" parTransId="{27FC16A1-E2FF-490B-8A5E-9ECE8C4CCDA8}" sibTransId="{E695E9A6-0340-4A66-A753-82BA7C8FD243}"/>
    <dgm:cxn modelId="{02439118-0E78-45C9-881E-33252E95EBA3}" type="presOf" srcId="{0B6EDC90-B620-47AE-850C-64C2F2B663E4}" destId="{E1914878-0E82-4764-AC3A-3E44C62A73C1}" srcOrd="0" destOrd="0" presId="urn:microsoft.com/office/officeart/2005/8/layout/vList2"/>
    <dgm:cxn modelId="{EEB22D24-59F4-4160-922A-439A6AA8FAE6}" type="presOf" srcId="{31CEE367-DCCE-4E35-B70D-960E132BB290}" destId="{B8048130-F34E-4789-8CE0-797BC9CA6D52}" srcOrd="0" destOrd="1" presId="urn:microsoft.com/office/officeart/2005/8/layout/vList2"/>
    <dgm:cxn modelId="{C351C629-0610-4E13-B5BD-E94F47BED08E}" type="presOf" srcId="{79D2274F-0BBF-4946-A815-505348024AC5}" destId="{D1163DDF-AD35-48C5-82FF-615096AC03EC}" srcOrd="0" destOrd="3" presId="urn:microsoft.com/office/officeart/2005/8/layout/vList2"/>
    <dgm:cxn modelId="{423C7E2E-303D-47B2-80EF-0AE870DB4DF4}" srcId="{E5271C4D-ED29-4FD0-8B13-58C1F45BF6E4}" destId="{79D2274F-0BBF-4946-A815-505348024AC5}" srcOrd="3" destOrd="0" parTransId="{794081F1-EE44-40EE-98E8-47F9043090BD}" sibTransId="{230764F4-1C59-4989-B08B-7C13F6F7D6D5}"/>
    <dgm:cxn modelId="{60C41F40-95A0-4B65-99FC-1AC30886FF47}" srcId="{0856A0DC-E3F6-4147-B4E8-454AE6F32EA7}" destId="{31CEE367-DCCE-4E35-B70D-960E132BB290}" srcOrd="1" destOrd="0" parTransId="{93D1A20E-E209-478D-BF47-4EB29BDF7795}" sibTransId="{2A8CD0FB-0862-4269-B0A7-42B2511B1944}"/>
    <dgm:cxn modelId="{0691A051-E003-42B5-8EF9-3D93903916F7}" srcId="{66C078E3-B4C5-48B5-8475-37F375E12416}" destId="{E5271C4D-ED29-4FD0-8B13-58C1F45BF6E4}" srcOrd="0" destOrd="0" parTransId="{43CA8AE5-EE3E-4A6A-8916-2639CC622D6E}" sibTransId="{0DD598AE-E523-41FE-BE64-C81FDC44E03B}"/>
    <dgm:cxn modelId="{AAAE1D62-CDAF-4A2D-B240-CCE01D3AB74C}" type="presOf" srcId="{3545BFE8-8ACC-48FF-92C7-78D8E87549EE}" destId="{37CF8029-203A-4C41-822E-F46D6C1FBD32}" srcOrd="0" destOrd="0" presId="urn:microsoft.com/office/officeart/2005/8/layout/vList2"/>
    <dgm:cxn modelId="{6F5CD265-7B94-44F6-A12A-7141F43AA6DB}" type="presOf" srcId="{66C078E3-B4C5-48B5-8475-37F375E12416}" destId="{0F39FA9F-CD46-4B3D-A22B-53E81D8FB103}" srcOrd="0" destOrd="0" presId="urn:microsoft.com/office/officeart/2005/8/layout/vList2"/>
    <dgm:cxn modelId="{980D6A6B-4C9B-4A1D-A2AA-B7F0216ADECB}" srcId="{E5271C4D-ED29-4FD0-8B13-58C1F45BF6E4}" destId="{00BB847B-6363-45E3-BB8E-14C4D01018E3}" srcOrd="2" destOrd="0" parTransId="{818F541C-7BC8-403A-8410-CEDA48512BD1}" sibTransId="{87D3F529-0EB4-45EC-83C0-0A950703FCEB}"/>
    <dgm:cxn modelId="{FB7CE478-AF72-4ABC-A9B7-79CEB0AB7AE5}" type="presOf" srcId="{EB63A76F-3C74-4E6D-B9C7-D7F23B786D57}" destId="{D1163DDF-AD35-48C5-82FF-615096AC03EC}" srcOrd="0" destOrd="0" presId="urn:microsoft.com/office/officeart/2005/8/layout/vList2"/>
    <dgm:cxn modelId="{99D5257A-B75C-4C9A-BFDE-9AC149EA67B6}" srcId="{66C078E3-B4C5-48B5-8475-37F375E12416}" destId="{3545BFE8-8ACC-48FF-92C7-78D8E87549EE}" srcOrd="3" destOrd="0" parTransId="{42895035-5E27-4290-B0D9-8BDD8F88B6B5}" sibTransId="{DC7E9527-3587-4A94-B2A7-B3E1C9283C78}"/>
    <dgm:cxn modelId="{30700581-BFEC-4429-8DFF-11DA200798AC}" type="presOf" srcId="{E5271C4D-ED29-4FD0-8B13-58C1F45BF6E4}" destId="{5BE8A6A3-98B6-4463-9BD0-C070EEC5136B}" srcOrd="0" destOrd="0" presId="urn:microsoft.com/office/officeart/2005/8/layout/vList2"/>
    <dgm:cxn modelId="{86F91689-24C2-4D99-91A0-06E9175DE219}" type="presOf" srcId="{6AAA1261-7A41-4F34-8B19-497DE5B50CF9}" destId="{B8048130-F34E-4789-8CE0-797BC9CA6D52}" srcOrd="0" destOrd="0" presId="urn:microsoft.com/office/officeart/2005/8/layout/vList2"/>
    <dgm:cxn modelId="{6F662F9B-9128-492C-AA20-8FEC2F48CFC3}" srcId="{0856A0DC-E3F6-4147-B4E8-454AE6F32EA7}" destId="{71D2CAD4-D650-4A59-BF37-7CEA4F56325E}" srcOrd="2" destOrd="0" parTransId="{5C0C0C5F-C3C9-4681-8C04-77726E156948}" sibTransId="{59F767E6-17EB-4635-B503-E38688BFD4C5}"/>
    <dgm:cxn modelId="{0FA1D7A4-EEF0-40A5-AE92-BBA06F771D8D}" type="presOf" srcId="{71D2CAD4-D650-4A59-BF37-7CEA4F56325E}" destId="{B8048130-F34E-4789-8CE0-797BC9CA6D52}" srcOrd="0" destOrd="2" presId="urn:microsoft.com/office/officeart/2005/8/layout/vList2"/>
    <dgm:cxn modelId="{7AA139B0-50AC-4945-8189-427811B38442}" srcId="{E5271C4D-ED29-4FD0-8B13-58C1F45BF6E4}" destId="{72C1D859-209C-4886-B64E-BC41D9C55CF9}" srcOrd="1" destOrd="0" parTransId="{AE379F7D-CEAD-4E45-AFD3-707E9D58B582}" sibTransId="{C9FBEF1B-8818-4DE5-8114-124B60CDD3B7}"/>
    <dgm:cxn modelId="{0DB263B6-F930-4734-B9C4-691C2A86F4B0}" srcId="{66C078E3-B4C5-48B5-8475-37F375E12416}" destId="{0B6EDC90-B620-47AE-850C-64C2F2B663E4}" srcOrd="1" destOrd="0" parTransId="{EA1954F1-C17C-4E3B-9963-33B3C562457C}" sibTransId="{C444C1C8-A423-4B7A-BCD7-146E604069D8}"/>
    <dgm:cxn modelId="{5CFBB3BA-8036-4A03-8D32-B65AD6E02818}" type="presOf" srcId="{000CAC68-8891-4265-B388-403FE17FE9AA}" destId="{896B1B5B-7AFB-471C-843F-77FF90749729}" srcOrd="0" destOrd="1" presId="urn:microsoft.com/office/officeart/2005/8/layout/vList2"/>
    <dgm:cxn modelId="{D18EB2CD-BF6D-43F0-98EC-C935E37AFF18}" srcId="{0856A0DC-E3F6-4147-B4E8-454AE6F32EA7}" destId="{6AAA1261-7A41-4F34-8B19-497DE5B50CF9}" srcOrd="0" destOrd="0" parTransId="{0D6F06DE-E210-41F9-BF53-A628F7D3A539}" sibTransId="{B374217C-8660-4318-BACD-7EC94090A16B}"/>
    <dgm:cxn modelId="{33F70FDF-C0FA-4658-ACFD-BAF09686140C}" type="presOf" srcId="{72C1D859-209C-4886-B64E-BC41D9C55CF9}" destId="{D1163DDF-AD35-48C5-82FF-615096AC03EC}" srcOrd="0" destOrd="1" presId="urn:microsoft.com/office/officeart/2005/8/layout/vList2"/>
    <dgm:cxn modelId="{0DD929DF-158B-44A2-86C9-A12AB59368EA}" srcId="{66C078E3-B4C5-48B5-8475-37F375E12416}" destId="{0856A0DC-E3F6-4147-B4E8-454AE6F32EA7}" srcOrd="2" destOrd="0" parTransId="{29309031-2985-4F20-8769-F1598107E929}" sibTransId="{A75AA11C-0895-4333-9D24-681214B7F660}"/>
    <dgm:cxn modelId="{9F7150DF-55D7-4D36-8B2C-951254ACEB18}" type="presOf" srcId="{3BD3A4C0-CCC1-4867-AD3A-C4E5249B82C3}" destId="{896B1B5B-7AFB-471C-843F-77FF90749729}" srcOrd="0" destOrd="0" presId="urn:microsoft.com/office/officeart/2005/8/layout/vList2"/>
    <dgm:cxn modelId="{82B958E1-7ADB-42FC-8B53-DD1ECB399806}" srcId="{0B6EDC90-B620-47AE-850C-64C2F2B663E4}" destId="{000CAC68-8891-4265-B388-403FE17FE9AA}" srcOrd="1" destOrd="0" parTransId="{77CE7DDF-FBB2-4EE7-9161-CF7D1F451997}" sibTransId="{5945B972-F5D9-4FA4-B734-6713ABB8871E}"/>
    <dgm:cxn modelId="{360437E3-E944-4E72-9D62-487FF5F934EA}" type="presOf" srcId="{0856A0DC-E3F6-4147-B4E8-454AE6F32EA7}" destId="{FECCBE69-39F6-4D8B-BCC1-BB8E560B808A}" srcOrd="0" destOrd="0" presId="urn:microsoft.com/office/officeart/2005/8/layout/vList2"/>
    <dgm:cxn modelId="{DEFD59E4-7F9B-4FEE-8396-64E61BE40391}" srcId="{E5271C4D-ED29-4FD0-8B13-58C1F45BF6E4}" destId="{EB63A76F-3C74-4E6D-B9C7-D7F23B786D57}" srcOrd="0" destOrd="0" parTransId="{36DAFE3F-E943-45A9-8196-60EEF66DFA64}" sibTransId="{A7152D57-31C1-4BD4-9893-61FEAFE63F1C}"/>
    <dgm:cxn modelId="{4BC919E5-54E3-49F0-B55C-C122977B716D}" type="presOf" srcId="{00BB847B-6363-45E3-BB8E-14C4D01018E3}" destId="{D1163DDF-AD35-48C5-82FF-615096AC03EC}" srcOrd="0" destOrd="2" presId="urn:microsoft.com/office/officeart/2005/8/layout/vList2"/>
    <dgm:cxn modelId="{3A4A48EC-B745-4186-B617-DF3C13C1DD20}" srcId="{0B6EDC90-B620-47AE-850C-64C2F2B663E4}" destId="{3BD3A4C0-CCC1-4867-AD3A-C4E5249B82C3}" srcOrd="0" destOrd="0" parTransId="{DF4854A0-9A7F-4017-8246-9070FCC768A0}" sibTransId="{C4D6FEAB-B96C-410F-B649-DBAD399EFA02}"/>
    <dgm:cxn modelId="{895ED7EF-0641-4FFF-8D49-C144137B6CE9}" type="presOf" srcId="{14588E4D-D661-4057-B9F9-A072661B4003}" destId="{896B1B5B-7AFB-471C-843F-77FF90749729}" srcOrd="0" destOrd="2" presId="urn:microsoft.com/office/officeart/2005/8/layout/vList2"/>
    <dgm:cxn modelId="{FAC27EAA-E0E6-4847-BF9C-131522893137}" type="presParOf" srcId="{0F39FA9F-CD46-4B3D-A22B-53E81D8FB103}" destId="{5BE8A6A3-98B6-4463-9BD0-C070EEC5136B}" srcOrd="0" destOrd="0" presId="urn:microsoft.com/office/officeart/2005/8/layout/vList2"/>
    <dgm:cxn modelId="{649DDB49-C2BF-4CB6-BEE6-8A6398242D7D}" type="presParOf" srcId="{0F39FA9F-CD46-4B3D-A22B-53E81D8FB103}" destId="{D1163DDF-AD35-48C5-82FF-615096AC03EC}" srcOrd="1" destOrd="0" presId="urn:microsoft.com/office/officeart/2005/8/layout/vList2"/>
    <dgm:cxn modelId="{5B697F29-D3C2-4782-A05E-739D8018DD74}" type="presParOf" srcId="{0F39FA9F-CD46-4B3D-A22B-53E81D8FB103}" destId="{E1914878-0E82-4764-AC3A-3E44C62A73C1}" srcOrd="2" destOrd="0" presId="urn:microsoft.com/office/officeart/2005/8/layout/vList2"/>
    <dgm:cxn modelId="{A2CA933F-C2BD-4FD2-93A4-FB6D2AC8E6A3}" type="presParOf" srcId="{0F39FA9F-CD46-4B3D-A22B-53E81D8FB103}" destId="{896B1B5B-7AFB-471C-843F-77FF90749729}" srcOrd="3" destOrd="0" presId="urn:microsoft.com/office/officeart/2005/8/layout/vList2"/>
    <dgm:cxn modelId="{C97FCAF3-FB97-4B21-A6A9-2023C4D4E3D0}" type="presParOf" srcId="{0F39FA9F-CD46-4B3D-A22B-53E81D8FB103}" destId="{FECCBE69-39F6-4D8B-BCC1-BB8E560B808A}" srcOrd="4" destOrd="0" presId="urn:microsoft.com/office/officeart/2005/8/layout/vList2"/>
    <dgm:cxn modelId="{6B75C61E-C1DF-4CB0-AA84-113BD2F11D28}" type="presParOf" srcId="{0F39FA9F-CD46-4B3D-A22B-53E81D8FB103}" destId="{B8048130-F34E-4789-8CE0-797BC9CA6D52}" srcOrd="5" destOrd="0" presId="urn:microsoft.com/office/officeart/2005/8/layout/vList2"/>
    <dgm:cxn modelId="{CEB19748-D079-4289-A860-926B8FC803B3}" type="presParOf" srcId="{0F39FA9F-CD46-4B3D-A22B-53E81D8FB103}" destId="{37CF8029-203A-4C41-822E-F46D6C1FBD32}"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842A3E-FA8F-4E7B-974C-2A7D107AC538}">
      <dsp:nvSpPr>
        <dsp:cNvPr id="0" name=""/>
        <dsp:cNvSpPr/>
      </dsp:nvSpPr>
      <dsp:spPr>
        <a:xfrm>
          <a:off x="0" y="1727205"/>
          <a:ext cx="11768447" cy="223311"/>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547E2FA-37AC-42C1-B2F7-6BA3C47C80C3}">
      <dsp:nvSpPr>
        <dsp:cNvPr id="0" name=""/>
        <dsp:cNvSpPr/>
      </dsp:nvSpPr>
      <dsp:spPr>
        <a:xfrm>
          <a:off x="0" y="65654"/>
          <a:ext cx="1478632" cy="14710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marL="0" lvl="0" indent="0" algn="ctr" defTabSz="622300">
            <a:lnSpc>
              <a:spcPct val="90000"/>
            </a:lnSpc>
            <a:spcBef>
              <a:spcPct val="0"/>
            </a:spcBef>
            <a:spcAft>
              <a:spcPct val="35000"/>
            </a:spcAft>
            <a:buNone/>
          </a:pPr>
          <a:r>
            <a:rPr lang="en-US" sz="1400" b="1" kern="1200" dirty="0">
              <a:solidFill>
                <a:schemeClr val="accent6">
                  <a:lumMod val="75000"/>
                </a:schemeClr>
              </a:solidFill>
            </a:rPr>
            <a:t>1879</a:t>
          </a:r>
          <a:r>
            <a:rPr lang="en-US" sz="1400" b="0" kern="1200" dirty="0">
              <a:solidFill>
                <a:schemeClr val="accent6">
                  <a:lumMod val="75000"/>
                </a:schemeClr>
              </a:solidFill>
            </a:rPr>
            <a:t> – 2</a:t>
          </a:r>
          <a:r>
            <a:rPr lang="en-US" sz="1400" b="0" kern="1200" baseline="30000" dirty="0">
              <a:solidFill>
                <a:schemeClr val="accent6">
                  <a:lumMod val="75000"/>
                </a:schemeClr>
              </a:solidFill>
            </a:rPr>
            <a:t>nd</a:t>
          </a:r>
          <a:r>
            <a:rPr lang="en-US" sz="1400" b="0" kern="1200" dirty="0">
              <a:solidFill>
                <a:schemeClr val="accent6">
                  <a:lumMod val="75000"/>
                </a:schemeClr>
              </a:solidFill>
            </a:rPr>
            <a:t> International Meteorological Congress</a:t>
          </a:r>
          <a:r>
            <a:rPr lang="en-US" sz="1400" b="0" kern="1200" dirty="0"/>
            <a:t>:</a:t>
          </a:r>
        </a:p>
      </dsp:txBody>
      <dsp:txXfrm>
        <a:off x="0" y="65654"/>
        <a:ext cx="1478632" cy="1471088"/>
      </dsp:txXfrm>
    </dsp:sp>
    <dsp:sp modelId="{02CB3E73-D3B9-4A62-9C0D-5397646CBD33}">
      <dsp:nvSpPr>
        <dsp:cNvPr id="0" name=""/>
        <dsp:cNvSpPr/>
      </dsp:nvSpPr>
      <dsp:spPr>
        <a:xfrm>
          <a:off x="555675" y="1654974"/>
          <a:ext cx="367772" cy="36777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FD4F3FA-5E7B-43F6-A172-7DF42DBAECC4}">
      <dsp:nvSpPr>
        <dsp:cNvPr id="0" name=""/>
        <dsp:cNvSpPr/>
      </dsp:nvSpPr>
      <dsp:spPr>
        <a:xfrm>
          <a:off x="1522837" y="2206633"/>
          <a:ext cx="1392735" cy="14710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b="1" kern="1200" dirty="0"/>
            <a:t>Cg-IV(1963): </a:t>
          </a:r>
        </a:p>
        <a:p>
          <a:pPr marL="0" lvl="0" indent="0" algn="ctr" defTabSz="622300">
            <a:lnSpc>
              <a:spcPct val="90000"/>
            </a:lnSpc>
            <a:spcBef>
              <a:spcPct val="0"/>
            </a:spcBef>
            <a:spcAft>
              <a:spcPct val="35000"/>
            </a:spcAft>
            <a:buNone/>
          </a:pPr>
          <a:r>
            <a:rPr lang="en-US" sz="1400" kern="1200" dirty="0"/>
            <a:t>the 1</a:t>
          </a:r>
          <a:r>
            <a:rPr lang="en-US" sz="1400" kern="1200" baseline="30000" dirty="0"/>
            <a:t>st</a:t>
          </a:r>
          <a:r>
            <a:rPr lang="en-US" sz="1400" kern="1200" dirty="0"/>
            <a:t> EC Standing Committee on Antarctic</a:t>
          </a:r>
        </a:p>
      </dsp:txBody>
      <dsp:txXfrm>
        <a:off x="1522837" y="2206633"/>
        <a:ext cx="1392735" cy="1471088"/>
      </dsp:txXfrm>
    </dsp:sp>
    <dsp:sp modelId="{9FCD2237-B104-4F15-99DF-477224E04853}">
      <dsp:nvSpPr>
        <dsp:cNvPr id="0" name=""/>
        <dsp:cNvSpPr/>
      </dsp:nvSpPr>
      <dsp:spPr>
        <a:xfrm>
          <a:off x="2035318" y="1654974"/>
          <a:ext cx="367772" cy="36777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60847A-35AF-492D-8BE0-830669F33AFD}">
      <dsp:nvSpPr>
        <dsp:cNvPr id="0" name=""/>
        <dsp:cNvSpPr/>
      </dsp:nvSpPr>
      <dsp:spPr>
        <a:xfrm>
          <a:off x="2959532" y="0"/>
          <a:ext cx="1015186" cy="14710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marL="0" lvl="0" indent="0" algn="ctr" defTabSz="622300">
            <a:lnSpc>
              <a:spcPct val="90000"/>
            </a:lnSpc>
            <a:spcBef>
              <a:spcPct val="0"/>
            </a:spcBef>
            <a:spcAft>
              <a:spcPct val="35000"/>
            </a:spcAft>
            <a:buNone/>
          </a:pPr>
          <a:r>
            <a:rPr lang="en-US" sz="1400" b="1" kern="1200" dirty="0"/>
            <a:t>Cg-14 (2007)</a:t>
          </a:r>
          <a:r>
            <a:rPr lang="en-US" sz="1400" kern="1200" dirty="0"/>
            <a:t> </a:t>
          </a:r>
        </a:p>
        <a:p>
          <a:pPr marL="0" lvl="0" indent="0" algn="ctr" defTabSz="622300">
            <a:lnSpc>
              <a:spcPct val="90000"/>
            </a:lnSpc>
            <a:spcBef>
              <a:spcPct val="0"/>
            </a:spcBef>
            <a:spcAft>
              <a:spcPct val="35000"/>
            </a:spcAft>
            <a:buNone/>
          </a:pPr>
          <a:r>
            <a:rPr lang="en-US" sz="1400" kern="1200" dirty="0"/>
            <a:t>EC-</a:t>
          </a:r>
          <a:r>
            <a:rPr lang="en-US" sz="1400" kern="1200" dirty="0" err="1"/>
            <a:t>PORS</a:t>
          </a:r>
          <a:endParaRPr lang="en-US" sz="1400" kern="1200" dirty="0"/>
        </a:p>
      </dsp:txBody>
      <dsp:txXfrm>
        <a:off x="2959532" y="0"/>
        <a:ext cx="1015186" cy="1471088"/>
      </dsp:txXfrm>
    </dsp:sp>
    <dsp:sp modelId="{65B3F73E-F72D-4AF6-B19C-F27CF6003AA7}">
      <dsp:nvSpPr>
        <dsp:cNvPr id="0" name=""/>
        <dsp:cNvSpPr/>
      </dsp:nvSpPr>
      <dsp:spPr>
        <a:xfrm>
          <a:off x="3283239" y="1654974"/>
          <a:ext cx="367772" cy="36777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04EB774-CB89-4342-A264-C1B6493D393B}">
      <dsp:nvSpPr>
        <dsp:cNvPr id="0" name=""/>
        <dsp:cNvSpPr/>
      </dsp:nvSpPr>
      <dsp:spPr>
        <a:xfrm>
          <a:off x="4018678" y="2206633"/>
          <a:ext cx="879185" cy="14710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b="1" kern="1200" dirty="0"/>
            <a:t>Cg-16 (2011)</a:t>
          </a:r>
          <a:r>
            <a:rPr lang="en-US" sz="1400" kern="1200" dirty="0"/>
            <a:t> GCW</a:t>
          </a:r>
        </a:p>
      </dsp:txBody>
      <dsp:txXfrm>
        <a:off x="4018678" y="2206633"/>
        <a:ext cx="879185" cy="1471088"/>
      </dsp:txXfrm>
    </dsp:sp>
    <dsp:sp modelId="{89AACF34-0252-47E4-8562-0630D65B8AFE}">
      <dsp:nvSpPr>
        <dsp:cNvPr id="0" name=""/>
        <dsp:cNvSpPr/>
      </dsp:nvSpPr>
      <dsp:spPr>
        <a:xfrm>
          <a:off x="4274385" y="1654974"/>
          <a:ext cx="367772" cy="36777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CEA30C3-F225-40FD-B1C5-103B6E9EBADF}">
      <dsp:nvSpPr>
        <dsp:cNvPr id="0" name=""/>
        <dsp:cNvSpPr/>
      </dsp:nvSpPr>
      <dsp:spPr>
        <a:xfrm>
          <a:off x="4941823" y="0"/>
          <a:ext cx="1273702" cy="14710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marL="0" lvl="0" indent="0" algn="ctr" defTabSz="622300">
            <a:lnSpc>
              <a:spcPct val="90000"/>
            </a:lnSpc>
            <a:spcBef>
              <a:spcPct val="0"/>
            </a:spcBef>
            <a:spcAft>
              <a:spcPct val="35000"/>
            </a:spcAft>
            <a:buNone/>
          </a:pPr>
          <a:r>
            <a:rPr lang="en-US" sz="1400" b="1" kern="1200" dirty="0"/>
            <a:t>2013-2022</a:t>
          </a:r>
        </a:p>
        <a:p>
          <a:pPr marL="0" lvl="0" indent="0" algn="ctr" defTabSz="622300">
            <a:lnSpc>
              <a:spcPct val="90000"/>
            </a:lnSpc>
            <a:spcBef>
              <a:spcPct val="0"/>
            </a:spcBef>
            <a:spcAft>
              <a:spcPct val="35000"/>
            </a:spcAft>
            <a:buNone/>
          </a:pPr>
          <a:r>
            <a:rPr lang="en-US" sz="1400" kern="1200" dirty="0"/>
            <a:t> PPP</a:t>
          </a:r>
        </a:p>
      </dsp:txBody>
      <dsp:txXfrm>
        <a:off x="4941823" y="0"/>
        <a:ext cx="1273702" cy="1471088"/>
      </dsp:txXfrm>
    </dsp:sp>
    <dsp:sp modelId="{E5F1C0C9-3C2E-40F4-A68D-ACA60BD5AB81}">
      <dsp:nvSpPr>
        <dsp:cNvPr id="0" name=""/>
        <dsp:cNvSpPr/>
      </dsp:nvSpPr>
      <dsp:spPr>
        <a:xfrm>
          <a:off x="5394788" y="1654974"/>
          <a:ext cx="367772" cy="36777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29F8919-0DB1-4F9D-B338-3C6D34DAC310}">
      <dsp:nvSpPr>
        <dsp:cNvPr id="0" name=""/>
        <dsp:cNvSpPr/>
      </dsp:nvSpPr>
      <dsp:spPr>
        <a:xfrm>
          <a:off x="6259485" y="2206633"/>
          <a:ext cx="1240997" cy="14710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b="1" kern="1200" dirty="0"/>
            <a:t>Cg-17 (2015) </a:t>
          </a:r>
        </a:p>
        <a:p>
          <a:pPr marL="0" lvl="0" indent="0" algn="ctr" defTabSz="622300">
            <a:lnSpc>
              <a:spcPct val="90000"/>
            </a:lnSpc>
            <a:spcBef>
              <a:spcPct val="0"/>
            </a:spcBef>
            <a:spcAft>
              <a:spcPct val="35000"/>
            </a:spcAft>
            <a:buNone/>
          </a:pPr>
          <a:r>
            <a:rPr lang="en-US" sz="1400" kern="1200" dirty="0"/>
            <a:t>EC-P</a:t>
          </a:r>
          <a:r>
            <a:rPr lang="en-US" sz="1400" b="1" kern="1200" dirty="0">
              <a:solidFill>
                <a:srgbClr val="FF0000"/>
              </a:solidFill>
            </a:rPr>
            <a:t>H</a:t>
          </a:r>
          <a:r>
            <a:rPr lang="en-US" sz="1400" kern="1200" dirty="0"/>
            <a:t>ORS</a:t>
          </a:r>
        </a:p>
      </dsp:txBody>
      <dsp:txXfrm>
        <a:off x="6259485" y="2206633"/>
        <a:ext cx="1240997" cy="1471088"/>
      </dsp:txXfrm>
    </dsp:sp>
    <dsp:sp modelId="{9B0D822A-F87A-4EB2-8106-5F17E89F8237}">
      <dsp:nvSpPr>
        <dsp:cNvPr id="0" name=""/>
        <dsp:cNvSpPr/>
      </dsp:nvSpPr>
      <dsp:spPr>
        <a:xfrm>
          <a:off x="6696097" y="1654974"/>
          <a:ext cx="367772" cy="36777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330E470-B6B4-407B-B0CD-558BBF1334A5}">
      <dsp:nvSpPr>
        <dsp:cNvPr id="0" name=""/>
        <dsp:cNvSpPr/>
      </dsp:nvSpPr>
      <dsp:spPr>
        <a:xfrm>
          <a:off x="7544441" y="0"/>
          <a:ext cx="879185" cy="14710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marL="0" lvl="0" indent="0" algn="ctr" defTabSz="622300">
            <a:lnSpc>
              <a:spcPct val="90000"/>
            </a:lnSpc>
            <a:spcBef>
              <a:spcPct val="0"/>
            </a:spcBef>
            <a:spcAft>
              <a:spcPct val="35000"/>
            </a:spcAft>
            <a:buNone/>
          </a:pPr>
          <a:r>
            <a:rPr lang="en-US" sz="1400" b="1" kern="1200" dirty="0"/>
            <a:t>2021</a:t>
          </a:r>
          <a:r>
            <a:rPr lang="en-US" sz="1400" kern="1200" dirty="0"/>
            <a:t> – GCW in INFCOM</a:t>
          </a:r>
        </a:p>
      </dsp:txBody>
      <dsp:txXfrm>
        <a:off x="7544441" y="0"/>
        <a:ext cx="879185" cy="1471088"/>
      </dsp:txXfrm>
    </dsp:sp>
    <dsp:sp modelId="{253A1A73-CC18-40EF-B2C2-D7CB6BD23230}">
      <dsp:nvSpPr>
        <dsp:cNvPr id="0" name=""/>
        <dsp:cNvSpPr/>
      </dsp:nvSpPr>
      <dsp:spPr>
        <a:xfrm>
          <a:off x="7800148" y="1654974"/>
          <a:ext cx="367772" cy="36777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0063CB7-AFA0-4FF5-958D-BFAE35363583}">
      <dsp:nvSpPr>
        <dsp:cNvPr id="0" name=""/>
        <dsp:cNvSpPr/>
      </dsp:nvSpPr>
      <dsp:spPr>
        <a:xfrm>
          <a:off x="8467586" y="2206633"/>
          <a:ext cx="2123769" cy="14710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b="1" kern="1200" dirty="0"/>
            <a:t>Cg-19</a:t>
          </a:r>
        </a:p>
        <a:p>
          <a:pPr marL="0" lvl="0" indent="0" algn="ctr" defTabSz="622300">
            <a:lnSpc>
              <a:spcPct val="90000"/>
            </a:lnSpc>
            <a:spcBef>
              <a:spcPct val="0"/>
            </a:spcBef>
            <a:spcAft>
              <a:spcPct val="35000"/>
            </a:spcAft>
            <a:buNone/>
          </a:pPr>
          <a:r>
            <a:rPr lang="en-US" sz="1400" b="1" kern="1200" dirty="0"/>
            <a:t>2024-27</a:t>
          </a:r>
          <a:r>
            <a:rPr lang="en-US" sz="1400" kern="1200" dirty="0"/>
            <a:t>: </a:t>
          </a:r>
        </a:p>
        <a:p>
          <a:pPr marL="0" lvl="0" indent="0" algn="ctr" defTabSz="622300">
            <a:lnSpc>
              <a:spcPct val="90000"/>
            </a:lnSpc>
            <a:spcBef>
              <a:spcPct val="0"/>
            </a:spcBef>
            <a:spcAft>
              <a:spcPct val="35000"/>
            </a:spcAft>
            <a:buNone/>
          </a:pPr>
          <a:r>
            <a:rPr lang="en-US" sz="1400" kern="1200" dirty="0"/>
            <a:t>Draft SO 1.5</a:t>
          </a:r>
        </a:p>
        <a:p>
          <a:pPr marL="0" lvl="0" indent="0" algn="ctr" defTabSz="622300">
            <a:lnSpc>
              <a:spcPct val="90000"/>
            </a:lnSpc>
            <a:spcBef>
              <a:spcPct val="0"/>
            </a:spcBef>
            <a:spcAft>
              <a:spcPct val="35000"/>
            </a:spcAft>
            <a:buNone/>
          </a:pPr>
          <a:r>
            <a:rPr lang="en-US" sz="1400" kern="1200" dirty="0"/>
            <a:t>Draft Res 3.2(3): Cryosphere Priorities</a:t>
          </a:r>
        </a:p>
      </dsp:txBody>
      <dsp:txXfrm>
        <a:off x="8467586" y="2206633"/>
        <a:ext cx="2123769" cy="1471088"/>
      </dsp:txXfrm>
    </dsp:sp>
    <dsp:sp modelId="{0573C919-BD36-4FAB-BAC1-78AC9C3DB723}">
      <dsp:nvSpPr>
        <dsp:cNvPr id="0" name=""/>
        <dsp:cNvSpPr/>
      </dsp:nvSpPr>
      <dsp:spPr>
        <a:xfrm>
          <a:off x="9345585" y="1654974"/>
          <a:ext cx="367772" cy="36777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E8A6A3-98B6-4463-9BD0-C070EEC5136B}">
      <dsp:nvSpPr>
        <dsp:cNvPr id="0" name=""/>
        <dsp:cNvSpPr/>
      </dsp:nvSpPr>
      <dsp:spPr>
        <a:xfrm>
          <a:off x="0" y="17402"/>
          <a:ext cx="6932636" cy="479114"/>
        </a:xfrm>
        <a:prstGeom prst="round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solidFill>
                <a:sysClr val="window" lastClr="FFFFFF"/>
              </a:solidFill>
              <a:latin typeface="Calibri" panose="020F0502020204030204"/>
              <a:ea typeface="+mn-ea"/>
              <a:cs typeface="+mn-cs"/>
            </a:rPr>
            <a:t>Expert Teams:</a:t>
          </a:r>
        </a:p>
      </dsp:txBody>
      <dsp:txXfrm>
        <a:off x="23388" y="40790"/>
        <a:ext cx="6885860" cy="432338"/>
      </dsp:txXfrm>
    </dsp:sp>
    <dsp:sp modelId="{D1163DDF-AD35-48C5-82FF-615096AC03EC}">
      <dsp:nvSpPr>
        <dsp:cNvPr id="0" name=""/>
        <dsp:cNvSpPr/>
      </dsp:nvSpPr>
      <dsp:spPr>
        <a:xfrm>
          <a:off x="0" y="496517"/>
          <a:ext cx="6932636" cy="13693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0111"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kern="1200" dirty="0">
              <a:solidFill>
                <a:sysClr val="windowText" lastClr="000000">
                  <a:hueOff val="0"/>
                  <a:satOff val="0"/>
                  <a:lumOff val="0"/>
                  <a:alphaOff val="0"/>
                </a:sysClr>
              </a:solidFill>
              <a:latin typeface="Calibri" panose="020F0502020204030204"/>
              <a:ea typeface="+mn-ea"/>
              <a:cs typeface="+mn-cs"/>
            </a:rPr>
            <a:t>Cryosphere and Polar Observations (ET-CPO)</a:t>
          </a:r>
        </a:p>
        <a:p>
          <a:pPr marL="228600" lvl="1" indent="-228600" algn="l" defTabSz="889000">
            <a:lnSpc>
              <a:spcPct val="90000"/>
            </a:lnSpc>
            <a:spcBef>
              <a:spcPct val="0"/>
            </a:spcBef>
            <a:spcAft>
              <a:spcPct val="20000"/>
            </a:spcAft>
            <a:buChar char="•"/>
          </a:pPr>
          <a:r>
            <a:rPr lang="en-US" sz="2000" kern="1200" dirty="0">
              <a:solidFill>
                <a:sysClr val="windowText" lastClr="000000">
                  <a:hueOff val="0"/>
                  <a:satOff val="0"/>
                  <a:lumOff val="0"/>
                  <a:alphaOff val="0"/>
                </a:sysClr>
              </a:solidFill>
              <a:latin typeface="Calibri" panose="020F0502020204030204"/>
              <a:ea typeface="+mn-ea"/>
              <a:cs typeface="+mn-cs"/>
            </a:rPr>
            <a:t>Cryosphere and Polar Data Interoperability (ET-CPDI)</a:t>
          </a:r>
        </a:p>
        <a:p>
          <a:pPr marL="228600" lvl="1" indent="-228600" algn="l" defTabSz="889000">
            <a:lnSpc>
              <a:spcPct val="90000"/>
            </a:lnSpc>
            <a:spcBef>
              <a:spcPct val="0"/>
            </a:spcBef>
            <a:spcAft>
              <a:spcPct val="20000"/>
            </a:spcAft>
            <a:buChar char="•"/>
          </a:pPr>
          <a:r>
            <a:rPr lang="en-US" sz="2000" kern="1200" dirty="0">
              <a:solidFill>
                <a:sysClr val="windowText" lastClr="000000">
                  <a:hueOff val="0"/>
                  <a:satOff val="0"/>
                  <a:lumOff val="0"/>
                  <a:alphaOff val="0"/>
                </a:sysClr>
              </a:solidFill>
              <a:latin typeface="Calibri" panose="020F0502020204030204"/>
              <a:ea typeface="+mn-ea"/>
              <a:cs typeface="+mn-cs"/>
            </a:rPr>
            <a:t>Sea Ice Watch  (ET-SIW)</a:t>
          </a:r>
        </a:p>
        <a:p>
          <a:pPr marL="228600" lvl="1" indent="-228600" algn="l" defTabSz="889000">
            <a:lnSpc>
              <a:spcPct val="90000"/>
            </a:lnSpc>
            <a:spcBef>
              <a:spcPct val="0"/>
            </a:spcBef>
            <a:spcAft>
              <a:spcPct val="20000"/>
            </a:spcAft>
            <a:buChar char="•"/>
          </a:pPr>
          <a:r>
            <a:rPr lang="en-US" sz="2000" kern="1200" dirty="0">
              <a:solidFill>
                <a:sysClr val="windowText" lastClr="000000">
                  <a:hueOff val="0"/>
                  <a:satOff val="0"/>
                  <a:lumOff val="0"/>
                  <a:alphaOff val="0"/>
                </a:sysClr>
              </a:solidFill>
              <a:latin typeface="Calibri" panose="020F0502020204030204"/>
              <a:ea typeface="+mn-ea"/>
              <a:cs typeface="+mn-cs"/>
            </a:rPr>
            <a:t>Snow Watch (ET-SW)</a:t>
          </a:r>
        </a:p>
      </dsp:txBody>
      <dsp:txXfrm>
        <a:off x="0" y="496517"/>
        <a:ext cx="6932636" cy="1369305"/>
      </dsp:txXfrm>
    </dsp:sp>
    <dsp:sp modelId="{E1914878-0E82-4764-AC3A-3E44C62A73C1}">
      <dsp:nvSpPr>
        <dsp:cNvPr id="0" name=""/>
        <dsp:cNvSpPr/>
      </dsp:nvSpPr>
      <dsp:spPr>
        <a:xfrm>
          <a:off x="0" y="1865822"/>
          <a:ext cx="6932636" cy="479114"/>
        </a:xfrm>
        <a:prstGeom prst="round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solidFill>
                <a:sysClr val="window" lastClr="FFFFFF"/>
              </a:solidFill>
              <a:latin typeface="Calibri" panose="020F0502020204030204"/>
              <a:ea typeface="+mn-ea"/>
              <a:cs typeface="+mn-cs"/>
            </a:rPr>
            <a:t>Task Teams:</a:t>
          </a:r>
        </a:p>
      </dsp:txBody>
      <dsp:txXfrm>
        <a:off x="23388" y="1889210"/>
        <a:ext cx="6885860" cy="432338"/>
      </dsp:txXfrm>
    </dsp:sp>
    <dsp:sp modelId="{896B1B5B-7AFB-471C-843F-77FF90749729}">
      <dsp:nvSpPr>
        <dsp:cNvPr id="0" name=""/>
        <dsp:cNvSpPr/>
      </dsp:nvSpPr>
      <dsp:spPr>
        <a:xfrm>
          <a:off x="0" y="2344937"/>
          <a:ext cx="6932636" cy="10215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0111"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kern="1200" dirty="0">
              <a:solidFill>
                <a:sysClr val="windowText" lastClr="000000">
                  <a:hueOff val="0"/>
                  <a:satOff val="0"/>
                  <a:lumOff val="0"/>
                  <a:alphaOff val="0"/>
                </a:sysClr>
              </a:solidFill>
              <a:highlight>
                <a:srgbClr val="FFFF00"/>
              </a:highlight>
              <a:latin typeface="Calibri" panose="020F0502020204030204"/>
              <a:ea typeface="+mn-ea"/>
              <a:cs typeface="+mn-cs"/>
            </a:rPr>
            <a:t>Cryosphere Observing Requirements (CRYORA)</a:t>
          </a:r>
        </a:p>
        <a:p>
          <a:pPr marL="228600" lvl="1" indent="-228600" algn="l" defTabSz="889000">
            <a:lnSpc>
              <a:spcPct val="90000"/>
            </a:lnSpc>
            <a:spcBef>
              <a:spcPct val="0"/>
            </a:spcBef>
            <a:spcAft>
              <a:spcPct val="20000"/>
            </a:spcAft>
            <a:buChar char="•"/>
          </a:pPr>
          <a:r>
            <a:rPr lang="en-US" sz="2000" kern="1200" dirty="0">
              <a:solidFill>
                <a:sysClr val="windowText" lastClr="000000">
                  <a:hueOff val="0"/>
                  <a:satOff val="0"/>
                  <a:lumOff val="0"/>
                  <a:alphaOff val="0"/>
                </a:sysClr>
              </a:solidFill>
              <a:latin typeface="Calibri" panose="020F0502020204030204"/>
              <a:ea typeface="+mn-ea"/>
              <a:cs typeface="+mn-cs"/>
            </a:rPr>
            <a:t>Glaciers and Ice Caps (GIC-TT)</a:t>
          </a:r>
        </a:p>
        <a:p>
          <a:pPr marL="228600" lvl="1" indent="-228600" algn="l" defTabSz="889000">
            <a:lnSpc>
              <a:spcPct val="90000"/>
            </a:lnSpc>
            <a:spcBef>
              <a:spcPct val="0"/>
            </a:spcBef>
            <a:spcAft>
              <a:spcPct val="20000"/>
            </a:spcAft>
            <a:buChar char="•"/>
          </a:pPr>
          <a:r>
            <a:rPr lang="en-US" sz="2000" kern="1200" dirty="0">
              <a:solidFill>
                <a:sysClr val="windowText" lastClr="000000">
                  <a:hueOff val="0"/>
                  <a:satOff val="0"/>
                  <a:lumOff val="0"/>
                  <a:alphaOff val="0"/>
                </a:sysClr>
              </a:solidFill>
              <a:latin typeface="Calibri" panose="020F0502020204030204"/>
              <a:ea typeface="+mn-ea"/>
              <a:cs typeface="+mn-cs"/>
            </a:rPr>
            <a:t>Permafrost (P-TT)</a:t>
          </a:r>
        </a:p>
      </dsp:txBody>
      <dsp:txXfrm>
        <a:off x="0" y="2344937"/>
        <a:ext cx="6932636" cy="1021545"/>
      </dsp:txXfrm>
    </dsp:sp>
    <dsp:sp modelId="{FECCBE69-39F6-4D8B-BCC1-BB8E560B808A}">
      <dsp:nvSpPr>
        <dsp:cNvPr id="0" name=""/>
        <dsp:cNvSpPr/>
      </dsp:nvSpPr>
      <dsp:spPr>
        <a:xfrm>
          <a:off x="0" y="3366482"/>
          <a:ext cx="6932636" cy="479114"/>
        </a:xfrm>
        <a:prstGeom prst="round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solidFill>
                <a:sysClr val="window" lastClr="FFFFFF"/>
              </a:solidFill>
              <a:latin typeface="Calibri" panose="020F0502020204030204"/>
              <a:ea typeface="+mn-ea"/>
              <a:cs typeface="+mn-cs"/>
            </a:rPr>
            <a:t>Coordinators:</a:t>
          </a:r>
        </a:p>
      </dsp:txBody>
      <dsp:txXfrm>
        <a:off x="23388" y="3389870"/>
        <a:ext cx="6885860" cy="432338"/>
      </dsp:txXfrm>
    </dsp:sp>
    <dsp:sp modelId="{B8048130-F34E-4789-8CE0-797BC9CA6D52}">
      <dsp:nvSpPr>
        <dsp:cNvPr id="0" name=""/>
        <dsp:cNvSpPr/>
      </dsp:nvSpPr>
      <dsp:spPr>
        <a:xfrm>
          <a:off x="0" y="3845597"/>
          <a:ext cx="6932636" cy="10215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0111"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kern="1200" dirty="0">
              <a:solidFill>
                <a:sysClr val="windowText" lastClr="000000">
                  <a:hueOff val="0"/>
                  <a:satOff val="0"/>
                  <a:lumOff val="0"/>
                  <a:alphaOff val="0"/>
                </a:sysClr>
              </a:solidFill>
              <a:latin typeface="Calibri" panose="020F0502020204030204"/>
              <a:ea typeface="+mn-ea"/>
              <a:cs typeface="+mn-cs"/>
            </a:rPr>
            <a:t>GCW Best Practices Coordinator (GCW-BPC)</a:t>
          </a:r>
        </a:p>
        <a:p>
          <a:pPr marL="228600" lvl="1" indent="-228600" algn="l" defTabSz="889000">
            <a:lnSpc>
              <a:spcPct val="90000"/>
            </a:lnSpc>
            <a:spcBef>
              <a:spcPct val="0"/>
            </a:spcBef>
            <a:spcAft>
              <a:spcPct val="20000"/>
            </a:spcAft>
            <a:buChar char="•"/>
          </a:pPr>
          <a:r>
            <a:rPr lang="en-US" sz="2000" kern="1200" dirty="0">
              <a:solidFill>
                <a:sysClr val="windowText" lastClr="000000">
                  <a:hueOff val="0"/>
                  <a:satOff val="0"/>
                  <a:lumOff val="0"/>
                  <a:alphaOff val="0"/>
                </a:sysClr>
              </a:solidFill>
              <a:latin typeface="Calibri" panose="020F0502020204030204"/>
              <a:ea typeface="+mn-ea"/>
              <a:cs typeface="+mn-cs"/>
            </a:rPr>
            <a:t>Polar Regional Climate </a:t>
          </a:r>
          <a:r>
            <a:rPr lang="en-US" sz="2000" kern="1200" dirty="0" err="1">
              <a:solidFill>
                <a:sysClr val="windowText" lastClr="000000">
                  <a:hueOff val="0"/>
                  <a:satOff val="0"/>
                  <a:lumOff val="0"/>
                  <a:alphaOff val="0"/>
                </a:sysClr>
              </a:solidFill>
              <a:latin typeface="Calibri" panose="020F0502020204030204"/>
              <a:ea typeface="+mn-ea"/>
              <a:cs typeface="+mn-cs"/>
            </a:rPr>
            <a:t>Centres</a:t>
          </a:r>
          <a:r>
            <a:rPr lang="en-US" sz="2000" kern="1200" dirty="0">
              <a:solidFill>
                <a:sysClr val="windowText" lastClr="000000">
                  <a:hueOff val="0"/>
                  <a:satOff val="0"/>
                  <a:lumOff val="0"/>
                  <a:alphaOff val="0"/>
                </a:sysClr>
              </a:solidFill>
              <a:latin typeface="Calibri" panose="020F0502020204030204"/>
              <a:ea typeface="+mn-ea"/>
              <a:cs typeface="+mn-cs"/>
            </a:rPr>
            <a:t> Focal Point (GCW-PRCC-FP)</a:t>
          </a:r>
        </a:p>
        <a:p>
          <a:pPr marL="228600" lvl="1" indent="-228600" algn="l" defTabSz="889000">
            <a:lnSpc>
              <a:spcPct val="90000"/>
            </a:lnSpc>
            <a:spcBef>
              <a:spcPct val="0"/>
            </a:spcBef>
            <a:spcAft>
              <a:spcPct val="20000"/>
            </a:spcAft>
            <a:buChar char="•"/>
          </a:pPr>
          <a:r>
            <a:rPr lang="en-US" sz="2000" kern="1200" dirty="0">
              <a:solidFill>
                <a:sysClr val="windowText" lastClr="000000">
                  <a:hueOff val="0"/>
                  <a:satOff val="0"/>
                  <a:lumOff val="0"/>
                  <a:alphaOff val="0"/>
                </a:sysClr>
              </a:solidFill>
              <a:latin typeface="Calibri" panose="020F0502020204030204"/>
              <a:ea typeface="+mn-ea"/>
              <a:cs typeface="+mn-cs"/>
            </a:rPr>
            <a:t>Cryosphere Bulletin Coordinator (CBC)</a:t>
          </a:r>
        </a:p>
      </dsp:txBody>
      <dsp:txXfrm>
        <a:off x="0" y="3845597"/>
        <a:ext cx="6932636" cy="1021545"/>
      </dsp:txXfrm>
    </dsp:sp>
    <dsp:sp modelId="{37CF8029-203A-4C41-822E-F46D6C1FBD32}">
      <dsp:nvSpPr>
        <dsp:cNvPr id="0" name=""/>
        <dsp:cNvSpPr/>
      </dsp:nvSpPr>
      <dsp:spPr>
        <a:xfrm>
          <a:off x="0" y="4867142"/>
          <a:ext cx="6932636" cy="479114"/>
        </a:xfrm>
        <a:prstGeom prst="round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solidFill>
                <a:sysClr val="window" lastClr="FFFFFF"/>
              </a:solidFill>
              <a:latin typeface="Calibri" panose="020F0502020204030204"/>
              <a:ea typeface="+mn-ea"/>
              <a:cs typeface="+mn-cs"/>
            </a:rPr>
            <a:t>GCW National Focal Points</a:t>
          </a:r>
        </a:p>
      </dsp:txBody>
      <dsp:txXfrm>
        <a:off x="23388" y="4890530"/>
        <a:ext cx="6885860" cy="432338"/>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1994C5B1-5D64-DD4B-84CE-49467066B0F1}"/>
              </a:ext>
            </a:extLst>
          </p:cNvPr>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s-ES" dirty="0">
              <a:latin typeface="Arial" panose="020B0604020202020204" pitchFamily="34" charset="0"/>
            </a:endParaRPr>
          </a:p>
        </p:txBody>
      </p:sp>
      <p:sp>
        <p:nvSpPr>
          <p:cNvPr id="3" name="Marcador de fecha 2">
            <a:extLst>
              <a:ext uri="{FF2B5EF4-FFF2-40B4-BE49-F238E27FC236}">
                <a16:creationId xmlns:a16="http://schemas.microsoft.com/office/drawing/2014/main" id="{BA8A759C-D84B-4B42-8853-5AD67C229766}"/>
              </a:ext>
            </a:extLst>
          </p:cNvPr>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73D2DC6E-1291-DF47-962B-9B9061A83F1C}" type="datetimeFigureOut">
              <a:rPr lang="es-ES" smtClean="0">
                <a:latin typeface="Arial" panose="020B0604020202020204" pitchFamily="34" charset="0"/>
              </a:rPr>
              <a:t>10/7/23</a:t>
            </a:fld>
            <a:endParaRPr lang="es-ES" dirty="0">
              <a:latin typeface="Arial" panose="020B0604020202020204" pitchFamily="34" charset="0"/>
            </a:endParaRPr>
          </a:p>
        </p:txBody>
      </p:sp>
      <p:sp>
        <p:nvSpPr>
          <p:cNvPr id="4" name="Marcador de pie de página 3">
            <a:extLst>
              <a:ext uri="{FF2B5EF4-FFF2-40B4-BE49-F238E27FC236}">
                <a16:creationId xmlns:a16="http://schemas.microsoft.com/office/drawing/2014/main" id="{9AD584F3-7A75-DD44-B0D1-77A51EC86041}"/>
              </a:ext>
            </a:extLst>
          </p:cNvPr>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s-ES" dirty="0">
              <a:latin typeface="Arial" panose="020B0604020202020204" pitchFamily="34" charset="0"/>
            </a:endParaRPr>
          </a:p>
        </p:txBody>
      </p:sp>
      <p:sp>
        <p:nvSpPr>
          <p:cNvPr id="5" name="Marcador de número de diapositiva 4">
            <a:extLst>
              <a:ext uri="{FF2B5EF4-FFF2-40B4-BE49-F238E27FC236}">
                <a16:creationId xmlns:a16="http://schemas.microsoft.com/office/drawing/2014/main" id="{245AAE84-ECC6-E14F-A668-AAE3D7218602}"/>
              </a:ext>
            </a:extLst>
          </p:cNvPr>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BB41CD7D-B8C2-994D-ACDC-667552003B3D}" type="slidenum">
              <a:rPr lang="es-ES" smtClean="0">
                <a:latin typeface="Arial" panose="020B0604020202020204" pitchFamily="34" charset="0"/>
              </a:rPr>
              <a:t>‹#›</a:t>
            </a:fld>
            <a:endParaRPr lang="es-ES" dirty="0">
              <a:latin typeface="Arial" panose="020B0604020202020204" pitchFamily="34" charset="0"/>
            </a:endParaRPr>
          </a:p>
        </p:txBody>
      </p:sp>
    </p:spTree>
    <p:extLst>
      <p:ext uri="{BB962C8B-B14F-4D97-AF65-F5344CB8AC3E}">
        <p14:creationId xmlns:p14="http://schemas.microsoft.com/office/powerpoint/2010/main" val="17230815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EA55EE6F-449F-4C67-91D8-A42ECC863387}" type="datetimeFigureOut">
              <a:rPr lang="en-US" smtClean="0"/>
              <a:t>7/10/23</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BC7ADB20-D4A1-4748-BA66-A2B3CA7322A9}" type="slidenum">
              <a:rPr lang="en-US" smtClean="0"/>
              <a:t>‹#›</a:t>
            </a:fld>
            <a:endParaRPr lang="en-US"/>
          </a:p>
        </p:txBody>
      </p:sp>
    </p:spTree>
    <p:extLst>
      <p:ext uri="{BB962C8B-B14F-4D97-AF65-F5344CB8AC3E}">
        <p14:creationId xmlns:p14="http://schemas.microsoft.com/office/powerpoint/2010/main" val="24133678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7ADB20-D4A1-4748-BA66-A2B3CA7322A9}" type="slidenum">
              <a:rPr lang="en-US" smtClean="0"/>
              <a:t>1</a:t>
            </a:fld>
            <a:endParaRPr lang="en-US"/>
          </a:p>
        </p:txBody>
      </p:sp>
    </p:spTree>
    <p:extLst>
      <p:ext uri="{BB962C8B-B14F-4D97-AF65-F5344CB8AC3E}">
        <p14:creationId xmlns:p14="http://schemas.microsoft.com/office/powerpoint/2010/main" val="39908554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Technology-free means that the requirements do not take into account the available technology for making the observations, whether it is surface-based or space-based; they are independent of observing system capabilities as far as is possible.</a:t>
            </a:r>
          </a:p>
          <a:p>
            <a:endParaRPr lang="en-US" dirty="0"/>
          </a:p>
          <a:p>
            <a:r>
              <a:rPr lang="en-US" dirty="0"/>
              <a:t>This material is from https://</a:t>
            </a:r>
            <a:r>
              <a:rPr lang="en-US" dirty="0" err="1"/>
              <a:t>wmoomm.sharepoint.com</a:t>
            </a:r>
            <a:r>
              <a:rPr lang="en-US" dirty="0"/>
              <a:t>/:b:/s/</a:t>
            </a:r>
            <a:r>
              <a:rPr lang="en-US" dirty="0" err="1"/>
              <a:t>wmocpdb</a:t>
            </a:r>
            <a:r>
              <a:rPr lang="en-US" dirty="0"/>
              <a:t>/ETZhhknsfYJAlCBkkiMfftUBPsJpvtw64vNwiLUisgB-Ug?e=</a:t>
            </a:r>
            <a:r>
              <a:rPr lang="en-US" dirty="0" err="1"/>
              <a:t>PEveDf</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075613-7766-4A2F-901D-3A501AFC68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7173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075613-7766-4A2F-901D-3A501AFC68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14185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075613-7766-4A2F-901D-3A501AFC68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56581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F1AC9F-6AFE-4B8B-9CC1-10F44419EB41}"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51912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5EA04D-844F-AD47-9170-D2F4A47E60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76754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58:notes"/>
          <p:cNvSpPr txBox="1">
            <a:spLocks noGrp="1"/>
          </p:cNvSpPr>
          <p:nvPr>
            <p:ph type="body" idx="1"/>
          </p:nvPr>
        </p:nvSpPr>
        <p:spPr>
          <a:xfrm>
            <a:off x="700088" y="4416425"/>
            <a:ext cx="5610225" cy="4183063"/>
          </a:xfrm>
          <a:prstGeom prst="rect">
            <a:avLst/>
          </a:prstGeom>
        </p:spPr>
        <p:txBody>
          <a:bodyPr spcFirstLastPara="1" wrap="square" lIns="92825" tIns="46400" rIns="92825" bIns="46400" anchor="t" anchorCtr="0">
            <a:noAutofit/>
          </a:bodyPr>
          <a:lstStyle/>
          <a:p>
            <a:pPr marL="0" lvl="0" indent="0" algn="l" rtl="0">
              <a:spcBef>
                <a:spcPts val="360"/>
              </a:spcBef>
              <a:spcAft>
                <a:spcPts val="0"/>
              </a:spcAft>
              <a:buNone/>
            </a:pPr>
            <a:endParaRPr dirty="0"/>
          </a:p>
        </p:txBody>
      </p:sp>
      <p:sp>
        <p:nvSpPr>
          <p:cNvPr id="209" name="Google Shape;209;p5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1" name="Google Shape;221;p4:notes"/>
          <p:cNvSpPr txBox="1">
            <a:spLocks noGrp="1"/>
          </p:cNvSpPr>
          <p:nvPr>
            <p:ph type="body" idx="1"/>
          </p:nvPr>
        </p:nvSpPr>
        <p:spPr>
          <a:xfrm>
            <a:off x="700088" y="4416425"/>
            <a:ext cx="5610225" cy="4183063"/>
          </a:xfrm>
          <a:prstGeom prst="rect">
            <a:avLst/>
          </a:prstGeom>
          <a:noFill/>
          <a:ln>
            <a:noFill/>
          </a:ln>
        </p:spPr>
        <p:txBody>
          <a:bodyPr spcFirstLastPara="1" wrap="square" lIns="92825" tIns="46400" rIns="92825" bIns="46400" anchor="t" anchorCtr="0">
            <a:noAutofit/>
          </a:bodyPr>
          <a:lstStyle/>
          <a:p>
            <a:pPr marL="0" lvl="0" indent="0" algn="l" rtl="0">
              <a:lnSpc>
                <a:spcPct val="100000"/>
              </a:lnSpc>
              <a:spcBef>
                <a:spcPts val="0"/>
              </a:spcBef>
              <a:spcAft>
                <a:spcPts val="0"/>
              </a:spcAft>
              <a:buSzPts val="1400"/>
              <a:buNone/>
            </a:pPr>
            <a:endParaRPr sz="1200" b="0" i="0" dirty="0">
              <a:solidFill>
                <a:schemeClr val="dk1"/>
              </a:solidFill>
              <a:latin typeface="Times New Roman"/>
              <a:ea typeface="Times New Roman"/>
              <a:cs typeface="Times New Roman"/>
              <a:sym typeface="Times New Roman"/>
            </a:endParaRPr>
          </a:p>
        </p:txBody>
      </p:sp>
      <p:sp>
        <p:nvSpPr>
          <p:cNvPr id="222" name="Google Shape;222;p4:notes"/>
          <p:cNvSpPr txBox="1">
            <a:spLocks noGrp="1"/>
          </p:cNvSpPr>
          <p:nvPr>
            <p:ph type="sldNum" idx="12"/>
          </p:nvPr>
        </p:nvSpPr>
        <p:spPr>
          <a:xfrm>
            <a:off x="3970338" y="8829675"/>
            <a:ext cx="3038475" cy="465138"/>
          </a:xfrm>
          <a:prstGeom prst="rect">
            <a:avLst/>
          </a:prstGeom>
          <a:noFill/>
          <a:ln>
            <a:noFill/>
          </a:ln>
        </p:spPr>
        <p:txBody>
          <a:bodyPr spcFirstLastPara="1" wrap="square" lIns="92825" tIns="46400" rIns="92825" bIns="464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Noto Sans Symbols"/>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Times"/>
                <a:ea typeface="Times"/>
                <a:cs typeface="Times"/>
                <a:sym typeface="Times"/>
              </a:rPr>
              <a:pPr marL="0" marR="0" lvl="0" indent="0" algn="r" defTabSz="914400" rtl="0" eaLnBrk="1" fontAlgn="auto" latinLnBrk="0" hangingPunct="1">
                <a:lnSpc>
                  <a:spcPct val="100000"/>
                </a:lnSpc>
                <a:spcBef>
                  <a:spcPts val="0"/>
                </a:spcBef>
                <a:spcAft>
                  <a:spcPts val="0"/>
                </a:spcAft>
                <a:buClr>
                  <a:srgbClr val="000000"/>
                </a:buClr>
                <a:buSzPts val="1200"/>
                <a:buFont typeface="Noto Sans Symbols"/>
                <a:buNone/>
                <a:tabLst/>
                <a:defRPr/>
              </a:pPr>
              <a:t>22</a:t>
            </a:fld>
            <a:endParaRPr kumimoji="0" sz="1200" b="0" i="0" u="none" strike="noStrike" kern="1200" cap="none" spc="0" normalizeH="0" baseline="0" noProof="0">
              <a:ln>
                <a:noFill/>
              </a:ln>
              <a:solidFill>
                <a:srgbClr val="000000"/>
              </a:solidFill>
              <a:effectLst/>
              <a:uLnTx/>
              <a:uFillTx/>
              <a:latin typeface="Times"/>
              <a:ea typeface="Times"/>
              <a:cs typeface="Times"/>
              <a:sym typeface="Time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dirty="0">
                <a:solidFill>
                  <a:srgbClr val="2E74B5"/>
                </a:solidFill>
                <a:effectLst/>
                <a:latin typeface="Calibri Light" panose="020F0302020204030204" pitchFamily="34" charset="0"/>
                <a:ea typeface="Calibri" panose="020F0502020204030204" pitchFamily="34" charset="0"/>
              </a:rPr>
              <a:t>High Level Guidance on the evolution of global observing systems during the period 2023-2027 in response to the Vision for WIGOS in 2040</a:t>
            </a:r>
            <a:r>
              <a:rPr lang="en-US" b="0" dirty="0">
                <a:effectLst/>
              </a:rPr>
              <a:t> </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075613-7766-4A2F-901D-3A501AFC68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31084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FR" dirty="0"/>
          </a:p>
        </p:txBody>
      </p:sp>
      <p:sp>
        <p:nvSpPr>
          <p:cNvPr id="4" name="Slide Number Placeholder 3"/>
          <p:cNvSpPr>
            <a:spLocks noGrp="1"/>
          </p:cNvSpPr>
          <p:nvPr>
            <p:ph type="sldNum" sz="quarter" idx="5"/>
          </p:nvPr>
        </p:nvSpPr>
        <p:spPr/>
        <p:txBody>
          <a:bodyPr/>
          <a:lstStyle/>
          <a:p>
            <a:fld id="{BC7ADB20-D4A1-4748-BA66-A2B3CA7322A9}" type="slidenum">
              <a:rPr lang="en-US" smtClean="0"/>
              <a:t>2</a:t>
            </a:fld>
            <a:endParaRPr lang="en-US"/>
          </a:p>
        </p:txBody>
      </p:sp>
    </p:spTree>
    <p:extLst>
      <p:ext uri="{BB962C8B-B14F-4D97-AF65-F5344CB8AC3E}">
        <p14:creationId xmlns:p14="http://schemas.microsoft.com/office/powerpoint/2010/main" val="19681659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8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2" name="Google Shape;312;p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19" name="Google Shape;319;p3:notes"/>
          <p:cNvSpPr txBox="1">
            <a:spLocks noGrp="1"/>
          </p:cNvSpPr>
          <p:nvPr>
            <p:ph type="body" idx="1"/>
          </p:nvPr>
        </p:nvSpPr>
        <p:spPr>
          <a:xfrm>
            <a:off x="700088" y="4416425"/>
            <a:ext cx="5610225" cy="4183063"/>
          </a:xfrm>
          <a:prstGeom prst="rect">
            <a:avLst/>
          </a:prstGeom>
          <a:noFill/>
          <a:ln>
            <a:noFill/>
          </a:ln>
        </p:spPr>
        <p:txBody>
          <a:bodyPr spcFirstLastPara="1" wrap="square" lIns="92825" tIns="46400" rIns="92825" bIns="46400" anchor="t" anchorCtr="0">
            <a:noAutofit/>
          </a:bodyPr>
          <a:lstStyle/>
          <a:p>
            <a:pPr marL="0" lvl="0" indent="0" algn="l" rtl="0">
              <a:lnSpc>
                <a:spcPct val="100000"/>
              </a:lnSpc>
              <a:spcBef>
                <a:spcPts val="0"/>
              </a:spcBef>
              <a:spcAft>
                <a:spcPts val="0"/>
              </a:spcAft>
              <a:buSzPts val="1400"/>
              <a:buNone/>
            </a:pPr>
            <a:r>
              <a:rPr lang="en-US">
                <a:latin typeface="Calibri"/>
                <a:ea typeface="Calibri"/>
                <a:cs typeface="Calibri"/>
                <a:sym typeface="Calibri"/>
              </a:rPr>
              <a:t>Ship photo: USCG</a:t>
            </a:r>
            <a:endParaRPr>
              <a:latin typeface="Calibri"/>
              <a:ea typeface="Calibri"/>
              <a:cs typeface="Calibri"/>
              <a:sym typeface="Calibri"/>
            </a:endParaRPr>
          </a:p>
        </p:txBody>
      </p:sp>
      <p:sp>
        <p:nvSpPr>
          <p:cNvPr id="320" name="Google Shape;320;p3:notes"/>
          <p:cNvSpPr txBox="1">
            <a:spLocks noGrp="1"/>
          </p:cNvSpPr>
          <p:nvPr>
            <p:ph type="sldNum" idx="12"/>
          </p:nvPr>
        </p:nvSpPr>
        <p:spPr>
          <a:xfrm>
            <a:off x="3970338" y="8829675"/>
            <a:ext cx="3038475" cy="465138"/>
          </a:xfrm>
          <a:prstGeom prst="rect">
            <a:avLst/>
          </a:prstGeom>
          <a:noFill/>
          <a:ln>
            <a:noFill/>
          </a:ln>
        </p:spPr>
        <p:txBody>
          <a:bodyPr spcFirstLastPara="1" wrap="square" lIns="92825" tIns="46400" rIns="92825" bIns="464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Noto Sans Symbols"/>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Times"/>
                <a:ea typeface="Times"/>
                <a:cs typeface="Times"/>
                <a:sym typeface="Times"/>
              </a:rPr>
              <a:pPr marL="0" marR="0" lvl="0" indent="0" algn="r" defTabSz="914400" rtl="0" eaLnBrk="1" fontAlgn="auto" latinLnBrk="0" hangingPunct="1">
                <a:lnSpc>
                  <a:spcPct val="100000"/>
                </a:lnSpc>
                <a:spcBef>
                  <a:spcPts val="0"/>
                </a:spcBef>
                <a:spcAft>
                  <a:spcPts val="0"/>
                </a:spcAft>
                <a:buClr>
                  <a:srgbClr val="000000"/>
                </a:buClr>
                <a:buSzPts val="1200"/>
                <a:buFont typeface="Noto Sans Symbols"/>
                <a:buNone/>
                <a:tabLst/>
                <a:defRPr/>
              </a:pPr>
              <a:t>4</a:t>
            </a:fld>
            <a:endParaRPr kumimoji="0" sz="1200" b="0" i="0" u="none" strike="noStrike" kern="0" cap="none" spc="0" normalizeH="0" baseline="0" noProof="0">
              <a:ln>
                <a:noFill/>
              </a:ln>
              <a:solidFill>
                <a:srgbClr val="000000"/>
              </a:solidFill>
              <a:effectLst/>
              <a:uLnTx/>
              <a:uFillTx/>
              <a:latin typeface="Times"/>
              <a:ea typeface="Times"/>
              <a:cs typeface="Times"/>
              <a:sym typeface="Time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31" name="Google Shape;331;p4:notes"/>
          <p:cNvSpPr txBox="1">
            <a:spLocks noGrp="1"/>
          </p:cNvSpPr>
          <p:nvPr>
            <p:ph type="body" idx="1"/>
          </p:nvPr>
        </p:nvSpPr>
        <p:spPr>
          <a:xfrm>
            <a:off x="700088" y="4416425"/>
            <a:ext cx="5610225" cy="4183063"/>
          </a:xfrm>
          <a:prstGeom prst="rect">
            <a:avLst/>
          </a:prstGeom>
          <a:noFill/>
          <a:ln>
            <a:noFill/>
          </a:ln>
        </p:spPr>
        <p:txBody>
          <a:bodyPr spcFirstLastPara="1" wrap="square" lIns="92825" tIns="46400" rIns="92825" bIns="46400" anchor="t" anchorCtr="0">
            <a:noAutofit/>
          </a:bodyPr>
          <a:lstStyle/>
          <a:p>
            <a:pPr marL="0" lvl="0" indent="0" algn="l" rtl="0">
              <a:lnSpc>
                <a:spcPct val="100000"/>
              </a:lnSpc>
              <a:spcBef>
                <a:spcPts val="0"/>
              </a:spcBef>
              <a:spcAft>
                <a:spcPts val="0"/>
              </a:spcAft>
              <a:buSzPts val="1400"/>
              <a:buNone/>
            </a:pPr>
            <a:r>
              <a:rPr lang="en-US">
                <a:latin typeface="Calibri"/>
                <a:ea typeface="Calibri"/>
                <a:cs typeface="Calibri"/>
                <a:sym typeface="Calibri"/>
              </a:rPr>
              <a:t>Atmospheric circulation image: NASA</a:t>
            </a:r>
            <a:endParaRPr/>
          </a:p>
          <a:p>
            <a:pPr marL="0" lvl="0" indent="0" algn="l" rtl="0">
              <a:lnSpc>
                <a:spcPct val="100000"/>
              </a:lnSpc>
              <a:spcBef>
                <a:spcPts val="0"/>
              </a:spcBef>
              <a:spcAft>
                <a:spcPts val="0"/>
              </a:spcAft>
              <a:buSzPts val="1400"/>
              <a:buNone/>
            </a:pPr>
            <a:endParaRPr>
              <a:latin typeface="Calibri"/>
              <a:ea typeface="Calibri"/>
              <a:cs typeface="Calibri"/>
              <a:sym typeface="Calibri"/>
            </a:endParaRPr>
          </a:p>
          <a:p>
            <a:pPr marL="0" marR="0" lvl="0" indent="0" algn="l" rtl="0">
              <a:lnSpc>
                <a:spcPct val="100000"/>
              </a:lnSpc>
              <a:spcBef>
                <a:spcPts val="360"/>
              </a:spcBef>
              <a:spcAft>
                <a:spcPts val="0"/>
              </a:spcAft>
              <a:buClr>
                <a:srgbClr val="FFFFFF"/>
              </a:buClr>
              <a:buSzPts val="1200"/>
              <a:buFont typeface="Arial"/>
              <a:buNone/>
            </a:pPr>
            <a:r>
              <a:rPr lang="en-US" b="0">
                <a:solidFill>
                  <a:srgbClr val="FFFFFF"/>
                </a:solidFill>
                <a:latin typeface="Arial"/>
                <a:ea typeface="Arial"/>
                <a:cs typeface="Arial"/>
                <a:sym typeface="Arial"/>
              </a:rPr>
              <a:t>New Consensus: </a:t>
            </a:r>
            <a:r>
              <a:rPr lang="en-US">
                <a:solidFill>
                  <a:srgbClr val="FFFFFF"/>
                </a:solidFill>
                <a:latin typeface="Arial"/>
                <a:ea typeface="Arial"/>
                <a:cs typeface="Arial"/>
                <a:sym typeface="Arial"/>
              </a:rPr>
              <a:t>Possibility that continued Arctic warming will increase winter storm events  that are </a:t>
            </a:r>
            <a:r>
              <a:rPr lang="en-US" b="1">
                <a:solidFill>
                  <a:srgbClr val="FFFFFF"/>
                </a:solidFill>
                <a:latin typeface="Arial"/>
                <a:ea typeface="Arial"/>
                <a:cs typeface="Arial"/>
                <a:sym typeface="Arial"/>
              </a:rPr>
              <a:t>regional </a:t>
            </a:r>
            <a:r>
              <a:rPr lang="en-US">
                <a:solidFill>
                  <a:srgbClr val="FFFFFF"/>
                </a:solidFill>
                <a:latin typeface="Arial"/>
                <a:ea typeface="Arial"/>
                <a:cs typeface="Arial"/>
                <a:sym typeface="Arial"/>
              </a:rPr>
              <a:t>(eastern North America and northeastern Asia), </a:t>
            </a:r>
            <a:r>
              <a:rPr lang="en-US" b="1">
                <a:solidFill>
                  <a:srgbClr val="FFFFFF"/>
                </a:solidFill>
                <a:latin typeface="Arial"/>
                <a:ea typeface="Arial"/>
                <a:cs typeface="Arial"/>
                <a:sym typeface="Arial"/>
              </a:rPr>
              <a:t>episodic, </a:t>
            </a:r>
            <a:r>
              <a:rPr lang="en-US">
                <a:solidFill>
                  <a:srgbClr val="FFFFFF"/>
                </a:solidFill>
                <a:latin typeface="Arial"/>
                <a:ea typeface="Arial"/>
                <a:cs typeface="Arial"/>
                <a:sym typeface="Arial"/>
              </a:rPr>
              <a:t>and extremes of </a:t>
            </a:r>
            <a:r>
              <a:rPr lang="en-US" b="1">
                <a:solidFill>
                  <a:srgbClr val="FFFFFF"/>
                </a:solidFill>
                <a:latin typeface="Arial"/>
                <a:ea typeface="Arial"/>
                <a:cs typeface="Arial"/>
                <a:sym typeface="Arial"/>
              </a:rPr>
              <a:t>existing weather patterns</a:t>
            </a:r>
            <a:endParaRPr/>
          </a:p>
          <a:p>
            <a:pPr marL="0" lvl="0" indent="0" algn="l" rtl="0">
              <a:lnSpc>
                <a:spcPct val="100000"/>
              </a:lnSpc>
              <a:spcBef>
                <a:spcPts val="0"/>
              </a:spcBef>
              <a:spcAft>
                <a:spcPts val="0"/>
              </a:spcAft>
              <a:buSzPts val="1400"/>
              <a:buNone/>
            </a:pPr>
            <a:endParaRPr>
              <a:latin typeface="Calibri"/>
              <a:ea typeface="Calibri"/>
              <a:cs typeface="Calibri"/>
              <a:sym typeface="Calibri"/>
            </a:endParaRPr>
          </a:p>
        </p:txBody>
      </p:sp>
      <p:sp>
        <p:nvSpPr>
          <p:cNvPr id="332" name="Google Shape;332;p4:notes"/>
          <p:cNvSpPr txBox="1">
            <a:spLocks noGrp="1"/>
          </p:cNvSpPr>
          <p:nvPr>
            <p:ph type="sldNum" idx="12"/>
          </p:nvPr>
        </p:nvSpPr>
        <p:spPr>
          <a:xfrm>
            <a:off x="3970338" y="8829675"/>
            <a:ext cx="3038475" cy="465138"/>
          </a:xfrm>
          <a:prstGeom prst="rect">
            <a:avLst/>
          </a:prstGeom>
          <a:noFill/>
          <a:ln>
            <a:noFill/>
          </a:ln>
        </p:spPr>
        <p:txBody>
          <a:bodyPr spcFirstLastPara="1" wrap="square" lIns="92825" tIns="46400" rIns="92825" bIns="464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Noto Sans Symbols"/>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Times"/>
                <a:ea typeface="Times"/>
                <a:cs typeface="Times"/>
                <a:sym typeface="Times"/>
              </a:rPr>
              <a:pPr marL="0" marR="0" lvl="0" indent="0" algn="r" defTabSz="914400" rtl="0" eaLnBrk="1" fontAlgn="auto" latinLnBrk="0" hangingPunct="1">
                <a:lnSpc>
                  <a:spcPct val="100000"/>
                </a:lnSpc>
                <a:spcBef>
                  <a:spcPts val="0"/>
                </a:spcBef>
                <a:spcAft>
                  <a:spcPts val="0"/>
                </a:spcAft>
                <a:buClr>
                  <a:srgbClr val="000000"/>
                </a:buClr>
                <a:buSzPts val="1200"/>
                <a:buFont typeface="Noto Sans Symbols"/>
                <a:buNone/>
                <a:tabLst/>
                <a:defRPr/>
              </a:pPr>
              <a:t>5</a:t>
            </a:fld>
            <a:endParaRPr kumimoji="0" sz="1200" b="0" i="0" u="none" strike="noStrike" kern="0" cap="none" spc="0" normalizeH="0" baseline="0" noProof="0">
              <a:ln>
                <a:noFill/>
              </a:ln>
              <a:solidFill>
                <a:srgbClr val="000000"/>
              </a:solidFill>
              <a:effectLst/>
              <a:uLnTx/>
              <a:uFillTx/>
              <a:latin typeface="Times"/>
              <a:ea typeface="Times"/>
              <a:cs typeface="Times"/>
              <a:sym typeface="Time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39" name="Google Shape;339;p5:notes"/>
          <p:cNvSpPr txBox="1">
            <a:spLocks noGrp="1"/>
          </p:cNvSpPr>
          <p:nvPr>
            <p:ph type="body" idx="1"/>
          </p:nvPr>
        </p:nvSpPr>
        <p:spPr>
          <a:xfrm>
            <a:off x="700088" y="4416425"/>
            <a:ext cx="5610225" cy="4183063"/>
          </a:xfrm>
          <a:prstGeom prst="rect">
            <a:avLst/>
          </a:prstGeom>
          <a:noFill/>
          <a:ln>
            <a:noFill/>
          </a:ln>
        </p:spPr>
        <p:txBody>
          <a:bodyPr spcFirstLastPara="1" wrap="square" lIns="92825" tIns="46400" rIns="92825" bIns="46400" anchor="t" anchorCtr="0">
            <a:noAutofit/>
          </a:bodyPr>
          <a:lstStyle/>
          <a:p>
            <a:pPr marL="0" lvl="0" indent="0" algn="l" rtl="0">
              <a:lnSpc>
                <a:spcPct val="100000"/>
              </a:lnSpc>
              <a:spcBef>
                <a:spcPts val="0"/>
              </a:spcBef>
              <a:spcAft>
                <a:spcPts val="0"/>
              </a:spcAft>
              <a:buSzPts val="1400"/>
              <a:buNone/>
            </a:pPr>
            <a:r>
              <a:rPr lang="en-US">
                <a:latin typeface="Calibri"/>
                <a:ea typeface="Calibri"/>
                <a:cs typeface="Calibri"/>
                <a:sym typeface="Calibri"/>
              </a:rPr>
              <a:t>Manhattan figure from http://freegeographytools.com/2007/high-resolution-sea-level-rise-effects-in-google-earth</a:t>
            </a:r>
            <a:endParaRPr/>
          </a:p>
        </p:txBody>
      </p:sp>
      <p:sp>
        <p:nvSpPr>
          <p:cNvPr id="340" name="Google Shape;340;p5:notes"/>
          <p:cNvSpPr txBox="1">
            <a:spLocks noGrp="1"/>
          </p:cNvSpPr>
          <p:nvPr>
            <p:ph type="sldNum" idx="12"/>
          </p:nvPr>
        </p:nvSpPr>
        <p:spPr>
          <a:xfrm>
            <a:off x="3970338" y="8829675"/>
            <a:ext cx="3038475" cy="465138"/>
          </a:xfrm>
          <a:prstGeom prst="rect">
            <a:avLst/>
          </a:prstGeom>
          <a:noFill/>
          <a:ln>
            <a:noFill/>
          </a:ln>
        </p:spPr>
        <p:txBody>
          <a:bodyPr spcFirstLastPara="1" wrap="square" lIns="92825" tIns="46400" rIns="92825" bIns="464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Noto Sans Symbols"/>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Times"/>
                <a:ea typeface="Times"/>
                <a:cs typeface="Times"/>
                <a:sym typeface="Times"/>
              </a:rPr>
              <a:pPr marL="0" marR="0" lvl="0" indent="0" algn="r" defTabSz="914400" rtl="0" eaLnBrk="1" fontAlgn="auto" latinLnBrk="0" hangingPunct="1">
                <a:lnSpc>
                  <a:spcPct val="100000"/>
                </a:lnSpc>
                <a:spcBef>
                  <a:spcPts val="0"/>
                </a:spcBef>
                <a:spcAft>
                  <a:spcPts val="0"/>
                </a:spcAft>
                <a:buClr>
                  <a:srgbClr val="000000"/>
                </a:buClr>
                <a:buSzPts val="1200"/>
                <a:buFont typeface="Noto Sans Symbols"/>
                <a:buNone/>
                <a:tabLst/>
                <a:defRPr/>
              </a:pPr>
              <a:t>6</a:t>
            </a:fld>
            <a:endParaRPr kumimoji="0" sz="1200" b="0" i="0" u="none" strike="noStrike" kern="0" cap="none" spc="0" normalizeH="0" baseline="0" noProof="0">
              <a:ln>
                <a:noFill/>
              </a:ln>
              <a:solidFill>
                <a:srgbClr val="000000"/>
              </a:solidFill>
              <a:effectLst/>
              <a:uLnTx/>
              <a:uFillTx/>
              <a:latin typeface="Times"/>
              <a:ea typeface="Times"/>
              <a:cs typeface="Times"/>
              <a:sym typeface="Time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p8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8" name="Google Shape;478;p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r>
              <a:rPr lang="en-US" dirty="0"/>
              <a:t>Strategic Objective 1.5 in the WMO Strategic Plan 2024-2027: Accelerate the development of integrated systems and services to address global risks associated with irreversible changes in the cryosphere and downstream impacts on water resources and sea level rise.</a:t>
            </a:r>
          </a:p>
          <a:p>
            <a:endParaRPr lang="en-US" dirty="0"/>
          </a:p>
          <a:p>
            <a:r>
              <a:rPr lang="en-US" dirty="0"/>
              <a:t>Resolution 3.2(3): Priorities to Address Global and Regional Impacts of Changes in the Cryosphere</a:t>
            </a:r>
          </a:p>
          <a:p>
            <a:endParaRPr lang="en-FR" dirty="0"/>
          </a:p>
        </p:txBody>
      </p:sp>
      <p:sp>
        <p:nvSpPr>
          <p:cNvPr id="4" name="Slide Number Placeholder 3"/>
          <p:cNvSpPr>
            <a:spLocks noGrp="1"/>
          </p:cNvSpPr>
          <p:nvPr>
            <p:ph type="sldNum" sz="quarter" idx="5"/>
          </p:nvPr>
        </p:nvSpPr>
        <p:spPr/>
        <p:txBody>
          <a:bodyPr/>
          <a:lstStyle/>
          <a:p>
            <a:fld id="{BC7ADB20-D4A1-4748-BA66-A2B3CA7322A9}" type="slidenum">
              <a:rPr lang="en-US" smtClean="0"/>
              <a:t>8</a:t>
            </a:fld>
            <a:endParaRPr lang="en-US"/>
          </a:p>
        </p:txBody>
      </p:sp>
    </p:spTree>
    <p:extLst>
      <p:ext uri="{BB962C8B-B14F-4D97-AF65-F5344CB8AC3E}">
        <p14:creationId xmlns:p14="http://schemas.microsoft.com/office/powerpoint/2010/main" val="24136385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02124"/>
                </a:solidFill>
                <a:effectLst/>
                <a:latin typeface="Roboto" panose="02000000000000000000" pitchFamily="2" charset="0"/>
              </a:rPr>
              <a:t>WIGOS - WMO Integrated Global Observing System</a:t>
            </a:r>
          </a:p>
          <a:p>
            <a:r>
              <a:rPr lang="en-US" b="0" i="0" dirty="0">
                <a:solidFill>
                  <a:srgbClr val="202124"/>
                </a:solidFill>
                <a:effectLst/>
                <a:latin typeface="Roboto" panose="02000000000000000000" pitchFamily="2" charset="0"/>
              </a:rPr>
              <a:t>GDPFS - Global Data-processing and Forecasting System</a:t>
            </a:r>
          </a:p>
          <a:p>
            <a:r>
              <a:rPr lang="en-US" b="0" i="0" dirty="0">
                <a:solidFill>
                  <a:srgbClr val="202124"/>
                </a:solidFill>
                <a:effectLst/>
                <a:latin typeface="Roboto" panose="02000000000000000000" pitchFamily="2" charset="0"/>
              </a:rPr>
              <a:t>WIPPS - WMO Integrated Processing and Prediction System</a:t>
            </a:r>
          </a:p>
          <a:p>
            <a:r>
              <a:rPr lang="en-US" b="0" i="0" dirty="0">
                <a:solidFill>
                  <a:srgbClr val="202124"/>
                </a:solidFill>
                <a:effectLst/>
                <a:latin typeface="Roboto" panose="02000000000000000000" pitchFamily="2" charset="0"/>
              </a:rPr>
              <a:t>DRR – Disaster Risk Reduction</a:t>
            </a:r>
            <a:endParaRPr lang="en-US" dirty="0"/>
          </a:p>
        </p:txBody>
      </p:sp>
      <p:sp>
        <p:nvSpPr>
          <p:cNvPr id="4" name="Slide Number Placeholder 3"/>
          <p:cNvSpPr>
            <a:spLocks noGrp="1"/>
          </p:cNvSpPr>
          <p:nvPr>
            <p:ph type="sldNum" sz="quarter" idx="5"/>
          </p:nvPr>
        </p:nvSpPr>
        <p:spPr/>
        <p:txBody>
          <a:bodyPr/>
          <a:lstStyle/>
          <a:p>
            <a:fld id="{BC7ADB20-D4A1-4748-BA66-A2B3CA7322A9}" type="slidenum">
              <a:rPr lang="en-US" smtClean="0"/>
              <a:t>9</a:t>
            </a:fld>
            <a:endParaRPr lang="en-US"/>
          </a:p>
        </p:txBody>
      </p:sp>
    </p:spTree>
    <p:extLst>
      <p:ext uri="{BB962C8B-B14F-4D97-AF65-F5344CB8AC3E}">
        <p14:creationId xmlns:p14="http://schemas.microsoft.com/office/powerpoint/2010/main" val="15878612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quare-images">
    <p:spTree>
      <p:nvGrpSpPr>
        <p:cNvPr id="1" name=""/>
        <p:cNvGrpSpPr/>
        <p:nvPr/>
      </p:nvGrpSpPr>
      <p:grpSpPr>
        <a:xfrm>
          <a:off x="0" y="0"/>
          <a:ext cx="0" cy="0"/>
          <a:chOff x="0" y="0"/>
          <a:chExt cx="0" cy="0"/>
        </a:xfrm>
      </p:grpSpPr>
      <p:pic>
        <p:nvPicPr>
          <p:cNvPr id="6" name="Picture 5" descr="Logo&#10;&#10;Description automatically generated with low confidence">
            <a:extLst>
              <a:ext uri="{FF2B5EF4-FFF2-40B4-BE49-F238E27FC236}">
                <a16:creationId xmlns:a16="http://schemas.microsoft.com/office/drawing/2014/main" id="{02AFE16C-2473-0565-452E-AB86D7679E9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0724" y="-18261"/>
            <a:ext cx="3042445" cy="1187715"/>
          </a:xfrm>
          <a:prstGeom prst="rect">
            <a:avLst/>
          </a:prstGeom>
        </p:spPr>
      </p:pic>
      <p:sp>
        <p:nvSpPr>
          <p:cNvPr id="10" name="Marcador de posición de imagen 9">
            <a:extLst>
              <a:ext uri="{FF2B5EF4-FFF2-40B4-BE49-F238E27FC236}">
                <a16:creationId xmlns:a16="http://schemas.microsoft.com/office/drawing/2014/main" id="{0AC09B4D-F42F-714A-848A-CE26871CDE15}"/>
              </a:ext>
            </a:extLst>
          </p:cNvPr>
          <p:cNvSpPr>
            <a:spLocks noGrp="1"/>
          </p:cNvSpPr>
          <p:nvPr>
            <p:ph type="pic" sz="quarter" idx="14" hasCustomPrompt="1"/>
          </p:nvPr>
        </p:nvSpPr>
        <p:spPr>
          <a:xfrm>
            <a:off x="5208588" y="1879600"/>
            <a:ext cx="1339851" cy="1684338"/>
          </a:xfrm>
          <a:prstGeom prst="rect">
            <a:avLst/>
          </a:prstGeom>
          <a:solidFill>
            <a:schemeClr val="tx1">
              <a:lumMod val="85000"/>
              <a:lumOff val="15000"/>
            </a:schemeClr>
          </a:solidFill>
        </p:spPr>
        <p:txBody>
          <a:bodyPr anchor="ctr">
            <a:normAutofit/>
          </a:bodyPr>
          <a:lstStyle>
            <a:lvl1pPr algn="ctr">
              <a:defRPr sz="900">
                <a:solidFill>
                  <a:schemeClr val="bg1"/>
                </a:solidFill>
              </a:defRPr>
            </a:lvl1pPr>
          </a:lstStyle>
          <a:p>
            <a:r>
              <a:rPr lang="es-ES" dirty="0" err="1"/>
              <a:t>Your</a:t>
            </a:r>
            <a:r>
              <a:rPr lang="es-ES" dirty="0"/>
              <a:t> </a:t>
            </a:r>
            <a:r>
              <a:rPr lang="es-ES" dirty="0" err="1"/>
              <a:t>image</a:t>
            </a:r>
            <a:r>
              <a:rPr lang="es-ES" dirty="0"/>
              <a:t> </a:t>
            </a:r>
            <a:r>
              <a:rPr lang="es-ES" dirty="0" err="1"/>
              <a:t>here</a:t>
            </a:r>
            <a:endParaRPr lang="es-ES" dirty="0"/>
          </a:p>
        </p:txBody>
      </p:sp>
      <p:sp>
        <p:nvSpPr>
          <p:cNvPr id="11" name="Marcador de posición de imagen 9">
            <a:extLst>
              <a:ext uri="{FF2B5EF4-FFF2-40B4-BE49-F238E27FC236}">
                <a16:creationId xmlns:a16="http://schemas.microsoft.com/office/drawing/2014/main" id="{6203C20F-E878-7745-A366-EB1EEA4CAB94}"/>
              </a:ext>
            </a:extLst>
          </p:cNvPr>
          <p:cNvSpPr>
            <a:spLocks noGrp="1"/>
          </p:cNvSpPr>
          <p:nvPr>
            <p:ph type="pic" sz="quarter" idx="15" hasCustomPrompt="1"/>
          </p:nvPr>
        </p:nvSpPr>
        <p:spPr>
          <a:xfrm>
            <a:off x="8815388" y="1879600"/>
            <a:ext cx="1339851" cy="1684338"/>
          </a:xfrm>
          <a:prstGeom prst="rect">
            <a:avLst/>
          </a:prstGeom>
          <a:solidFill>
            <a:schemeClr val="tx1">
              <a:lumMod val="85000"/>
              <a:lumOff val="15000"/>
            </a:schemeClr>
          </a:solidFill>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90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dirty="0" err="1"/>
              <a:t>Your</a:t>
            </a:r>
            <a:r>
              <a:rPr lang="es-ES" dirty="0"/>
              <a:t> </a:t>
            </a:r>
            <a:r>
              <a:rPr lang="es-ES" dirty="0" err="1"/>
              <a:t>image</a:t>
            </a:r>
            <a:r>
              <a:rPr lang="es-ES" dirty="0"/>
              <a:t> </a:t>
            </a:r>
            <a:r>
              <a:rPr lang="es-ES" dirty="0" err="1"/>
              <a:t>here</a:t>
            </a:r>
            <a:endParaRPr lang="es-ES" dirty="0"/>
          </a:p>
        </p:txBody>
      </p:sp>
      <p:sp>
        <p:nvSpPr>
          <p:cNvPr id="12" name="Marcador de posición de imagen 9">
            <a:extLst>
              <a:ext uri="{FF2B5EF4-FFF2-40B4-BE49-F238E27FC236}">
                <a16:creationId xmlns:a16="http://schemas.microsoft.com/office/drawing/2014/main" id="{B9F55B83-D026-7544-BF73-70F5BFCBAA07}"/>
              </a:ext>
            </a:extLst>
          </p:cNvPr>
          <p:cNvSpPr>
            <a:spLocks noGrp="1"/>
          </p:cNvSpPr>
          <p:nvPr>
            <p:ph type="pic" sz="quarter" idx="16" hasCustomPrompt="1"/>
          </p:nvPr>
        </p:nvSpPr>
        <p:spPr>
          <a:xfrm>
            <a:off x="5208588" y="4279900"/>
            <a:ext cx="1339851" cy="1684338"/>
          </a:xfrm>
          <a:prstGeom prst="rect">
            <a:avLst/>
          </a:prstGeom>
          <a:solidFill>
            <a:schemeClr val="tx1">
              <a:lumMod val="85000"/>
              <a:lumOff val="15000"/>
            </a:schemeClr>
          </a:solidFill>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90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dirty="0" err="1"/>
              <a:t>Your</a:t>
            </a:r>
            <a:r>
              <a:rPr lang="es-ES" dirty="0"/>
              <a:t> </a:t>
            </a:r>
            <a:r>
              <a:rPr lang="es-ES" dirty="0" err="1"/>
              <a:t>image</a:t>
            </a:r>
            <a:r>
              <a:rPr lang="es-ES" dirty="0"/>
              <a:t> </a:t>
            </a:r>
            <a:r>
              <a:rPr lang="es-ES" dirty="0" err="1"/>
              <a:t>here</a:t>
            </a:r>
            <a:endParaRPr lang="es-ES" dirty="0"/>
          </a:p>
        </p:txBody>
      </p:sp>
      <p:sp>
        <p:nvSpPr>
          <p:cNvPr id="13" name="Marcador de posición de imagen 9">
            <a:extLst>
              <a:ext uri="{FF2B5EF4-FFF2-40B4-BE49-F238E27FC236}">
                <a16:creationId xmlns:a16="http://schemas.microsoft.com/office/drawing/2014/main" id="{9C3D87E3-091F-AC41-95B4-2D73D9F0DB13}"/>
              </a:ext>
            </a:extLst>
          </p:cNvPr>
          <p:cNvSpPr>
            <a:spLocks noGrp="1"/>
          </p:cNvSpPr>
          <p:nvPr>
            <p:ph type="pic" sz="quarter" idx="17" hasCustomPrompt="1"/>
          </p:nvPr>
        </p:nvSpPr>
        <p:spPr>
          <a:xfrm>
            <a:off x="8815388" y="4279900"/>
            <a:ext cx="1339851" cy="1684338"/>
          </a:xfrm>
          <a:prstGeom prst="rect">
            <a:avLst/>
          </a:prstGeom>
          <a:solidFill>
            <a:schemeClr val="tx1">
              <a:lumMod val="85000"/>
              <a:lumOff val="15000"/>
            </a:schemeClr>
          </a:solidFill>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90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dirty="0" err="1"/>
              <a:t>Your</a:t>
            </a:r>
            <a:r>
              <a:rPr lang="es-ES" dirty="0"/>
              <a:t> </a:t>
            </a:r>
            <a:r>
              <a:rPr lang="es-ES" dirty="0" err="1"/>
              <a:t>image</a:t>
            </a:r>
            <a:r>
              <a:rPr lang="es-ES" dirty="0"/>
              <a:t> </a:t>
            </a:r>
            <a:r>
              <a:rPr lang="es-ES" dirty="0" err="1"/>
              <a:t>here</a:t>
            </a:r>
            <a:endParaRPr lang="es-ES" dirty="0"/>
          </a:p>
        </p:txBody>
      </p:sp>
      <p:cxnSp>
        <p:nvCxnSpPr>
          <p:cNvPr id="5" name="Straight Connector 2">
            <a:extLst>
              <a:ext uri="{FF2B5EF4-FFF2-40B4-BE49-F238E27FC236}">
                <a16:creationId xmlns:a16="http://schemas.microsoft.com/office/drawing/2014/main" id="{C4283362-401A-F1CC-C52C-CCA6A44D5E09}"/>
              </a:ext>
            </a:extLst>
          </p:cNvPr>
          <p:cNvCxnSpPr/>
          <p:nvPr userDrawn="1"/>
        </p:nvCxnSpPr>
        <p:spPr>
          <a:xfrm>
            <a:off x="0" y="1113452"/>
            <a:ext cx="12192000" cy="0"/>
          </a:xfrm>
          <a:prstGeom prst="line">
            <a:avLst/>
          </a:prstGeom>
          <a:ln w="19050">
            <a:solidFill>
              <a:srgbClr val="005BAA"/>
            </a:solidFill>
          </a:ln>
        </p:spPr>
        <p:style>
          <a:lnRef idx="1">
            <a:schemeClr val="accent1"/>
          </a:lnRef>
          <a:fillRef idx="0">
            <a:schemeClr val="accent1"/>
          </a:fillRef>
          <a:effectRef idx="0">
            <a:schemeClr val="accent1"/>
          </a:effectRef>
          <a:fontRef idx="minor">
            <a:schemeClr val="tx1"/>
          </a:fontRef>
        </p:style>
      </p:cxnSp>
      <p:sp>
        <p:nvSpPr>
          <p:cNvPr id="8" name="CuadroTexto 2">
            <a:extLst>
              <a:ext uri="{FF2B5EF4-FFF2-40B4-BE49-F238E27FC236}">
                <a16:creationId xmlns:a16="http://schemas.microsoft.com/office/drawing/2014/main" id="{95B55443-453C-4DEE-8BCA-F99CC8B4B9BB}"/>
              </a:ext>
            </a:extLst>
          </p:cNvPr>
          <p:cNvSpPr txBox="1"/>
          <p:nvPr userDrawn="1"/>
        </p:nvSpPr>
        <p:spPr>
          <a:xfrm>
            <a:off x="845685" y="1851187"/>
            <a:ext cx="3042444" cy="461665"/>
          </a:xfrm>
          <a:prstGeom prst="rect">
            <a:avLst/>
          </a:prstGeom>
          <a:noFill/>
        </p:spPr>
        <p:txBody>
          <a:bodyPr wrap="square" rtlCol="0">
            <a:spAutoFit/>
          </a:bodyPr>
          <a:lstStyle/>
          <a:p>
            <a:r>
              <a:rPr lang="hr-HR" sz="2400" dirty="0">
                <a:solidFill>
                  <a:schemeClr val="tx1">
                    <a:lumMod val="95000"/>
                    <a:lumOff val="5000"/>
                  </a:schemeClr>
                </a:solidFill>
                <a:latin typeface="Verdana" panose="020B0604030504040204" pitchFamily="34" charset="0"/>
                <a:ea typeface="Verdana" panose="020B0604030504040204" pitchFamily="34" charset="0"/>
                <a:cs typeface="Roboto" panose="02000000000000000000" pitchFamily="2" charset="0"/>
              </a:rPr>
              <a:t>1</a:t>
            </a:r>
            <a:r>
              <a:rPr lang="es-ES" sz="2400" dirty="0">
                <a:solidFill>
                  <a:schemeClr val="tx1">
                    <a:lumMod val="95000"/>
                    <a:lumOff val="5000"/>
                  </a:schemeClr>
                </a:solidFill>
                <a:latin typeface="Verdana" panose="020B0604030504040204" pitchFamily="34" charset="0"/>
                <a:ea typeface="Verdana" panose="020B0604030504040204" pitchFamily="34" charset="0"/>
                <a:cs typeface="Roboto" panose="02000000000000000000" pitchFamily="2" charset="0"/>
              </a:rPr>
              <a:t>.1 </a:t>
            </a:r>
            <a:r>
              <a:rPr lang="hr-HR" sz="2400" dirty="0" err="1">
                <a:solidFill>
                  <a:schemeClr val="tx1">
                    <a:lumMod val="95000"/>
                    <a:lumOff val="5000"/>
                  </a:schemeClr>
                </a:solidFill>
                <a:latin typeface="Verdana" panose="020B0604030504040204" pitchFamily="34" charset="0"/>
                <a:ea typeface="Verdana" panose="020B0604030504040204" pitchFamily="34" charset="0"/>
                <a:cs typeface="Roboto" panose="02000000000000000000" pitchFamily="2" charset="0"/>
              </a:rPr>
              <a:t>Lorem</a:t>
            </a:r>
            <a:r>
              <a:rPr lang="hr-HR" sz="2400" dirty="0">
                <a:solidFill>
                  <a:schemeClr val="tx1">
                    <a:lumMod val="95000"/>
                    <a:lumOff val="5000"/>
                  </a:schemeClr>
                </a:solidFill>
                <a:latin typeface="Verdana" panose="020B0604030504040204" pitchFamily="34" charset="0"/>
                <a:ea typeface="Verdana" panose="020B0604030504040204" pitchFamily="34" charset="0"/>
                <a:cs typeface="Roboto" panose="02000000000000000000" pitchFamily="2" charset="0"/>
              </a:rPr>
              <a:t> </a:t>
            </a:r>
            <a:r>
              <a:rPr lang="hr-HR" sz="2400" dirty="0" err="1">
                <a:solidFill>
                  <a:schemeClr val="tx1">
                    <a:lumMod val="95000"/>
                    <a:lumOff val="5000"/>
                  </a:schemeClr>
                </a:solidFill>
                <a:latin typeface="Verdana" panose="020B0604030504040204" pitchFamily="34" charset="0"/>
                <a:ea typeface="Verdana" panose="020B0604030504040204" pitchFamily="34" charset="0"/>
                <a:cs typeface="Roboto" panose="02000000000000000000" pitchFamily="2" charset="0"/>
              </a:rPr>
              <a:t>ipsum</a:t>
            </a:r>
            <a:endParaRPr lang="es-ES" sz="2400" dirty="0">
              <a:solidFill>
                <a:schemeClr val="tx1">
                  <a:lumMod val="95000"/>
                  <a:lumOff val="5000"/>
                </a:schemeClr>
              </a:solidFill>
              <a:latin typeface="Verdana" panose="020B0604030504040204" pitchFamily="34" charset="0"/>
              <a:ea typeface="Verdana" panose="020B0604030504040204" pitchFamily="34" charset="0"/>
              <a:cs typeface="Roboto" panose="02000000000000000000" pitchFamily="2" charset="0"/>
            </a:endParaRPr>
          </a:p>
        </p:txBody>
      </p:sp>
      <p:sp>
        <p:nvSpPr>
          <p:cNvPr id="9" name="CuadroTexto 8">
            <a:extLst>
              <a:ext uri="{FF2B5EF4-FFF2-40B4-BE49-F238E27FC236}">
                <a16:creationId xmlns:a16="http://schemas.microsoft.com/office/drawing/2014/main" id="{0FA90B4F-430A-ED76-56F5-277ACC139BFC}"/>
              </a:ext>
            </a:extLst>
          </p:cNvPr>
          <p:cNvSpPr txBox="1"/>
          <p:nvPr userDrawn="1"/>
        </p:nvSpPr>
        <p:spPr>
          <a:xfrm>
            <a:off x="6857776" y="2452931"/>
            <a:ext cx="1586424" cy="584775"/>
          </a:xfrm>
          <a:prstGeom prst="rect">
            <a:avLst/>
          </a:prstGeom>
          <a:noFill/>
        </p:spPr>
        <p:txBody>
          <a:bodyPr wrap="square" rtlCol="0">
            <a:spAutoFit/>
          </a:bodyPr>
          <a:lstStyle/>
          <a:p>
            <a:r>
              <a:rPr lang="hr-HR" sz="1600" dirty="0" err="1">
                <a:latin typeface="Verdana" panose="020B0604030504040204" pitchFamily="34" charset="0"/>
                <a:ea typeface="Verdana" panose="020B0604030504040204" pitchFamily="34" charset="0"/>
              </a:rPr>
              <a:t>Lorem</a:t>
            </a:r>
            <a:endParaRPr lang="hr-HR" sz="1600" dirty="0">
              <a:latin typeface="Verdana" panose="020B0604030504040204" pitchFamily="34" charset="0"/>
              <a:ea typeface="Verdana" panose="020B0604030504040204" pitchFamily="34" charset="0"/>
            </a:endParaRPr>
          </a:p>
          <a:p>
            <a:r>
              <a:rPr lang="hr-HR" sz="1600" dirty="0" err="1">
                <a:latin typeface="Verdana" panose="020B0604030504040204" pitchFamily="34" charset="0"/>
                <a:ea typeface="Verdana" panose="020B0604030504040204" pitchFamily="34" charset="0"/>
              </a:rPr>
              <a:t>Ipsum</a:t>
            </a:r>
            <a:endParaRPr lang="es-ES" sz="1600" dirty="0">
              <a:latin typeface="Verdana" panose="020B0604030504040204" pitchFamily="34" charset="0"/>
              <a:ea typeface="Verdana" panose="020B0604030504040204" pitchFamily="34" charset="0"/>
            </a:endParaRPr>
          </a:p>
        </p:txBody>
      </p:sp>
      <p:sp>
        <p:nvSpPr>
          <p:cNvPr id="14" name="CuadroTexto 16">
            <a:extLst>
              <a:ext uri="{FF2B5EF4-FFF2-40B4-BE49-F238E27FC236}">
                <a16:creationId xmlns:a16="http://schemas.microsoft.com/office/drawing/2014/main" id="{406CABAF-C8CB-146F-0AAF-CACEED1E7067}"/>
              </a:ext>
            </a:extLst>
          </p:cNvPr>
          <p:cNvSpPr txBox="1"/>
          <p:nvPr userDrawn="1"/>
        </p:nvSpPr>
        <p:spPr>
          <a:xfrm>
            <a:off x="10456792" y="2452931"/>
            <a:ext cx="1103837" cy="584775"/>
          </a:xfrm>
          <a:prstGeom prst="rect">
            <a:avLst/>
          </a:prstGeom>
          <a:noFill/>
        </p:spPr>
        <p:txBody>
          <a:bodyPr wrap="square" rtlCol="0">
            <a:spAutoFit/>
          </a:bodyPr>
          <a:lstStyle/>
          <a:p>
            <a:r>
              <a:rPr lang="hr-HR" sz="1600" dirty="0" err="1">
                <a:latin typeface="Verdana" panose="020B0604030504040204" pitchFamily="34" charset="0"/>
                <a:ea typeface="Verdana" panose="020B0604030504040204" pitchFamily="34" charset="0"/>
              </a:rPr>
              <a:t>Lorem</a:t>
            </a:r>
            <a:endParaRPr lang="hr-HR" sz="1600" dirty="0">
              <a:latin typeface="Verdana" panose="020B0604030504040204" pitchFamily="34" charset="0"/>
              <a:ea typeface="Verdana" panose="020B0604030504040204" pitchFamily="34" charset="0"/>
            </a:endParaRPr>
          </a:p>
          <a:p>
            <a:r>
              <a:rPr lang="hr-HR" sz="1600" dirty="0" err="1">
                <a:latin typeface="Verdana" panose="020B0604030504040204" pitchFamily="34" charset="0"/>
                <a:ea typeface="Verdana" panose="020B0604030504040204" pitchFamily="34" charset="0"/>
              </a:rPr>
              <a:t>Ipsum</a:t>
            </a:r>
            <a:endParaRPr lang="es-ES" sz="1600" dirty="0">
              <a:latin typeface="Verdana" panose="020B0604030504040204" pitchFamily="34" charset="0"/>
              <a:ea typeface="Verdana" panose="020B0604030504040204" pitchFamily="34" charset="0"/>
            </a:endParaRPr>
          </a:p>
        </p:txBody>
      </p:sp>
      <p:sp>
        <p:nvSpPr>
          <p:cNvPr id="15" name="CuadroTexto 19">
            <a:extLst>
              <a:ext uri="{FF2B5EF4-FFF2-40B4-BE49-F238E27FC236}">
                <a16:creationId xmlns:a16="http://schemas.microsoft.com/office/drawing/2014/main" id="{BEC19989-D9E1-A1C7-5BBB-05AACB261AFC}"/>
              </a:ext>
            </a:extLst>
          </p:cNvPr>
          <p:cNvSpPr txBox="1"/>
          <p:nvPr userDrawn="1"/>
        </p:nvSpPr>
        <p:spPr>
          <a:xfrm>
            <a:off x="6857776" y="4864607"/>
            <a:ext cx="1586424" cy="584775"/>
          </a:xfrm>
          <a:prstGeom prst="rect">
            <a:avLst/>
          </a:prstGeom>
          <a:noFill/>
        </p:spPr>
        <p:txBody>
          <a:bodyPr wrap="square" rtlCol="0">
            <a:spAutoFit/>
          </a:bodyPr>
          <a:lstStyle/>
          <a:p>
            <a:r>
              <a:rPr lang="hr-HR" sz="1600" dirty="0" err="1">
                <a:latin typeface="Verdana" panose="020B0604030504040204" pitchFamily="34" charset="0"/>
                <a:ea typeface="Verdana" panose="020B0604030504040204" pitchFamily="34" charset="0"/>
              </a:rPr>
              <a:t>Lorem</a:t>
            </a:r>
            <a:endParaRPr lang="hr-HR" sz="1600" dirty="0">
              <a:latin typeface="Verdana" panose="020B0604030504040204" pitchFamily="34" charset="0"/>
              <a:ea typeface="Verdana" panose="020B0604030504040204" pitchFamily="34" charset="0"/>
            </a:endParaRPr>
          </a:p>
          <a:p>
            <a:r>
              <a:rPr lang="hr-HR" sz="1600" dirty="0" err="1">
                <a:latin typeface="Verdana" panose="020B0604030504040204" pitchFamily="34" charset="0"/>
                <a:ea typeface="Verdana" panose="020B0604030504040204" pitchFamily="34" charset="0"/>
              </a:rPr>
              <a:t>Ipsum</a:t>
            </a:r>
            <a:endParaRPr lang="es-ES" sz="1600" dirty="0">
              <a:latin typeface="Verdana" panose="020B0604030504040204" pitchFamily="34" charset="0"/>
              <a:ea typeface="Verdana" panose="020B0604030504040204" pitchFamily="34" charset="0"/>
            </a:endParaRPr>
          </a:p>
        </p:txBody>
      </p:sp>
      <p:sp>
        <p:nvSpPr>
          <p:cNvPr id="16" name="CuadroTexto 22">
            <a:extLst>
              <a:ext uri="{FF2B5EF4-FFF2-40B4-BE49-F238E27FC236}">
                <a16:creationId xmlns:a16="http://schemas.microsoft.com/office/drawing/2014/main" id="{5A90660E-FA79-10CD-C580-B5E3BEB8907E}"/>
              </a:ext>
            </a:extLst>
          </p:cNvPr>
          <p:cNvSpPr txBox="1"/>
          <p:nvPr userDrawn="1"/>
        </p:nvSpPr>
        <p:spPr>
          <a:xfrm>
            <a:off x="10456793" y="4864607"/>
            <a:ext cx="1157359" cy="584775"/>
          </a:xfrm>
          <a:prstGeom prst="rect">
            <a:avLst/>
          </a:prstGeom>
          <a:noFill/>
        </p:spPr>
        <p:txBody>
          <a:bodyPr wrap="square" rtlCol="0">
            <a:spAutoFit/>
          </a:bodyPr>
          <a:lstStyle/>
          <a:p>
            <a:r>
              <a:rPr lang="hr-HR" sz="1600" dirty="0" err="1">
                <a:latin typeface="Verdana" panose="020B0604030504040204" pitchFamily="34" charset="0"/>
                <a:ea typeface="Verdana" panose="020B0604030504040204" pitchFamily="34" charset="0"/>
              </a:rPr>
              <a:t>Lorem</a:t>
            </a:r>
            <a:endParaRPr lang="hr-HR" sz="1600" dirty="0">
              <a:latin typeface="Verdana" panose="020B0604030504040204" pitchFamily="34" charset="0"/>
              <a:ea typeface="Verdana" panose="020B0604030504040204" pitchFamily="34" charset="0"/>
            </a:endParaRPr>
          </a:p>
          <a:p>
            <a:r>
              <a:rPr lang="hr-HR" sz="1600" dirty="0" err="1">
                <a:latin typeface="Verdana" panose="020B0604030504040204" pitchFamily="34" charset="0"/>
                <a:ea typeface="Verdana" panose="020B0604030504040204" pitchFamily="34" charset="0"/>
              </a:rPr>
              <a:t>Ipsum</a:t>
            </a:r>
            <a:endParaRPr lang="es-ES" sz="1600" dirty="0">
              <a:latin typeface="Verdana" panose="020B0604030504040204" pitchFamily="34" charset="0"/>
              <a:ea typeface="Verdana" panose="020B0604030504040204" pitchFamily="34" charset="0"/>
            </a:endParaRPr>
          </a:p>
        </p:txBody>
      </p:sp>
      <p:sp>
        <p:nvSpPr>
          <p:cNvPr id="17" name="CuadroTexto 2">
            <a:extLst>
              <a:ext uri="{FF2B5EF4-FFF2-40B4-BE49-F238E27FC236}">
                <a16:creationId xmlns:a16="http://schemas.microsoft.com/office/drawing/2014/main" id="{94BD3326-2C5E-E7FA-857B-F79389521B2F}"/>
              </a:ext>
            </a:extLst>
          </p:cNvPr>
          <p:cNvSpPr txBox="1"/>
          <p:nvPr userDrawn="1"/>
        </p:nvSpPr>
        <p:spPr>
          <a:xfrm>
            <a:off x="845685" y="2666794"/>
            <a:ext cx="4053567" cy="2308324"/>
          </a:xfrm>
          <a:prstGeom prst="rect">
            <a:avLst/>
          </a:prstGeom>
          <a:noFill/>
        </p:spPr>
        <p:txBody>
          <a:bodyPr wrap="square" rtlCol="0">
            <a:spAutoFit/>
          </a:bodyPr>
          <a:lstStyle/>
          <a:p>
            <a:r>
              <a:rPr lang="hr-HR" sz="3600" b="1" dirty="0" err="1">
                <a:solidFill>
                  <a:srgbClr val="42AB37"/>
                </a:solidFill>
                <a:latin typeface="Verdana" panose="020B0604030504040204" pitchFamily="34" charset="0"/>
                <a:ea typeface="Verdana" panose="020B0604030504040204" pitchFamily="34" charset="0"/>
                <a:cs typeface="Roboto" panose="02000000000000000000" pitchFamily="2" charset="0"/>
              </a:rPr>
              <a:t>Lorem</a:t>
            </a:r>
            <a:r>
              <a:rPr lang="hr-HR" sz="3600" b="1" dirty="0">
                <a:solidFill>
                  <a:srgbClr val="42AB37"/>
                </a:solidFill>
                <a:latin typeface="Verdana" panose="020B0604030504040204" pitchFamily="34" charset="0"/>
                <a:ea typeface="Verdana" panose="020B0604030504040204" pitchFamily="34" charset="0"/>
                <a:cs typeface="Roboto" panose="02000000000000000000" pitchFamily="2" charset="0"/>
              </a:rPr>
              <a:t> </a:t>
            </a:r>
            <a:r>
              <a:rPr lang="hr-HR" sz="3600" b="1" dirty="0" err="1">
                <a:solidFill>
                  <a:srgbClr val="42AB37"/>
                </a:solidFill>
                <a:latin typeface="Verdana" panose="020B0604030504040204" pitchFamily="34" charset="0"/>
                <a:ea typeface="Verdana" panose="020B0604030504040204" pitchFamily="34" charset="0"/>
                <a:cs typeface="Roboto" panose="02000000000000000000" pitchFamily="2" charset="0"/>
              </a:rPr>
              <a:t>Ipsum</a:t>
            </a:r>
            <a:endParaRPr lang="hr-HR" sz="3600" b="1" dirty="0">
              <a:solidFill>
                <a:srgbClr val="42AB37"/>
              </a:solidFill>
              <a:latin typeface="Verdana" panose="020B0604030504040204" pitchFamily="34" charset="0"/>
              <a:ea typeface="Verdana" panose="020B0604030504040204" pitchFamily="34" charset="0"/>
              <a:cs typeface="Roboto" panose="02000000000000000000" pitchFamily="2" charset="0"/>
            </a:endParaRPr>
          </a:p>
          <a:p>
            <a:r>
              <a:rPr lang="hr-HR" sz="3600" b="1" dirty="0" err="1">
                <a:solidFill>
                  <a:srgbClr val="42AB37"/>
                </a:solidFill>
                <a:latin typeface="Verdana" panose="020B0604030504040204" pitchFamily="34" charset="0"/>
                <a:ea typeface="Verdana" panose="020B0604030504040204" pitchFamily="34" charset="0"/>
                <a:cs typeface="Roboto" panose="02000000000000000000" pitchFamily="2" charset="0"/>
              </a:rPr>
              <a:t>peria</a:t>
            </a:r>
            <a:r>
              <a:rPr lang="hr-HR" sz="3600" b="1" dirty="0">
                <a:solidFill>
                  <a:srgbClr val="42AB37"/>
                </a:solidFill>
                <a:latin typeface="Verdana" panose="020B0604030504040204" pitchFamily="34" charset="0"/>
                <a:ea typeface="Verdana" panose="020B0604030504040204" pitchFamily="34" charset="0"/>
                <a:cs typeface="Roboto" panose="02000000000000000000" pitchFamily="2" charset="0"/>
              </a:rPr>
              <a:t> </a:t>
            </a:r>
            <a:r>
              <a:rPr lang="hr-HR" sz="3600" b="1" dirty="0" err="1">
                <a:solidFill>
                  <a:srgbClr val="42AB37"/>
                </a:solidFill>
                <a:latin typeface="Verdana" panose="020B0604030504040204" pitchFamily="34" charset="0"/>
                <a:ea typeface="Verdana" panose="020B0604030504040204" pitchFamily="34" charset="0"/>
                <a:cs typeface="Roboto" panose="02000000000000000000" pitchFamily="2" charset="0"/>
              </a:rPr>
              <a:t>quatures</a:t>
            </a:r>
            <a:r>
              <a:rPr lang="hr-HR" sz="3600" b="1" dirty="0">
                <a:solidFill>
                  <a:srgbClr val="42AB37"/>
                </a:solidFill>
                <a:latin typeface="Verdana" panose="020B0604030504040204" pitchFamily="34" charset="0"/>
                <a:ea typeface="Verdana" panose="020B0604030504040204" pitchFamily="34" charset="0"/>
                <a:cs typeface="Roboto" panose="02000000000000000000" pitchFamily="2" charset="0"/>
              </a:rPr>
              <a:t> </a:t>
            </a:r>
            <a:r>
              <a:rPr lang="hr-HR" sz="3600" b="1" dirty="0" err="1">
                <a:solidFill>
                  <a:srgbClr val="42AB37"/>
                </a:solidFill>
                <a:latin typeface="Verdana" panose="020B0604030504040204" pitchFamily="34" charset="0"/>
                <a:ea typeface="Verdana" panose="020B0604030504040204" pitchFamily="34" charset="0"/>
                <a:cs typeface="Roboto" panose="02000000000000000000" pitchFamily="2" charset="0"/>
              </a:rPr>
              <a:t>qui</a:t>
            </a:r>
            <a:r>
              <a:rPr lang="hr-HR" sz="3600" b="1" dirty="0">
                <a:solidFill>
                  <a:srgbClr val="42AB37"/>
                </a:solidFill>
                <a:latin typeface="Verdana" panose="020B0604030504040204" pitchFamily="34" charset="0"/>
                <a:ea typeface="Verdana" panose="020B0604030504040204" pitchFamily="34" charset="0"/>
                <a:cs typeface="Roboto" panose="02000000000000000000" pitchFamily="2" charset="0"/>
              </a:rPr>
              <a:t> </a:t>
            </a:r>
            <a:r>
              <a:rPr lang="hr-HR" sz="3600" b="1" dirty="0" err="1">
                <a:solidFill>
                  <a:srgbClr val="42AB37"/>
                </a:solidFill>
                <a:latin typeface="Verdana" panose="020B0604030504040204" pitchFamily="34" charset="0"/>
                <a:ea typeface="Verdana" panose="020B0604030504040204" pitchFamily="34" charset="0"/>
                <a:cs typeface="Roboto" panose="02000000000000000000" pitchFamily="2" charset="0"/>
              </a:rPr>
              <a:t>quatas</a:t>
            </a:r>
            <a:r>
              <a:rPr lang="hr-HR" sz="3600" b="1" dirty="0">
                <a:solidFill>
                  <a:srgbClr val="42AB37"/>
                </a:solidFill>
                <a:latin typeface="Verdana" panose="020B0604030504040204" pitchFamily="34" charset="0"/>
                <a:ea typeface="Verdana" panose="020B0604030504040204" pitchFamily="34" charset="0"/>
                <a:cs typeface="Roboto" panose="02000000000000000000" pitchFamily="2" charset="0"/>
              </a:rPr>
              <a:t> </a:t>
            </a:r>
            <a:r>
              <a:rPr lang="hr-HR" sz="3600" b="1" dirty="0" err="1">
                <a:solidFill>
                  <a:srgbClr val="42AB37"/>
                </a:solidFill>
                <a:latin typeface="Verdana" panose="020B0604030504040204" pitchFamily="34" charset="0"/>
                <a:ea typeface="Verdana" panose="020B0604030504040204" pitchFamily="34" charset="0"/>
                <a:cs typeface="Roboto" panose="02000000000000000000" pitchFamily="2" charset="0"/>
              </a:rPr>
              <a:t>son</a:t>
            </a:r>
            <a:r>
              <a:rPr lang="hr-HR" sz="3600" b="1" dirty="0">
                <a:solidFill>
                  <a:srgbClr val="42AB37"/>
                </a:solidFill>
                <a:latin typeface="Verdana" panose="020B0604030504040204" pitchFamily="34" charset="0"/>
                <a:ea typeface="Verdana" panose="020B0604030504040204" pitchFamily="34" charset="0"/>
                <a:cs typeface="Roboto" panose="02000000000000000000" pitchFamily="2" charset="0"/>
              </a:rPr>
              <a:t> </a:t>
            </a:r>
            <a:r>
              <a:rPr lang="hr-HR" sz="3600" b="1" dirty="0" err="1">
                <a:solidFill>
                  <a:srgbClr val="42AB37"/>
                </a:solidFill>
                <a:latin typeface="Verdana" panose="020B0604030504040204" pitchFamily="34" charset="0"/>
                <a:ea typeface="Verdana" panose="020B0604030504040204" pitchFamily="34" charset="0"/>
                <a:cs typeface="Roboto" panose="02000000000000000000" pitchFamily="2" charset="0"/>
              </a:rPr>
              <a:t>deo</a:t>
            </a:r>
            <a:r>
              <a:rPr lang="hr-HR" sz="3600" b="1" dirty="0">
                <a:solidFill>
                  <a:srgbClr val="42AB37"/>
                </a:solidFill>
                <a:latin typeface="Verdana" panose="020B0604030504040204" pitchFamily="34" charset="0"/>
                <a:ea typeface="Verdana" panose="020B0604030504040204" pitchFamily="34" charset="0"/>
                <a:cs typeface="Roboto" panose="02000000000000000000" pitchFamily="2" charset="0"/>
              </a:rPr>
              <a:t> </a:t>
            </a:r>
            <a:r>
              <a:rPr lang="hr-HR" sz="3600" b="1" dirty="0" err="1">
                <a:solidFill>
                  <a:srgbClr val="42AB37"/>
                </a:solidFill>
                <a:latin typeface="Verdana" panose="020B0604030504040204" pitchFamily="34" charset="0"/>
                <a:ea typeface="Verdana" panose="020B0604030504040204" pitchFamily="34" charset="0"/>
                <a:cs typeface="Roboto" panose="02000000000000000000" pitchFamily="2" charset="0"/>
              </a:rPr>
              <a:t>dolenitium</a:t>
            </a:r>
            <a:r>
              <a:rPr lang="hr-HR" sz="3600" b="1" dirty="0">
                <a:solidFill>
                  <a:srgbClr val="42AB37"/>
                </a:solidFill>
                <a:latin typeface="Verdana" panose="020B0604030504040204" pitchFamily="34" charset="0"/>
                <a:ea typeface="Verdana" panose="020B0604030504040204" pitchFamily="34" charset="0"/>
                <a:cs typeface="Roboto" panose="02000000000000000000" pitchFamily="2" charset="0"/>
              </a:rPr>
              <a:t> </a:t>
            </a:r>
          </a:p>
        </p:txBody>
      </p:sp>
    </p:spTree>
    <p:extLst>
      <p:ext uri="{BB962C8B-B14F-4D97-AF65-F5344CB8AC3E}">
        <p14:creationId xmlns:p14="http://schemas.microsoft.com/office/powerpoint/2010/main" val="4033445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CF07C7CE-DB8D-3760-38FA-25B168F9B4D7}"/>
              </a:ext>
            </a:extLst>
          </p:cNvPr>
          <p:cNvSpPr>
            <a:spLocks noGrp="1"/>
          </p:cNvSpPr>
          <p:nvPr>
            <p:ph type="pic" sz="quarter" idx="10" hasCustomPrompt="1"/>
          </p:nvPr>
        </p:nvSpPr>
        <p:spPr>
          <a:xfrm>
            <a:off x="762006" y="1643063"/>
            <a:ext cx="10629900" cy="3986212"/>
          </a:xfrm>
          <a:solidFill>
            <a:schemeClr val="bg2"/>
          </a:solidFill>
        </p:spPr>
        <p:txBody>
          <a:bodyPr>
            <a:normAutofit/>
          </a:bodyPr>
          <a:lstStyle>
            <a:lvl1pPr marL="205740" indent="-205740" algn="l">
              <a:defRPr sz="1320" baseline="0">
                <a:latin typeface="Univers LT Std 55" charset="0"/>
              </a:defRPr>
            </a:lvl1pPr>
          </a:lstStyle>
          <a:p>
            <a:pPr marL="274313" marR="0" lvl="0" indent="-274313" algn="l" defTabSz="1097252" rtl="0" eaLnBrk="1" fontAlgn="auto" latinLnBrk="0" hangingPunct="1">
              <a:lnSpc>
                <a:spcPct val="90000"/>
              </a:lnSpc>
              <a:spcBef>
                <a:spcPts val="1200"/>
              </a:spcBef>
              <a:spcAft>
                <a:spcPts val="0"/>
              </a:spcAft>
              <a:buClrTx/>
              <a:buSzTx/>
              <a:tabLst/>
              <a:defRPr/>
            </a:pPr>
            <a:r>
              <a:rPr lang="en-US" dirty="0"/>
              <a:t>You can place a zoomed in view of your map here or place a graph. This slide is optional. </a:t>
            </a:r>
            <a:br>
              <a:rPr lang="en-US" dirty="0"/>
            </a:br>
            <a:r>
              <a:rPr lang="en-US" dirty="0"/>
              <a:t>Whatever best fits your requirement.</a:t>
            </a:r>
          </a:p>
        </p:txBody>
      </p:sp>
    </p:spTree>
    <p:extLst>
      <p:ext uri="{BB962C8B-B14F-4D97-AF65-F5344CB8AC3E}">
        <p14:creationId xmlns:p14="http://schemas.microsoft.com/office/powerpoint/2010/main" val="2466907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Picture Placeholder 1">
            <a:extLst>
              <a:ext uri="{FF2B5EF4-FFF2-40B4-BE49-F238E27FC236}">
                <a16:creationId xmlns:a16="http://schemas.microsoft.com/office/drawing/2014/main" id="{A0110D0B-DA30-D6C8-64D0-4207658D7504}"/>
              </a:ext>
            </a:extLst>
          </p:cNvPr>
          <p:cNvSpPr>
            <a:spLocks noGrp="1"/>
          </p:cNvSpPr>
          <p:nvPr>
            <p:ph type="pic" sz="quarter" idx="10" hasCustomPrompt="1"/>
          </p:nvPr>
        </p:nvSpPr>
        <p:spPr>
          <a:xfrm>
            <a:off x="660404" y="1902186"/>
            <a:ext cx="5286309" cy="3856064"/>
          </a:xfrm>
          <a:solidFill>
            <a:schemeClr val="bg2"/>
          </a:solidFill>
          <a:ln>
            <a:noFill/>
          </a:ln>
        </p:spPr>
        <p:txBody>
          <a:bodyPr>
            <a:normAutofit/>
          </a:bodyPr>
          <a:lstStyle>
            <a:lvl1pPr>
              <a:defRPr sz="1320" baseline="0">
                <a:latin typeface="Arial" charset="0"/>
                <a:ea typeface="Arial" charset="0"/>
                <a:cs typeface="Arial" charset="0"/>
              </a:defRPr>
            </a:lvl1pPr>
          </a:lstStyle>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dirty="0"/>
              <a:t>Click to add Maps, Graphs, Diagrams, pie charts etc.</a:t>
            </a:r>
          </a:p>
        </p:txBody>
      </p:sp>
      <p:sp>
        <p:nvSpPr>
          <p:cNvPr id="4" name="Picture Placeholder 1">
            <a:extLst>
              <a:ext uri="{FF2B5EF4-FFF2-40B4-BE49-F238E27FC236}">
                <a16:creationId xmlns:a16="http://schemas.microsoft.com/office/drawing/2014/main" id="{DB1E62EF-1C52-57E2-D73C-24DD30DE1E9E}"/>
              </a:ext>
            </a:extLst>
          </p:cNvPr>
          <p:cNvSpPr>
            <a:spLocks noGrp="1"/>
          </p:cNvSpPr>
          <p:nvPr>
            <p:ph type="pic" sz="quarter" idx="12" hasCustomPrompt="1"/>
          </p:nvPr>
        </p:nvSpPr>
        <p:spPr>
          <a:xfrm>
            <a:off x="6203952" y="1902186"/>
            <a:ext cx="5286309" cy="3856064"/>
          </a:xfrm>
          <a:solidFill>
            <a:schemeClr val="bg2"/>
          </a:solidFill>
          <a:ln>
            <a:noFill/>
          </a:ln>
        </p:spPr>
        <p:txBody>
          <a:bodyPr>
            <a:normAutofit/>
          </a:bodyPr>
          <a:lstStyle>
            <a:lvl1pPr>
              <a:defRPr sz="1320" baseline="0">
                <a:latin typeface="Arial" charset="0"/>
                <a:ea typeface="Arial" charset="0"/>
                <a:cs typeface="Arial" charset="0"/>
              </a:defRPr>
            </a:lvl1pPr>
          </a:lstStyle>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Click to add Maps, Graphs, Diagrams, pie charts etc.</a:t>
            </a:r>
          </a:p>
        </p:txBody>
      </p:sp>
    </p:spTree>
    <p:extLst>
      <p:ext uri="{BB962C8B-B14F-4D97-AF65-F5344CB8AC3E}">
        <p14:creationId xmlns:p14="http://schemas.microsoft.com/office/powerpoint/2010/main" val="4149268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Picture Placeholder 11">
            <a:extLst>
              <a:ext uri="{FF2B5EF4-FFF2-40B4-BE49-F238E27FC236}">
                <a16:creationId xmlns:a16="http://schemas.microsoft.com/office/drawing/2014/main" id="{387E8336-08FF-1579-81BF-1DAAA31604C1}"/>
              </a:ext>
            </a:extLst>
          </p:cNvPr>
          <p:cNvSpPr>
            <a:spLocks noGrp="1"/>
          </p:cNvSpPr>
          <p:nvPr>
            <p:ph type="pic" sz="quarter" idx="10"/>
          </p:nvPr>
        </p:nvSpPr>
        <p:spPr>
          <a:xfrm>
            <a:off x="0" y="0"/>
            <a:ext cx="12192000" cy="6858000"/>
          </a:xfrm>
        </p:spPr>
        <p:txBody>
          <a:bodyPr/>
          <a:lstStyle>
            <a:lvl1pPr marL="0" indent="0" algn="ctr">
              <a:buNone/>
              <a:defRPr>
                <a:solidFill>
                  <a:schemeClr val="bg2">
                    <a:lumMod val="20000"/>
                    <a:lumOff val="80000"/>
                  </a:schemeClr>
                </a:solidFill>
              </a:defRPr>
            </a:lvl1pPr>
          </a:lstStyle>
          <a:p>
            <a:r>
              <a:rPr lang="en-US"/>
              <a:t>Click icon to add picture</a:t>
            </a:r>
            <a:endParaRPr lang="en-US" dirty="0"/>
          </a:p>
        </p:txBody>
      </p:sp>
    </p:spTree>
    <p:extLst>
      <p:ext uri="{BB962C8B-B14F-4D97-AF65-F5344CB8AC3E}">
        <p14:creationId xmlns:p14="http://schemas.microsoft.com/office/powerpoint/2010/main" val="2094512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57242769-D447-C9E9-2AF2-7E75DCAF8B45}"/>
              </a:ext>
            </a:extLst>
          </p:cNvPr>
          <p:cNvSpPr>
            <a:spLocks noGrp="1"/>
          </p:cNvSpPr>
          <p:nvPr>
            <p:ph type="pic" sz="quarter" idx="10" hasCustomPrompt="1"/>
          </p:nvPr>
        </p:nvSpPr>
        <p:spPr>
          <a:xfrm>
            <a:off x="0" y="0"/>
            <a:ext cx="12192000" cy="6858000"/>
          </a:xfrm>
          <a:solidFill>
            <a:schemeClr val="bg1">
              <a:lumMod val="95000"/>
            </a:schemeClr>
          </a:solidFill>
        </p:spPr>
        <p:txBody>
          <a:bodyPr>
            <a:normAutofit/>
          </a:bodyPr>
          <a:lstStyle>
            <a:lvl1pPr>
              <a:defRPr sz="1800" baseline="0">
                <a:latin typeface="Univers LT Std 55" charset="0"/>
              </a:defRPr>
            </a:lvl1pPr>
          </a:lstStyle>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dirty="0"/>
              <a:t>Click to add the best image you have.</a:t>
            </a:r>
          </a:p>
        </p:txBody>
      </p:sp>
    </p:spTree>
    <p:extLst>
      <p:ext uri="{BB962C8B-B14F-4D97-AF65-F5344CB8AC3E}">
        <p14:creationId xmlns:p14="http://schemas.microsoft.com/office/powerpoint/2010/main" val="1222401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Picture Placeholder 11">
            <a:extLst>
              <a:ext uri="{FF2B5EF4-FFF2-40B4-BE49-F238E27FC236}">
                <a16:creationId xmlns:a16="http://schemas.microsoft.com/office/drawing/2014/main" id="{148C2E04-F119-8266-62F5-BEF3349B920A}"/>
              </a:ext>
            </a:extLst>
          </p:cNvPr>
          <p:cNvSpPr>
            <a:spLocks noGrp="1"/>
          </p:cNvSpPr>
          <p:nvPr>
            <p:ph type="pic" sz="quarter" idx="11"/>
          </p:nvPr>
        </p:nvSpPr>
        <p:spPr>
          <a:xfrm>
            <a:off x="0" y="0"/>
            <a:ext cx="12192000" cy="6858000"/>
          </a:xfrm>
        </p:spPr>
        <p:txBody>
          <a:bodyPr/>
          <a:lstStyle>
            <a:lvl1pPr marL="0" indent="0" algn="ctr">
              <a:buNone/>
              <a:defRPr i="1">
                <a:solidFill>
                  <a:srgbClr val="D4D7D9"/>
                </a:solidFill>
              </a:defRPr>
            </a:lvl1pPr>
          </a:lstStyle>
          <a:p>
            <a:r>
              <a:rPr lang="en-US"/>
              <a:t>Click icon to add picture</a:t>
            </a:r>
            <a:endParaRPr lang="en-US" dirty="0"/>
          </a:p>
        </p:txBody>
      </p:sp>
    </p:spTree>
    <p:extLst>
      <p:ext uri="{BB962C8B-B14F-4D97-AF65-F5344CB8AC3E}">
        <p14:creationId xmlns:p14="http://schemas.microsoft.com/office/powerpoint/2010/main" val="3608203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Picture Placeholder 11">
            <a:extLst>
              <a:ext uri="{FF2B5EF4-FFF2-40B4-BE49-F238E27FC236}">
                <a16:creationId xmlns:a16="http://schemas.microsoft.com/office/drawing/2014/main" id="{9B6E3D78-5D18-FEC2-7DA9-8ECA634A39A2}"/>
              </a:ext>
            </a:extLst>
          </p:cNvPr>
          <p:cNvSpPr>
            <a:spLocks noGrp="1"/>
          </p:cNvSpPr>
          <p:nvPr>
            <p:ph type="pic" sz="quarter" idx="12" hasCustomPrompt="1"/>
          </p:nvPr>
        </p:nvSpPr>
        <p:spPr>
          <a:xfrm>
            <a:off x="0" y="657225"/>
            <a:ext cx="4622800" cy="2600326"/>
          </a:xfrm>
          <a:solidFill>
            <a:schemeClr val="bg2"/>
          </a:solidFill>
        </p:spPr>
        <p:txBody>
          <a:bodyPr/>
          <a:lstStyle>
            <a:lvl1pPr marL="274313" marR="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sz="1800" baseline="0">
                <a:latin typeface="Univers LT Std 55" charset="0"/>
              </a:defRPr>
            </a:lvl1pPr>
          </a:lstStyle>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dirty="0"/>
              <a:t>picture</a:t>
            </a:r>
          </a:p>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endParaRPr lang="en-US" dirty="0"/>
          </a:p>
        </p:txBody>
      </p:sp>
      <p:sp>
        <p:nvSpPr>
          <p:cNvPr id="4" name="Picture Placeholder 11">
            <a:extLst>
              <a:ext uri="{FF2B5EF4-FFF2-40B4-BE49-F238E27FC236}">
                <a16:creationId xmlns:a16="http://schemas.microsoft.com/office/drawing/2014/main" id="{9719C845-83F9-FF4D-A5AC-225E08477CA8}"/>
              </a:ext>
            </a:extLst>
          </p:cNvPr>
          <p:cNvSpPr>
            <a:spLocks noGrp="1"/>
          </p:cNvSpPr>
          <p:nvPr>
            <p:ph type="pic" sz="quarter" idx="13" hasCustomPrompt="1"/>
          </p:nvPr>
        </p:nvSpPr>
        <p:spPr>
          <a:xfrm>
            <a:off x="7569200" y="3743324"/>
            <a:ext cx="4622800" cy="2600326"/>
          </a:xfrm>
          <a:solidFill>
            <a:schemeClr val="bg2"/>
          </a:solidFill>
        </p:spPr>
        <p:txBody>
          <a:bodyPr/>
          <a:lstStyle>
            <a:lvl1pPr marL="274313" marR="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sz="1800" baseline="0">
                <a:latin typeface="Univers LT Std 55" charset="0"/>
              </a:defRPr>
            </a:lvl1pPr>
          </a:lstStyle>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picture</a:t>
            </a:r>
          </a:p>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endParaRPr lang="en-US"/>
          </a:p>
        </p:txBody>
      </p:sp>
    </p:spTree>
    <p:extLst>
      <p:ext uri="{BB962C8B-B14F-4D97-AF65-F5344CB8AC3E}">
        <p14:creationId xmlns:p14="http://schemas.microsoft.com/office/powerpoint/2010/main" val="1762206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558F4651-1D70-E72F-E28B-2EB13D6C56D8}"/>
              </a:ext>
            </a:extLst>
          </p:cNvPr>
          <p:cNvSpPr>
            <a:spLocks noGrp="1"/>
          </p:cNvSpPr>
          <p:nvPr>
            <p:ph type="pic" sz="quarter" idx="10" hasCustomPrompt="1"/>
          </p:nvPr>
        </p:nvSpPr>
        <p:spPr>
          <a:xfrm>
            <a:off x="4891317" y="587829"/>
            <a:ext cx="3164115" cy="2769325"/>
          </a:xfrm>
          <a:solidFill>
            <a:srgbClr val="00B0F0"/>
          </a:solidFill>
        </p:spPr>
        <p:txBody>
          <a:bodyPr/>
          <a:lstStyle>
            <a:lvl1pPr>
              <a:defRPr sz="1800" baseline="0">
                <a:latin typeface="Univers LT Std 55" charset="0"/>
              </a:defRPr>
            </a:lvl1pPr>
          </a:lstStyle>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dirty="0"/>
              <a:t>picture</a:t>
            </a:r>
          </a:p>
        </p:txBody>
      </p:sp>
      <p:sp>
        <p:nvSpPr>
          <p:cNvPr id="4" name="Picture Placeholder 7">
            <a:extLst>
              <a:ext uri="{FF2B5EF4-FFF2-40B4-BE49-F238E27FC236}">
                <a16:creationId xmlns:a16="http://schemas.microsoft.com/office/drawing/2014/main" id="{D3758FEC-6020-1A2A-AC68-3DD685EE2D74}"/>
              </a:ext>
            </a:extLst>
          </p:cNvPr>
          <p:cNvSpPr>
            <a:spLocks noGrp="1"/>
          </p:cNvSpPr>
          <p:nvPr>
            <p:ph type="pic" sz="quarter" idx="11" hasCustomPrompt="1"/>
          </p:nvPr>
        </p:nvSpPr>
        <p:spPr>
          <a:xfrm>
            <a:off x="8244117" y="587829"/>
            <a:ext cx="3164115" cy="2769325"/>
          </a:xfrm>
          <a:solidFill>
            <a:srgbClr val="00B0F0"/>
          </a:solidFill>
        </p:spPr>
        <p:txBody>
          <a:bodyPr/>
          <a:lstStyle>
            <a:lvl1pPr>
              <a:defRPr sz="1800" baseline="0">
                <a:latin typeface="Univers LT Std 55" charset="0"/>
              </a:defRPr>
            </a:lvl1pPr>
          </a:lstStyle>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picture</a:t>
            </a:r>
          </a:p>
        </p:txBody>
      </p:sp>
      <p:sp>
        <p:nvSpPr>
          <p:cNvPr id="5" name="Picture Placeholder 7">
            <a:extLst>
              <a:ext uri="{FF2B5EF4-FFF2-40B4-BE49-F238E27FC236}">
                <a16:creationId xmlns:a16="http://schemas.microsoft.com/office/drawing/2014/main" id="{CA290331-ACD8-66D3-1C0C-65EEC34F9096}"/>
              </a:ext>
            </a:extLst>
          </p:cNvPr>
          <p:cNvSpPr>
            <a:spLocks noGrp="1"/>
          </p:cNvSpPr>
          <p:nvPr>
            <p:ph type="pic" sz="quarter" idx="12" hasCustomPrompt="1"/>
          </p:nvPr>
        </p:nvSpPr>
        <p:spPr>
          <a:xfrm>
            <a:off x="8244117" y="3513911"/>
            <a:ext cx="3164115" cy="2769325"/>
          </a:xfrm>
          <a:solidFill>
            <a:srgbClr val="00B0F0"/>
          </a:solidFill>
        </p:spPr>
        <p:txBody>
          <a:bodyPr/>
          <a:lstStyle>
            <a:lvl1pPr>
              <a:defRPr sz="1800" baseline="0">
                <a:latin typeface="Univers LT Std 55" charset="0"/>
              </a:defRPr>
            </a:lvl1pPr>
          </a:lstStyle>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picture</a:t>
            </a:r>
          </a:p>
        </p:txBody>
      </p:sp>
      <p:sp>
        <p:nvSpPr>
          <p:cNvPr id="6" name="Picture Placeholder 7">
            <a:extLst>
              <a:ext uri="{FF2B5EF4-FFF2-40B4-BE49-F238E27FC236}">
                <a16:creationId xmlns:a16="http://schemas.microsoft.com/office/drawing/2014/main" id="{595FE471-A00D-4C57-D014-C7503F81A97B}"/>
              </a:ext>
            </a:extLst>
          </p:cNvPr>
          <p:cNvSpPr>
            <a:spLocks noGrp="1"/>
          </p:cNvSpPr>
          <p:nvPr>
            <p:ph type="pic" sz="quarter" idx="13" hasCustomPrompt="1"/>
          </p:nvPr>
        </p:nvSpPr>
        <p:spPr>
          <a:xfrm>
            <a:off x="4891317" y="3513911"/>
            <a:ext cx="3164115" cy="2769325"/>
          </a:xfrm>
          <a:solidFill>
            <a:srgbClr val="00B0F0"/>
          </a:solidFill>
        </p:spPr>
        <p:txBody>
          <a:bodyPr/>
          <a:lstStyle>
            <a:lvl1pPr>
              <a:defRPr sz="1800" baseline="0">
                <a:latin typeface="Univers LT Std 55" charset="0"/>
              </a:defRPr>
            </a:lvl1pPr>
          </a:lstStyle>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picture</a:t>
            </a:r>
          </a:p>
        </p:txBody>
      </p:sp>
    </p:spTree>
    <p:extLst>
      <p:ext uri="{BB962C8B-B14F-4D97-AF65-F5344CB8AC3E}">
        <p14:creationId xmlns:p14="http://schemas.microsoft.com/office/powerpoint/2010/main" val="2006449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061D910-CE5D-7CD3-D1E2-C077189CFDA4}"/>
              </a:ext>
            </a:extLst>
          </p:cNvPr>
          <p:cNvSpPr txBox="1"/>
          <p:nvPr userDrawn="1"/>
        </p:nvSpPr>
        <p:spPr>
          <a:xfrm>
            <a:off x="3048000" y="2690336"/>
            <a:ext cx="6096000" cy="1477328"/>
          </a:xfrm>
          <a:prstGeom prst="rect">
            <a:avLst/>
          </a:prstGeom>
          <a:noFill/>
        </p:spPr>
        <p:txBody>
          <a:bodyPr wrap="square">
            <a:spAutoFit/>
          </a:bodyPr>
          <a:lstStyle/>
          <a:p>
            <a:pPr lvl="0"/>
            <a:r>
              <a:rPr lang="en-US" sz="1800" dirty="0"/>
              <a:t>Click to edit Master text styles</a:t>
            </a:r>
          </a:p>
          <a:p>
            <a:pPr lvl="1"/>
            <a:r>
              <a:rPr lang="en-US" sz="1800" dirty="0"/>
              <a:t>Second level</a:t>
            </a:r>
          </a:p>
          <a:p>
            <a:pPr lvl="2"/>
            <a:r>
              <a:rPr lang="en-US" sz="1800" dirty="0"/>
              <a:t>Third level</a:t>
            </a:r>
          </a:p>
          <a:p>
            <a:pPr lvl="3"/>
            <a:r>
              <a:rPr lang="en-US" sz="1800" dirty="0"/>
              <a:t>Fourth level</a:t>
            </a:r>
          </a:p>
          <a:p>
            <a:pPr lvl="4"/>
            <a:r>
              <a:rPr lang="en-US" sz="1800" dirty="0"/>
              <a:t>Fifth level</a:t>
            </a:r>
          </a:p>
        </p:txBody>
      </p:sp>
    </p:spTree>
    <p:extLst>
      <p:ext uri="{BB962C8B-B14F-4D97-AF65-F5344CB8AC3E}">
        <p14:creationId xmlns:p14="http://schemas.microsoft.com/office/powerpoint/2010/main" val="284763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37"/>
          <p:cNvSpPr txBox="1">
            <a:spLocks noGrp="1"/>
          </p:cNvSpPr>
          <p:nvPr>
            <p:ph type="dt" idx="10"/>
          </p:nvPr>
        </p:nvSpPr>
        <p:spPr>
          <a:xfrm>
            <a:off x="609600" y="6356351"/>
            <a:ext cx="2844800" cy="365125"/>
          </a:xfrm>
          <a:prstGeom prst="rect">
            <a:avLst/>
          </a:prstGeom>
          <a:noFill/>
          <a:ln>
            <a:noFill/>
          </a:ln>
        </p:spPr>
        <p:txBody>
          <a:bodyPr spcFirstLastPara="1" wrap="square" lIns="91375" tIns="45675" rIns="91375" bIns="45675" anchor="ctr" anchorCtr="0">
            <a:noAutofit/>
          </a:bodyPr>
          <a:lstStyle>
            <a:lvl1pPr lvl="0" algn="l">
              <a:lnSpc>
                <a:spcPct val="120000"/>
              </a:lnSpc>
              <a:spcBef>
                <a:spcPts val="600"/>
              </a:spcBef>
              <a:spcAft>
                <a:spcPts val="0"/>
              </a:spcAft>
              <a:buClr>
                <a:srgbClr val="6600CC"/>
              </a:buClr>
              <a:buSzPts val="1200"/>
              <a:buFont typeface="Noto Sans Symbols"/>
              <a:buNone/>
              <a:defRPr b="1"/>
            </a:lvl1pPr>
            <a:lvl2pPr lvl="1" algn="l">
              <a:lnSpc>
                <a:spcPct val="120000"/>
              </a:lnSpc>
              <a:spcBef>
                <a:spcPts val="900"/>
              </a:spcBef>
              <a:spcAft>
                <a:spcPts val="0"/>
              </a:spcAft>
              <a:buSzPts val="1400"/>
              <a:buNone/>
              <a:defRPr/>
            </a:lvl2pPr>
            <a:lvl3pPr lvl="2" algn="l">
              <a:lnSpc>
                <a:spcPct val="120000"/>
              </a:lnSpc>
              <a:spcBef>
                <a:spcPts val="900"/>
              </a:spcBef>
              <a:spcAft>
                <a:spcPts val="0"/>
              </a:spcAft>
              <a:buSzPts val="1400"/>
              <a:buNone/>
              <a:defRPr/>
            </a:lvl3pPr>
            <a:lvl4pPr lvl="3" algn="l">
              <a:lnSpc>
                <a:spcPct val="120000"/>
              </a:lnSpc>
              <a:spcBef>
                <a:spcPts val="900"/>
              </a:spcBef>
              <a:spcAft>
                <a:spcPts val="0"/>
              </a:spcAft>
              <a:buSzPts val="1400"/>
              <a:buNone/>
              <a:defRPr/>
            </a:lvl4pPr>
            <a:lvl5pPr lvl="4" algn="l">
              <a:lnSpc>
                <a:spcPct val="120000"/>
              </a:lnSpc>
              <a:spcBef>
                <a:spcPts val="90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37"/>
          <p:cNvSpPr txBox="1">
            <a:spLocks noGrp="1"/>
          </p:cNvSpPr>
          <p:nvPr>
            <p:ph type="ftr" idx="11"/>
          </p:nvPr>
        </p:nvSpPr>
        <p:spPr>
          <a:xfrm>
            <a:off x="4165600" y="6356351"/>
            <a:ext cx="3860800" cy="365125"/>
          </a:xfrm>
          <a:prstGeom prst="rect">
            <a:avLst/>
          </a:prstGeom>
          <a:noFill/>
          <a:ln>
            <a:noFill/>
          </a:ln>
        </p:spPr>
        <p:txBody>
          <a:bodyPr spcFirstLastPara="1" wrap="square" lIns="91375" tIns="45675" rIns="91375" bIns="45675" anchor="ctr" anchorCtr="0">
            <a:noAutofit/>
          </a:bodyPr>
          <a:lstStyle>
            <a:lvl1pPr lvl="0" algn="ctr">
              <a:lnSpc>
                <a:spcPct val="120000"/>
              </a:lnSpc>
              <a:spcBef>
                <a:spcPts val="600"/>
              </a:spcBef>
              <a:spcAft>
                <a:spcPts val="0"/>
              </a:spcAft>
              <a:buClr>
                <a:srgbClr val="6600CC"/>
              </a:buClr>
              <a:buSzPts val="1200"/>
              <a:buFont typeface="Noto Sans Symbols"/>
              <a:buNone/>
              <a:defRPr b="1"/>
            </a:lvl1pPr>
            <a:lvl2pPr lvl="1" algn="l">
              <a:lnSpc>
                <a:spcPct val="120000"/>
              </a:lnSpc>
              <a:spcBef>
                <a:spcPts val="900"/>
              </a:spcBef>
              <a:spcAft>
                <a:spcPts val="0"/>
              </a:spcAft>
              <a:buSzPts val="1400"/>
              <a:buNone/>
              <a:defRPr/>
            </a:lvl2pPr>
            <a:lvl3pPr lvl="2" algn="l">
              <a:lnSpc>
                <a:spcPct val="120000"/>
              </a:lnSpc>
              <a:spcBef>
                <a:spcPts val="900"/>
              </a:spcBef>
              <a:spcAft>
                <a:spcPts val="0"/>
              </a:spcAft>
              <a:buSzPts val="1400"/>
              <a:buNone/>
              <a:defRPr/>
            </a:lvl3pPr>
            <a:lvl4pPr lvl="3" algn="l">
              <a:lnSpc>
                <a:spcPct val="120000"/>
              </a:lnSpc>
              <a:spcBef>
                <a:spcPts val="900"/>
              </a:spcBef>
              <a:spcAft>
                <a:spcPts val="0"/>
              </a:spcAft>
              <a:buSzPts val="1400"/>
              <a:buNone/>
              <a:defRPr/>
            </a:lvl4pPr>
            <a:lvl5pPr lvl="4" algn="l">
              <a:lnSpc>
                <a:spcPct val="120000"/>
              </a:lnSpc>
              <a:spcBef>
                <a:spcPts val="90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37"/>
          <p:cNvSpPr txBox="1">
            <a:spLocks noGrp="1"/>
          </p:cNvSpPr>
          <p:nvPr>
            <p:ph type="sldNum" idx="12"/>
          </p:nvPr>
        </p:nvSpPr>
        <p:spPr>
          <a:xfrm>
            <a:off x="8737600" y="6356351"/>
            <a:ext cx="2844800" cy="365125"/>
          </a:xfrm>
          <a:prstGeom prst="rect">
            <a:avLst/>
          </a:prstGeom>
          <a:noFill/>
          <a:ln>
            <a:noFill/>
          </a:ln>
        </p:spPr>
        <p:txBody>
          <a:bodyPr spcFirstLastPara="1" wrap="square" lIns="91375" tIns="45675" rIns="91375" bIns="45675" anchor="ctr" anchorCtr="0">
            <a:noAutofit/>
          </a:bodyPr>
          <a:lstStyle>
            <a:lvl1pPr marL="0" marR="0" lvl="0"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1pPr>
            <a:lvl2pPr marL="0" marR="0" lvl="1"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2pPr>
            <a:lvl3pPr marL="0" marR="0" lvl="2"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3pPr>
            <a:lvl4pPr marL="0" marR="0" lvl="3"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4pPr>
            <a:lvl5pPr marL="0" marR="0" lvl="4"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5pPr>
            <a:lvl6pPr marL="0" marR="0" lvl="5"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6pPr>
            <a:lvl7pPr marL="0" marR="0" lvl="6"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7pPr>
            <a:lvl8pPr marL="0" marR="0" lvl="7"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8pPr>
            <a:lvl9pPr marL="0" marR="0" lvl="8"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076155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19"/>
        <p:cNvGrpSpPr/>
        <p:nvPr/>
      </p:nvGrpSpPr>
      <p:grpSpPr>
        <a:xfrm>
          <a:off x="0" y="0"/>
          <a:ext cx="0" cy="0"/>
          <a:chOff x="0" y="0"/>
          <a:chExt cx="0" cy="0"/>
        </a:xfrm>
      </p:grpSpPr>
      <p:sp>
        <p:nvSpPr>
          <p:cNvPr id="20" name="Google Shape;20;p89"/>
          <p:cNvSpPr txBox="1">
            <a:spLocks noGrp="1"/>
          </p:cNvSpPr>
          <p:nvPr>
            <p:ph type="title"/>
          </p:nvPr>
        </p:nvSpPr>
        <p:spPr>
          <a:xfrm>
            <a:off x="639827" y="366950"/>
            <a:ext cx="7521127" cy="314028"/>
          </a:xfrm>
          <a:prstGeom prst="rect">
            <a:avLst/>
          </a:prstGeom>
          <a:noFill/>
          <a:ln>
            <a:noFill/>
          </a:ln>
        </p:spPr>
        <p:txBody>
          <a:bodyPr spcFirstLastPara="1" wrap="square" lIns="0" tIns="0" rIns="0" bIns="0" anchor="t" anchorCtr="0">
            <a:noAutofit/>
          </a:bodyPr>
          <a:lstStyle>
            <a:lvl1pPr marR="0" lvl="0" algn="l">
              <a:lnSpc>
                <a:spcPct val="90000"/>
              </a:lnSpc>
              <a:spcBef>
                <a:spcPts val="0"/>
              </a:spcBef>
              <a:spcAft>
                <a:spcPts val="0"/>
              </a:spcAft>
              <a:buSzPts val="1400"/>
              <a:buNone/>
              <a:defRPr sz="3200" b="1" i="0" u="none" strike="noStrike" cap="none">
                <a:solidFill>
                  <a:schemeClr val="accent1"/>
                </a:solidFill>
                <a:latin typeface="Candara"/>
                <a:ea typeface="Candara"/>
                <a:cs typeface="Candara"/>
                <a:sym typeface="Candara"/>
              </a:defRPr>
            </a:lvl1pPr>
            <a:lvl2pPr marR="0" lvl="1" algn="l">
              <a:lnSpc>
                <a:spcPct val="100000"/>
              </a:lnSpc>
              <a:spcBef>
                <a:spcPts val="0"/>
              </a:spcBef>
              <a:spcAft>
                <a:spcPts val="0"/>
              </a:spcAft>
              <a:buSzPts val="1400"/>
              <a:buNone/>
              <a:defRPr sz="1900" b="1" i="0" u="none" strike="noStrike" cap="none">
                <a:solidFill>
                  <a:schemeClr val="dk2"/>
                </a:solidFill>
                <a:latin typeface="Arial"/>
                <a:ea typeface="Arial"/>
                <a:cs typeface="Arial"/>
                <a:sym typeface="Arial"/>
              </a:defRPr>
            </a:lvl2pPr>
            <a:lvl3pPr marR="0" lvl="2" algn="l">
              <a:lnSpc>
                <a:spcPct val="100000"/>
              </a:lnSpc>
              <a:spcBef>
                <a:spcPts val="0"/>
              </a:spcBef>
              <a:spcAft>
                <a:spcPts val="0"/>
              </a:spcAft>
              <a:buSzPts val="1400"/>
              <a:buNone/>
              <a:defRPr sz="1900" b="1" i="0" u="none" strike="noStrike" cap="none">
                <a:solidFill>
                  <a:schemeClr val="dk2"/>
                </a:solidFill>
                <a:latin typeface="Arial"/>
                <a:ea typeface="Arial"/>
                <a:cs typeface="Arial"/>
                <a:sym typeface="Arial"/>
              </a:defRPr>
            </a:lvl3pPr>
            <a:lvl4pPr marR="0" lvl="3" algn="l">
              <a:lnSpc>
                <a:spcPct val="100000"/>
              </a:lnSpc>
              <a:spcBef>
                <a:spcPts val="0"/>
              </a:spcBef>
              <a:spcAft>
                <a:spcPts val="0"/>
              </a:spcAft>
              <a:buSzPts val="1400"/>
              <a:buNone/>
              <a:defRPr sz="1900" b="1" i="0" u="none" strike="noStrike" cap="none">
                <a:solidFill>
                  <a:schemeClr val="dk2"/>
                </a:solidFill>
                <a:latin typeface="Arial"/>
                <a:ea typeface="Arial"/>
                <a:cs typeface="Arial"/>
                <a:sym typeface="Arial"/>
              </a:defRPr>
            </a:lvl4pPr>
            <a:lvl5pPr marR="0" lvl="4" algn="l">
              <a:lnSpc>
                <a:spcPct val="100000"/>
              </a:lnSpc>
              <a:spcBef>
                <a:spcPts val="0"/>
              </a:spcBef>
              <a:spcAft>
                <a:spcPts val="0"/>
              </a:spcAft>
              <a:buSzPts val="1400"/>
              <a:buNone/>
              <a:defRPr sz="1900" b="1" i="0" u="none" strike="noStrike" cap="none">
                <a:solidFill>
                  <a:schemeClr val="dk2"/>
                </a:solidFill>
                <a:latin typeface="Arial"/>
                <a:ea typeface="Arial"/>
                <a:cs typeface="Arial"/>
                <a:sym typeface="Arial"/>
              </a:defRPr>
            </a:lvl5pPr>
            <a:lvl6pPr marR="0" lvl="5" algn="l">
              <a:lnSpc>
                <a:spcPct val="100000"/>
              </a:lnSpc>
              <a:spcBef>
                <a:spcPts val="0"/>
              </a:spcBef>
              <a:spcAft>
                <a:spcPts val="0"/>
              </a:spcAft>
              <a:buSzPts val="1400"/>
              <a:buNone/>
              <a:defRPr sz="1900" b="1" i="0" u="none" strike="noStrike" cap="none">
                <a:solidFill>
                  <a:schemeClr val="dk2"/>
                </a:solidFill>
                <a:latin typeface="Arial"/>
                <a:ea typeface="Arial"/>
                <a:cs typeface="Arial"/>
                <a:sym typeface="Arial"/>
              </a:defRPr>
            </a:lvl6pPr>
            <a:lvl7pPr marR="0" lvl="6" algn="l">
              <a:lnSpc>
                <a:spcPct val="100000"/>
              </a:lnSpc>
              <a:spcBef>
                <a:spcPts val="0"/>
              </a:spcBef>
              <a:spcAft>
                <a:spcPts val="0"/>
              </a:spcAft>
              <a:buSzPts val="1400"/>
              <a:buNone/>
              <a:defRPr sz="1900" b="1" i="0" u="none" strike="noStrike" cap="none">
                <a:solidFill>
                  <a:schemeClr val="dk2"/>
                </a:solidFill>
                <a:latin typeface="Arial"/>
                <a:ea typeface="Arial"/>
                <a:cs typeface="Arial"/>
                <a:sym typeface="Arial"/>
              </a:defRPr>
            </a:lvl7pPr>
            <a:lvl8pPr marR="0" lvl="7" algn="l">
              <a:lnSpc>
                <a:spcPct val="100000"/>
              </a:lnSpc>
              <a:spcBef>
                <a:spcPts val="0"/>
              </a:spcBef>
              <a:spcAft>
                <a:spcPts val="0"/>
              </a:spcAft>
              <a:buSzPts val="1400"/>
              <a:buNone/>
              <a:defRPr sz="1900" b="1" i="0" u="none" strike="noStrike" cap="none">
                <a:solidFill>
                  <a:schemeClr val="dk2"/>
                </a:solidFill>
                <a:latin typeface="Arial"/>
                <a:ea typeface="Arial"/>
                <a:cs typeface="Arial"/>
                <a:sym typeface="Arial"/>
              </a:defRPr>
            </a:lvl8pPr>
            <a:lvl9pPr marR="0" lvl="8" algn="l">
              <a:lnSpc>
                <a:spcPct val="100000"/>
              </a:lnSpc>
              <a:spcBef>
                <a:spcPts val="0"/>
              </a:spcBef>
              <a:spcAft>
                <a:spcPts val="0"/>
              </a:spcAft>
              <a:buSzPts val="1400"/>
              <a:buNone/>
              <a:defRPr sz="1900" b="1" i="0" u="none" strike="noStrike" cap="none">
                <a:solidFill>
                  <a:schemeClr val="dk2"/>
                </a:solidFill>
                <a:latin typeface="Arial"/>
                <a:ea typeface="Arial"/>
                <a:cs typeface="Arial"/>
                <a:sym typeface="Arial"/>
              </a:defRPr>
            </a:lvl9pPr>
          </a:lstStyle>
          <a:p>
            <a:endParaRPr/>
          </a:p>
        </p:txBody>
      </p:sp>
    </p:spTree>
    <p:extLst>
      <p:ext uri="{BB962C8B-B14F-4D97-AF65-F5344CB8AC3E}">
        <p14:creationId xmlns:p14="http://schemas.microsoft.com/office/powerpoint/2010/main" val="30293473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Diseño personalizad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7071FD6-5E10-0B78-5E7E-FC8BADA63247}"/>
              </a:ext>
            </a:extLst>
          </p:cNvPr>
          <p:cNvSpPr/>
          <p:nvPr userDrawn="1"/>
        </p:nvSpPr>
        <p:spPr>
          <a:xfrm>
            <a:off x="0" y="-18261"/>
            <a:ext cx="6105571" cy="6876261"/>
          </a:xfrm>
          <a:prstGeom prst="rect">
            <a:avLst/>
          </a:prstGeom>
          <a:solidFill>
            <a:srgbClr val="005B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5" name="Straight Connector 2">
            <a:extLst>
              <a:ext uri="{FF2B5EF4-FFF2-40B4-BE49-F238E27FC236}">
                <a16:creationId xmlns:a16="http://schemas.microsoft.com/office/drawing/2014/main" id="{1142C450-50E3-4CC2-241B-708232D50125}"/>
              </a:ext>
            </a:extLst>
          </p:cNvPr>
          <p:cNvCxnSpPr/>
          <p:nvPr userDrawn="1"/>
        </p:nvCxnSpPr>
        <p:spPr>
          <a:xfrm>
            <a:off x="0" y="1113452"/>
            <a:ext cx="12192000" cy="0"/>
          </a:xfrm>
          <a:prstGeom prst="line">
            <a:avLst/>
          </a:prstGeom>
          <a:ln w="19050">
            <a:solidFill>
              <a:srgbClr val="005BAA"/>
            </a:solidFill>
          </a:ln>
        </p:spPr>
        <p:style>
          <a:lnRef idx="1">
            <a:schemeClr val="accent1"/>
          </a:lnRef>
          <a:fillRef idx="0">
            <a:schemeClr val="accent1"/>
          </a:fillRef>
          <a:effectRef idx="0">
            <a:schemeClr val="accent1"/>
          </a:effectRef>
          <a:fontRef idx="minor">
            <a:schemeClr val="tx1"/>
          </a:fontRef>
        </p:style>
      </p:cxnSp>
      <p:sp>
        <p:nvSpPr>
          <p:cNvPr id="9" name="CuadroTexto 11">
            <a:extLst>
              <a:ext uri="{FF2B5EF4-FFF2-40B4-BE49-F238E27FC236}">
                <a16:creationId xmlns:a16="http://schemas.microsoft.com/office/drawing/2014/main" id="{EE8404CF-60AE-7B2A-9931-947E9CA3DB7C}"/>
              </a:ext>
            </a:extLst>
          </p:cNvPr>
          <p:cNvSpPr txBox="1"/>
          <p:nvPr userDrawn="1"/>
        </p:nvSpPr>
        <p:spPr>
          <a:xfrm>
            <a:off x="758271" y="1928963"/>
            <a:ext cx="4336789" cy="830997"/>
          </a:xfrm>
          <a:prstGeom prst="rect">
            <a:avLst/>
          </a:prstGeom>
          <a:noFill/>
        </p:spPr>
        <p:txBody>
          <a:bodyPr wrap="square" rtlCol="0">
            <a:spAutoFit/>
          </a:bodyPr>
          <a:lstStyle/>
          <a:p>
            <a:r>
              <a:rPr lang="hr-HR" sz="2400" dirty="0">
                <a:solidFill>
                  <a:schemeClr val="bg1"/>
                </a:solidFill>
                <a:latin typeface="Verdana" panose="020B0604030504040204" pitchFamily="34" charset="0"/>
                <a:ea typeface="Verdana" panose="020B0604030504040204" pitchFamily="34" charset="0"/>
                <a:cs typeface="Roboto" panose="02000000000000000000" pitchFamily="2" charset="0"/>
              </a:rPr>
              <a:t>1</a:t>
            </a:r>
            <a:r>
              <a:rPr lang="es-ES" sz="2400" dirty="0">
                <a:solidFill>
                  <a:schemeClr val="bg1"/>
                </a:solidFill>
                <a:latin typeface="Verdana" panose="020B0604030504040204" pitchFamily="34" charset="0"/>
                <a:ea typeface="Verdana" panose="020B0604030504040204" pitchFamily="34" charset="0"/>
                <a:cs typeface="Roboto" panose="02000000000000000000" pitchFamily="2" charset="0"/>
              </a:rPr>
              <a:t>.</a:t>
            </a:r>
            <a:r>
              <a:rPr lang="hr-HR" sz="2400" dirty="0">
                <a:solidFill>
                  <a:schemeClr val="bg1"/>
                </a:solidFill>
                <a:latin typeface="Verdana" panose="020B0604030504040204" pitchFamily="34" charset="0"/>
                <a:ea typeface="Verdana" panose="020B0604030504040204" pitchFamily="34" charset="0"/>
                <a:cs typeface="Roboto" panose="02000000000000000000" pitchFamily="2" charset="0"/>
              </a:rPr>
              <a:t>1</a:t>
            </a:r>
            <a:r>
              <a:rPr lang="es-ES" sz="2400" dirty="0">
                <a:solidFill>
                  <a:schemeClr val="bg1"/>
                </a:solidFill>
                <a:latin typeface="Verdana" panose="020B0604030504040204" pitchFamily="34" charset="0"/>
                <a:ea typeface="Verdana" panose="020B0604030504040204" pitchFamily="34" charset="0"/>
                <a:cs typeface="Roboto" panose="02000000000000000000" pitchFamily="2" charset="0"/>
              </a:rPr>
              <a:t>. </a:t>
            </a:r>
          </a:p>
          <a:p>
            <a:r>
              <a:rPr lang="hr-HR" sz="2400" dirty="0" err="1">
                <a:solidFill>
                  <a:schemeClr val="bg1"/>
                </a:solidFill>
                <a:latin typeface="Verdana" panose="020B0604030504040204" pitchFamily="34" charset="0"/>
                <a:ea typeface="Verdana" panose="020B0604030504040204" pitchFamily="34" charset="0"/>
                <a:cs typeface="Roboto" panose="02000000000000000000" pitchFamily="2" charset="0"/>
              </a:rPr>
              <a:t>Lorem</a:t>
            </a:r>
            <a:r>
              <a:rPr lang="hr-HR" sz="2400" dirty="0">
                <a:solidFill>
                  <a:schemeClr val="bg1"/>
                </a:solidFill>
                <a:latin typeface="Verdana" panose="020B0604030504040204" pitchFamily="34" charset="0"/>
                <a:ea typeface="Verdana" panose="020B0604030504040204" pitchFamily="34" charset="0"/>
                <a:cs typeface="Roboto" panose="02000000000000000000" pitchFamily="2" charset="0"/>
              </a:rPr>
              <a:t> </a:t>
            </a:r>
            <a:r>
              <a:rPr lang="hr-HR" sz="2400" dirty="0" err="1">
                <a:solidFill>
                  <a:schemeClr val="bg1"/>
                </a:solidFill>
                <a:latin typeface="Verdana" panose="020B0604030504040204" pitchFamily="34" charset="0"/>
                <a:ea typeface="Verdana" panose="020B0604030504040204" pitchFamily="34" charset="0"/>
                <a:cs typeface="Roboto" panose="02000000000000000000" pitchFamily="2" charset="0"/>
              </a:rPr>
              <a:t>ipsum</a:t>
            </a:r>
            <a:endParaRPr lang="es-ES" sz="2400" dirty="0">
              <a:solidFill>
                <a:schemeClr val="bg1"/>
              </a:solidFill>
              <a:latin typeface="Verdana" panose="020B0604030504040204" pitchFamily="34" charset="0"/>
              <a:ea typeface="Verdana" panose="020B0604030504040204" pitchFamily="34" charset="0"/>
              <a:cs typeface="Roboto" panose="02000000000000000000" pitchFamily="2" charset="0"/>
            </a:endParaRPr>
          </a:p>
        </p:txBody>
      </p:sp>
      <p:sp>
        <p:nvSpPr>
          <p:cNvPr id="10" name="CuadroTexto 9">
            <a:extLst>
              <a:ext uri="{FF2B5EF4-FFF2-40B4-BE49-F238E27FC236}">
                <a16:creationId xmlns:a16="http://schemas.microsoft.com/office/drawing/2014/main" id="{BBD42A0E-7BD3-FF0A-5BEC-7D48968AD3A0}"/>
              </a:ext>
            </a:extLst>
          </p:cNvPr>
          <p:cNvSpPr txBox="1"/>
          <p:nvPr userDrawn="1"/>
        </p:nvSpPr>
        <p:spPr>
          <a:xfrm>
            <a:off x="750433" y="3343941"/>
            <a:ext cx="3986667" cy="1440010"/>
          </a:xfrm>
          <a:prstGeom prst="rect">
            <a:avLst/>
          </a:prstGeom>
          <a:noFill/>
        </p:spPr>
        <p:txBody>
          <a:bodyPr wrap="square" rtlCol="0">
            <a:spAutoFit/>
          </a:bodyPr>
          <a:lstStyle/>
          <a:p>
            <a:pPr marR="0" algn="l" rtl="0">
              <a:lnSpc>
                <a:spcPct val="150000"/>
              </a:lnSpc>
            </a:pPr>
            <a:r>
              <a:rPr lang="en-US" sz="1800" b="0" i="0" u="none" strike="noStrike" baseline="30000" dirty="0">
                <a:solidFill>
                  <a:schemeClr val="bg1"/>
                </a:solidFill>
                <a:latin typeface="Verdana" panose="020B0604030504040204" pitchFamily="34" charset="0"/>
                <a:ea typeface="Verdana" panose="020B0604030504040204" pitchFamily="34" charset="0"/>
              </a:rPr>
              <a:t>Qui </a:t>
            </a:r>
            <a:r>
              <a:rPr lang="en-US" sz="1800" b="0" i="0" u="none" strike="noStrike" baseline="30000" dirty="0" err="1">
                <a:solidFill>
                  <a:schemeClr val="bg1"/>
                </a:solidFill>
                <a:latin typeface="Verdana" panose="020B0604030504040204" pitchFamily="34" charset="0"/>
                <a:ea typeface="Verdana" panose="020B0604030504040204" pitchFamily="34" charset="0"/>
              </a:rPr>
              <a:t>quas</a:t>
            </a:r>
            <a:r>
              <a:rPr lang="en-US" sz="1800" b="0" i="0" u="none" strike="noStrike" baseline="30000" dirty="0">
                <a:solidFill>
                  <a:schemeClr val="bg1"/>
                </a:solidFill>
                <a:latin typeface="Verdana" panose="020B0604030504040204" pitchFamily="34" charset="0"/>
                <a:ea typeface="Verdana" panose="020B0604030504040204" pitchFamily="34" charset="0"/>
              </a:rPr>
              <a:t> </a:t>
            </a:r>
            <a:r>
              <a:rPr lang="en-US" sz="1800" b="0" i="0" u="none" strike="noStrike" baseline="30000" dirty="0" err="1">
                <a:solidFill>
                  <a:schemeClr val="bg1"/>
                </a:solidFill>
                <a:latin typeface="Verdana" panose="020B0604030504040204" pitchFamily="34" charset="0"/>
                <a:ea typeface="Verdana" panose="020B0604030504040204" pitchFamily="34" charset="0"/>
              </a:rPr>
              <a:t>dit</a:t>
            </a:r>
            <a:r>
              <a:rPr lang="en-US" sz="1800" b="0" i="0" u="none" strike="noStrike" baseline="30000" dirty="0">
                <a:solidFill>
                  <a:schemeClr val="bg1"/>
                </a:solidFill>
                <a:latin typeface="Verdana" panose="020B0604030504040204" pitchFamily="34" charset="0"/>
                <a:ea typeface="Verdana" panose="020B0604030504040204" pitchFamily="34" charset="0"/>
              </a:rPr>
              <a:t> </a:t>
            </a:r>
            <a:r>
              <a:rPr lang="en-US" sz="1800" b="0" i="0" u="none" strike="noStrike" baseline="30000" dirty="0" err="1">
                <a:solidFill>
                  <a:schemeClr val="bg1"/>
                </a:solidFill>
                <a:latin typeface="Verdana" panose="020B0604030504040204" pitchFamily="34" charset="0"/>
                <a:ea typeface="Verdana" panose="020B0604030504040204" pitchFamily="34" charset="0"/>
              </a:rPr>
              <a:t>porero</a:t>
            </a:r>
            <a:r>
              <a:rPr lang="en-US" sz="1800" b="0" i="0" u="none" strike="noStrike" baseline="30000" dirty="0">
                <a:solidFill>
                  <a:schemeClr val="bg1"/>
                </a:solidFill>
                <a:latin typeface="Verdana" panose="020B0604030504040204" pitchFamily="34" charset="0"/>
                <a:ea typeface="Verdana" panose="020B0604030504040204" pitchFamily="34" charset="0"/>
              </a:rPr>
              <a:t> </a:t>
            </a:r>
            <a:r>
              <a:rPr lang="en-US" sz="1800" b="0" i="0" u="none" strike="noStrike" baseline="30000" dirty="0" err="1">
                <a:solidFill>
                  <a:schemeClr val="bg1"/>
                </a:solidFill>
                <a:latin typeface="Verdana" panose="020B0604030504040204" pitchFamily="34" charset="0"/>
                <a:ea typeface="Verdana" panose="020B0604030504040204" pitchFamily="34" charset="0"/>
              </a:rPr>
              <a:t>voluptation</a:t>
            </a:r>
            <a:r>
              <a:rPr lang="en-US" sz="1800" b="0" i="0" u="none" strike="noStrike" baseline="30000" dirty="0">
                <a:solidFill>
                  <a:schemeClr val="bg1"/>
                </a:solidFill>
                <a:latin typeface="Verdana" panose="020B0604030504040204" pitchFamily="34" charset="0"/>
                <a:ea typeface="Verdana" panose="020B0604030504040204" pitchFamily="34" charset="0"/>
              </a:rPr>
              <a:t> re et </a:t>
            </a:r>
            <a:r>
              <a:rPr lang="en-US" sz="1800" b="0" i="0" u="none" strike="noStrike" baseline="30000" dirty="0" err="1">
                <a:solidFill>
                  <a:schemeClr val="bg1"/>
                </a:solidFill>
                <a:latin typeface="Verdana" panose="020B0604030504040204" pitchFamily="34" charset="0"/>
                <a:ea typeface="Verdana" panose="020B0604030504040204" pitchFamily="34" charset="0"/>
              </a:rPr>
              <a:t>el</a:t>
            </a:r>
            <a:r>
              <a:rPr lang="en-US" sz="1800" b="0" i="0" u="none" strike="noStrike" baseline="30000" dirty="0">
                <a:solidFill>
                  <a:schemeClr val="bg1"/>
                </a:solidFill>
                <a:latin typeface="Verdana" panose="020B0604030504040204" pitchFamily="34" charset="0"/>
                <a:ea typeface="Verdana" panose="020B0604030504040204" pitchFamily="34" charset="0"/>
              </a:rPr>
              <a:t> </a:t>
            </a:r>
            <a:r>
              <a:rPr lang="en-US" sz="1800" b="0" i="0" u="none" strike="noStrike" baseline="30000" dirty="0" err="1">
                <a:solidFill>
                  <a:schemeClr val="bg1"/>
                </a:solidFill>
                <a:latin typeface="Verdana" panose="020B0604030504040204" pitchFamily="34" charset="0"/>
                <a:ea typeface="Verdana" panose="020B0604030504040204" pitchFamily="34" charset="0"/>
              </a:rPr>
              <a:t>erumqui</a:t>
            </a:r>
            <a:r>
              <a:rPr lang="en-US" sz="1800" b="0" i="0" u="none" strike="noStrike" baseline="30000" dirty="0">
                <a:solidFill>
                  <a:schemeClr val="bg1"/>
                </a:solidFill>
                <a:latin typeface="Verdana" panose="020B0604030504040204" pitchFamily="34" charset="0"/>
                <a:ea typeface="Verdana" panose="020B0604030504040204" pitchFamily="34" charset="0"/>
              </a:rPr>
              <a:t> </a:t>
            </a:r>
            <a:r>
              <a:rPr lang="en-US" sz="1800" b="0" i="0" u="none" strike="noStrike" baseline="30000" dirty="0" err="1">
                <a:solidFill>
                  <a:schemeClr val="bg1"/>
                </a:solidFill>
                <a:latin typeface="Verdana" panose="020B0604030504040204" pitchFamily="34" charset="0"/>
                <a:ea typeface="Verdana" panose="020B0604030504040204" pitchFamily="34" charset="0"/>
              </a:rPr>
              <a:t>dipsus</a:t>
            </a:r>
            <a:r>
              <a:rPr lang="en-US" sz="1800" b="0" i="0" u="none" strike="noStrike" baseline="30000" dirty="0">
                <a:solidFill>
                  <a:schemeClr val="bg1"/>
                </a:solidFill>
                <a:latin typeface="Verdana" panose="020B0604030504040204" pitchFamily="34" charset="0"/>
                <a:ea typeface="Verdana" panose="020B0604030504040204" pitchFamily="34" charset="0"/>
              </a:rPr>
              <a:t> que </a:t>
            </a:r>
            <a:r>
              <a:rPr lang="en-US" sz="1800" b="0" i="0" u="none" strike="noStrike" baseline="30000" dirty="0" err="1">
                <a:solidFill>
                  <a:schemeClr val="bg1"/>
                </a:solidFill>
                <a:latin typeface="Verdana" panose="020B0604030504040204" pitchFamily="34" charset="0"/>
                <a:ea typeface="Verdana" panose="020B0604030504040204" pitchFamily="34" charset="0"/>
              </a:rPr>
              <a:t>nos</a:t>
            </a:r>
            <a:r>
              <a:rPr lang="en-US" sz="1800" b="0" i="0" u="none" strike="noStrike" baseline="30000" dirty="0">
                <a:solidFill>
                  <a:schemeClr val="bg1"/>
                </a:solidFill>
                <a:latin typeface="Verdana" panose="020B0604030504040204" pitchFamily="34" charset="0"/>
                <a:ea typeface="Verdana" panose="020B0604030504040204" pitchFamily="34" charset="0"/>
              </a:rPr>
              <a:t> </a:t>
            </a:r>
            <a:r>
              <a:rPr lang="en-US" sz="1800" b="0" i="0" u="none" strike="noStrike" baseline="30000" dirty="0" err="1">
                <a:solidFill>
                  <a:schemeClr val="bg1"/>
                </a:solidFill>
                <a:latin typeface="Verdana" panose="020B0604030504040204" pitchFamily="34" charset="0"/>
                <a:ea typeface="Verdana" panose="020B0604030504040204" pitchFamily="34" charset="0"/>
              </a:rPr>
              <a:t>adio</a:t>
            </a:r>
            <a:r>
              <a:rPr lang="en-US" sz="1800" b="0" i="0" u="none" strike="noStrike" baseline="30000" dirty="0">
                <a:solidFill>
                  <a:schemeClr val="bg1"/>
                </a:solidFill>
                <a:latin typeface="Verdana" panose="020B0604030504040204" pitchFamily="34" charset="0"/>
                <a:ea typeface="Verdana" panose="020B0604030504040204" pitchFamily="34" charset="0"/>
              </a:rPr>
              <a:t> mod </a:t>
            </a:r>
            <a:r>
              <a:rPr lang="en-US" sz="1800" b="0" i="0" u="none" strike="noStrike" baseline="30000" dirty="0" err="1">
                <a:solidFill>
                  <a:schemeClr val="bg1"/>
                </a:solidFill>
                <a:latin typeface="Verdana" panose="020B0604030504040204" pitchFamily="34" charset="0"/>
                <a:ea typeface="Verdana" panose="020B0604030504040204" pitchFamily="34" charset="0"/>
              </a:rPr>
              <a:t>ut</a:t>
            </a:r>
            <a:r>
              <a:rPr lang="en-US" sz="1800" b="0" i="0" u="none" strike="noStrike" baseline="30000" dirty="0">
                <a:solidFill>
                  <a:schemeClr val="bg1"/>
                </a:solidFill>
                <a:latin typeface="Verdana" panose="020B0604030504040204" pitchFamily="34" charset="0"/>
                <a:ea typeface="Verdana" panose="020B0604030504040204" pitchFamily="34" charset="0"/>
              </a:rPr>
              <a:t> rest </a:t>
            </a:r>
            <a:r>
              <a:rPr lang="en-US" sz="1800" b="0" i="0" u="none" strike="noStrike" baseline="30000" dirty="0" err="1">
                <a:solidFill>
                  <a:schemeClr val="bg1"/>
                </a:solidFill>
                <a:latin typeface="Verdana" panose="020B0604030504040204" pitchFamily="34" charset="0"/>
                <a:ea typeface="Verdana" panose="020B0604030504040204" pitchFamily="34" charset="0"/>
              </a:rPr>
              <a:t>accum</a:t>
            </a:r>
            <a:r>
              <a:rPr lang="en-US" sz="1800" b="0" i="0" u="none" strike="noStrike" baseline="30000" dirty="0">
                <a:solidFill>
                  <a:schemeClr val="bg1"/>
                </a:solidFill>
                <a:latin typeface="Verdana" panose="020B0604030504040204" pitchFamily="34" charset="0"/>
                <a:ea typeface="Verdana" panose="020B0604030504040204" pitchFamily="34" charset="0"/>
              </a:rPr>
              <a:t> </a:t>
            </a:r>
            <a:r>
              <a:rPr lang="en-US" sz="1800" b="0" i="0" u="none" strike="noStrike" baseline="30000" dirty="0" err="1">
                <a:solidFill>
                  <a:schemeClr val="bg1"/>
                </a:solidFill>
                <a:latin typeface="Verdana" panose="020B0604030504040204" pitchFamily="34" charset="0"/>
                <a:ea typeface="Verdana" panose="020B0604030504040204" pitchFamily="34" charset="0"/>
              </a:rPr>
              <a:t>autempo</a:t>
            </a:r>
            <a:r>
              <a:rPr lang="en-US" sz="1800" b="0" i="0" u="none" strike="noStrike" baseline="30000" dirty="0">
                <a:solidFill>
                  <a:schemeClr val="bg1"/>
                </a:solidFill>
                <a:latin typeface="Verdana" panose="020B0604030504040204" pitchFamily="34" charset="0"/>
                <a:ea typeface="Verdana" panose="020B0604030504040204" pitchFamily="34" charset="0"/>
              </a:rPr>
              <a:t> </a:t>
            </a:r>
            <a:r>
              <a:rPr lang="en-US" sz="1800" b="0" i="0" u="none" strike="noStrike" baseline="30000" dirty="0" err="1">
                <a:solidFill>
                  <a:schemeClr val="bg1"/>
                </a:solidFill>
                <a:latin typeface="Verdana" panose="020B0604030504040204" pitchFamily="34" charset="0"/>
                <a:ea typeface="Verdana" panose="020B0604030504040204" pitchFamily="34" charset="0"/>
              </a:rPr>
              <a:t>riossin</a:t>
            </a:r>
            <a:r>
              <a:rPr lang="en-US" sz="1800" b="0" i="0" u="none" strike="noStrike" baseline="30000" dirty="0">
                <a:solidFill>
                  <a:schemeClr val="bg1"/>
                </a:solidFill>
                <a:latin typeface="Verdana" panose="020B0604030504040204" pitchFamily="34" charset="0"/>
                <a:ea typeface="Verdana" panose="020B0604030504040204" pitchFamily="34" charset="0"/>
              </a:rPr>
              <a:t> </a:t>
            </a:r>
            <a:r>
              <a:rPr lang="en-US" sz="1800" b="0" i="0" u="none" strike="noStrike" baseline="30000" dirty="0" err="1">
                <a:solidFill>
                  <a:schemeClr val="bg1"/>
                </a:solidFill>
                <a:latin typeface="Verdana" panose="020B0604030504040204" pitchFamily="34" charset="0"/>
                <a:ea typeface="Verdana" panose="020B0604030504040204" pitchFamily="34" charset="0"/>
              </a:rPr>
              <a:t>totaeriti</a:t>
            </a:r>
            <a:r>
              <a:rPr lang="en-US" sz="1800" b="0" i="0" u="none" strike="noStrike" baseline="30000" dirty="0">
                <a:solidFill>
                  <a:schemeClr val="bg1"/>
                </a:solidFill>
                <a:latin typeface="Verdana" panose="020B0604030504040204" pitchFamily="34" charset="0"/>
                <a:ea typeface="Verdana" panose="020B0604030504040204" pitchFamily="34" charset="0"/>
              </a:rPr>
              <a:t> </a:t>
            </a:r>
            <a:r>
              <a:rPr lang="en-US" sz="1800" b="0" i="0" u="none" strike="noStrike" baseline="30000" dirty="0" err="1">
                <a:solidFill>
                  <a:schemeClr val="bg1"/>
                </a:solidFill>
                <a:latin typeface="Verdana" panose="020B0604030504040204" pitchFamily="34" charset="0"/>
                <a:ea typeface="Verdana" panose="020B0604030504040204" pitchFamily="34" charset="0"/>
              </a:rPr>
              <a:t>blaborum</a:t>
            </a:r>
            <a:r>
              <a:rPr lang="en-US" sz="1800" b="0" i="0" u="none" strike="noStrike" baseline="30000" dirty="0">
                <a:solidFill>
                  <a:schemeClr val="bg1"/>
                </a:solidFill>
                <a:latin typeface="Verdana" panose="020B0604030504040204" pitchFamily="34" charset="0"/>
                <a:ea typeface="Verdana" panose="020B0604030504040204" pitchFamily="34" charset="0"/>
              </a:rPr>
              <a:t> </a:t>
            </a:r>
            <a:r>
              <a:rPr lang="en-US" sz="1800" b="0" i="0" u="none" strike="noStrike" baseline="30000" dirty="0" err="1">
                <a:solidFill>
                  <a:schemeClr val="bg1"/>
                </a:solidFill>
                <a:latin typeface="Verdana" panose="020B0604030504040204" pitchFamily="34" charset="0"/>
                <a:ea typeface="Verdana" panose="020B0604030504040204" pitchFamily="34" charset="0"/>
              </a:rPr>
              <a:t>debitat</a:t>
            </a:r>
            <a:r>
              <a:rPr lang="en-US" sz="1800" b="0" i="0" u="none" strike="noStrike" baseline="30000" dirty="0">
                <a:solidFill>
                  <a:schemeClr val="bg1"/>
                </a:solidFill>
                <a:latin typeface="Verdana" panose="020B0604030504040204" pitchFamily="34" charset="0"/>
                <a:ea typeface="Verdana" panose="020B0604030504040204" pitchFamily="34" charset="0"/>
              </a:rPr>
              <a:t> </a:t>
            </a:r>
            <a:r>
              <a:rPr lang="en-US" sz="1800" b="0" i="0" u="none" strike="noStrike" baseline="30000" dirty="0" err="1">
                <a:solidFill>
                  <a:schemeClr val="bg1"/>
                </a:solidFill>
                <a:latin typeface="Verdana" panose="020B0604030504040204" pitchFamily="34" charset="0"/>
                <a:ea typeface="Verdana" panose="020B0604030504040204" pitchFamily="34" charset="0"/>
              </a:rPr>
              <a:t>enditae</a:t>
            </a:r>
            <a:r>
              <a:rPr lang="en-US" sz="1800" b="0" i="0" u="none" strike="noStrike" baseline="30000" dirty="0">
                <a:solidFill>
                  <a:schemeClr val="bg1"/>
                </a:solidFill>
                <a:latin typeface="Verdana" panose="020B0604030504040204" pitchFamily="34" charset="0"/>
                <a:ea typeface="Verdana" panose="020B0604030504040204" pitchFamily="34" charset="0"/>
              </a:rPr>
              <a:t> </a:t>
            </a:r>
            <a:r>
              <a:rPr lang="en-US" sz="1800" b="0" i="0" u="none" strike="noStrike" baseline="30000" dirty="0" err="1">
                <a:solidFill>
                  <a:schemeClr val="bg1"/>
                </a:solidFill>
                <a:latin typeface="Verdana" panose="020B0604030504040204" pitchFamily="34" charset="0"/>
                <a:ea typeface="Verdana" panose="020B0604030504040204" pitchFamily="34" charset="0"/>
              </a:rPr>
              <a:t>percillutet</a:t>
            </a:r>
            <a:r>
              <a:rPr lang="en-US" sz="1800" b="0" i="0" u="none" strike="noStrike" baseline="30000" dirty="0">
                <a:solidFill>
                  <a:schemeClr val="bg1"/>
                </a:solidFill>
                <a:latin typeface="Verdana" panose="020B0604030504040204" pitchFamily="34" charset="0"/>
                <a:ea typeface="Verdana" panose="020B0604030504040204" pitchFamily="34" charset="0"/>
              </a:rPr>
              <a:t> </a:t>
            </a:r>
            <a:r>
              <a:rPr lang="en-US" sz="1800" b="0" i="0" u="none" strike="noStrike" baseline="30000" dirty="0" err="1">
                <a:solidFill>
                  <a:schemeClr val="bg1"/>
                </a:solidFill>
                <a:latin typeface="Verdana" panose="020B0604030504040204" pitchFamily="34" charset="0"/>
                <a:ea typeface="Verdana" panose="020B0604030504040204" pitchFamily="34" charset="0"/>
              </a:rPr>
              <a:t>fugia</a:t>
            </a:r>
            <a:r>
              <a:rPr lang="en-US" sz="1800" b="0" i="0" u="none" strike="noStrike" baseline="30000" dirty="0">
                <a:solidFill>
                  <a:schemeClr val="bg1"/>
                </a:solidFill>
                <a:latin typeface="Verdana" panose="020B0604030504040204" pitchFamily="34" charset="0"/>
                <a:ea typeface="Verdana" panose="020B0604030504040204" pitchFamily="34" charset="0"/>
              </a:rPr>
              <a:t> </a:t>
            </a:r>
            <a:r>
              <a:rPr lang="en-US" sz="1800" b="0" i="0" u="none" strike="noStrike" baseline="30000" dirty="0" err="1">
                <a:solidFill>
                  <a:schemeClr val="bg1"/>
                </a:solidFill>
                <a:latin typeface="Verdana" panose="020B0604030504040204" pitchFamily="34" charset="0"/>
                <a:ea typeface="Verdana" panose="020B0604030504040204" pitchFamily="34" charset="0"/>
              </a:rPr>
              <a:t>etus</a:t>
            </a:r>
            <a:r>
              <a:rPr lang="en-US" sz="1800" b="0" i="0" u="none" strike="noStrike" baseline="30000" dirty="0">
                <a:solidFill>
                  <a:schemeClr val="bg1"/>
                </a:solidFill>
                <a:latin typeface="Verdana" panose="020B0604030504040204" pitchFamily="34" charset="0"/>
                <a:ea typeface="Verdana" panose="020B0604030504040204" pitchFamily="34" charset="0"/>
              </a:rPr>
              <a:t> </a:t>
            </a:r>
            <a:r>
              <a:rPr lang="en-US" sz="1800" b="0" i="0" u="none" strike="noStrike" baseline="30000" dirty="0" err="1">
                <a:solidFill>
                  <a:schemeClr val="bg1"/>
                </a:solidFill>
                <a:latin typeface="Verdana" panose="020B0604030504040204" pitchFamily="34" charset="0"/>
                <a:ea typeface="Verdana" panose="020B0604030504040204" pitchFamily="34" charset="0"/>
              </a:rPr>
              <a:t>eos</a:t>
            </a:r>
            <a:r>
              <a:rPr lang="en-US" sz="1800" b="0" i="0" u="none" strike="noStrike" baseline="30000" dirty="0">
                <a:solidFill>
                  <a:schemeClr val="bg1"/>
                </a:solidFill>
                <a:latin typeface="Verdana" panose="020B0604030504040204" pitchFamily="34" charset="0"/>
                <a:ea typeface="Verdana" panose="020B0604030504040204" pitchFamily="34" charset="0"/>
              </a:rPr>
              <a:t> sim </a:t>
            </a:r>
            <a:r>
              <a:rPr lang="en-US" sz="1800" b="0" i="0" u="none" strike="noStrike" baseline="30000" dirty="0" err="1">
                <a:solidFill>
                  <a:schemeClr val="bg1"/>
                </a:solidFill>
                <a:latin typeface="Verdana" panose="020B0604030504040204" pitchFamily="34" charset="0"/>
                <a:ea typeface="Verdana" panose="020B0604030504040204" pitchFamily="34" charset="0"/>
              </a:rPr>
              <a:t>recepra</a:t>
            </a:r>
            <a:r>
              <a:rPr lang="en-US" sz="1800" b="0" i="0" u="none" strike="noStrike" baseline="30000" dirty="0">
                <a:solidFill>
                  <a:schemeClr val="bg1"/>
                </a:solidFill>
                <a:latin typeface="Verdana" panose="020B0604030504040204" pitchFamily="34" charset="0"/>
                <a:ea typeface="Verdana" panose="020B0604030504040204" pitchFamily="34" charset="0"/>
              </a:rPr>
              <a:t> </a:t>
            </a:r>
            <a:r>
              <a:rPr lang="en-US" sz="1800" b="0" i="0" u="none" strike="noStrike" baseline="30000" dirty="0" err="1">
                <a:solidFill>
                  <a:schemeClr val="bg1"/>
                </a:solidFill>
                <a:latin typeface="Verdana" panose="020B0604030504040204" pitchFamily="34" charset="0"/>
                <a:ea typeface="Verdana" panose="020B0604030504040204" pitchFamily="34" charset="0"/>
              </a:rPr>
              <a:t>expeles</a:t>
            </a:r>
            <a:r>
              <a:rPr lang="en-US" sz="1800" b="0" i="0" u="none" strike="noStrike" baseline="30000" dirty="0">
                <a:solidFill>
                  <a:schemeClr val="bg1"/>
                </a:solidFill>
                <a:latin typeface="Verdana" panose="020B0604030504040204" pitchFamily="34" charset="0"/>
                <a:ea typeface="Verdana" panose="020B0604030504040204" pitchFamily="34" charset="0"/>
              </a:rPr>
              <a:t> qui </a:t>
            </a:r>
            <a:r>
              <a:rPr lang="en-US" sz="1800" b="0" i="0" u="none" strike="noStrike" baseline="30000" dirty="0" err="1">
                <a:solidFill>
                  <a:schemeClr val="bg1"/>
                </a:solidFill>
                <a:latin typeface="Verdana" panose="020B0604030504040204" pitchFamily="34" charset="0"/>
                <a:ea typeface="Verdana" panose="020B0604030504040204" pitchFamily="34" charset="0"/>
              </a:rPr>
              <a:t>tem</a:t>
            </a:r>
            <a:r>
              <a:rPr lang="en-US" sz="1800" b="0" i="0" u="none" strike="noStrike" baseline="30000" dirty="0">
                <a:solidFill>
                  <a:schemeClr val="bg1"/>
                </a:solidFill>
                <a:latin typeface="Verdana" panose="020B0604030504040204" pitchFamily="34" charset="0"/>
                <a:ea typeface="Verdana" panose="020B0604030504040204" pitchFamily="34" charset="0"/>
              </a:rPr>
              <a:t> </a:t>
            </a:r>
            <a:r>
              <a:rPr lang="en-US" sz="1800" b="0" i="0" u="none" strike="noStrike" baseline="30000" dirty="0" err="1">
                <a:solidFill>
                  <a:schemeClr val="bg1"/>
                </a:solidFill>
                <a:latin typeface="Verdana" panose="020B0604030504040204" pitchFamily="34" charset="0"/>
                <a:ea typeface="Verdana" panose="020B0604030504040204" pitchFamily="34" charset="0"/>
              </a:rPr>
              <a:t>nim</a:t>
            </a:r>
            <a:r>
              <a:rPr lang="en-US" sz="1800" b="0" i="0" u="none" strike="noStrike" baseline="30000" dirty="0">
                <a:solidFill>
                  <a:schemeClr val="bg1"/>
                </a:solidFill>
                <a:latin typeface="Verdana" panose="020B0604030504040204" pitchFamily="34" charset="0"/>
                <a:ea typeface="Verdana" panose="020B0604030504040204" pitchFamily="34" charset="0"/>
              </a:rPr>
              <a:t> </a:t>
            </a:r>
            <a:r>
              <a:rPr lang="en-US" sz="1800" b="0" i="0" u="none" strike="noStrike" baseline="30000" dirty="0" err="1">
                <a:solidFill>
                  <a:schemeClr val="bg1"/>
                </a:solidFill>
                <a:latin typeface="Verdana" panose="020B0604030504040204" pitchFamily="34" charset="0"/>
                <a:ea typeface="Verdana" panose="020B0604030504040204" pitchFamily="34" charset="0"/>
              </a:rPr>
              <a:t>volectiae</a:t>
            </a:r>
            <a:r>
              <a:rPr lang="hr-HR" sz="1800" b="0" i="0" u="none" strike="noStrike" baseline="30000" dirty="0">
                <a:solidFill>
                  <a:schemeClr val="bg1"/>
                </a:solidFill>
                <a:latin typeface="Verdana" panose="020B0604030504040204" pitchFamily="34" charset="0"/>
                <a:ea typeface="Verdana" panose="020B0604030504040204" pitchFamily="34" charset="0"/>
              </a:rPr>
              <a:t>.</a:t>
            </a:r>
            <a:endParaRPr lang="en-US" sz="1800" b="0" i="0" u="none" strike="noStrike" baseline="30000" dirty="0">
              <a:solidFill>
                <a:schemeClr val="bg1"/>
              </a:solidFill>
              <a:latin typeface="Verdana" panose="020B0604030504040204" pitchFamily="34" charset="0"/>
              <a:ea typeface="Verdana" panose="020B0604030504040204" pitchFamily="34" charset="0"/>
            </a:endParaRPr>
          </a:p>
        </p:txBody>
      </p:sp>
      <p:graphicFrame>
        <p:nvGraphicFramePr>
          <p:cNvPr id="11" name="Chart 3">
            <a:extLst>
              <a:ext uri="{FF2B5EF4-FFF2-40B4-BE49-F238E27FC236}">
                <a16:creationId xmlns:a16="http://schemas.microsoft.com/office/drawing/2014/main" id="{C9007DC4-AA7B-F2CC-A8D8-A4B3596AEDC2}"/>
              </a:ext>
            </a:extLst>
          </p:cNvPr>
          <p:cNvGraphicFramePr/>
          <p:nvPr userDrawn="1">
            <p:extLst>
              <p:ext uri="{D42A27DB-BD31-4B8C-83A1-F6EECF244321}">
                <p14:modId xmlns:p14="http://schemas.microsoft.com/office/powerpoint/2010/main" val="3741084357"/>
              </p:ext>
            </p:extLst>
          </p:nvPr>
        </p:nvGraphicFramePr>
        <p:xfrm>
          <a:off x="6302057" y="1090696"/>
          <a:ext cx="4791659" cy="4213605"/>
        </p:xfrm>
        <a:graphic>
          <a:graphicData uri="http://schemas.openxmlformats.org/drawingml/2006/chart">
            <c:chart xmlns:c="http://schemas.openxmlformats.org/drawingml/2006/chart" xmlns:r="http://schemas.openxmlformats.org/officeDocument/2006/relationships" r:id="rId2"/>
          </a:graphicData>
        </a:graphic>
      </p:graphicFrame>
      <p:sp>
        <p:nvSpPr>
          <p:cNvPr id="12" name="Rectángulo 3">
            <a:extLst>
              <a:ext uri="{FF2B5EF4-FFF2-40B4-BE49-F238E27FC236}">
                <a16:creationId xmlns:a16="http://schemas.microsoft.com/office/drawing/2014/main" id="{6031634C-C936-CB5A-16B9-AF97F0D86BAD}"/>
              </a:ext>
            </a:extLst>
          </p:cNvPr>
          <p:cNvSpPr/>
          <p:nvPr userDrawn="1"/>
        </p:nvSpPr>
        <p:spPr>
          <a:xfrm>
            <a:off x="7766367" y="2827585"/>
            <a:ext cx="1487836" cy="769441"/>
          </a:xfrm>
          <a:prstGeom prst="rect">
            <a:avLst/>
          </a:prstGeom>
        </p:spPr>
        <p:txBody>
          <a:bodyPr wrap="square">
            <a:spAutoFit/>
          </a:bodyPr>
          <a:lstStyle/>
          <a:p>
            <a:pPr algn="ctr"/>
            <a:r>
              <a:rPr lang="es-ES" sz="4400" dirty="0">
                <a:solidFill>
                  <a:schemeClr val="tx1">
                    <a:lumMod val="75000"/>
                    <a:lumOff val="25000"/>
                  </a:schemeClr>
                </a:solidFill>
                <a:latin typeface="Verdana" panose="020B0604030504040204" pitchFamily="34" charset="0"/>
                <a:ea typeface="Verdana" panose="020B0604030504040204" pitchFamily="34" charset="0"/>
              </a:rPr>
              <a:t>5</a:t>
            </a:r>
            <a:r>
              <a:rPr lang="es-ES" sz="2800" dirty="0">
                <a:solidFill>
                  <a:schemeClr val="tx1">
                    <a:lumMod val="75000"/>
                    <a:lumOff val="25000"/>
                  </a:schemeClr>
                </a:solidFill>
                <a:latin typeface="Verdana" panose="020B0604030504040204" pitchFamily="34" charset="0"/>
                <a:ea typeface="Verdana" panose="020B0604030504040204" pitchFamily="34" charset="0"/>
              </a:rPr>
              <a:t>%</a:t>
            </a:r>
            <a:endParaRPr lang="es-ES" sz="4400" dirty="0">
              <a:solidFill>
                <a:schemeClr val="tx1">
                  <a:lumMod val="75000"/>
                  <a:lumOff val="25000"/>
                </a:schemeClr>
              </a:solidFill>
              <a:latin typeface="Verdana" panose="020B0604030504040204" pitchFamily="34" charset="0"/>
              <a:ea typeface="Verdana" panose="020B0604030504040204" pitchFamily="34" charset="0"/>
            </a:endParaRPr>
          </a:p>
        </p:txBody>
      </p:sp>
      <p:grpSp>
        <p:nvGrpSpPr>
          <p:cNvPr id="13" name="Group 4">
            <a:extLst>
              <a:ext uri="{FF2B5EF4-FFF2-40B4-BE49-F238E27FC236}">
                <a16:creationId xmlns:a16="http://schemas.microsoft.com/office/drawing/2014/main" id="{C8EB8475-8277-E49A-6775-6C146550214F}"/>
              </a:ext>
            </a:extLst>
          </p:cNvPr>
          <p:cNvGrpSpPr/>
          <p:nvPr userDrawn="1"/>
        </p:nvGrpSpPr>
        <p:grpSpPr>
          <a:xfrm>
            <a:off x="7430184" y="4891236"/>
            <a:ext cx="2097259" cy="773014"/>
            <a:chOff x="1315133" y="5304299"/>
            <a:chExt cx="2097259" cy="773014"/>
          </a:xfrm>
        </p:grpSpPr>
        <p:sp>
          <p:nvSpPr>
            <p:cNvPr id="14" name="CuadroTexto 28">
              <a:extLst>
                <a:ext uri="{FF2B5EF4-FFF2-40B4-BE49-F238E27FC236}">
                  <a16:creationId xmlns:a16="http://schemas.microsoft.com/office/drawing/2014/main" id="{4A1126F8-21BF-E77C-3685-3CB90506CC87}"/>
                </a:ext>
              </a:extLst>
            </p:cNvPr>
            <p:cNvSpPr txBox="1"/>
            <p:nvPr/>
          </p:nvSpPr>
          <p:spPr>
            <a:xfrm>
              <a:off x="1499509" y="5304299"/>
              <a:ext cx="766009" cy="276999"/>
            </a:xfrm>
            <a:prstGeom prst="rect">
              <a:avLst/>
            </a:prstGeom>
            <a:noFill/>
          </p:spPr>
          <p:txBody>
            <a:bodyPr wrap="square" rtlCol="0">
              <a:spAutoFit/>
            </a:bodyPr>
            <a:lstStyle/>
            <a:p>
              <a:pPr>
                <a:spcAft>
                  <a:spcPts val="600"/>
                </a:spcAft>
              </a:pPr>
              <a:r>
                <a:rPr lang="es-ES" sz="1200" dirty="0">
                  <a:solidFill>
                    <a:schemeClr val="tx1">
                      <a:lumMod val="75000"/>
                      <a:lumOff val="25000"/>
                    </a:schemeClr>
                  </a:solidFill>
                  <a:latin typeface="Verdana" panose="020B0604030504040204" pitchFamily="34" charset="0"/>
                  <a:ea typeface="Verdana" panose="020B0604030504040204" pitchFamily="34" charset="0"/>
                  <a:cs typeface="Arial" panose="020B0604020202020204" pitchFamily="34" charset="0"/>
                </a:rPr>
                <a:t>Serie 1</a:t>
              </a:r>
              <a:endParaRPr lang="es-ES" sz="1800" dirty="0">
                <a:solidFill>
                  <a:schemeClr val="tx1">
                    <a:lumMod val="75000"/>
                    <a:lumOff val="25000"/>
                  </a:schemeClr>
                </a:solidFill>
                <a:latin typeface="Verdana" panose="020B0604030504040204" pitchFamily="34" charset="0"/>
                <a:ea typeface="Verdana" panose="020B0604030504040204" pitchFamily="34" charset="0"/>
                <a:cs typeface="Arial" panose="020B0604020202020204" pitchFamily="34" charset="0"/>
              </a:endParaRPr>
            </a:p>
          </p:txBody>
        </p:sp>
        <p:sp>
          <p:nvSpPr>
            <p:cNvPr id="15" name="Elipse 29">
              <a:extLst>
                <a:ext uri="{FF2B5EF4-FFF2-40B4-BE49-F238E27FC236}">
                  <a16:creationId xmlns:a16="http://schemas.microsoft.com/office/drawing/2014/main" id="{170FBC9B-A12F-6A1F-5BD4-45C652B6CD3A}"/>
                </a:ext>
              </a:extLst>
            </p:cNvPr>
            <p:cNvSpPr/>
            <p:nvPr/>
          </p:nvSpPr>
          <p:spPr>
            <a:xfrm>
              <a:off x="1315133" y="5382506"/>
              <a:ext cx="136328" cy="136328"/>
            </a:xfrm>
            <a:prstGeom prst="ellipse">
              <a:avLst/>
            </a:prstGeom>
            <a:solidFill>
              <a:srgbClr val="FAA6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16" name="CuadroTexto 30">
              <a:extLst>
                <a:ext uri="{FF2B5EF4-FFF2-40B4-BE49-F238E27FC236}">
                  <a16:creationId xmlns:a16="http://schemas.microsoft.com/office/drawing/2014/main" id="{DE633E6E-EFB6-4BC5-B850-B8193EEAFC63}"/>
                </a:ext>
              </a:extLst>
            </p:cNvPr>
            <p:cNvSpPr txBox="1"/>
            <p:nvPr/>
          </p:nvSpPr>
          <p:spPr>
            <a:xfrm>
              <a:off x="2646383" y="5304299"/>
              <a:ext cx="766009" cy="276999"/>
            </a:xfrm>
            <a:prstGeom prst="rect">
              <a:avLst/>
            </a:prstGeom>
            <a:noFill/>
          </p:spPr>
          <p:txBody>
            <a:bodyPr wrap="square" rtlCol="0">
              <a:spAutoFit/>
            </a:bodyPr>
            <a:lstStyle/>
            <a:p>
              <a:pPr>
                <a:spcAft>
                  <a:spcPts val="600"/>
                </a:spcAft>
              </a:pPr>
              <a:r>
                <a:rPr lang="es-ES" sz="1200" dirty="0">
                  <a:solidFill>
                    <a:schemeClr val="tx1">
                      <a:lumMod val="75000"/>
                      <a:lumOff val="25000"/>
                    </a:schemeClr>
                  </a:solidFill>
                  <a:latin typeface="Verdana" panose="020B0604030504040204" pitchFamily="34" charset="0"/>
                  <a:ea typeface="Verdana" panose="020B0604030504040204" pitchFamily="34" charset="0"/>
                  <a:cs typeface="Arial" panose="020B0604020202020204" pitchFamily="34" charset="0"/>
                </a:rPr>
                <a:t>Serie 2</a:t>
              </a:r>
              <a:endParaRPr lang="es-ES" sz="1800" dirty="0">
                <a:solidFill>
                  <a:schemeClr val="tx1">
                    <a:lumMod val="75000"/>
                    <a:lumOff val="25000"/>
                  </a:schemeClr>
                </a:solidFill>
                <a:latin typeface="Verdana" panose="020B0604030504040204" pitchFamily="34" charset="0"/>
                <a:ea typeface="Verdana" panose="020B0604030504040204" pitchFamily="34" charset="0"/>
                <a:cs typeface="Arial" panose="020B0604020202020204" pitchFamily="34" charset="0"/>
              </a:endParaRPr>
            </a:p>
          </p:txBody>
        </p:sp>
        <p:sp>
          <p:nvSpPr>
            <p:cNvPr id="17" name="Elipse 31">
              <a:extLst>
                <a:ext uri="{FF2B5EF4-FFF2-40B4-BE49-F238E27FC236}">
                  <a16:creationId xmlns:a16="http://schemas.microsoft.com/office/drawing/2014/main" id="{B02981B7-56E8-C6FF-1F46-48F7527621D9}"/>
                </a:ext>
              </a:extLst>
            </p:cNvPr>
            <p:cNvSpPr/>
            <p:nvPr/>
          </p:nvSpPr>
          <p:spPr>
            <a:xfrm>
              <a:off x="2462006" y="5382506"/>
              <a:ext cx="136328" cy="136328"/>
            </a:xfrm>
            <a:prstGeom prst="ellipse">
              <a:avLst/>
            </a:prstGeom>
            <a:solidFill>
              <a:srgbClr val="005B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dirty="0"/>
            </a:p>
          </p:txBody>
        </p:sp>
        <p:sp>
          <p:nvSpPr>
            <p:cNvPr id="18" name="CuadroTexto 32">
              <a:extLst>
                <a:ext uri="{FF2B5EF4-FFF2-40B4-BE49-F238E27FC236}">
                  <a16:creationId xmlns:a16="http://schemas.microsoft.com/office/drawing/2014/main" id="{A552597B-580D-BB95-DA60-64A597938FA0}"/>
                </a:ext>
              </a:extLst>
            </p:cNvPr>
            <p:cNvSpPr txBox="1"/>
            <p:nvPr/>
          </p:nvSpPr>
          <p:spPr>
            <a:xfrm>
              <a:off x="1499509" y="5800314"/>
              <a:ext cx="766009" cy="276999"/>
            </a:xfrm>
            <a:prstGeom prst="rect">
              <a:avLst/>
            </a:prstGeom>
            <a:noFill/>
          </p:spPr>
          <p:txBody>
            <a:bodyPr wrap="square" rtlCol="0">
              <a:spAutoFit/>
            </a:bodyPr>
            <a:lstStyle/>
            <a:p>
              <a:pPr>
                <a:spcAft>
                  <a:spcPts val="600"/>
                </a:spcAft>
              </a:pPr>
              <a:r>
                <a:rPr lang="es-ES" sz="1200" dirty="0">
                  <a:solidFill>
                    <a:schemeClr val="tx1">
                      <a:lumMod val="75000"/>
                      <a:lumOff val="25000"/>
                    </a:schemeClr>
                  </a:solidFill>
                  <a:latin typeface="Verdana" panose="020B0604030504040204" pitchFamily="34" charset="0"/>
                  <a:ea typeface="Verdana" panose="020B0604030504040204" pitchFamily="34" charset="0"/>
                  <a:cs typeface="Arial" panose="020B0604020202020204" pitchFamily="34" charset="0"/>
                </a:rPr>
                <a:t>Serie 3</a:t>
              </a:r>
              <a:endParaRPr lang="es-ES" sz="1800" dirty="0">
                <a:solidFill>
                  <a:schemeClr val="tx1">
                    <a:lumMod val="75000"/>
                    <a:lumOff val="25000"/>
                  </a:schemeClr>
                </a:solidFill>
                <a:latin typeface="Verdana" panose="020B0604030504040204" pitchFamily="34" charset="0"/>
                <a:ea typeface="Verdana" panose="020B0604030504040204" pitchFamily="34" charset="0"/>
                <a:cs typeface="Arial" panose="020B0604020202020204" pitchFamily="34" charset="0"/>
              </a:endParaRPr>
            </a:p>
          </p:txBody>
        </p:sp>
        <p:sp>
          <p:nvSpPr>
            <p:cNvPr id="19" name="Elipse 33">
              <a:extLst>
                <a:ext uri="{FF2B5EF4-FFF2-40B4-BE49-F238E27FC236}">
                  <a16:creationId xmlns:a16="http://schemas.microsoft.com/office/drawing/2014/main" id="{432C861F-D0C8-F1FF-9035-ADB5D585F727}"/>
                </a:ext>
              </a:extLst>
            </p:cNvPr>
            <p:cNvSpPr/>
            <p:nvPr/>
          </p:nvSpPr>
          <p:spPr>
            <a:xfrm>
              <a:off x="1315133" y="5878521"/>
              <a:ext cx="136328" cy="136328"/>
            </a:xfrm>
            <a:prstGeom prst="ellipse">
              <a:avLst/>
            </a:prstGeom>
            <a:solidFill>
              <a:srgbClr val="70B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20" name="CuadroTexto 34">
              <a:extLst>
                <a:ext uri="{FF2B5EF4-FFF2-40B4-BE49-F238E27FC236}">
                  <a16:creationId xmlns:a16="http://schemas.microsoft.com/office/drawing/2014/main" id="{8F880D87-08D2-0F28-2823-2735DE4E25E7}"/>
                </a:ext>
              </a:extLst>
            </p:cNvPr>
            <p:cNvSpPr txBox="1"/>
            <p:nvPr/>
          </p:nvSpPr>
          <p:spPr>
            <a:xfrm>
              <a:off x="2646383" y="5800314"/>
              <a:ext cx="766009" cy="276999"/>
            </a:xfrm>
            <a:prstGeom prst="rect">
              <a:avLst/>
            </a:prstGeom>
            <a:noFill/>
          </p:spPr>
          <p:txBody>
            <a:bodyPr wrap="square" rtlCol="0">
              <a:spAutoFit/>
            </a:bodyPr>
            <a:lstStyle/>
            <a:p>
              <a:pPr>
                <a:spcAft>
                  <a:spcPts val="600"/>
                </a:spcAft>
              </a:pPr>
              <a:r>
                <a:rPr lang="es-ES" sz="1200" dirty="0">
                  <a:solidFill>
                    <a:schemeClr val="tx1">
                      <a:lumMod val="75000"/>
                      <a:lumOff val="25000"/>
                    </a:schemeClr>
                  </a:solidFill>
                  <a:latin typeface="Verdana" panose="020B0604030504040204" pitchFamily="34" charset="0"/>
                  <a:ea typeface="Verdana" panose="020B0604030504040204" pitchFamily="34" charset="0"/>
                  <a:cs typeface="Arial" panose="020B0604020202020204" pitchFamily="34" charset="0"/>
                </a:rPr>
                <a:t>Serie 4</a:t>
              </a:r>
              <a:endParaRPr lang="es-ES" sz="1800" dirty="0">
                <a:solidFill>
                  <a:schemeClr val="tx1">
                    <a:lumMod val="75000"/>
                    <a:lumOff val="25000"/>
                  </a:schemeClr>
                </a:solidFill>
                <a:latin typeface="Verdana" panose="020B0604030504040204" pitchFamily="34" charset="0"/>
                <a:ea typeface="Verdana" panose="020B0604030504040204" pitchFamily="34" charset="0"/>
                <a:cs typeface="Arial" panose="020B0604020202020204" pitchFamily="34" charset="0"/>
              </a:endParaRPr>
            </a:p>
          </p:txBody>
        </p:sp>
        <p:sp>
          <p:nvSpPr>
            <p:cNvPr id="21" name="Elipse 35">
              <a:extLst>
                <a:ext uri="{FF2B5EF4-FFF2-40B4-BE49-F238E27FC236}">
                  <a16:creationId xmlns:a16="http://schemas.microsoft.com/office/drawing/2014/main" id="{16CB823E-6863-4FF6-4891-DC2EDE1055A6}"/>
                </a:ext>
              </a:extLst>
            </p:cNvPr>
            <p:cNvSpPr/>
            <p:nvPr/>
          </p:nvSpPr>
          <p:spPr>
            <a:xfrm>
              <a:off x="2462006" y="5878521"/>
              <a:ext cx="136328" cy="136328"/>
            </a:xfrm>
            <a:prstGeom prst="ellipse">
              <a:avLst/>
            </a:prstGeom>
            <a:solidFill>
              <a:srgbClr val="00B5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grpSp>
      <p:pic>
        <p:nvPicPr>
          <p:cNvPr id="23" name="Picture 22" descr="Graphical user interface&#10;&#10;Description automatically generated with low confidence">
            <a:extLst>
              <a:ext uri="{FF2B5EF4-FFF2-40B4-BE49-F238E27FC236}">
                <a16:creationId xmlns:a16="http://schemas.microsoft.com/office/drawing/2014/main" id="{91346F77-E45E-6350-474B-63289C869AC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64646" y="-27494"/>
            <a:ext cx="3042445" cy="1187716"/>
          </a:xfrm>
          <a:prstGeom prst="rect">
            <a:avLst/>
          </a:prstGeom>
        </p:spPr>
      </p:pic>
    </p:spTree>
    <p:extLst>
      <p:ext uri="{BB962C8B-B14F-4D97-AF65-F5344CB8AC3E}">
        <p14:creationId xmlns:p14="http://schemas.microsoft.com/office/powerpoint/2010/main" val="345639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21"/>
        <p:cNvGrpSpPr/>
        <p:nvPr/>
      </p:nvGrpSpPr>
      <p:grpSpPr>
        <a:xfrm>
          <a:off x="0" y="0"/>
          <a:ext cx="0" cy="0"/>
          <a:chOff x="0" y="0"/>
          <a:chExt cx="0" cy="0"/>
        </a:xfrm>
      </p:grpSpPr>
      <p:sp>
        <p:nvSpPr>
          <p:cNvPr id="22" name="Google Shape;22;p38"/>
          <p:cNvSpPr txBox="1">
            <a:spLocks noGrp="1"/>
          </p:cNvSpPr>
          <p:nvPr>
            <p:ph type="ctrTitle"/>
          </p:nvPr>
        </p:nvSpPr>
        <p:spPr>
          <a:xfrm>
            <a:off x="914400" y="2130461"/>
            <a:ext cx="10363200" cy="1470025"/>
          </a:xfrm>
          <a:prstGeom prst="rect">
            <a:avLst/>
          </a:prstGeom>
          <a:noFill/>
          <a:ln>
            <a:noFill/>
          </a:ln>
        </p:spPr>
        <p:txBody>
          <a:bodyPr spcFirstLastPara="1" wrap="square" lIns="91375" tIns="45675" rIns="91375" bIns="4567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3" name="Google Shape;23;p38"/>
          <p:cNvSpPr txBox="1">
            <a:spLocks noGrp="1"/>
          </p:cNvSpPr>
          <p:nvPr>
            <p:ph type="subTitle" idx="1"/>
          </p:nvPr>
        </p:nvSpPr>
        <p:spPr>
          <a:xfrm>
            <a:off x="1828800" y="3886202"/>
            <a:ext cx="8534400" cy="1752600"/>
          </a:xfrm>
          <a:prstGeom prst="rect">
            <a:avLst/>
          </a:prstGeom>
          <a:noFill/>
          <a:ln>
            <a:noFill/>
          </a:ln>
        </p:spPr>
        <p:txBody>
          <a:bodyPr spcFirstLastPara="1" wrap="square" lIns="91375" tIns="45675" rIns="91375" bIns="45675" anchor="t" anchorCtr="0">
            <a:no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24" name="Google Shape;24;p38"/>
          <p:cNvSpPr txBox="1">
            <a:spLocks noGrp="1"/>
          </p:cNvSpPr>
          <p:nvPr>
            <p:ph type="dt" idx="10"/>
          </p:nvPr>
        </p:nvSpPr>
        <p:spPr>
          <a:xfrm>
            <a:off x="609600" y="6356351"/>
            <a:ext cx="2844800" cy="365125"/>
          </a:xfrm>
          <a:prstGeom prst="rect">
            <a:avLst/>
          </a:prstGeom>
          <a:noFill/>
          <a:ln>
            <a:noFill/>
          </a:ln>
        </p:spPr>
        <p:txBody>
          <a:bodyPr spcFirstLastPara="1" wrap="square" lIns="91375" tIns="45675" rIns="91375" bIns="45675" anchor="ctr" anchorCtr="0">
            <a:noAutofit/>
          </a:bodyPr>
          <a:lstStyle>
            <a:lvl1pPr lvl="0" algn="l">
              <a:lnSpc>
                <a:spcPct val="120000"/>
              </a:lnSpc>
              <a:spcBef>
                <a:spcPts val="600"/>
              </a:spcBef>
              <a:spcAft>
                <a:spcPts val="0"/>
              </a:spcAft>
              <a:buClr>
                <a:srgbClr val="6600CC"/>
              </a:buClr>
              <a:buSzPts val="1200"/>
              <a:buFont typeface="Noto Sans Symbols"/>
              <a:buNone/>
              <a:defRPr b="1"/>
            </a:lvl1pPr>
            <a:lvl2pPr lvl="1" algn="l">
              <a:lnSpc>
                <a:spcPct val="120000"/>
              </a:lnSpc>
              <a:spcBef>
                <a:spcPts val="900"/>
              </a:spcBef>
              <a:spcAft>
                <a:spcPts val="0"/>
              </a:spcAft>
              <a:buSzPts val="1400"/>
              <a:buNone/>
              <a:defRPr/>
            </a:lvl2pPr>
            <a:lvl3pPr lvl="2" algn="l">
              <a:lnSpc>
                <a:spcPct val="120000"/>
              </a:lnSpc>
              <a:spcBef>
                <a:spcPts val="900"/>
              </a:spcBef>
              <a:spcAft>
                <a:spcPts val="0"/>
              </a:spcAft>
              <a:buSzPts val="1400"/>
              <a:buNone/>
              <a:defRPr/>
            </a:lvl3pPr>
            <a:lvl4pPr lvl="3" algn="l">
              <a:lnSpc>
                <a:spcPct val="120000"/>
              </a:lnSpc>
              <a:spcBef>
                <a:spcPts val="900"/>
              </a:spcBef>
              <a:spcAft>
                <a:spcPts val="0"/>
              </a:spcAft>
              <a:buSzPts val="1400"/>
              <a:buNone/>
              <a:defRPr/>
            </a:lvl4pPr>
            <a:lvl5pPr lvl="4" algn="l">
              <a:lnSpc>
                <a:spcPct val="120000"/>
              </a:lnSpc>
              <a:spcBef>
                <a:spcPts val="90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38"/>
          <p:cNvSpPr txBox="1">
            <a:spLocks noGrp="1"/>
          </p:cNvSpPr>
          <p:nvPr>
            <p:ph type="ftr" idx="11"/>
          </p:nvPr>
        </p:nvSpPr>
        <p:spPr>
          <a:xfrm>
            <a:off x="4165600" y="6356351"/>
            <a:ext cx="3860800" cy="365125"/>
          </a:xfrm>
          <a:prstGeom prst="rect">
            <a:avLst/>
          </a:prstGeom>
          <a:noFill/>
          <a:ln>
            <a:noFill/>
          </a:ln>
        </p:spPr>
        <p:txBody>
          <a:bodyPr spcFirstLastPara="1" wrap="square" lIns="91375" tIns="45675" rIns="91375" bIns="45675" anchor="ctr" anchorCtr="0">
            <a:noAutofit/>
          </a:bodyPr>
          <a:lstStyle>
            <a:lvl1pPr lvl="0" algn="ctr">
              <a:lnSpc>
                <a:spcPct val="120000"/>
              </a:lnSpc>
              <a:spcBef>
                <a:spcPts val="600"/>
              </a:spcBef>
              <a:spcAft>
                <a:spcPts val="0"/>
              </a:spcAft>
              <a:buClr>
                <a:srgbClr val="6600CC"/>
              </a:buClr>
              <a:buSzPts val="1200"/>
              <a:buFont typeface="Noto Sans Symbols"/>
              <a:buNone/>
              <a:defRPr b="1"/>
            </a:lvl1pPr>
            <a:lvl2pPr lvl="1" algn="l">
              <a:lnSpc>
                <a:spcPct val="120000"/>
              </a:lnSpc>
              <a:spcBef>
                <a:spcPts val="900"/>
              </a:spcBef>
              <a:spcAft>
                <a:spcPts val="0"/>
              </a:spcAft>
              <a:buSzPts val="1400"/>
              <a:buNone/>
              <a:defRPr/>
            </a:lvl2pPr>
            <a:lvl3pPr lvl="2" algn="l">
              <a:lnSpc>
                <a:spcPct val="120000"/>
              </a:lnSpc>
              <a:spcBef>
                <a:spcPts val="900"/>
              </a:spcBef>
              <a:spcAft>
                <a:spcPts val="0"/>
              </a:spcAft>
              <a:buSzPts val="1400"/>
              <a:buNone/>
              <a:defRPr/>
            </a:lvl3pPr>
            <a:lvl4pPr lvl="3" algn="l">
              <a:lnSpc>
                <a:spcPct val="120000"/>
              </a:lnSpc>
              <a:spcBef>
                <a:spcPts val="900"/>
              </a:spcBef>
              <a:spcAft>
                <a:spcPts val="0"/>
              </a:spcAft>
              <a:buSzPts val="1400"/>
              <a:buNone/>
              <a:defRPr/>
            </a:lvl4pPr>
            <a:lvl5pPr lvl="4" algn="l">
              <a:lnSpc>
                <a:spcPct val="120000"/>
              </a:lnSpc>
              <a:spcBef>
                <a:spcPts val="90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8"/>
          <p:cNvSpPr txBox="1">
            <a:spLocks noGrp="1"/>
          </p:cNvSpPr>
          <p:nvPr>
            <p:ph type="sldNum" idx="12"/>
          </p:nvPr>
        </p:nvSpPr>
        <p:spPr>
          <a:xfrm>
            <a:off x="8737600" y="6356351"/>
            <a:ext cx="2844800" cy="365125"/>
          </a:xfrm>
          <a:prstGeom prst="rect">
            <a:avLst/>
          </a:prstGeom>
          <a:noFill/>
          <a:ln>
            <a:noFill/>
          </a:ln>
        </p:spPr>
        <p:txBody>
          <a:bodyPr spcFirstLastPara="1" wrap="square" lIns="91375" tIns="45675" rIns="91375" bIns="45675" anchor="ctr" anchorCtr="0">
            <a:noAutofit/>
          </a:bodyPr>
          <a:lstStyle>
            <a:lvl1pPr marL="0" marR="0" lvl="0"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1pPr>
            <a:lvl2pPr marL="0" marR="0" lvl="1"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2pPr>
            <a:lvl3pPr marL="0" marR="0" lvl="2"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3pPr>
            <a:lvl4pPr marL="0" marR="0" lvl="3"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4pPr>
            <a:lvl5pPr marL="0" marR="0" lvl="4"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5pPr>
            <a:lvl6pPr marL="0" marR="0" lvl="5"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6pPr>
            <a:lvl7pPr marL="0" marR="0" lvl="6"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7pPr>
            <a:lvl8pPr marL="0" marR="0" lvl="7"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8pPr>
            <a:lvl9pPr marL="0" marR="0" lvl="8"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651425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7"/>
        <p:cNvGrpSpPr/>
        <p:nvPr/>
      </p:nvGrpSpPr>
      <p:grpSpPr>
        <a:xfrm>
          <a:off x="0" y="0"/>
          <a:ext cx="0" cy="0"/>
          <a:chOff x="0" y="0"/>
          <a:chExt cx="0" cy="0"/>
        </a:xfrm>
      </p:grpSpPr>
      <p:sp>
        <p:nvSpPr>
          <p:cNvPr id="28" name="Google Shape;28;p49"/>
          <p:cNvSpPr txBox="1">
            <a:spLocks noGrp="1"/>
          </p:cNvSpPr>
          <p:nvPr>
            <p:ph type="title"/>
          </p:nvPr>
        </p:nvSpPr>
        <p:spPr>
          <a:xfrm>
            <a:off x="609600" y="274638"/>
            <a:ext cx="10972800" cy="1143000"/>
          </a:xfrm>
          <a:prstGeom prst="rect">
            <a:avLst/>
          </a:prstGeom>
          <a:noFill/>
          <a:ln>
            <a:noFill/>
          </a:ln>
        </p:spPr>
        <p:txBody>
          <a:bodyPr spcFirstLastPara="1" wrap="square" lIns="91375" tIns="45675" rIns="91375" bIns="4567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9" name="Google Shape;29;p49"/>
          <p:cNvSpPr txBox="1">
            <a:spLocks noGrp="1"/>
          </p:cNvSpPr>
          <p:nvPr>
            <p:ph type="body" idx="1"/>
          </p:nvPr>
        </p:nvSpPr>
        <p:spPr>
          <a:xfrm>
            <a:off x="609600" y="1600201"/>
            <a:ext cx="10972800" cy="4525963"/>
          </a:xfrm>
          <a:prstGeom prst="rect">
            <a:avLst/>
          </a:prstGeom>
          <a:noFill/>
          <a:ln>
            <a:noFill/>
          </a:ln>
        </p:spPr>
        <p:txBody>
          <a:bodyPr spcFirstLastPara="1" wrap="square" lIns="91375" tIns="45675" rIns="91375" bIns="45675"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0" name="Google Shape;30;p49"/>
          <p:cNvSpPr txBox="1">
            <a:spLocks noGrp="1"/>
          </p:cNvSpPr>
          <p:nvPr>
            <p:ph type="dt" idx="10"/>
          </p:nvPr>
        </p:nvSpPr>
        <p:spPr>
          <a:xfrm>
            <a:off x="609600" y="6356351"/>
            <a:ext cx="2844800" cy="365125"/>
          </a:xfrm>
          <a:prstGeom prst="rect">
            <a:avLst/>
          </a:prstGeom>
          <a:noFill/>
          <a:ln>
            <a:noFill/>
          </a:ln>
        </p:spPr>
        <p:txBody>
          <a:bodyPr spcFirstLastPara="1" wrap="square" lIns="91375" tIns="45675" rIns="91375" bIns="45675" anchor="ctr" anchorCtr="0">
            <a:noAutofit/>
          </a:bodyPr>
          <a:lstStyle>
            <a:lvl1pPr lvl="0" algn="l">
              <a:lnSpc>
                <a:spcPct val="120000"/>
              </a:lnSpc>
              <a:spcBef>
                <a:spcPts val="600"/>
              </a:spcBef>
              <a:spcAft>
                <a:spcPts val="0"/>
              </a:spcAft>
              <a:buClr>
                <a:srgbClr val="6600CC"/>
              </a:buClr>
              <a:buSzPts val="1200"/>
              <a:buFont typeface="Noto Sans Symbols"/>
              <a:buNone/>
              <a:defRPr b="1"/>
            </a:lvl1pPr>
            <a:lvl2pPr lvl="1" algn="l">
              <a:lnSpc>
                <a:spcPct val="120000"/>
              </a:lnSpc>
              <a:spcBef>
                <a:spcPts val="900"/>
              </a:spcBef>
              <a:spcAft>
                <a:spcPts val="0"/>
              </a:spcAft>
              <a:buSzPts val="1400"/>
              <a:buNone/>
              <a:defRPr/>
            </a:lvl2pPr>
            <a:lvl3pPr lvl="2" algn="l">
              <a:lnSpc>
                <a:spcPct val="120000"/>
              </a:lnSpc>
              <a:spcBef>
                <a:spcPts val="900"/>
              </a:spcBef>
              <a:spcAft>
                <a:spcPts val="0"/>
              </a:spcAft>
              <a:buSzPts val="1400"/>
              <a:buNone/>
              <a:defRPr/>
            </a:lvl3pPr>
            <a:lvl4pPr lvl="3" algn="l">
              <a:lnSpc>
                <a:spcPct val="120000"/>
              </a:lnSpc>
              <a:spcBef>
                <a:spcPts val="900"/>
              </a:spcBef>
              <a:spcAft>
                <a:spcPts val="0"/>
              </a:spcAft>
              <a:buSzPts val="1400"/>
              <a:buNone/>
              <a:defRPr/>
            </a:lvl4pPr>
            <a:lvl5pPr lvl="4" algn="l">
              <a:lnSpc>
                <a:spcPct val="120000"/>
              </a:lnSpc>
              <a:spcBef>
                <a:spcPts val="90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49"/>
          <p:cNvSpPr txBox="1">
            <a:spLocks noGrp="1"/>
          </p:cNvSpPr>
          <p:nvPr>
            <p:ph type="ftr" idx="11"/>
          </p:nvPr>
        </p:nvSpPr>
        <p:spPr>
          <a:xfrm>
            <a:off x="4165600" y="6356351"/>
            <a:ext cx="3860800" cy="365125"/>
          </a:xfrm>
          <a:prstGeom prst="rect">
            <a:avLst/>
          </a:prstGeom>
          <a:noFill/>
          <a:ln>
            <a:noFill/>
          </a:ln>
        </p:spPr>
        <p:txBody>
          <a:bodyPr spcFirstLastPara="1" wrap="square" lIns="91375" tIns="45675" rIns="91375" bIns="45675" anchor="ctr" anchorCtr="0">
            <a:noAutofit/>
          </a:bodyPr>
          <a:lstStyle>
            <a:lvl1pPr lvl="0" algn="ctr">
              <a:lnSpc>
                <a:spcPct val="120000"/>
              </a:lnSpc>
              <a:spcBef>
                <a:spcPts val="600"/>
              </a:spcBef>
              <a:spcAft>
                <a:spcPts val="0"/>
              </a:spcAft>
              <a:buClr>
                <a:srgbClr val="6600CC"/>
              </a:buClr>
              <a:buSzPts val="1200"/>
              <a:buFont typeface="Noto Sans Symbols"/>
              <a:buNone/>
              <a:defRPr b="1"/>
            </a:lvl1pPr>
            <a:lvl2pPr lvl="1" algn="l">
              <a:lnSpc>
                <a:spcPct val="120000"/>
              </a:lnSpc>
              <a:spcBef>
                <a:spcPts val="900"/>
              </a:spcBef>
              <a:spcAft>
                <a:spcPts val="0"/>
              </a:spcAft>
              <a:buSzPts val="1400"/>
              <a:buNone/>
              <a:defRPr/>
            </a:lvl2pPr>
            <a:lvl3pPr lvl="2" algn="l">
              <a:lnSpc>
                <a:spcPct val="120000"/>
              </a:lnSpc>
              <a:spcBef>
                <a:spcPts val="900"/>
              </a:spcBef>
              <a:spcAft>
                <a:spcPts val="0"/>
              </a:spcAft>
              <a:buSzPts val="1400"/>
              <a:buNone/>
              <a:defRPr/>
            </a:lvl3pPr>
            <a:lvl4pPr lvl="3" algn="l">
              <a:lnSpc>
                <a:spcPct val="120000"/>
              </a:lnSpc>
              <a:spcBef>
                <a:spcPts val="900"/>
              </a:spcBef>
              <a:spcAft>
                <a:spcPts val="0"/>
              </a:spcAft>
              <a:buSzPts val="1400"/>
              <a:buNone/>
              <a:defRPr/>
            </a:lvl4pPr>
            <a:lvl5pPr lvl="4" algn="l">
              <a:lnSpc>
                <a:spcPct val="120000"/>
              </a:lnSpc>
              <a:spcBef>
                <a:spcPts val="90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49"/>
          <p:cNvSpPr txBox="1">
            <a:spLocks noGrp="1"/>
          </p:cNvSpPr>
          <p:nvPr>
            <p:ph type="sldNum" idx="12"/>
          </p:nvPr>
        </p:nvSpPr>
        <p:spPr>
          <a:xfrm>
            <a:off x="8737600" y="6356351"/>
            <a:ext cx="2844800" cy="365125"/>
          </a:xfrm>
          <a:prstGeom prst="rect">
            <a:avLst/>
          </a:prstGeom>
          <a:noFill/>
          <a:ln>
            <a:noFill/>
          </a:ln>
        </p:spPr>
        <p:txBody>
          <a:bodyPr spcFirstLastPara="1" wrap="square" lIns="91375" tIns="45675" rIns="91375" bIns="45675" anchor="ctr" anchorCtr="0">
            <a:noAutofit/>
          </a:bodyPr>
          <a:lstStyle>
            <a:lvl1pPr marL="0" marR="0" lvl="0"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1pPr>
            <a:lvl2pPr marL="0" marR="0" lvl="1"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2pPr>
            <a:lvl3pPr marL="0" marR="0" lvl="2"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3pPr>
            <a:lvl4pPr marL="0" marR="0" lvl="3"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4pPr>
            <a:lvl5pPr marL="0" marR="0" lvl="4"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5pPr>
            <a:lvl6pPr marL="0" marR="0" lvl="5"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6pPr>
            <a:lvl7pPr marL="0" marR="0" lvl="6"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7pPr>
            <a:lvl8pPr marL="0" marR="0" lvl="7"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8pPr>
            <a:lvl9pPr marL="0" marR="0" lvl="8"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774296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3"/>
        <p:cNvGrpSpPr/>
        <p:nvPr/>
      </p:nvGrpSpPr>
      <p:grpSpPr>
        <a:xfrm>
          <a:off x="0" y="0"/>
          <a:ext cx="0" cy="0"/>
          <a:chOff x="0" y="0"/>
          <a:chExt cx="0" cy="0"/>
        </a:xfrm>
      </p:grpSpPr>
      <p:sp>
        <p:nvSpPr>
          <p:cNvPr id="34" name="Google Shape;34;p50"/>
          <p:cNvSpPr txBox="1">
            <a:spLocks noGrp="1"/>
          </p:cNvSpPr>
          <p:nvPr>
            <p:ph type="title"/>
          </p:nvPr>
        </p:nvSpPr>
        <p:spPr>
          <a:xfrm>
            <a:off x="963084" y="4406938"/>
            <a:ext cx="10363200" cy="1362075"/>
          </a:xfrm>
          <a:prstGeom prst="rect">
            <a:avLst/>
          </a:prstGeom>
          <a:noFill/>
          <a:ln>
            <a:noFill/>
          </a:ln>
        </p:spPr>
        <p:txBody>
          <a:bodyPr spcFirstLastPara="1" wrap="square" lIns="91375" tIns="45675" rIns="91375" bIns="45675" anchor="t" anchorCtr="0">
            <a:noAutofit/>
          </a:bodyPr>
          <a:lstStyle>
            <a:lvl1pPr lvl="0" algn="l">
              <a:lnSpc>
                <a:spcPct val="100000"/>
              </a:lnSpc>
              <a:spcBef>
                <a:spcPts val="0"/>
              </a:spcBef>
              <a:spcAft>
                <a:spcPts val="0"/>
              </a:spcAft>
              <a:buSzPts val="1400"/>
              <a:buNone/>
              <a:defRPr sz="4000" b="1" cap="none"/>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5" name="Google Shape;35;p50"/>
          <p:cNvSpPr txBox="1">
            <a:spLocks noGrp="1"/>
          </p:cNvSpPr>
          <p:nvPr>
            <p:ph type="body" idx="1"/>
          </p:nvPr>
        </p:nvSpPr>
        <p:spPr>
          <a:xfrm>
            <a:off x="963084" y="2906722"/>
            <a:ext cx="10363200" cy="1500187"/>
          </a:xfrm>
          <a:prstGeom prst="rect">
            <a:avLst/>
          </a:prstGeom>
          <a:noFill/>
          <a:ln>
            <a:noFill/>
          </a:ln>
        </p:spPr>
        <p:txBody>
          <a:bodyPr spcFirstLastPara="1" wrap="square" lIns="91375" tIns="45675" rIns="91375" bIns="45675" anchor="b" anchorCtr="0">
            <a:no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6" name="Google Shape;36;p50"/>
          <p:cNvSpPr txBox="1">
            <a:spLocks noGrp="1"/>
          </p:cNvSpPr>
          <p:nvPr>
            <p:ph type="dt" idx="10"/>
          </p:nvPr>
        </p:nvSpPr>
        <p:spPr>
          <a:xfrm>
            <a:off x="609600" y="6356351"/>
            <a:ext cx="2844800" cy="365125"/>
          </a:xfrm>
          <a:prstGeom prst="rect">
            <a:avLst/>
          </a:prstGeom>
          <a:noFill/>
          <a:ln>
            <a:noFill/>
          </a:ln>
        </p:spPr>
        <p:txBody>
          <a:bodyPr spcFirstLastPara="1" wrap="square" lIns="91375" tIns="45675" rIns="91375" bIns="45675" anchor="ctr" anchorCtr="0">
            <a:noAutofit/>
          </a:bodyPr>
          <a:lstStyle>
            <a:lvl1pPr lvl="0" algn="l">
              <a:lnSpc>
                <a:spcPct val="120000"/>
              </a:lnSpc>
              <a:spcBef>
                <a:spcPts val="600"/>
              </a:spcBef>
              <a:spcAft>
                <a:spcPts val="0"/>
              </a:spcAft>
              <a:buClr>
                <a:srgbClr val="6600CC"/>
              </a:buClr>
              <a:buSzPts val="1200"/>
              <a:buFont typeface="Noto Sans Symbols"/>
              <a:buNone/>
              <a:defRPr b="1"/>
            </a:lvl1pPr>
            <a:lvl2pPr lvl="1" algn="l">
              <a:lnSpc>
                <a:spcPct val="120000"/>
              </a:lnSpc>
              <a:spcBef>
                <a:spcPts val="900"/>
              </a:spcBef>
              <a:spcAft>
                <a:spcPts val="0"/>
              </a:spcAft>
              <a:buSzPts val="1400"/>
              <a:buNone/>
              <a:defRPr/>
            </a:lvl2pPr>
            <a:lvl3pPr lvl="2" algn="l">
              <a:lnSpc>
                <a:spcPct val="120000"/>
              </a:lnSpc>
              <a:spcBef>
                <a:spcPts val="900"/>
              </a:spcBef>
              <a:spcAft>
                <a:spcPts val="0"/>
              </a:spcAft>
              <a:buSzPts val="1400"/>
              <a:buNone/>
              <a:defRPr/>
            </a:lvl3pPr>
            <a:lvl4pPr lvl="3" algn="l">
              <a:lnSpc>
                <a:spcPct val="120000"/>
              </a:lnSpc>
              <a:spcBef>
                <a:spcPts val="900"/>
              </a:spcBef>
              <a:spcAft>
                <a:spcPts val="0"/>
              </a:spcAft>
              <a:buSzPts val="1400"/>
              <a:buNone/>
              <a:defRPr/>
            </a:lvl4pPr>
            <a:lvl5pPr lvl="4" algn="l">
              <a:lnSpc>
                <a:spcPct val="120000"/>
              </a:lnSpc>
              <a:spcBef>
                <a:spcPts val="90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50"/>
          <p:cNvSpPr txBox="1">
            <a:spLocks noGrp="1"/>
          </p:cNvSpPr>
          <p:nvPr>
            <p:ph type="ftr" idx="11"/>
          </p:nvPr>
        </p:nvSpPr>
        <p:spPr>
          <a:xfrm>
            <a:off x="4165600" y="6356351"/>
            <a:ext cx="3860800" cy="365125"/>
          </a:xfrm>
          <a:prstGeom prst="rect">
            <a:avLst/>
          </a:prstGeom>
          <a:noFill/>
          <a:ln>
            <a:noFill/>
          </a:ln>
        </p:spPr>
        <p:txBody>
          <a:bodyPr spcFirstLastPara="1" wrap="square" lIns="91375" tIns="45675" rIns="91375" bIns="45675" anchor="ctr" anchorCtr="0">
            <a:noAutofit/>
          </a:bodyPr>
          <a:lstStyle>
            <a:lvl1pPr lvl="0" algn="ctr">
              <a:lnSpc>
                <a:spcPct val="120000"/>
              </a:lnSpc>
              <a:spcBef>
                <a:spcPts val="600"/>
              </a:spcBef>
              <a:spcAft>
                <a:spcPts val="0"/>
              </a:spcAft>
              <a:buClr>
                <a:srgbClr val="6600CC"/>
              </a:buClr>
              <a:buSzPts val="1200"/>
              <a:buFont typeface="Noto Sans Symbols"/>
              <a:buNone/>
              <a:defRPr b="1"/>
            </a:lvl1pPr>
            <a:lvl2pPr lvl="1" algn="l">
              <a:lnSpc>
                <a:spcPct val="120000"/>
              </a:lnSpc>
              <a:spcBef>
                <a:spcPts val="900"/>
              </a:spcBef>
              <a:spcAft>
                <a:spcPts val="0"/>
              </a:spcAft>
              <a:buSzPts val="1400"/>
              <a:buNone/>
              <a:defRPr/>
            </a:lvl2pPr>
            <a:lvl3pPr lvl="2" algn="l">
              <a:lnSpc>
                <a:spcPct val="120000"/>
              </a:lnSpc>
              <a:spcBef>
                <a:spcPts val="900"/>
              </a:spcBef>
              <a:spcAft>
                <a:spcPts val="0"/>
              </a:spcAft>
              <a:buSzPts val="1400"/>
              <a:buNone/>
              <a:defRPr/>
            </a:lvl3pPr>
            <a:lvl4pPr lvl="3" algn="l">
              <a:lnSpc>
                <a:spcPct val="120000"/>
              </a:lnSpc>
              <a:spcBef>
                <a:spcPts val="900"/>
              </a:spcBef>
              <a:spcAft>
                <a:spcPts val="0"/>
              </a:spcAft>
              <a:buSzPts val="1400"/>
              <a:buNone/>
              <a:defRPr/>
            </a:lvl4pPr>
            <a:lvl5pPr lvl="4" algn="l">
              <a:lnSpc>
                <a:spcPct val="120000"/>
              </a:lnSpc>
              <a:spcBef>
                <a:spcPts val="90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50"/>
          <p:cNvSpPr txBox="1">
            <a:spLocks noGrp="1"/>
          </p:cNvSpPr>
          <p:nvPr>
            <p:ph type="sldNum" idx="12"/>
          </p:nvPr>
        </p:nvSpPr>
        <p:spPr>
          <a:xfrm>
            <a:off x="8737600" y="6356351"/>
            <a:ext cx="2844800" cy="365125"/>
          </a:xfrm>
          <a:prstGeom prst="rect">
            <a:avLst/>
          </a:prstGeom>
          <a:noFill/>
          <a:ln>
            <a:noFill/>
          </a:ln>
        </p:spPr>
        <p:txBody>
          <a:bodyPr spcFirstLastPara="1" wrap="square" lIns="91375" tIns="45675" rIns="91375" bIns="45675" anchor="ctr" anchorCtr="0">
            <a:noAutofit/>
          </a:bodyPr>
          <a:lstStyle>
            <a:lvl1pPr marL="0" marR="0" lvl="0"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1pPr>
            <a:lvl2pPr marL="0" marR="0" lvl="1"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2pPr>
            <a:lvl3pPr marL="0" marR="0" lvl="2"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3pPr>
            <a:lvl4pPr marL="0" marR="0" lvl="3"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4pPr>
            <a:lvl5pPr marL="0" marR="0" lvl="4"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5pPr>
            <a:lvl6pPr marL="0" marR="0" lvl="5"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6pPr>
            <a:lvl7pPr marL="0" marR="0" lvl="6"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7pPr>
            <a:lvl8pPr marL="0" marR="0" lvl="7"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8pPr>
            <a:lvl9pPr marL="0" marR="0" lvl="8"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430306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9"/>
        <p:cNvGrpSpPr/>
        <p:nvPr/>
      </p:nvGrpSpPr>
      <p:grpSpPr>
        <a:xfrm>
          <a:off x="0" y="0"/>
          <a:ext cx="0" cy="0"/>
          <a:chOff x="0" y="0"/>
          <a:chExt cx="0" cy="0"/>
        </a:xfrm>
      </p:grpSpPr>
      <p:sp>
        <p:nvSpPr>
          <p:cNvPr id="40" name="Google Shape;40;p51"/>
          <p:cNvSpPr txBox="1">
            <a:spLocks noGrp="1"/>
          </p:cNvSpPr>
          <p:nvPr>
            <p:ph type="title"/>
          </p:nvPr>
        </p:nvSpPr>
        <p:spPr>
          <a:xfrm>
            <a:off x="609600" y="274638"/>
            <a:ext cx="10972800" cy="1143000"/>
          </a:xfrm>
          <a:prstGeom prst="rect">
            <a:avLst/>
          </a:prstGeom>
          <a:noFill/>
          <a:ln>
            <a:noFill/>
          </a:ln>
        </p:spPr>
        <p:txBody>
          <a:bodyPr spcFirstLastPara="1" wrap="square" lIns="91375" tIns="45675" rIns="91375" bIns="4567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1" name="Google Shape;41;p51"/>
          <p:cNvSpPr txBox="1">
            <a:spLocks noGrp="1"/>
          </p:cNvSpPr>
          <p:nvPr>
            <p:ph type="body" idx="1"/>
          </p:nvPr>
        </p:nvSpPr>
        <p:spPr>
          <a:xfrm>
            <a:off x="609600" y="1600206"/>
            <a:ext cx="5384800" cy="4525963"/>
          </a:xfrm>
          <a:prstGeom prst="rect">
            <a:avLst/>
          </a:prstGeom>
          <a:noFill/>
          <a:ln>
            <a:noFill/>
          </a:ln>
        </p:spPr>
        <p:txBody>
          <a:bodyPr spcFirstLastPara="1" wrap="square" lIns="91375" tIns="45675" rIns="91375" bIns="45675" anchor="t" anchorCtr="0">
            <a:no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2" name="Google Shape;42;p51"/>
          <p:cNvSpPr txBox="1">
            <a:spLocks noGrp="1"/>
          </p:cNvSpPr>
          <p:nvPr>
            <p:ph type="body" idx="2"/>
          </p:nvPr>
        </p:nvSpPr>
        <p:spPr>
          <a:xfrm>
            <a:off x="6197600" y="1600206"/>
            <a:ext cx="5384800" cy="4525963"/>
          </a:xfrm>
          <a:prstGeom prst="rect">
            <a:avLst/>
          </a:prstGeom>
          <a:noFill/>
          <a:ln>
            <a:noFill/>
          </a:ln>
        </p:spPr>
        <p:txBody>
          <a:bodyPr spcFirstLastPara="1" wrap="square" lIns="91375" tIns="45675" rIns="91375" bIns="45675" anchor="t" anchorCtr="0">
            <a:no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3" name="Google Shape;43;p51"/>
          <p:cNvSpPr txBox="1">
            <a:spLocks noGrp="1"/>
          </p:cNvSpPr>
          <p:nvPr>
            <p:ph type="dt" idx="10"/>
          </p:nvPr>
        </p:nvSpPr>
        <p:spPr>
          <a:xfrm>
            <a:off x="609600" y="6356351"/>
            <a:ext cx="2844800" cy="365125"/>
          </a:xfrm>
          <a:prstGeom prst="rect">
            <a:avLst/>
          </a:prstGeom>
          <a:noFill/>
          <a:ln>
            <a:noFill/>
          </a:ln>
        </p:spPr>
        <p:txBody>
          <a:bodyPr spcFirstLastPara="1" wrap="square" lIns="91375" tIns="45675" rIns="91375" bIns="45675" anchor="ctr" anchorCtr="0">
            <a:noAutofit/>
          </a:bodyPr>
          <a:lstStyle>
            <a:lvl1pPr lvl="0" algn="l">
              <a:lnSpc>
                <a:spcPct val="120000"/>
              </a:lnSpc>
              <a:spcBef>
                <a:spcPts val="600"/>
              </a:spcBef>
              <a:spcAft>
                <a:spcPts val="0"/>
              </a:spcAft>
              <a:buClr>
                <a:srgbClr val="6600CC"/>
              </a:buClr>
              <a:buSzPts val="1200"/>
              <a:buFont typeface="Noto Sans Symbols"/>
              <a:buNone/>
              <a:defRPr b="1"/>
            </a:lvl1pPr>
            <a:lvl2pPr lvl="1" algn="l">
              <a:lnSpc>
                <a:spcPct val="120000"/>
              </a:lnSpc>
              <a:spcBef>
                <a:spcPts val="900"/>
              </a:spcBef>
              <a:spcAft>
                <a:spcPts val="0"/>
              </a:spcAft>
              <a:buSzPts val="1400"/>
              <a:buNone/>
              <a:defRPr/>
            </a:lvl2pPr>
            <a:lvl3pPr lvl="2" algn="l">
              <a:lnSpc>
                <a:spcPct val="120000"/>
              </a:lnSpc>
              <a:spcBef>
                <a:spcPts val="900"/>
              </a:spcBef>
              <a:spcAft>
                <a:spcPts val="0"/>
              </a:spcAft>
              <a:buSzPts val="1400"/>
              <a:buNone/>
              <a:defRPr/>
            </a:lvl3pPr>
            <a:lvl4pPr lvl="3" algn="l">
              <a:lnSpc>
                <a:spcPct val="120000"/>
              </a:lnSpc>
              <a:spcBef>
                <a:spcPts val="900"/>
              </a:spcBef>
              <a:spcAft>
                <a:spcPts val="0"/>
              </a:spcAft>
              <a:buSzPts val="1400"/>
              <a:buNone/>
              <a:defRPr/>
            </a:lvl4pPr>
            <a:lvl5pPr lvl="4" algn="l">
              <a:lnSpc>
                <a:spcPct val="120000"/>
              </a:lnSpc>
              <a:spcBef>
                <a:spcPts val="90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51"/>
          <p:cNvSpPr txBox="1">
            <a:spLocks noGrp="1"/>
          </p:cNvSpPr>
          <p:nvPr>
            <p:ph type="ftr" idx="11"/>
          </p:nvPr>
        </p:nvSpPr>
        <p:spPr>
          <a:xfrm>
            <a:off x="4165600" y="6356351"/>
            <a:ext cx="3860800" cy="365125"/>
          </a:xfrm>
          <a:prstGeom prst="rect">
            <a:avLst/>
          </a:prstGeom>
          <a:noFill/>
          <a:ln>
            <a:noFill/>
          </a:ln>
        </p:spPr>
        <p:txBody>
          <a:bodyPr spcFirstLastPara="1" wrap="square" lIns="91375" tIns="45675" rIns="91375" bIns="45675" anchor="ctr" anchorCtr="0">
            <a:noAutofit/>
          </a:bodyPr>
          <a:lstStyle>
            <a:lvl1pPr lvl="0" algn="ctr">
              <a:lnSpc>
                <a:spcPct val="120000"/>
              </a:lnSpc>
              <a:spcBef>
                <a:spcPts val="600"/>
              </a:spcBef>
              <a:spcAft>
                <a:spcPts val="0"/>
              </a:spcAft>
              <a:buClr>
                <a:srgbClr val="6600CC"/>
              </a:buClr>
              <a:buSzPts val="1200"/>
              <a:buFont typeface="Noto Sans Symbols"/>
              <a:buNone/>
              <a:defRPr b="1"/>
            </a:lvl1pPr>
            <a:lvl2pPr lvl="1" algn="l">
              <a:lnSpc>
                <a:spcPct val="120000"/>
              </a:lnSpc>
              <a:spcBef>
                <a:spcPts val="900"/>
              </a:spcBef>
              <a:spcAft>
                <a:spcPts val="0"/>
              </a:spcAft>
              <a:buSzPts val="1400"/>
              <a:buNone/>
              <a:defRPr/>
            </a:lvl2pPr>
            <a:lvl3pPr lvl="2" algn="l">
              <a:lnSpc>
                <a:spcPct val="120000"/>
              </a:lnSpc>
              <a:spcBef>
                <a:spcPts val="900"/>
              </a:spcBef>
              <a:spcAft>
                <a:spcPts val="0"/>
              </a:spcAft>
              <a:buSzPts val="1400"/>
              <a:buNone/>
              <a:defRPr/>
            </a:lvl3pPr>
            <a:lvl4pPr lvl="3" algn="l">
              <a:lnSpc>
                <a:spcPct val="120000"/>
              </a:lnSpc>
              <a:spcBef>
                <a:spcPts val="900"/>
              </a:spcBef>
              <a:spcAft>
                <a:spcPts val="0"/>
              </a:spcAft>
              <a:buSzPts val="1400"/>
              <a:buNone/>
              <a:defRPr/>
            </a:lvl4pPr>
            <a:lvl5pPr lvl="4" algn="l">
              <a:lnSpc>
                <a:spcPct val="120000"/>
              </a:lnSpc>
              <a:spcBef>
                <a:spcPts val="90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51"/>
          <p:cNvSpPr txBox="1">
            <a:spLocks noGrp="1"/>
          </p:cNvSpPr>
          <p:nvPr>
            <p:ph type="sldNum" idx="12"/>
          </p:nvPr>
        </p:nvSpPr>
        <p:spPr>
          <a:xfrm>
            <a:off x="8737600" y="6356351"/>
            <a:ext cx="2844800" cy="365125"/>
          </a:xfrm>
          <a:prstGeom prst="rect">
            <a:avLst/>
          </a:prstGeom>
          <a:noFill/>
          <a:ln>
            <a:noFill/>
          </a:ln>
        </p:spPr>
        <p:txBody>
          <a:bodyPr spcFirstLastPara="1" wrap="square" lIns="91375" tIns="45675" rIns="91375" bIns="45675" anchor="ctr" anchorCtr="0">
            <a:noAutofit/>
          </a:bodyPr>
          <a:lstStyle>
            <a:lvl1pPr marL="0" marR="0" lvl="0"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1pPr>
            <a:lvl2pPr marL="0" marR="0" lvl="1"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2pPr>
            <a:lvl3pPr marL="0" marR="0" lvl="2"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3pPr>
            <a:lvl4pPr marL="0" marR="0" lvl="3"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4pPr>
            <a:lvl5pPr marL="0" marR="0" lvl="4"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5pPr>
            <a:lvl6pPr marL="0" marR="0" lvl="5"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6pPr>
            <a:lvl7pPr marL="0" marR="0" lvl="6"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7pPr>
            <a:lvl8pPr marL="0" marR="0" lvl="7"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8pPr>
            <a:lvl9pPr marL="0" marR="0" lvl="8"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335211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6"/>
        <p:cNvGrpSpPr/>
        <p:nvPr/>
      </p:nvGrpSpPr>
      <p:grpSpPr>
        <a:xfrm>
          <a:off x="0" y="0"/>
          <a:ext cx="0" cy="0"/>
          <a:chOff x="0" y="0"/>
          <a:chExt cx="0" cy="0"/>
        </a:xfrm>
      </p:grpSpPr>
      <p:sp>
        <p:nvSpPr>
          <p:cNvPr id="47" name="Google Shape;47;p52"/>
          <p:cNvSpPr txBox="1">
            <a:spLocks noGrp="1"/>
          </p:cNvSpPr>
          <p:nvPr>
            <p:ph type="title"/>
          </p:nvPr>
        </p:nvSpPr>
        <p:spPr>
          <a:xfrm>
            <a:off x="609600" y="274638"/>
            <a:ext cx="10972800" cy="1143000"/>
          </a:xfrm>
          <a:prstGeom prst="rect">
            <a:avLst/>
          </a:prstGeom>
          <a:noFill/>
          <a:ln>
            <a:noFill/>
          </a:ln>
        </p:spPr>
        <p:txBody>
          <a:bodyPr spcFirstLastPara="1" wrap="square" lIns="91375" tIns="45675" rIns="91375" bIns="4567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8" name="Google Shape;48;p52"/>
          <p:cNvSpPr txBox="1">
            <a:spLocks noGrp="1"/>
          </p:cNvSpPr>
          <p:nvPr>
            <p:ph type="body" idx="1"/>
          </p:nvPr>
        </p:nvSpPr>
        <p:spPr>
          <a:xfrm>
            <a:off x="609600" y="1535114"/>
            <a:ext cx="5386917" cy="639762"/>
          </a:xfrm>
          <a:prstGeom prst="rect">
            <a:avLst/>
          </a:prstGeom>
          <a:noFill/>
          <a:ln>
            <a:noFill/>
          </a:ln>
        </p:spPr>
        <p:txBody>
          <a:bodyPr spcFirstLastPara="1" wrap="square" lIns="91375" tIns="45675" rIns="91375" bIns="45675" anchor="b" anchorCtr="0">
            <a:no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9" name="Google Shape;49;p52"/>
          <p:cNvSpPr txBox="1">
            <a:spLocks noGrp="1"/>
          </p:cNvSpPr>
          <p:nvPr>
            <p:ph type="body" idx="2"/>
          </p:nvPr>
        </p:nvSpPr>
        <p:spPr>
          <a:xfrm>
            <a:off x="609600" y="2174875"/>
            <a:ext cx="5386917" cy="3951288"/>
          </a:xfrm>
          <a:prstGeom prst="rect">
            <a:avLst/>
          </a:prstGeom>
          <a:noFill/>
          <a:ln>
            <a:noFill/>
          </a:ln>
        </p:spPr>
        <p:txBody>
          <a:bodyPr spcFirstLastPara="1" wrap="square" lIns="91375" tIns="45675" rIns="91375" bIns="45675" anchor="t" anchorCtr="0">
            <a:no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0" name="Google Shape;50;p52"/>
          <p:cNvSpPr txBox="1">
            <a:spLocks noGrp="1"/>
          </p:cNvSpPr>
          <p:nvPr>
            <p:ph type="body" idx="3"/>
          </p:nvPr>
        </p:nvSpPr>
        <p:spPr>
          <a:xfrm>
            <a:off x="6193373" y="1535114"/>
            <a:ext cx="5389033" cy="639762"/>
          </a:xfrm>
          <a:prstGeom prst="rect">
            <a:avLst/>
          </a:prstGeom>
          <a:noFill/>
          <a:ln>
            <a:noFill/>
          </a:ln>
        </p:spPr>
        <p:txBody>
          <a:bodyPr spcFirstLastPara="1" wrap="square" lIns="91375" tIns="45675" rIns="91375" bIns="45675" anchor="b" anchorCtr="0">
            <a:no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51" name="Google Shape;51;p52"/>
          <p:cNvSpPr txBox="1">
            <a:spLocks noGrp="1"/>
          </p:cNvSpPr>
          <p:nvPr>
            <p:ph type="body" idx="4"/>
          </p:nvPr>
        </p:nvSpPr>
        <p:spPr>
          <a:xfrm>
            <a:off x="6193373" y="2174875"/>
            <a:ext cx="5389033" cy="3951288"/>
          </a:xfrm>
          <a:prstGeom prst="rect">
            <a:avLst/>
          </a:prstGeom>
          <a:noFill/>
          <a:ln>
            <a:noFill/>
          </a:ln>
        </p:spPr>
        <p:txBody>
          <a:bodyPr spcFirstLastPara="1" wrap="square" lIns="91375" tIns="45675" rIns="91375" bIns="45675" anchor="t" anchorCtr="0">
            <a:no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2" name="Google Shape;52;p52"/>
          <p:cNvSpPr txBox="1">
            <a:spLocks noGrp="1"/>
          </p:cNvSpPr>
          <p:nvPr>
            <p:ph type="dt" idx="10"/>
          </p:nvPr>
        </p:nvSpPr>
        <p:spPr>
          <a:xfrm>
            <a:off x="609600" y="6356351"/>
            <a:ext cx="2844800" cy="365125"/>
          </a:xfrm>
          <a:prstGeom prst="rect">
            <a:avLst/>
          </a:prstGeom>
          <a:noFill/>
          <a:ln>
            <a:noFill/>
          </a:ln>
        </p:spPr>
        <p:txBody>
          <a:bodyPr spcFirstLastPara="1" wrap="square" lIns="91375" tIns="45675" rIns="91375" bIns="45675" anchor="ctr" anchorCtr="0">
            <a:noAutofit/>
          </a:bodyPr>
          <a:lstStyle>
            <a:lvl1pPr lvl="0" algn="l">
              <a:lnSpc>
                <a:spcPct val="120000"/>
              </a:lnSpc>
              <a:spcBef>
                <a:spcPts val="600"/>
              </a:spcBef>
              <a:spcAft>
                <a:spcPts val="0"/>
              </a:spcAft>
              <a:buClr>
                <a:srgbClr val="6600CC"/>
              </a:buClr>
              <a:buSzPts val="1200"/>
              <a:buFont typeface="Noto Sans Symbols"/>
              <a:buNone/>
              <a:defRPr b="1"/>
            </a:lvl1pPr>
            <a:lvl2pPr lvl="1" algn="l">
              <a:lnSpc>
                <a:spcPct val="120000"/>
              </a:lnSpc>
              <a:spcBef>
                <a:spcPts val="900"/>
              </a:spcBef>
              <a:spcAft>
                <a:spcPts val="0"/>
              </a:spcAft>
              <a:buSzPts val="1400"/>
              <a:buNone/>
              <a:defRPr/>
            </a:lvl2pPr>
            <a:lvl3pPr lvl="2" algn="l">
              <a:lnSpc>
                <a:spcPct val="120000"/>
              </a:lnSpc>
              <a:spcBef>
                <a:spcPts val="900"/>
              </a:spcBef>
              <a:spcAft>
                <a:spcPts val="0"/>
              </a:spcAft>
              <a:buSzPts val="1400"/>
              <a:buNone/>
              <a:defRPr/>
            </a:lvl3pPr>
            <a:lvl4pPr lvl="3" algn="l">
              <a:lnSpc>
                <a:spcPct val="120000"/>
              </a:lnSpc>
              <a:spcBef>
                <a:spcPts val="900"/>
              </a:spcBef>
              <a:spcAft>
                <a:spcPts val="0"/>
              </a:spcAft>
              <a:buSzPts val="1400"/>
              <a:buNone/>
              <a:defRPr/>
            </a:lvl4pPr>
            <a:lvl5pPr lvl="4" algn="l">
              <a:lnSpc>
                <a:spcPct val="120000"/>
              </a:lnSpc>
              <a:spcBef>
                <a:spcPts val="90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52"/>
          <p:cNvSpPr txBox="1">
            <a:spLocks noGrp="1"/>
          </p:cNvSpPr>
          <p:nvPr>
            <p:ph type="ftr" idx="11"/>
          </p:nvPr>
        </p:nvSpPr>
        <p:spPr>
          <a:xfrm>
            <a:off x="4165600" y="6356351"/>
            <a:ext cx="3860800" cy="365125"/>
          </a:xfrm>
          <a:prstGeom prst="rect">
            <a:avLst/>
          </a:prstGeom>
          <a:noFill/>
          <a:ln>
            <a:noFill/>
          </a:ln>
        </p:spPr>
        <p:txBody>
          <a:bodyPr spcFirstLastPara="1" wrap="square" lIns="91375" tIns="45675" rIns="91375" bIns="45675" anchor="ctr" anchorCtr="0">
            <a:noAutofit/>
          </a:bodyPr>
          <a:lstStyle>
            <a:lvl1pPr lvl="0" algn="ctr">
              <a:lnSpc>
                <a:spcPct val="120000"/>
              </a:lnSpc>
              <a:spcBef>
                <a:spcPts val="600"/>
              </a:spcBef>
              <a:spcAft>
                <a:spcPts val="0"/>
              </a:spcAft>
              <a:buClr>
                <a:srgbClr val="6600CC"/>
              </a:buClr>
              <a:buSzPts val="1200"/>
              <a:buFont typeface="Noto Sans Symbols"/>
              <a:buNone/>
              <a:defRPr b="1"/>
            </a:lvl1pPr>
            <a:lvl2pPr lvl="1" algn="l">
              <a:lnSpc>
                <a:spcPct val="120000"/>
              </a:lnSpc>
              <a:spcBef>
                <a:spcPts val="900"/>
              </a:spcBef>
              <a:spcAft>
                <a:spcPts val="0"/>
              </a:spcAft>
              <a:buSzPts val="1400"/>
              <a:buNone/>
              <a:defRPr/>
            </a:lvl2pPr>
            <a:lvl3pPr lvl="2" algn="l">
              <a:lnSpc>
                <a:spcPct val="120000"/>
              </a:lnSpc>
              <a:spcBef>
                <a:spcPts val="900"/>
              </a:spcBef>
              <a:spcAft>
                <a:spcPts val="0"/>
              </a:spcAft>
              <a:buSzPts val="1400"/>
              <a:buNone/>
              <a:defRPr/>
            </a:lvl3pPr>
            <a:lvl4pPr lvl="3" algn="l">
              <a:lnSpc>
                <a:spcPct val="120000"/>
              </a:lnSpc>
              <a:spcBef>
                <a:spcPts val="900"/>
              </a:spcBef>
              <a:spcAft>
                <a:spcPts val="0"/>
              </a:spcAft>
              <a:buSzPts val="1400"/>
              <a:buNone/>
              <a:defRPr/>
            </a:lvl4pPr>
            <a:lvl5pPr lvl="4" algn="l">
              <a:lnSpc>
                <a:spcPct val="120000"/>
              </a:lnSpc>
              <a:spcBef>
                <a:spcPts val="90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52"/>
          <p:cNvSpPr txBox="1">
            <a:spLocks noGrp="1"/>
          </p:cNvSpPr>
          <p:nvPr>
            <p:ph type="sldNum" idx="12"/>
          </p:nvPr>
        </p:nvSpPr>
        <p:spPr>
          <a:xfrm>
            <a:off x="8737600" y="6356351"/>
            <a:ext cx="2844800" cy="365125"/>
          </a:xfrm>
          <a:prstGeom prst="rect">
            <a:avLst/>
          </a:prstGeom>
          <a:noFill/>
          <a:ln>
            <a:noFill/>
          </a:ln>
        </p:spPr>
        <p:txBody>
          <a:bodyPr spcFirstLastPara="1" wrap="square" lIns="91375" tIns="45675" rIns="91375" bIns="45675" anchor="ctr" anchorCtr="0">
            <a:noAutofit/>
          </a:bodyPr>
          <a:lstStyle>
            <a:lvl1pPr marL="0" marR="0" lvl="0"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1pPr>
            <a:lvl2pPr marL="0" marR="0" lvl="1"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2pPr>
            <a:lvl3pPr marL="0" marR="0" lvl="2"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3pPr>
            <a:lvl4pPr marL="0" marR="0" lvl="3"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4pPr>
            <a:lvl5pPr marL="0" marR="0" lvl="4"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5pPr>
            <a:lvl6pPr marL="0" marR="0" lvl="5"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6pPr>
            <a:lvl7pPr marL="0" marR="0" lvl="6"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7pPr>
            <a:lvl8pPr marL="0" marR="0" lvl="7"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8pPr>
            <a:lvl9pPr marL="0" marR="0" lvl="8"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565414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5"/>
        <p:cNvGrpSpPr/>
        <p:nvPr/>
      </p:nvGrpSpPr>
      <p:grpSpPr>
        <a:xfrm>
          <a:off x="0" y="0"/>
          <a:ext cx="0" cy="0"/>
          <a:chOff x="0" y="0"/>
          <a:chExt cx="0" cy="0"/>
        </a:xfrm>
      </p:grpSpPr>
      <p:sp>
        <p:nvSpPr>
          <p:cNvPr id="56" name="Google Shape;56;p53"/>
          <p:cNvSpPr txBox="1">
            <a:spLocks noGrp="1"/>
          </p:cNvSpPr>
          <p:nvPr>
            <p:ph type="title"/>
          </p:nvPr>
        </p:nvSpPr>
        <p:spPr>
          <a:xfrm>
            <a:off x="609600" y="274638"/>
            <a:ext cx="10972800" cy="1143000"/>
          </a:xfrm>
          <a:prstGeom prst="rect">
            <a:avLst/>
          </a:prstGeom>
          <a:noFill/>
          <a:ln>
            <a:noFill/>
          </a:ln>
        </p:spPr>
        <p:txBody>
          <a:bodyPr spcFirstLastPara="1" wrap="square" lIns="91375" tIns="45675" rIns="91375" bIns="4567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57" name="Google Shape;57;p53"/>
          <p:cNvSpPr txBox="1">
            <a:spLocks noGrp="1"/>
          </p:cNvSpPr>
          <p:nvPr>
            <p:ph type="dt" idx="10"/>
          </p:nvPr>
        </p:nvSpPr>
        <p:spPr>
          <a:xfrm>
            <a:off x="609600" y="6356351"/>
            <a:ext cx="2844800" cy="365125"/>
          </a:xfrm>
          <a:prstGeom prst="rect">
            <a:avLst/>
          </a:prstGeom>
          <a:noFill/>
          <a:ln>
            <a:noFill/>
          </a:ln>
        </p:spPr>
        <p:txBody>
          <a:bodyPr spcFirstLastPara="1" wrap="square" lIns="91375" tIns="45675" rIns="91375" bIns="45675" anchor="ctr" anchorCtr="0">
            <a:noAutofit/>
          </a:bodyPr>
          <a:lstStyle>
            <a:lvl1pPr lvl="0" algn="l">
              <a:lnSpc>
                <a:spcPct val="120000"/>
              </a:lnSpc>
              <a:spcBef>
                <a:spcPts val="600"/>
              </a:spcBef>
              <a:spcAft>
                <a:spcPts val="0"/>
              </a:spcAft>
              <a:buClr>
                <a:srgbClr val="6600CC"/>
              </a:buClr>
              <a:buSzPts val="1200"/>
              <a:buFont typeface="Noto Sans Symbols"/>
              <a:buNone/>
              <a:defRPr b="1"/>
            </a:lvl1pPr>
            <a:lvl2pPr lvl="1" algn="l">
              <a:lnSpc>
                <a:spcPct val="120000"/>
              </a:lnSpc>
              <a:spcBef>
                <a:spcPts val="900"/>
              </a:spcBef>
              <a:spcAft>
                <a:spcPts val="0"/>
              </a:spcAft>
              <a:buSzPts val="1400"/>
              <a:buNone/>
              <a:defRPr/>
            </a:lvl2pPr>
            <a:lvl3pPr lvl="2" algn="l">
              <a:lnSpc>
                <a:spcPct val="120000"/>
              </a:lnSpc>
              <a:spcBef>
                <a:spcPts val="900"/>
              </a:spcBef>
              <a:spcAft>
                <a:spcPts val="0"/>
              </a:spcAft>
              <a:buSzPts val="1400"/>
              <a:buNone/>
              <a:defRPr/>
            </a:lvl3pPr>
            <a:lvl4pPr lvl="3" algn="l">
              <a:lnSpc>
                <a:spcPct val="120000"/>
              </a:lnSpc>
              <a:spcBef>
                <a:spcPts val="900"/>
              </a:spcBef>
              <a:spcAft>
                <a:spcPts val="0"/>
              </a:spcAft>
              <a:buSzPts val="1400"/>
              <a:buNone/>
              <a:defRPr/>
            </a:lvl4pPr>
            <a:lvl5pPr lvl="4" algn="l">
              <a:lnSpc>
                <a:spcPct val="120000"/>
              </a:lnSpc>
              <a:spcBef>
                <a:spcPts val="90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53"/>
          <p:cNvSpPr txBox="1">
            <a:spLocks noGrp="1"/>
          </p:cNvSpPr>
          <p:nvPr>
            <p:ph type="ftr" idx="11"/>
          </p:nvPr>
        </p:nvSpPr>
        <p:spPr>
          <a:xfrm>
            <a:off x="4165600" y="6356351"/>
            <a:ext cx="3860800" cy="365125"/>
          </a:xfrm>
          <a:prstGeom prst="rect">
            <a:avLst/>
          </a:prstGeom>
          <a:noFill/>
          <a:ln>
            <a:noFill/>
          </a:ln>
        </p:spPr>
        <p:txBody>
          <a:bodyPr spcFirstLastPara="1" wrap="square" lIns="91375" tIns="45675" rIns="91375" bIns="45675" anchor="ctr" anchorCtr="0">
            <a:noAutofit/>
          </a:bodyPr>
          <a:lstStyle>
            <a:lvl1pPr lvl="0" algn="ctr">
              <a:lnSpc>
                <a:spcPct val="120000"/>
              </a:lnSpc>
              <a:spcBef>
                <a:spcPts val="600"/>
              </a:spcBef>
              <a:spcAft>
                <a:spcPts val="0"/>
              </a:spcAft>
              <a:buClr>
                <a:srgbClr val="6600CC"/>
              </a:buClr>
              <a:buSzPts val="1200"/>
              <a:buFont typeface="Noto Sans Symbols"/>
              <a:buNone/>
              <a:defRPr b="1"/>
            </a:lvl1pPr>
            <a:lvl2pPr lvl="1" algn="l">
              <a:lnSpc>
                <a:spcPct val="120000"/>
              </a:lnSpc>
              <a:spcBef>
                <a:spcPts val="900"/>
              </a:spcBef>
              <a:spcAft>
                <a:spcPts val="0"/>
              </a:spcAft>
              <a:buSzPts val="1400"/>
              <a:buNone/>
              <a:defRPr/>
            </a:lvl2pPr>
            <a:lvl3pPr lvl="2" algn="l">
              <a:lnSpc>
                <a:spcPct val="120000"/>
              </a:lnSpc>
              <a:spcBef>
                <a:spcPts val="900"/>
              </a:spcBef>
              <a:spcAft>
                <a:spcPts val="0"/>
              </a:spcAft>
              <a:buSzPts val="1400"/>
              <a:buNone/>
              <a:defRPr/>
            </a:lvl3pPr>
            <a:lvl4pPr lvl="3" algn="l">
              <a:lnSpc>
                <a:spcPct val="120000"/>
              </a:lnSpc>
              <a:spcBef>
                <a:spcPts val="900"/>
              </a:spcBef>
              <a:spcAft>
                <a:spcPts val="0"/>
              </a:spcAft>
              <a:buSzPts val="1400"/>
              <a:buNone/>
              <a:defRPr/>
            </a:lvl4pPr>
            <a:lvl5pPr lvl="4" algn="l">
              <a:lnSpc>
                <a:spcPct val="120000"/>
              </a:lnSpc>
              <a:spcBef>
                <a:spcPts val="90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53"/>
          <p:cNvSpPr txBox="1">
            <a:spLocks noGrp="1"/>
          </p:cNvSpPr>
          <p:nvPr>
            <p:ph type="sldNum" idx="12"/>
          </p:nvPr>
        </p:nvSpPr>
        <p:spPr>
          <a:xfrm>
            <a:off x="8737600" y="6356351"/>
            <a:ext cx="2844800" cy="365125"/>
          </a:xfrm>
          <a:prstGeom prst="rect">
            <a:avLst/>
          </a:prstGeom>
          <a:noFill/>
          <a:ln>
            <a:noFill/>
          </a:ln>
        </p:spPr>
        <p:txBody>
          <a:bodyPr spcFirstLastPara="1" wrap="square" lIns="91375" tIns="45675" rIns="91375" bIns="45675" anchor="ctr" anchorCtr="0">
            <a:noAutofit/>
          </a:bodyPr>
          <a:lstStyle>
            <a:lvl1pPr marL="0" marR="0" lvl="0"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1pPr>
            <a:lvl2pPr marL="0" marR="0" lvl="1"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2pPr>
            <a:lvl3pPr marL="0" marR="0" lvl="2"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3pPr>
            <a:lvl4pPr marL="0" marR="0" lvl="3"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4pPr>
            <a:lvl5pPr marL="0" marR="0" lvl="4"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5pPr>
            <a:lvl6pPr marL="0" marR="0" lvl="5"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6pPr>
            <a:lvl7pPr marL="0" marR="0" lvl="6"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7pPr>
            <a:lvl8pPr marL="0" marR="0" lvl="7"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8pPr>
            <a:lvl9pPr marL="0" marR="0" lvl="8"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696581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0"/>
        <p:cNvGrpSpPr/>
        <p:nvPr/>
      </p:nvGrpSpPr>
      <p:grpSpPr>
        <a:xfrm>
          <a:off x="0" y="0"/>
          <a:ext cx="0" cy="0"/>
          <a:chOff x="0" y="0"/>
          <a:chExt cx="0" cy="0"/>
        </a:xfrm>
      </p:grpSpPr>
      <p:sp>
        <p:nvSpPr>
          <p:cNvPr id="61" name="Google Shape;61;p54"/>
          <p:cNvSpPr txBox="1">
            <a:spLocks noGrp="1"/>
          </p:cNvSpPr>
          <p:nvPr>
            <p:ph type="title"/>
          </p:nvPr>
        </p:nvSpPr>
        <p:spPr>
          <a:xfrm>
            <a:off x="609611" y="273050"/>
            <a:ext cx="4011084" cy="1162050"/>
          </a:xfrm>
          <a:prstGeom prst="rect">
            <a:avLst/>
          </a:prstGeom>
          <a:noFill/>
          <a:ln>
            <a:noFill/>
          </a:ln>
        </p:spPr>
        <p:txBody>
          <a:bodyPr spcFirstLastPara="1" wrap="square" lIns="91375" tIns="45675" rIns="91375" bIns="45675" anchor="b" anchorCtr="0">
            <a:noAutofit/>
          </a:bodyPr>
          <a:lstStyle>
            <a:lvl1pPr lvl="0" algn="l">
              <a:lnSpc>
                <a:spcPct val="100000"/>
              </a:lnSpc>
              <a:spcBef>
                <a:spcPts val="0"/>
              </a:spcBef>
              <a:spcAft>
                <a:spcPts val="0"/>
              </a:spcAft>
              <a:buSzPts val="1400"/>
              <a:buNone/>
              <a:defRPr sz="2000"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2" name="Google Shape;62;p54"/>
          <p:cNvSpPr txBox="1">
            <a:spLocks noGrp="1"/>
          </p:cNvSpPr>
          <p:nvPr>
            <p:ph type="body" idx="1"/>
          </p:nvPr>
        </p:nvSpPr>
        <p:spPr>
          <a:xfrm>
            <a:off x="4766739" y="273088"/>
            <a:ext cx="6815667" cy="5853113"/>
          </a:xfrm>
          <a:prstGeom prst="rect">
            <a:avLst/>
          </a:prstGeom>
          <a:noFill/>
          <a:ln>
            <a:noFill/>
          </a:ln>
        </p:spPr>
        <p:txBody>
          <a:bodyPr spcFirstLastPara="1" wrap="square" lIns="91375" tIns="45675" rIns="91375" bIns="45675" anchor="t" anchorCtr="0">
            <a:no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3" name="Google Shape;63;p54"/>
          <p:cNvSpPr txBox="1">
            <a:spLocks noGrp="1"/>
          </p:cNvSpPr>
          <p:nvPr>
            <p:ph type="body" idx="2"/>
          </p:nvPr>
        </p:nvSpPr>
        <p:spPr>
          <a:xfrm>
            <a:off x="609611" y="1435104"/>
            <a:ext cx="4011084" cy="4691063"/>
          </a:xfrm>
          <a:prstGeom prst="rect">
            <a:avLst/>
          </a:prstGeom>
          <a:noFill/>
          <a:ln>
            <a:noFill/>
          </a:ln>
        </p:spPr>
        <p:txBody>
          <a:bodyPr spcFirstLastPara="1" wrap="square" lIns="91375" tIns="45675" rIns="91375" bIns="45675" anchor="t" anchorCtr="0">
            <a:no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4" name="Google Shape;64;p54"/>
          <p:cNvSpPr txBox="1">
            <a:spLocks noGrp="1"/>
          </p:cNvSpPr>
          <p:nvPr>
            <p:ph type="dt" idx="10"/>
          </p:nvPr>
        </p:nvSpPr>
        <p:spPr>
          <a:xfrm>
            <a:off x="609600" y="6356351"/>
            <a:ext cx="2844800" cy="365125"/>
          </a:xfrm>
          <a:prstGeom prst="rect">
            <a:avLst/>
          </a:prstGeom>
          <a:noFill/>
          <a:ln>
            <a:noFill/>
          </a:ln>
        </p:spPr>
        <p:txBody>
          <a:bodyPr spcFirstLastPara="1" wrap="square" lIns="91375" tIns="45675" rIns="91375" bIns="45675" anchor="ctr" anchorCtr="0">
            <a:noAutofit/>
          </a:bodyPr>
          <a:lstStyle>
            <a:lvl1pPr lvl="0" algn="l">
              <a:lnSpc>
                <a:spcPct val="120000"/>
              </a:lnSpc>
              <a:spcBef>
                <a:spcPts val="600"/>
              </a:spcBef>
              <a:spcAft>
                <a:spcPts val="0"/>
              </a:spcAft>
              <a:buClr>
                <a:srgbClr val="6600CC"/>
              </a:buClr>
              <a:buSzPts val="1200"/>
              <a:buFont typeface="Noto Sans Symbols"/>
              <a:buNone/>
              <a:defRPr b="1"/>
            </a:lvl1pPr>
            <a:lvl2pPr lvl="1" algn="l">
              <a:lnSpc>
                <a:spcPct val="120000"/>
              </a:lnSpc>
              <a:spcBef>
                <a:spcPts val="900"/>
              </a:spcBef>
              <a:spcAft>
                <a:spcPts val="0"/>
              </a:spcAft>
              <a:buSzPts val="1400"/>
              <a:buNone/>
              <a:defRPr/>
            </a:lvl2pPr>
            <a:lvl3pPr lvl="2" algn="l">
              <a:lnSpc>
                <a:spcPct val="120000"/>
              </a:lnSpc>
              <a:spcBef>
                <a:spcPts val="900"/>
              </a:spcBef>
              <a:spcAft>
                <a:spcPts val="0"/>
              </a:spcAft>
              <a:buSzPts val="1400"/>
              <a:buNone/>
              <a:defRPr/>
            </a:lvl3pPr>
            <a:lvl4pPr lvl="3" algn="l">
              <a:lnSpc>
                <a:spcPct val="120000"/>
              </a:lnSpc>
              <a:spcBef>
                <a:spcPts val="900"/>
              </a:spcBef>
              <a:spcAft>
                <a:spcPts val="0"/>
              </a:spcAft>
              <a:buSzPts val="1400"/>
              <a:buNone/>
              <a:defRPr/>
            </a:lvl4pPr>
            <a:lvl5pPr lvl="4" algn="l">
              <a:lnSpc>
                <a:spcPct val="120000"/>
              </a:lnSpc>
              <a:spcBef>
                <a:spcPts val="90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54"/>
          <p:cNvSpPr txBox="1">
            <a:spLocks noGrp="1"/>
          </p:cNvSpPr>
          <p:nvPr>
            <p:ph type="ftr" idx="11"/>
          </p:nvPr>
        </p:nvSpPr>
        <p:spPr>
          <a:xfrm>
            <a:off x="4165600" y="6356351"/>
            <a:ext cx="3860800" cy="365125"/>
          </a:xfrm>
          <a:prstGeom prst="rect">
            <a:avLst/>
          </a:prstGeom>
          <a:noFill/>
          <a:ln>
            <a:noFill/>
          </a:ln>
        </p:spPr>
        <p:txBody>
          <a:bodyPr spcFirstLastPara="1" wrap="square" lIns="91375" tIns="45675" rIns="91375" bIns="45675" anchor="ctr" anchorCtr="0">
            <a:noAutofit/>
          </a:bodyPr>
          <a:lstStyle>
            <a:lvl1pPr lvl="0" algn="ctr">
              <a:lnSpc>
                <a:spcPct val="120000"/>
              </a:lnSpc>
              <a:spcBef>
                <a:spcPts val="600"/>
              </a:spcBef>
              <a:spcAft>
                <a:spcPts val="0"/>
              </a:spcAft>
              <a:buClr>
                <a:srgbClr val="6600CC"/>
              </a:buClr>
              <a:buSzPts val="1200"/>
              <a:buFont typeface="Noto Sans Symbols"/>
              <a:buNone/>
              <a:defRPr b="1"/>
            </a:lvl1pPr>
            <a:lvl2pPr lvl="1" algn="l">
              <a:lnSpc>
                <a:spcPct val="120000"/>
              </a:lnSpc>
              <a:spcBef>
                <a:spcPts val="900"/>
              </a:spcBef>
              <a:spcAft>
                <a:spcPts val="0"/>
              </a:spcAft>
              <a:buSzPts val="1400"/>
              <a:buNone/>
              <a:defRPr/>
            </a:lvl2pPr>
            <a:lvl3pPr lvl="2" algn="l">
              <a:lnSpc>
                <a:spcPct val="120000"/>
              </a:lnSpc>
              <a:spcBef>
                <a:spcPts val="900"/>
              </a:spcBef>
              <a:spcAft>
                <a:spcPts val="0"/>
              </a:spcAft>
              <a:buSzPts val="1400"/>
              <a:buNone/>
              <a:defRPr/>
            </a:lvl3pPr>
            <a:lvl4pPr lvl="3" algn="l">
              <a:lnSpc>
                <a:spcPct val="120000"/>
              </a:lnSpc>
              <a:spcBef>
                <a:spcPts val="900"/>
              </a:spcBef>
              <a:spcAft>
                <a:spcPts val="0"/>
              </a:spcAft>
              <a:buSzPts val="1400"/>
              <a:buNone/>
              <a:defRPr/>
            </a:lvl4pPr>
            <a:lvl5pPr lvl="4" algn="l">
              <a:lnSpc>
                <a:spcPct val="120000"/>
              </a:lnSpc>
              <a:spcBef>
                <a:spcPts val="90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54"/>
          <p:cNvSpPr txBox="1">
            <a:spLocks noGrp="1"/>
          </p:cNvSpPr>
          <p:nvPr>
            <p:ph type="sldNum" idx="12"/>
          </p:nvPr>
        </p:nvSpPr>
        <p:spPr>
          <a:xfrm>
            <a:off x="8737600" y="6356351"/>
            <a:ext cx="2844800" cy="365125"/>
          </a:xfrm>
          <a:prstGeom prst="rect">
            <a:avLst/>
          </a:prstGeom>
          <a:noFill/>
          <a:ln>
            <a:noFill/>
          </a:ln>
        </p:spPr>
        <p:txBody>
          <a:bodyPr spcFirstLastPara="1" wrap="square" lIns="91375" tIns="45675" rIns="91375" bIns="45675" anchor="ctr" anchorCtr="0">
            <a:noAutofit/>
          </a:bodyPr>
          <a:lstStyle>
            <a:lvl1pPr marL="0" marR="0" lvl="0"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1pPr>
            <a:lvl2pPr marL="0" marR="0" lvl="1"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2pPr>
            <a:lvl3pPr marL="0" marR="0" lvl="2"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3pPr>
            <a:lvl4pPr marL="0" marR="0" lvl="3"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4pPr>
            <a:lvl5pPr marL="0" marR="0" lvl="4"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5pPr>
            <a:lvl6pPr marL="0" marR="0" lvl="5"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6pPr>
            <a:lvl7pPr marL="0" marR="0" lvl="6"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7pPr>
            <a:lvl8pPr marL="0" marR="0" lvl="7"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8pPr>
            <a:lvl9pPr marL="0" marR="0" lvl="8"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020308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7"/>
        <p:cNvGrpSpPr/>
        <p:nvPr/>
      </p:nvGrpSpPr>
      <p:grpSpPr>
        <a:xfrm>
          <a:off x="0" y="0"/>
          <a:ext cx="0" cy="0"/>
          <a:chOff x="0" y="0"/>
          <a:chExt cx="0" cy="0"/>
        </a:xfrm>
      </p:grpSpPr>
      <p:sp>
        <p:nvSpPr>
          <p:cNvPr id="68" name="Google Shape;68;p55"/>
          <p:cNvSpPr txBox="1">
            <a:spLocks noGrp="1"/>
          </p:cNvSpPr>
          <p:nvPr>
            <p:ph type="title"/>
          </p:nvPr>
        </p:nvSpPr>
        <p:spPr>
          <a:xfrm>
            <a:off x="2389717" y="4800600"/>
            <a:ext cx="7315200" cy="566738"/>
          </a:xfrm>
          <a:prstGeom prst="rect">
            <a:avLst/>
          </a:prstGeom>
          <a:noFill/>
          <a:ln>
            <a:noFill/>
          </a:ln>
        </p:spPr>
        <p:txBody>
          <a:bodyPr spcFirstLastPara="1" wrap="square" lIns="91375" tIns="45675" rIns="91375" bIns="45675" anchor="b" anchorCtr="0">
            <a:noAutofit/>
          </a:bodyPr>
          <a:lstStyle>
            <a:lvl1pPr lvl="0" algn="l">
              <a:lnSpc>
                <a:spcPct val="100000"/>
              </a:lnSpc>
              <a:spcBef>
                <a:spcPts val="0"/>
              </a:spcBef>
              <a:spcAft>
                <a:spcPts val="0"/>
              </a:spcAft>
              <a:buSzPts val="1400"/>
              <a:buNone/>
              <a:defRPr sz="2000"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9" name="Google Shape;69;p55"/>
          <p:cNvSpPr>
            <a:spLocks noGrp="1"/>
          </p:cNvSpPr>
          <p:nvPr>
            <p:ph type="pic" idx="2"/>
          </p:nvPr>
        </p:nvSpPr>
        <p:spPr>
          <a:xfrm>
            <a:off x="2389717" y="612775"/>
            <a:ext cx="7315200" cy="4114800"/>
          </a:xfrm>
          <a:prstGeom prst="rect">
            <a:avLst/>
          </a:prstGeom>
          <a:noFill/>
          <a:ln>
            <a:noFill/>
          </a:ln>
        </p:spPr>
      </p:sp>
      <p:sp>
        <p:nvSpPr>
          <p:cNvPr id="70" name="Google Shape;70;p55"/>
          <p:cNvSpPr txBox="1">
            <a:spLocks noGrp="1"/>
          </p:cNvSpPr>
          <p:nvPr>
            <p:ph type="body" idx="1"/>
          </p:nvPr>
        </p:nvSpPr>
        <p:spPr>
          <a:xfrm>
            <a:off x="2389717" y="5367338"/>
            <a:ext cx="7315200" cy="804862"/>
          </a:xfrm>
          <a:prstGeom prst="rect">
            <a:avLst/>
          </a:prstGeom>
          <a:noFill/>
          <a:ln>
            <a:noFill/>
          </a:ln>
        </p:spPr>
        <p:txBody>
          <a:bodyPr spcFirstLastPara="1" wrap="square" lIns="91375" tIns="45675" rIns="91375" bIns="45675" anchor="t" anchorCtr="0">
            <a:no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71" name="Google Shape;71;p55"/>
          <p:cNvSpPr txBox="1">
            <a:spLocks noGrp="1"/>
          </p:cNvSpPr>
          <p:nvPr>
            <p:ph type="dt" idx="10"/>
          </p:nvPr>
        </p:nvSpPr>
        <p:spPr>
          <a:xfrm>
            <a:off x="609600" y="6356351"/>
            <a:ext cx="2844800" cy="365125"/>
          </a:xfrm>
          <a:prstGeom prst="rect">
            <a:avLst/>
          </a:prstGeom>
          <a:noFill/>
          <a:ln>
            <a:noFill/>
          </a:ln>
        </p:spPr>
        <p:txBody>
          <a:bodyPr spcFirstLastPara="1" wrap="square" lIns="91375" tIns="45675" rIns="91375" bIns="45675" anchor="ctr" anchorCtr="0">
            <a:noAutofit/>
          </a:bodyPr>
          <a:lstStyle>
            <a:lvl1pPr lvl="0" algn="l">
              <a:lnSpc>
                <a:spcPct val="120000"/>
              </a:lnSpc>
              <a:spcBef>
                <a:spcPts val="600"/>
              </a:spcBef>
              <a:spcAft>
                <a:spcPts val="0"/>
              </a:spcAft>
              <a:buClr>
                <a:srgbClr val="6600CC"/>
              </a:buClr>
              <a:buSzPts val="1200"/>
              <a:buFont typeface="Noto Sans Symbols"/>
              <a:buNone/>
              <a:defRPr b="1"/>
            </a:lvl1pPr>
            <a:lvl2pPr lvl="1" algn="l">
              <a:lnSpc>
                <a:spcPct val="120000"/>
              </a:lnSpc>
              <a:spcBef>
                <a:spcPts val="900"/>
              </a:spcBef>
              <a:spcAft>
                <a:spcPts val="0"/>
              </a:spcAft>
              <a:buSzPts val="1400"/>
              <a:buNone/>
              <a:defRPr/>
            </a:lvl2pPr>
            <a:lvl3pPr lvl="2" algn="l">
              <a:lnSpc>
                <a:spcPct val="120000"/>
              </a:lnSpc>
              <a:spcBef>
                <a:spcPts val="900"/>
              </a:spcBef>
              <a:spcAft>
                <a:spcPts val="0"/>
              </a:spcAft>
              <a:buSzPts val="1400"/>
              <a:buNone/>
              <a:defRPr/>
            </a:lvl3pPr>
            <a:lvl4pPr lvl="3" algn="l">
              <a:lnSpc>
                <a:spcPct val="120000"/>
              </a:lnSpc>
              <a:spcBef>
                <a:spcPts val="900"/>
              </a:spcBef>
              <a:spcAft>
                <a:spcPts val="0"/>
              </a:spcAft>
              <a:buSzPts val="1400"/>
              <a:buNone/>
              <a:defRPr/>
            </a:lvl4pPr>
            <a:lvl5pPr lvl="4" algn="l">
              <a:lnSpc>
                <a:spcPct val="120000"/>
              </a:lnSpc>
              <a:spcBef>
                <a:spcPts val="90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55"/>
          <p:cNvSpPr txBox="1">
            <a:spLocks noGrp="1"/>
          </p:cNvSpPr>
          <p:nvPr>
            <p:ph type="ftr" idx="11"/>
          </p:nvPr>
        </p:nvSpPr>
        <p:spPr>
          <a:xfrm>
            <a:off x="4165600" y="6356351"/>
            <a:ext cx="3860800" cy="365125"/>
          </a:xfrm>
          <a:prstGeom prst="rect">
            <a:avLst/>
          </a:prstGeom>
          <a:noFill/>
          <a:ln>
            <a:noFill/>
          </a:ln>
        </p:spPr>
        <p:txBody>
          <a:bodyPr spcFirstLastPara="1" wrap="square" lIns="91375" tIns="45675" rIns="91375" bIns="45675" anchor="ctr" anchorCtr="0">
            <a:noAutofit/>
          </a:bodyPr>
          <a:lstStyle>
            <a:lvl1pPr lvl="0" algn="ctr">
              <a:lnSpc>
                <a:spcPct val="120000"/>
              </a:lnSpc>
              <a:spcBef>
                <a:spcPts val="600"/>
              </a:spcBef>
              <a:spcAft>
                <a:spcPts val="0"/>
              </a:spcAft>
              <a:buClr>
                <a:srgbClr val="6600CC"/>
              </a:buClr>
              <a:buSzPts val="1200"/>
              <a:buFont typeface="Noto Sans Symbols"/>
              <a:buNone/>
              <a:defRPr b="1"/>
            </a:lvl1pPr>
            <a:lvl2pPr lvl="1" algn="l">
              <a:lnSpc>
                <a:spcPct val="120000"/>
              </a:lnSpc>
              <a:spcBef>
                <a:spcPts val="900"/>
              </a:spcBef>
              <a:spcAft>
                <a:spcPts val="0"/>
              </a:spcAft>
              <a:buSzPts val="1400"/>
              <a:buNone/>
              <a:defRPr/>
            </a:lvl2pPr>
            <a:lvl3pPr lvl="2" algn="l">
              <a:lnSpc>
                <a:spcPct val="120000"/>
              </a:lnSpc>
              <a:spcBef>
                <a:spcPts val="900"/>
              </a:spcBef>
              <a:spcAft>
                <a:spcPts val="0"/>
              </a:spcAft>
              <a:buSzPts val="1400"/>
              <a:buNone/>
              <a:defRPr/>
            </a:lvl3pPr>
            <a:lvl4pPr lvl="3" algn="l">
              <a:lnSpc>
                <a:spcPct val="120000"/>
              </a:lnSpc>
              <a:spcBef>
                <a:spcPts val="900"/>
              </a:spcBef>
              <a:spcAft>
                <a:spcPts val="0"/>
              </a:spcAft>
              <a:buSzPts val="1400"/>
              <a:buNone/>
              <a:defRPr/>
            </a:lvl4pPr>
            <a:lvl5pPr lvl="4" algn="l">
              <a:lnSpc>
                <a:spcPct val="120000"/>
              </a:lnSpc>
              <a:spcBef>
                <a:spcPts val="90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55"/>
          <p:cNvSpPr txBox="1">
            <a:spLocks noGrp="1"/>
          </p:cNvSpPr>
          <p:nvPr>
            <p:ph type="sldNum" idx="12"/>
          </p:nvPr>
        </p:nvSpPr>
        <p:spPr>
          <a:xfrm>
            <a:off x="8737600" y="6356351"/>
            <a:ext cx="2844800" cy="365125"/>
          </a:xfrm>
          <a:prstGeom prst="rect">
            <a:avLst/>
          </a:prstGeom>
          <a:noFill/>
          <a:ln>
            <a:noFill/>
          </a:ln>
        </p:spPr>
        <p:txBody>
          <a:bodyPr spcFirstLastPara="1" wrap="square" lIns="91375" tIns="45675" rIns="91375" bIns="45675" anchor="ctr" anchorCtr="0">
            <a:noAutofit/>
          </a:bodyPr>
          <a:lstStyle>
            <a:lvl1pPr marL="0" marR="0" lvl="0"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1pPr>
            <a:lvl2pPr marL="0" marR="0" lvl="1"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2pPr>
            <a:lvl3pPr marL="0" marR="0" lvl="2"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3pPr>
            <a:lvl4pPr marL="0" marR="0" lvl="3"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4pPr>
            <a:lvl5pPr marL="0" marR="0" lvl="4"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5pPr>
            <a:lvl6pPr marL="0" marR="0" lvl="5"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6pPr>
            <a:lvl7pPr marL="0" marR="0" lvl="6"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7pPr>
            <a:lvl8pPr marL="0" marR="0" lvl="7"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8pPr>
            <a:lvl9pPr marL="0" marR="0" lvl="8" indent="0" algn="r">
              <a:lnSpc>
                <a:spcPct val="120000"/>
              </a:lnSpc>
              <a:spcBef>
                <a:spcPts val="0"/>
              </a:spcBef>
              <a:spcAft>
                <a:spcPts val="0"/>
              </a:spcAft>
              <a:buClr>
                <a:srgbClr val="898989"/>
              </a:buClr>
              <a:buSzPts val="1200"/>
              <a:buFont typeface="Noto Sans Symbols"/>
              <a:buNone/>
              <a:defRPr sz="1200" b="1"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516069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6" name="Slide Number Placeholder 5"/>
          <p:cNvSpPr>
            <a:spLocks noGrp="1"/>
          </p:cNvSpPr>
          <p:nvPr>
            <p:ph type="sldNum" sz="quarter" idx="12"/>
          </p:nvPr>
        </p:nvSpPr>
        <p:spPr/>
        <p:txBody>
          <a:bodyPr/>
          <a:lstStyle/>
          <a:p>
            <a:fld id="{9259AF2F-52C6-9B46-B8B2-0579234AE62E}" type="slidenum">
              <a:rPr lang="en-US" smtClean="0"/>
              <a:t>‹#›</a:t>
            </a:fld>
            <a:endParaRPr lang="en-US"/>
          </a:p>
        </p:txBody>
      </p:sp>
      <p:pic>
        <p:nvPicPr>
          <p:cNvPr id="5" name="Picture 4" descr="A screenshot of a cell phone&#10;&#10;Description automatically generated">
            <a:extLst>
              <a:ext uri="{FF2B5EF4-FFF2-40B4-BE49-F238E27FC236}">
                <a16:creationId xmlns:a16="http://schemas.microsoft.com/office/drawing/2014/main" id="{EC7F95F4-6F6F-A948-B3CB-ED7C237504DE}"/>
              </a:ext>
            </a:extLst>
          </p:cNvPr>
          <p:cNvPicPr>
            <a:picLocks noChangeAspect="1"/>
          </p:cNvPicPr>
          <p:nvPr userDrawn="1"/>
        </p:nvPicPr>
        <p:blipFill>
          <a:blip r:embed="rId2"/>
          <a:stretch>
            <a:fillRect/>
          </a:stretch>
        </p:blipFill>
        <p:spPr>
          <a:xfrm>
            <a:off x="-69156" y="-21988"/>
            <a:ext cx="12261156" cy="6901975"/>
          </a:xfrm>
          <a:prstGeom prst="rect">
            <a:avLst/>
          </a:prstGeom>
        </p:spPr>
      </p:pic>
    </p:spTree>
    <p:extLst>
      <p:ext uri="{BB962C8B-B14F-4D97-AF65-F5344CB8AC3E}">
        <p14:creationId xmlns:p14="http://schemas.microsoft.com/office/powerpoint/2010/main" val="42463421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9259AF2F-52C6-9B46-B8B2-0579234AE62E}" type="slidenum">
              <a:rPr lang="en-US" smtClean="0"/>
              <a:t>‹#›</a:t>
            </a:fld>
            <a:endParaRPr lang="en-US"/>
          </a:p>
        </p:txBody>
      </p:sp>
    </p:spTree>
    <p:extLst>
      <p:ext uri="{BB962C8B-B14F-4D97-AF65-F5344CB8AC3E}">
        <p14:creationId xmlns:p14="http://schemas.microsoft.com/office/powerpoint/2010/main" val="12560013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ircle-images">
    <p:spTree>
      <p:nvGrpSpPr>
        <p:cNvPr id="1" name=""/>
        <p:cNvGrpSpPr/>
        <p:nvPr/>
      </p:nvGrpSpPr>
      <p:grpSpPr>
        <a:xfrm>
          <a:off x="0" y="0"/>
          <a:ext cx="0" cy="0"/>
          <a:chOff x="0" y="0"/>
          <a:chExt cx="0" cy="0"/>
        </a:xfrm>
      </p:grpSpPr>
      <p:sp>
        <p:nvSpPr>
          <p:cNvPr id="9" name="Marcador de posición de imagen 8">
            <a:extLst>
              <a:ext uri="{FF2B5EF4-FFF2-40B4-BE49-F238E27FC236}">
                <a16:creationId xmlns:a16="http://schemas.microsoft.com/office/drawing/2014/main" id="{F0DB74E1-8E18-5543-A146-69091537A942}"/>
              </a:ext>
            </a:extLst>
          </p:cNvPr>
          <p:cNvSpPr>
            <a:spLocks noGrp="1"/>
          </p:cNvSpPr>
          <p:nvPr>
            <p:ph type="pic" sz="quarter" idx="15" hasCustomPrompt="1"/>
          </p:nvPr>
        </p:nvSpPr>
        <p:spPr>
          <a:xfrm>
            <a:off x="1070814" y="1574967"/>
            <a:ext cx="1593087" cy="1593087"/>
          </a:xfrm>
          <a:custGeom>
            <a:avLst/>
            <a:gdLst>
              <a:gd name="connsiteX0" fmla="*/ 1806008 w 3612016"/>
              <a:gd name="connsiteY0" fmla="*/ 0 h 3612016"/>
              <a:gd name="connsiteX1" fmla="*/ 3612016 w 3612016"/>
              <a:gd name="connsiteY1" fmla="*/ 1806008 h 3612016"/>
              <a:gd name="connsiteX2" fmla="*/ 1806008 w 3612016"/>
              <a:gd name="connsiteY2" fmla="*/ 3612016 h 3612016"/>
              <a:gd name="connsiteX3" fmla="*/ 0 w 3612016"/>
              <a:gd name="connsiteY3" fmla="*/ 1806008 h 3612016"/>
              <a:gd name="connsiteX4" fmla="*/ 1806008 w 3612016"/>
              <a:gd name="connsiteY4" fmla="*/ 0 h 3612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2016" h="3612016">
                <a:moveTo>
                  <a:pt x="1806008" y="0"/>
                </a:moveTo>
                <a:cubicBezTo>
                  <a:pt x="2803439" y="0"/>
                  <a:pt x="3612016" y="808577"/>
                  <a:pt x="3612016" y="1806008"/>
                </a:cubicBezTo>
                <a:cubicBezTo>
                  <a:pt x="3612016" y="2803439"/>
                  <a:pt x="2803439" y="3612016"/>
                  <a:pt x="1806008" y="3612016"/>
                </a:cubicBezTo>
                <a:cubicBezTo>
                  <a:pt x="808577" y="3612016"/>
                  <a:pt x="0" y="2803439"/>
                  <a:pt x="0" y="1806008"/>
                </a:cubicBezTo>
                <a:cubicBezTo>
                  <a:pt x="0" y="808577"/>
                  <a:pt x="808577" y="0"/>
                  <a:pt x="1806008" y="0"/>
                </a:cubicBezTo>
                <a:close/>
              </a:path>
            </a:pathLst>
          </a:custGeom>
          <a:solidFill>
            <a:srgbClr val="00B5D5"/>
          </a:solid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a:lvl1pPr>
          </a:lstStyle>
          <a:p>
            <a:r>
              <a:rPr lang="es-ES" dirty="0"/>
              <a:t>Place </a:t>
            </a:r>
            <a:r>
              <a:rPr lang="es-ES" dirty="0" err="1"/>
              <a:t>your</a:t>
            </a:r>
            <a:r>
              <a:rPr lang="es-ES" dirty="0"/>
              <a:t> </a:t>
            </a:r>
            <a:r>
              <a:rPr lang="es-ES" dirty="0" err="1"/>
              <a:t>mage</a:t>
            </a:r>
            <a:endParaRPr lang="es-ES" dirty="0"/>
          </a:p>
        </p:txBody>
      </p:sp>
      <p:sp>
        <p:nvSpPr>
          <p:cNvPr id="11" name="Marcador de posición de imagen 10">
            <a:extLst>
              <a:ext uri="{FF2B5EF4-FFF2-40B4-BE49-F238E27FC236}">
                <a16:creationId xmlns:a16="http://schemas.microsoft.com/office/drawing/2014/main" id="{E04DCE5C-0FBB-2446-BF75-2C546C1DD6DB}"/>
              </a:ext>
            </a:extLst>
          </p:cNvPr>
          <p:cNvSpPr>
            <a:spLocks noGrp="1"/>
          </p:cNvSpPr>
          <p:nvPr>
            <p:ph type="pic" sz="quarter" idx="16" hasCustomPrompt="1"/>
          </p:nvPr>
        </p:nvSpPr>
        <p:spPr>
          <a:xfrm>
            <a:off x="4006849" y="1574967"/>
            <a:ext cx="1593087" cy="1593087"/>
          </a:xfrm>
          <a:custGeom>
            <a:avLst/>
            <a:gdLst>
              <a:gd name="connsiteX0" fmla="*/ 1806008 w 3612016"/>
              <a:gd name="connsiteY0" fmla="*/ 0 h 3612016"/>
              <a:gd name="connsiteX1" fmla="*/ 3612016 w 3612016"/>
              <a:gd name="connsiteY1" fmla="*/ 1806008 h 3612016"/>
              <a:gd name="connsiteX2" fmla="*/ 1806008 w 3612016"/>
              <a:gd name="connsiteY2" fmla="*/ 3612016 h 3612016"/>
              <a:gd name="connsiteX3" fmla="*/ 0 w 3612016"/>
              <a:gd name="connsiteY3" fmla="*/ 1806008 h 3612016"/>
              <a:gd name="connsiteX4" fmla="*/ 1806008 w 3612016"/>
              <a:gd name="connsiteY4" fmla="*/ 0 h 3612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2016" h="3612016">
                <a:moveTo>
                  <a:pt x="1806008" y="0"/>
                </a:moveTo>
                <a:cubicBezTo>
                  <a:pt x="2803439" y="0"/>
                  <a:pt x="3612016" y="808577"/>
                  <a:pt x="3612016" y="1806008"/>
                </a:cubicBezTo>
                <a:cubicBezTo>
                  <a:pt x="3612016" y="2803439"/>
                  <a:pt x="2803439" y="3612016"/>
                  <a:pt x="1806008" y="3612016"/>
                </a:cubicBezTo>
                <a:cubicBezTo>
                  <a:pt x="808577" y="3612016"/>
                  <a:pt x="0" y="2803439"/>
                  <a:pt x="0" y="1806008"/>
                </a:cubicBezTo>
                <a:cubicBezTo>
                  <a:pt x="0" y="808577"/>
                  <a:pt x="808577" y="0"/>
                  <a:pt x="1806008" y="0"/>
                </a:cubicBezTo>
                <a:close/>
              </a:path>
            </a:pathLst>
          </a:custGeom>
          <a:solidFill>
            <a:srgbClr val="00B5D5"/>
          </a:solid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a:lvl1pPr>
          </a:lstStyle>
          <a:p>
            <a:r>
              <a:rPr lang="es-ES" dirty="0"/>
              <a:t>Place </a:t>
            </a:r>
            <a:r>
              <a:rPr lang="es-ES" dirty="0" err="1"/>
              <a:t>your</a:t>
            </a:r>
            <a:r>
              <a:rPr lang="es-ES" dirty="0"/>
              <a:t> </a:t>
            </a:r>
            <a:r>
              <a:rPr lang="es-ES" dirty="0" err="1"/>
              <a:t>mage</a:t>
            </a:r>
            <a:endParaRPr lang="es-ES" dirty="0"/>
          </a:p>
        </p:txBody>
      </p:sp>
      <p:sp>
        <p:nvSpPr>
          <p:cNvPr id="12" name="Marcador de posición de imagen 11">
            <a:extLst>
              <a:ext uri="{FF2B5EF4-FFF2-40B4-BE49-F238E27FC236}">
                <a16:creationId xmlns:a16="http://schemas.microsoft.com/office/drawing/2014/main" id="{02A6F34B-CDF5-754C-84A0-5BB51F2F0A7D}"/>
              </a:ext>
            </a:extLst>
          </p:cNvPr>
          <p:cNvSpPr>
            <a:spLocks noGrp="1"/>
          </p:cNvSpPr>
          <p:nvPr>
            <p:ph type="pic" sz="quarter" idx="17" hasCustomPrompt="1"/>
          </p:nvPr>
        </p:nvSpPr>
        <p:spPr>
          <a:xfrm>
            <a:off x="6924251" y="1574967"/>
            <a:ext cx="1593087" cy="1593087"/>
          </a:xfrm>
          <a:custGeom>
            <a:avLst/>
            <a:gdLst>
              <a:gd name="connsiteX0" fmla="*/ 1806008 w 3612016"/>
              <a:gd name="connsiteY0" fmla="*/ 0 h 3612016"/>
              <a:gd name="connsiteX1" fmla="*/ 3612016 w 3612016"/>
              <a:gd name="connsiteY1" fmla="*/ 1806008 h 3612016"/>
              <a:gd name="connsiteX2" fmla="*/ 1806008 w 3612016"/>
              <a:gd name="connsiteY2" fmla="*/ 3612016 h 3612016"/>
              <a:gd name="connsiteX3" fmla="*/ 0 w 3612016"/>
              <a:gd name="connsiteY3" fmla="*/ 1806008 h 3612016"/>
              <a:gd name="connsiteX4" fmla="*/ 1806008 w 3612016"/>
              <a:gd name="connsiteY4" fmla="*/ 0 h 3612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2016" h="3612016">
                <a:moveTo>
                  <a:pt x="1806008" y="0"/>
                </a:moveTo>
                <a:cubicBezTo>
                  <a:pt x="2803439" y="0"/>
                  <a:pt x="3612016" y="808577"/>
                  <a:pt x="3612016" y="1806008"/>
                </a:cubicBezTo>
                <a:cubicBezTo>
                  <a:pt x="3612016" y="2803439"/>
                  <a:pt x="2803439" y="3612016"/>
                  <a:pt x="1806008" y="3612016"/>
                </a:cubicBezTo>
                <a:cubicBezTo>
                  <a:pt x="808577" y="3612016"/>
                  <a:pt x="0" y="2803439"/>
                  <a:pt x="0" y="1806008"/>
                </a:cubicBezTo>
                <a:cubicBezTo>
                  <a:pt x="0" y="808577"/>
                  <a:pt x="808577" y="0"/>
                  <a:pt x="1806008" y="0"/>
                </a:cubicBezTo>
                <a:close/>
              </a:path>
            </a:pathLst>
          </a:custGeom>
          <a:solidFill>
            <a:srgbClr val="00B5D5"/>
          </a:solid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a:lvl1pPr>
          </a:lstStyle>
          <a:p>
            <a:r>
              <a:rPr lang="es-ES" dirty="0"/>
              <a:t>Place </a:t>
            </a:r>
            <a:r>
              <a:rPr lang="es-ES" dirty="0" err="1"/>
              <a:t>your</a:t>
            </a:r>
            <a:r>
              <a:rPr lang="es-ES" dirty="0"/>
              <a:t> </a:t>
            </a:r>
            <a:r>
              <a:rPr lang="es-ES" dirty="0" err="1"/>
              <a:t>mage</a:t>
            </a:r>
            <a:endParaRPr lang="es-ES" dirty="0"/>
          </a:p>
        </p:txBody>
      </p:sp>
      <p:sp>
        <p:nvSpPr>
          <p:cNvPr id="13" name="Marcador de posición de imagen 12">
            <a:extLst>
              <a:ext uri="{FF2B5EF4-FFF2-40B4-BE49-F238E27FC236}">
                <a16:creationId xmlns:a16="http://schemas.microsoft.com/office/drawing/2014/main" id="{DE08859C-9E21-3649-A360-0652754BDEB4}"/>
              </a:ext>
            </a:extLst>
          </p:cNvPr>
          <p:cNvSpPr>
            <a:spLocks noGrp="1"/>
          </p:cNvSpPr>
          <p:nvPr>
            <p:ph type="pic" sz="quarter" idx="18" hasCustomPrompt="1"/>
          </p:nvPr>
        </p:nvSpPr>
        <p:spPr>
          <a:xfrm>
            <a:off x="9710043" y="1574967"/>
            <a:ext cx="1593087" cy="1593087"/>
          </a:xfrm>
          <a:custGeom>
            <a:avLst/>
            <a:gdLst>
              <a:gd name="connsiteX0" fmla="*/ 1806008 w 3612016"/>
              <a:gd name="connsiteY0" fmla="*/ 0 h 3612016"/>
              <a:gd name="connsiteX1" fmla="*/ 3612016 w 3612016"/>
              <a:gd name="connsiteY1" fmla="*/ 1806008 h 3612016"/>
              <a:gd name="connsiteX2" fmla="*/ 1806008 w 3612016"/>
              <a:gd name="connsiteY2" fmla="*/ 3612016 h 3612016"/>
              <a:gd name="connsiteX3" fmla="*/ 0 w 3612016"/>
              <a:gd name="connsiteY3" fmla="*/ 1806008 h 3612016"/>
              <a:gd name="connsiteX4" fmla="*/ 1806008 w 3612016"/>
              <a:gd name="connsiteY4" fmla="*/ 0 h 3612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2016" h="3612016">
                <a:moveTo>
                  <a:pt x="1806008" y="0"/>
                </a:moveTo>
                <a:cubicBezTo>
                  <a:pt x="2803439" y="0"/>
                  <a:pt x="3612016" y="808577"/>
                  <a:pt x="3612016" y="1806008"/>
                </a:cubicBezTo>
                <a:cubicBezTo>
                  <a:pt x="3612016" y="2803439"/>
                  <a:pt x="2803439" y="3612016"/>
                  <a:pt x="1806008" y="3612016"/>
                </a:cubicBezTo>
                <a:cubicBezTo>
                  <a:pt x="808577" y="3612016"/>
                  <a:pt x="0" y="2803439"/>
                  <a:pt x="0" y="1806008"/>
                </a:cubicBezTo>
                <a:cubicBezTo>
                  <a:pt x="0" y="808577"/>
                  <a:pt x="808577" y="0"/>
                  <a:pt x="1806008" y="0"/>
                </a:cubicBezTo>
                <a:close/>
              </a:path>
            </a:pathLst>
          </a:custGeom>
          <a:solidFill>
            <a:srgbClr val="00B5D5"/>
          </a:solid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a:lvl1pPr>
          </a:lstStyle>
          <a:p>
            <a:r>
              <a:rPr lang="es-ES" dirty="0"/>
              <a:t>Place </a:t>
            </a:r>
            <a:r>
              <a:rPr lang="es-ES" dirty="0" err="1"/>
              <a:t>your</a:t>
            </a:r>
            <a:r>
              <a:rPr lang="es-ES" dirty="0"/>
              <a:t> </a:t>
            </a:r>
            <a:r>
              <a:rPr lang="es-ES" dirty="0" err="1"/>
              <a:t>mage</a:t>
            </a:r>
            <a:endParaRPr lang="es-ES" dirty="0"/>
          </a:p>
        </p:txBody>
      </p:sp>
      <p:cxnSp>
        <p:nvCxnSpPr>
          <p:cNvPr id="5" name="Straight Connector 2">
            <a:extLst>
              <a:ext uri="{FF2B5EF4-FFF2-40B4-BE49-F238E27FC236}">
                <a16:creationId xmlns:a16="http://schemas.microsoft.com/office/drawing/2014/main" id="{86587409-B0D4-859D-1274-EBAE61E9816D}"/>
              </a:ext>
            </a:extLst>
          </p:cNvPr>
          <p:cNvCxnSpPr/>
          <p:nvPr userDrawn="1"/>
        </p:nvCxnSpPr>
        <p:spPr>
          <a:xfrm>
            <a:off x="0" y="1113452"/>
            <a:ext cx="12192000" cy="0"/>
          </a:xfrm>
          <a:prstGeom prst="line">
            <a:avLst/>
          </a:prstGeom>
          <a:ln w="19050">
            <a:solidFill>
              <a:srgbClr val="005BAA"/>
            </a:solidFill>
          </a:ln>
        </p:spPr>
        <p:style>
          <a:lnRef idx="1">
            <a:schemeClr val="accent1"/>
          </a:lnRef>
          <a:fillRef idx="0">
            <a:schemeClr val="accent1"/>
          </a:fillRef>
          <a:effectRef idx="0">
            <a:schemeClr val="accent1"/>
          </a:effectRef>
          <a:fontRef idx="minor">
            <a:schemeClr val="tx1"/>
          </a:fontRef>
        </p:style>
      </p:cxnSp>
      <p:pic>
        <p:nvPicPr>
          <p:cNvPr id="7" name="Picture 6" descr="Logo&#10;&#10;Description automatically generated with low confidence">
            <a:extLst>
              <a:ext uri="{FF2B5EF4-FFF2-40B4-BE49-F238E27FC236}">
                <a16:creationId xmlns:a16="http://schemas.microsoft.com/office/drawing/2014/main" id="{E3414EE5-D3B0-829D-4AF9-4290C79EC4D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5474" y="-18261"/>
            <a:ext cx="3042445" cy="1187715"/>
          </a:xfrm>
          <a:prstGeom prst="rect">
            <a:avLst/>
          </a:prstGeom>
        </p:spPr>
      </p:pic>
    </p:spTree>
    <p:extLst>
      <p:ext uri="{BB962C8B-B14F-4D97-AF65-F5344CB8AC3E}">
        <p14:creationId xmlns:p14="http://schemas.microsoft.com/office/powerpoint/2010/main" val="3959067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9259AF2F-52C6-9B46-B8B2-0579234AE62E}" type="slidenum">
              <a:rPr lang="en-US" smtClean="0"/>
              <a:t>‹#›</a:t>
            </a:fld>
            <a:endParaRPr lang="en-US"/>
          </a:p>
        </p:txBody>
      </p:sp>
    </p:spTree>
    <p:extLst>
      <p:ext uri="{BB962C8B-B14F-4D97-AF65-F5344CB8AC3E}">
        <p14:creationId xmlns:p14="http://schemas.microsoft.com/office/powerpoint/2010/main" val="40697314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9259AF2F-52C6-9B46-B8B2-0579234AE62E}" type="slidenum">
              <a:rPr lang="en-US" smtClean="0"/>
              <a:t>‹#›</a:t>
            </a:fld>
            <a:endParaRPr lang="en-US"/>
          </a:p>
        </p:txBody>
      </p:sp>
    </p:spTree>
    <p:extLst>
      <p:ext uri="{BB962C8B-B14F-4D97-AF65-F5344CB8AC3E}">
        <p14:creationId xmlns:p14="http://schemas.microsoft.com/office/powerpoint/2010/main" val="8268060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9259AF2F-52C6-9B46-B8B2-0579234AE62E}" type="slidenum">
              <a:rPr lang="en-US" smtClean="0"/>
              <a:t>‹#›</a:t>
            </a:fld>
            <a:endParaRPr lang="en-US"/>
          </a:p>
        </p:txBody>
      </p:sp>
    </p:spTree>
    <p:extLst>
      <p:ext uri="{BB962C8B-B14F-4D97-AF65-F5344CB8AC3E}">
        <p14:creationId xmlns:p14="http://schemas.microsoft.com/office/powerpoint/2010/main" val="24587777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9259AF2F-52C6-9B46-B8B2-0579234AE62E}" type="slidenum">
              <a:rPr lang="en-US" smtClean="0"/>
              <a:t>‹#›</a:t>
            </a:fld>
            <a:endParaRPr lang="en-US"/>
          </a:p>
        </p:txBody>
      </p:sp>
    </p:spTree>
    <p:extLst>
      <p:ext uri="{BB962C8B-B14F-4D97-AF65-F5344CB8AC3E}">
        <p14:creationId xmlns:p14="http://schemas.microsoft.com/office/powerpoint/2010/main" val="24563363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76234-1E8D-5144-AE8B-C6949DF3D173}"/>
              </a:ext>
            </a:extLst>
          </p:cNvPr>
          <p:cNvSpPr>
            <a:spLocks noGrp="1"/>
          </p:cNvSpPr>
          <p:nvPr>
            <p:ph type="title"/>
          </p:nvPr>
        </p:nvSpPr>
        <p:spPr/>
        <p:txBody>
          <a:bodyPr/>
          <a:lstStyle/>
          <a:p>
            <a:r>
              <a:rPr lang="en-GB"/>
              <a:t>Click to edit Master title style</a:t>
            </a:r>
            <a:endParaRPr lang="en-CH"/>
          </a:p>
        </p:txBody>
      </p:sp>
      <p:sp>
        <p:nvSpPr>
          <p:cNvPr id="3" name="Slide Number Placeholder 2">
            <a:extLst>
              <a:ext uri="{FF2B5EF4-FFF2-40B4-BE49-F238E27FC236}">
                <a16:creationId xmlns:a16="http://schemas.microsoft.com/office/drawing/2014/main" id="{1BA2F6C6-939D-C949-96E0-93D82AC99527}"/>
              </a:ext>
            </a:extLst>
          </p:cNvPr>
          <p:cNvSpPr>
            <a:spLocks noGrp="1"/>
          </p:cNvSpPr>
          <p:nvPr>
            <p:ph type="sldNum" sz="quarter" idx="10"/>
          </p:nvPr>
        </p:nvSpPr>
        <p:spPr/>
        <p:txBody>
          <a:bodyPr/>
          <a:lstStyle/>
          <a:p>
            <a:fld id="{9259AF2F-52C6-9B46-B8B2-0579234AE62E}" type="slidenum">
              <a:rPr lang="en-US" smtClean="0"/>
              <a:t>‹#›</a:t>
            </a:fld>
            <a:endParaRPr lang="en-US"/>
          </a:p>
        </p:txBody>
      </p:sp>
    </p:spTree>
    <p:extLst>
      <p:ext uri="{BB962C8B-B14F-4D97-AF65-F5344CB8AC3E}">
        <p14:creationId xmlns:p14="http://schemas.microsoft.com/office/powerpoint/2010/main" val="28417017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259AF2F-52C6-9B46-B8B2-0579234AE62E}" type="slidenum">
              <a:rPr lang="en-US" smtClean="0"/>
              <a:t>‹#›</a:t>
            </a:fld>
            <a:endParaRPr lang="en-US"/>
          </a:p>
        </p:txBody>
      </p:sp>
    </p:spTree>
    <p:extLst>
      <p:ext uri="{BB962C8B-B14F-4D97-AF65-F5344CB8AC3E}">
        <p14:creationId xmlns:p14="http://schemas.microsoft.com/office/powerpoint/2010/main" val="7576910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9259AF2F-52C6-9B46-B8B2-0579234AE62E}" type="slidenum">
              <a:rPr lang="en-US" smtClean="0"/>
              <a:t>‹#›</a:t>
            </a:fld>
            <a:endParaRPr lang="en-US"/>
          </a:p>
        </p:txBody>
      </p:sp>
    </p:spTree>
    <p:extLst>
      <p:ext uri="{BB962C8B-B14F-4D97-AF65-F5344CB8AC3E}">
        <p14:creationId xmlns:p14="http://schemas.microsoft.com/office/powerpoint/2010/main" val="39623595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9259AF2F-52C6-9B46-B8B2-0579234AE62E}" type="slidenum">
              <a:rPr lang="en-US" smtClean="0"/>
              <a:t>‹#›</a:t>
            </a:fld>
            <a:endParaRPr lang="en-US" dirty="0"/>
          </a:p>
        </p:txBody>
      </p:sp>
    </p:spTree>
    <p:extLst>
      <p:ext uri="{BB962C8B-B14F-4D97-AF65-F5344CB8AC3E}">
        <p14:creationId xmlns:p14="http://schemas.microsoft.com/office/powerpoint/2010/main" val="11043092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6" name="Slide Number Placeholder 5"/>
          <p:cNvSpPr>
            <a:spLocks noGrp="1"/>
          </p:cNvSpPr>
          <p:nvPr>
            <p:ph type="sldNum" sz="quarter" idx="12"/>
          </p:nvPr>
        </p:nvSpPr>
        <p:spPr/>
        <p:txBody>
          <a:bodyPr/>
          <a:lstStyle/>
          <a:p>
            <a:fld id="{9259AF2F-52C6-9B46-B8B2-0579234AE62E}" type="slidenum">
              <a:rPr lang="en-US" smtClean="0"/>
              <a:t>‹#›</a:t>
            </a:fld>
            <a:endParaRPr lang="en-US"/>
          </a:p>
        </p:txBody>
      </p:sp>
    </p:spTree>
    <p:extLst>
      <p:ext uri="{BB962C8B-B14F-4D97-AF65-F5344CB8AC3E}">
        <p14:creationId xmlns:p14="http://schemas.microsoft.com/office/powerpoint/2010/main" val="4882533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9259AF2F-52C6-9B46-B8B2-0579234AE62E}" type="slidenum">
              <a:rPr lang="en-US" smtClean="0"/>
              <a:t>‹#›</a:t>
            </a:fld>
            <a:endParaRPr lang="en-US"/>
          </a:p>
        </p:txBody>
      </p:sp>
      <p:pic>
        <p:nvPicPr>
          <p:cNvPr id="7" name="Picture 6" descr="wmo2016_powerpoint_standard_v2-2.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143500"/>
            <a:ext cx="1988820" cy="1714500"/>
          </a:xfrm>
          <a:prstGeom prst="rect">
            <a:avLst/>
          </a:prstGeom>
        </p:spPr>
      </p:pic>
    </p:spTree>
    <p:extLst>
      <p:ext uri="{BB962C8B-B14F-4D97-AF65-F5344CB8AC3E}">
        <p14:creationId xmlns:p14="http://schemas.microsoft.com/office/powerpoint/2010/main" val="35127772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796B156-96ED-ECC8-2737-E19254139F0A}"/>
              </a:ext>
            </a:extLst>
          </p:cNvPr>
          <p:cNvSpPr/>
          <p:nvPr userDrawn="1"/>
        </p:nvSpPr>
        <p:spPr>
          <a:xfrm>
            <a:off x="0" y="5915770"/>
            <a:ext cx="12192000" cy="942230"/>
          </a:xfrm>
          <a:prstGeom prst="rect">
            <a:avLst/>
          </a:prstGeom>
          <a:solidFill>
            <a:srgbClr val="005B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4" name="Picture 3" descr="Logo, company name&#10;&#10;Description automatically generated">
            <a:extLst>
              <a:ext uri="{FF2B5EF4-FFF2-40B4-BE49-F238E27FC236}">
                <a16:creationId xmlns:a16="http://schemas.microsoft.com/office/drawing/2014/main" id="{63C2D2E7-30D0-1B43-7E5E-F34CB1E9EEA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96449" y="5911704"/>
            <a:ext cx="1673040" cy="938534"/>
          </a:xfrm>
          <a:prstGeom prst="rect">
            <a:avLst/>
          </a:prstGeom>
        </p:spPr>
      </p:pic>
    </p:spTree>
    <p:extLst>
      <p:ext uri="{BB962C8B-B14F-4D97-AF65-F5344CB8AC3E}">
        <p14:creationId xmlns:p14="http://schemas.microsoft.com/office/powerpoint/2010/main" val="2813579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9259AF2F-52C6-9B46-B8B2-0579234AE62E}" type="slidenum">
              <a:rPr lang="en-US" smtClean="0"/>
              <a:t>‹#›</a:t>
            </a:fld>
            <a:endParaRPr lang="en-US"/>
          </a:p>
        </p:txBody>
      </p:sp>
    </p:spTree>
    <p:extLst>
      <p:ext uri="{BB962C8B-B14F-4D97-AF65-F5344CB8AC3E}">
        <p14:creationId xmlns:p14="http://schemas.microsoft.com/office/powerpoint/2010/main" val="39596163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9259AF2F-52C6-9B46-B8B2-0579234AE62E}" type="slidenum">
              <a:rPr lang="en-US" smtClean="0"/>
              <a:t>‹#›</a:t>
            </a:fld>
            <a:endParaRPr lang="en-US"/>
          </a:p>
        </p:txBody>
      </p:sp>
    </p:spTree>
    <p:extLst>
      <p:ext uri="{BB962C8B-B14F-4D97-AF65-F5344CB8AC3E}">
        <p14:creationId xmlns:p14="http://schemas.microsoft.com/office/powerpoint/2010/main" val="1552116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9259AF2F-52C6-9B46-B8B2-0579234AE62E}" type="slidenum">
              <a:rPr lang="en-US" smtClean="0"/>
              <a:t>‹#›</a:t>
            </a:fld>
            <a:endParaRPr lang="en-US"/>
          </a:p>
        </p:txBody>
      </p:sp>
    </p:spTree>
    <p:extLst>
      <p:ext uri="{BB962C8B-B14F-4D97-AF65-F5344CB8AC3E}">
        <p14:creationId xmlns:p14="http://schemas.microsoft.com/office/powerpoint/2010/main" val="29594362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9259AF2F-52C6-9B46-B8B2-0579234AE62E}" type="slidenum">
              <a:rPr lang="en-US" smtClean="0"/>
              <a:t>‹#›</a:t>
            </a:fld>
            <a:endParaRPr lang="en-US"/>
          </a:p>
        </p:txBody>
      </p:sp>
    </p:spTree>
    <p:extLst>
      <p:ext uri="{BB962C8B-B14F-4D97-AF65-F5344CB8AC3E}">
        <p14:creationId xmlns:p14="http://schemas.microsoft.com/office/powerpoint/2010/main" val="7797342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259AF2F-52C6-9B46-B8B2-0579234AE62E}" type="slidenum">
              <a:rPr lang="en-US" smtClean="0"/>
              <a:t>‹#›</a:t>
            </a:fld>
            <a:endParaRPr lang="en-US"/>
          </a:p>
        </p:txBody>
      </p:sp>
    </p:spTree>
    <p:extLst>
      <p:ext uri="{BB962C8B-B14F-4D97-AF65-F5344CB8AC3E}">
        <p14:creationId xmlns:p14="http://schemas.microsoft.com/office/powerpoint/2010/main" val="42477893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9259AF2F-52C6-9B46-B8B2-0579234AE62E}" type="slidenum">
              <a:rPr lang="en-US" smtClean="0"/>
              <a:t>‹#›</a:t>
            </a:fld>
            <a:endParaRPr lang="en-US"/>
          </a:p>
        </p:txBody>
      </p:sp>
    </p:spTree>
    <p:extLst>
      <p:ext uri="{BB962C8B-B14F-4D97-AF65-F5344CB8AC3E}">
        <p14:creationId xmlns:p14="http://schemas.microsoft.com/office/powerpoint/2010/main" val="11489415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9259AF2F-52C6-9B46-B8B2-0579234AE62E}" type="slidenum">
              <a:rPr lang="en-US" smtClean="0"/>
              <a:t>‹#›</a:t>
            </a:fld>
            <a:endParaRPr lang="en-US"/>
          </a:p>
        </p:txBody>
      </p:sp>
    </p:spTree>
    <p:extLst>
      <p:ext uri="{BB962C8B-B14F-4D97-AF65-F5344CB8AC3E}">
        <p14:creationId xmlns:p14="http://schemas.microsoft.com/office/powerpoint/2010/main" val="8054931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92BA9-380B-A9BC-6E4F-F2EA12047D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CEFCC6F-625F-FC83-69DF-B7AEC5866CF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EACBBD1-07D3-17D5-8534-88C8F7BB657B}"/>
              </a:ext>
            </a:extLst>
          </p:cNvPr>
          <p:cNvSpPr>
            <a:spLocks noGrp="1"/>
          </p:cNvSpPr>
          <p:nvPr>
            <p:ph type="dt" sz="half" idx="10"/>
          </p:nvPr>
        </p:nvSpPr>
        <p:spPr/>
        <p:txBody>
          <a:bodyPr/>
          <a:lstStyle/>
          <a:p>
            <a:fld id="{AFCE4A29-A6CB-7C4A-9CA2-FD1DC5938392}" type="datetimeFigureOut">
              <a:rPr lang="en-US" smtClean="0"/>
              <a:t>7/6/23</a:t>
            </a:fld>
            <a:endParaRPr lang="en-US"/>
          </a:p>
        </p:txBody>
      </p:sp>
      <p:sp>
        <p:nvSpPr>
          <p:cNvPr id="5" name="Footer Placeholder 4">
            <a:extLst>
              <a:ext uri="{FF2B5EF4-FFF2-40B4-BE49-F238E27FC236}">
                <a16:creationId xmlns:a16="http://schemas.microsoft.com/office/drawing/2014/main" id="{4F0D5E96-107F-2697-A229-CC6B39F15E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0DE2F9-A239-70E7-2AC0-9399E6B27969}"/>
              </a:ext>
            </a:extLst>
          </p:cNvPr>
          <p:cNvSpPr>
            <a:spLocks noGrp="1"/>
          </p:cNvSpPr>
          <p:nvPr>
            <p:ph type="sldNum" sz="quarter" idx="12"/>
          </p:nvPr>
        </p:nvSpPr>
        <p:spPr/>
        <p:txBody>
          <a:bodyPr/>
          <a:lstStyle/>
          <a:p>
            <a:fld id="{807A9018-5C3E-EB49-ADF1-4C30EB4C76A5}" type="slidenum">
              <a:rPr lang="en-US" smtClean="0"/>
              <a:t>‹#›</a:t>
            </a:fld>
            <a:endParaRPr lang="en-US"/>
          </a:p>
        </p:txBody>
      </p:sp>
    </p:spTree>
    <p:extLst>
      <p:ext uri="{BB962C8B-B14F-4D97-AF65-F5344CB8AC3E}">
        <p14:creationId xmlns:p14="http://schemas.microsoft.com/office/powerpoint/2010/main" val="33048249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7DA84-0E00-FA40-9005-B331A4D38B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DF6D6E-8493-CC68-AF77-65210595A39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8962AD-33D5-B62E-1530-3D8EAC3E932A}"/>
              </a:ext>
            </a:extLst>
          </p:cNvPr>
          <p:cNvSpPr>
            <a:spLocks noGrp="1"/>
          </p:cNvSpPr>
          <p:nvPr>
            <p:ph type="dt" sz="half" idx="10"/>
          </p:nvPr>
        </p:nvSpPr>
        <p:spPr/>
        <p:txBody>
          <a:bodyPr/>
          <a:lstStyle/>
          <a:p>
            <a:fld id="{AFCE4A29-A6CB-7C4A-9CA2-FD1DC5938392}" type="datetimeFigureOut">
              <a:rPr lang="en-US" smtClean="0"/>
              <a:t>7/6/23</a:t>
            </a:fld>
            <a:endParaRPr lang="en-US"/>
          </a:p>
        </p:txBody>
      </p:sp>
      <p:sp>
        <p:nvSpPr>
          <p:cNvPr id="5" name="Footer Placeholder 4">
            <a:extLst>
              <a:ext uri="{FF2B5EF4-FFF2-40B4-BE49-F238E27FC236}">
                <a16:creationId xmlns:a16="http://schemas.microsoft.com/office/drawing/2014/main" id="{F6C59A6C-3D4C-3494-588C-D93901621E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AE5DD2-D53C-7EEA-7242-114020057188}"/>
              </a:ext>
            </a:extLst>
          </p:cNvPr>
          <p:cNvSpPr>
            <a:spLocks noGrp="1"/>
          </p:cNvSpPr>
          <p:nvPr>
            <p:ph type="sldNum" sz="quarter" idx="12"/>
          </p:nvPr>
        </p:nvSpPr>
        <p:spPr/>
        <p:txBody>
          <a:bodyPr/>
          <a:lstStyle/>
          <a:p>
            <a:fld id="{807A9018-5C3E-EB49-ADF1-4C30EB4C76A5}" type="slidenum">
              <a:rPr lang="en-US" smtClean="0"/>
              <a:t>‹#›</a:t>
            </a:fld>
            <a:endParaRPr lang="en-US"/>
          </a:p>
        </p:txBody>
      </p:sp>
    </p:spTree>
    <p:extLst>
      <p:ext uri="{BB962C8B-B14F-4D97-AF65-F5344CB8AC3E}">
        <p14:creationId xmlns:p14="http://schemas.microsoft.com/office/powerpoint/2010/main" val="13637815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26008-F856-5090-2AFB-237E3E97C2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E42C41-5F45-07D2-4213-3DE6095273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A9E1CE5-DBA0-26F0-9D1F-511B2EB4E83E}"/>
              </a:ext>
            </a:extLst>
          </p:cNvPr>
          <p:cNvSpPr>
            <a:spLocks noGrp="1"/>
          </p:cNvSpPr>
          <p:nvPr>
            <p:ph type="dt" sz="half" idx="10"/>
          </p:nvPr>
        </p:nvSpPr>
        <p:spPr/>
        <p:txBody>
          <a:bodyPr/>
          <a:lstStyle/>
          <a:p>
            <a:fld id="{AFCE4A29-A6CB-7C4A-9CA2-FD1DC5938392}" type="datetimeFigureOut">
              <a:rPr lang="en-US" smtClean="0"/>
              <a:t>7/6/23</a:t>
            </a:fld>
            <a:endParaRPr lang="en-US"/>
          </a:p>
        </p:txBody>
      </p:sp>
      <p:sp>
        <p:nvSpPr>
          <p:cNvPr id="5" name="Footer Placeholder 4">
            <a:extLst>
              <a:ext uri="{FF2B5EF4-FFF2-40B4-BE49-F238E27FC236}">
                <a16:creationId xmlns:a16="http://schemas.microsoft.com/office/drawing/2014/main" id="{38ADF3EF-7748-7E54-5F53-C54CF0E79A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68BBE1-A641-4755-BDB9-087B00EDDB1E}"/>
              </a:ext>
            </a:extLst>
          </p:cNvPr>
          <p:cNvSpPr>
            <a:spLocks noGrp="1"/>
          </p:cNvSpPr>
          <p:nvPr>
            <p:ph type="sldNum" sz="quarter" idx="12"/>
          </p:nvPr>
        </p:nvSpPr>
        <p:spPr/>
        <p:txBody>
          <a:bodyPr/>
          <a:lstStyle/>
          <a:p>
            <a:fld id="{807A9018-5C3E-EB49-ADF1-4C30EB4C76A5}" type="slidenum">
              <a:rPr lang="en-US" smtClean="0"/>
              <a:t>‹#›</a:t>
            </a:fld>
            <a:endParaRPr lang="en-US"/>
          </a:p>
        </p:txBody>
      </p:sp>
    </p:spTree>
    <p:extLst>
      <p:ext uri="{BB962C8B-B14F-4D97-AF65-F5344CB8AC3E}">
        <p14:creationId xmlns:p14="http://schemas.microsoft.com/office/powerpoint/2010/main" val="1659738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C92B623-09E6-CCC7-C4EB-20CB7A8B7EEB}"/>
              </a:ext>
            </a:extLst>
          </p:cNvPr>
          <p:cNvCxnSpPr/>
          <p:nvPr userDrawn="1"/>
        </p:nvCxnSpPr>
        <p:spPr>
          <a:xfrm>
            <a:off x="0" y="1113452"/>
            <a:ext cx="12192000" cy="0"/>
          </a:xfrm>
          <a:prstGeom prst="line">
            <a:avLst/>
          </a:prstGeom>
          <a:ln w="19050">
            <a:solidFill>
              <a:srgbClr val="005BAA"/>
            </a:solidFill>
          </a:ln>
        </p:spPr>
        <p:style>
          <a:lnRef idx="1">
            <a:schemeClr val="accent1"/>
          </a:lnRef>
          <a:fillRef idx="0">
            <a:schemeClr val="accent1"/>
          </a:fillRef>
          <a:effectRef idx="0">
            <a:schemeClr val="accent1"/>
          </a:effectRef>
          <a:fontRef idx="minor">
            <a:schemeClr val="tx1"/>
          </a:fontRef>
        </p:style>
      </p:cxnSp>
      <p:pic>
        <p:nvPicPr>
          <p:cNvPr id="5" name="Picture 4" descr="Logo&#10;&#10;Description automatically generated with low confidence">
            <a:extLst>
              <a:ext uri="{FF2B5EF4-FFF2-40B4-BE49-F238E27FC236}">
                <a16:creationId xmlns:a16="http://schemas.microsoft.com/office/drawing/2014/main" id="{A631EAE6-9379-1E6F-EF4D-12832EACC94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5474" y="-18261"/>
            <a:ext cx="3042445" cy="1187715"/>
          </a:xfrm>
          <a:prstGeom prst="rect">
            <a:avLst/>
          </a:prstGeom>
        </p:spPr>
      </p:pic>
      <p:sp>
        <p:nvSpPr>
          <p:cNvPr id="6" name="Title 1">
            <a:extLst>
              <a:ext uri="{FF2B5EF4-FFF2-40B4-BE49-F238E27FC236}">
                <a16:creationId xmlns:a16="http://schemas.microsoft.com/office/drawing/2014/main" id="{07D90D3A-FED7-3DA3-591A-166640F0EAA6}"/>
              </a:ext>
            </a:extLst>
          </p:cNvPr>
          <p:cNvSpPr>
            <a:spLocks noGrp="1"/>
          </p:cNvSpPr>
          <p:nvPr>
            <p:ph type="title"/>
          </p:nvPr>
        </p:nvSpPr>
        <p:spPr>
          <a:xfrm>
            <a:off x="751691" y="1435041"/>
            <a:ext cx="10515600" cy="1325563"/>
          </a:xfrm>
          <a:prstGeom prst="rect">
            <a:avLst/>
          </a:prstGeom>
        </p:spPr>
        <p:txBody>
          <a:bodyPr anchor="t">
            <a:normAutofit/>
          </a:bodyPr>
          <a:lstStyle>
            <a:lvl1pPr>
              <a:defRPr sz="3600" b="1"/>
            </a:lvl1pPr>
          </a:lstStyle>
          <a:p>
            <a:r>
              <a:rPr lang="en-US"/>
              <a:t>Click to edit Master title style</a:t>
            </a:r>
            <a:endParaRPr lang="en-US" dirty="0"/>
          </a:p>
        </p:txBody>
      </p:sp>
    </p:spTree>
    <p:extLst>
      <p:ext uri="{BB962C8B-B14F-4D97-AF65-F5344CB8AC3E}">
        <p14:creationId xmlns:p14="http://schemas.microsoft.com/office/powerpoint/2010/main" val="1991455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77A54-EAB9-6DC9-9C31-24C4E858D3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A088F0-AB27-F99B-E03E-BF7A373C369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1A8612C-2B3F-A3DF-EDEA-68B3248911E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D5F87C-4B7B-EB3C-496F-9C03A6E10734}"/>
              </a:ext>
            </a:extLst>
          </p:cNvPr>
          <p:cNvSpPr>
            <a:spLocks noGrp="1"/>
          </p:cNvSpPr>
          <p:nvPr>
            <p:ph type="dt" sz="half" idx="10"/>
          </p:nvPr>
        </p:nvSpPr>
        <p:spPr/>
        <p:txBody>
          <a:bodyPr/>
          <a:lstStyle/>
          <a:p>
            <a:fld id="{AFCE4A29-A6CB-7C4A-9CA2-FD1DC5938392}" type="datetimeFigureOut">
              <a:rPr lang="en-US" smtClean="0"/>
              <a:t>7/6/23</a:t>
            </a:fld>
            <a:endParaRPr lang="en-US"/>
          </a:p>
        </p:txBody>
      </p:sp>
      <p:sp>
        <p:nvSpPr>
          <p:cNvPr id="6" name="Footer Placeholder 5">
            <a:extLst>
              <a:ext uri="{FF2B5EF4-FFF2-40B4-BE49-F238E27FC236}">
                <a16:creationId xmlns:a16="http://schemas.microsoft.com/office/drawing/2014/main" id="{14759C76-2A98-0A46-0568-0A8C06B9EB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CA2423-9E0E-16AC-EF40-7115CECDEBE3}"/>
              </a:ext>
            </a:extLst>
          </p:cNvPr>
          <p:cNvSpPr>
            <a:spLocks noGrp="1"/>
          </p:cNvSpPr>
          <p:nvPr>
            <p:ph type="sldNum" sz="quarter" idx="12"/>
          </p:nvPr>
        </p:nvSpPr>
        <p:spPr/>
        <p:txBody>
          <a:bodyPr/>
          <a:lstStyle/>
          <a:p>
            <a:fld id="{807A9018-5C3E-EB49-ADF1-4C30EB4C76A5}" type="slidenum">
              <a:rPr lang="en-US" smtClean="0"/>
              <a:t>‹#›</a:t>
            </a:fld>
            <a:endParaRPr lang="en-US"/>
          </a:p>
        </p:txBody>
      </p:sp>
    </p:spTree>
    <p:extLst>
      <p:ext uri="{BB962C8B-B14F-4D97-AF65-F5344CB8AC3E}">
        <p14:creationId xmlns:p14="http://schemas.microsoft.com/office/powerpoint/2010/main" val="195755877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870C3-22E8-0ED8-80EA-1A01714A6D5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D34442A-788F-9FB1-0AC8-D08BF896AA5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75A6B3-A5D7-36B5-A227-5187671FD81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A87A37-751B-1E86-6257-6FF523EC471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A59DA3-8D90-C877-7DFB-EB7B981987E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BB922D-0EA8-1216-1685-E691918A025B}"/>
              </a:ext>
            </a:extLst>
          </p:cNvPr>
          <p:cNvSpPr>
            <a:spLocks noGrp="1"/>
          </p:cNvSpPr>
          <p:nvPr>
            <p:ph type="dt" sz="half" idx="10"/>
          </p:nvPr>
        </p:nvSpPr>
        <p:spPr/>
        <p:txBody>
          <a:bodyPr/>
          <a:lstStyle/>
          <a:p>
            <a:fld id="{AFCE4A29-A6CB-7C4A-9CA2-FD1DC5938392}" type="datetimeFigureOut">
              <a:rPr lang="en-US" smtClean="0"/>
              <a:t>7/6/23</a:t>
            </a:fld>
            <a:endParaRPr lang="en-US"/>
          </a:p>
        </p:txBody>
      </p:sp>
      <p:sp>
        <p:nvSpPr>
          <p:cNvPr id="8" name="Footer Placeholder 7">
            <a:extLst>
              <a:ext uri="{FF2B5EF4-FFF2-40B4-BE49-F238E27FC236}">
                <a16:creationId xmlns:a16="http://schemas.microsoft.com/office/drawing/2014/main" id="{7BE65F43-63D1-2D4A-890F-9A602F3A5E0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554C044-9496-D3BF-01C3-01DCB9267C3F}"/>
              </a:ext>
            </a:extLst>
          </p:cNvPr>
          <p:cNvSpPr>
            <a:spLocks noGrp="1"/>
          </p:cNvSpPr>
          <p:nvPr>
            <p:ph type="sldNum" sz="quarter" idx="12"/>
          </p:nvPr>
        </p:nvSpPr>
        <p:spPr/>
        <p:txBody>
          <a:bodyPr/>
          <a:lstStyle/>
          <a:p>
            <a:fld id="{807A9018-5C3E-EB49-ADF1-4C30EB4C76A5}" type="slidenum">
              <a:rPr lang="en-US" smtClean="0"/>
              <a:t>‹#›</a:t>
            </a:fld>
            <a:endParaRPr lang="en-US"/>
          </a:p>
        </p:txBody>
      </p:sp>
    </p:spTree>
    <p:extLst>
      <p:ext uri="{BB962C8B-B14F-4D97-AF65-F5344CB8AC3E}">
        <p14:creationId xmlns:p14="http://schemas.microsoft.com/office/powerpoint/2010/main" val="3644195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9CE8B-386A-03E7-99CF-6889E4F297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B8C1EB1-9788-0EA6-1B43-50798DBD30BF}"/>
              </a:ext>
            </a:extLst>
          </p:cNvPr>
          <p:cNvSpPr>
            <a:spLocks noGrp="1"/>
          </p:cNvSpPr>
          <p:nvPr>
            <p:ph type="dt" sz="half" idx="10"/>
          </p:nvPr>
        </p:nvSpPr>
        <p:spPr/>
        <p:txBody>
          <a:bodyPr/>
          <a:lstStyle/>
          <a:p>
            <a:fld id="{AFCE4A29-A6CB-7C4A-9CA2-FD1DC5938392}" type="datetimeFigureOut">
              <a:rPr lang="en-US" smtClean="0"/>
              <a:t>7/6/23</a:t>
            </a:fld>
            <a:endParaRPr lang="en-US"/>
          </a:p>
        </p:txBody>
      </p:sp>
      <p:sp>
        <p:nvSpPr>
          <p:cNvPr id="4" name="Footer Placeholder 3">
            <a:extLst>
              <a:ext uri="{FF2B5EF4-FFF2-40B4-BE49-F238E27FC236}">
                <a16:creationId xmlns:a16="http://schemas.microsoft.com/office/drawing/2014/main" id="{9A5EAD6C-5426-FBC7-EAF7-4444BFC03FC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38AD63-2FAE-BD2B-02AC-EF6305386D61}"/>
              </a:ext>
            </a:extLst>
          </p:cNvPr>
          <p:cNvSpPr>
            <a:spLocks noGrp="1"/>
          </p:cNvSpPr>
          <p:nvPr>
            <p:ph type="sldNum" sz="quarter" idx="12"/>
          </p:nvPr>
        </p:nvSpPr>
        <p:spPr/>
        <p:txBody>
          <a:bodyPr/>
          <a:lstStyle/>
          <a:p>
            <a:fld id="{807A9018-5C3E-EB49-ADF1-4C30EB4C76A5}" type="slidenum">
              <a:rPr lang="en-US" smtClean="0"/>
              <a:t>‹#›</a:t>
            </a:fld>
            <a:endParaRPr lang="en-US"/>
          </a:p>
        </p:txBody>
      </p:sp>
    </p:spTree>
    <p:extLst>
      <p:ext uri="{BB962C8B-B14F-4D97-AF65-F5344CB8AC3E}">
        <p14:creationId xmlns:p14="http://schemas.microsoft.com/office/powerpoint/2010/main" val="22349111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CA8156-C9D4-6B65-3030-92F55BD4FE1B}"/>
              </a:ext>
            </a:extLst>
          </p:cNvPr>
          <p:cNvSpPr>
            <a:spLocks noGrp="1"/>
          </p:cNvSpPr>
          <p:nvPr>
            <p:ph type="dt" sz="half" idx="10"/>
          </p:nvPr>
        </p:nvSpPr>
        <p:spPr/>
        <p:txBody>
          <a:bodyPr/>
          <a:lstStyle/>
          <a:p>
            <a:fld id="{AFCE4A29-A6CB-7C4A-9CA2-FD1DC5938392}" type="datetimeFigureOut">
              <a:rPr lang="en-US" smtClean="0"/>
              <a:t>7/6/23</a:t>
            </a:fld>
            <a:endParaRPr lang="en-US"/>
          </a:p>
        </p:txBody>
      </p:sp>
      <p:sp>
        <p:nvSpPr>
          <p:cNvPr id="3" name="Footer Placeholder 2">
            <a:extLst>
              <a:ext uri="{FF2B5EF4-FFF2-40B4-BE49-F238E27FC236}">
                <a16:creationId xmlns:a16="http://schemas.microsoft.com/office/drawing/2014/main" id="{C6F979FA-3887-BF19-43EE-906EC89FF3A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D75E7B4-5828-6A34-8830-01EA726C7B99}"/>
              </a:ext>
            </a:extLst>
          </p:cNvPr>
          <p:cNvSpPr>
            <a:spLocks noGrp="1"/>
          </p:cNvSpPr>
          <p:nvPr>
            <p:ph type="sldNum" sz="quarter" idx="12"/>
          </p:nvPr>
        </p:nvSpPr>
        <p:spPr/>
        <p:txBody>
          <a:bodyPr/>
          <a:lstStyle/>
          <a:p>
            <a:fld id="{807A9018-5C3E-EB49-ADF1-4C30EB4C76A5}" type="slidenum">
              <a:rPr lang="en-US" smtClean="0"/>
              <a:t>‹#›</a:t>
            </a:fld>
            <a:endParaRPr lang="en-US"/>
          </a:p>
        </p:txBody>
      </p:sp>
    </p:spTree>
    <p:extLst>
      <p:ext uri="{BB962C8B-B14F-4D97-AF65-F5344CB8AC3E}">
        <p14:creationId xmlns:p14="http://schemas.microsoft.com/office/powerpoint/2010/main" val="136520023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A3824-E280-0C1C-9EBA-95E5F10AAD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ED32418-4D65-DE0F-38B2-43EE6994D30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2B58D54-D9EB-B1F8-0701-A27A48F2B6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DBFC2F-AB1E-9C6A-1485-2E343F2DC36A}"/>
              </a:ext>
            </a:extLst>
          </p:cNvPr>
          <p:cNvSpPr>
            <a:spLocks noGrp="1"/>
          </p:cNvSpPr>
          <p:nvPr>
            <p:ph type="dt" sz="half" idx="10"/>
          </p:nvPr>
        </p:nvSpPr>
        <p:spPr/>
        <p:txBody>
          <a:bodyPr/>
          <a:lstStyle/>
          <a:p>
            <a:fld id="{AFCE4A29-A6CB-7C4A-9CA2-FD1DC5938392}" type="datetimeFigureOut">
              <a:rPr lang="en-US" smtClean="0"/>
              <a:t>7/6/23</a:t>
            </a:fld>
            <a:endParaRPr lang="en-US"/>
          </a:p>
        </p:txBody>
      </p:sp>
      <p:sp>
        <p:nvSpPr>
          <p:cNvPr id="6" name="Footer Placeholder 5">
            <a:extLst>
              <a:ext uri="{FF2B5EF4-FFF2-40B4-BE49-F238E27FC236}">
                <a16:creationId xmlns:a16="http://schemas.microsoft.com/office/drawing/2014/main" id="{59F0BD3B-487A-8D79-275B-188DDA6F8F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1C4D3E-1BA9-4285-AD9F-A546F7BAEC23}"/>
              </a:ext>
            </a:extLst>
          </p:cNvPr>
          <p:cNvSpPr>
            <a:spLocks noGrp="1"/>
          </p:cNvSpPr>
          <p:nvPr>
            <p:ph type="sldNum" sz="quarter" idx="12"/>
          </p:nvPr>
        </p:nvSpPr>
        <p:spPr/>
        <p:txBody>
          <a:bodyPr/>
          <a:lstStyle/>
          <a:p>
            <a:fld id="{807A9018-5C3E-EB49-ADF1-4C30EB4C76A5}" type="slidenum">
              <a:rPr lang="en-US" smtClean="0"/>
              <a:t>‹#›</a:t>
            </a:fld>
            <a:endParaRPr lang="en-US"/>
          </a:p>
        </p:txBody>
      </p:sp>
    </p:spTree>
    <p:extLst>
      <p:ext uri="{BB962C8B-B14F-4D97-AF65-F5344CB8AC3E}">
        <p14:creationId xmlns:p14="http://schemas.microsoft.com/office/powerpoint/2010/main" val="354310163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E0605-FEF9-030A-09F5-A3A2D67AA1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A8078E5-AC93-C32A-B98F-A00A181B88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BF96930-EB1D-3039-6AC8-EE0A39FFB3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090054-9886-F5F0-65FA-5D86ABA21DE4}"/>
              </a:ext>
            </a:extLst>
          </p:cNvPr>
          <p:cNvSpPr>
            <a:spLocks noGrp="1"/>
          </p:cNvSpPr>
          <p:nvPr>
            <p:ph type="dt" sz="half" idx="10"/>
          </p:nvPr>
        </p:nvSpPr>
        <p:spPr/>
        <p:txBody>
          <a:bodyPr/>
          <a:lstStyle/>
          <a:p>
            <a:fld id="{AFCE4A29-A6CB-7C4A-9CA2-FD1DC5938392}" type="datetimeFigureOut">
              <a:rPr lang="en-US" smtClean="0"/>
              <a:t>7/6/23</a:t>
            </a:fld>
            <a:endParaRPr lang="en-US"/>
          </a:p>
        </p:txBody>
      </p:sp>
      <p:sp>
        <p:nvSpPr>
          <p:cNvPr id="6" name="Footer Placeholder 5">
            <a:extLst>
              <a:ext uri="{FF2B5EF4-FFF2-40B4-BE49-F238E27FC236}">
                <a16:creationId xmlns:a16="http://schemas.microsoft.com/office/drawing/2014/main" id="{C0A3FBFF-AA62-6D6E-9F32-B501CE9336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5E7A79-37E5-81B7-FA03-B7068CAF975A}"/>
              </a:ext>
            </a:extLst>
          </p:cNvPr>
          <p:cNvSpPr>
            <a:spLocks noGrp="1"/>
          </p:cNvSpPr>
          <p:nvPr>
            <p:ph type="sldNum" sz="quarter" idx="12"/>
          </p:nvPr>
        </p:nvSpPr>
        <p:spPr/>
        <p:txBody>
          <a:bodyPr/>
          <a:lstStyle/>
          <a:p>
            <a:fld id="{807A9018-5C3E-EB49-ADF1-4C30EB4C76A5}" type="slidenum">
              <a:rPr lang="en-US" smtClean="0"/>
              <a:t>‹#›</a:t>
            </a:fld>
            <a:endParaRPr lang="en-US"/>
          </a:p>
        </p:txBody>
      </p:sp>
    </p:spTree>
    <p:extLst>
      <p:ext uri="{BB962C8B-B14F-4D97-AF65-F5344CB8AC3E}">
        <p14:creationId xmlns:p14="http://schemas.microsoft.com/office/powerpoint/2010/main" val="17546489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4D68A-8995-F93F-3529-30699494799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6569786-DB1F-E089-F228-7613FBED8D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5A91B9-B74D-B645-7C28-E3610CB43B84}"/>
              </a:ext>
            </a:extLst>
          </p:cNvPr>
          <p:cNvSpPr>
            <a:spLocks noGrp="1"/>
          </p:cNvSpPr>
          <p:nvPr>
            <p:ph type="dt" sz="half" idx="10"/>
          </p:nvPr>
        </p:nvSpPr>
        <p:spPr/>
        <p:txBody>
          <a:bodyPr/>
          <a:lstStyle/>
          <a:p>
            <a:fld id="{AFCE4A29-A6CB-7C4A-9CA2-FD1DC5938392}" type="datetimeFigureOut">
              <a:rPr lang="en-US" smtClean="0"/>
              <a:t>7/6/23</a:t>
            </a:fld>
            <a:endParaRPr lang="en-US"/>
          </a:p>
        </p:txBody>
      </p:sp>
      <p:sp>
        <p:nvSpPr>
          <p:cNvPr id="5" name="Footer Placeholder 4">
            <a:extLst>
              <a:ext uri="{FF2B5EF4-FFF2-40B4-BE49-F238E27FC236}">
                <a16:creationId xmlns:a16="http://schemas.microsoft.com/office/drawing/2014/main" id="{D4426FE3-9065-D573-118F-68D6D7545F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CE03B5-0570-8F0A-FA21-2A5D8C5367D4}"/>
              </a:ext>
            </a:extLst>
          </p:cNvPr>
          <p:cNvSpPr>
            <a:spLocks noGrp="1"/>
          </p:cNvSpPr>
          <p:nvPr>
            <p:ph type="sldNum" sz="quarter" idx="12"/>
          </p:nvPr>
        </p:nvSpPr>
        <p:spPr/>
        <p:txBody>
          <a:bodyPr/>
          <a:lstStyle/>
          <a:p>
            <a:fld id="{807A9018-5C3E-EB49-ADF1-4C30EB4C76A5}" type="slidenum">
              <a:rPr lang="en-US" smtClean="0"/>
              <a:t>‹#›</a:t>
            </a:fld>
            <a:endParaRPr lang="en-US"/>
          </a:p>
        </p:txBody>
      </p:sp>
    </p:spTree>
    <p:extLst>
      <p:ext uri="{BB962C8B-B14F-4D97-AF65-F5344CB8AC3E}">
        <p14:creationId xmlns:p14="http://schemas.microsoft.com/office/powerpoint/2010/main" val="246404232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40706E-2333-C355-430D-1A53B76F290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651FBF9-58B9-246D-7D51-F7F33FA1963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5DD1A4-2DF9-7FDD-D6D7-C8AF0BE626B0}"/>
              </a:ext>
            </a:extLst>
          </p:cNvPr>
          <p:cNvSpPr>
            <a:spLocks noGrp="1"/>
          </p:cNvSpPr>
          <p:nvPr>
            <p:ph type="dt" sz="half" idx="10"/>
          </p:nvPr>
        </p:nvSpPr>
        <p:spPr/>
        <p:txBody>
          <a:bodyPr/>
          <a:lstStyle/>
          <a:p>
            <a:fld id="{AFCE4A29-A6CB-7C4A-9CA2-FD1DC5938392}" type="datetimeFigureOut">
              <a:rPr lang="en-US" smtClean="0"/>
              <a:t>7/6/23</a:t>
            </a:fld>
            <a:endParaRPr lang="en-US"/>
          </a:p>
        </p:txBody>
      </p:sp>
      <p:sp>
        <p:nvSpPr>
          <p:cNvPr id="5" name="Footer Placeholder 4">
            <a:extLst>
              <a:ext uri="{FF2B5EF4-FFF2-40B4-BE49-F238E27FC236}">
                <a16:creationId xmlns:a16="http://schemas.microsoft.com/office/drawing/2014/main" id="{25F63EA4-2529-BA59-E8F0-8F4D9E08E6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DBC2CB-11FD-04FC-B967-C10D2513AC41}"/>
              </a:ext>
            </a:extLst>
          </p:cNvPr>
          <p:cNvSpPr>
            <a:spLocks noGrp="1"/>
          </p:cNvSpPr>
          <p:nvPr>
            <p:ph type="sldNum" sz="quarter" idx="12"/>
          </p:nvPr>
        </p:nvSpPr>
        <p:spPr/>
        <p:txBody>
          <a:bodyPr/>
          <a:lstStyle/>
          <a:p>
            <a:fld id="{807A9018-5C3E-EB49-ADF1-4C30EB4C76A5}" type="slidenum">
              <a:rPr lang="en-US" smtClean="0"/>
              <a:t>‹#›</a:t>
            </a:fld>
            <a:endParaRPr lang="en-US"/>
          </a:p>
        </p:txBody>
      </p:sp>
    </p:spTree>
    <p:extLst>
      <p:ext uri="{BB962C8B-B14F-4D97-AF65-F5344CB8AC3E}">
        <p14:creationId xmlns:p14="http://schemas.microsoft.com/office/powerpoint/2010/main" val="6256854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1122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1285176-3A25-F86A-FDFD-282FA2DF0558}"/>
              </a:ext>
            </a:extLst>
          </p:cNvPr>
          <p:cNvSpPr/>
          <p:nvPr userDrawn="1"/>
        </p:nvSpPr>
        <p:spPr>
          <a:xfrm>
            <a:off x="0" y="0"/>
            <a:ext cx="12192000" cy="6858000"/>
          </a:xfrm>
          <a:prstGeom prst="rect">
            <a:avLst/>
          </a:prstGeom>
          <a:solidFill>
            <a:srgbClr val="005B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629454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ECE9FA53-8711-D548-6B69-E72481104E6A}"/>
              </a:ext>
            </a:extLst>
          </p:cNvPr>
          <p:cNvSpPr>
            <a:spLocks noGrp="1"/>
          </p:cNvSpPr>
          <p:nvPr>
            <p:ph type="pic" sz="quarter" idx="10"/>
          </p:nvPr>
        </p:nvSpPr>
        <p:spPr>
          <a:xfrm>
            <a:off x="6096000" y="0"/>
            <a:ext cx="6096000" cy="6858000"/>
          </a:xfrm>
          <a:prstGeom prst="rect">
            <a:avLst/>
          </a:prstGeom>
        </p:spPr>
        <p:txBody>
          <a:bodyPr/>
          <a:lstStyle/>
          <a:p>
            <a:r>
              <a:rPr lang="en-US"/>
              <a:t>Click icon to add picture</a:t>
            </a:r>
          </a:p>
        </p:txBody>
      </p:sp>
    </p:spTree>
    <p:extLst>
      <p:ext uri="{BB962C8B-B14F-4D97-AF65-F5344CB8AC3E}">
        <p14:creationId xmlns:p14="http://schemas.microsoft.com/office/powerpoint/2010/main" val="627190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E8BC0C76-D693-5C29-38D6-A96D5D29BD2F}"/>
              </a:ext>
            </a:extLst>
          </p:cNvPr>
          <p:cNvSpPr>
            <a:spLocks noGrp="1"/>
          </p:cNvSpPr>
          <p:nvPr>
            <p:ph type="pic" sz="quarter" idx="10"/>
          </p:nvPr>
        </p:nvSpPr>
        <p:spPr>
          <a:xfrm>
            <a:off x="4492601" y="0"/>
            <a:ext cx="7699401" cy="6858000"/>
          </a:xfrm>
          <a:solidFill>
            <a:schemeClr val="bg1">
              <a:lumMod val="95000"/>
            </a:schemeClr>
          </a:solidFill>
        </p:spPr>
        <p:txBody>
          <a:bodyPr/>
          <a:lstStyle/>
          <a:p>
            <a:r>
              <a:rPr lang="en-US"/>
              <a:t>Click icon to add picture</a:t>
            </a:r>
            <a:endParaRPr lang="en-US" dirty="0"/>
          </a:p>
        </p:txBody>
      </p:sp>
    </p:spTree>
    <p:extLst>
      <p:ext uri="{BB962C8B-B14F-4D97-AF65-F5344CB8AC3E}">
        <p14:creationId xmlns:p14="http://schemas.microsoft.com/office/powerpoint/2010/main" val="213820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theme" Target="../theme/theme2.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image" Target="../media/image4.jpg"/><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theme" Target="../theme/theme3.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image" Target="../media/image6.jpeg"/><Relationship Id="rId5" Type="http://schemas.openxmlformats.org/officeDocument/2006/relationships/slideLayout" Target="../slideLayouts/slideLayout42.xml"/><Relationship Id="rId10" Type="http://schemas.openxmlformats.org/officeDocument/2006/relationships/theme" Target="../theme/theme4.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5832693"/>
      </p:ext>
    </p:extLst>
  </p:cSld>
  <p:clrMap bg1="lt1" tx1="dk1" bg2="lt2" tx2="dk2" accent1="accent1" accent2="accent2" accent3="accent3" accent4="accent4" accent5="accent5" accent6="accent6" hlink="hlink" folHlink="folHlink"/>
  <p:sldLayoutIdLst>
    <p:sldLayoutId id="2147483650" r:id="rId1"/>
    <p:sldLayoutId id="2147483661" r:id="rId2"/>
    <p:sldLayoutId id="2147483649" r:id="rId3"/>
    <p:sldLayoutId id="2147483658" r:id="rId4"/>
    <p:sldLayoutId id="2147483659" r:id="rId5"/>
    <p:sldLayoutId id="2147483660" r:id="rId6"/>
    <p:sldLayoutId id="2147483672" r:id="rId7"/>
    <p:sldLayoutId id="2147483671" r:id="rId8"/>
    <p:sldLayoutId id="2147483670" r:id="rId9"/>
    <p:sldLayoutId id="2147483662" r:id="rId10"/>
    <p:sldLayoutId id="2147483663" r:id="rId11"/>
    <p:sldLayoutId id="2147483664" r:id="rId12"/>
    <p:sldLayoutId id="2147483665" r:id="rId13"/>
    <p:sldLayoutId id="2147483666" r:id="rId14"/>
    <p:sldLayoutId id="2147483668" r:id="rId15"/>
    <p:sldLayoutId id="2147483669" r:id="rId16"/>
    <p:sldLayoutId id="2147483667"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b="0" i="0" kern="1200">
          <a:solidFill>
            <a:srgbClr val="005BAA"/>
          </a:solidFill>
          <a:latin typeface="Verdana" panose="020B0604030504040204" pitchFamily="34" charset="0"/>
          <a:ea typeface="Verdana" panose="020B0604030504040204" pitchFamily="34" charset="0"/>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6"/>
          <p:cNvSpPr txBox="1">
            <a:spLocks noGrp="1"/>
          </p:cNvSpPr>
          <p:nvPr>
            <p:ph type="title"/>
          </p:nvPr>
        </p:nvSpPr>
        <p:spPr>
          <a:xfrm>
            <a:off x="609600" y="274638"/>
            <a:ext cx="10972800" cy="1143000"/>
          </a:xfrm>
          <a:prstGeom prst="rect">
            <a:avLst/>
          </a:prstGeom>
          <a:noFill/>
          <a:ln>
            <a:noFill/>
          </a:ln>
        </p:spPr>
        <p:txBody>
          <a:bodyPr spcFirstLastPara="1" wrap="square" lIns="91375" tIns="45675" rIns="91375" bIns="45675" anchor="ctr" anchorCtr="0">
            <a:noAutofit/>
          </a:bodyPr>
          <a:lstStyle>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9pPr>
          </a:lstStyle>
          <a:p>
            <a:endParaRPr/>
          </a:p>
        </p:txBody>
      </p:sp>
      <p:sp>
        <p:nvSpPr>
          <p:cNvPr id="11" name="Google Shape;11;p36"/>
          <p:cNvSpPr txBox="1">
            <a:spLocks noGrp="1"/>
          </p:cNvSpPr>
          <p:nvPr>
            <p:ph type="body" idx="1"/>
          </p:nvPr>
        </p:nvSpPr>
        <p:spPr>
          <a:xfrm>
            <a:off x="609600" y="1600201"/>
            <a:ext cx="10972800" cy="4525963"/>
          </a:xfrm>
          <a:prstGeom prst="rect">
            <a:avLst/>
          </a:prstGeom>
          <a:noFill/>
          <a:ln>
            <a:noFill/>
          </a:ln>
        </p:spPr>
        <p:txBody>
          <a:bodyPr spcFirstLastPara="1" wrap="square" lIns="91375" tIns="45675" rIns="91375" bIns="45675"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36"/>
          <p:cNvSpPr txBox="1">
            <a:spLocks noGrp="1"/>
          </p:cNvSpPr>
          <p:nvPr>
            <p:ph type="dt" idx="10"/>
          </p:nvPr>
        </p:nvSpPr>
        <p:spPr>
          <a:xfrm>
            <a:off x="609600" y="6356351"/>
            <a:ext cx="2844800" cy="365125"/>
          </a:xfrm>
          <a:prstGeom prst="rect">
            <a:avLst/>
          </a:prstGeom>
          <a:noFill/>
          <a:ln>
            <a:noFill/>
          </a:ln>
        </p:spPr>
        <p:txBody>
          <a:bodyPr spcFirstLastPara="1" wrap="square" lIns="91375" tIns="45675" rIns="91375" bIns="45675" anchor="ctr" anchorCtr="0">
            <a:noAutofit/>
          </a:bodyPr>
          <a:lstStyle>
            <a:lvl1pPr marR="0" lvl="0" algn="l" rtl="0">
              <a:lnSpc>
                <a:spcPct val="100000"/>
              </a:lnSpc>
              <a:spcBef>
                <a:spcPts val="0"/>
              </a:spcBef>
              <a:spcAft>
                <a:spcPts val="0"/>
              </a:spcAft>
              <a:buClr>
                <a:srgbClr val="898989"/>
              </a:buClr>
              <a:buSzPts val="1200"/>
              <a:buFont typeface="Noto Sans Symbols"/>
              <a:buNone/>
              <a:defRPr sz="1200" b="0" i="0" u="none" strike="noStrike" cap="none">
                <a:solidFill>
                  <a:srgbClr val="898989"/>
                </a:solidFill>
                <a:latin typeface="Calibri"/>
                <a:ea typeface="Calibri"/>
                <a:cs typeface="Calibri"/>
                <a:sym typeface="Calibri"/>
              </a:defRPr>
            </a:lvl1pPr>
            <a:lvl2pPr marR="0" lvl="1" algn="l" rtl="0">
              <a:lnSpc>
                <a:spcPct val="120000"/>
              </a:lnSpc>
              <a:spcBef>
                <a:spcPts val="80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2pPr>
            <a:lvl3pPr marR="0" lvl="2" algn="l" rtl="0">
              <a:lnSpc>
                <a:spcPct val="120000"/>
              </a:lnSpc>
              <a:spcBef>
                <a:spcPts val="80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3pPr>
            <a:lvl4pPr marR="0" lvl="3" algn="l" rtl="0">
              <a:lnSpc>
                <a:spcPct val="120000"/>
              </a:lnSpc>
              <a:spcBef>
                <a:spcPts val="80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4pPr>
            <a:lvl5pPr marR="0" lvl="4" algn="l" rtl="0">
              <a:lnSpc>
                <a:spcPct val="120000"/>
              </a:lnSpc>
              <a:spcBef>
                <a:spcPts val="80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9pPr>
          </a:lstStyle>
          <a:p>
            <a:endParaRPr/>
          </a:p>
        </p:txBody>
      </p:sp>
      <p:sp>
        <p:nvSpPr>
          <p:cNvPr id="13" name="Google Shape;13;p36"/>
          <p:cNvSpPr txBox="1">
            <a:spLocks noGrp="1"/>
          </p:cNvSpPr>
          <p:nvPr>
            <p:ph type="ftr" idx="11"/>
          </p:nvPr>
        </p:nvSpPr>
        <p:spPr>
          <a:xfrm>
            <a:off x="4165600" y="6356351"/>
            <a:ext cx="3860800" cy="365125"/>
          </a:xfrm>
          <a:prstGeom prst="rect">
            <a:avLst/>
          </a:prstGeom>
          <a:noFill/>
          <a:ln>
            <a:noFill/>
          </a:ln>
        </p:spPr>
        <p:txBody>
          <a:bodyPr spcFirstLastPara="1" wrap="square" lIns="91375" tIns="45675" rIns="91375" bIns="45675" anchor="ctr" anchorCtr="0">
            <a:noAutofit/>
          </a:bodyPr>
          <a:lstStyle>
            <a:lvl1pPr marR="0" lvl="0" algn="ctr" rtl="0">
              <a:lnSpc>
                <a:spcPct val="100000"/>
              </a:lnSpc>
              <a:spcBef>
                <a:spcPts val="0"/>
              </a:spcBef>
              <a:spcAft>
                <a:spcPts val="0"/>
              </a:spcAft>
              <a:buClr>
                <a:srgbClr val="898989"/>
              </a:buClr>
              <a:buSzPts val="1200"/>
              <a:buFont typeface="Noto Sans Symbols"/>
              <a:buNone/>
              <a:defRPr sz="1200" b="0" i="0" u="none" strike="noStrike" cap="none">
                <a:solidFill>
                  <a:srgbClr val="898989"/>
                </a:solidFill>
                <a:latin typeface="Calibri"/>
                <a:ea typeface="Calibri"/>
                <a:cs typeface="Calibri"/>
                <a:sym typeface="Calibri"/>
              </a:defRPr>
            </a:lvl1pPr>
            <a:lvl2pPr marR="0" lvl="1" algn="l" rtl="0">
              <a:lnSpc>
                <a:spcPct val="120000"/>
              </a:lnSpc>
              <a:spcBef>
                <a:spcPts val="80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2pPr>
            <a:lvl3pPr marR="0" lvl="2" algn="l" rtl="0">
              <a:lnSpc>
                <a:spcPct val="120000"/>
              </a:lnSpc>
              <a:spcBef>
                <a:spcPts val="80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3pPr>
            <a:lvl4pPr marR="0" lvl="3" algn="l" rtl="0">
              <a:lnSpc>
                <a:spcPct val="120000"/>
              </a:lnSpc>
              <a:spcBef>
                <a:spcPts val="80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4pPr>
            <a:lvl5pPr marR="0" lvl="4" algn="l" rtl="0">
              <a:lnSpc>
                <a:spcPct val="120000"/>
              </a:lnSpc>
              <a:spcBef>
                <a:spcPts val="80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Clr>
                <a:srgbClr val="000000"/>
              </a:buClr>
              <a:buSzPts val="1400"/>
              <a:buFont typeface="Arial"/>
              <a:buNone/>
              <a:defRPr sz="1600" b="1" i="0" u="none" strike="noStrike" cap="none">
                <a:solidFill>
                  <a:schemeClr val="dk1"/>
                </a:solidFill>
                <a:latin typeface="Times New Roman"/>
                <a:ea typeface="Times New Roman"/>
                <a:cs typeface="Times New Roman"/>
                <a:sym typeface="Times New Roman"/>
              </a:defRPr>
            </a:lvl9pPr>
          </a:lstStyle>
          <a:p>
            <a:endParaRPr/>
          </a:p>
        </p:txBody>
      </p:sp>
      <p:sp>
        <p:nvSpPr>
          <p:cNvPr id="14" name="Google Shape;14;p36"/>
          <p:cNvSpPr txBox="1">
            <a:spLocks noGrp="1"/>
          </p:cNvSpPr>
          <p:nvPr>
            <p:ph type="sldNum" idx="12"/>
          </p:nvPr>
        </p:nvSpPr>
        <p:spPr>
          <a:xfrm>
            <a:off x="8737600" y="6356351"/>
            <a:ext cx="2844800" cy="365125"/>
          </a:xfrm>
          <a:prstGeom prst="rect">
            <a:avLst/>
          </a:prstGeom>
          <a:noFill/>
          <a:ln>
            <a:noFill/>
          </a:ln>
        </p:spPr>
        <p:txBody>
          <a:bodyPr spcFirstLastPara="1" wrap="square" lIns="91375" tIns="45675" rIns="91375" bIns="45675" anchor="ctr" anchorCtr="0">
            <a:noAutofit/>
          </a:bodyPr>
          <a:lstStyle>
            <a:lvl1pPr marL="0" marR="0" lvl="0" indent="0" algn="r" rtl="0">
              <a:lnSpc>
                <a:spcPct val="100000"/>
              </a:lnSpc>
              <a:spcBef>
                <a:spcPts val="0"/>
              </a:spcBef>
              <a:spcAft>
                <a:spcPts val="0"/>
              </a:spcAft>
              <a:buClr>
                <a:srgbClr val="898989"/>
              </a:buClr>
              <a:buSzPts val="1200"/>
              <a:buFont typeface="Noto Sans Symbols"/>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Noto Sans Symbols"/>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Noto Sans Symbols"/>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Noto Sans Symbols"/>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Noto Sans Symbols"/>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Noto Sans Symbols"/>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Noto Sans Symbols"/>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Noto Sans Symbols"/>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Noto Sans Symbols"/>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58727565"/>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59AF2F-52C6-9B46-B8B2-0579234AE62E}" type="slidenum">
              <a:rPr lang="en-US" smtClean="0"/>
              <a:t>‹#›</a:t>
            </a:fld>
            <a:endParaRPr lang="en-US"/>
          </a:p>
        </p:txBody>
      </p:sp>
      <p:pic>
        <p:nvPicPr>
          <p:cNvPr id="5" name="Picture 4" descr="A close up of a logo&#10;&#10;Description automatically generated">
            <a:extLst>
              <a:ext uri="{FF2B5EF4-FFF2-40B4-BE49-F238E27FC236}">
                <a16:creationId xmlns:a16="http://schemas.microsoft.com/office/drawing/2014/main" id="{4CE3D274-0336-1548-B843-F77B57059E7B}"/>
              </a:ext>
            </a:extLst>
          </p:cNvPr>
          <p:cNvPicPr>
            <a:picLocks noChangeAspect="1"/>
          </p:cNvPicPr>
          <p:nvPr userDrawn="1"/>
        </p:nvPicPr>
        <p:blipFill>
          <a:blip r:embed="rId12"/>
          <a:stretch>
            <a:fillRect/>
          </a:stretch>
        </p:blipFill>
        <p:spPr>
          <a:xfrm>
            <a:off x="-52449" y="0"/>
            <a:ext cx="12244449" cy="6858000"/>
          </a:xfrm>
          <a:prstGeom prst="rect">
            <a:avLst/>
          </a:prstGeom>
        </p:spPr>
      </p:pic>
    </p:spTree>
    <p:extLst>
      <p:ext uri="{BB962C8B-B14F-4D97-AF65-F5344CB8AC3E}">
        <p14:creationId xmlns:p14="http://schemas.microsoft.com/office/powerpoint/2010/main" val="49600757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59AF2F-52C6-9B46-B8B2-0579234AE62E}" type="slidenum">
              <a:rPr lang="en-US" smtClean="0"/>
              <a:t>‹#›</a:t>
            </a:fld>
            <a:endParaRPr lang="en-US"/>
          </a:p>
        </p:txBody>
      </p:sp>
      <p:pic>
        <p:nvPicPr>
          <p:cNvPr id="7" name="Picture 6" descr="wmo2016_powerpoint_standard_v2-2.jp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0" y="5151694"/>
            <a:ext cx="2651760" cy="1714500"/>
          </a:xfrm>
          <a:prstGeom prst="rect">
            <a:avLst/>
          </a:prstGeom>
        </p:spPr>
      </p:pic>
    </p:spTree>
    <p:extLst>
      <p:ext uri="{BB962C8B-B14F-4D97-AF65-F5344CB8AC3E}">
        <p14:creationId xmlns:p14="http://schemas.microsoft.com/office/powerpoint/2010/main" val="2617478276"/>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4D3354-0706-1D4B-A544-8EA8E3A784C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238E78-BE80-E785-B74E-D6D81047F2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81ABE5-5795-265A-DF4C-84082921AAC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CE4A29-A6CB-7C4A-9CA2-FD1DC5938392}" type="datetimeFigureOut">
              <a:rPr lang="en-US" smtClean="0"/>
              <a:t>7/6/23</a:t>
            </a:fld>
            <a:endParaRPr lang="en-US"/>
          </a:p>
        </p:txBody>
      </p:sp>
      <p:sp>
        <p:nvSpPr>
          <p:cNvPr id="5" name="Footer Placeholder 4">
            <a:extLst>
              <a:ext uri="{FF2B5EF4-FFF2-40B4-BE49-F238E27FC236}">
                <a16:creationId xmlns:a16="http://schemas.microsoft.com/office/drawing/2014/main" id="{CC201CEF-D82E-C54F-D70C-861834F787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AD1C7F9-4B80-7727-663B-198817D75D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7A9018-5C3E-EB49-ADF1-4C30EB4C76A5}" type="slidenum">
              <a:rPr lang="en-US" smtClean="0"/>
              <a:t>‹#›</a:t>
            </a:fld>
            <a:endParaRPr lang="en-US"/>
          </a:p>
        </p:txBody>
      </p:sp>
    </p:spTree>
    <p:extLst>
      <p:ext uri="{BB962C8B-B14F-4D97-AF65-F5344CB8AC3E}">
        <p14:creationId xmlns:p14="http://schemas.microsoft.com/office/powerpoint/2010/main" val="2673597442"/>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9.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9.xml"/><Relationship Id="rId5" Type="http://schemas.openxmlformats.org/officeDocument/2006/relationships/image" Target="../media/image22.png"/><Relationship Id="rId4" Type="http://schemas.openxmlformats.org/officeDocument/2006/relationships/hyperlink" Target="https://stratus.ssec.wisc.edu/igos/docs/cryos_theme_report.pdf"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7" Type="http://schemas.openxmlformats.org/officeDocument/2006/relationships/image" Target="../media/image28.jpeg"/><Relationship Id="rId2" Type="http://schemas.openxmlformats.org/officeDocument/2006/relationships/image" Target="../media/image23.png"/><Relationship Id="rId1" Type="http://schemas.openxmlformats.org/officeDocument/2006/relationships/slideLayout" Target="../slideLayouts/slideLayout39.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25.jpg"/></Relationships>
</file>

<file path=ppt/slides/_rels/slide1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9.png"/><Relationship Id="rId7" Type="http://schemas.openxmlformats.org/officeDocument/2006/relationships/diagramColors" Target="../diagrams/colors2.xml"/><Relationship Id="rId2" Type="http://schemas.openxmlformats.org/officeDocument/2006/relationships/notesSlide" Target="../notesSlides/notesSlide12.xml"/><Relationship Id="rId1" Type="http://schemas.openxmlformats.org/officeDocument/2006/relationships/slideLayout" Target="../slideLayouts/slideLayout39.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39.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1.xml"/></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9.xml"/></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notesSlide" Target="../notesSlides/notesSlide14.xml"/><Relationship Id="rId16" Type="http://schemas.openxmlformats.org/officeDocument/2006/relationships/image" Target="../media/image51.tiff"/><Relationship Id="rId1" Type="http://schemas.openxmlformats.org/officeDocument/2006/relationships/slideLayout" Target="../slideLayouts/slideLayout38.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5" Type="http://schemas.openxmlformats.org/officeDocument/2006/relationships/image" Target="../media/image5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jpg"/><Relationship Id="rId2" Type="http://schemas.openxmlformats.org/officeDocument/2006/relationships/notesSlide" Target="../notesSlides/notesSlide15.xml"/><Relationship Id="rId1" Type="http://schemas.openxmlformats.org/officeDocument/2006/relationships/slideLayout" Target="../slideLayouts/slideLayout48.xml"/><Relationship Id="rId6" Type="http://schemas.openxmlformats.org/officeDocument/2006/relationships/image" Target="../media/image55.jpeg"/><Relationship Id="rId5" Type="http://schemas.openxmlformats.org/officeDocument/2006/relationships/image" Target="../media/image54.jpg"/><Relationship Id="rId4" Type="http://schemas.openxmlformats.org/officeDocument/2006/relationships/image" Target="../media/image53.jpg"/></Relationships>
</file>

<file path=ppt/slides/_rels/slide22.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7.png"/><Relationship Id="rId7" Type="http://schemas.openxmlformats.org/officeDocument/2006/relationships/image" Target="../media/image60.jpeg"/><Relationship Id="rId2" Type="http://schemas.openxmlformats.org/officeDocument/2006/relationships/notesSlide" Target="../notesSlides/notesSlide16.xml"/><Relationship Id="rId1" Type="http://schemas.openxmlformats.org/officeDocument/2006/relationships/slideLayout" Target="../slideLayouts/slideLayout47.xml"/><Relationship Id="rId6" Type="http://schemas.openxmlformats.org/officeDocument/2006/relationships/hyperlink" Target="http://globalcryospherewatch.org/bestpractices/docs/NOAA_observers-guide-to-sea-ice_2007.pdf" TargetMode="External"/><Relationship Id="rId5" Type="http://schemas.openxmlformats.org/officeDocument/2006/relationships/image" Target="../media/image59.jpeg"/><Relationship Id="rId10" Type="http://schemas.openxmlformats.org/officeDocument/2006/relationships/image" Target="../media/image63.jpeg"/><Relationship Id="rId4" Type="http://schemas.openxmlformats.org/officeDocument/2006/relationships/image" Target="../media/image58.jpeg"/><Relationship Id="rId9" Type="http://schemas.openxmlformats.org/officeDocument/2006/relationships/image" Target="../media/image6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7.xml"/><Relationship Id="rId1" Type="http://schemas.openxmlformats.org/officeDocument/2006/relationships/slideLayout" Target="../slideLayouts/slideLayout39.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9.xml"/></Relationships>
</file>

<file path=ppt/slides/_rels/slide2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0.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0.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9.png"/><Relationship Id="rId7" Type="http://schemas.openxmlformats.org/officeDocument/2006/relationships/diagramColors" Target="../diagrams/colors1.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Graphical user interface, application, logo&#10;&#10;Description automatically generated">
            <a:extLst>
              <a:ext uri="{FF2B5EF4-FFF2-40B4-BE49-F238E27FC236}">
                <a16:creationId xmlns:a16="http://schemas.microsoft.com/office/drawing/2014/main" id="{31156137-1B41-90EA-FF79-88D163616A46}"/>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212662" y="771697"/>
            <a:ext cx="9699562" cy="6407127"/>
          </a:xfrm>
          <a:prstGeom prst="rect">
            <a:avLst/>
          </a:prstGeom>
        </p:spPr>
      </p:pic>
      <p:sp>
        <p:nvSpPr>
          <p:cNvPr id="2" name="Shape 79">
            <a:extLst>
              <a:ext uri="{FF2B5EF4-FFF2-40B4-BE49-F238E27FC236}">
                <a16:creationId xmlns:a16="http://schemas.microsoft.com/office/drawing/2014/main" id="{FF1C280A-99C9-ED35-B53F-8EB1711BD88C}"/>
              </a:ext>
            </a:extLst>
          </p:cNvPr>
          <p:cNvSpPr/>
          <p:nvPr/>
        </p:nvSpPr>
        <p:spPr>
          <a:xfrm>
            <a:off x="1272208" y="251457"/>
            <a:ext cx="10625877" cy="644792"/>
          </a:xfrm>
          <a:prstGeom prst="rect">
            <a:avLst/>
          </a:prstGeom>
          <a:noFill/>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marL="12700" marR="0">
              <a:lnSpc>
                <a:spcPct val="105000"/>
              </a:lnSpc>
              <a:spcBef>
                <a:spcPts val="0"/>
              </a:spcBef>
              <a:spcAft>
                <a:spcPts val="600"/>
              </a:spcAft>
              <a:tabLst>
                <a:tab pos="719138" algn="l"/>
                <a:tab pos="4410075" algn="l"/>
              </a:tabLst>
            </a:pPr>
            <a:r>
              <a:rPr lang="en-GB" sz="1800" b="1" dirty="0">
                <a:solidFill>
                  <a:srgbClr val="2F5496"/>
                </a:solidFill>
                <a:effectLst/>
                <a:latin typeface="Verdana" panose="020B0604030504040204" pitchFamily="34" charset="0"/>
                <a:ea typeface="Arial" panose="020B0604020202020204" pitchFamily="34" charset="0"/>
                <a:cs typeface="Times New Roman" panose="02020603050405020304" pitchFamily="18" charset="0"/>
              </a:rPr>
              <a:t>System performance Assessment Team (SAT) Meeting</a:t>
            </a:r>
            <a:endParaRPr lang="en-GB" sz="1800" dirty="0">
              <a:solidFill>
                <a:srgbClr val="2F5496"/>
              </a:solidFill>
              <a:effectLst/>
              <a:latin typeface="Verdana" panose="020B0604030504040204" pitchFamily="34" charset="0"/>
              <a:ea typeface="Arial" panose="020B0604020202020204" pitchFamily="34" charset="0"/>
              <a:cs typeface="Arial" panose="020B0604020202020204" pitchFamily="34" charset="0"/>
            </a:endParaRPr>
          </a:p>
          <a:p>
            <a:r>
              <a:rPr lang="en-GB" sz="1800" dirty="0">
                <a:solidFill>
                  <a:srgbClr val="2F5496"/>
                </a:solidFill>
                <a:effectLst/>
                <a:latin typeface="Verdana" panose="020B0604030504040204" pitchFamily="34" charset="0"/>
                <a:ea typeface="Arial" panose="020B0604020202020204" pitchFamily="34" charset="0"/>
                <a:cs typeface="Arial" panose="020B0604020202020204" pitchFamily="34" charset="0"/>
              </a:rPr>
              <a:t>10 July 2023</a:t>
            </a:r>
            <a:endParaRPr lang="en-US" sz="1800" dirty="0">
              <a:solidFill>
                <a:srgbClr val="0070C0"/>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5" name="Shape 79">
            <a:extLst>
              <a:ext uri="{FF2B5EF4-FFF2-40B4-BE49-F238E27FC236}">
                <a16:creationId xmlns:a16="http://schemas.microsoft.com/office/drawing/2014/main" id="{8673974A-4746-3C4E-95D9-D8671B53F5B1}"/>
              </a:ext>
            </a:extLst>
          </p:cNvPr>
          <p:cNvSpPr/>
          <p:nvPr/>
        </p:nvSpPr>
        <p:spPr>
          <a:xfrm>
            <a:off x="4907563" y="5387314"/>
            <a:ext cx="6990522" cy="830997"/>
          </a:xfrm>
          <a:prstGeom prst="rect">
            <a:avLst/>
          </a:prstGeom>
          <a:noFill/>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algn="ctr"/>
            <a:r>
              <a:rPr lang="en-US" i="1" dirty="0">
                <a:cs typeface="Segoe UI" panose="020B0502040204020203" pitchFamily="34" charset="0"/>
              </a:rPr>
              <a:t>Jeff Key</a:t>
            </a:r>
          </a:p>
          <a:p>
            <a:pPr algn="ctr"/>
            <a:r>
              <a:rPr lang="en-US" i="1" dirty="0">
                <a:cs typeface="Segoe UI" panose="020B0502040204020203" pitchFamily="34" charset="0"/>
              </a:rPr>
              <a:t>NOAA/NESDIS/STAR</a:t>
            </a:r>
          </a:p>
          <a:p>
            <a:pPr algn="ctr"/>
            <a:r>
              <a:rPr lang="en-US" i="1" dirty="0">
                <a:cs typeface="Segoe UI" panose="020B0502040204020203" pitchFamily="34" charset="0"/>
              </a:rPr>
              <a:t>Chair, GCW Observing Requirements Task Team</a:t>
            </a:r>
          </a:p>
        </p:txBody>
      </p:sp>
      <p:sp>
        <p:nvSpPr>
          <p:cNvPr id="4" name="TextBox 3">
            <a:extLst>
              <a:ext uri="{FF2B5EF4-FFF2-40B4-BE49-F238E27FC236}">
                <a16:creationId xmlns:a16="http://schemas.microsoft.com/office/drawing/2014/main" id="{2CC91FB3-78EE-A6C6-22A1-9641BDB70B6D}"/>
              </a:ext>
            </a:extLst>
          </p:cNvPr>
          <p:cNvSpPr txBox="1"/>
          <p:nvPr/>
        </p:nvSpPr>
        <p:spPr>
          <a:xfrm>
            <a:off x="2890610" y="257613"/>
            <a:ext cx="6201228" cy="461665"/>
          </a:xfrm>
          <a:prstGeom prst="rect">
            <a:avLst/>
          </a:prstGeom>
          <a:noFill/>
        </p:spPr>
        <p:txBody>
          <a:bodyPr wrap="square">
            <a:spAutoFit/>
          </a:bodyPr>
          <a:lstStyle/>
          <a:p>
            <a:pPr algn="ctr"/>
            <a:endParaRPr lang="en-US" sz="2400" dirty="0">
              <a:cs typeface="Calibri" panose="020F0502020204030204" pitchFamily="34" charset="0"/>
            </a:endParaRPr>
          </a:p>
        </p:txBody>
      </p:sp>
      <p:sp>
        <p:nvSpPr>
          <p:cNvPr id="3" name="TextBox 2">
            <a:extLst>
              <a:ext uri="{FF2B5EF4-FFF2-40B4-BE49-F238E27FC236}">
                <a16:creationId xmlns:a16="http://schemas.microsoft.com/office/drawing/2014/main" id="{3981302C-B893-B0E7-55AD-6750EC965F4F}"/>
              </a:ext>
            </a:extLst>
          </p:cNvPr>
          <p:cNvSpPr txBox="1"/>
          <p:nvPr/>
        </p:nvSpPr>
        <p:spPr>
          <a:xfrm>
            <a:off x="1272208" y="2373050"/>
            <a:ext cx="10122197" cy="1200329"/>
          </a:xfrm>
          <a:prstGeom prst="rect">
            <a:avLst/>
          </a:prstGeom>
          <a:noFill/>
        </p:spPr>
        <p:txBody>
          <a:bodyPr wrap="square" rtlCol="0">
            <a:spAutoFit/>
          </a:bodyPr>
          <a:lstStyle/>
          <a:p>
            <a:r>
              <a:rPr lang="en-GB" sz="3600" b="1" dirty="0">
                <a:effectLst/>
                <a:latin typeface="+mj-lt"/>
                <a:ea typeface="Verdana" panose="020B0604030504040204" pitchFamily="34" charset="0"/>
                <a:cs typeface="Calibri" panose="020F0502020204030204" pitchFamily="34" charset="0"/>
              </a:rPr>
              <a:t>Re-examining Cryosphere Applications and Requirements in WMO</a:t>
            </a:r>
            <a:endParaRPr lang="en-US" sz="3600" b="1" dirty="0">
              <a:latin typeface="+mj-lt"/>
              <a:cs typeface="Calibri" panose="020F0502020204030204" pitchFamily="34" charset="0"/>
            </a:endParaRPr>
          </a:p>
        </p:txBody>
      </p:sp>
    </p:spTree>
    <p:extLst>
      <p:ext uri="{BB962C8B-B14F-4D97-AF65-F5344CB8AC3E}">
        <p14:creationId xmlns:p14="http://schemas.microsoft.com/office/powerpoint/2010/main" val="3193049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2DCEEC-EF97-43DF-98E6-9C339B0B71A3}"/>
              </a:ext>
            </a:extLst>
          </p:cNvPr>
          <p:cNvSpPr>
            <a:spLocks noGrp="1"/>
          </p:cNvSpPr>
          <p:nvPr>
            <p:ph idx="1"/>
          </p:nvPr>
        </p:nvSpPr>
        <p:spPr>
          <a:xfrm>
            <a:off x="502023" y="1328721"/>
            <a:ext cx="10972800" cy="5286777"/>
          </a:xfrm>
          <a:solidFill>
            <a:schemeClr val="bg1"/>
          </a:solidFill>
        </p:spPr>
        <p:txBody>
          <a:bodyPr>
            <a:normAutofit/>
          </a:bodyPr>
          <a:lstStyle/>
          <a:p>
            <a:pPr marL="0" indent="0">
              <a:buNone/>
            </a:pPr>
            <a:r>
              <a:rPr lang="en-US" sz="1800" dirty="0"/>
              <a:t>For each application area, the process consists of four stages: </a:t>
            </a:r>
          </a:p>
          <a:p>
            <a:pPr marL="400050" indent="-400050">
              <a:buAutoNum type="romanLcParenBoth"/>
            </a:pPr>
            <a:r>
              <a:rPr lang="en-US" sz="1800" dirty="0"/>
              <a:t>a review of </a:t>
            </a:r>
            <a:r>
              <a:rPr lang="en-US" sz="1800" b="1" dirty="0"/>
              <a:t>technology-free Members' requirements </a:t>
            </a:r>
            <a:r>
              <a:rPr lang="en-US" sz="1800" dirty="0"/>
              <a:t>for observations, within an area of application covered by WMO </a:t>
            </a:r>
            <a:r>
              <a:rPr lang="en-US" sz="1800" dirty="0" err="1"/>
              <a:t>programmes</a:t>
            </a:r>
            <a:r>
              <a:rPr lang="en-US" sz="1800" dirty="0"/>
              <a:t> and co-sponsored </a:t>
            </a:r>
            <a:r>
              <a:rPr lang="en-US" sz="1800" dirty="0" err="1"/>
              <a:t>programmes</a:t>
            </a:r>
            <a:r>
              <a:rPr lang="en-US" sz="1800" dirty="0"/>
              <a:t>; </a:t>
            </a:r>
          </a:p>
          <a:p>
            <a:pPr marL="400050" indent="-400050">
              <a:buAutoNum type="romanLcParenBoth"/>
            </a:pPr>
            <a:r>
              <a:rPr lang="en-US" sz="1800" dirty="0"/>
              <a:t>a review of the </a:t>
            </a:r>
            <a:r>
              <a:rPr lang="en-US" sz="1800" b="1" dirty="0"/>
              <a:t>observing capabilities </a:t>
            </a:r>
            <a:r>
              <a:rPr lang="en-US" sz="1800" dirty="0"/>
              <a:t>of existing and planned observing systems, both surface- and space-based; </a:t>
            </a:r>
          </a:p>
          <a:p>
            <a:pPr marL="400050" indent="-400050">
              <a:buAutoNum type="romanLcParenBoth"/>
            </a:pPr>
            <a:r>
              <a:rPr lang="en-US" sz="1800" dirty="0"/>
              <a:t>a Critical Review of the </a:t>
            </a:r>
            <a:r>
              <a:rPr lang="en-US" sz="1800" b="1" dirty="0"/>
              <a:t>extent to which the capabilities (ii) meet the requirements </a:t>
            </a:r>
            <a:r>
              <a:rPr lang="en-US" sz="1800" dirty="0"/>
              <a:t>(</a:t>
            </a:r>
            <a:r>
              <a:rPr lang="en-US" sz="1800" dirty="0" err="1"/>
              <a:t>i</a:t>
            </a:r>
            <a:r>
              <a:rPr lang="en-US" sz="1800" dirty="0"/>
              <a:t>); and </a:t>
            </a:r>
          </a:p>
          <a:p>
            <a:pPr marL="400050" indent="-400050">
              <a:buAutoNum type="romanLcParenBoth"/>
            </a:pPr>
            <a:r>
              <a:rPr lang="en-US" sz="1800" dirty="0"/>
              <a:t>a </a:t>
            </a:r>
            <a:r>
              <a:rPr lang="en-US" sz="1800" b="1" dirty="0"/>
              <a:t>Statement of Guidance </a:t>
            </a:r>
            <a:r>
              <a:rPr lang="en-US" sz="1800" dirty="0"/>
              <a:t>based on (iii). </a:t>
            </a:r>
          </a:p>
          <a:p>
            <a:pPr marL="0" indent="0">
              <a:buNone/>
            </a:pPr>
            <a:endParaRPr lang="en-US" sz="1800" dirty="0"/>
          </a:p>
          <a:p>
            <a:pPr marL="0" indent="0">
              <a:buNone/>
            </a:pPr>
            <a:r>
              <a:rPr lang="en-US" sz="1800" dirty="0"/>
              <a:t>The aim of the </a:t>
            </a:r>
            <a:r>
              <a:rPr lang="en-US" sz="1800" b="1" dirty="0">
                <a:solidFill>
                  <a:srgbClr val="C00000"/>
                </a:solidFill>
              </a:rPr>
              <a:t>Statement of Guidance </a:t>
            </a:r>
            <a:r>
              <a:rPr lang="en-US" sz="1800" dirty="0"/>
              <a:t>is: </a:t>
            </a:r>
          </a:p>
          <a:p>
            <a:pPr>
              <a:buFontTx/>
              <a:buChar char="-"/>
            </a:pPr>
            <a:r>
              <a:rPr lang="en-US" sz="1800" dirty="0"/>
              <a:t>to inform WMO Members on the extent to which their requirements are met by present systems, will be met by planned systems, or would be met by proposed systems.  </a:t>
            </a:r>
            <a:r>
              <a:rPr lang="en-US" sz="1800" u="sng" dirty="0"/>
              <a:t>The Statement of Guidance is essentially a gap analysis with recommendations on how to address the gaps</a:t>
            </a:r>
            <a:r>
              <a:rPr lang="en-US" sz="1800" dirty="0"/>
              <a:t>. It also provides the means whereby Members, through the Technical Commissions, can check that their requirements have been correctly interpreted. </a:t>
            </a:r>
          </a:p>
          <a:p>
            <a:pPr>
              <a:buFontTx/>
              <a:buChar char="-"/>
            </a:pPr>
            <a:r>
              <a:rPr lang="en-US" sz="1800" dirty="0"/>
              <a:t>to provide resource materials useful to WMO Members for dialogue with observing system agencies regarding whether existing systems should be continued or modified or discontinued, whether new systems should be planned and implemented, and whether research and development is needed to meet unfulfilled aspects of the user requirements.</a:t>
            </a:r>
          </a:p>
        </p:txBody>
      </p:sp>
      <p:sp>
        <p:nvSpPr>
          <p:cNvPr id="4" name="Title 1">
            <a:extLst>
              <a:ext uri="{FF2B5EF4-FFF2-40B4-BE49-F238E27FC236}">
                <a16:creationId xmlns:a16="http://schemas.microsoft.com/office/drawing/2014/main" id="{48646659-90F1-4A3A-A8CF-148DE5AAC5A9}"/>
              </a:ext>
            </a:extLst>
          </p:cNvPr>
          <p:cNvSpPr txBox="1">
            <a:spLocks/>
          </p:cNvSpPr>
          <p:nvPr/>
        </p:nvSpPr>
        <p:spPr>
          <a:xfrm>
            <a:off x="609600" y="319714"/>
            <a:ext cx="10972800" cy="731520"/>
          </a:xfrm>
          <a:prstGeom prst="rect">
            <a:avLst/>
          </a:prstGeom>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1F497D"/>
                </a:solidFill>
                <a:effectLst/>
                <a:uLnTx/>
                <a:uFillTx/>
                <a:latin typeface="Calibri"/>
                <a:ea typeface="+mn-ea"/>
                <a:cs typeface="+mn-cs"/>
              </a:rPr>
              <a:t>The WMO Rolling Review of Requirements Process</a:t>
            </a:r>
          </a:p>
        </p:txBody>
      </p:sp>
    </p:spTree>
    <p:extLst>
      <p:ext uri="{BB962C8B-B14F-4D97-AF65-F5344CB8AC3E}">
        <p14:creationId xmlns:p14="http://schemas.microsoft.com/office/powerpoint/2010/main" val="14911018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p:cNvSpPr>
            <a:spLocks noChangeAspect="1"/>
          </p:cNvSpPr>
          <p:nvPr/>
        </p:nvSpPr>
        <p:spPr>
          <a:xfrm>
            <a:off x="9985443" y="2471057"/>
            <a:ext cx="1828453" cy="12856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rPr>
              <a:t>Synthesis and </a:t>
            </a:r>
            <a:r>
              <a:rPr kumimoji="0" lang="en-GB" sz="1400" b="0" i="0" u="none" strike="noStrike" kern="1200" cap="none" spc="0" normalizeH="0" baseline="0" noProof="0" dirty="0">
                <a:ln>
                  <a:noFill/>
                </a:ln>
                <a:solidFill>
                  <a:srgbClr val="FFFF00"/>
                </a:solidFill>
                <a:effectLst/>
                <a:uLnTx/>
                <a:uFillTx/>
                <a:latin typeface="Calibri" panose="020F0502020204030204"/>
                <a:ea typeface="+mn-ea"/>
                <a:cs typeface="+mn-cs"/>
              </a:rPr>
              <a:t>recommendations</a:t>
            </a:r>
            <a:r>
              <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rPr>
              <a:t> to Members on </a:t>
            </a:r>
            <a:r>
              <a:rPr kumimoji="0" lang="en-GB" sz="1400" b="0" i="0" u="none" strike="noStrike" kern="1200" cap="none" spc="0" normalizeH="0" baseline="0" noProof="0" dirty="0">
                <a:ln>
                  <a:noFill/>
                </a:ln>
                <a:solidFill>
                  <a:srgbClr val="FFFF00"/>
                </a:solidFill>
                <a:effectLst/>
                <a:uLnTx/>
                <a:uFillTx/>
                <a:latin typeface="Calibri" panose="020F0502020204030204"/>
                <a:ea typeface="+mn-ea"/>
                <a:cs typeface="+mn-cs"/>
              </a:rPr>
              <a:t>evolution of observing systems</a:t>
            </a:r>
          </a:p>
        </p:txBody>
      </p:sp>
      <p:sp>
        <p:nvSpPr>
          <p:cNvPr id="4" name="Rectangle 3"/>
          <p:cNvSpPr>
            <a:spLocks noChangeAspect="1"/>
          </p:cNvSpPr>
          <p:nvPr/>
        </p:nvSpPr>
        <p:spPr>
          <a:xfrm>
            <a:off x="751656" y="2510894"/>
            <a:ext cx="2036094" cy="10301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Review of </a:t>
            </a:r>
            <a:r>
              <a:rPr kumimoji="0" lang="en-US" sz="1400" b="0" i="0" u="none" strike="noStrike" kern="1200" cap="none" spc="0" normalizeH="0" baseline="0" noProof="0" dirty="0">
                <a:ln>
                  <a:noFill/>
                </a:ln>
                <a:solidFill>
                  <a:srgbClr val="FFFF00"/>
                </a:solidFill>
                <a:effectLst/>
                <a:uLnTx/>
                <a:uFillTx/>
                <a:latin typeface="Calibri" panose="020F0502020204030204"/>
                <a:ea typeface="+mn-ea"/>
                <a:cs typeface="+mn-cs"/>
              </a:rPr>
              <a:t>Technology Free User Requirements </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per Earth System Domain</a:t>
            </a: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p:cNvSpPr>
            <a:spLocks noChangeAspect="1"/>
          </p:cNvSpPr>
          <p:nvPr/>
        </p:nvSpPr>
        <p:spPr>
          <a:xfrm>
            <a:off x="3876407" y="4209329"/>
            <a:ext cx="2357631" cy="10680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OSCAR Surface &amp; OSCAR Space</a:t>
            </a:r>
            <a:b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1400" b="0" i="0" u="none" strike="noStrike" kern="1200" cap="none" spc="0" normalizeH="0" baseline="0" noProof="0" dirty="0">
                <a:ln>
                  <a:noFill/>
                </a:ln>
                <a:solidFill>
                  <a:srgbClr val="FFFF00"/>
                </a:solidFill>
                <a:effectLst/>
                <a:uLnTx/>
                <a:uFillTx/>
                <a:latin typeface="Calibri" panose="020F0502020204030204"/>
                <a:ea typeface="+mn-ea"/>
                <a:cs typeface="+mn-cs"/>
              </a:rPr>
              <a:t>Current and Planned Capabilities</a:t>
            </a:r>
            <a:endParaRPr kumimoji="0" lang="en-GB" sz="1400" b="0"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6" name="Rectangle 5"/>
          <p:cNvSpPr>
            <a:spLocks noChangeAspect="1"/>
          </p:cNvSpPr>
          <p:nvPr/>
        </p:nvSpPr>
        <p:spPr>
          <a:xfrm>
            <a:off x="4124423" y="1640299"/>
            <a:ext cx="2036094" cy="3673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OSCAR Requirements</a:t>
            </a: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Diamond 6"/>
          <p:cNvSpPr>
            <a:spLocks noChangeAspect="1"/>
          </p:cNvSpPr>
          <p:nvPr/>
        </p:nvSpPr>
        <p:spPr>
          <a:xfrm>
            <a:off x="4161950" y="2581626"/>
            <a:ext cx="1699228" cy="1100182"/>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00"/>
                </a:solidFill>
                <a:effectLst/>
                <a:uLnTx/>
                <a:uFillTx/>
                <a:latin typeface="Calibri" panose="020F0502020204030204"/>
                <a:ea typeface="+mn-ea"/>
                <a:cs typeface="+mn-cs"/>
              </a:rPr>
              <a:t>Gap Analysis</a:t>
            </a:r>
            <a:endParaRPr kumimoji="0" lang="en-GB" sz="1400" b="0"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8" name="Oval 7"/>
          <p:cNvSpPr>
            <a:spLocks noChangeAspect="1"/>
          </p:cNvSpPr>
          <p:nvPr/>
        </p:nvSpPr>
        <p:spPr>
          <a:xfrm>
            <a:off x="1031861" y="4287350"/>
            <a:ext cx="1381383" cy="7914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POCs for AAs</a:t>
            </a: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p:cNvSpPr>
            <a:spLocks noChangeAspect="1"/>
          </p:cNvSpPr>
          <p:nvPr/>
        </p:nvSpPr>
        <p:spPr>
          <a:xfrm>
            <a:off x="7062216" y="594893"/>
            <a:ext cx="1151155" cy="13813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SoG</a:t>
            </a:r>
            <a:b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Space</a:t>
            </a: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p:cNvSpPr>
            <a:spLocks noChangeAspect="1"/>
          </p:cNvSpPr>
          <p:nvPr/>
        </p:nvSpPr>
        <p:spPr>
          <a:xfrm>
            <a:off x="7383709" y="1390245"/>
            <a:ext cx="1219212" cy="13813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SoG Atmosphere</a:t>
            </a: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p:cNvSpPr>
            <a:spLocks noChangeAspect="1"/>
          </p:cNvSpPr>
          <p:nvPr/>
        </p:nvSpPr>
        <p:spPr>
          <a:xfrm>
            <a:off x="7700959" y="2387075"/>
            <a:ext cx="1151155" cy="13813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SoG </a:t>
            </a:r>
            <a:b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Ocean</a:t>
            </a: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p:cNvSpPr>
            <a:spLocks noChangeAspect="1"/>
          </p:cNvSpPr>
          <p:nvPr/>
        </p:nvSpPr>
        <p:spPr>
          <a:xfrm>
            <a:off x="7966418" y="3082548"/>
            <a:ext cx="1224954" cy="13813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SoG Hydrosphere/Terrestri</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al</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p:cNvSpPr>
            <a:spLocks noChangeAspect="1"/>
          </p:cNvSpPr>
          <p:nvPr/>
        </p:nvSpPr>
        <p:spPr>
          <a:xfrm>
            <a:off x="8231317" y="4007151"/>
            <a:ext cx="1151155" cy="13813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00"/>
                </a:solidFill>
                <a:effectLst/>
                <a:uLnTx/>
                <a:uFillTx/>
                <a:latin typeface="Calibri" panose="020F0502020204030204"/>
                <a:ea typeface="+mn-ea"/>
                <a:cs typeface="+mn-cs"/>
              </a:rPr>
              <a:t>SoG </a:t>
            </a:r>
            <a:br>
              <a:rPr kumimoji="0" lang="en-US" sz="1400" b="0" i="0" u="none" strike="noStrike" kern="1200" cap="none" spc="0" normalizeH="0" baseline="0" noProof="0" dirty="0">
                <a:ln>
                  <a:noFill/>
                </a:ln>
                <a:solidFill>
                  <a:srgbClr val="FFFF00"/>
                </a:solidFill>
                <a:effectLst/>
                <a:uLnTx/>
                <a:uFillTx/>
                <a:latin typeface="Calibri" panose="020F0502020204030204"/>
                <a:ea typeface="+mn-ea"/>
                <a:cs typeface="+mn-cs"/>
              </a:rPr>
            </a:br>
            <a:r>
              <a:rPr kumimoji="0" lang="en-US" sz="1400" b="0" i="0" u="none" strike="noStrike" kern="1200" cap="none" spc="0" normalizeH="0" baseline="0" noProof="0" dirty="0">
                <a:ln>
                  <a:noFill/>
                </a:ln>
                <a:solidFill>
                  <a:srgbClr val="FFFF00"/>
                </a:solidFill>
                <a:effectLst/>
                <a:uLnTx/>
                <a:uFillTx/>
                <a:latin typeface="Calibri" panose="020F0502020204030204"/>
                <a:ea typeface="+mn-ea"/>
                <a:cs typeface="+mn-cs"/>
              </a:rPr>
              <a:t>Cryosphere</a:t>
            </a:r>
            <a:endParaRPr kumimoji="0" lang="en-GB" sz="1400" b="0"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15" name="Curved Right Arrow 14"/>
          <p:cNvSpPr>
            <a:spLocks noChangeAspect="1"/>
          </p:cNvSpPr>
          <p:nvPr/>
        </p:nvSpPr>
        <p:spPr>
          <a:xfrm rot="14044676">
            <a:off x="3443269" y="1746721"/>
            <a:ext cx="301122" cy="1505561"/>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Curved Right Arrow 15"/>
          <p:cNvSpPr>
            <a:spLocks noChangeAspect="1"/>
          </p:cNvSpPr>
          <p:nvPr/>
        </p:nvSpPr>
        <p:spPr>
          <a:xfrm rot="3283355">
            <a:off x="3153704" y="1364214"/>
            <a:ext cx="301122" cy="1505561"/>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Right Arrow 16"/>
          <p:cNvSpPr>
            <a:spLocks noChangeAspect="1"/>
          </p:cNvSpPr>
          <p:nvPr/>
        </p:nvSpPr>
        <p:spPr>
          <a:xfrm>
            <a:off x="2796415" y="3119106"/>
            <a:ext cx="1388562" cy="935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ight Arrow 17"/>
          <p:cNvSpPr>
            <a:spLocks noChangeAspect="1"/>
          </p:cNvSpPr>
          <p:nvPr/>
        </p:nvSpPr>
        <p:spPr>
          <a:xfrm rot="5400000">
            <a:off x="4748616" y="2310664"/>
            <a:ext cx="416669" cy="647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ight Arrow 18"/>
          <p:cNvSpPr>
            <a:spLocks noChangeAspect="1"/>
          </p:cNvSpPr>
          <p:nvPr/>
        </p:nvSpPr>
        <p:spPr>
          <a:xfrm rot="16200000">
            <a:off x="4744693" y="3926729"/>
            <a:ext cx="416669" cy="647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ight Arrow 19"/>
          <p:cNvSpPr>
            <a:spLocks noChangeAspect="1"/>
          </p:cNvSpPr>
          <p:nvPr/>
        </p:nvSpPr>
        <p:spPr>
          <a:xfrm rot="19266588">
            <a:off x="5744145" y="2081705"/>
            <a:ext cx="1388562" cy="935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ight Arrow 20"/>
          <p:cNvSpPr>
            <a:spLocks noChangeAspect="1"/>
          </p:cNvSpPr>
          <p:nvPr/>
        </p:nvSpPr>
        <p:spPr>
          <a:xfrm rot="20336433">
            <a:off x="5929817" y="2482570"/>
            <a:ext cx="1388562" cy="935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ight Arrow 21"/>
          <p:cNvSpPr>
            <a:spLocks noChangeAspect="1"/>
          </p:cNvSpPr>
          <p:nvPr/>
        </p:nvSpPr>
        <p:spPr>
          <a:xfrm rot="784267">
            <a:off x="5924369" y="3135993"/>
            <a:ext cx="1701223" cy="935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ight Arrow 22"/>
          <p:cNvSpPr>
            <a:spLocks noChangeAspect="1"/>
          </p:cNvSpPr>
          <p:nvPr/>
        </p:nvSpPr>
        <p:spPr>
          <a:xfrm rot="1668278">
            <a:off x="5794030" y="3717753"/>
            <a:ext cx="2112512" cy="934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Right Arrow 23"/>
          <p:cNvSpPr>
            <a:spLocks noChangeAspect="1"/>
          </p:cNvSpPr>
          <p:nvPr/>
        </p:nvSpPr>
        <p:spPr>
          <a:xfrm rot="1944017">
            <a:off x="5598143" y="4174008"/>
            <a:ext cx="2635961" cy="935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ight Arrow 24"/>
          <p:cNvSpPr>
            <a:spLocks noChangeAspect="1"/>
          </p:cNvSpPr>
          <p:nvPr/>
        </p:nvSpPr>
        <p:spPr>
          <a:xfrm rot="13942891">
            <a:off x="671425" y="4013307"/>
            <a:ext cx="623161" cy="934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ight Arrow 25"/>
          <p:cNvSpPr>
            <a:spLocks noChangeAspect="1"/>
          </p:cNvSpPr>
          <p:nvPr/>
        </p:nvSpPr>
        <p:spPr>
          <a:xfrm rot="15135621">
            <a:off x="1101552" y="3919689"/>
            <a:ext cx="498528" cy="934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ight Arrow 26"/>
          <p:cNvSpPr>
            <a:spLocks noChangeAspect="1"/>
          </p:cNvSpPr>
          <p:nvPr/>
        </p:nvSpPr>
        <p:spPr>
          <a:xfrm rot="16200000">
            <a:off x="1465928" y="3868358"/>
            <a:ext cx="467370" cy="934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ight Arrow 27"/>
          <p:cNvSpPr>
            <a:spLocks noChangeAspect="1"/>
          </p:cNvSpPr>
          <p:nvPr/>
        </p:nvSpPr>
        <p:spPr>
          <a:xfrm rot="17615921">
            <a:off x="1806389" y="3918481"/>
            <a:ext cx="498528" cy="934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ight Arrow 28"/>
          <p:cNvSpPr>
            <a:spLocks noChangeAspect="1"/>
          </p:cNvSpPr>
          <p:nvPr/>
        </p:nvSpPr>
        <p:spPr>
          <a:xfrm rot="18220372">
            <a:off x="2067750" y="4010001"/>
            <a:ext cx="623161" cy="934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p:cNvSpPr>
            <a:spLocks noChangeAspect="1"/>
          </p:cNvSpPr>
          <p:nvPr/>
        </p:nvSpPr>
        <p:spPr>
          <a:xfrm>
            <a:off x="8513566" y="4847074"/>
            <a:ext cx="1151155" cy="13813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SoG </a:t>
            </a:r>
            <a:b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Integrated Earth System</a:t>
            </a: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1" name="Right Arrow 40"/>
          <p:cNvSpPr>
            <a:spLocks noChangeAspect="1"/>
          </p:cNvSpPr>
          <p:nvPr/>
        </p:nvSpPr>
        <p:spPr>
          <a:xfrm rot="2390397">
            <a:off x="5261833" y="4758816"/>
            <a:ext cx="3259120" cy="935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ight Arrow 44"/>
          <p:cNvSpPr>
            <a:spLocks noChangeAspect="1"/>
          </p:cNvSpPr>
          <p:nvPr/>
        </p:nvSpPr>
        <p:spPr>
          <a:xfrm>
            <a:off x="9167630" y="3183916"/>
            <a:ext cx="798002" cy="537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Title 1">
            <a:extLst>
              <a:ext uri="{FF2B5EF4-FFF2-40B4-BE49-F238E27FC236}">
                <a16:creationId xmlns:a16="http://schemas.microsoft.com/office/drawing/2014/main" id="{1C5C43A2-8059-6B45-D067-4DD1A4DFD15F}"/>
              </a:ext>
            </a:extLst>
          </p:cNvPr>
          <p:cNvSpPr txBox="1">
            <a:spLocks/>
          </p:cNvSpPr>
          <p:nvPr/>
        </p:nvSpPr>
        <p:spPr>
          <a:xfrm>
            <a:off x="243941" y="241715"/>
            <a:ext cx="6647452" cy="1103518"/>
          </a:xfrm>
          <a:prstGeom prst="rect">
            <a:avLst/>
          </a:prstGeom>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lvl1pPr algn="ctr" defTabSz="4572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1F497D"/>
                </a:solidFill>
                <a:effectLst/>
                <a:uLnTx/>
                <a:uFillTx/>
                <a:latin typeface="Calibri"/>
                <a:ea typeface="+mn-ea"/>
                <a:cs typeface="+mn-cs"/>
              </a:rPr>
              <a:t>The Rolling Review of Requirements (RRR): Requirements, Gaps, Statement of Guidance</a:t>
            </a:r>
          </a:p>
        </p:txBody>
      </p:sp>
      <p:sp>
        <p:nvSpPr>
          <p:cNvPr id="2" name="TextBox 1">
            <a:extLst>
              <a:ext uri="{FF2B5EF4-FFF2-40B4-BE49-F238E27FC236}">
                <a16:creationId xmlns:a16="http://schemas.microsoft.com/office/drawing/2014/main" id="{B56B6E77-3BE0-929C-DD60-D8866CD3D0B7}"/>
              </a:ext>
            </a:extLst>
          </p:cNvPr>
          <p:cNvSpPr txBox="1"/>
          <p:nvPr/>
        </p:nvSpPr>
        <p:spPr>
          <a:xfrm>
            <a:off x="699803" y="5422860"/>
            <a:ext cx="664745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a:ea typeface="+mn-ea"/>
                <a:cs typeface="+mn-cs"/>
              </a:rPr>
              <a:t>The Point of Contact (POC) for each Application Area (AA) facilitates a consensus for requirements on observations and submits them to OSCAR (Observing Systems Capability Analysis and Review Tool). </a:t>
            </a:r>
          </a:p>
        </p:txBody>
      </p:sp>
    </p:spTree>
    <p:extLst>
      <p:ext uri="{BB962C8B-B14F-4D97-AF65-F5344CB8AC3E}">
        <p14:creationId xmlns:p14="http://schemas.microsoft.com/office/powerpoint/2010/main" val="2825373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859FBEF-5560-471A-9F1D-469F3070878F}"/>
              </a:ext>
            </a:extLst>
          </p:cNvPr>
          <p:cNvPicPr>
            <a:picLocks noGrp="1" noChangeAspect="1"/>
          </p:cNvPicPr>
          <p:nvPr>
            <p:ph idx="1"/>
          </p:nvPr>
        </p:nvPicPr>
        <p:blipFill>
          <a:blip r:embed="rId2"/>
          <a:stretch>
            <a:fillRect/>
          </a:stretch>
        </p:blipFill>
        <p:spPr>
          <a:xfrm>
            <a:off x="181361" y="147457"/>
            <a:ext cx="4325679" cy="5991586"/>
          </a:xfrm>
          <a:prstGeom prst="rect">
            <a:avLst/>
          </a:prstGeom>
        </p:spPr>
      </p:pic>
      <p:pic>
        <p:nvPicPr>
          <p:cNvPr id="5" name="Picture 4">
            <a:extLst>
              <a:ext uri="{FF2B5EF4-FFF2-40B4-BE49-F238E27FC236}">
                <a16:creationId xmlns:a16="http://schemas.microsoft.com/office/drawing/2014/main" id="{10795D70-620D-4A43-90B2-4449ACCFC9A7}"/>
              </a:ext>
            </a:extLst>
          </p:cNvPr>
          <p:cNvPicPr>
            <a:picLocks noChangeAspect="1"/>
          </p:cNvPicPr>
          <p:nvPr/>
        </p:nvPicPr>
        <p:blipFill>
          <a:blip r:embed="rId3"/>
          <a:stretch>
            <a:fillRect/>
          </a:stretch>
        </p:blipFill>
        <p:spPr>
          <a:xfrm>
            <a:off x="236277" y="6139042"/>
            <a:ext cx="4076700" cy="647700"/>
          </a:xfrm>
          <a:prstGeom prst="rect">
            <a:avLst/>
          </a:prstGeom>
        </p:spPr>
      </p:pic>
      <p:sp>
        <p:nvSpPr>
          <p:cNvPr id="3" name="TextBox 2">
            <a:extLst>
              <a:ext uri="{FF2B5EF4-FFF2-40B4-BE49-F238E27FC236}">
                <a16:creationId xmlns:a16="http://schemas.microsoft.com/office/drawing/2014/main" id="{CC46235C-E7EC-CE4E-BA83-AF3D8FCAF440}"/>
              </a:ext>
            </a:extLst>
          </p:cNvPr>
          <p:cNvSpPr txBox="1"/>
          <p:nvPr/>
        </p:nvSpPr>
        <p:spPr>
          <a:xfrm>
            <a:off x="4584923" y="6278226"/>
            <a:ext cx="737080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Available at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4"/>
              </a:rPr>
              <a:t>https://</a:t>
            </a:r>
            <a:r>
              <a:rPr kumimoji="0" lang="en-US" sz="1800" b="0" i="0" u="none" strike="noStrike" kern="1200" cap="none" spc="0" normalizeH="0" baseline="0" noProof="0" dirty="0" err="1">
                <a:ln>
                  <a:noFill/>
                </a:ln>
                <a:solidFill>
                  <a:prstClr val="black"/>
                </a:solidFill>
                <a:effectLst/>
                <a:uLnTx/>
                <a:uFillTx/>
                <a:latin typeface="Calibri"/>
                <a:ea typeface="+mn-ea"/>
                <a:cs typeface="+mn-cs"/>
                <a:hlinkClick r:id="rId4"/>
              </a:rPr>
              <a:t>stratus.ssec.wisc.edu</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4"/>
              </a:rPr>
              <a:t>/</a:t>
            </a:r>
            <a:r>
              <a:rPr kumimoji="0" lang="en-US" sz="1800" b="0" i="0" u="none" strike="noStrike" kern="1200" cap="none" spc="0" normalizeH="0" baseline="0" noProof="0" dirty="0" err="1">
                <a:ln>
                  <a:noFill/>
                </a:ln>
                <a:solidFill>
                  <a:prstClr val="black"/>
                </a:solidFill>
                <a:effectLst/>
                <a:uLnTx/>
                <a:uFillTx/>
                <a:latin typeface="Calibri"/>
                <a:ea typeface="+mn-ea"/>
                <a:cs typeface="+mn-cs"/>
                <a:hlinkClick r:id="rId4"/>
              </a:rPr>
              <a:t>igos</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4"/>
              </a:rPr>
              <a:t>/docs/</a:t>
            </a:r>
            <a:r>
              <a:rPr kumimoji="0" lang="en-US" sz="1800" b="0" i="0" u="none" strike="noStrike" kern="1200" cap="none" spc="0" normalizeH="0" baseline="0" noProof="0" dirty="0" err="1">
                <a:ln>
                  <a:noFill/>
                </a:ln>
                <a:solidFill>
                  <a:prstClr val="black"/>
                </a:solidFill>
                <a:effectLst/>
                <a:uLnTx/>
                <a:uFillTx/>
                <a:latin typeface="Calibri"/>
                <a:ea typeface="+mn-ea"/>
                <a:cs typeface="+mn-cs"/>
                <a:hlinkClick r:id="rId4"/>
              </a:rPr>
              <a:t>cryos_theme_report.pdf</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itle 1">
            <a:extLst>
              <a:ext uri="{FF2B5EF4-FFF2-40B4-BE49-F238E27FC236}">
                <a16:creationId xmlns:a16="http://schemas.microsoft.com/office/drawing/2014/main" id="{021C08A5-C39E-2475-1E60-0E7EC987794A}"/>
              </a:ext>
            </a:extLst>
          </p:cNvPr>
          <p:cNvSpPr txBox="1">
            <a:spLocks/>
          </p:cNvSpPr>
          <p:nvPr/>
        </p:nvSpPr>
        <p:spPr>
          <a:xfrm>
            <a:off x="4729665" y="147457"/>
            <a:ext cx="6657526" cy="731520"/>
          </a:xfrm>
          <a:prstGeom prst="rect">
            <a:avLst/>
          </a:prstGeom>
          <a:ln w="25400"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lvl1pPr algn="ctr" defTabSz="4572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1F497D"/>
                </a:solidFill>
                <a:effectLst/>
                <a:uLnTx/>
                <a:uFillTx/>
                <a:latin typeface="Calibri"/>
                <a:ea typeface="+mn-ea"/>
                <a:cs typeface="+mn-cs"/>
              </a:rPr>
              <a:t>Historical Note</a:t>
            </a:r>
          </a:p>
        </p:txBody>
      </p:sp>
      <p:sp>
        <p:nvSpPr>
          <p:cNvPr id="10" name="Content Placeholder 5">
            <a:extLst>
              <a:ext uri="{FF2B5EF4-FFF2-40B4-BE49-F238E27FC236}">
                <a16:creationId xmlns:a16="http://schemas.microsoft.com/office/drawing/2014/main" id="{575DCB68-DFE0-AE57-F1E9-BA2BE50228D4}"/>
              </a:ext>
            </a:extLst>
          </p:cNvPr>
          <p:cNvSpPr txBox="1">
            <a:spLocks/>
          </p:cNvSpPr>
          <p:nvPr/>
        </p:nvSpPr>
        <p:spPr>
          <a:xfrm>
            <a:off x="4674749" y="987797"/>
            <a:ext cx="7280974" cy="108338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1200"/>
              </a:spcAft>
              <a:buClrTx/>
              <a:buSzTx/>
              <a:buFont typeface="Arial"/>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A compilation and consolidation of observational requirements and capabilities for the cryosphere was done and published in a report of the Integrated Global Observing Strategy (IGOS) in 2007.  </a:t>
            </a:r>
            <a:endParaRPr kumimoji="0" lang="en-US" sz="1800" b="0" i="1" u="none" strike="noStrike" kern="1200" cap="none" spc="0" normalizeH="0" baseline="0" noProof="0" dirty="0">
              <a:ln>
                <a:noFill/>
              </a:ln>
              <a:solidFill>
                <a:prstClr val="black"/>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D32116F2-1B31-279F-464C-59A70F9660A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29836" y="2349838"/>
            <a:ext cx="7370800" cy="3448445"/>
          </a:xfrm>
          <a:prstGeom prst="rect">
            <a:avLst/>
          </a:prstGeom>
        </p:spPr>
      </p:pic>
    </p:spTree>
    <p:extLst>
      <p:ext uri="{BB962C8B-B14F-4D97-AF65-F5344CB8AC3E}">
        <p14:creationId xmlns:p14="http://schemas.microsoft.com/office/powerpoint/2010/main" val="28845018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E2B26-012C-5574-C7B2-0A0B3EA571E8}"/>
              </a:ext>
            </a:extLst>
          </p:cNvPr>
          <p:cNvSpPr txBox="1">
            <a:spLocks/>
          </p:cNvSpPr>
          <p:nvPr/>
        </p:nvSpPr>
        <p:spPr>
          <a:xfrm>
            <a:off x="609598" y="633264"/>
            <a:ext cx="10972800" cy="971983"/>
          </a:xfrm>
          <a:prstGeom prst="rect">
            <a:avLst/>
          </a:prstGeom>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lvl1pPr algn="ctr" defTabSz="4572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1F497D"/>
                </a:solidFill>
                <a:effectLst/>
                <a:uLnTx/>
                <a:uFillTx/>
                <a:latin typeface="Calibri"/>
                <a:ea typeface="+mn-ea"/>
                <a:cs typeface="+mn-cs"/>
              </a:rPr>
              <a:t>The Rolling Review of Requirements (RRR)</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0" i="1" u="none" strike="noStrike" kern="1200" cap="none" spc="0" normalizeH="0" baseline="0" noProof="0" dirty="0">
                <a:ln>
                  <a:noFill/>
                </a:ln>
                <a:solidFill>
                  <a:srgbClr val="1F497D"/>
                </a:solidFill>
                <a:effectLst/>
                <a:uLnTx/>
                <a:uFillTx/>
                <a:latin typeface="Calibri"/>
                <a:ea typeface="+mn-ea"/>
                <a:cs typeface="+mn-cs"/>
              </a:rPr>
              <a:t>Cryosphere</a:t>
            </a:r>
            <a:r>
              <a:rPr kumimoji="0" lang="en-US" sz="3200" b="0" i="0" u="none" strike="noStrike" kern="1200" cap="none" spc="0" normalizeH="0" baseline="0" noProof="0" dirty="0">
                <a:ln>
                  <a:noFill/>
                </a:ln>
                <a:solidFill>
                  <a:srgbClr val="1F497D"/>
                </a:solidFill>
                <a:effectLst/>
                <a:uLnTx/>
                <a:uFillTx/>
                <a:latin typeface="Calibri"/>
                <a:ea typeface="+mn-ea"/>
                <a:cs typeface="+mn-cs"/>
              </a:rPr>
              <a:t> Earth System Application Category (ESAC)</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1F497D"/>
                </a:solidFill>
                <a:effectLst/>
                <a:uLnTx/>
                <a:uFillTx/>
                <a:latin typeface="Calibri"/>
                <a:ea typeface="+mn-ea"/>
                <a:cs typeface="+mn-cs"/>
              </a:rPr>
              <a:t>and its Application Areas</a:t>
            </a:r>
          </a:p>
        </p:txBody>
      </p:sp>
      <p:graphicFrame>
        <p:nvGraphicFramePr>
          <p:cNvPr id="3" name="Content Placeholder 3">
            <a:extLst>
              <a:ext uri="{FF2B5EF4-FFF2-40B4-BE49-F238E27FC236}">
                <a16:creationId xmlns:a16="http://schemas.microsoft.com/office/drawing/2014/main" id="{1FD7B3EE-3756-3C44-240D-9D8BD2006779}"/>
              </a:ext>
            </a:extLst>
          </p:cNvPr>
          <p:cNvGraphicFramePr>
            <a:graphicFrameLocks noGrp="1"/>
          </p:cNvGraphicFramePr>
          <p:nvPr>
            <p:ph idx="1"/>
          </p:nvPr>
        </p:nvGraphicFramePr>
        <p:xfrm>
          <a:off x="763116" y="2739994"/>
          <a:ext cx="10665765" cy="2133600"/>
        </p:xfrm>
        <a:graphic>
          <a:graphicData uri="http://schemas.openxmlformats.org/drawingml/2006/table">
            <a:tbl>
              <a:tblPr firstRow="1" firstCol="1"/>
              <a:tblGrid>
                <a:gridCol w="796553">
                  <a:extLst>
                    <a:ext uri="{9D8B030D-6E8A-4147-A177-3AD203B41FA5}">
                      <a16:colId xmlns:a16="http://schemas.microsoft.com/office/drawing/2014/main" val="80034222"/>
                    </a:ext>
                  </a:extLst>
                </a:gridCol>
                <a:gridCol w="5780689">
                  <a:extLst>
                    <a:ext uri="{9D8B030D-6E8A-4147-A177-3AD203B41FA5}">
                      <a16:colId xmlns:a16="http://schemas.microsoft.com/office/drawing/2014/main" val="2166340291"/>
                    </a:ext>
                  </a:extLst>
                </a:gridCol>
                <a:gridCol w="4088523">
                  <a:extLst>
                    <a:ext uri="{9D8B030D-6E8A-4147-A177-3AD203B41FA5}">
                      <a16:colId xmlns:a16="http://schemas.microsoft.com/office/drawing/2014/main" val="1418945840"/>
                    </a:ext>
                  </a:extLst>
                </a:gridCol>
              </a:tblGrid>
              <a:tr h="190500">
                <a:tc>
                  <a:txBody>
                    <a:bodyPr/>
                    <a:lstStyle/>
                    <a:p>
                      <a:pPr marL="0" marR="0" algn="just">
                        <a:spcBef>
                          <a:spcPts val="0"/>
                        </a:spcBef>
                        <a:spcAft>
                          <a:spcPts val="0"/>
                        </a:spcAft>
                        <a:tabLst>
                          <a:tab pos="720090" algn="l"/>
                        </a:tabLst>
                      </a:pPr>
                      <a:r>
                        <a:rPr lang="en-GB" sz="2000" b="1" dirty="0">
                          <a:solidFill>
                            <a:srgbClr val="000000"/>
                          </a:solidFill>
                          <a:effectLst/>
                          <a:latin typeface="Calibri" panose="020F0502020204030204" pitchFamily="34" charset="0"/>
                          <a:ea typeface="Calibri" panose="020F0502020204030204" pitchFamily="34" charset="0"/>
                          <a:cs typeface="Arial" panose="020B0604020202020204" pitchFamily="34" charset="0"/>
                        </a:rPr>
                        <a:t>ESAC</a:t>
                      </a:r>
                      <a:endParaRPr lang="en-US" sz="1600" dirty="0">
                        <a:effectLst/>
                        <a:latin typeface="Verdana" panose="020B060403050404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tabLst>
                          <a:tab pos="720090" algn="l"/>
                        </a:tabLst>
                      </a:pPr>
                      <a:r>
                        <a:rPr lang="en-GB" sz="2000" b="1" dirty="0">
                          <a:solidFill>
                            <a:srgbClr val="000000"/>
                          </a:solidFill>
                          <a:effectLst/>
                          <a:latin typeface="Calibri" panose="020F0502020204030204" pitchFamily="34" charset="0"/>
                          <a:ea typeface="Calibri" panose="020F0502020204030204" pitchFamily="34" charset="0"/>
                          <a:cs typeface="Arial" panose="020B0604020202020204" pitchFamily="34" charset="0"/>
                        </a:rPr>
                        <a:t>5. Cryospheric Applications</a:t>
                      </a:r>
                      <a:endParaRPr lang="en-US" sz="1600" dirty="0">
                        <a:effectLst/>
                        <a:latin typeface="Verdana" panose="020B060403050404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tabLst>
                          <a:tab pos="720090" algn="l"/>
                        </a:tabLst>
                      </a:pPr>
                      <a:r>
                        <a:rPr lang="en-GB" sz="2000" b="1" dirty="0">
                          <a:solidFill>
                            <a:srgbClr val="000000"/>
                          </a:solidFill>
                          <a:effectLst/>
                          <a:latin typeface="Calibri" panose="020F0502020204030204" pitchFamily="34" charset="0"/>
                          <a:ea typeface="Calibri" panose="020F0502020204030204" pitchFamily="34" charset="0"/>
                          <a:cs typeface="Arial" panose="020B0604020202020204" pitchFamily="34" charset="0"/>
                        </a:rPr>
                        <a:t>INFCOM/AG-GCW</a:t>
                      </a:r>
                      <a:endParaRPr lang="en-US" sz="1600" dirty="0">
                        <a:effectLst/>
                        <a:latin typeface="Verdana" panose="020B060403050404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78984746"/>
                  </a:ext>
                </a:extLst>
              </a:tr>
              <a:tr h="190500">
                <a:tc>
                  <a:txBody>
                    <a:bodyPr/>
                    <a:lstStyle/>
                    <a:p>
                      <a:pPr marL="0" marR="0" algn="just">
                        <a:spcBef>
                          <a:spcPts val="0"/>
                        </a:spcBef>
                        <a:spcAft>
                          <a:spcPts val="0"/>
                        </a:spcAft>
                        <a:tabLst>
                          <a:tab pos="720090" algn="l"/>
                        </a:tabLst>
                      </a:pPr>
                      <a:r>
                        <a:rPr lang="en-GB" sz="2000">
                          <a:solidFill>
                            <a:srgbClr val="000000"/>
                          </a:solidFill>
                          <a:effectLst/>
                          <a:latin typeface="Calibri" panose="020F0502020204030204" pitchFamily="34" charset="0"/>
                          <a:ea typeface="Calibri" panose="020F0502020204030204" pitchFamily="34" charset="0"/>
                          <a:cs typeface="Arial" panose="020B0604020202020204" pitchFamily="34" charset="0"/>
                        </a:rPr>
                        <a:t>AA</a:t>
                      </a:r>
                      <a:endParaRPr lang="en-US" sz="1600">
                        <a:effectLst/>
                        <a:latin typeface="Verdana" panose="020B060403050404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tabLst>
                          <a:tab pos="720090" algn="l"/>
                        </a:tabLst>
                      </a:pPr>
                      <a:r>
                        <a:rPr lang="en-GB" sz="2000">
                          <a:solidFill>
                            <a:srgbClr val="000000"/>
                          </a:solidFill>
                          <a:effectLst/>
                          <a:latin typeface="Calibri" panose="020F0502020204030204" pitchFamily="34" charset="0"/>
                          <a:ea typeface="Calibri" panose="020F0502020204030204" pitchFamily="34" charset="0"/>
                          <a:cs typeface="Arial" panose="020B0604020202020204" pitchFamily="34" charset="0"/>
                        </a:rPr>
                        <a:t>5.1 Terrestrial Cryosphere Forecasting and Monitoring</a:t>
                      </a:r>
                      <a:endParaRPr lang="en-US" sz="1600">
                        <a:effectLst/>
                        <a:latin typeface="Verdana" panose="020B060403050404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tabLst>
                          <a:tab pos="720090" algn="l"/>
                        </a:tabLst>
                      </a:pPr>
                      <a:r>
                        <a:rPr lang="en-GB" sz="2000">
                          <a:solidFill>
                            <a:srgbClr val="000000"/>
                          </a:solidFill>
                          <a:effectLst/>
                          <a:latin typeface="Calibri" panose="020F0502020204030204" pitchFamily="34" charset="0"/>
                          <a:ea typeface="Calibri" panose="020F0502020204030204" pitchFamily="34" charset="0"/>
                          <a:cs typeface="Arial" panose="020B0604020202020204" pitchFamily="34" charset="0"/>
                        </a:rPr>
                        <a:t>INFCOM/AG-GCW</a:t>
                      </a:r>
                      <a:endParaRPr lang="en-US" sz="1600">
                        <a:effectLst/>
                        <a:latin typeface="Verdana" panose="020B060403050404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03931047"/>
                  </a:ext>
                </a:extLst>
              </a:tr>
              <a:tr h="190500">
                <a:tc>
                  <a:txBody>
                    <a:bodyPr/>
                    <a:lstStyle/>
                    <a:p>
                      <a:pPr marL="0" marR="0" algn="just">
                        <a:spcBef>
                          <a:spcPts val="0"/>
                        </a:spcBef>
                        <a:spcAft>
                          <a:spcPts val="0"/>
                        </a:spcAft>
                        <a:tabLst>
                          <a:tab pos="720090" algn="l"/>
                        </a:tabLst>
                      </a:pPr>
                      <a:r>
                        <a:rPr lang="en-GB" sz="2000" b="1">
                          <a:solidFill>
                            <a:srgbClr val="00B050"/>
                          </a:solidFill>
                          <a:effectLst/>
                          <a:latin typeface="Calibri" panose="020F0502020204030204" pitchFamily="34" charset="0"/>
                          <a:ea typeface="Calibri" panose="020F0502020204030204" pitchFamily="34" charset="0"/>
                          <a:cs typeface="Arial" panose="020B0604020202020204" pitchFamily="34" charset="0"/>
                        </a:rPr>
                        <a:t>AA</a:t>
                      </a:r>
                      <a:endParaRPr lang="en-US" sz="1600" b="1">
                        <a:solidFill>
                          <a:srgbClr val="00B050"/>
                        </a:solidFill>
                        <a:effectLst/>
                        <a:latin typeface="Verdana" panose="020B060403050404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tabLst>
                          <a:tab pos="720090" algn="l"/>
                        </a:tabLst>
                      </a:pPr>
                      <a:r>
                        <a:rPr lang="en-GB" sz="2000" b="1" dirty="0">
                          <a:solidFill>
                            <a:srgbClr val="00B050"/>
                          </a:solidFill>
                          <a:effectLst/>
                          <a:latin typeface="Calibri" panose="020F0502020204030204" pitchFamily="34" charset="0"/>
                          <a:ea typeface="Calibri" panose="020F0502020204030204" pitchFamily="34" charset="0"/>
                          <a:cs typeface="Arial" panose="020B0604020202020204" pitchFamily="34" charset="0"/>
                        </a:rPr>
                        <a:t>5.2 Sea-Ice Forecasting and Monitoring</a:t>
                      </a:r>
                      <a:endParaRPr lang="en-US" sz="1600" b="1" dirty="0">
                        <a:solidFill>
                          <a:srgbClr val="00B050"/>
                        </a:solidFill>
                        <a:effectLst/>
                        <a:latin typeface="Verdana" panose="020B060403050404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tabLst>
                          <a:tab pos="720090" algn="l"/>
                        </a:tabLst>
                      </a:pPr>
                      <a:r>
                        <a:rPr lang="en-GB" sz="2000" b="1" dirty="0">
                          <a:solidFill>
                            <a:schemeClr val="tx1"/>
                          </a:solidFill>
                          <a:effectLst/>
                          <a:latin typeface="Calibri" panose="020F0502020204030204" pitchFamily="34" charset="0"/>
                          <a:ea typeface="Calibri" panose="020F0502020204030204" pitchFamily="34" charset="0"/>
                          <a:cs typeface="Arial" panose="020B0604020202020204" pitchFamily="34" charset="0"/>
                        </a:rPr>
                        <a:t>INFCOM/AG-GCW</a:t>
                      </a:r>
                      <a:endParaRPr lang="en-US" sz="1600" b="1" dirty="0">
                        <a:solidFill>
                          <a:schemeClr val="tx1"/>
                        </a:solidFill>
                        <a:effectLst/>
                        <a:latin typeface="Verdana" panose="020B060403050404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7084490"/>
                  </a:ext>
                </a:extLst>
              </a:tr>
              <a:tr h="190500">
                <a:tc>
                  <a:txBody>
                    <a:bodyPr/>
                    <a:lstStyle/>
                    <a:p>
                      <a:pPr marL="0" marR="0" algn="just">
                        <a:spcBef>
                          <a:spcPts val="0"/>
                        </a:spcBef>
                        <a:spcAft>
                          <a:spcPts val="0"/>
                        </a:spcAft>
                        <a:tabLst>
                          <a:tab pos="720090" algn="l"/>
                        </a:tabLst>
                      </a:pPr>
                      <a:r>
                        <a:rPr lang="en-GB" sz="2000">
                          <a:solidFill>
                            <a:srgbClr val="000000"/>
                          </a:solidFill>
                          <a:effectLst/>
                          <a:latin typeface="Calibri" panose="020F0502020204030204" pitchFamily="34" charset="0"/>
                          <a:ea typeface="Calibri" panose="020F0502020204030204" pitchFamily="34" charset="0"/>
                          <a:cs typeface="Arial" panose="020B0604020202020204" pitchFamily="34" charset="0"/>
                        </a:rPr>
                        <a:t>AA</a:t>
                      </a:r>
                      <a:endParaRPr lang="en-US" sz="1600">
                        <a:effectLst/>
                        <a:latin typeface="Verdana" panose="020B060403050404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tabLst>
                          <a:tab pos="720090" algn="l"/>
                        </a:tabLst>
                      </a:pPr>
                      <a:r>
                        <a:rPr lang="en-GB" sz="2000" dirty="0">
                          <a:solidFill>
                            <a:srgbClr val="00B050"/>
                          </a:solidFill>
                          <a:effectLst/>
                          <a:latin typeface="Calibri" panose="020F0502020204030204" pitchFamily="34" charset="0"/>
                          <a:ea typeface="Calibri" panose="020F0502020204030204" pitchFamily="34" charset="0"/>
                          <a:cs typeface="Arial" panose="020B0604020202020204" pitchFamily="34" charset="0"/>
                        </a:rPr>
                        <a:t>5.3 Cryospheric Climate Monitoring</a:t>
                      </a:r>
                      <a:endParaRPr lang="en-US" sz="1600" dirty="0">
                        <a:solidFill>
                          <a:srgbClr val="00B050"/>
                        </a:solidFill>
                        <a:effectLst/>
                        <a:latin typeface="Verdana" panose="020B060403050404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tabLst>
                          <a:tab pos="720090" algn="l"/>
                        </a:tabLst>
                      </a:pPr>
                      <a:r>
                        <a:rPr lang="en-GB" sz="2000">
                          <a:effectLst/>
                          <a:latin typeface="Calibri" panose="020F0502020204030204" pitchFamily="34" charset="0"/>
                          <a:ea typeface="Calibri" panose="020F0502020204030204" pitchFamily="34" charset="0"/>
                          <a:cs typeface="Arial" panose="020B0604020202020204" pitchFamily="34" charset="0"/>
                        </a:rPr>
                        <a:t>INFCOM/AC-GCW in collaboration with GCOS/TOPC, OOPC</a:t>
                      </a:r>
                      <a:endParaRPr lang="en-US" sz="1600">
                        <a:effectLst/>
                        <a:latin typeface="Verdana" panose="020B060403050404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3756423"/>
                  </a:ext>
                </a:extLst>
              </a:tr>
              <a:tr h="190500">
                <a:tc>
                  <a:txBody>
                    <a:bodyPr/>
                    <a:lstStyle/>
                    <a:p>
                      <a:pPr marL="0" marR="0" algn="just">
                        <a:spcBef>
                          <a:spcPts val="0"/>
                        </a:spcBef>
                        <a:spcAft>
                          <a:spcPts val="0"/>
                        </a:spcAft>
                        <a:tabLst>
                          <a:tab pos="720090" algn="l"/>
                        </a:tabLst>
                      </a:pPr>
                      <a:r>
                        <a:rPr lang="en-GB" sz="2000">
                          <a:solidFill>
                            <a:srgbClr val="000000"/>
                          </a:solidFill>
                          <a:effectLst/>
                          <a:latin typeface="Calibri" panose="020F0502020204030204" pitchFamily="34" charset="0"/>
                          <a:ea typeface="Calibri" panose="020F0502020204030204" pitchFamily="34" charset="0"/>
                          <a:cs typeface="Arial" panose="020B0604020202020204" pitchFamily="34" charset="0"/>
                        </a:rPr>
                        <a:t>AA</a:t>
                      </a:r>
                      <a:endParaRPr lang="en-US" sz="1600">
                        <a:effectLst/>
                        <a:latin typeface="Verdana" panose="020B060403050404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tabLst>
                          <a:tab pos="720090" algn="l"/>
                        </a:tabLst>
                      </a:pPr>
                      <a:r>
                        <a:rPr lang="en-GB" sz="2000">
                          <a:solidFill>
                            <a:srgbClr val="000000"/>
                          </a:solidFill>
                          <a:effectLst/>
                          <a:latin typeface="Calibri" panose="020F0502020204030204" pitchFamily="34" charset="0"/>
                          <a:ea typeface="Calibri" panose="020F0502020204030204" pitchFamily="34" charset="0"/>
                          <a:cs typeface="Arial" panose="020B0604020202020204" pitchFamily="34" charset="0"/>
                        </a:rPr>
                        <a:t>5.4 Cryospheric Disaster Risk Reduction</a:t>
                      </a:r>
                      <a:endParaRPr lang="en-US" sz="1600">
                        <a:effectLst/>
                        <a:latin typeface="Verdana" panose="020B060403050404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tabLst>
                          <a:tab pos="720090" algn="l"/>
                        </a:tabLst>
                      </a:pPr>
                      <a:r>
                        <a:rPr lang="en-GB" sz="2000" dirty="0">
                          <a:effectLst/>
                          <a:latin typeface="Calibri" panose="020F0502020204030204" pitchFamily="34" charset="0"/>
                          <a:ea typeface="Calibri" panose="020F0502020204030204" pitchFamily="34" charset="0"/>
                          <a:cs typeface="Arial" panose="020B0604020202020204" pitchFamily="34" charset="0"/>
                        </a:rPr>
                        <a:t>INFCOM/AC-GCW in collaboration with SERCOM/SC-DRR</a:t>
                      </a:r>
                      <a:endParaRPr lang="en-US" sz="1600" dirty="0">
                        <a:effectLst/>
                        <a:latin typeface="Verdana" panose="020B060403050404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9673617"/>
                  </a:ext>
                </a:extLst>
              </a:tr>
            </a:tbl>
          </a:graphicData>
        </a:graphic>
      </p:graphicFrame>
    </p:spTree>
    <p:extLst>
      <p:ext uri="{BB962C8B-B14F-4D97-AF65-F5344CB8AC3E}">
        <p14:creationId xmlns:p14="http://schemas.microsoft.com/office/powerpoint/2010/main" val="10748640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FFEFC-E8E9-4C73-B646-FEF6DEBFEFC7}"/>
              </a:ext>
            </a:extLst>
          </p:cNvPr>
          <p:cNvSpPr>
            <a:spLocks noGrp="1"/>
          </p:cNvSpPr>
          <p:nvPr>
            <p:ph type="title"/>
          </p:nvPr>
        </p:nvSpPr>
        <p:spPr>
          <a:xfrm>
            <a:off x="466926" y="257947"/>
            <a:ext cx="10972800" cy="731520"/>
          </a:xfrm>
          <a:ln>
            <a:noFill/>
          </a:ln>
        </p:spPr>
        <p:style>
          <a:lnRef idx="2">
            <a:schemeClr val="accent1"/>
          </a:lnRef>
          <a:fillRef idx="1">
            <a:schemeClr val="lt1"/>
          </a:fillRef>
          <a:effectRef idx="0">
            <a:schemeClr val="accent1"/>
          </a:effectRef>
          <a:fontRef idx="minor">
            <a:schemeClr val="dk1"/>
          </a:fontRef>
        </p:style>
        <p:txBody>
          <a:bodyPr>
            <a:normAutofit/>
          </a:bodyPr>
          <a:lstStyle/>
          <a:p>
            <a:r>
              <a:rPr lang="en-US" sz="3600" dirty="0">
                <a:solidFill>
                  <a:schemeClr val="tx2"/>
                </a:solidFill>
              </a:rPr>
              <a:t>The GCW Pilot Study</a:t>
            </a:r>
          </a:p>
        </p:txBody>
      </p:sp>
      <p:pic>
        <p:nvPicPr>
          <p:cNvPr id="5" name="Picture 4" descr="Logo&#10;&#10;Description automatically generated">
            <a:extLst>
              <a:ext uri="{FF2B5EF4-FFF2-40B4-BE49-F238E27FC236}">
                <a16:creationId xmlns:a16="http://schemas.microsoft.com/office/drawing/2014/main" id="{97524EB9-46E9-448B-9877-96F07E18D62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28285" y="122191"/>
            <a:ext cx="896789" cy="601159"/>
          </a:xfrm>
          <a:prstGeom prst="rect">
            <a:avLst/>
          </a:prstGeom>
        </p:spPr>
      </p:pic>
      <p:sp>
        <p:nvSpPr>
          <p:cNvPr id="6" name="Content Placeholder 5">
            <a:extLst>
              <a:ext uri="{FF2B5EF4-FFF2-40B4-BE49-F238E27FC236}">
                <a16:creationId xmlns:a16="http://schemas.microsoft.com/office/drawing/2014/main" id="{6E8B7459-F4F0-44BA-B649-C157C5B7DAD3}"/>
              </a:ext>
            </a:extLst>
          </p:cNvPr>
          <p:cNvSpPr>
            <a:spLocks noGrp="1"/>
          </p:cNvSpPr>
          <p:nvPr>
            <p:ph idx="1"/>
          </p:nvPr>
        </p:nvSpPr>
        <p:spPr>
          <a:xfrm>
            <a:off x="466927" y="989467"/>
            <a:ext cx="11159016" cy="4106515"/>
          </a:xfrm>
        </p:spPr>
        <p:txBody>
          <a:bodyPr>
            <a:normAutofit/>
          </a:bodyPr>
          <a:lstStyle/>
          <a:p>
            <a:pPr marL="0" indent="0">
              <a:spcBef>
                <a:spcPts val="0"/>
              </a:spcBef>
              <a:spcAft>
                <a:spcPts val="1200"/>
              </a:spcAft>
              <a:buNone/>
            </a:pPr>
            <a:r>
              <a:rPr lang="en-US" sz="2000" dirty="0"/>
              <a:t>The objectives of the GCW pilot study are to follow the RRR process for </a:t>
            </a:r>
            <a:r>
              <a:rPr lang="en-US" sz="2000" b="1" i="1" dirty="0"/>
              <a:t>terrestrial snow </a:t>
            </a:r>
            <a:r>
              <a:rPr lang="en-US" sz="2000" dirty="0"/>
              <a:t>and </a:t>
            </a:r>
            <a:r>
              <a:rPr lang="en-US" sz="2000" b="1" i="1" dirty="0"/>
              <a:t>sea ice</a:t>
            </a:r>
            <a:r>
              <a:rPr lang="en-US" sz="2000" dirty="0"/>
              <a:t>*. The process includes the following elements:</a:t>
            </a:r>
          </a:p>
          <a:p>
            <a:pPr marL="457200" indent="-457200">
              <a:buFont typeface="+mj-lt"/>
              <a:buAutoNum type="alphaLcParenR"/>
            </a:pPr>
            <a:r>
              <a:rPr lang="en-US" sz="2000" dirty="0"/>
              <a:t>a review of technology-free Members' </a:t>
            </a:r>
            <a:r>
              <a:rPr lang="en-US" sz="2000" b="1" dirty="0">
                <a:solidFill>
                  <a:srgbClr val="C00000"/>
                </a:solidFill>
              </a:rPr>
              <a:t>requirements</a:t>
            </a:r>
            <a:r>
              <a:rPr lang="en-US" sz="2000" dirty="0"/>
              <a:t> for observations, within an area of application covered by WMO </a:t>
            </a:r>
            <a:r>
              <a:rPr lang="en-US" sz="2000" dirty="0" err="1"/>
              <a:t>programmes</a:t>
            </a:r>
            <a:r>
              <a:rPr lang="en-US" sz="2000" dirty="0"/>
              <a:t> and co-sponsored </a:t>
            </a:r>
            <a:r>
              <a:rPr lang="en-US" sz="2000" dirty="0" err="1"/>
              <a:t>programmes</a:t>
            </a:r>
            <a:r>
              <a:rPr lang="en-US" sz="2000" dirty="0"/>
              <a:t>; </a:t>
            </a:r>
          </a:p>
          <a:p>
            <a:pPr marL="457200" indent="-457200">
              <a:buFont typeface="+mj-lt"/>
              <a:buAutoNum type="alphaLcParenR"/>
            </a:pPr>
            <a:r>
              <a:rPr lang="en-US" sz="2000" dirty="0"/>
              <a:t>a review of </a:t>
            </a:r>
            <a:r>
              <a:rPr lang="en-US" sz="2000" b="1" dirty="0">
                <a:solidFill>
                  <a:srgbClr val="C00000"/>
                </a:solidFill>
              </a:rPr>
              <a:t>the observing capabilities </a:t>
            </a:r>
            <a:r>
              <a:rPr lang="en-US" sz="2000" dirty="0"/>
              <a:t>of existing and planned observing systems, both surface- and space-based; </a:t>
            </a:r>
          </a:p>
          <a:p>
            <a:pPr marL="457200" indent="-457200">
              <a:buFont typeface="+mj-lt"/>
              <a:buAutoNum type="alphaLcParenR"/>
            </a:pPr>
            <a:r>
              <a:rPr lang="en-US" sz="2000" dirty="0"/>
              <a:t>a Critical Review of the extent to which the capabilities (b) meet the requirements (a), i.e., </a:t>
            </a:r>
            <a:r>
              <a:rPr lang="en-US" sz="2000" b="1" dirty="0">
                <a:solidFill>
                  <a:srgbClr val="C00000"/>
                </a:solidFill>
              </a:rPr>
              <a:t>gaps</a:t>
            </a:r>
            <a:r>
              <a:rPr lang="en-US" sz="2000" dirty="0"/>
              <a:t>; and </a:t>
            </a:r>
          </a:p>
          <a:p>
            <a:pPr marL="457200" indent="-457200">
              <a:buFont typeface="+mj-lt"/>
              <a:buAutoNum type="alphaLcParenR"/>
            </a:pPr>
            <a:r>
              <a:rPr lang="en-US" sz="2000" dirty="0"/>
              <a:t>a </a:t>
            </a:r>
            <a:r>
              <a:rPr lang="en-US" sz="2000" b="1" dirty="0">
                <a:solidFill>
                  <a:srgbClr val="C00000"/>
                </a:solidFill>
              </a:rPr>
              <a:t>Statement of Guidance </a:t>
            </a:r>
            <a:r>
              <a:rPr lang="en-US" sz="2000" dirty="0"/>
              <a:t>based on (c) for all Application Areas considered within the category. </a:t>
            </a:r>
          </a:p>
          <a:p>
            <a:pPr marL="457200" indent="-457200">
              <a:buFont typeface="+mj-lt"/>
              <a:buAutoNum type="alphaLcParenR"/>
            </a:pPr>
            <a:endParaRPr lang="en-US" sz="2000" dirty="0"/>
          </a:p>
          <a:p>
            <a:pPr marL="0" indent="0">
              <a:buNone/>
            </a:pPr>
            <a:r>
              <a:rPr lang="en-US" sz="1800" i="1" dirty="0"/>
              <a:t>*While the original plan was to address only terrestrial snow cover, we had already started work on sea ice and will address terrestrial snow later.</a:t>
            </a:r>
          </a:p>
        </p:txBody>
      </p:sp>
      <p:pic>
        <p:nvPicPr>
          <p:cNvPr id="9" name="Shape 93">
            <a:extLst>
              <a:ext uri="{FF2B5EF4-FFF2-40B4-BE49-F238E27FC236}">
                <a16:creationId xmlns:a16="http://schemas.microsoft.com/office/drawing/2014/main" id="{8D81A074-E4F5-7249-9BCD-948CA8DDB75E}"/>
              </a:ext>
            </a:extLst>
          </p:cNvPr>
          <p:cNvPicPr preferRelativeResize="0"/>
          <p:nvPr/>
        </p:nvPicPr>
        <p:blipFill rotWithShape="1">
          <a:blip r:embed="rId3">
            <a:alphaModFix/>
          </a:blip>
          <a:srcRect/>
          <a:stretch/>
        </p:blipFill>
        <p:spPr>
          <a:xfrm>
            <a:off x="5064558" y="5002303"/>
            <a:ext cx="2212846" cy="1243619"/>
          </a:xfrm>
          <a:prstGeom prst="rect">
            <a:avLst/>
          </a:prstGeom>
          <a:noFill/>
          <a:ln>
            <a:noFill/>
          </a:ln>
          <a:effectLst>
            <a:softEdge rad="38100"/>
          </a:effectLst>
        </p:spPr>
      </p:pic>
      <p:pic>
        <p:nvPicPr>
          <p:cNvPr id="10" name="Shape 94">
            <a:extLst>
              <a:ext uri="{FF2B5EF4-FFF2-40B4-BE49-F238E27FC236}">
                <a16:creationId xmlns:a16="http://schemas.microsoft.com/office/drawing/2014/main" id="{BDD39E44-9756-4840-B06A-F549DB0D0FCE}"/>
              </a:ext>
            </a:extLst>
          </p:cNvPr>
          <p:cNvPicPr preferRelativeResize="0"/>
          <p:nvPr/>
        </p:nvPicPr>
        <p:blipFill rotWithShape="1">
          <a:blip r:embed="rId4">
            <a:alphaModFix/>
          </a:blip>
          <a:srcRect/>
          <a:stretch/>
        </p:blipFill>
        <p:spPr>
          <a:xfrm>
            <a:off x="3077479" y="5031490"/>
            <a:ext cx="1746324" cy="1239578"/>
          </a:xfrm>
          <a:prstGeom prst="rect">
            <a:avLst/>
          </a:prstGeom>
          <a:noFill/>
          <a:ln>
            <a:noFill/>
          </a:ln>
          <a:effectLst>
            <a:softEdge rad="38100"/>
          </a:effectLst>
        </p:spPr>
      </p:pic>
      <p:pic>
        <p:nvPicPr>
          <p:cNvPr id="11" name="Shape 95" descr="nasa_arctic.jpg">
            <a:extLst>
              <a:ext uri="{FF2B5EF4-FFF2-40B4-BE49-F238E27FC236}">
                <a16:creationId xmlns:a16="http://schemas.microsoft.com/office/drawing/2014/main" id="{4B0FE47D-F1B7-2041-9F0D-7CF910966A4E}"/>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853328" y="5021631"/>
            <a:ext cx="1983397" cy="1202326"/>
          </a:xfrm>
          <a:prstGeom prst="rect">
            <a:avLst/>
          </a:prstGeom>
          <a:noFill/>
          <a:ln>
            <a:noFill/>
          </a:ln>
          <a:effectLst>
            <a:softEdge rad="50800"/>
          </a:effectLst>
        </p:spPr>
      </p:pic>
      <p:pic>
        <p:nvPicPr>
          <p:cNvPr id="1028" name="Picture 4">
            <a:extLst>
              <a:ext uri="{FF2B5EF4-FFF2-40B4-BE49-F238E27FC236}">
                <a16:creationId xmlns:a16="http://schemas.microsoft.com/office/drawing/2014/main" id="{42C03F6E-8EE5-7545-B7E5-82717D5390BB}"/>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494649" y="5011772"/>
            <a:ext cx="1679060" cy="1259296"/>
          </a:xfrm>
          <a:prstGeom prst="rect">
            <a:avLst/>
          </a:prstGeom>
          <a:noFill/>
          <a:effectLst>
            <a:softEdge rad="38100"/>
          </a:effectLst>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C6CA61CC-5BEC-3140-A072-E33858EDFEC7}"/>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390954" y="4991639"/>
            <a:ext cx="1942725" cy="1299562"/>
          </a:xfrm>
          <a:prstGeom prst="rect">
            <a:avLst/>
          </a:prstGeom>
          <a:noFill/>
          <a:effectLst>
            <a:softEdge rad="381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61335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97524EB9-46E9-448B-9877-96F07E18D62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80622" y="6144013"/>
            <a:ext cx="963301" cy="645746"/>
          </a:xfrm>
          <a:prstGeom prst="rect">
            <a:avLst/>
          </a:prstGeom>
        </p:spPr>
      </p:pic>
      <p:sp>
        <p:nvSpPr>
          <p:cNvPr id="27" name="Rectangle 26">
            <a:extLst>
              <a:ext uri="{FF2B5EF4-FFF2-40B4-BE49-F238E27FC236}">
                <a16:creationId xmlns:a16="http://schemas.microsoft.com/office/drawing/2014/main" id="{5F5E1502-1CDC-2543-B4C3-0AB514155392}"/>
              </a:ext>
            </a:extLst>
          </p:cNvPr>
          <p:cNvSpPr/>
          <p:nvPr/>
        </p:nvSpPr>
        <p:spPr>
          <a:xfrm>
            <a:off x="244338" y="5419556"/>
            <a:ext cx="4246179" cy="14083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36" name="Content Placeholder 31">
            <a:extLst>
              <a:ext uri="{FF2B5EF4-FFF2-40B4-BE49-F238E27FC236}">
                <a16:creationId xmlns:a16="http://schemas.microsoft.com/office/drawing/2014/main" id="{D4F5EABE-3A4E-FA41-9021-9ACE5F5C0525}"/>
              </a:ext>
            </a:extLst>
          </p:cNvPr>
          <p:cNvGraphicFramePr>
            <a:graphicFrameLocks/>
          </p:cNvGraphicFramePr>
          <p:nvPr>
            <p:extLst>
              <p:ext uri="{D42A27DB-BD31-4B8C-83A1-F6EECF244321}">
                <p14:modId xmlns:p14="http://schemas.microsoft.com/office/powerpoint/2010/main" val="1313769686"/>
              </p:ext>
            </p:extLst>
          </p:nvPr>
        </p:nvGraphicFramePr>
        <p:xfrm>
          <a:off x="566714" y="1347688"/>
          <a:ext cx="6932636" cy="53636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extBox 1">
            <a:extLst>
              <a:ext uri="{FF2B5EF4-FFF2-40B4-BE49-F238E27FC236}">
                <a16:creationId xmlns:a16="http://schemas.microsoft.com/office/drawing/2014/main" id="{ACEED6DB-0E54-BC7D-E79C-83F5BC3750FF}"/>
              </a:ext>
            </a:extLst>
          </p:cNvPr>
          <p:cNvSpPr txBox="1"/>
          <p:nvPr/>
        </p:nvSpPr>
        <p:spPr>
          <a:xfrm>
            <a:off x="566714" y="825308"/>
            <a:ext cx="108955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C0504D">
                    <a:lumMod val="75000"/>
                  </a:srgbClr>
                </a:solidFill>
                <a:effectLst/>
                <a:uLnTx/>
                <a:uFillTx/>
                <a:latin typeface="Calibri"/>
                <a:ea typeface="+mn-ea"/>
                <a:cs typeface="+mn-cs"/>
              </a:rPr>
              <a:t>CRYORA mandate: </a:t>
            </a:r>
            <a:r>
              <a:rPr kumimoji="0" lang="en-US" sz="2000" b="1" i="1" u="none" strike="noStrike" kern="1200" cap="none" spc="0" normalizeH="0" baseline="0" noProof="0" dirty="0">
                <a:ln>
                  <a:noFill/>
                </a:ln>
                <a:solidFill>
                  <a:srgbClr val="C0504D">
                    <a:lumMod val="75000"/>
                  </a:srgbClr>
                </a:solidFill>
                <a:effectLst/>
                <a:uLnTx/>
                <a:uFillTx/>
                <a:latin typeface="Calibri"/>
                <a:ea typeface="+mn-ea"/>
                <a:cs typeface="+mn-cs"/>
              </a:rPr>
              <a:t>develop cryosphere observing requirements </a:t>
            </a:r>
            <a:r>
              <a:rPr kumimoji="0" lang="en-US" sz="2000" b="0" i="1" u="none" strike="noStrike" kern="1200" cap="none" spc="0" normalizeH="0" baseline="0" noProof="0" dirty="0">
                <a:ln>
                  <a:noFill/>
                </a:ln>
                <a:solidFill>
                  <a:srgbClr val="C0504D">
                    <a:lumMod val="75000"/>
                  </a:srgbClr>
                </a:solidFill>
                <a:effectLst/>
                <a:uLnTx/>
                <a:uFillTx/>
                <a:latin typeface="Calibri"/>
                <a:ea typeface="+mn-ea"/>
                <a:cs typeface="+mn-cs"/>
              </a:rPr>
              <a:t>and related guidance in the new RRR.</a:t>
            </a:r>
          </a:p>
        </p:txBody>
      </p:sp>
      <p:sp>
        <p:nvSpPr>
          <p:cNvPr id="3" name="Title 1">
            <a:extLst>
              <a:ext uri="{FF2B5EF4-FFF2-40B4-BE49-F238E27FC236}">
                <a16:creationId xmlns:a16="http://schemas.microsoft.com/office/drawing/2014/main" id="{FA57388D-BFDB-A3B0-A461-824B32C2334A}"/>
              </a:ext>
            </a:extLst>
          </p:cNvPr>
          <p:cNvSpPr txBox="1">
            <a:spLocks/>
          </p:cNvSpPr>
          <p:nvPr/>
        </p:nvSpPr>
        <p:spPr>
          <a:xfrm>
            <a:off x="489472" y="146652"/>
            <a:ext cx="10972800" cy="731520"/>
          </a:xfrm>
          <a:prstGeom prst="rect">
            <a:avLst/>
          </a:prstGeom>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1F497D"/>
                </a:solidFill>
                <a:effectLst/>
                <a:uLnTx/>
                <a:uFillTx/>
                <a:latin typeface="Calibri"/>
                <a:ea typeface="+mn-ea"/>
                <a:cs typeface="+mn-cs"/>
              </a:rPr>
              <a:t>GCW has a Task Team Specifically for this: CRYORA</a:t>
            </a:r>
          </a:p>
        </p:txBody>
      </p:sp>
      <p:sp>
        <p:nvSpPr>
          <p:cNvPr id="4" name="TextBox 3">
            <a:extLst>
              <a:ext uri="{FF2B5EF4-FFF2-40B4-BE49-F238E27FC236}">
                <a16:creationId xmlns:a16="http://schemas.microsoft.com/office/drawing/2014/main" id="{D603D609-31F5-7288-2D69-F692ACA42D1F}"/>
              </a:ext>
            </a:extLst>
          </p:cNvPr>
          <p:cNvSpPr txBox="1"/>
          <p:nvPr/>
        </p:nvSpPr>
        <p:spPr>
          <a:xfrm>
            <a:off x="7701485" y="1313424"/>
            <a:ext cx="4323660" cy="489364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400" b="1" dirty="0">
                <a:solidFill>
                  <a:srgbClr val="0070C0"/>
                </a:solidFill>
                <a:latin typeface="Calibri" panose="020F0502020204030204" pitchFamily="34" charset="0"/>
                <a:cs typeface="Calibri" panose="020F0502020204030204" pitchFamily="34" charset="0"/>
              </a:rPr>
              <a:t>CRYORA Team and SMEs:</a:t>
            </a:r>
          </a:p>
          <a:p>
            <a:pPr marL="285750" indent="-285750">
              <a:buFont typeface="Arial" panose="020B0604020202020204" pitchFamily="34" charset="0"/>
              <a:buChar char="•"/>
            </a:pPr>
            <a:r>
              <a:rPr lang="en-US" b="1" dirty="0">
                <a:solidFill>
                  <a:srgbClr val="0070C0"/>
                </a:solidFill>
                <a:latin typeface="Calibri" panose="020F0502020204030204" pitchFamily="34" charset="0"/>
                <a:cs typeface="Calibri" panose="020F0502020204030204" pitchFamily="34" charset="0"/>
              </a:rPr>
              <a:t>Jeff Key – lead</a:t>
            </a:r>
            <a:r>
              <a:rPr lang="en-US" dirty="0">
                <a:solidFill>
                  <a:srgbClr val="0070C0"/>
                </a:solidFill>
                <a:latin typeface="Calibri" panose="020F0502020204030204" pitchFamily="34" charset="0"/>
                <a:cs typeface="Calibri" panose="020F0502020204030204" pitchFamily="34" charset="0"/>
              </a:rPr>
              <a:t>, NOAA</a:t>
            </a:r>
          </a:p>
          <a:p>
            <a:pPr marL="285750" indent="-285750">
              <a:buFont typeface="Arial" panose="020B0604020202020204" pitchFamily="34" charset="0"/>
              <a:buChar char="•"/>
            </a:pPr>
            <a:r>
              <a:rPr lang="en-US" dirty="0">
                <a:solidFill>
                  <a:srgbClr val="0070C0"/>
                </a:solidFill>
                <a:latin typeface="Calibri" panose="020F0502020204030204" pitchFamily="34" charset="0"/>
                <a:cs typeface="Calibri" panose="020F0502020204030204" pitchFamily="34" charset="0"/>
              </a:rPr>
              <a:t>Thomas Lavergne – GCOS ECV</a:t>
            </a:r>
          </a:p>
          <a:p>
            <a:pPr marL="285750" indent="-285750">
              <a:buFont typeface="Arial" panose="020B0604020202020204" pitchFamily="34" charset="0"/>
              <a:buChar char="•"/>
            </a:pPr>
            <a:r>
              <a:rPr lang="en-US" dirty="0">
                <a:solidFill>
                  <a:srgbClr val="0070C0"/>
                </a:solidFill>
                <a:latin typeface="Calibri" panose="020F0502020204030204" pitchFamily="34" charset="0"/>
                <a:cs typeface="Calibri" panose="020F0502020204030204" pitchFamily="34" charset="0"/>
              </a:rPr>
              <a:t>Stefan Kern - GCOS ECV/OOPC</a:t>
            </a:r>
          </a:p>
          <a:p>
            <a:pPr marL="285750" indent="-285750">
              <a:buFont typeface="Arial" panose="020B0604020202020204" pitchFamily="34" charset="0"/>
              <a:buChar char="•"/>
            </a:pPr>
            <a:r>
              <a:rPr lang="en-US" dirty="0">
                <a:solidFill>
                  <a:srgbClr val="0070C0"/>
                </a:solidFill>
                <a:latin typeface="Calibri" panose="020F0502020204030204" pitchFamily="34" charset="0"/>
                <a:cs typeface="Calibri" panose="020F0502020204030204" pitchFamily="34" charset="0"/>
              </a:rPr>
              <a:t>Penelope Wagner – Met Norway,  IICWG</a:t>
            </a:r>
          </a:p>
          <a:p>
            <a:pPr marL="285750" indent="-285750">
              <a:buFont typeface="Arial" panose="020B0604020202020204" pitchFamily="34" charset="0"/>
              <a:buChar char="•"/>
            </a:pPr>
            <a:r>
              <a:rPr lang="en-US" dirty="0">
                <a:solidFill>
                  <a:srgbClr val="0070C0"/>
                </a:solidFill>
                <a:latin typeface="Calibri" panose="020F0502020204030204" pitchFamily="34" charset="0"/>
                <a:cs typeface="Calibri" panose="020F0502020204030204" pitchFamily="34" charset="0"/>
              </a:rPr>
              <a:t>Petra Heil – Australian Antarctic </a:t>
            </a:r>
            <a:r>
              <a:rPr lang="en-US" dirty="0" err="1">
                <a:solidFill>
                  <a:srgbClr val="0070C0"/>
                </a:solidFill>
                <a:latin typeface="Calibri" panose="020F0502020204030204" pitchFamily="34" charset="0"/>
                <a:cs typeface="Calibri" panose="020F0502020204030204" pitchFamily="34" charset="0"/>
              </a:rPr>
              <a:t>Div</a:t>
            </a:r>
            <a:r>
              <a:rPr lang="en-US" dirty="0">
                <a:solidFill>
                  <a:srgbClr val="0070C0"/>
                </a:solidFill>
                <a:latin typeface="Calibri" panose="020F0502020204030204" pitchFamily="34" charset="0"/>
                <a:cs typeface="Calibri" panose="020F0502020204030204" pitchFamily="34" charset="0"/>
              </a:rPr>
              <a:t>, </a:t>
            </a:r>
            <a:r>
              <a:rPr lang="en-US" dirty="0" err="1">
                <a:solidFill>
                  <a:srgbClr val="0070C0"/>
                </a:solidFill>
                <a:latin typeface="Calibri" panose="020F0502020204030204" pitchFamily="34" charset="0"/>
                <a:cs typeface="Calibri" panose="020F0502020204030204" pitchFamily="34" charset="0"/>
              </a:rPr>
              <a:t>IPAB</a:t>
            </a:r>
            <a:r>
              <a:rPr lang="en-US" dirty="0">
                <a:solidFill>
                  <a:srgbClr val="0070C0"/>
                </a:solidFill>
                <a:latin typeface="Calibri" panose="020F0502020204030204" pitchFamily="34" charset="0"/>
                <a:cs typeface="Calibri" panose="020F0502020204030204" pitchFamily="34" charset="0"/>
              </a:rPr>
              <a:t>/</a:t>
            </a:r>
            <a:r>
              <a:rPr lang="en-US" dirty="0" err="1">
                <a:solidFill>
                  <a:srgbClr val="0070C0"/>
                </a:solidFill>
                <a:latin typeface="Calibri" panose="020F0502020204030204" pitchFamily="34" charset="0"/>
                <a:cs typeface="Calibri" panose="020F0502020204030204" pitchFamily="34" charset="0"/>
              </a:rPr>
              <a:t>IABP</a:t>
            </a:r>
            <a:endParaRPr lang="en-US" dirty="0">
              <a:solidFill>
                <a:srgbClr val="0070C0"/>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err="1">
                <a:solidFill>
                  <a:srgbClr val="0070C0"/>
                </a:solidFill>
                <a:latin typeface="Calibri" panose="020F0502020204030204" pitchFamily="34" charset="0"/>
                <a:cs typeface="Calibri" panose="020F0502020204030204" pitchFamily="34" charset="0"/>
              </a:rPr>
              <a:t>Luzmila</a:t>
            </a:r>
            <a:r>
              <a:rPr lang="en-US" dirty="0">
                <a:solidFill>
                  <a:srgbClr val="0070C0"/>
                </a:solidFill>
                <a:latin typeface="Calibri" panose="020F0502020204030204" pitchFamily="34" charset="0"/>
                <a:cs typeface="Calibri" panose="020F0502020204030204" pitchFamily="34" charset="0"/>
              </a:rPr>
              <a:t> Gomez – Argentinian Hydrographic Service, IICWG</a:t>
            </a:r>
          </a:p>
          <a:p>
            <a:pPr marL="285750" indent="-285750">
              <a:buFont typeface="Arial" panose="020B0604020202020204" pitchFamily="34" charset="0"/>
              <a:buChar char="•"/>
            </a:pPr>
            <a:r>
              <a:rPr lang="en-US" dirty="0">
                <a:solidFill>
                  <a:srgbClr val="0070C0"/>
                </a:solidFill>
                <a:latin typeface="Calibri" panose="020F0502020204030204" pitchFamily="34" charset="0"/>
                <a:cs typeface="Calibri" panose="020F0502020204030204" pitchFamily="34" charset="0"/>
              </a:rPr>
              <a:t>Alejandro de la Maza – Chile Navy, IICWG</a:t>
            </a:r>
          </a:p>
          <a:p>
            <a:pPr marL="285750" indent="-285750">
              <a:buFont typeface="Arial" panose="020B0604020202020204" pitchFamily="34" charset="0"/>
              <a:buChar char="•"/>
            </a:pPr>
            <a:r>
              <a:rPr lang="en-US" dirty="0">
                <a:solidFill>
                  <a:srgbClr val="0070C0"/>
                </a:solidFill>
                <a:latin typeface="Calibri" panose="020F0502020204030204" pitchFamily="34" charset="0"/>
                <a:cs typeface="Calibri" panose="020F0502020204030204" pitchFamily="34" charset="0"/>
              </a:rPr>
              <a:t>Vasily Smolyanitsky – </a:t>
            </a:r>
            <a:r>
              <a:rPr lang="en-US" dirty="0" err="1">
                <a:solidFill>
                  <a:srgbClr val="0070C0"/>
                </a:solidFill>
                <a:latin typeface="Calibri" panose="020F0502020204030204" pitchFamily="34" charset="0"/>
                <a:cs typeface="Calibri" panose="020F0502020204030204" pitchFamily="34" charset="0"/>
              </a:rPr>
              <a:t>Arctic&amp;Antarctic</a:t>
            </a:r>
            <a:r>
              <a:rPr lang="en-US" dirty="0">
                <a:solidFill>
                  <a:srgbClr val="0070C0"/>
                </a:solidFill>
                <a:latin typeface="Calibri" panose="020F0502020204030204" pitchFamily="34" charset="0"/>
                <a:cs typeface="Calibri" panose="020F0502020204030204" pitchFamily="34" charset="0"/>
              </a:rPr>
              <a:t> RCC</a:t>
            </a:r>
          </a:p>
          <a:p>
            <a:pPr marL="285750" indent="-285750">
              <a:buFont typeface="Arial" panose="020B0604020202020204" pitchFamily="34" charset="0"/>
              <a:buChar char="•"/>
            </a:pPr>
            <a:r>
              <a:rPr lang="en-US" dirty="0">
                <a:solidFill>
                  <a:srgbClr val="0070C0"/>
                </a:solidFill>
                <a:latin typeface="Calibri" panose="020F0502020204030204" pitchFamily="34" charset="0"/>
                <a:cs typeface="Calibri" panose="020F0502020204030204" pitchFamily="34" charset="0"/>
              </a:rPr>
              <a:t>Steffen Tietsche – ECMWF</a:t>
            </a:r>
          </a:p>
          <a:p>
            <a:pPr marL="285750" indent="-285750">
              <a:buFont typeface="Arial" panose="020B0604020202020204" pitchFamily="34" charset="0"/>
              <a:buChar char="•"/>
            </a:pPr>
            <a:r>
              <a:rPr lang="en-US" dirty="0">
                <a:solidFill>
                  <a:srgbClr val="0070C0"/>
                </a:solidFill>
                <a:latin typeface="Calibri" panose="020F0502020204030204" pitchFamily="34" charset="0"/>
                <a:cs typeface="Calibri" panose="020F0502020204030204" pitchFamily="34" charset="0"/>
              </a:rPr>
              <a:t>Keld Qvistgaard – SC-MMO</a:t>
            </a:r>
          </a:p>
          <a:p>
            <a:pPr marL="285750" indent="-285750">
              <a:buFont typeface="Arial" panose="020B0604020202020204" pitchFamily="34" charset="0"/>
              <a:buChar char="•"/>
            </a:pPr>
            <a:r>
              <a:rPr lang="en-US" dirty="0">
                <a:solidFill>
                  <a:srgbClr val="0070C0"/>
                </a:solidFill>
                <a:latin typeface="Calibri" panose="020F0502020204030204" pitchFamily="34" charset="0"/>
                <a:cs typeface="Calibri" panose="020F0502020204030204" pitchFamily="34" charset="0"/>
              </a:rPr>
              <a:t>Sean Helfrich – NOAA</a:t>
            </a:r>
          </a:p>
          <a:p>
            <a:pPr marL="285750" indent="-285750">
              <a:buFont typeface="Arial" panose="020B0604020202020204" pitchFamily="34" charset="0"/>
              <a:buChar char="•"/>
            </a:pPr>
            <a:r>
              <a:rPr lang="en-US" dirty="0">
                <a:solidFill>
                  <a:srgbClr val="0070C0"/>
                </a:solidFill>
                <a:latin typeface="Calibri" panose="020F0502020204030204" pitchFamily="34" charset="0"/>
                <a:cs typeface="Calibri" panose="020F0502020204030204" pitchFamily="34" charset="0"/>
              </a:rPr>
              <a:t>Ludovic Bruckner – NOAA/NIC</a:t>
            </a:r>
          </a:p>
          <a:p>
            <a:pPr marL="285750" indent="-285750">
              <a:buFont typeface="Arial" panose="020B0604020202020204" pitchFamily="34" charset="0"/>
              <a:buChar char="•"/>
            </a:pPr>
            <a:r>
              <a:rPr lang="en-US" dirty="0">
                <a:solidFill>
                  <a:srgbClr val="0070C0"/>
                </a:solidFill>
                <a:latin typeface="Calibri" panose="020F0502020204030204" pitchFamily="34" charset="0"/>
                <a:cs typeface="Calibri" panose="020F0502020204030204" pitchFamily="34" charset="0"/>
              </a:rPr>
              <a:t>Chris Derksen - ECCC</a:t>
            </a:r>
          </a:p>
        </p:txBody>
      </p:sp>
    </p:spTree>
    <p:extLst>
      <p:ext uri="{BB962C8B-B14F-4D97-AF65-F5344CB8AC3E}">
        <p14:creationId xmlns:p14="http://schemas.microsoft.com/office/powerpoint/2010/main" val="16332166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EC1E441-EA5C-2D47-B520-1844AD09C76E}"/>
              </a:ext>
            </a:extLst>
          </p:cNvPr>
          <p:cNvSpPr/>
          <p:nvPr/>
        </p:nvSpPr>
        <p:spPr>
          <a:xfrm>
            <a:off x="609600" y="1687092"/>
            <a:ext cx="10972800" cy="34470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dirty="0">
                <a:ln>
                  <a:noFill/>
                </a:ln>
                <a:solidFill>
                  <a:prstClr val="black"/>
                </a:solidFill>
                <a:effectLst/>
                <a:uLnTx/>
                <a:uFillTx/>
                <a:latin typeface="Calibri"/>
                <a:ea typeface="+mn-ea"/>
                <a:cs typeface="+mn-cs"/>
              </a:rPr>
              <a:t>Appendix 1: CRYORA References</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Allen, S., H. Frey, and C.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Huggel</a:t>
            </a:r>
            <a:r>
              <a:rPr kumimoji="0" lang="en-US" sz="1800" b="0" i="0" u="none" strike="noStrike" kern="1200" cap="none" spc="0" normalizeH="0" baseline="0" noProof="0" dirty="0">
                <a:ln>
                  <a:noFill/>
                </a:ln>
                <a:solidFill>
                  <a:prstClr val="black"/>
                </a:solidFill>
                <a:effectLst/>
                <a:uLnTx/>
                <a:uFillTx/>
                <a:latin typeface="Calibri"/>
                <a:ea typeface="+mn-ea"/>
                <a:cs typeface="+mn-cs"/>
              </a:rPr>
              <a:t>. (2017). Assessment of Glacier and Permafrost Hazards in Mountain Regions. Technical Guidance Document. 10.13140/RG.2.2.26332.90245.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a:ea typeface="+mn-ea"/>
                <a:cs typeface="+mn-cs"/>
              </a:rPr>
              <a:t>Bippus</a:t>
            </a:r>
            <a:r>
              <a:rPr kumimoji="0" lang="en-US" sz="1800" b="0" i="0" u="none" strike="noStrike" kern="1200" cap="none" spc="0" normalizeH="0" baseline="0" noProof="0" dirty="0">
                <a:ln>
                  <a:noFill/>
                </a:ln>
                <a:solidFill>
                  <a:prstClr val="black"/>
                </a:solidFill>
                <a:effectLst/>
                <a:uLnTx/>
                <a:uFillTx/>
                <a:latin typeface="Calibri"/>
                <a:ea typeface="+mn-ea"/>
                <a:cs typeface="+mn-cs"/>
              </a:rPr>
              <a:t> G., T.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Nagler</a:t>
            </a:r>
            <a:r>
              <a:rPr kumimoji="0" lang="en-US" sz="1800" b="0" i="0" u="none" strike="noStrike" kern="1200" cap="none" spc="0" normalizeH="0" baseline="0" noProof="0" dirty="0">
                <a:ln>
                  <a:noFill/>
                </a:ln>
                <a:solidFill>
                  <a:prstClr val="black"/>
                </a:solidFill>
                <a:effectLst/>
                <a:uLnTx/>
                <a:uFillTx/>
                <a:latin typeface="Calibri"/>
                <a:ea typeface="+mn-ea"/>
                <a:cs typeface="+mn-cs"/>
              </a:rPr>
              <a:t>, S. Schiller, K.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Luojus</a:t>
            </a:r>
            <a:r>
              <a:rPr kumimoji="0" lang="en-US" sz="1800" b="0" i="0" u="none" strike="noStrike" kern="1200" cap="none" spc="0" normalizeH="0" baseline="0" noProof="0" dirty="0">
                <a:ln>
                  <a:noFill/>
                </a:ln>
                <a:solidFill>
                  <a:prstClr val="black"/>
                </a:solidFill>
                <a:effectLst/>
                <a:uLnTx/>
                <a:uFillTx/>
                <a:latin typeface="Calibri"/>
                <a:ea typeface="+mn-ea"/>
                <a:cs typeface="+mn-cs"/>
              </a:rPr>
              <a:t>, and D. Gustafsson. 2016. Snow, Freshwater Ice, and Glacier information.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CryoLand</a:t>
            </a:r>
            <a:r>
              <a:rPr kumimoji="0" lang="en-US" sz="1800" b="0" i="0" u="none" strike="noStrike" kern="1200" cap="none" spc="0" normalizeH="0" baseline="0" noProof="0" dirty="0">
                <a:ln>
                  <a:noFill/>
                </a:ln>
                <a:solidFill>
                  <a:prstClr val="black"/>
                </a:solidFill>
                <a:effectLst/>
                <a:uLnTx/>
                <a:uFillTx/>
                <a:latin typeface="Calibri"/>
                <a:ea typeface="+mn-ea"/>
                <a:cs typeface="+mn-cs"/>
              </a:rPr>
              <a:t>. 49pp.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Bring, A., I.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Fedorova</a:t>
            </a:r>
            <a:r>
              <a:rPr kumimoji="0" lang="en-US" sz="1800" b="0" i="0" u="none" strike="noStrike" kern="1200" cap="none" spc="0" normalizeH="0" baseline="0" noProof="0" dirty="0">
                <a:ln>
                  <a:noFill/>
                </a:ln>
                <a:solidFill>
                  <a:prstClr val="black"/>
                </a:solidFill>
                <a:effectLst/>
                <a:uLnTx/>
                <a:uFillTx/>
                <a:latin typeface="Calibri"/>
                <a:ea typeface="+mn-ea"/>
                <a:cs typeface="+mn-cs"/>
              </a:rPr>
              <a:t>, Y.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Dibike</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L.Hinzman</a:t>
            </a:r>
            <a:r>
              <a:rPr kumimoji="0" lang="en-US" sz="1800" b="0" i="0" u="none" strike="noStrike" kern="1200" cap="none" spc="0" normalizeH="0" baseline="0" noProof="0" dirty="0">
                <a:ln>
                  <a:noFill/>
                </a:ln>
                <a:solidFill>
                  <a:prstClr val="black"/>
                </a:solidFill>
                <a:effectLst/>
                <a:uLnTx/>
                <a:uFillTx/>
                <a:latin typeface="Calibri"/>
                <a:ea typeface="+mn-ea"/>
                <a:cs typeface="+mn-cs"/>
              </a:rPr>
              <a:t>, J.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Mård</a:t>
            </a:r>
            <a:r>
              <a:rPr kumimoji="0" lang="en-US" sz="1800" b="0" i="0" u="none" strike="noStrike" kern="1200" cap="none" spc="0" normalizeH="0" baseline="0" noProof="0" dirty="0">
                <a:ln>
                  <a:noFill/>
                </a:ln>
                <a:solidFill>
                  <a:prstClr val="black"/>
                </a:solidFill>
                <a:effectLst/>
                <a:uLnTx/>
                <a:uFillTx/>
                <a:latin typeface="Calibri"/>
                <a:ea typeface="+mn-ea"/>
                <a:cs typeface="+mn-cs"/>
              </a:rPr>
              <a:t>, S. H.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Mernild</a:t>
            </a:r>
            <a:r>
              <a:rPr kumimoji="0" lang="en-US" sz="1800" b="0" i="0" u="none" strike="noStrike" kern="1200" cap="none" spc="0" normalizeH="0" baseline="0" noProof="0" dirty="0">
                <a:ln>
                  <a:noFill/>
                </a:ln>
                <a:solidFill>
                  <a:prstClr val="black"/>
                </a:solidFill>
                <a:effectLst/>
                <a:uLnTx/>
                <a:uFillTx/>
                <a:latin typeface="Calibri"/>
                <a:ea typeface="+mn-ea"/>
                <a:cs typeface="+mn-cs"/>
              </a:rPr>
              <a:t>, T.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Prowse,O</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Semenova</a:t>
            </a:r>
            <a:r>
              <a:rPr kumimoji="0" lang="en-US" sz="1800" b="0" i="0" u="none" strike="noStrike" kern="1200" cap="none" spc="0" normalizeH="0" baseline="0" noProof="0" dirty="0">
                <a:ln>
                  <a:noFill/>
                </a:ln>
                <a:solidFill>
                  <a:prstClr val="black"/>
                </a:solidFill>
                <a:effectLst/>
                <a:uLnTx/>
                <a:uFillTx/>
                <a:latin typeface="Calibri"/>
                <a:ea typeface="+mn-ea"/>
                <a:cs typeface="+mn-cs"/>
              </a:rPr>
              <a:t>, S. L.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Stuefer</a:t>
            </a:r>
            <a:r>
              <a:rPr kumimoji="0" lang="en-US" sz="1800" b="0" i="0" u="none" strike="noStrike" kern="1200" cap="none" spc="0" normalizeH="0" baseline="0" noProof="0" dirty="0">
                <a:ln>
                  <a:noFill/>
                </a:ln>
                <a:solidFill>
                  <a:prstClr val="black"/>
                </a:solidFill>
                <a:effectLst/>
                <a:uLnTx/>
                <a:uFillTx/>
                <a:latin typeface="Calibri"/>
                <a:ea typeface="+mn-ea"/>
                <a:cs typeface="+mn-cs"/>
              </a:rPr>
              <a:t>, and M.-K. Woo(2016), Arctic terrestrial hydrology: A synthesis of processes, regional effects, and research challenges, J.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Geophys</a:t>
            </a:r>
            <a:r>
              <a:rPr kumimoji="0" lang="en-US" sz="1800" b="0" i="0" u="none" strike="noStrike" kern="1200" cap="none" spc="0" normalizeH="0" baseline="0" noProof="0" dirty="0">
                <a:ln>
                  <a:noFill/>
                </a:ln>
                <a:solidFill>
                  <a:prstClr val="black"/>
                </a:solidFill>
                <a:effectLst/>
                <a:uLnTx/>
                <a:uFillTx/>
                <a:latin typeface="Calibri"/>
                <a:ea typeface="+mn-ea"/>
                <a:cs typeface="+mn-cs"/>
              </a:rPr>
              <a:t>. Res.Biogeosci.,121,621–649, doi:10.1002/2015JG003131.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etc.</a:t>
            </a:r>
          </a:p>
        </p:txBody>
      </p:sp>
      <p:sp>
        <p:nvSpPr>
          <p:cNvPr id="8" name="Title 1">
            <a:extLst>
              <a:ext uri="{FF2B5EF4-FFF2-40B4-BE49-F238E27FC236}">
                <a16:creationId xmlns:a16="http://schemas.microsoft.com/office/drawing/2014/main" id="{EC0A049C-9DFE-0444-910B-60C06E804A0C}"/>
              </a:ext>
            </a:extLst>
          </p:cNvPr>
          <p:cNvSpPr txBox="1">
            <a:spLocks/>
          </p:cNvSpPr>
          <p:nvPr/>
        </p:nvSpPr>
        <p:spPr>
          <a:xfrm>
            <a:off x="609600" y="319714"/>
            <a:ext cx="10972800" cy="731520"/>
          </a:xfrm>
          <a:prstGeom prst="rect">
            <a:avLst/>
          </a:prstGeom>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1F497D"/>
                </a:solidFill>
                <a:effectLst/>
                <a:uLnTx/>
                <a:uFillTx/>
                <a:latin typeface="Calibri"/>
                <a:ea typeface="+mn-ea"/>
                <a:cs typeface="+mn-cs"/>
              </a:rPr>
              <a:t>The CRYORA Process, Step 1: Literature Review</a:t>
            </a:r>
          </a:p>
        </p:txBody>
      </p:sp>
      <p:sp>
        <p:nvSpPr>
          <p:cNvPr id="2" name="TextBox 1">
            <a:extLst>
              <a:ext uri="{FF2B5EF4-FFF2-40B4-BE49-F238E27FC236}">
                <a16:creationId xmlns:a16="http://schemas.microsoft.com/office/drawing/2014/main" id="{FBE764D9-D3D6-5D3E-AB32-CD48AD363FF4}"/>
              </a:ext>
            </a:extLst>
          </p:cNvPr>
          <p:cNvSpPr txBox="1"/>
          <p:nvPr/>
        </p:nvSpPr>
        <p:spPr>
          <a:xfrm>
            <a:off x="609600" y="1225427"/>
            <a:ext cx="1129386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C0504D">
                    <a:lumMod val="75000"/>
                  </a:srgbClr>
                </a:solidFill>
                <a:effectLst/>
                <a:uLnTx/>
                <a:uFillTx/>
                <a:latin typeface="Calibri"/>
                <a:ea typeface="+mn-ea"/>
                <a:cs typeface="+mn-cs"/>
              </a:rPr>
              <a:t>Reviewed at least 30 high-level documents for user needs (variables and requirements).</a:t>
            </a:r>
          </a:p>
        </p:txBody>
      </p:sp>
      <p:pic>
        <p:nvPicPr>
          <p:cNvPr id="3" name="Picture 2">
            <a:extLst>
              <a:ext uri="{FF2B5EF4-FFF2-40B4-BE49-F238E27FC236}">
                <a16:creationId xmlns:a16="http://schemas.microsoft.com/office/drawing/2014/main" id="{3DEF9245-9C21-CBFF-B742-D54F837F1A7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57402" y="5478406"/>
            <a:ext cx="2206973" cy="1241421"/>
          </a:xfrm>
          <a:prstGeom prst="rect">
            <a:avLst/>
          </a:prstGeom>
          <a:noFill/>
          <a:effectLst>
            <a:softEdge rad="88900"/>
          </a:effectLst>
          <a:extLst>
            <a:ext uri="{909E8E84-426E-40DD-AFC4-6F175D3DCCD1}">
              <a14:hiddenFill xmlns:a14="http://schemas.microsoft.com/office/drawing/2010/main">
                <a:solidFill>
                  <a:srgbClr val="FFFFFF"/>
                </a:solidFill>
              </a14:hiddenFill>
            </a:ext>
          </a:extLst>
        </p:spPr>
      </p:pic>
      <p:pic>
        <p:nvPicPr>
          <p:cNvPr id="4" name="Picture 3" descr="A picture containing sky, outdoor, water, boat&#10;&#10;Description automatically generated">
            <a:extLst>
              <a:ext uri="{FF2B5EF4-FFF2-40B4-BE49-F238E27FC236}">
                <a16:creationId xmlns:a16="http://schemas.microsoft.com/office/drawing/2014/main" id="{4EE1DC82-8C1D-A357-B059-EA243D2B55C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40256" y="5478404"/>
            <a:ext cx="1655744" cy="1241423"/>
          </a:xfrm>
          <a:prstGeom prst="rect">
            <a:avLst/>
          </a:prstGeom>
          <a:effectLst>
            <a:softEdge rad="50800"/>
          </a:effectLst>
        </p:spPr>
      </p:pic>
      <p:pic>
        <p:nvPicPr>
          <p:cNvPr id="5" name="Picture 4">
            <a:extLst>
              <a:ext uri="{FF2B5EF4-FFF2-40B4-BE49-F238E27FC236}">
                <a16:creationId xmlns:a16="http://schemas.microsoft.com/office/drawing/2014/main" id="{9514C043-F846-665D-45F9-EEBF0B366C7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060517" y="5478404"/>
            <a:ext cx="1653506" cy="1241423"/>
          </a:xfrm>
          <a:prstGeom prst="rect">
            <a:avLst/>
          </a:prstGeom>
          <a:noFill/>
          <a:effectLst>
            <a:softEdge rad="50800"/>
          </a:effectLst>
          <a:extLst>
            <a:ext uri="{909E8E84-426E-40DD-AFC4-6F175D3DCCD1}">
              <a14:hiddenFill xmlns:a14="http://schemas.microsoft.com/office/drawing/2010/main">
                <a:solidFill>
                  <a:srgbClr val="FFFFFF"/>
                </a:solidFill>
              </a14:hiddenFill>
            </a:ext>
          </a:extLst>
        </p:spPr>
      </p:pic>
      <p:pic>
        <p:nvPicPr>
          <p:cNvPr id="6" name="Picture 6">
            <a:extLst>
              <a:ext uri="{FF2B5EF4-FFF2-40B4-BE49-F238E27FC236}">
                <a16:creationId xmlns:a16="http://schemas.microsoft.com/office/drawing/2014/main" id="{4F4F1A0C-CBEF-17F7-95F0-9BEDB14080E6}"/>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781296" y="5478405"/>
            <a:ext cx="1863858" cy="1241423"/>
          </a:xfrm>
          <a:prstGeom prst="rect">
            <a:avLst/>
          </a:prstGeom>
          <a:noFill/>
          <a:effectLst>
            <a:softEdge rad="50800"/>
          </a:effectLst>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1AD56970-9A8D-EC7C-D0CC-3C19A70E2E3C}"/>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207023" y="5478404"/>
            <a:ext cx="1786221" cy="1241423"/>
          </a:xfrm>
          <a:prstGeom prst="rect">
            <a:avLst/>
          </a:prstGeom>
          <a:noFill/>
          <a:effectLst>
            <a:softEdge rad="381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46706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9D0EA10-B2ED-4836-9616-CFA568E2519C}"/>
              </a:ext>
            </a:extLst>
          </p:cNvPr>
          <p:cNvSpPr>
            <a:spLocks noGrp="1"/>
          </p:cNvSpPr>
          <p:nvPr>
            <p:ph sz="half" idx="1"/>
          </p:nvPr>
        </p:nvSpPr>
        <p:spPr>
          <a:xfrm>
            <a:off x="308121" y="1391230"/>
            <a:ext cx="3243943" cy="3265713"/>
          </a:xfrm>
        </p:spPr>
        <p:txBody>
          <a:bodyPr>
            <a:normAutofit/>
          </a:bodyPr>
          <a:lstStyle/>
          <a:p>
            <a:pPr marL="0" indent="0">
              <a:buNone/>
            </a:pPr>
            <a:r>
              <a:rPr lang="en-US" sz="1200" b="1" dirty="0"/>
              <a:t>Weather Prediction</a:t>
            </a:r>
            <a:endParaRPr lang="en-US" sz="1200" dirty="0"/>
          </a:p>
          <a:p>
            <a:pPr lvl="0"/>
            <a:r>
              <a:rPr lang="en-US" sz="1200" dirty="0"/>
              <a:t>NWP (Numerical Weather Prediction)/Nowcasting</a:t>
            </a:r>
          </a:p>
          <a:p>
            <a:pPr lvl="0"/>
            <a:r>
              <a:rPr lang="en-US" sz="1200" dirty="0"/>
              <a:t>Global NWP</a:t>
            </a:r>
          </a:p>
          <a:p>
            <a:pPr lvl="0"/>
            <a:r>
              <a:rPr lang="en-US" sz="1200" dirty="0"/>
              <a:t>High Res NWP</a:t>
            </a:r>
          </a:p>
          <a:p>
            <a:pPr lvl="0"/>
            <a:r>
              <a:rPr lang="en-US" sz="1200" dirty="0"/>
              <a:t>Nowcasting / </a:t>
            </a:r>
            <a:r>
              <a:rPr lang="en-US" sz="1200" dirty="0" err="1"/>
              <a:t>VSRF</a:t>
            </a:r>
            <a:endParaRPr lang="en-US" sz="1200" dirty="0"/>
          </a:p>
          <a:p>
            <a:pPr lvl="0"/>
            <a:r>
              <a:rPr lang="en-US" sz="1200" dirty="0"/>
              <a:t>Weather Research</a:t>
            </a:r>
          </a:p>
          <a:p>
            <a:pPr lvl="0"/>
            <a:r>
              <a:rPr lang="en-US" sz="1200" dirty="0"/>
              <a:t>Weather Forecasting Operations</a:t>
            </a:r>
          </a:p>
          <a:p>
            <a:pPr lvl="0"/>
            <a:r>
              <a:rPr lang="en-US" sz="1200" dirty="0" err="1"/>
              <a:t>AOPC</a:t>
            </a:r>
            <a:endParaRPr lang="en-US" sz="1200" dirty="0"/>
          </a:p>
          <a:p>
            <a:pPr lvl="0"/>
            <a:r>
              <a:rPr lang="en-US" sz="1200" dirty="0" err="1"/>
              <a:t>Synopic</a:t>
            </a:r>
            <a:r>
              <a:rPr lang="en-US" sz="1200" dirty="0"/>
              <a:t> Met</a:t>
            </a:r>
          </a:p>
          <a:p>
            <a:pPr lvl="0"/>
            <a:r>
              <a:rPr lang="en-US" sz="1200" dirty="0"/>
              <a:t>Atmospheric Research</a:t>
            </a:r>
          </a:p>
          <a:p>
            <a:endParaRPr lang="en-US" sz="1200" dirty="0"/>
          </a:p>
        </p:txBody>
      </p:sp>
      <p:sp>
        <p:nvSpPr>
          <p:cNvPr id="6" name="Content Placeholder 4">
            <a:extLst>
              <a:ext uri="{FF2B5EF4-FFF2-40B4-BE49-F238E27FC236}">
                <a16:creationId xmlns:a16="http://schemas.microsoft.com/office/drawing/2014/main" id="{0B12136D-D8BF-419C-9544-6E06A7023548}"/>
              </a:ext>
            </a:extLst>
          </p:cNvPr>
          <p:cNvSpPr txBox="1">
            <a:spLocks/>
          </p:cNvSpPr>
          <p:nvPr/>
        </p:nvSpPr>
        <p:spPr>
          <a:xfrm>
            <a:off x="294519" y="3960092"/>
            <a:ext cx="3747664" cy="2907986"/>
          </a:xfrm>
          <a:prstGeom prst="rect">
            <a:avLst/>
          </a:prstGeom>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rmAutofit fontScale="47500" lnSpcReduction="20000"/>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Coastal Applications / Sea Level Rise</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Coastal Apps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Species/Organisms and Food Web Change Research</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Ecosystem Change Research</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Ocean State and Coastal Zone Change Research</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Land Surface and Use Change Research</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Sea Ice Change Research</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Ice Sheet/Glacier Change Research</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River/Lake Ice Change Research</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Permafrost Change Research</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800" b="0" i="0" u="none" strike="noStrike" kern="1200" cap="none" spc="0" normalizeH="0" baseline="0" noProof="0" dirty="0" err="1">
                <a:ln>
                  <a:noFill/>
                </a:ln>
                <a:solidFill>
                  <a:prstClr val="black"/>
                </a:solidFill>
                <a:effectLst/>
                <a:uLnTx/>
                <a:uFillTx/>
                <a:latin typeface="Calibri"/>
                <a:ea typeface="+mn-ea"/>
                <a:cs typeface="+mn-cs"/>
              </a:rPr>
              <a:t>CLIVAR</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800" b="0" i="0" u="none" strike="noStrike" kern="1200" cap="none" spc="0" normalizeH="0" baseline="0" noProof="0" dirty="0" err="1">
                <a:ln>
                  <a:noFill/>
                </a:ln>
                <a:solidFill>
                  <a:prstClr val="black"/>
                </a:solidFill>
                <a:effectLst/>
                <a:uLnTx/>
                <a:uFillTx/>
                <a:latin typeface="Calibri"/>
                <a:ea typeface="+mn-ea"/>
                <a:cs typeface="+mn-cs"/>
              </a:rPr>
              <a:t>TOPC</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105F2FEF-BB71-4253-8442-CC1F4AF7B862}"/>
              </a:ext>
            </a:extLst>
          </p:cNvPr>
          <p:cNvSpPr/>
          <p:nvPr/>
        </p:nvSpPr>
        <p:spPr>
          <a:xfrm>
            <a:off x="4443202" y="4547159"/>
            <a:ext cx="3167745" cy="196977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Hydrology/ Water Resources</a:t>
            </a: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Hydrological Monitoring</a:t>
            </a: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Hydrological forecasting/prediction</a:t>
            </a: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Snow Change Research</a:t>
            </a: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Land Surface and Use Change Research</a:t>
            </a: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River/Lake Ice Change Research</a:t>
            </a: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Ice Sheet/Glacier Change Research</a:t>
            </a: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Permafrost Change Research</a:t>
            </a: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CliC</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/GEWEX</a:t>
            </a: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GCOS/</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TOPC</a:t>
            </a: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A5FB5281-D096-4BE3-8843-BA4253E0D213}"/>
              </a:ext>
            </a:extLst>
          </p:cNvPr>
          <p:cNvSpPr/>
          <p:nvPr/>
        </p:nvSpPr>
        <p:spPr>
          <a:xfrm>
            <a:off x="8412985" y="1481474"/>
            <a:ext cx="3918742" cy="507831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Risk Management/Disasters/Hazards/Engineering</a:t>
            </a: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Engineering Design / Risk Management / Emergency Response</a:t>
            </a: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Oil</a:t>
            </a: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Climate Change Adaptation Operations</a:t>
            </a: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Avalanches</a:t>
            </a: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Environmental Impact Assessment</a:t>
            </a: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Engineering Design</a:t>
            </a: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Operations Planning</a:t>
            </a: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Route Planning</a:t>
            </a: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Safe Navigation and Operations</a:t>
            </a: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Risk Management</a:t>
            </a: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Emergency Response</a:t>
            </a: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Search and Rescue Operations</a:t>
            </a: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Operations Planning</a:t>
            </a: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Environmental Impact Assessment</a:t>
            </a: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Snow Change Research</a:t>
            </a: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Ecosystem Change Research</a:t>
            </a: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Ocean State and Coastal Zone Change Research</a:t>
            </a: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Land Surface and Use Change Research</a:t>
            </a: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Sea Ice Change Research</a:t>
            </a: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River/Lake Ice Change Research</a:t>
            </a: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Ice Sheet/Glacier Change Research</a:t>
            </a: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Permafrost Change Research</a:t>
            </a: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TOPC</a:t>
            </a: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Weather Research</a:t>
            </a: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Weather Forecasting Operations</a:t>
            </a:r>
          </a:p>
        </p:txBody>
      </p:sp>
      <p:sp>
        <p:nvSpPr>
          <p:cNvPr id="13" name="TextBox 12">
            <a:extLst>
              <a:ext uri="{FF2B5EF4-FFF2-40B4-BE49-F238E27FC236}">
                <a16:creationId xmlns:a16="http://schemas.microsoft.com/office/drawing/2014/main" id="{11B00901-C3D1-41E5-9C64-E42B1B6B276A}"/>
              </a:ext>
            </a:extLst>
          </p:cNvPr>
          <p:cNvSpPr txBox="1"/>
          <p:nvPr/>
        </p:nvSpPr>
        <p:spPr>
          <a:xfrm>
            <a:off x="5824458" y="3787437"/>
            <a:ext cx="122360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Agriculture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t>
            </a:r>
          </a:p>
        </p:txBody>
      </p:sp>
      <p:sp>
        <p:nvSpPr>
          <p:cNvPr id="14" name="TextBox 13">
            <a:extLst>
              <a:ext uri="{FF2B5EF4-FFF2-40B4-BE49-F238E27FC236}">
                <a16:creationId xmlns:a16="http://schemas.microsoft.com/office/drawing/2014/main" id="{D15A38B4-4B1A-4C2A-B009-919838A63DCC}"/>
              </a:ext>
            </a:extLst>
          </p:cNvPr>
          <p:cNvSpPr txBox="1"/>
          <p:nvPr/>
        </p:nvSpPr>
        <p:spPr>
          <a:xfrm>
            <a:off x="6833932" y="1969440"/>
            <a:ext cx="89659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Climate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t>
            </a:r>
          </a:p>
        </p:txBody>
      </p:sp>
      <p:pic>
        <p:nvPicPr>
          <p:cNvPr id="3" name="Picture 2">
            <a:extLst>
              <a:ext uri="{FF2B5EF4-FFF2-40B4-BE49-F238E27FC236}">
                <a16:creationId xmlns:a16="http://schemas.microsoft.com/office/drawing/2014/main" id="{C448C956-CDB1-4AAD-BB89-975F42F1393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32682" y="6178482"/>
            <a:ext cx="861863" cy="582037"/>
          </a:xfrm>
          <a:prstGeom prst="rect">
            <a:avLst/>
          </a:prstGeom>
        </p:spPr>
      </p:pic>
      <p:sp>
        <p:nvSpPr>
          <p:cNvPr id="10" name="Title 1">
            <a:extLst>
              <a:ext uri="{FF2B5EF4-FFF2-40B4-BE49-F238E27FC236}">
                <a16:creationId xmlns:a16="http://schemas.microsoft.com/office/drawing/2014/main" id="{1B7C602D-0A95-C92C-E1DE-15BB16F2279C}"/>
              </a:ext>
            </a:extLst>
          </p:cNvPr>
          <p:cNvSpPr txBox="1">
            <a:spLocks/>
          </p:cNvSpPr>
          <p:nvPr/>
        </p:nvSpPr>
        <p:spPr>
          <a:xfrm>
            <a:off x="435648" y="200093"/>
            <a:ext cx="10972800" cy="731520"/>
          </a:xfrm>
          <a:prstGeom prst="rect">
            <a:avLst/>
          </a:prstGeom>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1F497D"/>
                </a:solidFill>
                <a:effectLst/>
                <a:uLnTx/>
                <a:uFillTx/>
                <a:latin typeface="Calibri"/>
                <a:ea typeface="+mn-ea"/>
                <a:cs typeface="+mn-cs"/>
              </a:rPr>
              <a:t>Step 2: </a:t>
            </a:r>
            <a:r>
              <a:rPr lang="en-US" sz="3600" dirty="0">
                <a:solidFill>
                  <a:srgbClr val="1F497D"/>
                </a:solidFill>
                <a:latin typeface="Calibri"/>
              </a:rPr>
              <a:t>Identify</a:t>
            </a:r>
            <a:r>
              <a:rPr kumimoji="0" lang="en-US" sz="3600" b="0" i="0" u="none" strike="noStrike" kern="1200" cap="none" spc="0" normalizeH="0" baseline="0" noProof="0" dirty="0">
                <a:ln>
                  <a:noFill/>
                </a:ln>
                <a:solidFill>
                  <a:srgbClr val="1F497D"/>
                </a:solidFill>
                <a:effectLst/>
                <a:uLnTx/>
                <a:uFillTx/>
                <a:latin typeface="Calibri"/>
                <a:ea typeface="+mn-ea"/>
                <a:cs typeface="+mn-cs"/>
              </a:rPr>
              <a:t> User Applications</a:t>
            </a:r>
          </a:p>
        </p:txBody>
      </p:sp>
      <p:sp>
        <p:nvSpPr>
          <p:cNvPr id="11" name="Rectangle 10">
            <a:extLst>
              <a:ext uri="{FF2B5EF4-FFF2-40B4-BE49-F238E27FC236}">
                <a16:creationId xmlns:a16="http://schemas.microsoft.com/office/drawing/2014/main" id="{04FD88FE-E3A2-616C-BB95-D46A19D3AE49}"/>
              </a:ext>
            </a:extLst>
          </p:cNvPr>
          <p:cNvSpPr/>
          <p:nvPr/>
        </p:nvSpPr>
        <p:spPr>
          <a:xfrm>
            <a:off x="3064104" y="1414233"/>
            <a:ext cx="3428597" cy="2123658"/>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Ocean Applications</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Ocean Apps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Marine Met Services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Species/Organisms and Food Web Change Research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Ocean State and Coastal Zone Change Research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Sea Ice Change Research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Ice Sheet/Glacier Change Research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CLIVAR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GOOS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Oil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Ecosystem Change Research</a:t>
            </a:r>
          </a:p>
        </p:txBody>
      </p:sp>
      <p:sp>
        <p:nvSpPr>
          <p:cNvPr id="12" name="TextBox 11">
            <a:extLst>
              <a:ext uri="{FF2B5EF4-FFF2-40B4-BE49-F238E27FC236}">
                <a16:creationId xmlns:a16="http://schemas.microsoft.com/office/drawing/2014/main" id="{F1984202-833C-4AD8-A465-898A1E27056B}"/>
              </a:ext>
            </a:extLst>
          </p:cNvPr>
          <p:cNvSpPr txBox="1"/>
          <p:nvPr/>
        </p:nvSpPr>
        <p:spPr>
          <a:xfrm>
            <a:off x="5844828" y="3006326"/>
            <a:ext cx="264950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Transportation/Navigation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t>
            </a:r>
          </a:p>
        </p:txBody>
      </p:sp>
      <p:sp>
        <p:nvSpPr>
          <p:cNvPr id="16" name="TextBox 15">
            <a:extLst>
              <a:ext uri="{FF2B5EF4-FFF2-40B4-BE49-F238E27FC236}">
                <a16:creationId xmlns:a16="http://schemas.microsoft.com/office/drawing/2014/main" id="{772B2E32-E7BF-66FD-AE7A-9DE6990EA0AC}"/>
              </a:ext>
            </a:extLst>
          </p:cNvPr>
          <p:cNvSpPr txBox="1"/>
          <p:nvPr/>
        </p:nvSpPr>
        <p:spPr>
          <a:xfrm>
            <a:off x="323161" y="874883"/>
            <a:ext cx="716670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C0504D">
                    <a:lumMod val="75000"/>
                  </a:srgbClr>
                </a:solidFill>
                <a:effectLst/>
                <a:uLnTx/>
                <a:uFillTx/>
                <a:latin typeface="Calibri"/>
                <a:ea typeface="+mn-ea"/>
                <a:cs typeface="+mn-cs"/>
              </a:rPr>
              <a:t>Applications as they appear in the literature have been tabulated.</a:t>
            </a:r>
          </a:p>
        </p:txBody>
      </p:sp>
    </p:spTree>
    <p:extLst>
      <p:ext uri="{BB962C8B-B14F-4D97-AF65-F5344CB8AC3E}">
        <p14:creationId xmlns:p14="http://schemas.microsoft.com/office/powerpoint/2010/main" val="28032654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F0C90-539F-ED1C-2191-C71E0BE01B24}"/>
              </a:ext>
            </a:extLst>
          </p:cNvPr>
          <p:cNvSpPr txBox="1">
            <a:spLocks/>
          </p:cNvSpPr>
          <p:nvPr/>
        </p:nvSpPr>
        <p:spPr>
          <a:xfrm>
            <a:off x="497293" y="143363"/>
            <a:ext cx="10972800" cy="731520"/>
          </a:xfrm>
          <a:prstGeom prst="rect">
            <a:avLst/>
          </a:prstGeom>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1F497D"/>
                </a:solidFill>
                <a:effectLst/>
                <a:uLnTx/>
                <a:uFillTx/>
                <a:latin typeface="Calibri"/>
                <a:ea typeface="+mn-ea"/>
                <a:cs typeface="+mn-cs"/>
              </a:rPr>
              <a:t>Step 3: </a:t>
            </a:r>
            <a:r>
              <a:rPr kumimoji="0" lang="en-US" sz="3600" b="1" i="0" u="none" strike="noStrike" kern="1200" cap="none" spc="0" normalizeH="0" baseline="0" noProof="0" dirty="0">
                <a:ln>
                  <a:noFill/>
                </a:ln>
                <a:solidFill>
                  <a:srgbClr val="1F497D"/>
                </a:solidFill>
                <a:effectLst/>
                <a:uLnTx/>
                <a:uFillTx/>
                <a:latin typeface="Calibri"/>
                <a:ea typeface="+mn-ea"/>
                <a:cs typeface="+mn-cs"/>
              </a:rPr>
              <a:t>Sea Ice </a:t>
            </a:r>
            <a:r>
              <a:rPr kumimoji="0" lang="en-US" sz="3600" b="0" i="0" u="none" strike="noStrike" kern="1200" cap="none" spc="0" normalizeH="0" baseline="0" noProof="0" dirty="0">
                <a:ln>
                  <a:noFill/>
                </a:ln>
                <a:solidFill>
                  <a:srgbClr val="1F497D"/>
                </a:solidFill>
                <a:effectLst/>
                <a:uLnTx/>
                <a:uFillTx/>
                <a:latin typeface="Calibri"/>
                <a:ea typeface="+mn-ea"/>
                <a:cs typeface="+mn-cs"/>
              </a:rPr>
              <a:t>Variables and User Applications</a:t>
            </a:r>
          </a:p>
        </p:txBody>
      </p:sp>
      <p:pic>
        <p:nvPicPr>
          <p:cNvPr id="8" name="Picture 7" descr="Graphical user interface, application, table, calendar&#10;&#10;Description automatically generated with medium confidence">
            <a:extLst>
              <a:ext uri="{FF2B5EF4-FFF2-40B4-BE49-F238E27FC236}">
                <a16:creationId xmlns:a16="http://schemas.microsoft.com/office/drawing/2014/main" id="{807B5640-5DBE-AC78-4444-EC32E177B8B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32235" y="1003798"/>
            <a:ext cx="9891010" cy="5300904"/>
          </a:xfrm>
          <a:prstGeom prst="rect">
            <a:avLst/>
          </a:prstGeom>
        </p:spPr>
      </p:pic>
      <p:sp>
        <p:nvSpPr>
          <p:cNvPr id="3" name="TextBox 2">
            <a:extLst>
              <a:ext uri="{FF2B5EF4-FFF2-40B4-BE49-F238E27FC236}">
                <a16:creationId xmlns:a16="http://schemas.microsoft.com/office/drawing/2014/main" id="{B5B75A76-16D8-17A4-CA52-15EA6F93749C}"/>
              </a:ext>
            </a:extLst>
          </p:cNvPr>
          <p:cNvSpPr txBox="1"/>
          <p:nvPr/>
        </p:nvSpPr>
        <p:spPr>
          <a:xfrm>
            <a:off x="3863340" y="4754880"/>
            <a:ext cx="27283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x</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795005E6-BA5C-A624-2FAA-28112E795217}"/>
              </a:ext>
            </a:extLst>
          </p:cNvPr>
          <p:cNvSpPr txBox="1"/>
          <p:nvPr/>
        </p:nvSpPr>
        <p:spPr>
          <a:xfrm>
            <a:off x="10341443" y="5981537"/>
            <a:ext cx="185055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mn-cs"/>
              </a:rPr>
              <a:t>Note: This not a complete list</a:t>
            </a:r>
          </a:p>
        </p:txBody>
      </p:sp>
    </p:spTree>
    <p:extLst>
      <p:ext uri="{BB962C8B-B14F-4D97-AF65-F5344CB8AC3E}">
        <p14:creationId xmlns:p14="http://schemas.microsoft.com/office/powerpoint/2010/main" val="4062169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8B7E4-E856-51EB-7B49-B379253E2499}"/>
              </a:ext>
            </a:extLst>
          </p:cNvPr>
          <p:cNvSpPr txBox="1">
            <a:spLocks/>
          </p:cNvSpPr>
          <p:nvPr/>
        </p:nvSpPr>
        <p:spPr>
          <a:xfrm>
            <a:off x="497293" y="143363"/>
            <a:ext cx="10972800" cy="731520"/>
          </a:xfrm>
          <a:prstGeom prst="rect">
            <a:avLst/>
          </a:prstGeom>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1F497D"/>
                </a:solidFill>
                <a:effectLst/>
                <a:uLnTx/>
                <a:uFillTx/>
                <a:latin typeface="Calibri"/>
                <a:ea typeface="+mn-ea"/>
                <a:cs typeface="+mn-cs"/>
              </a:rPr>
              <a:t>Step 3: </a:t>
            </a:r>
            <a:r>
              <a:rPr kumimoji="0" lang="en-US" sz="3600" b="1" i="0" u="none" strike="noStrike" kern="1200" cap="none" spc="0" normalizeH="0" baseline="0" noProof="0" dirty="0">
                <a:ln>
                  <a:noFill/>
                </a:ln>
                <a:solidFill>
                  <a:srgbClr val="1F497D"/>
                </a:solidFill>
                <a:effectLst/>
                <a:uLnTx/>
                <a:uFillTx/>
                <a:latin typeface="Calibri"/>
                <a:ea typeface="+mn-ea"/>
                <a:cs typeface="+mn-cs"/>
              </a:rPr>
              <a:t>Snow</a:t>
            </a:r>
            <a:r>
              <a:rPr kumimoji="0" lang="en-US" sz="3600" b="0" i="0" u="none" strike="noStrike" kern="1200" cap="none" spc="0" normalizeH="0" baseline="0" noProof="0" dirty="0">
                <a:ln>
                  <a:noFill/>
                </a:ln>
                <a:solidFill>
                  <a:srgbClr val="1F497D"/>
                </a:solidFill>
                <a:effectLst/>
                <a:uLnTx/>
                <a:uFillTx/>
                <a:latin typeface="Calibri"/>
                <a:ea typeface="+mn-ea"/>
                <a:cs typeface="+mn-cs"/>
              </a:rPr>
              <a:t> Variables and User Applications</a:t>
            </a:r>
          </a:p>
        </p:txBody>
      </p:sp>
      <p:pic>
        <p:nvPicPr>
          <p:cNvPr id="5" name="Picture 4" descr="Table, calendar&#10;&#10;Description automatically generated">
            <a:extLst>
              <a:ext uri="{FF2B5EF4-FFF2-40B4-BE49-F238E27FC236}">
                <a16:creationId xmlns:a16="http://schemas.microsoft.com/office/drawing/2014/main" id="{DAA1A6AE-6219-1EB7-FD49-D84BB171285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18307" y="1122045"/>
            <a:ext cx="10102652" cy="5354467"/>
          </a:xfrm>
          <a:prstGeom prst="rect">
            <a:avLst/>
          </a:prstGeom>
        </p:spPr>
      </p:pic>
      <p:sp>
        <p:nvSpPr>
          <p:cNvPr id="4" name="TextBox 3">
            <a:extLst>
              <a:ext uri="{FF2B5EF4-FFF2-40B4-BE49-F238E27FC236}">
                <a16:creationId xmlns:a16="http://schemas.microsoft.com/office/drawing/2014/main" id="{9225CC54-4B68-77D1-2CCF-967A44D8E9F6}"/>
              </a:ext>
            </a:extLst>
          </p:cNvPr>
          <p:cNvSpPr txBox="1"/>
          <p:nvPr/>
        </p:nvSpPr>
        <p:spPr>
          <a:xfrm>
            <a:off x="10341443" y="5981537"/>
            <a:ext cx="185055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mn-cs"/>
              </a:rPr>
              <a:t>Note: This not a complete list</a:t>
            </a:r>
          </a:p>
        </p:txBody>
      </p:sp>
      <p:sp>
        <p:nvSpPr>
          <p:cNvPr id="7" name="Rectangle 6">
            <a:extLst>
              <a:ext uri="{FF2B5EF4-FFF2-40B4-BE49-F238E27FC236}">
                <a16:creationId xmlns:a16="http://schemas.microsoft.com/office/drawing/2014/main" id="{A9A6B53C-F23C-9BA1-DBB1-83AA3696D518}"/>
              </a:ext>
            </a:extLst>
          </p:cNvPr>
          <p:cNvSpPr/>
          <p:nvPr/>
        </p:nvSpPr>
        <p:spPr>
          <a:xfrm>
            <a:off x="1771048" y="2329314"/>
            <a:ext cx="798897" cy="1828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6464456A-38B6-1209-0889-9859A423DD5E}"/>
              </a:ext>
            </a:extLst>
          </p:cNvPr>
          <p:cNvSpPr txBox="1"/>
          <p:nvPr/>
        </p:nvSpPr>
        <p:spPr>
          <a:xfrm>
            <a:off x="1707200" y="2266937"/>
            <a:ext cx="95199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Equivalent</a:t>
            </a:r>
          </a:p>
        </p:txBody>
      </p:sp>
    </p:spTree>
    <p:extLst>
      <p:ext uri="{BB962C8B-B14F-4D97-AF65-F5344CB8AC3E}">
        <p14:creationId xmlns:p14="http://schemas.microsoft.com/office/powerpoint/2010/main" val="28606315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hape 103">
            <a:extLst>
              <a:ext uri="{FF2B5EF4-FFF2-40B4-BE49-F238E27FC236}">
                <a16:creationId xmlns:a16="http://schemas.microsoft.com/office/drawing/2014/main" id="{A427E7D5-3B68-3656-84AF-10AEC66D8AD4}"/>
              </a:ext>
            </a:extLst>
          </p:cNvPr>
          <p:cNvSpPr/>
          <p:nvPr/>
        </p:nvSpPr>
        <p:spPr>
          <a:xfrm>
            <a:off x="330199" y="1929159"/>
            <a:ext cx="11490325" cy="36933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60960" anchor="t">
            <a:spAutoFit/>
          </a:bodyPr>
          <a:lstStyle/>
          <a:p>
            <a:pPr marL="0" lvl="1">
              <a:spcAft>
                <a:spcPts val="1200"/>
              </a:spcAft>
            </a:pPr>
            <a:endParaRPr lang="en-US" sz="2000" dirty="0">
              <a:solidFill>
                <a:srgbClr val="003054"/>
              </a:solidFill>
              <a:ea typeface="Helvetica Neue" panose="02000503000000020004" pitchFamily="2" charset="0"/>
              <a:cs typeface="Helvetica Neue" panose="02000503000000020004" pitchFamily="2" charset="0"/>
            </a:endParaRPr>
          </a:p>
        </p:txBody>
      </p:sp>
      <p:sp>
        <p:nvSpPr>
          <p:cNvPr id="15" name="Shape 79">
            <a:extLst>
              <a:ext uri="{FF2B5EF4-FFF2-40B4-BE49-F238E27FC236}">
                <a16:creationId xmlns:a16="http://schemas.microsoft.com/office/drawing/2014/main" id="{29CCA19C-339A-3362-6038-4970D2A4F277}"/>
              </a:ext>
            </a:extLst>
          </p:cNvPr>
          <p:cNvSpPr/>
          <p:nvPr/>
        </p:nvSpPr>
        <p:spPr>
          <a:xfrm>
            <a:off x="112247" y="354059"/>
            <a:ext cx="11967505" cy="492443"/>
          </a:xfrm>
          <a:prstGeom prst="rect">
            <a:avLst/>
          </a:prstGeom>
          <a:noFill/>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gn="ctr"/>
            <a:r>
              <a:rPr lang="en-US" sz="3200" b="1" dirty="0">
                <a:solidFill>
                  <a:srgbClr val="005BAA"/>
                </a:solidFill>
                <a:latin typeface="Arial" panose="020B0604020202020204" pitchFamily="34" charset="0"/>
                <a:ea typeface="Verdana" panose="020B0604030504040204" pitchFamily="34" charset="0"/>
                <a:cs typeface="Arial" panose="020B0604020202020204" pitchFamily="34" charset="0"/>
              </a:rPr>
              <a:t>Disclaimers</a:t>
            </a:r>
          </a:p>
        </p:txBody>
      </p:sp>
      <p:graphicFrame>
        <p:nvGraphicFramePr>
          <p:cNvPr id="4" name="Table 3">
            <a:extLst>
              <a:ext uri="{FF2B5EF4-FFF2-40B4-BE49-F238E27FC236}">
                <a16:creationId xmlns:a16="http://schemas.microsoft.com/office/drawing/2014/main" id="{F7E66B5A-E1E2-9421-257D-78F68187B728}"/>
              </a:ext>
            </a:extLst>
          </p:cNvPr>
          <p:cNvGraphicFramePr>
            <a:graphicFrameLocks noGrp="1"/>
          </p:cNvGraphicFramePr>
          <p:nvPr/>
        </p:nvGraphicFramePr>
        <p:xfrm>
          <a:off x="6830170" y="5933274"/>
          <a:ext cx="4904630" cy="918376"/>
        </p:xfrm>
        <a:graphic>
          <a:graphicData uri="http://schemas.openxmlformats.org/drawingml/2006/table">
            <a:tbl>
              <a:tblPr firstRow="1">
                <a:tableStyleId>{2D5ABB26-0587-4C30-8999-92F81FD0307C}</a:tableStyleId>
              </a:tblPr>
              <a:tblGrid>
                <a:gridCol w="2452315">
                  <a:extLst>
                    <a:ext uri="{9D8B030D-6E8A-4147-A177-3AD203B41FA5}">
                      <a16:colId xmlns:a16="http://schemas.microsoft.com/office/drawing/2014/main" val="1063476286"/>
                    </a:ext>
                  </a:extLst>
                </a:gridCol>
                <a:gridCol w="2452315">
                  <a:extLst>
                    <a:ext uri="{9D8B030D-6E8A-4147-A177-3AD203B41FA5}">
                      <a16:colId xmlns:a16="http://schemas.microsoft.com/office/drawing/2014/main" val="399418297"/>
                    </a:ext>
                  </a:extLst>
                </a:gridCol>
              </a:tblGrid>
              <a:tr h="918376">
                <a:tc>
                  <a:txBody>
                    <a:bodyPr/>
                    <a:lstStyle/>
                    <a:p>
                      <a:pPr marL="0" marR="0" lvl="0" indent="0" algn="r" defTabSz="914400" rtl="0" eaLnBrk="1" fontAlgn="auto" latinLnBrk="0" hangingPunct="1">
                        <a:lnSpc>
                          <a:spcPct val="150000"/>
                        </a:lnSpc>
                        <a:spcBef>
                          <a:spcPts val="0"/>
                        </a:spcBef>
                        <a:spcAft>
                          <a:spcPts val="0"/>
                        </a:spcAft>
                        <a:buClrTx/>
                        <a:buSzTx/>
                        <a:buFontTx/>
                        <a:buNone/>
                        <a:tabLst/>
                        <a:defRPr/>
                      </a:pPr>
                      <a:endParaRPr lang="en-US" sz="1050" b="0" dirty="0">
                        <a:solidFill>
                          <a:srgbClr val="005BAA"/>
                        </a:solidFill>
                        <a:latin typeface="Verdana" panose="020B0604030504040204" pitchFamily="34" charset="0"/>
                        <a:ea typeface="Verdana" panose="020B0604030504040204" pitchFamily="34" charset="0"/>
                      </a:endParaRPr>
                    </a:p>
                  </a:txBody>
                  <a:tcPr anchor="ctr"/>
                </a:tc>
                <a:tc>
                  <a:txBody>
                    <a:bodyPr/>
                    <a:lstStyle/>
                    <a:p>
                      <a:pPr marL="0" marR="0" lvl="0" indent="0" algn="r" defTabSz="914400" rtl="0" eaLnBrk="1" fontAlgn="auto" latinLnBrk="0" hangingPunct="1">
                        <a:lnSpc>
                          <a:spcPct val="150000"/>
                        </a:lnSpc>
                        <a:spcBef>
                          <a:spcPts val="0"/>
                        </a:spcBef>
                        <a:spcAft>
                          <a:spcPts val="0"/>
                        </a:spcAft>
                        <a:buClrTx/>
                        <a:buSzTx/>
                        <a:buFontTx/>
                        <a:buNone/>
                        <a:tabLst/>
                        <a:defRPr/>
                      </a:pPr>
                      <a:fld id="{19283BD8-4331-4442-8D7F-5AA08B22643F}" type="slidenum">
                        <a:rPr lang="en-US" sz="1200" b="0" smtClean="0">
                          <a:solidFill>
                            <a:schemeClr val="bg1"/>
                          </a:solidFill>
                          <a:latin typeface="Arial" panose="020B0604020202020204" pitchFamily="34" charset="0"/>
                          <a:ea typeface="Verdana" panose="020B0604030504040204" pitchFamily="34" charset="0"/>
                          <a:cs typeface="Arial" panose="020B0604020202020204" pitchFamily="34" charset="0"/>
                        </a:rPr>
                        <a:pPr marL="0" marR="0" lvl="0" indent="0" algn="r" defTabSz="914400" rtl="0" eaLnBrk="1" fontAlgn="auto" latinLnBrk="0" hangingPunct="1">
                          <a:lnSpc>
                            <a:spcPct val="150000"/>
                          </a:lnSpc>
                          <a:spcBef>
                            <a:spcPts val="0"/>
                          </a:spcBef>
                          <a:spcAft>
                            <a:spcPts val="0"/>
                          </a:spcAft>
                          <a:buClrTx/>
                          <a:buSzTx/>
                          <a:buFontTx/>
                          <a:buNone/>
                          <a:tabLst/>
                          <a:defRPr/>
                        </a:pPr>
                        <a:t>2</a:t>
                      </a:fld>
                      <a:endParaRPr lang="en-US" sz="1200" b="0" dirty="0">
                        <a:solidFill>
                          <a:schemeClr val="bg1"/>
                        </a:solidFill>
                        <a:latin typeface="Arial" panose="020B0604020202020204" pitchFamily="34" charset="0"/>
                        <a:ea typeface="Verdana" panose="020B0604030504040204" pitchFamily="34" charset="0"/>
                        <a:cs typeface="Arial" panose="020B0604020202020204" pitchFamily="34" charset="0"/>
                      </a:endParaRPr>
                    </a:p>
                  </a:txBody>
                  <a:tcPr anchor="ctr"/>
                </a:tc>
                <a:extLst>
                  <a:ext uri="{0D108BD9-81ED-4DB2-BD59-A6C34878D82A}">
                    <a16:rowId xmlns:a16="http://schemas.microsoft.com/office/drawing/2014/main" val="551670588"/>
                  </a:ext>
                </a:extLst>
              </a:tr>
            </a:tbl>
          </a:graphicData>
        </a:graphic>
      </p:graphicFrame>
      <p:pic>
        <p:nvPicPr>
          <p:cNvPr id="6" name="Picture 5">
            <a:extLst>
              <a:ext uri="{FF2B5EF4-FFF2-40B4-BE49-F238E27FC236}">
                <a16:creationId xmlns:a16="http://schemas.microsoft.com/office/drawing/2014/main" id="{A7562795-1847-1F48-A3DC-459DD255DC43}"/>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3757" y="5917325"/>
            <a:ext cx="71263" cy="940675"/>
          </a:xfrm>
          <a:prstGeom prst="rect">
            <a:avLst/>
          </a:prstGeom>
        </p:spPr>
      </p:pic>
      <p:sp>
        <p:nvSpPr>
          <p:cNvPr id="2" name="TextBox 1">
            <a:extLst>
              <a:ext uri="{FF2B5EF4-FFF2-40B4-BE49-F238E27FC236}">
                <a16:creationId xmlns:a16="http://schemas.microsoft.com/office/drawing/2014/main" id="{16598E8E-A00C-BE54-5B75-641A32C194A1}"/>
              </a:ext>
            </a:extLst>
          </p:cNvPr>
          <p:cNvSpPr txBox="1"/>
          <p:nvPr/>
        </p:nvSpPr>
        <p:spPr>
          <a:xfrm>
            <a:off x="728871" y="1306699"/>
            <a:ext cx="9978887" cy="707886"/>
          </a:xfrm>
          <a:prstGeom prst="rect">
            <a:avLst/>
          </a:prstGeom>
          <a:noFill/>
        </p:spPr>
        <p:txBody>
          <a:bodyPr wrap="square" rtlCol="0">
            <a:spAutoFit/>
          </a:bodyPr>
          <a:lstStyle/>
          <a:p>
            <a:pPr marL="342900" indent="-342900">
              <a:buAutoNum type="arabicPeriod"/>
            </a:pPr>
            <a:r>
              <a:rPr lang="en-US" sz="2000" dirty="0"/>
              <a:t>I am not an official spokesperson for WMO. Don’t be misled by the WMO slide template. </a:t>
            </a:r>
          </a:p>
        </p:txBody>
      </p:sp>
      <p:pic>
        <p:nvPicPr>
          <p:cNvPr id="5" name="Picture 4" descr="A white sheet with black text and numbers&#10;&#10;Description automatically generated">
            <a:extLst>
              <a:ext uri="{FF2B5EF4-FFF2-40B4-BE49-F238E27FC236}">
                <a16:creationId xmlns:a16="http://schemas.microsoft.com/office/drawing/2014/main" id="{3A7AEA77-BEDC-2C6D-4B88-C017AB41E62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66266" y="2134819"/>
            <a:ext cx="5190877" cy="2968066"/>
          </a:xfrm>
          <a:prstGeom prst="rect">
            <a:avLst/>
          </a:prstGeom>
        </p:spPr>
      </p:pic>
      <p:sp>
        <p:nvSpPr>
          <p:cNvPr id="8" name="TextBox 7">
            <a:extLst>
              <a:ext uri="{FF2B5EF4-FFF2-40B4-BE49-F238E27FC236}">
                <a16:creationId xmlns:a16="http://schemas.microsoft.com/office/drawing/2014/main" id="{CF986937-9C08-0C13-0DF0-49829306956A}"/>
              </a:ext>
            </a:extLst>
          </p:cNvPr>
          <p:cNvSpPr txBox="1"/>
          <p:nvPr/>
        </p:nvSpPr>
        <p:spPr>
          <a:xfrm>
            <a:off x="700621" y="1929159"/>
            <a:ext cx="6167146" cy="3477875"/>
          </a:xfrm>
          <a:prstGeom prst="rect">
            <a:avLst/>
          </a:prstGeom>
          <a:noFill/>
        </p:spPr>
        <p:txBody>
          <a:bodyPr wrap="square" rtlCol="0">
            <a:spAutoFit/>
          </a:bodyPr>
          <a:lstStyle/>
          <a:p>
            <a:pPr marL="342900" indent="-342900">
              <a:buAutoNum type="arabicPeriod"/>
            </a:pPr>
            <a:endParaRPr lang="en-US" sz="2000" dirty="0"/>
          </a:p>
          <a:p>
            <a:pPr marL="457200" indent="-457200">
              <a:buFont typeface="+mj-lt"/>
              <a:buAutoNum type="arabicPeriod" startAt="2"/>
            </a:pPr>
            <a:r>
              <a:rPr lang="en-US" sz="2000" dirty="0"/>
              <a:t>You, the SAT, might be expecting to hear/see detailed requirements for observing the cryosphere. Instead, this presentation is about WMO’s efforts to update and expand the current observational requirements, and to provide gap analyses and recommendations for improving the cryosphere observing system. It is a project that will take at least 1.5 more years to complete.</a:t>
            </a:r>
          </a:p>
          <a:p>
            <a:endParaRPr lang="en-US" sz="2000" dirty="0"/>
          </a:p>
          <a:p>
            <a:r>
              <a:rPr lang="en-US" sz="2000" dirty="0"/>
              <a:t>But first, a little background on the cryosphere…</a:t>
            </a:r>
          </a:p>
        </p:txBody>
      </p:sp>
    </p:spTree>
    <p:extLst>
      <p:ext uri="{BB962C8B-B14F-4D97-AF65-F5344CB8AC3E}">
        <p14:creationId xmlns:p14="http://schemas.microsoft.com/office/powerpoint/2010/main" val="1429869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68657C9-9041-4F5A-3317-B29437BD70C2}"/>
              </a:ext>
            </a:extLst>
          </p:cNvPr>
          <p:cNvSpPr/>
          <p:nvPr/>
        </p:nvSpPr>
        <p:spPr>
          <a:xfrm>
            <a:off x="286054" y="5895984"/>
            <a:ext cx="2467222" cy="8524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9" name="TextBox 108">
            <a:extLst>
              <a:ext uri="{FF2B5EF4-FFF2-40B4-BE49-F238E27FC236}">
                <a16:creationId xmlns:a16="http://schemas.microsoft.com/office/drawing/2014/main" id="{F0B0A312-65B8-D749-A5E3-CDC9004E11DD}"/>
              </a:ext>
            </a:extLst>
          </p:cNvPr>
          <p:cNvSpPr txBox="1"/>
          <p:nvPr/>
        </p:nvSpPr>
        <p:spPr>
          <a:xfrm>
            <a:off x="6936018" y="899867"/>
            <a:ext cx="5229874" cy="92333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Calibri"/>
                <a:ea typeface="+mn-ea"/>
                <a:cs typeface="+mn-cs"/>
              </a:rPr>
              <a:t>Some variables within GCW Areas will map to multiple WMO Application Categories/Areas and have </a:t>
            </a:r>
            <a:br>
              <a:rPr kumimoji="0" lang="en-US" sz="1800" b="0" i="0" u="none" strike="noStrike" kern="1200" cap="none" spc="0" normalizeH="0" baseline="0" noProof="0" dirty="0">
                <a:ln>
                  <a:noFill/>
                </a:ln>
                <a:solidFill>
                  <a:srgbClr val="0070C0"/>
                </a:solidFill>
                <a:effectLst/>
                <a:uLnTx/>
                <a:uFillTx/>
                <a:latin typeface="Calibri"/>
                <a:ea typeface="+mn-ea"/>
                <a:cs typeface="+mn-cs"/>
              </a:rPr>
            </a:br>
            <a:r>
              <a:rPr kumimoji="0" lang="en-US" sz="1800" b="0" i="0" u="none" strike="noStrike" kern="1200" cap="none" spc="0" normalizeH="0" baseline="0" noProof="0" dirty="0">
                <a:ln>
                  <a:noFill/>
                </a:ln>
                <a:solidFill>
                  <a:srgbClr val="0070C0"/>
                </a:solidFill>
                <a:effectLst/>
                <a:uLnTx/>
                <a:uFillTx/>
                <a:latin typeface="Calibri"/>
                <a:ea typeface="+mn-ea"/>
                <a:cs typeface="+mn-cs"/>
              </a:rPr>
              <a:t>different requirements</a:t>
            </a:r>
          </a:p>
        </p:txBody>
      </p:sp>
      <p:grpSp>
        <p:nvGrpSpPr>
          <p:cNvPr id="114" name="Group 113">
            <a:extLst>
              <a:ext uri="{FF2B5EF4-FFF2-40B4-BE49-F238E27FC236}">
                <a16:creationId xmlns:a16="http://schemas.microsoft.com/office/drawing/2014/main" id="{85DE9455-BB39-1042-8BEE-60BB1E475B14}"/>
              </a:ext>
            </a:extLst>
          </p:cNvPr>
          <p:cNvGrpSpPr/>
          <p:nvPr/>
        </p:nvGrpSpPr>
        <p:grpSpPr>
          <a:xfrm>
            <a:off x="706073" y="1149723"/>
            <a:ext cx="10318550" cy="5370351"/>
            <a:chOff x="735388" y="935028"/>
            <a:chExt cx="10318550" cy="5370351"/>
          </a:xfrm>
        </p:grpSpPr>
        <p:grpSp>
          <p:nvGrpSpPr>
            <p:cNvPr id="34" name="Group 33">
              <a:extLst>
                <a:ext uri="{FF2B5EF4-FFF2-40B4-BE49-F238E27FC236}">
                  <a16:creationId xmlns:a16="http://schemas.microsoft.com/office/drawing/2014/main" id="{A0C6C0AC-E0AC-5C41-9E01-AC178E5CBA8F}"/>
                </a:ext>
              </a:extLst>
            </p:cNvPr>
            <p:cNvGrpSpPr/>
            <p:nvPr/>
          </p:nvGrpSpPr>
          <p:grpSpPr>
            <a:xfrm>
              <a:off x="735388" y="1499123"/>
              <a:ext cx="2718772" cy="3781886"/>
              <a:chOff x="284134" y="579576"/>
              <a:chExt cx="2718772" cy="3781886"/>
            </a:xfrm>
          </p:grpSpPr>
          <p:pic>
            <p:nvPicPr>
              <p:cNvPr id="33" name="Picture 32">
                <a:extLst>
                  <a:ext uri="{FF2B5EF4-FFF2-40B4-BE49-F238E27FC236}">
                    <a16:creationId xmlns:a16="http://schemas.microsoft.com/office/drawing/2014/main" id="{B8566632-D945-E14C-8C10-0D8CB416A6F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89187" y="902074"/>
                <a:ext cx="985175" cy="1371600"/>
              </a:xfrm>
              <a:prstGeom prst="rect">
                <a:avLst/>
              </a:prstGeom>
              <a:ln>
                <a:solidFill>
                  <a:schemeClr val="accent1"/>
                </a:solidFill>
              </a:ln>
            </p:spPr>
          </p:pic>
          <p:pic>
            <p:nvPicPr>
              <p:cNvPr id="7" name="Picture 6">
                <a:extLst>
                  <a:ext uri="{FF2B5EF4-FFF2-40B4-BE49-F238E27FC236}">
                    <a16:creationId xmlns:a16="http://schemas.microsoft.com/office/drawing/2014/main" id="{55B3CF0E-26F6-1E46-A9B1-2EFA57317F2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6060" y="579576"/>
                <a:ext cx="969765" cy="1371600"/>
              </a:xfrm>
              <a:prstGeom prst="rect">
                <a:avLst/>
              </a:prstGeom>
              <a:ln>
                <a:solidFill>
                  <a:schemeClr val="accent1"/>
                </a:solidFill>
              </a:ln>
            </p:spPr>
          </p:pic>
          <p:pic>
            <p:nvPicPr>
              <p:cNvPr id="13" name="Picture 12">
                <a:extLst>
                  <a:ext uri="{FF2B5EF4-FFF2-40B4-BE49-F238E27FC236}">
                    <a16:creationId xmlns:a16="http://schemas.microsoft.com/office/drawing/2014/main" id="{A6A638B6-77A1-CF43-92C5-2EF8A600A54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4314" y="1222682"/>
                <a:ext cx="962231" cy="1371600"/>
              </a:xfrm>
              <a:prstGeom prst="rect">
                <a:avLst/>
              </a:prstGeom>
              <a:ln>
                <a:solidFill>
                  <a:schemeClr val="accent1"/>
                </a:solidFill>
              </a:ln>
            </p:spPr>
          </p:pic>
          <p:pic>
            <p:nvPicPr>
              <p:cNvPr id="21" name="Picture 20">
                <a:extLst>
                  <a:ext uri="{FF2B5EF4-FFF2-40B4-BE49-F238E27FC236}">
                    <a16:creationId xmlns:a16="http://schemas.microsoft.com/office/drawing/2014/main" id="{A0B9C3AC-AF7B-CE42-B87E-0AF84CA80E8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93575" y="672521"/>
                <a:ext cx="962231" cy="1371600"/>
              </a:xfrm>
              <a:prstGeom prst="rect">
                <a:avLst/>
              </a:prstGeom>
              <a:ln>
                <a:solidFill>
                  <a:schemeClr val="accent1"/>
                </a:solidFill>
              </a:ln>
            </p:spPr>
          </p:pic>
          <p:pic>
            <p:nvPicPr>
              <p:cNvPr id="23" name="Picture 22">
                <a:extLst>
                  <a:ext uri="{FF2B5EF4-FFF2-40B4-BE49-F238E27FC236}">
                    <a16:creationId xmlns:a16="http://schemas.microsoft.com/office/drawing/2014/main" id="{4B08E5CA-4974-214C-92DA-CD8D2FC2257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040675" y="1972008"/>
                <a:ext cx="962231" cy="1371600"/>
              </a:xfrm>
              <a:prstGeom prst="rect">
                <a:avLst/>
              </a:prstGeom>
              <a:ln>
                <a:solidFill>
                  <a:schemeClr val="accent1"/>
                </a:solidFill>
              </a:ln>
            </p:spPr>
          </p:pic>
          <p:pic>
            <p:nvPicPr>
              <p:cNvPr id="25" name="Picture 24">
                <a:extLst>
                  <a:ext uri="{FF2B5EF4-FFF2-40B4-BE49-F238E27FC236}">
                    <a16:creationId xmlns:a16="http://schemas.microsoft.com/office/drawing/2014/main" id="{30A359D7-3CFE-6B40-ADD7-85764E0D09C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39265" y="1514758"/>
                <a:ext cx="962231" cy="1371600"/>
              </a:xfrm>
              <a:prstGeom prst="rect">
                <a:avLst/>
              </a:prstGeom>
              <a:ln>
                <a:solidFill>
                  <a:schemeClr val="accent1"/>
                </a:solidFill>
              </a:ln>
            </p:spPr>
          </p:pic>
          <p:pic>
            <p:nvPicPr>
              <p:cNvPr id="19" name="Picture 18">
                <a:extLst>
                  <a:ext uri="{FF2B5EF4-FFF2-40B4-BE49-F238E27FC236}">
                    <a16:creationId xmlns:a16="http://schemas.microsoft.com/office/drawing/2014/main" id="{FA05F6E2-54FA-5B46-90A9-E3CC909F8F1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84134" y="1911669"/>
                <a:ext cx="962231" cy="1371600"/>
              </a:xfrm>
              <a:prstGeom prst="rect">
                <a:avLst/>
              </a:prstGeom>
              <a:ln>
                <a:solidFill>
                  <a:schemeClr val="accent1"/>
                </a:solidFill>
              </a:ln>
            </p:spPr>
          </p:pic>
          <p:pic>
            <p:nvPicPr>
              <p:cNvPr id="27" name="Picture 26">
                <a:extLst>
                  <a:ext uri="{FF2B5EF4-FFF2-40B4-BE49-F238E27FC236}">
                    <a16:creationId xmlns:a16="http://schemas.microsoft.com/office/drawing/2014/main" id="{9B520896-B1EA-D94A-84CF-1D6143AB096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122980" y="1762239"/>
                <a:ext cx="1019145" cy="1371600"/>
              </a:xfrm>
              <a:prstGeom prst="rect">
                <a:avLst/>
              </a:prstGeom>
              <a:ln>
                <a:solidFill>
                  <a:schemeClr val="accent1"/>
                </a:solidFill>
              </a:ln>
            </p:spPr>
          </p:pic>
          <p:pic>
            <p:nvPicPr>
              <p:cNvPr id="9" name="Picture 8">
                <a:extLst>
                  <a:ext uri="{FF2B5EF4-FFF2-40B4-BE49-F238E27FC236}">
                    <a16:creationId xmlns:a16="http://schemas.microsoft.com/office/drawing/2014/main" id="{520F3281-9E97-7A4C-B0B7-69D4D070AF2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31344" y="2522754"/>
                <a:ext cx="962231" cy="1371600"/>
              </a:xfrm>
              <a:prstGeom prst="rect">
                <a:avLst/>
              </a:prstGeom>
              <a:ln>
                <a:solidFill>
                  <a:schemeClr val="accent1"/>
                </a:solidFill>
              </a:ln>
            </p:spPr>
          </p:pic>
          <p:pic>
            <p:nvPicPr>
              <p:cNvPr id="11" name="Picture 10">
                <a:extLst>
                  <a:ext uri="{FF2B5EF4-FFF2-40B4-BE49-F238E27FC236}">
                    <a16:creationId xmlns:a16="http://schemas.microsoft.com/office/drawing/2014/main" id="{BA4D795B-029B-964A-99F6-1DCA36BD475C}"/>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79322" y="2980272"/>
                <a:ext cx="962231" cy="1371600"/>
              </a:xfrm>
              <a:prstGeom prst="rect">
                <a:avLst/>
              </a:prstGeom>
              <a:ln>
                <a:solidFill>
                  <a:schemeClr val="accent1"/>
                </a:solidFill>
              </a:ln>
            </p:spPr>
          </p:pic>
          <p:pic>
            <p:nvPicPr>
              <p:cNvPr id="29" name="Picture 28">
                <a:extLst>
                  <a:ext uri="{FF2B5EF4-FFF2-40B4-BE49-F238E27FC236}">
                    <a16:creationId xmlns:a16="http://schemas.microsoft.com/office/drawing/2014/main" id="{44AA4BF7-5F47-F240-B9ED-30AEA41451ED}"/>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403338" y="2138035"/>
                <a:ext cx="1019147" cy="1371600"/>
              </a:xfrm>
              <a:prstGeom prst="rect">
                <a:avLst/>
              </a:prstGeom>
              <a:ln>
                <a:solidFill>
                  <a:schemeClr val="accent1"/>
                </a:solidFill>
              </a:ln>
            </p:spPr>
          </p:pic>
          <p:pic>
            <p:nvPicPr>
              <p:cNvPr id="31" name="Picture 30">
                <a:extLst>
                  <a:ext uri="{FF2B5EF4-FFF2-40B4-BE49-F238E27FC236}">
                    <a16:creationId xmlns:a16="http://schemas.microsoft.com/office/drawing/2014/main" id="{F4666D46-CED4-CD47-951B-9D5977E0AD62}"/>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645487" y="2552924"/>
                <a:ext cx="1019145" cy="1371600"/>
              </a:xfrm>
              <a:prstGeom prst="rect">
                <a:avLst/>
              </a:prstGeom>
              <a:ln>
                <a:solidFill>
                  <a:schemeClr val="accent1"/>
                </a:solidFill>
              </a:ln>
            </p:spPr>
          </p:pic>
          <p:pic>
            <p:nvPicPr>
              <p:cNvPr id="17" name="Picture 16">
                <a:extLst>
                  <a:ext uri="{FF2B5EF4-FFF2-40B4-BE49-F238E27FC236}">
                    <a16:creationId xmlns:a16="http://schemas.microsoft.com/office/drawing/2014/main" id="{0A03D354-1240-E24C-8CA3-F5DAECE0AF1C}"/>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912911" y="2989862"/>
                <a:ext cx="962231" cy="1371600"/>
              </a:xfrm>
              <a:prstGeom prst="rect">
                <a:avLst/>
              </a:prstGeom>
              <a:ln>
                <a:solidFill>
                  <a:schemeClr val="accent1"/>
                </a:solidFill>
              </a:ln>
            </p:spPr>
          </p:pic>
        </p:grpSp>
        <p:sp>
          <p:nvSpPr>
            <p:cNvPr id="35" name="TextBox 34">
              <a:extLst>
                <a:ext uri="{FF2B5EF4-FFF2-40B4-BE49-F238E27FC236}">
                  <a16:creationId xmlns:a16="http://schemas.microsoft.com/office/drawing/2014/main" id="{45E9FD2E-8922-CE4D-B3A8-AD64CAEACDFE}"/>
                </a:ext>
              </a:extLst>
            </p:cNvPr>
            <p:cNvSpPr txBox="1"/>
            <p:nvPr/>
          </p:nvSpPr>
          <p:spPr>
            <a:xfrm>
              <a:off x="5115083" y="935028"/>
              <a:ext cx="1607668" cy="923330"/>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GCW Draft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Application Areas</a:t>
              </a:r>
            </a:p>
          </p:txBody>
        </p:sp>
        <p:sp>
          <p:nvSpPr>
            <p:cNvPr id="37" name="TextBox 36">
              <a:extLst>
                <a:ext uri="{FF2B5EF4-FFF2-40B4-BE49-F238E27FC236}">
                  <a16:creationId xmlns:a16="http://schemas.microsoft.com/office/drawing/2014/main" id="{5FBEA1E1-0F26-764C-B0FC-BDDC73445F4C}"/>
                </a:ext>
              </a:extLst>
            </p:cNvPr>
            <p:cNvSpPr txBox="1"/>
            <p:nvPr/>
          </p:nvSpPr>
          <p:spPr>
            <a:xfrm>
              <a:off x="5115085" y="1933331"/>
              <a:ext cx="1607669" cy="338554"/>
            </a:xfrm>
            <a:prstGeom prst="rect">
              <a:avLst/>
            </a:prstGeom>
            <a:ln>
              <a:solidFill>
                <a:srgbClr val="FFC000"/>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Weather</a:t>
              </a:r>
            </a:p>
          </p:txBody>
        </p:sp>
        <p:sp>
          <p:nvSpPr>
            <p:cNvPr id="38" name="TextBox 37">
              <a:extLst>
                <a:ext uri="{FF2B5EF4-FFF2-40B4-BE49-F238E27FC236}">
                  <a16:creationId xmlns:a16="http://schemas.microsoft.com/office/drawing/2014/main" id="{BF4E5D57-E2B0-2E42-8B11-D36B1DB48B49}"/>
                </a:ext>
              </a:extLst>
            </p:cNvPr>
            <p:cNvSpPr txBox="1"/>
            <p:nvPr/>
          </p:nvSpPr>
          <p:spPr>
            <a:xfrm>
              <a:off x="5115084" y="2380244"/>
              <a:ext cx="1607670" cy="338554"/>
            </a:xfrm>
            <a:prstGeom prst="rect">
              <a:avLst/>
            </a:prstGeom>
            <a:ln>
              <a:solidFill>
                <a:srgbClr val="00B0F0"/>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Ocean</a:t>
              </a:r>
            </a:p>
          </p:txBody>
        </p:sp>
        <p:sp>
          <p:nvSpPr>
            <p:cNvPr id="39" name="TextBox 38">
              <a:extLst>
                <a:ext uri="{FF2B5EF4-FFF2-40B4-BE49-F238E27FC236}">
                  <a16:creationId xmlns:a16="http://schemas.microsoft.com/office/drawing/2014/main" id="{22A95486-D7BE-D544-AC6A-92E35A11A540}"/>
                </a:ext>
              </a:extLst>
            </p:cNvPr>
            <p:cNvSpPr txBox="1"/>
            <p:nvPr/>
          </p:nvSpPr>
          <p:spPr>
            <a:xfrm>
              <a:off x="5115083" y="2796705"/>
              <a:ext cx="1607671" cy="584775"/>
            </a:xfrm>
            <a:prstGeom prst="rect">
              <a:avLst/>
            </a:prstGeom>
            <a:ln>
              <a:solidFill>
                <a:schemeClr val="accent4">
                  <a:lumMod val="50000"/>
                </a:schemeClr>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Coastal / </a:t>
              </a:r>
              <a:br>
                <a:rPr kumimoji="0" lang="en-US" sz="1600" b="0" i="0" u="none" strike="noStrike" kern="1200" cap="none" spc="0" normalizeH="0" baseline="0" noProof="0" dirty="0">
                  <a:ln>
                    <a:noFill/>
                  </a:ln>
                  <a:solidFill>
                    <a:prstClr val="black"/>
                  </a:solidFill>
                  <a:effectLst/>
                  <a:uLnTx/>
                  <a:uFillTx/>
                  <a:latin typeface="Calibri"/>
                  <a:ea typeface="+mn-ea"/>
                  <a:cs typeface="+mn-cs"/>
                </a:rPr>
              </a:br>
              <a:r>
                <a:rPr kumimoji="0" lang="en-US" sz="1600" b="0" i="0" u="none" strike="noStrike" kern="1200" cap="none" spc="0" normalizeH="0" baseline="0" noProof="0" dirty="0">
                  <a:ln>
                    <a:noFill/>
                  </a:ln>
                  <a:solidFill>
                    <a:prstClr val="black"/>
                  </a:solidFill>
                  <a:effectLst/>
                  <a:uLnTx/>
                  <a:uFillTx/>
                  <a:latin typeface="Calibri"/>
                  <a:ea typeface="+mn-ea"/>
                  <a:cs typeface="+mn-cs"/>
                </a:rPr>
                <a:t>Sea Level Rise</a:t>
              </a:r>
            </a:p>
          </p:txBody>
        </p:sp>
        <p:sp>
          <p:nvSpPr>
            <p:cNvPr id="40" name="TextBox 39">
              <a:extLst>
                <a:ext uri="{FF2B5EF4-FFF2-40B4-BE49-F238E27FC236}">
                  <a16:creationId xmlns:a16="http://schemas.microsoft.com/office/drawing/2014/main" id="{2B40FE5F-46B1-AD43-9336-8549F56E5EF9}"/>
                </a:ext>
              </a:extLst>
            </p:cNvPr>
            <p:cNvSpPr txBox="1"/>
            <p:nvPr/>
          </p:nvSpPr>
          <p:spPr>
            <a:xfrm>
              <a:off x="5115082" y="3475367"/>
              <a:ext cx="1607671" cy="338554"/>
            </a:xfrm>
            <a:prstGeom prst="rect">
              <a:avLst/>
            </a:prstGeom>
            <a:ln>
              <a:solidFill>
                <a:srgbClr val="92D050"/>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Climate</a:t>
              </a:r>
            </a:p>
          </p:txBody>
        </p:sp>
        <p:sp>
          <p:nvSpPr>
            <p:cNvPr id="41" name="TextBox 40">
              <a:extLst>
                <a:ext uri="{FF2B5EF4-FFF2-40B4-BE49-F238E27FC236}">
                  <a16:creationId xmlns:a16="http://schemas.microsoft.com/office/drawing/2014/main" id="{E85C20AD-EA44-634C-8ED4-60713B26D64E}"/>
                </a:ext>
              </a:extLst>
            </p:cNvPr>
            <p:cNvSpPr txBox="1"/>
            <p:nvPr/>
          </p:nvSpPr>
          <p:spPr>
            <a:xfrm>
              <a:off x="5115083" y="3897316"/>
              <a:ext cx="1607671" cy="584775"/>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Hydrology / Water Resources</a:t>
              </a:r>
            </a:p>
          </p:txBody>
        </p:sp>
        <p:sp>
          <p:nvSpPr>
            <p:cNvPr id="42" name="TextBox 41">
              <a:extLst>
                <a:ext uri="{FF2B5EF4-FFF2-40B4-BE49-F238E27FC236}">
                  <a16:creationId xmlns:a16="http://schemas.microsoft.com/office/drawing/2014/main" id="{D986FEE3-AD87-1B44-AB9E-0ECA761519F2}"/>
                </a:ext>
              </a:extLst>
            </p:cNvPr>
            <p:cNvSpPr txBox="1"/>
            <p:nvPr/>
          </p:nvSpPr>
          <p:spPr>
            <a:xfrm>
              <a:off x="5115083" y="4553754"/>
              <a:ext cx="1607671" cy="338554"/>
            </a:xfrm>
            <a:prstGeom prst="rect">
              <a:avLst/>
            </a:prstGeom>
            <a:ln>
              <a:solidFill>
                <a:srgbClr val="00B050"/>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Agriculture</a:t>
              </a:r>
            </a:p>
          </p:txBody>
        </p:sp>
        <p:sp>
          <p:nvSpPr>
            <p:cNvPr id="43" name="TextBox 42">
              <a:extLst>
                <a:ext uri="{FF2B5EF4-FFF2-40B4-BE49-F238E27FC236}">
                  <a16:creationId xmlns:a16="http://schemas.microsoft.com/office/drawing/2014/main" id="{F7C68A31-C22B-1445-90B9-5A508B50396E}"/>
                </a:ext>
              </a:extLst>
            </p:cNvPr>
            <p:cNvSpPr txBox="1"/>
            <p:nvPr/>
          </p:nvSpPr>
          <p:spPr>
            <a:xfrm>
              <a:off x="5115083" y="4966863"/>
              <a:ext cx="1607671" cy="584775"/>
            </a:xfrm>
            <a:prstGeom prst="rect">
              <a:avLst/>
            </a:prstGeom>
            <a:ln>
              <a:solidFill>
                <a:srgbClr val="FF0000"/>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Risks/Disasters/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Hazards/</a:t>
              </a:r>
              <a:r>
                <a:rPr kumimoji="0" lang="en-US" sz="1600" b="0" i="0" u="none" strike="noStrike" kern="1200" cap="none" spc="0" normalizeH="0" baseline="0" noProof="0" dirty="0" err="1">
                  <a:ln>
                    <a:noFill/>
                  </a:ln>
                  <a:solidFill>
                    <a:prstClr val="black"/>
                  </a:solidFill>
                  <a:effectLst/>
                  <a:uLnTx/>
                  <a:uFillTx/>
                  <a:latin typeface="Calibri"/>
                  <a:ea typeface="+mn-ea"/>
                  <a:cs typeface="+mn-cs"/>
                </a:rPr>
                <a:t>Eng</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45" name="TextBox 44">
              <a:extLst>
                <a:ext uri="{FF2B5EF4-FFF2-40B4-BE49-F238E27FC236}">
                  <a16:creationId xmlns:a16="http://schemas.microsoft.com/office/drawing/2014/main" id="{671CF688-CC3F-2345-929D-38E5D78DBF3B}"/>
                </a:ext>
              </a:extLst>
            </p:cNvPr>
            <p:cNvSpPr txBox="1"/>
            <p:nvPr/>
          </p:nvSpPr>
          <p:spPr>
            <a:xfrm>
              <a:off x="9446269" y="1348555"/>
              <a:ext cx="1607668" cy="923330"/>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Earth System Application Category</a:t>
              </a:r>
            </a:p>
          </p:txBody>
        </p:sp>
        <p:sp>
          <p:nvSpPr>
            <p:cNvPr id="46" name="TextBox 45">
              <a:extLst>
                <a:ext uri="{FF2B5EF4-FFF2-40B4-BE49-F238E27FC236}">
                  <a16:creationId xmlns:a16="http://schemas.microsoft.com/office/drawing/2014/main" id="{7B068508-7DEF-6B48-98FD-602A8B710147}"/>
                </a:ext>
              </a:extLst>
            </p:cNvPr>
            <p:cNvSpPr txBox="1"/>
            <p:nvPr/>
          </p:nvSpPr>
          <p:spPr>
            <a:xfrm>
              <a:off x="9446269" y="2346440"/>
              <a:ext cx="1607669" cy="338554"/>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Space Weather</a:t>
              </a:r>
            </a:p>
          </p:txBody>
        </p:sp>
        <p:sp>
          <p:nvSpPr>
            <p:cNvPr id="47" name="TextBox 46">
              <a:extLst>
                <a:ext uri="{FF2B5EF4-FFF2-40B4-BE49-F238E27FC236}">
                  <a16:creationId xmlns:a16="http://schemas.microsoft.com/office/drawing/2014/main" id="{EEFE5561-EA3F-AD4E-A43A-80FF1E2AD9BB}"/>
                </a:ext>
              </a:extLst>
            </p:cNvPr>
            <p:cNvSpPr txBox="1"/>
            <p:nvPr/>
          </p:nvSpPr>
          <p:spPr>
            <a:xfrm>
              <a:off x="9446267" y="3209814"/>
              <a:ext cx="1607670" cy="338554"/>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Ocean</a:t>
              </a:r>
            </a:p>
          </p:txBody>
        </p:sp>
        <p:sp>
          <p:nvSpPr>
            <p:cNvPr id="48" name="TextBox 47">
              <a:extLst>
                <a:ext uri="{FF2B5EF4-FFF2-40B4-BE49-F238E27FC236}">
                  <a16:creationId xmlns:a16="http://schemas.microsoft.com/office/drawing/2014/main" id="{B248EB7A-FA1A-0248-B9CB-04AC47A66F58}"/>
                </a:ext>
              </a:extLst>
            </p:cNvPr>
            <p:cNvSpPr txBox="1"/>
            <p:nvPr/>
          </p:nvSpPr>
          <p:spPr>
            <a:xfrm>
              <a:off x="9446267" y="2782619"/>
              <a:ext cx="1607671" cy="338554"/>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Atmospheric</a:t>
              </a:r>
            </a:p>
          </p:txBody>
        </p:sp>
        <p:sp>
          <p:nvSpPr>
            <p:cNvPr id="50" name="TextBox 49">
              <a:extLst>
                <a:ext uri="{FF2B5EF4-FFF2-40B4-BE49-F238E27FC236}">
                  <a16:creationId xmlns:a16="http://schemas.microsoft.com/office/drawing/2014/main" id="{02EF2E2F-40B4-4847-AB18-3C365ADF99BB}"/>
                </a:ext>
              </a:extLst>
            </p:cNvPr>
            <p:cNvSpPr txBox="1"/>
            <p:nvPr/>
          </p:nvSpPr>
          <p:spPr>
            <a:xfrm>
              <a:off x="9446267" y="3642255"/>
              <a:ext cx="1607671" cy="584775"/>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Hydrological / Terrestrial</a:t>
              </a:r>
            </a:p>
          </p:txBody>
        </p:sp>
        <p:sp>
          <p:nvSpPr>
            <p:cNvPr id="51" name="TextBox 50">
              <a:extLst>
                <a:ext uri="{FF2B5EF4-FFF2-40B4-BE49-F238E27FC236}">
                  <a16:creationId xmlns:a16="http://schemas.microsoft.com/office/drawing/2014/main" id="{5B36C1E8-0C5B-F64A-BA47-89F1CBDBA201}"/>
                </a:ext>
              </a:extLst>
            </p:cNvPr>
            <p:cNvSpPr txBox="1"/>
            <p:nvPr/>
          </p:nvSpPr>
          <p:spPr>
            <a:xfrm>
              <a:off x="9446267" y="4309561"/>
              <a:ext cx="1607671" cy="338554"/>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Cryospheric</a:t>
              </a:r>
              <a:r>
                <a:rPr kumimoji="0" lang="en-US" sz="1600" b="0" i="0" u="none" strike="noStrike" kern="1200" cap="none" spc="0" normalizeH="0" baseline="0" noProof="0" dirty="0">
                  <a:ln>
                    <a:noFill/>
                  </a:ln>
                  <a:solidFill>
                    <a:prstClr val="black">
                      <a:lumMod val="50000"/>
                      <a:lumOff val="50000"/>
                    </a:prstClr>
                  </a:solidFill>
                  <a:effectLst/>
                  <a:uLnTx/>
                  <a:uFillTx/>
                  <a:latin typeface="Calibri"/>
                  <a:ea typeface="+mn-ea"/>
                  <a:cs typeface="+mn-cs"/>
                </a:rPr>
                <a:t>*</a:t>
              </a:r>
            </a:p>
          </p:txBody>
        </p:sp>
        <p:sp>
          <p:nvSpPr>
            <p:cNvPr id="52" name="TextBox 51">
              <a:extLst>
                <a:ext uri="{FF2B5EF4-FFF2-40B4-BE49-F238E27FC236}">
                  <a16:creationId xmlns:a16="http://schemas.microsoft.com/office/drawing/2014/main" id="{8A063BC5-C01E-794D-A90A-B4FA064CC838}"/>
                </a:ext>
              </a:extLst>
            </p:cNvPr>
            <p:cNvSpPr txBox="1"/>
            <p:nvPr/>
          </p:nvSpPr>
          <p:spPr>
            <a:xfrm>
              <a:off x="9446267" y="4754444"/>
              <a:ext cx="1607671" cy="584775"/>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Integrated Earth System Apps</a:t>
              </a:r>
            </a:p>
          </p:txBody>
        </p:sp>
        <p:sp>
          <p:nvSpPr>
            <p:cNvPr id="53" name="Right Brace 52">
              <a:extLst>
                <a:ext uri="{FF2B5EF4-FFF2-40B4-BE49-F238E27FC236}">
                  <a16:creationId xmlns:a16="http://schemas.microsoft.com/office/drawing/2014/main" id="{4C6956B3-1090-2448-80B6-F6C91FF620DB}"/>
                </a:ext>
              </a:extLst>
            </p:cNvPr>
            <p:cNvSpPr/>
            <p:nvPr/>
          </p:nvSpPr>
          <p:spPr>
            <a:xfrm>
              <a:off x="3534296" y="1175290"/>
              <a:ext cx="1227701" cy="4376348"/>
            </a:xfrm>
            <a:prstGeom prst="rightBrace">
              <a:avLst>
                <a:gd name="adj1" fmla="val 61533"/>
                <a:gd name="adj2" fmla="val 51085"/>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55" name="Straight Arrow Connector 54">
              <a:extLst>
                <a:ext uri="{FF2B5EF4-FFF2-40B4-BE49-F238E27FC236}">
                  <a16:creationId xmlns:a16="http://schemas.microsoft.com/office/drawing/2014/main" id="{B2F51D43-6DEE-BF49-9D8E-B00869198139}"/>
                </a:ext>
              </a:extLst>
            </p:cNvPr>
            <p:cNvCxnSpPr>
              <a:cxnSpLocks/>
            </p:cNvCxnSpPr>
            <p:nvPr/>
          </p:nvCxnSpPr>
          <p:spPr>
            <a:xfrm>
              <a:off x="6722753" y="2118479"/>
              <a:ext cx="2723514" cy="809667"/>
            </a:xfrm>
            <a:prstGeom prst="straightConnector1">
              <a:avLst/>
            </a:prstGeom>
            <a:ln w="19050">
              <a:solidFill>
                <a:srgbClr val="FFC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56441C37-6E39-664C-899A-4290AD0D080A}"/>
                </a:ext>
              </a:extLst>
            </p:cNvPr>
            <p:cNvCxnSpPr>
              <a:cxnSpLocks/>
            </p:cNvCxnSpPr>
            <p:nvPr/>
          </p:nvCxnSpPr>
          <p:spPr>
            <a:xfrm>
              <a:off x="6722751" y="2555155"/>
              <a:ext cx="2723514" cy="688462"/>
            </a:xfrm>
            <a:prstGeom prst="straightConnector1">
              <a:avLst/>
            </a:prstGeom>
            <a:ln w="19050">
              <a:solidFill>
                <a:srgbClr val="00B0F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A4441783-612F-9541-9DB5-39D3CC0470CC}"/>
                </a:ext>
              </a:extLst>
            </p:cNvPr>
            <p:cNvCxnSpPr>
              <a:cxnSpLocks/>
            </p:cNvCxnSpPr>
            <p:nvPr/>
          </p:nvCxnSpPr>
          <p:spPr>
            <a:xfrm>
              <a:off x="6722751" y="3100434"/>
              <a:ext cx="2745288" cy="684469"/>
            </a:xfrm>
            <a:prstGeom prst="straightConnector1">
              <a:avLst/>
            </a:prstGeom>
            <a:ln w="19050">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BF4BE9F9-D9D8-A543-99D1-DBEC10C6743B}"/>
                </a:ext>
              </a:extLst>
            </p:cNvPr>
            <p:cNvCxnSpPr>
              <a:cxnSpLocks/>
              <a:stCxn id="39" idx="3"/>
              <a:endCxn id="47" idx="1"/>
            </p:cNvCxnSpPr>
            <p:nvPr/>
          </p:nvCxnSpPr>
          <p:spPr>
            <a:xfrm>
              <a:off x="6722754" y="3089093"/>
              <a:ext cx="2723513" cy="289998"/>
            </a:xfrm>
            <a:prstGeom prst="straightConnector1">
              <a:avLst/>
            </a:prstGeom>
            <a:ln w="19050">
              <a:solidFill>
                <a:schemeClr val="accent4">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BB235A93-EAF5-B84D-B062-0762CD9E0296}"/>
                </a:ext>
              </a:extLst>
            </p:cNvPr>
            <p:cNvCxnSpPr/>
            <p:nvPr/>
          </p:nvCxnSpPr>
          <p:spPr>
            <a:xfrm>
              <a:off x="6722751" y="4155378"/>
              <a:ext cx="2723514" cy="809667"/>
            </a:xfrm>
            <a:prstGeom prst="straightConnector1">
              <a:avLst/>
            </a:prstGeom>
            <a:ln w="19050">
              <a:tailEnd type="triangle" w="lg" len="lg"/>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D49C2BF2-7B52-6043-883B-9A940C454EFF}"/>
                </a:ext>
              </a:extLst>
            </p:cNvPr>
            <p:cNvCxnSpPr>
              <a:cxnSpLocks/>
            </p:cNvCxnSpPr>
            <p:nvPr/>
          </p:nvCxnSpPr>
          <p:spPr>
            <a:xfrm flipV="1">
              <a:off x="6722754" y="3811046"/>
              <a:ext cx="2723511" cy="354909"/>
            </a:xfrm>
            <a:prstGeom prst="straightConnector1">
              <a:avLst/>
            </a:prstGeom>
            <a:ln w="19050">
              <a:tailEnd type="triangle" w="lg" len="lg"/>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692350B8-CB5C-E846-ABCF-D573D5DF36DE}"/>
                </a:ext>
              </a:extLst>
            </p:cNvPr>
            <p:cNvCxnSpPr>
              <a:cxnSpLocks/>
            </p:cNvCxnSpPr>
            <p:nvPr/>
          </p:nvCxnSpPr>
          <p:spPr>
            <a:xfrm>
              <a:off x="6722751" y="4699159"/>
              <a:ext cx="2723514" cy="370214"/>
            </a:xfrm>
            <a:prstGeom prst="straightConnector1">
              <a:avLst/>
            </a:prstGeom>
            <a:ln w="19050">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59670633-1D52-724E-ACAD-48114DFC382D}"/>
                </a:ext>
              </a:extLst>
            </p:cNvPr>
            <p:cNvCxnSpPr>
              <a:cxnSpLocks/>
            </p:cNvCxnSpPr>
            <p:nvPr/>
          </p:nvCxnSpPr>
          <p:spPr>
            <a:xfrm flipV="1">
              <a:off x="6722751" y="4025298"/>
              <a:ext cx="2711641" cy="675069"/>
            </a:xfrm>
            <a:prstGeom prst="straightConnector1">
              <a:avLst/>
            </a:prstGeom>
            <a:ln w="19050">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74E48C31-7182-BA42-8559-F67200301D1F}"/>
                </a:ext>
              </a:extLst>
            </p:cNvPr>
            <p:cNvSpPr txBox="1"/>
            <p:nvPr/>
          </p:nvSpPr>
          <p:spPr>
            <a:xfrm>
              <a:off x="5115082" y="5626193"/>
              <a:ext cx="1607671" cy="584775"/>
            </a:xfrm>
            <a:prstGeom prst="rect">
              <a:avLst/>
            </a:prstGeom>
            <a:ln>
              <a:solidFill>
                <a:schemeClr val="bg1">
                  <a:lumMod val="50000"/>
                </a:schemeClr>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Transportation/ Navigation</a:t>
              </a:r>
            </a:p>
          </p:txBody>
        </p:sp>
        <p:cxnSp>
          <p:nvCxnSpPr>
            <p:cNvPr id="71" name="Straight Arrow Connector 70">
              <a:extLst>
                <a:ext uri="{FF2B5EF4-FFF2-40B4-BE49-F238E27FC236}">
                  <a16:creationId xmlns:a16="http://schemas.microsoft.com/office/drawing/2014/main" id="{DD03ABFE-8F93-9543-83C4-35B81448F079}"/>
                </a:ext>
              </a:extLst>
            </p:cNvPr>
            <p:cNvCxnSpPr>
              <a:cxnSpLocks/>
              <a:stCxn id="43" idx="3"/>
            </p:cNvCxnSpPr>
            <p:nvPr/>
          </p:nvCxnSpPr>
          <p:spPr>
            <a:xfrm flipV="1">
              <a:off x="6722754" y="4061941"/>
              <a:ext cx="2723511" cy="1197310"/>
            </a:xfrm>
            <a:prstGeom prst="straightConnector1">
              <a:avLst/>
            </a:prstGeom>
            <a:ln w="1905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38B62A86-78E8-6A46-B3AC-91B7AB278BF4}"/>
                </a:ext>
              </a:extLst>
            </p:cNvPr>
            <p:cNvCxnSpPr>
              <a:cxnSpLocks/>
              <a:stCxn id="43" idx="3"/>
            </p:cNvCxnSpPr>
            <p:nvPr/>
          </p:nvCxnSpPr>
          <p:spPr>
            <a:xfrm flipV="1">
              <a:off x="6722754" y="5199453"/>
              <a:ext cx="2723511" cy="59798"/>
            </a:xfrm>
            <a:prstGeom prst="straightConnector1">
              <a:avLst/>
            </a:prstGeom>
            <a:ln w="1905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EAC0CE1F-0FEB-7249-B44D-0B10289838CE}"/>
                </a:ext>
              </a:extLst>
            </p:cNvPr>
            <p:cNvCxnSpPr>
              <a:cxnSpLocks/>
              <a:endCxn id="47" idx="1"/>
            </p:cNvCxnSpPr>
            <p:nvPr/>
          </p:nvCxnSpPr>
          <p:spPr>
            <a:xfrm flipV="1">
              <a:off x="6722751" y="3379091"/>
              <a:ext cx="2723516" cy="1864232"/>
            </a:xfrm>
            <a:prstGeom prst="straightConnector1">
              <a:avLst/>
            </a:prstGeom>
            <a:ln w="1905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3794470B-BAE8-C540-85D0-308FC4B31990}"/>
                </a:ext>
              </a:extLst>
            </p:cNvPr>
            <p:cNvCxnSpPr>
              <a:cxnSpLocks/>
            </p:cNvCxnSpPr>
            <p:nvPr/>
          </p:nvCxnSpPr>
          <p:spPr>
            <a:xfrm flipV="1">
              <a:off x="6734626" y="2940021"/>
              <a:ext cx="2723516" cy="2303822"/>
            </a:xfrm>
            <a:prstGeom prst="straightConnector1">
              <a:avLst/>
            </a:prstGeom>
            <a:ln w="1905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B98791A2-1106-704E-9B9E-30487E661A79}"/>
                </a:ext>
              </a:extLst>
            </p:cNvPr>
            <p:cNvCxnSpPr>
              <a:cxnSpLocks/>
            </p:cNvCxnSpPr>
            <p:nvPr/>
          </p:nvCxnSpPr>
          <p:spPr>
            <a:xfrm flipV="1">
              <a:off x="6722753" y="5310057"/>
              <a:ext cx="2723512" cy="596649"/>
            </a:xfrm>
            <a:prstGeom prst="straightConnector1">
              <a:avLst/>
            </a:prstGeom>
            <a:ln w="19050">
              <a:solidFill>
                <a:schemeClr val="bg1">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BFD5C61A-0DDC-0B4F-8802-C3A72938B38E}"/>
                </a:ext>
              </a:extLst>
            </p:cNvPr>
            <p:cNvCxnSpPr>
              <a:cxnSpLocks/>
            </p:cNvCxnSpPr>
            <p:nvPr/>
          </p:nvCxnSpPr>
          <p:spPr>
            <a:xfrm flipV="1">
              <a:off x="6722753" y="4154410"/>
              <a:ext cx="2745286" cy="1752296"/>
            </a:xfrm>
            <a:prstGeom prst="straightConnector1">
              <a:avLst/>
            </a:prstGeom>
            <a:ln w="19050">
              <a:solidFill>
                <a:schemeClr val="bg1">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CCA04752-347C-F244-B9A2-8051E6E60D7C}"/>
                </a:ext>
              </a:extLst>
            </p:cNvPr>
            <p:cNvCxnSpPr>
              <a:cxnSpLocks/>
            </p:cNvCxnSpPr>
            <p:nvPr/>
          </p:nvCxnSpPr>
          <p:spPr>
            <a:xfrm flipV="1">
              <a:off x="6720776" y="3525285"/>
              <a:ext cx="2743200" cy="2369719"/>
            </a:xfrm>
            <a:prstGeom prst="straightConnector1">
              <a:avLst/>
            </a:prstGeom>
            <a:ln w="19050">
              <a:solidFill>
                <a:schemeClr val="bg1">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9ABD196F-36F7-064A-A0E6-2A2A811AF096}"/>
                </a:ext>
              </a:extLst>
            </p:cNvPr>
            <p:cNvCxnSpPr>
              <a:cxnSpLocks/>
              <a:endCxn id="48" idx="1"/>
            </p:cNvCxnSpPr>
            <p:nvPr/>
          </p:nvCxnSpPr>
          <p:spPr>
            <a:xfrm flipV="1">
              <a:off x="6734625" y="2951896"/>
              <a:ext cx="2711642" cy="692748"/>
            </a:xfrm>
            <a:prstGeom prst="straightConnector1">
              <a:avLst/>
            </a:prstGeom>
            <a:ln w="19050">
              <a:solidFill>
                <a:srgbClr val="92D05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0591B499-3C06-7047-A19E-9F29628717FC}"/>
                </a:ext>
              </a:extLst>
            </p:cNvPr>
            <p:cNvCxnSpPr>
              <a:cxnSpLocks/>
            </p:cNvCxnSpPr>
            <p:nvPr/>
          </p:nvCxnSpPr>
          <p:spPr>
            <a:xfrm flipV="1">
              <a:off x="6734624" y="3490680"/>
              <a:ext cx="2699768" cy="176063"/>
            </a:xfrm>
            <a:prstGeom prst="straightConnector1">
              <a:avLst/>
            </a:prstGeom>
            <a:ln w="19050">
              <a:solidFill>
                <a:srgbClr val="92D05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AAED1093-25EF-E545-AC11-78C38C83346B}"/>
                </a:ext>
              </a:extLst>
            </p:cNvPr>
            <p:cNvCxnSpPr>
              <a:cxnSpLocks/>
            </p:cNvCxnSpPr>
            <p:nvPr/>
          </p:nvCxnSpPr>
          <p:spPr>
            <a:xfrm>
              <a:off x="6764204" y="3664224"/>
              <a:ext cx="2670188" cy="282294"/>
            </a:xfrm>
            <a:prstGeom prst="straightConnector1">
              <a:avLst/>
            </a:prstGeom>
            <a:ln w="19050">
              <a:solidFill>
                <a:srgbClr val="92D05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07" name="Straight Arrow Connector 106">
              <a:extLst>
                <a:ext uri="{FF2B5EF4-FFF2-40B4-BE49-F238E27FC236}">
                  <a16:creationId xmlns:a16="http://schemas.microsoft.com/office/drawing/2014/main" id="{19B33D97-83E0-FC4E-ADCD-A202E04E2329}"/>
                </a:ext>
              </a:extLst>
            </p:cNvPr>
            <p:cNvCxnSpPr>
              <a:cxnSpLocks/>
            </p:cNvCxnSpPr>
            <p:nvPr/>
          </p:nvCxnSpPr>
          <p:spPr>
            <a:xfrm>
              <a:off x="6734624" y="3674142"/>
              <a:ext cx="2699768" cy="1179322"/>
            </a:xfrm>
            <a:prstGeom prst="straightConnector1">
              <a:avLst/>
            </a:prstGeom>
            <a:ln w="19050">
              <a:solidFill>
                <a:srgbClr val="92D050"/>
              </a:solidFill>
              <a:tailEnd type="triangle" w="lg" len="lg"/>
            </a:ln>
          </p:spPr>
          <p:style>
            <a:lnRef idx="1">
              <a:schemeClr val="accent1"/>
            </a:lnRef>
            <a:fillRef idx="0">
              <a:schemeClr val="accent1"/>
            </a:fillRef>
            <a:effectRef idx="0">
              <a:schemeClr val="accent1"/>
            </a:effectRef>
            <a:fontRef idx="minor">
              <a:schemeClr val="tx1"/>
            </a:fontRef>
          </p:style>
        </p:cxnSp>
        <p:sp>
          <p:nvSpPr>
            <p:cNvPr id="110" name="TextBox 109">
              <a:extLst>
                <a:ext uri="{FF2B5EF4-FFF2-40B4-BE49-F238E27FC236}">
                  <a16:creationId xmlns:a16="http://schemas.microsoft.com/office/drawing/2014/main" id="{FD7A56B9-4C89-7044-B707-6D118199E02B}"/>
                </a:ext>
              </a:extLst>
            </p:cNvPr>
            <p:cNvSpPr txBox="1"/>
            <p:nvPr/>
          </p:nvSpPr>
          <p:spPr>
            <a:xfrm>
              <a:off x="1003149" y="5382049"/>
              <a:ext cx="259100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Calibri"/>
                  <a:ea typeface="+mn-ea"/>
                  <a:cs typeface="+mn-cs"/>
                </a:rPr>
                <a:t>Literature Review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Calibri"/>
                  <a:ea typeface="+mn-ea"/>
                  <a:cs typeface="+mn-cs"/>
                </a:rPr>
                <a:t>for Requirements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Calibri"/>
                  <a:ea typeface="+mn-ea"/>
                  <a:cs typeface="+mn-cs"/>
                </a:rPr>
                <a:t>and Variables</a:t>
              </a:r>
            </a:p>
          </p:txBody>
        </p:sp>
      </p:grpSp>
      <p:sp>
        <p:nvSpPr>
          <p:cNvPr id="62" name="TextBox 61">
            <a:extLst>
              <a:ext uri="{FF2B5EF4-FFF2-40B4-BE49-F238E27FC236}">
                <a16:creationId xmlns:a16="http://schemas.microsoft.com/office/drawing/2014/main" id="{3C22BABD-D1BF-A844-972B-CEE0662B3644}"/>
              </a:ext>
            </a:extLst>
          </p:cNvPr>
          <p:cNvSpPr txBox="1"/>
          <p:nvPr/>
        </p:nvSpPr>
        <p:spPr>
          <a:xfrm>
            <a:off x="6992407" y="6293156"/>
            <a:ext cx="4892634"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50000"/>
                    <a:lumOff val="50000"/>
                  </a:prstClr>
                </a:solidFill>
                <a:effectLst/>
                <a:uLnTx/>
                <a:uFillTx/>
                <a:latin typeface="Calibri"/>
                <a:ea typeface="+mn-ea"/>
                <a:cs typeface="+mn-cs"/>
              </a:rPr>
              <a:t>* All GCW Application Areas map to Cryospheric App Category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lumMod val="50000"/>
                    <a:lumOff val="50000"/>
                  </a:prstClr>
                </a:solidFill>
                <a:effectLst/>
                <a:uLnTx/>
                <a:uFillTx/>
                <a:latin typeface="Calibri"/>
                <a:ea typeface="+mn-ea"/>
                <a:cs typeface="+mn-cs"/>
              </a:rPr>
              <a:t>   Arrows not drawn to simplify illustration</a:t>
            </a:r>
          </a:p>
        </p:txBody>
      </p:sp>
      <p:pic>
        <p:nvPicPr>
          <p:cNvPr id="2" name="Picture 1">
            <a:extLst>
              <a:ext uri="{FF2B5EF4-FFF2-40B4-BE49-F238E27FC236}">
                <a16:creationId xmlns:a16="http://schemas.microsoft.com/office/drawing/2014/main" id="{5846EB91-6180-534A-9505-B9AC5A29A45D}"/>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9817333" y="5524752"/>
            <a:ext cx="919296" cy="919296"/>
          </a:xfrm>
          <a:prstGeom prst="rect">
            <a:avLst/>
          </a:prstGeom>
        </p:spPr>
      </p:pic>
      <p:sp>
        <p:nvSpPr>
          <p:cNvPr id="4" name="Title 1">
            <a:extLst>
              <a:ext uri="{FF2B5EF4-FFF2-40B4-BE49-F238E27FC236}">
                <a16:creationId xmlns:a16="http://schemas.microsoft.com/office/drawing/2014/main" id="{B7F92D21-D164-BEE0-481E-9CBEF7C4AFBD}"/>
              </a:ext>
            </a:extLst>
          </p:cNvPr>
          <p:cNvSpPr txBox="1">
            <a:spLocks/>
          </p:cNvSpPr>
          <p:nvPr/>
        </p:nvSpPr>
        <p:spPr>
          <a:xfrm>
            <a:off x="286054" y="33229"/>
            <a:ext cx="10972800" cy="900546"/>
          </a:xfrm>
          <a:prstGeom prst="rect">
            <a:avLst/>
          </a:prstGeom>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lvl1pPr algn="ctr" defTabSz="4572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1F497D"/>
                </a:solidFill>
                <a:effectLst/>
                <a:uLnTx/>
                <a:uFillTx/>
                <a:latin typeface="Calibri"/>
                <a:ea typeface="+mn-ea"/>
                <a:cs typeface="+mn-cs"/>
              </a:rPr>
              <a:t>Step 4: Mapping CRYORA Application Areas and Variables to </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1F497D"/>
                </a:solidFill>
                <a:effectLst/>
                <a:uLnTx/>
                <a:uFillTx/>
                <a:latin typeface="Calibri"/>
                <a:ea typeface="+mn-ea"/>
                <a:cs typeface="+mn-cs"/>
              </a:rPr>
              <a:t>WMO Earth System Application Categories/Areas</a:t>
            </a:r>
          </a:p>
        </p:txBody>
      </p:sp>
      <p:sp>
        <p:nvSpPr>
          <p:cNvPr id="5" name="TextBox 4">
            <a:extLst>
              <a:ext uri="{FF2B5EF4-FFF2-40B4-BE49-F238E27FC236}">
                <a16:creationId xmlns:a16="http://schemas.microsoft.com/office/drawing/2014/main" id="{EC100D5C-0B28-DB38-CD16-DF5E65ED794E}"/>
              </a:ext>
            </a:extLst>
          </p:cNvPr>
          <p:cNvSpPr txBox="1"/>
          <p:nvPr/>
        </p:nvSpPr>
        <p:spPr>
          <a:xfrm>
            <a:off x="781463" y="1082520"/>
            <a:ext cx="331270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C0504D">
                    <a:lumMod val="75000"/>
                  </a:srgbClr>
                </a:solidFill>
                <a:effectLst/>
                <a:uLnTx/>
                <a:uFillTx/>
                <a:latin typeface="Calibri"/>
                <a:ea typeface="+mn-ea"/>
                <a:cs typeface="+mn-cs"/>
              </a:rPr>
              <a:t>Not a trivial task!</a:t>
            </a:r>
          </a:p>
        </p:txBody>
      </p:sp>
      <p:cxnSp>
        <p:nvCxnSpPr>
          <p:cNvPr id="6" name="Straight Arrow Connector 5">
            <a:extLst>
              <a:ext uri="{FF2B5EF4-FFF2-40B4-BE49-F238E27FC236}">
                <a16:creationId xmlns:a16="http://schemas.microsoft.com/office/drawing/2014/main" id="{398B46C7-2177-76D8-556D-12E1D3CF7411}"/>
              </a:ext>
            </a:extLst>
          </p:cNvPr>
          <p:cNvCxnSpPr>
            <a:cxnSpLocks/>
            <a:stCxn id="70" idx="3"/>
          </p:cNvCxnSpPr>
          <p:nvPr/>
        </p:nvCxnSpPr>
        <p:spPr>
          <a:xfrm flipV="1">
            <a:off x="6693438" y="3280038"/>
            <a:ext cx="2735384" cy="2853238"/>
          </a:xfrm>
          <a:prstGeom prst="straightConnector1">
            <a:avLst/>
          </a:prstGeom>
          <a:ln w="19050">
            <a:solidFill>
              <a:schemeClr val="bg1">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5593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58"/>
          <p:cNvSpPr/>
          <p:nvPr/>
        </p:nvSpPr>
        <p:spPr>
          <a:xfrm>
            <a:off x="4261224" y="4577975"/>
            <a:ext cx="7539349" cy="1899827"/>
          </a:xfrm>
          <a:prstGeom prst="rect">
            <a:avLst/>
          </a:prstGeom>
          <a:solidFill>
            <a:srgbClr val="404040"/>
          </a:solidFill>
          <a:ln w="127000" cap="sq" cmpd="thinThick">
            <a:solidFill>
              <a:srgbClr val="40404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12" name="Google Shape;212;p58"/>
          <p:cNvSpPr txBox="1">
            <a:spLocks noGrp="1"/>
          </p:cNvSpPr>
          <p:nvPr>
            <p:ph type="title"/>
          </p:nvPr>
        </p:nvSpPr>
        <p:spPr>
          <a:xfrm>
            <a:off x="4603468" y="4741948"/>
            <a:ext cx="6829520" cy="862031"/>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None/>
            </a:pPr>
            <a:r>
              <a:rPr lang="en-US" sz="4000" dirty="0">
                <a:solidFill>
                  <a:srgbClr val="FFFFFF"/>
                </a:solidFill>
                <a:latin typeface="Calibri"/>
                <a:ea typeface="Calibri"/>
                <a:cs typeface="Calibri"/>
                <a:sym typeface="Calibri"/>
              </a:rPr>
              <a:t>The Pilot Study Focuses on Sea Ice</a:t>
            </a:r>
            <a:endParaRPr dirty="0"/>
          </a:p>
        </p:txBody>
      </p:sp>
      <p:pic>
        <p:nvPicPr>
          <p:cNvPr id="213" name="Google Shape;213;p58"/>
          <p:cNvPicPr preferRelativeResize="0"/>
          <p:nvPr/>
        </p:nvPicPr>
        <p:blipFill rotWithShape="1">
          <a:blip r:embed="rId3" cstate="screen">
            <a:alphaModFix/>
            <a:extLst>
              <a:ext uri="{28A0092B-C50C-407E-A947-70E740481C1C}">
                <a14:useLocalDpi xmlns:a14="http://schemas.microsoft.com/office/drawing/2010/main"/>
              </a:ext>
            </a:extLst>
          </a:blip>
          <a:srcRect b="-1"/>
          <a:stretch/>
        </p:blipFill>
        <p:spPr>
          <a:xfrm>
            <a:off x="307840" y="321732"/>
            <a:ext cx="3793472" cy="4111323"/>
          </a:xfrm>
          <a:prstGeom prst="rect">
            <a:avLst/>
          </a:prstGeom>
          <a:noFill/>
          <a:ln>
            <a:noFill/>
          </a:ln>
        </p:spPr>
      </p:pic>
      <p:pic>
        <p:nvPicPr>
          <p:cNvPr id="214" name="Google Shape;214;p58"/>
          <p:cNvPicPr preferRelativeResize="0"/>
          <p:nvPr/>
        </p:nvPicPr>
        <p:blipFill rotWithShape="1">
          <a:blip r:embed="rId4">
            <a:alphaModFix/>
          </a:blip>
          <a:srcRect/>
          <a:stretch/>
        </p:blipFill>
        <p:spPr>
          <a:xfrm>
            <a:off x="4194959" y="321734"/>
            <a:ext cx="3797570" cy="2010551"/>
          </a:xfrm>
          <a:prstGeom prst="rect">
            <a:avLst/>
          </a:prstGeom>
          <a:noFill/>
          <a:ln>
            <a:noFill/>
          </a:ln>
        </p:spPr>
      </p:pic>
      <p:pic>
        <p:nvPicPr>
          <p:cNvPr id="215" name="Google Shape;215;p58"/>
          <p:cNvPicPr preferRelativeResize="0"/>
          <p:nvPr/>
        </p:nvPicPr>
        <p:blipFill rotWithShape="1">
          <a:blip r:embed="rId5">
            <a:alphaModFix/>
          </a:blip>
          <a:srcRect/>
          <a:stretch/>
        </p:blipFill>
        <p:spPr>
          <a:xfrm>
            <a:off x="4190180" y="2422097"/>
            <a:ext cx="3794760" cy="2013804"/>
          </a:xfrm>
          <a:prstGeom prst="rect">
            <a:avLst/>
          </a:prstGeom>
          <a:noFill/>
          <a:ln>
            <a:noFill/>
          </a:ln>
        </p:spPr>
      </p:pic>
      <p:pic>
        <p:nvPicPr>
          <p:cNvPr id="216" name="Google Shape;216;p58" descr="STILLsea_ice1979to1981average_noOutline"/>
          <p:cNvPicPr preferRelativeResize="0"/>
          <p:nvPr/>
        </p:nvPicPr>
        <p:blipFill rotWithShape="1">
          <a:blip r:embed="rId6" cstate="screen">
            <a:alphaModFix/>
            <a:extLst>
              <a:ext uri="{28A0092B-C50C-407E-A947-70E740481C1C}">
                <a14:useLocalDpi xmlns:a14="http://schemas.microsoft.com/office/drawing/2010/main"/>
              </a:ext>
            </a:extLst>
          </a:blip>
          <a:srcRect b="-3"/>
          <a:stretch/>
        </p:blipFill>
        <p:spPr>
          <a:xfrm>
            <a:off x="8086176" y="321733"/>
            <a:ext cx="3797984" cy="4111321"/>
          </a:xfrm>
          <a:prstGeom prst="rect">
            <a:avLst/>
          </a:prstGeom>
          <a:noFill/>
          <a:ln>
            <a:noFill/>
          </a:ln>
        </p:spPr>
      </p:pic>
      <p:pic>
        <p:nvPicPr>
          <p:cNvPr id="217" name="Google Shape;217;p58"/>
          <p:cNvPicPr preferRelativeResize="0"/>
          <p:nvPr/>
        </p:nvPicPr>
        <p:blipFill rotWithShape="1">
          <a:blip r:embed="rId7">
            <a:alphaModFix/>
          </a:blip>
          <a:srcRect/>
          <a:stretch/>
        </p:blipFill>
        <p:spPr>
          <a:xfrm>
            <a:off x="307840" y="4525715"/>
            <a:ext cx="3794760" cy="2010551"/>
          </a:xfrm>
          <a:prstGeom prst="rect">
            <a:avLst/>
          </a:prstGeom>
          <a:noFill/>
          <a:ln>
            <a:noFill/>
          </a:ln>
        </p:spPr>
      </p:pic>
      <p:cxnSp>
        <p:nvCxnSpPr>
          <p:cNvPr id="218" name="Google Shape;218;p58"/>
          <p:cNvCxnSpPr/>
          <p:nvPr/>
        </p:nvCxnSpPr>
        <p:spPr>
          <a:xfrm>
            <a:off x="4719934" y="5694097"/>
            <a:ext cx="5486400" cy="0"/>
          </a:xfrm>
          <a:prstGeom prst="straightConnector1">
            <a:avLst/>
          </a:prstGeom>
          <a:noFill/>
          <a:ln w="15875" cap="flat" cmpd="sng">
            <a:solidFill>
              <a:srgbClr val="D9D9D9"/>
            </a:solidFill>
            <a:prstDash val="solid"/>
            <a:round/>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4"/>
          <p:cNvSpPr txBox="1"/>
          <p:nvPr/>
        </p:nvSpPr>
        <p:spPr>
          <a:xfrm>
            <a:off x="1836008" y="294272"/>
            <a:ext cx="8651539" cy="523210"/>
          </a:xfrm>
          <a:prstGeom prst="rect">
            <a:avLst/>
          </a:prstGeom>
          <a:solidFill>
            <a:srgbClr val="002850"/>
          </a:solidFill>
          <a:ln w="10000" cap="flat" cmpd="sng">
            <a:solidFill>
              <a:srgbClr val="39639D"/>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Which</a:t>
            </a:r>
            <a:r>
              <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Arial"/>
                <a:cs typeface="Arial" panose="020B0604020202020204" pitchFamily="34" charset="0"/>
                <a:sym typeface="Arial"/>
              </a:rPr>
              <a:t> are Sea Ice?</a:t>
            </a:r>
            <a:endParaRPr kumimoji="0" sz="2800" b="0" i="1" u="none" strike="noStrike" kern="1200" cap="none" spc="0" normalizeH="0" baseline="0" noProof="0" dirty="0">
              <a:ln>
                <a:noFill/>
              </a:ln>
              <a:solidFill>
                <a:srgbClr val="FFFFFF"/>
              </a:solidFill>
              <a:effectLst/>
              <a:uLnTx/>
              <a:uFillTx/>
              <a:latin typeface="Arial" panose="020B0604020202020204" pitchFamily="34" charset="0"/>
              <a:ea typeface="Arial"/>
              <a:cs typeface="Arial" panose="020B0604020202020204" pitchFamily="34" charset="0"/>
              <a:sym typeface="Arial"/>
            </a:endParaRPr>
          </a:p>
        </p:txBody>
      </p:sp>
      <p:pic>
        <p:nvPicPr>
          <p:cNvPr id="225" name="Google Shape;225;p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08189" y="939273"/>
            <a:ext cx="4020930" cy="2705180"/>
          </a:xfrm>
          <a:prstGeom prst="rect">
            <a:avLst/>
          </a:prstGeom>
          <a:noFill/>
          <a:ln>
            <a:noFill/>
          </a:ln>
        </p:spPr>
      </p:pic>
      <p:sp>
        <p:nvSpPr>
          <p:cNvPr id="226" name="Google Shape;226;p4"/>
          <p:cNvSpPr/>
          <p:nvPr/>
        </p:nvSpPr>
        <p:spPr>
          <a:xfrm>
            <a:off x="325070" y="3330561"/>
            <a:ext cx="3021875" cy="31389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Arial"/>
                <a:ea typeface="Arial"/>
                <a:cs typeface="Arial"/>
                <a:sym typeface="Arial"/>
              </a:rPr>
              <a:t>(From </a:t>
            </a:r>
            <a:r>
              <a:rPr kumimoji="0" lang="en-US" sz="1200" b="0" i="1" u="none" strike="noStrike" kern="1200" cap="none" spc="0" normalizeH="0" baseline="0" noProof="0" dirty="0" err="1">
                <a:ln>
                  <a:noFill/>
                </a:ln>
                <a:solidFill>
                  <a:srgbClr val="000000"/>
                </a:solidFill>
                <a:effectLst/>
                <a:uLnTx/>
                <a:uFillTx/>
                <a:latin typeface="Arial"/>
                <a:ea typeface="Arial"/>
                <a:cs typeface="Arial"/>
                <a:sym typeface="Arial"/>
              </a:rPr>
              <a:t>earthobservatory.nasa.gov</a:t>
            </a:r>
            <a:r>
              <a:rPr kumimoji="0" lang="en-US" sz="1200" b="0" i="1" u="none" strike="noStrike" kern="1200" cap="none" spc="0" normalizeH="0" baseline="0" noProof="0" dirty="0">
                <a:ln>
                  <a:noFill/>
                </a:ln>
                <a:solidFill>
                  <a:srgbClr val="000000"/>
                </a:solidFill>
                <a:effectLst/>
                <a:uLnTx/>
                <a:uFillTx/>
                <a:latin typeface="Arial"/>
                <a:ea typeface="Arial"/>
                <a:cs typeface="Arial"/>
                <a:sym typeface="Arial"/>
              </a:rPr>
              <a:t>)</a:t>
            </a:r>
            <a:endParaRPr kumimoji="0" sz="1200" b="1"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endParaRPr>
          </a:p>
        </p:txBody>
      </p:sp>
      <p:pic>
        <p:nvPicPr>
          <p:cNvPr id="227" name="Google Shape;227;p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9380496" y="1037369"/>
            <a:ext cx="2624530" cy="1968398"/>
          </a:xfrm>
          <a:prstGeom prst="rect">
            <a:avLst/>
          </a:prstGeom>
          <a:noFill/>
          <a:ln>
            <a:noFill/>
          </a:ln>
        </p:spPr>
      </p:pic>
      <p:sp>
        <p:nvSpPr>
          <p:cNvPr id="228" name="Google Shape;228;p4"/>
          <p:cNvSpPr txBox="1"/>
          <p:nvPr/>
        </p:nvSpPr>
        <p:spPr>
          <a:xfrm>
            <a:off x="10225295" y="1178651"/>
            <a:ext cx="524503" cy="97868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C00000"/>
                </a:solidFill>
                <a:effectLst/>
                <a:uLnTx/>
                <a:uFillTx/>
                <a:latin typeface="Calibri"/>
                <a:ea typeface="Calibri"/>
                <a:cs typeface="Calibri"/>
                <a:sym typeface="Calibri"/>
              </a:rPr>
              <a:t>X</a:t>
            </a:r>
            <a:endParaRPr kumimoji="0" sz="1600" b="1" i="0" u="none" strike="noStrike" kern="1200" cap="none" spc="0" normalizeH="0" baseline="0" noProof="0" dirty="0">
              <a:ln>
                <a:noFill/>
              </a:ln>
              <a:solidFill>
                <a:srgbClr val="C00000"/>
              </a:solidFill>
              <a:effectLst/>
              <a:uLnTx/>
              <a:uFillTx/>
              <a:latin typeface="Calibri"/>
              <a:ea typeface="Calibri"/>
              <a:cs typeface="Calibri"/>
              <a:sym typeface="Calibri"/>
            </a:endParaRPr>
          </a:p>
        </p:txBody>
      </p:sp>
      <p:sp>
        <p:nvSpPr>
          <p:cNvPr id="229" name="Google Shape;229;p4"/>
          <p:cNvSpPr/>
          <p:nvPr/>
        </p:nvSpPr>
        <p:spPr>
          <a:xfrm>
            <a:off x="6917642" y="2437956"/>
            <a:ext cx="2514061" cy="147728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008040"/>
                </a:solidFill>
                <a:effectLst/>
                <a:uLnTx/>
                <a:uFillTx/>
                <a:latin typeface="Arial"/>
                <a:ea typeface="Arial"/>
                <a:cs typeface="Arial"/>
                <a:sym typeface="Arial"/>
              </a:rPr>
              <a:t>The pictures on the right and below are </a:t>
            </a:r>
            <a:r>
              <a:rPr kumimoji="0" lang="en-US" sz="1800" b="1" i="1" u="sng" strike="noStrike" kern="1200" cap="none" spc="0" normalizeH="0" baseline="0" noProof="0" dirty="0">
                <a:ln>
                  <a:noFill/>
                </a:ln>
                <a:solidFill>
                  <a:srgbClr val="008040"/>
                </a:solidFill>
                <a:effectLst/>
                <a:uLnTx/>
                <a:uFillTx/>
                <a:latin typeface="Arial"/>
                <a:ea typeface="Arial"/>
                <a:cs typeface="Arial"/>
                <a:sym typeface="Arial"/>
              </a:rPr>
              <a:t>not</a:t>
            </a:r>
            <a:r>
              <a:rPr kumimoji="0" lang="en-US" sz="1800" b="1" i="1" u="none" strike="noStrike" kern="1200" cap="none" spc="0" normalizeH="0" baseline="0" noProof="0" dirty="0">
                <a:ln>
                  <a:noFill/>
                </a:ln>
                <a:solidFill>
                  <a:srgbClr val="008040"/>
                </a:solidFill>
                <a:effectLst/>
                <a:uLnTx/>
                <a:uFillTx/>
                <a:latin typeface="Arial"/>
                <a:ea typeface="Arial"/>
                <a:cs typeface="Arial"/>
                <a:sym typeface="Arial"/>
              </a:rPr>
              <a:t> of sea ice. What are they? </a:t>
            </a:r>
            <a:r>
              <a:rPr kumimoji="0" lang="en-US" sz="1800" b="1" i="1" u="none" strike="noStrike" kern="1200" cap="none" spc="0" normalizeH="0" baseline="0" noProof="0" dirty="0">
                <a:ln>
                  <a:noFill/>
                </a:ln>
                <a:solidFill>
                  <a:srgbClr val="008040"/>
                </a:solidFill>
                <a:effectLst/>
                <a:uLnTx/>
                <a:uFillTx/>
                <a:latin typeface="Arial"/>
                <a:ea typeface="Times New Roman"/>
                <a:cs typeface="Arial"/>
                <a:sym typeface="Arial"/>
              </a:rPr>
              <a:t>(Answer in the chat)</a:t>
            </a:r>
            <a:endParaRPr kumimoji="0" sz="1800" b="1" i="0" u="none" strike="noStrike" kern="1200" cap="none" spc="0" normalizeH="0" baseline="0" noProof="0" dirty="0">
              <a:ln>
                <a:noFill/>
              </a:ln>
              <a:solidFill>
                <a:srgbClr val="008040"/>
              </a:solidFill>
              <a:effectLst/>
              <a:uLnTx/>
              <a:uFillTx/>
              <a:latin typeface="Times New Roman"/>
              <a:ea typeface="Times New Roman"/>
              <a:cs typeface="Times New Roman"/>
              <a:sym typeface="Times New Roman"/>
            </a:endParaRPr>
          </a:p>
        </p:txBody>
      </p:sp>
      <p:pic>
        <p:nvPicPr>
          <p:cNvPr id="230" name="Google Shape;230;p4"/>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636241" y="925949"/>
            <a:ext cx="2038879" cy="2718504"/>
          </a:xfrm>
          <a:prstGeom prst="rect">
            <a:avLst/>
          </a:prstGeom>
          <a:noFill/>
          <a:ln>
            <a:noFill/>
          </a:ln>
        </p:spPr>
      </p:pic>
      <p:sp>
        <p:nvSpPr>
          <p:cNvPr id="232" name="Google Shape;232;p4"/>
          <p:cNvSpPr/>
          <p:nvPr/>
        </p:nvSpPr>
        <p:spPr>
          <a:xfrm>
            <a:off x="1556784" y="6362346"/>
            <a:ext cx="8490903" cy="4246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Arial"/>
                <a:cs typeface="Arial"/>
                <a:sym typeface="Arial"/>
              </a:rPr>
              <a:t>The </a:t>
            </a:r>
            <a:r>
              <a:rPr kumimoji="0" lang="en-US" sz="1800" b="0" i="0" u="sng" strike="noStrike" kern="1200" cap="none" spc="0" normalizeH="0" baseline="0" noProof="0" dirty="0">
                <a:ln>
                  <a:noFill/>
                </a:ln>
                <a:solidFill>
                  <a:prstClr val="black"/>
                </a:solidFill>
                <a:effectLst/>
                <a:uLnTx/>
                <a:uFillTx/>
                <a:latin typeface="Arial"/>
                <a:ea typeface="Arial"/>
                <a:cs typeface="Arial"/>
                <a:sym typeface="Arial"/>
                <a:hlinkClick r:id="rId6">
                  <a:extLst>
                    <a:ext uri="{A12FA001-AC4F-418D-AE19-62706E023703}">
                      <ahyp:hlinkClr xmlns:ahyp="http://schemas.microsoft.com/office/drawing/2018/hyperlinkcolor" val="tx"/>
                    </a:ext>
                  </a:extLst>
                </a:hlinkClick>
              </a:rPr>
              <a:t>NOAA Observer’s Guide to Sea Ice </a:t>
            </a:r>
            <a:r>
              <a:rPr kumimoji="0" lang="en-US" sz="1800" b="0" i="0" u="none" strike="noStrike" kern="1200" cap="none" spc="0" normalizeH="0" baseline="0" noProof="0" dirty="0">
                <a:ln>
                  <a:noFill/>
                </a:ln>
                <a:solidFill>
                  <a:prstClr val="black"/>
                </a:solidFill>
                <a:effectLst/>
                <a:uLnTx/>
                <a:uFillTx/>
                <a:latin typeface="Arial"/>
                <a:ea typeface="Arial"/>
                <a:cs typeface="Arial"/>
                <a:sym typeface="Arial"/>
              </a:rPr>
              <a:t>has lots of information on sea ice types.</a:t>
            </a:r>
            <a:endParaRPr kumimoji="0" sz="1800" b="1"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endParaRPr>
          </a:p>
        </p:txBody>
      </p:sp>
      <p:pic>
        <p:nvPicPr>
          <p:cNvPr id="233" name="Google Shape;233;p4"/>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7062340" y="4196856"/>
            <a:ext cx="2647291" cy="1821669"/>
          </a:xfrm>
          <a:prstGeom prst="rect">
            <a:avLst/>
          </a:prstGeom>
          <a:noFill/>
          <a:ln>
            <a:noFill/>
          </a:ln>
        </p:spPr>
      </p:pic>
      <p:pic>
        <p:nvPicPr>
          <p:cNvPr id="234" name="Google Shape;234;p4"/>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9870081" y="3421442"/>
            <a:ext cx="2134945" cy="2846593"/>
          </a:xfrm>
          <a:prstGeom prst="rect">
            <a:avLst/>
          </a:prstGeom>
          <a:noFill/>
          <a:ln>
            <a:noFill/>
          </a:ln>
        </p:spPr>
      </p:pic>
      <p:sp>
        <p:nvSpPr>
          <p:cNvPr id="235" name="Google Shape;235;p4"/>
          <p:cNvSpPr txBox="1"/>
          <p:nvPr/>
        </p:nvSpPr>
        <p:spPr>
          <a:xfrm>
            <a:off x="10225294" y="5441275"/>
            <a:ext cx="524503" cy="97868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C00000"/>
                </a:solidFill>
                <a:effectLst/>
                <a:uLnTx/>
                <a:uFillTx/>
                <a:latin typeface="Calibri"/>
                <a:ea typeface="Calibri"/>
                <a:cs typeface="Calibri"/>
                <a:sym typeface="Calibri"/>
              </a:rPr>
              <a:t>X</a:t>
            </a:r>
            <a:endParaRPr kumimoji="0" sz="1600" b="1" i="0" u="none" strike="noStrike" kern="1200" cap="none" spc="0" normalizeH="0" baseline="0" noProof="0" dirty="0">
              <a:ln>
                <a:noFill/>
              </a:ln>
              <a:solidFill>
                <a:srgbClr val="C00000"/>
              </a:solidFill>
              <a:effectLst/>
              <a:uLnTx/>
              <a:uFillTx/>
              <a:latin typeface="Calibri"/>
              <a:ea typeface="Calibri"/>
              <a:cs typeface="Calibri"/>
              <a:sym typeface="Calibri"/>
            </a:endParaRPr>
          </a:p>
        </p:txBody>
      </p:sp>
      <p:sp>
        <p:nvSpPr>
          <p:cNvPr id="236" name="Google Shape;236;p4"/>
          <p:cNvSpPr txBox="1"/>
          <p:nvPr/>
        </p:nvSpPr>
        <p:spPr>
          <a:xfrm>
            <a:off x="8100361" y="4009554"/>
            <a:ext cx="524503" cy="97868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C00000"/>
                </a:solidFill>
                <a:effectLst/>
                <a:uLnTx/>
                <a:uFillTx/>
                <a:latin typeface="Calibri"/>
                <a:ea typeface="Calibri"/>
                <a:cs typeface="Calibri"/>
                <a:sym typeface="Calibri"/>
              </a:rPr>
              <a:t>X</a:t>
            </a:r>
            <a:endParaRPr kumimoji="0" sz="1600" b="1" i="0" u="none" strike="noStrike" kern="1200" cap="none" spc="0" normalizeH="0" baseline="0" noProof="0" dirty="0">
              <a:ln>
                <a:noFill/>
              </a:ln>
              <a:solidFill>
                <a:srgbClr val="C00000"/>
              </a:solidFill>
              <a:effectLst/>
              <a:uLnTx/>
              <a:uFillTx/>
              <a:latin typeface="Calibri"/>
              <a:ea typeface="Calibri"/>
              <a:cs typeface="Calibri"/>
              <a:sym typeface="Calibri"/>
            </a:endParaRPr>
          </a:p>
        </p:txBody>
      </p:sp>
      <p:pic>
        <p:nvPicPr>
          <p:cNvPr id="3" name="Picture 2">
            <a:extLst>
              <a:ext uri="{FF2B5EF4-FFF2-40B4-BE49-F238E27FC236}">
                <a16:creationId xmlns:a16="http://schemas.microsoft.com/office/drawing/2014/main" id="{4F111E20-38C5-95C9-5E90-8F69C2EC8C6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06287" y="3797154"/>
            <a:ext cx="3021876" cy="2095167"/>
          </a:xfrm>
          <a:prstGeom prst="rect">
            <a:avLst/>
          </a:prstGeom>
        </p:spPr>
      </p:pic>
      <p:pic>
        <p:nvPicPr>
          <p:cNvPr id="5" name="Picture 4">
            <a:extLst>
              <a:ext uri="{FF2B5EF4-FFF2-40B4-BE49-F238E27FC236}">
                <a16:creationId xmlns:a16="http://schemas.microsoft.com/office/drawing/2014/main" id="{633AB520-9183-E89D-61D6-6149A29DB62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926293" y="3845133"/>
            <a:ext cx="2830899" cy="2123174"/>
          </a:xfrm>
          <a:prstGeom prst="rect">
            <a:avLst/>
          </a:prstGeom>
        </p:spPr>
      </p:pic>
      <p:sp>
        <p:nvSpPr>
          <p:cNvPr id="6" name="TextBox 5">
            <a:extLst>
              <a:ext uri="{FF2B5EF4-FFF2-40B4-BE49-F238E27FC236}">
                <a16:creationId xmlns:a16="http://schemas.microsoft.com/office/drawing/2014/main" id="{319F08F3-4D81-6F49-49D7-23D0B7960E0F}"/>
              </a:ext>
            </a:extLst>
          </p:cNvPr>
          <p:cNvSpPr txBox="1"/>
          <p:nvPr/>
        </p:nvSpPr>
        <p:spPr>
          <a:xfrm>
            <a:off x="325070" y="993985"/>
            <a:ext cx="4427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a:t>
            </a:r>
          </a:p>
        </p:txBody>
      </p:sp>
      <p:sp>
        <p:nvSpPr>
          <p:cNvPr id="8" name="TextBox 7">
            <a:extLst>
              <a:ext uri="{FF2B5EF4-FFF2-40B4-BE49-F238E27FC236}">
                <a16:creationId xmlns:a16="http://schemas.microsoft.com/office/drawing/2014/main" id="{A95E9412-030A-BB0C-42A4-8663851DE5DD}"/>
              </a:ext>
            </a:extLst>
          </p:cNvPr>
          <p:cNvSpPr txBox="1"/>
          <p:nvPr/>
        </p:nvSpPr>
        <p:spPr>
          <a:xfrm>
            <a:off x="9859105" y="3400336"/>
            <a:ext cx="4427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(7)</a:t>
            </a:r>
          </a:p>
        </p:txBody>
      </p:sp>
      <p:sp>
        <p:nvSpPr>
          <p:cNvPr id="9" name="TextBox 8">
            <a:extLst>
              <a:ext uri="{FF2B5EF4-FFF2-40B4-BE49-F238E27FC236}">
                <a16:creationId xmlns:a16="http://schemas.microsoft.com/office/drawing/2014/main" id="{EC44F255-5D5C-A1D9-DCA4-EAF18D186330}"/>
              </a:ext>
            </a:extLst>
          </p:cNvPr>
          <p:cNvSpPr txBox="1"/>
          <p:nvPr/>
        </p:nvSpPr>
        <p:spPr>
          <a:xfrm>
            <a:off x="7004880" y="4174591"/>
            <a:ext cx="4427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(6)</a:t>
            </a:r>
          </a:p>
        </p:txBody>
      </p:sp>
      <p:sp>
        <p:nvSpPr>
          <p:cNvPr id="10" name="TextBox 9">
            <a:extLst>
              <a:ext uri="{FF2B5EF4-FFF2-40B4-BE49-F238E27FC236}">
                <a16:creationId xmlns:a16="http://schemas.microsoft.com/office/drawing/2014/main" id="{14C276BB-22C5-B85C-D685-32EE7EF3DA93}"/>
              </a:ext>
            </a:extLst>
          </p:cNvPr>
          <p:cNvSpPr txBox="1"/>
          <p:nvPr/>
        </p:nvSpPr>
        <p:spPr>
          <a:xfrm>
            <a:off x="3912699" y="3867067"/>
            <a:ext cx="4427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(5)</a:t>
            </a:r>
          </a:p>
        </p:txBody>
      </p:sp>
      <p:sp>
        <p:nvSpPr>
          <p:cNvPr id="11" name="TextBox 10">
            <a:extLst>
              <a:ext uri="{FF2B5EF4-FFF2-40B4-BE49-F238E27FC236}">
                <a16:creationId xmlns:a16="http://schemas.microsoft.com/office/drawing/2014/main" id="{5125FFB0-3B9B-9E2F-D32A-530C1DBC3BCA}"/>
              </a:ext>
            </a:extLst>
          </p:cNvPr>
          <p:cNvSpPr txBox="1"/>
          <p:nvPr/>
        </p:nvSpPr>
        <p:spPr>
          <a:xfrm>
            <a:off x="479897" y="3754605"/>
            <a:ext cx="4427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(4)</a:t>
            </a:r>
          </a:p>
        </p:txBody>
      </p:sp>
      <p:sp>
        <p:nvSpPr>
          <p:cNvPr id="12" name="TextBox 11">
            <a:extLst>
              <a:ext uri="{FF2B5EF4-FFF2-40B4-BE49-F238E27FC236}">
                <a16:creationId xmlns:a16="http://schemas.microsoft.com/office/drawing/2014/main" id="{FA819579-E5C3-4930-C91A-42084CF98E2E}"/>
              </a:ext>
            </a:extLst>
          </p:cNvPr>
          <p:cNvSpPr txBox="1"/>
          <p:nvPr/>
        </p:nvSpPr>
        <p:spPr>
          <a:xfrm>
            <a:off x="9380496" y="1027385"/>
            <a:ext cx="4427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(3)</a:t>
            </a:r>
          </a:p>
        </p:txBody>
      </p:sp>
      <p:sp>
        <p:nvSpPr>
          <p:cNvPr id="13" name="TextBox 12">
            <a:extLst>
              <a:ext uri="{FF2B5EF4-FFF2-40B4-BE49-F238E27FC236}">
                <a16:creationId xmlns:a16="http://schemas.microsoft.com/office/drawing/2014/main" id="{8652A1D2-5954-3241-10F7-A27A86965C06}"/>
              </a:ext>
            </a:extLst>
          </p:cNvPr>
          <p:cNvSpPr txBox="1"/>
          <p:nvPr/>
        </p:nvSpPr>
        <p:spPr>
          <a:xfrm>
            <a:off x="4650800" y="926437"/>
            <a:ext cx="4427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a:t>
            </a:r>
          </a:p>
        </p:txBody>
      </p:sp>
      <p:sp>
        <p:nvSpPr>
          <p:cNvPr id="14" name="Google Shape;229;p4">
            <a:extLst>
              <a:ext uri="{FF2B5EF4-FFF2-40B4-BE49-F238E27FC236}">
                <a16:creationId xmlns:a16="http://schemas.microsoft.com/office/drawing/2014/main" id="{AF042021-601A-0C56-F660-A7223208CB5E}"/>
              </a:ext>
            </a:extLst>
          </p:cNvPr>
          <p:cNvSpPr/>
          <p:nvPr/>
        </p:nvSpPr>
        <p:spPr>
          <a:xfrm>
            <a:off x="7009241" y="1161303"/>
            <a:ext cx="2232053" cy="92328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Arial"/>
                <a:cs typeface="Arial"/>
                <a:sym typeface="Arial"/>
              </a:rPr>
              <a:t>Which of these pictures show sea ice? </a:t>
            </a:r>
            <a:endParaRPr kumimoji="0" sz="1800" b="0"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 grpId="0"/>
      <p:bldP spid="229" grpId="0"/>
      <p:bldP spid="235" grpId="0"/>
      <p:bldP spid="23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EEF8494-04EB-266C-F43C-6B147A7DC6E5}"/>
              </a:ext>
            </a:extLst>
          </p:cNvPr>
          <p:cNvGraphicFramePr>
            <a:graphicFrameLocks noGrp="1"/>
          </p:cNvGraphicFramePr>
          <p:nvPr>
            <p:extLst>
              <p:ext uri="{D42A27DB-BD31-4B8C-83A1-F6EECF244321}">
                <p14:modId xmlns:p14="http://schemas.microsoft.com/office/powerpoint/2010/main" val="3195478925"/>
              </p:ext>
            </p:extLst>
          </p:nvPr>
        </p:nvGraphicFramePr>
        <p:xfrm>
          <a:off x="267302" y="681024"/>
          <a:ext cx="11315098" cy="5242751"/>
        </p:xfrm>
        <a:graphic>
          <a:graphicData uri="http://schemas.openxmlformats.org/drawingml/2006/table">
            <a:tbl>
              <a:tblPr firstRow="1" firstCol="1" bandRow="1">
                <a:tableStyleId>{5C22544A-7EE6-4342-B048-85BDC9FD1C3A}</a:tableStyleId>
              </a:tblPr>
              <a:tblGrid>
                <a:gridCol w="2665084">
                  <a:extLst>
                    <a:ext uri="{9D8B030D-6E8A-4147-A177-3AD203B41FA5}">
                      <a16:colId xmlns:a16="http://schemas.microsoft.com/office/drawing/2014/main" val="3616849468"/>
                    </a:ext>
                  </a:extLst>
                </a:gridCol>
                <a:gridCol w="2060027">
                  <a:extLst>
                    <a:ext uri="{9D8B030D-6E8A-4147-A177-3AD203B41FA5}">
                      <a16:colId xmlns:a16="http://schemas.microsoft.com/office/drawing/2014/main" val="3698766870"/>
                    </a:ext>
                  </a:extLst>
                </a:gridCol>
                <a:gridCol w="1933904">
                  <a:extLst>
                    <a:ext uri="{9D8B030D-6E8A-4147-A177-3AD203B41FA5}">
                      <a16:colId xmlns:a16="http://schemas.microsoft.com/office/drawing/2014/main" val="75916700"/>
                    </a:ext>
                  </a:extLst>
                </a:gridCol>
                <a:gridCol w="2217683">
                  <a:extLst>
                    <a:ext uri="{9D8B030D-6E8A-4147-A177-3AD203B41FA5}">
                      <a16:colId xmlns:a16="http://schemas.microsoft.com/office/drawing/2014/main" val="200215990"/>
                    </a:ext>
                  </a:extLst>
                </a:gridCol>
                <a:gridCol w="2438400">
                  <a:extLst>
                    <a:ext uri="{9D8B030D-6E8A-4147-A177-3AD203B41FA5}">
                      <a16:colId xmlns:a16="http://schemas.microsoft.com/office/drawing/2014/main" val="2573738195"/>
                    </a:ext>
                  </a:extLst>
                </a:gridCol>
              </a:tblGrid>
              <a:tr h="519178">
                <a:tc>
                  <a:txBody>
                    <a:bodyPr/>
                    <a:lstStyle/>
                    <a:p>
                      <a:pPr marL="0" marR="0">
                        <a:lnSpc>
                          <a:spcPct val="107000"/>
                        </a:lnSpc>
                        <a:spcBef>
                          <a:spcPts val="0"/>
                        </a:spcBef>
                        <a:spcAft>
                          <a:spcPts val="0"/>
                        </a:spcAft>
                      </a:pPr>
                      <a:r>
                        <a:rPr lang="en-US" sz="1600" dirty="0">
                          <a:effectLst/>
                        </a:rPr>
                        <a:t> </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7151" marR="67151" marT="0" marB="0"/>
                </a:tc>
                <a:tc>
                  <a:txBody>
                    <a:bodyPr/>
                    <a:lstStyle/>
                    <a:p>
                      <a:pPr marL="0" marR="0">
                        <a:lnSpc>
                          <a:spcPct val="107000"/>
                        </a:lnSpc>
                        <a:spcBef>
                          <a:spcPts val="0"/>
                        </a:spcBef>
                        <a:spcAft>
                          <a:spcPts val="0"/>
                        </a:spcAft>
                      </a:pPr>
                      <a:r>
                        <a:rPr lang="en-US" sz="1600">
                          <a:effectLst/>
                        </a:rPr>
                        <a:t>Tactical (10-500m resolution, now to days ahead)  (5.2)</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7151" marR="67151" marT="0" marB="0"/>
                </a:tc>
                <a:tc>
                  <a:txBody>
                    <a:bodyPr/>
                    <a:lstStyle/>
                    <a:p>
                      <a:pPr marL="0" marR="0">
                        <a:lnSpc>
                          <a:spcPct val="107000"/>
                        </a:lnSpc>
                        <a:spcBef>
                          <a:spcPts val="0"/>
                        </a:spcBef>
                        <a:spcAft>
                          <a:spcPts val="0"/>
                        </a:spcAft>
                      </a:pPr>
                      <a:r>
                        <a:rPr lang="en-US" sz="1600">
                          <a:effectLst/>
                        </a:rPr>
                        <a:t>Strategic (days ahead, sub-km resolution))  (5.2)</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7151" marR="67151" marT="0" marB="0"/>
                </a:tc>
                <a:tc>
                  <a:txBody>
                    <a:bodyPr/>
                    <a:lstStyle/>
                    <a:p>
                      <a:pPr marL="0" marR="0">
                        <a:lnSpc>
                          <a:spcPct val="107000"/>
                        </a:lnSpc>
                        <a:spcBef>
                          <a:spcPts val="0"/>
                        </a:spcBef>
                        <a:spcAft>
                          <a:spcPts val="0"/>
                        </a:spcAft>
                      </a:pPr>
                      <a:r>
                        <a:rPr lang="en-US" sz="1600">
                          <a:effectLst/>
                        </a:rPr>
                        <a:t>Short-term planning (km resolution, &lt; 1 year ahead)  (5.2)</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7151" marR="67151" marT="0" marB="0"/>
                </a:tc>
                <a:tc>
                  <a:txBody>
                    <a:bodyPr/>
                    <a:lstStyle/>
                    <a:p>
                      <a:pPr marL="0" marR="0">
                        <a:lnSpc>
                          <a:spcPct val="107000"/>
                        </a:lnSpc>
                        <a:spcBef>
                          <a:spcPts val="0"/>
                        </a:spcBef>
                        <a:spcAft>
                          <a:spcPts val="0"/>
                        </a:spcAft>
                      </a:pPr>
                      <a:r>
                        <a:rPr lang="en-US" sz="1600" dirty="0">
                          <a:effectLst/>
                        </a:rPr>
                        <a:t>Long-term planning (&gt; 3km res, years ahead)  (5.3): GCOS IP</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7151" marR="67151" marT="0" marB="0"/>
                </a:tc>
                <a:extLst>
                  <a:ext uri="{0D108BD9-81ED-4DB2-BD59-A6C34878D82A}">
                    <a16:rowId xmlns:a16="http://schemas.microsoft.com/office/drawing/2014/main" val="1212414783"/>
                  </a:ext>
                </a:extLst>
              </a:tr>
              <a:tr h="212272">
                <a:tc>
                  <a:txBody>
                    <a:bodyPr/>
                    <a:lstStyle/>
                    <a:p>
                      <a:pPr marL="0" marR="0">
                        <a:lnSpc>
                          <a:spcPct val="107000"/>
                        </a:lnSpc>
                        <a:spcBef>
                          <a:spcPts val="0"/>
                        </a:spcBef>
                        <a:spcAft>
                          <a:spcPts val="0"/>
                        </a:spcAft>
                      </a:pPr>
                      <a:r>
                        <a:rPr lang="en-US" sz="1600" kern="1200">
                          <a:solidFill>
                            <a:srgbClr val="FFFF00"/>
                          </a:solidFill>
                          <a:effectLst/>
                        </a:rPr>
                        <a:t>Stage of development </a:t>
                      </a:r>
                      <a:endParaRPr lang="en-US" sz="1600">
                        <a:solidFill>
                          <a:srgbClr val="FFFF00"/>
                        </a:solidFill>
                        <a:effectLst/>
                        <a:latin typeface="Calibri" panose="020F0502020204030204" pitchFamily="34" charset="0"/>
                        <a:ea typeface="Calibri" panose="020F0502020204030204" pitchFamily="34" charset="0"/>
                        <a:cs typeface="Arial" panose="020B0604020202020204" pitchFamily="34" charset="0"/>
                      </a:endParaRPr>
                    </a:p>
                  </a:txBody>
                  <a:tcPr marL="67151" marR="67151" marT="0" marB="0"/>
                </a:tc>
                <a:tc>
                  <a:txBody>
                    <a:bodyPr/>
                    <a:lstStyle/>
                    <a:p>
                      <a:pPr marL="0" marR="0">
                        <a:lnSpc>
                          <a:spcPct val="107000"/>
                        </a:lnSpc>
                        <a:spcBef>
                          <a:spcPts val="0"/>
                        </a:spcBef>
                        <a:spcAft>
                          <a:spcPts val="0"/>
                        </a:spcAft>
                      </a:pPr>
                      <a:r>
                        <a:rPr lang="en-US" sz="1600">
                          <a:effectLst/>
                        </a:rPr>
                        <a:t>x</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7151" marR="67151" marT="0" marB="0"/>
                </a:tc>
                <a:tc>
                  <a:txBody>
                    <a:bodyPr/>
                    <a:lstStyle/>
                    <a:p>
                      <a:pPr marL="0" marR="0">
                        <a:lnSpc>
                          <a:spcPct val="107000"/>
                        </a:lnSpc>
                        <a:spcBef>
                          <a:spcPts val="0"/>
                        </a:spcBef>
                        <a:spcAft>
                          <a:spcPts val="0"/>
                        </a:spcAft>
                      </a:pPr>
                      <a:r>
                        <a:rPr lang="en-US" sz="1600">
                          <a:effectLst/>
                        </a:rPr>
                        <a:t>x</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7151" marR="67151" marT="0" marB="0"/>
                </a:tc>
                <a:tc>
                  <a:txBody>
                    <a:bodyPr/>
                    <a:lstStyle/>
                    <a:p>
                      <a:pPr marL="0" marR="0">
                        <a:lnSpc>
                          <a:spcPct val="107000"/>
                        </a:lnSpc>
                        <a:spcBef>
                          <a:spcPts val="0"/>
                        </a:spcBef>
                        <a:spcAft>
                          <a:spcPts val="0"/>
                        </a:spcAft>
                      </a:pPr>
                      <a:r>
                        <a:rPr lang="en-US" sz="1600">
                          <a:effectLst/>
                        </a:rPr>
                        <a:t>x</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7151" marR="67151" marT="0" marB="0"/>
                </a:tc>
                <a:tc>
                  <a:txBody>
                    <a:bodyPr/>
                    <a:lstStyle/>
                    <a:p>
                      <a:pPr marL="0" marR="0">
                        <a:lnSpc>
                          <a:spcPct val="107000"/>
                        </a:lnSpc>
                        <a:spcBef>
                          <a:spcPts val="0"/>
                        </a:spcBef>
                        <a:spcAft>
                          <a:spcPts val="0"/>
                        </a:spcAft>
                      </a:pPr>
                      <a:r>
                        <a:rPr lang="en-US" sz="1600">
                          <a:effectLst/>
                        </a:rPr>
                        <a:t>x</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7151" marR="67151" marT="0" marB="0"/>
                </a:tc>
                <a:extLst>
                  <a:ext uri="{0D108BD9-81ED-4DB2-BD59-A6C34878D82A}">
                    <a16:rowId xmlns:a16="http://schemas.microsoft.com/office/drawing/2014/main" val="328212076"/>
                  </a:ext>
                </a:extLst>
              </a:tr>
              <a:tr h="212272">
                <a:tc>
                  <a:txBody>
                    <a:bodyPr/>
                    <a:lstStyle/>
                    <a:p>
                      <a:pPr marL="0" marR="0">
                        <a:lnSpc>
                          <a:spcPct val="107000"/>
                        </a:lnSpc>
                        <a:spcBef>
                          <a:spcPts val="0"/>
                        </a:spcBef>
                        <a:spcAft>
                          <a:spcPts val="0"/>
                        </a:spcAft>
                      </a:pPr>
                      <a:r>
                        <a:rPr lang="en-US" sz="1600" kern="1200" dirty="0">
                          <a:solidFill>
                            <a:srgbClr val="FFFF00"/>
                          </a:solidFill>
                          <a:effectLst/>
                        </a:rPr>
                        <a:t>Velocity /Drift</a:t>
                      </a:r>
                      <a:endParaRPr lang="en-US" sz="1600" dirty="0">
                        <a:solidFill>
                          <a:srgbClr val="FFFF00"/>
                        </a:solidFill>
                        <a:effectLst/>
                        <a:latin typeface="Calibri" panose="020F0502020204030204" pitchFamily="34" charset="0"/>
                        <a:ea typeface="Calibri" panose="020F0502020204030204" pitchFamily="34" charset="0"/>
                        <a:cs typeface="Arial" panose="020B0604020202020204" pitchFamily="34" charset="0"/>
                      </a:endParaRPr>
                    </a:p>
                  </a:txBody>
                  <a:tcPr marL="67151" marR="67151" marT="0" marB="0"/>
                </a:tc>
                <a:tc>
                  <a:txBody>
                    <a:bodyPr/>
                    <a:lstStyle/>
                    <a:p>
                      <a:pPr marL="0" marR="0">
                        <a:lnSpc>
                          <a:spcPct val="107000"/>
                        </a:lnSpc>
                        <a:spcBef>
                          <a:spcPts val="0"/>
                        </a:spcBef>
                        <a:spcAft>
                          <a:spcPts val="0"/>
                        </a:spcAft>
                      </a:pPr>
                      <a:r>
                        <a:rPr lang="en-US" sz="1600">
                          <a:effectLst/>
                        </a:rPr>
                        <a:t>x</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7151" marR="67151" marT="0" marB="0"/>
                </a:tc>
                <a:tc>
                  <a:txBody>
                    <a:bodyPr/>
                    <a:lstStyle/>
                    <a:p>
                      <a:pPr marL="0" marR="0">
                        <a:lnSpc>
                          <a:spcPct val="107000"/>
                        </a:lnSpc>
                        <a:spcBef>
                          <a:spcPts val="0"/>
                        </a:spcBef>
                        <a:spcAft>
                          <a:spcPts val="0"/>
                        </a:spcAft>
                      </a:pPr>
                      <a:r>
                        <a:rPr lang="en-US" sz="1600">
                          <a:effectLst/>
                        </a:rPr>
                        <a:t>x</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7151" marR="67151" marT="0" marB="0"/>
                </a:tc>
                <a:tc>
                  <a:txBody>
                    <a:bodyPr/>
                    <a:lstStyle/>
                    <a:p>
                      <a:pPr marL="0" marR="0">
                        <a:lnSpc>
                          <a:spcPct val="107000"/>
                        </a:lnSpc>
                        <a:spcBef>
                          <a:spcPts val="0"/>
                        </a:spcBef>
                        <a:spcAft>
                          <a:spcPts val="0"/>
                        </a:spcAft>
                      </a:pPr>
                      <a:r>
                        <a:rPr lang="en-US" sz="1600">
                          <a:effectLst/>
                        </a:rPr>
                        <a:t>x</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7151" marR="67151" marT="0" marB="0"/>
                </a:tc>
                <a:tc>
                  <a:txBody>
                    <a:bodyPr/>
                    <a:lstStyle/>
                    <a:p>
                      <a:pPr marL="0" marR="0">
                        <a:lnSpc>
                          <a:spcPct val="107000"/>
                        </a:lnSpc>
                        <a:spcBef>
                          <a:spcPts val="0"/>
                        </a:spcBef>
                        <a:spcAft>
                          <a:spcPts val="0"/>
                        </a:spcAft>
                      </a:pPr>
                      <a:r>
                        <a:rPr lang="en-US" sz="1600">
                          <a:effectLst/>
                        </a:rPr>
                        <a:t>x</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7151" marR="67151" marT="0" marB="0"/>
                </a:tc>
                <a:extLst>
                  <a:ext uri="{0D108BD9-81ED-4DB2-BD59-A6C34878D82A}">
                    <a16:rowId xmlns:a16="http://schemas.microsoft.com/office/drawing/2014/main" val="3344888087"/>
                  </a:ext>
                </a:extLst>
              </a:tr>
              <a:tr h="212272">
                <a:tc>
                  <a:txBody>
                    <a:bodyPr/>
                    <a:lstStyle/>
                    <a:p>
                      <a:pPr marL="0" marR="0">
                        <a:lnSpc>
                          <a:spcPct val="107000"/>
                        </a:lnSpc>
                        <a:spcBef>
                          <a:spcPts val="0"/>
                        </a:spcBef>
                        <a:spcAft>
                          <a:spcPts val="0"/>
                        </a:spcAft>
                      </a:pPr>
                      <a:r>
                        <a:rPr lang="en-US" sz="1600" kern="1200" dirty="0">
                          <a:solidFill>
                            <a:srgbClr val="FFFF00"/>
                          </a:solidFill>
                          <a:effectLst/>
                        </a:rPr>
                        <a:t>Concentration </a:t>
                      </a:r>
                      <a:endParaRPr lang="en-US" sz="1600" dirty="0">
                        <a:solidFill>
                          <a:srgbClr val="FFFF00"/>
                        </a:solidFill>
                        <a:effectLst/>
                        <a:latin typeface="Calibri" panose="020F0502020204030204" pitchFamily="34" charset="0"/>
                        <a:ea typeface="Calibri" panose="020F0502020204030204" pitchFamily="34" charset="0"/>
                        <a:cs typeface="Arial" panose="020B0604020202020204" pitchFamily="34" charset="0"/>
                      </a:endParaRPr>
                    </a:p>
                  </a:txBody>
                  <a:tcPr marL="67151" marR="67151" marT="0" marB="0"/>
                </a:tc>
                <a:tc>
                  <a:txBody>
                    <a:bodyPr/>
                    <a:lstStyle/>
                    <a:p>
                      <a:pPr marL="0" marR="0">
                        <a:lnSpc>
                          <a:spcPct val="107000"/>
                        </a:lnSpc>
                        <a:spcBef>
                          <a:spcPts val="0"/>
                        </a:spcBef>
                        <a:spcAft>
                          <a:spcPts val="0"/>
                        </a:spcAft>
                      </a:pPr>
                      <a:r>
                        <a:rPr lang="en-US" sz="1600">
                          <a:effectLst/>
                        </a:rPr>
                        <a:t>x</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7151" marR="67151" marT="0" marB="0"/>
                </a:tc>
                <a:tc>
                  <a:txBody>
                    <a:bodyPr/>
                    <a:lstStyle/>
                    <a:p>
                      <a:pPr marL="0" marR="0">
                        <a:lnSpc>
                          <a:spcPct val="107000"/>
                        </a:lnSpc>
                        <a:spcBef>
                          <a:spcPts val="0"/>
                        </a:spcBef>
                        <a:spcAft>
                          <a:spcPts val="0"/>
                        </a:spcAft>
                      </a:pPr>
                      <a:r>
                        <a:rPr lang="en-US" sz="1600">
                          <a:effectLst/>
                        </a:rPr>
                        <a:t>x</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7151" marR="67151" marT="0" marB="0"/>
                </a:tc>
                <a:tc>
                  <a:txBody>
                    <a:bodyPr/>
                    <a:lstStyle/>
                    <a:p>
                      <a:pPr marL="0" marR="0">
                        <a:lnSpc>
                          <a:spcPct val="107000"/>
                        </a:lnSpc>
                        <a:spcBef>
                          <a:spcPts val="0"/>
                        </a:spcBef>
                        <a:spcAft>
                          <a:spcPts val="0"/>
                        </a:spcAft>
                      </a:pPr>
                      <a:r>
                        <a:rPr lang="en-US" sz="1600">
                          <a:effectLst/>
                        </a:rPr>
                        <a:t>x</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7151" marR="67151" marT="0" marB="0"/>
                </a:tc>
                <a:tc>
                  <a:txBody>
                    <a:bodyPr/>
                    <a:lstStyle/>
                    <a:p>
                      <a:pPr marL="0" marR="0">
                        <a:lnSpc>
                          <a:spcPct val="107000"/>
                        </a:lnSpc>
                        <a:spcBef>
                          <a:spcPts val="0"/>
                        </a:spcBef>
                        <a:spcAft>
                          <a:spcPts val="0"/>
                        </a:spcAft>
                      </a:pPr>
                      <a:r>
                        <a:rPr lang="en-US" sz="1600">
                          <a:effectLst/>
                        </a:rPr>
                        <a:t>x</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7151" marR="67151" marT="0" marB="0"/>
                </a:tc>
                <a:extLst>
                  <a:ext uri="{0D108BD9-81ED-4DB2-BD59-A6C34878D82A}">
                    <a16:rowId xmlns:a16="http://schemas.microsoft.com/office/drawing/2014/main" val="456924216"/>
                  </a:ext>
                </a:extLst>
              </a:tr>
              <a:tr h="212272">
                <a:tc>
                  <a:txBody>
                    <a:bodyPr/>
                    <a:lstStyle/>
                    <a:p>
                      <a:pPr marL="0" marR="0">
                        <a:lnSpc>
                          <a:spcPct val="107000"/>
                        </a:lnSpc>
                        <a:spcBef>
                          <a:spcPts val="0"/>
                        </a:spcBef>
                        <a:spcAft>
                          <a:spcPts val="0"/>
                        </a:spcAft>
                      </a:pPr>
                      <a:r>
                        <a:rPr lang="en-US" sz="1600" kern="1200" dirty="0">
                          <a:solidFill>
                            <a:srgbClr val="FFFF00"/>
                          </a:solidFill>
                          <a:effectLst/>
                        </a:rPr>
                        <a:t>Thickness</a:t>
                      </a:r>
                      <a:endParaRPr lang="en-US" sz="1600" dirty="0">
                        <a:solidFill>
                          <a:srgbClr val="FFFF00"/>
                        </a:solidFill>
                        <a:effectLst/>
                        <a:latin typeface="Calibri" panose="020F0502020204030204" pitchFamily="34" charset="0"/>
                        <a:ea typeface="Calibri" panose="020F0502020204030204" pitchFamily="34" charset="0"/>
                        <a:cs typeface="Arial" panose="020B0604020202020204" pitchFamily="34" charset="0"/>
                      </a:endParaRPr>
                    </a:p>
                  </a:txBody>
                  <a:tcPr marL="67151" marR="67151" marT="0" marB="0"/>
                </a:tc>
                <a:tc>
                  <a:txBody>
                    <a:bodyPr/>
                    <a:lstStyle/>
                    <a:p>
                      <a:pPr marL="0" marR="0">
                        <a:lnSpc>
                          <a:spcPct val="107000"/>
                        </a:lnSpc>
                        <a:spcBef>
                          <a:spcPts val="0"/>
                        </a:spcBef>
                        <a:spcAft>
                          <a:spcPts val="0"/>
                        </a:spcAft>
                      </a:pPr>
                      <a:r>
                        <a:rPr lang="en-US" sz="1600">
                          <a:effectLst/>
                        </a:rPr>
                        <a:t>x</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7151" marR="67151" marT="0" marB="0"/>
                </a:tc>
                <a:tc>
                  <a:txBody>
                    <a:bodyPr/>
                    <a:lstStyle/>
                    <a:p>
                      <a:pPr marL="0" marR="0">
                        <a:lnSpc>
                          <a:spcPct val="107000"/>
                        </a:lnSpc>
                        <a:spcBef>
                          <a:spcPts val="0"/>
                        </a:spcBef>
                        <a:spcAft>
                          <a:spcPts val="0"/>
                        </a:spcAft>
                      </a:pPr>
                      <a:r>
                        <a:rPr lang="en-US" sz="1600" dirty="0">
                          <a:effectLst/>
                        </a:rPr>
                        <a:t>x</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7151" marR="67151" marT="0" marB="0"/>
                </a:tc>
                <a:tc>
                  <a:txBody>
                    <a:bodyPr/>
                    <a:lstStyle/>
                    <a:p>
                      <a:pPr marL="0" marR="0">
                        <a:lnSpc>
                          <a:spcPct val="107000"/>
                        </a:lnSpc>
                        <a:spcBef>
                          <a:spcPts val="0"/>
                        </a:spcBef>
                        <a:spcAft>
                          <a:spcPts val="0"/>
                        </a:spcAft>
                      </a:pPr>
                      <a:r>
                        <a:rPr lang="en-US" sz="1600">
                          <a:effectLst/>
                        </a:rPr>
                        <a:t>x</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7151" marR="67151" marT="0" marB="0"/>
                </a:tc>
                <a:tc>
                  <a:txBody>
                    <a:bodyPr/>
                    <a:lstStyle/>
                    <a:p>
                      <a:pPr marL="0" marR="0">
                        <a:lnSpc>
                          <a:spcPct val="107000"/>
                        </a:lnSpc>
                        <a:spcBef>
                          <a:spcPts val="0"/>
                        </a:spcBef>
                        <a:spcAft>
                          <a:spcPts val="0"/>
                        </a:spcAft>
                      </a:pPr>
                      <a:r>
                        <a:rPr lang="en-US" sz="1600">
                          <a:effectLst/>
                        </a:rPr>
                        <a:t>x</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7151" marR="67151" marT="0" marB="0"/>
                </a:tc>
                <a:extLst>
                  <a:ext uri="{0D108BD9-81ED-4DB2-BD59-A6C34878D82A}">
                    <a16:rowId xmlns:a16="http://schemas.microsoft.com/office/drawing/2014/main" val="1974974996"/>
                  </a:ext>
                </a:extLst>
              </a:tr>
              <a:tr h="212272">
                <a:tc>
                  <a:txBody>
                    <a:bodyPr/>
                    <a:lstStyle/>
                    <a:p>
                      <a:pPr marL="0" marR="0">
                        <a:lnSpc>
                          <a:spcPct val="107000"/>
                        </a:lnSpc>
                        <a:spcBef>
                          <a:spcPts val="0"/>
                        </a:spcBef>
                        <a:spcAft>
                          <a:spcPts val="0"/>
                        </a:spcAft>
                      </a:pPr>
                      <a:r>
                        <a:rPr lang="en-US" sz="1600" kern="1200" dirty="0">
                          <a:solidFill>
                            <a:srgbClr val="FFFF00"/>
                          </a:solidFill>
                          <a:effectLst/>
                        </a:rPr>
                        <a:t>Sea ice temperature</a:t>
                      </a:r>
                      <a:endParaRPr lang="en-US" sz="1600" dirty="0">
                        <a:solidFill>
                          <a:srgbClr val="FFFF00"/>
                        </a:solidFill>
                        <a:effectLst/>
                        <a:latin typeface="Calibri" panose="020F0502020204030204" pitchFamily="34" charset="0"/>
                        <a:ea typeface="Calibri" panose="020F0502020204030204" pitchFamily="34" charset="0"/>
                        <a:cs typeface="Arial" panose="020B0604020202020204" pitchFamily="34" charset="0"/>
                      </a:endParaRPr>
                    </a:p>
                  </a:txBody>
                  <a:tcPr marL="67151" marR="67151" marT="0" marB="0"/>
                </a:tc>
                <a:tc>
                  <a:txBody>
                    <a:bodyPr/>
                    <a:lstStyle/>
                    <a:p>
                      <a:pPr marL="0" marR="0">
                        <a:lnSpc>
                          <a:spcPct val="107000"/>
                        </a:lnSpc>
                        <a:spcBef>
                          <a:spcPts val="0"/>
                        </a:spcBef>
                        <a:spcAft>
                          <a:spcPts val="0"/>
                        </a:spcAft>
                      </a:pPr>
                      <a:r>
                        <a:rPr lang="en-US" sz="1600">
                          <a:effectLst/>
                        </a:rPr>
                        <a:t>x</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7151" marR="67151" marT="0" marB="0"/>
                </a:tc>
                <a:tc>
                  <a:txBody>
                    <a:bodyPr/>
                    <a:lstStyle/>
                    <a:p>
                      <a:pPr marL="0" marR="0">
                        <a:lnSpc>
                          <a:spcPct val="107000"/>
                        </a:lnSpc>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7151" marR="67151" marT="0" marB="0"/>
                </a:tc>
                <a:tc>
                  <a:txBody>
                    <a:bodyPr/>
                    <a:lstStyle/>
                    <a:p>
                      <a:pPr marL="0" marR="0">
                        <a:lnSpc>
                          <a:spcPct val="107000"/>
                        </a:lnSpc>
                        <a:spcBef>
                          <a:spcPts val="0"/>
                        </a:spcBef>
                        <a:spcAft>
                          <a:spcPts val="0"/>
                        </a:spcAft>
                      </a:pPr>
                      <a:r>
                        <a:rPr lang="en-US" sz="1600">
                          <a:effectLst/>
                        </a:rPr>
                        <a:t>x</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7151" marR="67151" marT="0" marB="0"/>
                </a:tc>
                <a:tc>
                  <a:txBody>
                    <a:bodyPr/>
                    <a:lstStyle/>
                    <a:p>
                      <a:pPr marL="0" marR="0">
                        <a:lnSpc>
                          <a:spcPct val="107000"/>
                        </a:lnSpc>
                        <a:spcBef>
                          <a:spcPts val="0"/>
                        </a:spcBef>
                        <a:spcAft>
                          <a:spcPts val="0"/>
                        </a:spcAft>
                      </a:pPr>
                      <a:r>
                        <a:rPr lang="en-US" sz="1600">
                          <a:effectLst/>
                        </a:rPr>
                        <a:t>x</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7151" marR="67151" marT="0" marB="0"/>
                </a:tc>
                <a:extLst>
                  <a:ext uri="{0D108BD9-81ED-4DB2-BD59-A6C34878D82A}">
                    <a16:rowId xmlns:a16="http://schemas.microsoft.com/office/drawing/2014/main" val="584605349"/>
                  </a:ext>
                </a:extLst>
              </a:tr>
              <a:tr h="212272">
                <a:tc>
                  <a:txBody>
                    <a:bodyPr/>
                    <a:lstStyle/>
                    <a:p>
                      <a:pPr marL="0" marR="0">
                        <a:lnSpc>
                          <a:spcPct val="107000"/>
                        </a:lnSpc>
                        <a:spcBef>
                          <a:spcPts val="0"/>
                        </a:spcBef>
                        <a:spcAft>
                          <a:spcPts val="0"/>
                        </a:spcAft>
                      </a:pPr>
                      <a:r>
                        <a:rPr lang="en-US" sz="1600" kern="1200">
                          <a:effectLst/>
                        </a:rPr>
                        <a:t>Surface albedo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7151" marR="67151" marT="0" marB="0"/>
                </a:tc>
                <a:tc>
                  <a:txBody>
                    <a:bodyPr/>
                    <a:lstStyle/>
                    <a:p>
                      <a:pPr marL="0" marR="0">
                        <a:lnSpc>
                          <a:spcPct val="107000"/>
                        </a:lnSpc>
                        <a:spcBef>
                          <a:spcPts val="0"/>
                        </a:spcBef>
                        <a:spcAft>
                          <a:spcPts val="0"/>
                        </a:spcAft>
                      </a:pPr>
                      <a:r>
                        <a:rPr lang="en-US" sz="1600" dirty="0">
                          <a:effectLst/>
                        </a:rPr>
                        <a:t>x</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7151" marR="67151" marT="0" marB="0"/>
                </a:tc>
                <a:tc>
                  <a:txBody>
                    <a:bodyPr/>
                    <a:lstStyle/>
                    <a:p>
                      <a:pPr marL="0" marR="0">
                        <a:lnSpc>
                          <a:spcPct val="107000"/>
                        </a:lnSpc>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7151" marR="67151" marT="0" marB="0"/>
                </a:tc>
                <a:tc>
                  <a:txBody>
                    <a:bodyPr/>
                    <a:lstStyle/>
                    <a:p>
                      <a:pPr marL="0" marR="0">
                        <a:lnSpc>
                          <a:spcPct val="107000"/>
                        </a:lnSpc>
                        <a:spcBef>
                          <a:spcPts val="0"/>
                        </a:spcBef>
                        <a:spcAft>
                          <a:spcPts val="0"/>
                        </a:spcAft>
                      </a:pPr>
                      <a:r>
                        <a:rPr lang="en-US" sz="1600">
                          <a:effectLst/>
                        </a:rPr>
                        <a:t>x</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7151" marR="67151" marT="0" marB="0"/>
                </a:tc>
                <a:tc>
                  <a:txBody>
                    <a:bodyPr/>
                    <a:lstStyle/>
                    <a:p>
                      <a:pPr marL="0" marR="0">
                        <a:lnSpc>
                          <a:spcPct val="107000"/>
                        </a:lnSpc>
                        <a:spcBef>
                          <a:spcPts val="0"/>
                        </a:spcBef>
                        <a:spcAft>
                          <a:spcPts val="0"/>
                        </a:spcAft>
                      </a:pPr>
                      <a:r>
                        <a:rPr lang="en-US" sz="1600">
                          <a:effectLst/>
                        </a:rPr>
                        <a:t>x</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7151" marR="67151" marT="0" marB="0"/>
                </a:tc>
                <a:extLst>
                  <a:ext uri="{0D108BD9-81ED-4DB2-BD59-A6C34878D82A}">
                    <a16:rowId xmlns:a16="http://schemas.microsoft.com/office/drawing/2014/main" val="383928475"/>
                  </a:ext>
                </a:extLst>
              </a:tr>
              <a:tr h="212272">
                <a:tc>
                  <a:txBody>
                    <a:bodyPr/>
                    <a:lstStyle/>
                    <a:p>
                      <a:pPr marL="0" marR="0">
                        <a:lnSpc>
                          <a:spcPct val="107000"/>
                        </a:lnSpc>
                        <a:spcBef>
                          <a:spcPts val="0"/>
                        </a:spcBef>
                        <a:spcAft>
                          <a:spcPts val="0"/>
                        </a:spcAft>
                      </a:pPr>
                      <a:r>
                        <a:rPr lang="en-US" sz="1600" kern="1200">
                          <a:effectLst/>
                        </a:rPr>
                        <a:t>Pressure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7151" marR="67151" marT="0" marB="0"/>
                </a:tc>
                <a:tc>
                  <a:txBody>
                    <a:bodyPr/>
                    <a:lstStyle/>
                    <a:p>
                      <a:pPr marL="0" marR="0">
                        <a:lnSpc>
                          <a:spcPct val="107000"/>
                        </a:lnSpc>
                        <a:spcBef>
                          <a:spcPts val="0"/>
                        </a:spcBef>
                        <a:spcAft>
                          <a:spcPts val="0"/>
                        </a:spcAft>
                      </a:pPr>
                      <a:r>
                        <a:rPr lang="en-US" sz="1600">
                          <a:effectLst/>
                        </a:rPr>
                        <a:t>x</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7151" marR="67151" marT="0" marB="0"/>
                </a:tc>
                <a:tc>
                  <a:txBody>
                    <a:bodyPr/>
                    <a:lstStyle/>
                    <a:p>
                      <a:pPr marL="0" marR="0">
                        <a:lnSpc>
                          <a:spcPct val="107000"/>
                        </a:lnSpc>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7151" marR="67151" marT="0" marB="0"/>
                </a:tc>
                <a:tc>
                  <a:txBody>
                    <a:bodyPr/>
                    <a:lstStyle/>
                    <a:p>
                      <a:pPr marL="0" marR="0">
                        <a:lnSpc>
                          <a:spcPct val="107000"/>
                        </a:lnSpc>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7151" marR="67151" marT="0" marB="0"/>
                </a:tc>
                <a:tc>
                  <a:txBody>
                    <a:bodyPr/>
                    <a:lstStyle/>
                    <a:p>
                      <a:pPr marL="0" marR="0">
                        <a:lnSpc>
                          <a:spcPct val="107000"/>
                        </a:lnSpc>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7151" marR="67151" marT="0" marB="0"/>
                </a:tc>
                <a:extLst>
                  <a:ext uri="{0D108BD9-81ED-4DB2-BD59-A6C34878D82A}">
                    <a16:rowId xmlns:a16="http://schemas.microsoft.com/office/drawing/2014/main" val="3983761632"/>
                  </a:ext>
                </a:extLst>
              </a:tr>
              <a:tr h="212272">
                <a:tc>
                  <a:txBody>
                    <a:bodyPr/>
                    <a:lstStyle/>
                    <a:p>
                      <a:pPr marL="0" marR="0">
                        <a:lnSpc>
                          <a:spcPct val="107000"/>
                        </a:lnSpc>
                        <a:spcBef>
                          <a:spcPts val="0"/>
                        </a:spcBef>
                        <a:spcAft>
                          <a:spcPts val="0"/>
                        </a:spcAft>
                      </a:pPr>
                      <a:r>
                        <a:rPr lang="en-US" sz="1600" kern="1200">
                          <a:effectLst/>
                        </a:rPr>
                        <a:t>Divergence/convergence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7151" marR="67151" marT="0" marB="0"/>
                </a:tc>
                <a:tc>
                  <a:txBody>
                    <a:bodyPr/>
                    <a:lstStyle/>
                    <a:p>
                      <a:pPr marL="0" marR="0">
                        <a:lnSpc>
                          <a:spcPct val="107000"/>
                        </a:lnSpc>
                        <a:spcBef>
                          <a:spcPts val="0"/>
                        </a:spcBef>
                        <a:spcAft>
                          <a:spcPts val="0"/>
                        </a:spcAft>
                      </a:pPr>
                      <a:r>
                        <a:rPr lang="en-US" sz="1600" dirty="0">
                          <a:effectLst/>
                        </a:rPr>
                        <a:t>x</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7151" marR="67151" marT="0" marB="0"/>
                </a:tc>
                <a:tc>
                  <a:txBody>
                    <a:bodyPr/>
                    <a:lstStyle/>
                    <a:p>
                      <a:pPr marL="0" marR="0">
                        <a:lnSpc>
                          <a:spcPct val="107000"/>
                        </a:lnSpc>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7151" marR="67151" marT="0" marB="0"/>
                </a:tc>
                <a:tc>
                  <a:txBody>
                    <a:bodyPr/>
                    <a:lstStyle/>
                    <a:p>
                      <a:pPr marL="0" marR="0">
                        <a:lnSpc>
                          <a:spcPct val="107000"/>
                        </a:lnSpc>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7151" marR="67151" marT="0" marB="0"/>
                </a:tc>
                <a:tc>
                  <a:txBody>
                    <a:bodyPr/>
                    <a:lstStyle/>
                    <a:p>
                      <a:pPr marL="0" marR="0">
                        <a:lnSpc>
                          <a:spcPct val="107000"/>
                        </a:lnSpc>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7151" marR="67151" marT="0" marB="0"/>
                </a:tc>
                <a:extLst>
                  <a:ext uri="{0D108BD9-81ED-4DB2-BD59-A6C34878D82A}">
                    <a16:rowId xmlns:a16="http://schemas.microsoft.com/office/drawing/2014/main" val="458241416"/>
                  </a:ext>
                </a:extLst>
              </a:tr>
              <a:tr h="212272">
                <a:tc>
                  <a:txBody>
                    <a:bodyPr/>
                    <a:lstStyle/>
                    <a:p>
                      <a:pPr marL="0" marR="0">
                        <a:lnSpc>
                          <a:spcPct val="107000"/>
                        </a:lnSpc>
                        <a:spcBef>
                          <a:spcPts val="0"/>
                        </a:spcBef>
                        <a:spcAft>
                          <a:spcPts val="0"/>
                        </a:spcAft>
                      </a:pPr>
                      <a:r>
                        <a:rPr lang="en-US" sz="1600" kern="1200" dirty="0">
                          <a:effectLst/>
                        </a:rPr>
                        <a:t>Sea Ice strength </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7151" marR="67151" marT="0" marB="0"/>
                </a:tc>
                <a:tc>
                  <a:txBody>
                    <a:bodyPr/>
                    <a:lstStyle/>
                    <a:p>
                      <a:pPr marL="0" marR="0">
                        <a:lnSpc>
                          <a:spcPct val="107000"/>
                        </a:lnSpc>
                        <a:spcBef>
                          <a:spcPts val="0"/>
                        </a:spcBef>
                        <a:spcAft>
                          <a:spcPts val="0"/>
                        </a:spcAft>
                      </a:pPr>
                      <a:r>
                        <a:rPr lang="en-US" sz="1600">
                          <a:effectLst/>
                        </a:rPr>
                        <a:t>x</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7151" marR="67151" marT="0" marB="0"/>
                </a:tc>
                <a:tc>
                  <a:txBody>
                    <a:bodyPr/>
                    <a:lstStyle/>
                    <a:p>
                      <a:pPr marL="0" marR="0">
                        <a:lnSpc>
                          <a:spcPct val="107000"/>
                        </a:lnSpc>
                        <a:spcBef>
                          <a:spcPts val="0"/>
                        </a:spcBef>
                        <a:spcAft>
                          <a:spcPts val="0"/>
                        </a:spcAft>
                      </a:pPr>
                      <a:r>
                        <a:rPr lang="en-US" sz="1600">
                          <a:effectLst/>
                        </a:rPr>
                        <a:t>x</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7151" marR="67151" marT="0" marB="0"/>
                </a:tc>
                <a:tc>
                  <a:txBody>
                    <a:bodyPr/>
                    <a:lstStyle/>
                    <a:p>
                      <a:pPr marL="0" marR="0">
                        <a:lnSpc>
                          <a:spcPct val="107000"/>
                        </a:lnSpc>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7151" marR="67151" marT="0" marB="0"/>
                </a:tc>
                <a:tc>
                  <a:txBody>
                    <a:bodyPr/>
                    <a:lstStyle/>
                    <a:p>
                      <a:pPr marL="0" marR="0">
                        <a:lnSpc>
                          <a:spcPct val="107000"/>
                        </a:lnSpc>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7151" marR="67151" marT="0" marB="0"/>
                </a:tc>
                <a:extLst>
                  <a:ext uri="{0D108BD9-81ED-4DB2-BD59-A6C34878D82A}">
                    <a16:rowId xmlns:a16="http://schemas.microsoft.com/office/drawing/2014/main" val="1080629874"/>
                  </a:ext>
                </a:extLst>
              </a:tr>
              <a:tr h="435799">
                <a:tc>
                  <a:txBody>
                    <a:bodyPr/>
                    <a:lstStyle/>
                    <a:p>
                      <a:pPr marL="0" marR="0">
                        <a:lnSpc>
                          <a:spcPct val="107000"/>
                        </a:lnSpc>
                        <a:spcBef>
                          <a:spcPts val="0"/>
                        </a:spcBef>
                        <a:spcAft>
                          <a:spcPts val="0"/>
                        </a:spcAft>
                      </a:pPr>
                      <a:r>
                        <a:rPr lang="en-US" sz="1600" kern="1200">
                          <a:effectLst/>
                        </a:rPr>
                        <a:t>Ridges (surface characteristics)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7151" marR="67151" marT="0" marB="0"/>
                </a:tc>
                <a:tc>
                  <a:txBody>
                    <a:bodyPr/>
                    <a:lstStyle/>
                    <a:p>
                      <a:pPr marL="0" marR="0">
                        <a:lnSpc>
                          <a:spcPct val="107000"/>
                        </a:lnSpc>
                        <a:spcBef>
                          <a:spcPts val="0"/>
                        </a:spcBef>
                        <a:spcAft>
                          <a:spcPts val="0"/>
                        </a:spcAft>
                      </a:pPr>
                      <a:r>
                        <a:rPr lang="en-US" sz="1600">
                          <a:effectLst/>
                        </a:rPr>
                        <a:t>x</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7151" marR="67151" marT="0" marB="0"/>
                </a:tc>
                <a:tc>
                  <a:txBody>
                    <a:bodyPr/>
                    <a:lstStyle/>
                    <a:p>
                      <a:pPr marL="0" marR="0">
                        <a:lnSpc>
                          <a:spcPct val="107000"/>
                        </a:lnSpc>
                        <a:spcBef>
                          <a:spcPts val="0"/>
                        </a:spcBef>
                        <a:spcAft>
                          <a:spcPts val="0"/>
                        </a:spcAft>
                      </a:pPr>
                      <a:r>
                        <a:rPr lang="en-US" sz="1600">
                          <a:effectLst/>
                        </a:rPr>
                        <a:t>x</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7151" marR="67151" marT="0" marB="0"/>
                </a:tc>
                <a:tc>
                  <a:txBody>
                    <a:bodyPr/>
                    <a:lstStyle/>
                    <a:p>
                      <a:pPr marL="0" marR="0">
                        <a:lnSpc>
                          <a:spcPct val="107000"/>
                        </a:lnSpc>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7151" marR="67151" marT="0" marB="0"/>
                </a:tc>
                <a:tc>
                  <a:txBody>
                    <a:bodyPr/>
                    <a:lstStyle/>
                    <a:p>
                      <a:pPr marL="0" marR="0">
                        <a:lnSpc>
                          <a:spcPct val="107000"/>
                        </a:lnSpc>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7151" marR="67151" marT="0" marB="0"/>
                </a:tc>
                <a:extLst>
                  <a:ext uri="{0D108BD9-81ED-4DB2-BD59-A6C34878D82A}">
                    <a16:rowId xmlns:a16="http://schemas.microsoft.com/office/drawing/2014/main" val="968651189"/>
                  </a:ext>
                </a:extLst>
              </a:tr>
              <a:tr h="212272">
                <a:tc>
                  <a:txBody>
                    <a:bodyPr/>
                    <a:lstStyle/>
                    <a:p>
                      <a:pPr marL="0" marR="0">
                        <a:lnSpc>
                          <a:spcPct val="107000"/>
                        </a:lnSpc>
                        <a:spcBef>
                          <a:spcPts val="0"/>
                        </a:spcBef>
                        <a:spcAft>
                          <a:spcPts val="0"/>
                        </a:spcAft>
                      </a:pPr>
                      <a:r>
                        <a:rPr lang="en-US" sz="1600" kern="1200">
                          <a:effectLst/>
                        </a:rPr>
                        <a:t>Icebergs (position?)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7151" marR="67151" marT="0" marB="0"/>
                </a:tc>
                <a:tc>
                  <a:txBody>
                    <a:bodyPr/>
                    <a:lstStyle/>
                    <a:p>
                      <a:pPr marL="0" marR="0">
                        <a:lnSpc>
                          <a:spcPct val="107000"/>
                        </a:lnSpc>
                        <a:spcBef>
                          <a:spcPts val="0"/>
                        </a:spcBef>
                        <a:spcAft>
                          <a:spcPts val="0"/>
                        </a:spcAft>
                      </a:pPr>
                      <a:r>
                        <a:rPr lang="en-US" sz="1600">
                          <a:effectLst/>
                        </a:rPr>
                        <a:t>x</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7151" marR="67151" marT="0" marB="0"/>
                </a:tc>
                <a:tc>
                  <a:txBody>
                    <a:bodyPr/>
                    <a:lstStyle/>
                    <a:p>
                      <a:pPr marL="0" marR="0">
                        <a:lnSpc>
                          <a:spcPct val="107000"/>
                        </a:lnSpc>
                        <a:spcBef>
                          <a:spcPts val="0"/>
                        </a:spcBef>
                        <a:spcAft>
                          <a:spcPts val="0"/>
                        </a:spcAft>
                      </a:pPr>
                      <a:r>
                        <a:rPr lang="en-US" sz="1600">
                          <a:effectLst/>
                        </a:rPr>
                        <a:t>x</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7151" marR="67151" marT="0" marB="0"/>
                </a:tc>
                <a:tc>
                  <a:txBody>
                    <a:bodyPr/>
                    <a:lstStyle/>
                    <a:p>
                      <a:pPr marL="0" marR="0">
                        <a:lnSpc>
                          <a:spcPct val="107000"/>
                        </a:lnSpc>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7151" marR="67151" marT="0" marB="0"/>
                </a:tc>
                <a:tc>
                  <a:txBody>
                    <a:bodyPr/>
                    <a:lstStyle/>
                    <a:p>
                      <a:pPr marL="0" marR="0">
                        <a:lnSpc>
                          <a:spcPct val="107000"/>
                        </a:lnSpc>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7151" marR="67151" marT="0" marB="0"/>
                </a:tc>
                <a:extLst>
                  <a:ext uri="{0D108BD9-81ED-4DB2-BD59-A6C34878D82A}">
                    <a16:rowId xmlns:a16="http://schemas.microsoft.com/office/drawing/2014/main" val="3967994800"/>
                  </a:ext>
                </a:extLst>
              </a:tr>
              <a:tr h="212272">
                <a:tc>
                  <a:txBody>
                    <a:bodyPr/>
                    <a:lstStyle/>
                    <a:p>
                      <a:pPr marL="0" marR="0">
                        <a:lnSpc>
                          <a:spcPct val="107000"/>
                        </a:lnSpc>
                        <a:spcBef>
                          <a:spcPts val="0"/>
                        </a:spcBef>
                        <a:spcAft>
                          <a:spcPts val="0"/>
                        </a:spcAft>
                      </a:pPr>
                      <a:r>
                        <a:rPr lang="en-US" sz="1600" kern="1200">
                          <a:effectLst/>
                        </a:rPr>
                        <a:t>Leads and polynyas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7151" marR="67151" marT="0" marB="0"/>
                </a:tc>
                <a:tc>
                  <a:txBody>
                    <a:bodyPr/>
                    <a:lstStyle/>
                    <a:p>
                      <a:pPr marL="0" marR="0">
                        <a:lnSpc>
                          <a:spcPct val="107000"/>
                        </a:lnSpc>
                        <a:spcBef>
                          <a:spcPts val="0"/>
                        </a:spcBef>
                        <a:spcAft>
                          <a:spcPts val="0"/>
                        </a:spcAft>
                      </a:pPr>
                      <a:r>
                        <a:rPr lang="en-US" sz="1600">
                          <a:effectLst/>
                        </a:rPr>
                        <a:t>x</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7151" marR="67151" marT="0" marB="0"/>
                </a:tc>
                <a:tc>
                  <a:txBody>
                    <a:bodyPr/>
                    <a:lstStyle/>
                    <a:p>
                      <a:pPr marL="0" marR="0">
                        <a:lnSpc>
                          <a:spcPct val="107000"/>
                        </a:lnSpc>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7151" marR="67151" marT="0" marB="0"/>
                </a:tc>
                <a:tc>
                  <a:txBody>
                    <a:bodyPr/>
                    <a:lstStyle/>
                    <a:p>
                      <a:pPr marL="0" marR="0">
                        <a:lnSpc>
                          <a:spcPct val="107000"/>
                        </a:lnSpc>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7151" marR="67151" marT="0" marB="0"/>
                </a:tc>
                <a:tc>
                  <a:txBody>
                    <a:bodyPr/>
                    <a:lstStyle/>
                    <a:p>
                      <a:pPr marL="0" marR="0">
                        <a:lnSpc>
                          <a:spcPct val="107000"/>
                        </a:lnSpc>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7151" marR="67151" marT="0" marB="0"/>
                </a:tc>
                <a:extLst>
                  <a:ext uri="{0D108BD9-81ED-4DB2-BD59-A6C34878D82A}">
                    <a16:rowId xmlns:a16="http://schemas.microsoft.com/office/drawing/2014/main" val="2720417412"/>
                  </a:ext>
                </a:extLst>
              </a:tr>
              <a:tr h="212272">
                <a:tc>
                  <a:txBody>
                    <a:bodyPr/>
                    <a:lstStyle/>
                    <a:p>
                      <a:pPr marL="0" marR="0">
                        <a:lnSpc>
                          <a:spcPct val="107000"/>
                        </a:lnSpc>
                        <a:spcBef>
                          <a:spcPts val="0"/>
                        </a:spcBef>
                        <a:spcAft>
                          <a:spcPts val="0"/>
                        </a:spcAft>
                      </a:pPr>
                      <a:r>
                        <a:rPr lang="en-US" sz="1600" kern="1200">
                          <a:effectLst/>
                        </a:rPr>
                        <a:t>Floe size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7151" marR="67151" marT="0" marB="0"/>
                </a:tc>
                <a:tc>
                  <a:txBody>
                    <a:bodyPr/>
                    <a:lstStyle/>
                    <a:p>
                      <a:pPr marL="0" marR="0">
                        <a:lnSpc>
                          <a:spcPct val="107000"/>
                        </a:lnSpc>
                        <a:spcBef>
                          <a:spcPts val="0"/>
                        </a:spcBef>
                        <a:spcAft>
                          <a:spcPts val="0"/>
                        </a:spcAft>
                      </a:pPr>
                      <a:r>
                        <a:rPr lang="en-US" sz="1600">
                          <a:effectLst/>
                        </a:rPr>
                        <a:t>x</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7151" marR="67151" marT="0" marB="0"/>
                </a:tc>
                <a:tc>
                  <a:txBody>
                    <a:bodyPr/>
                    <a:lstStyle/>
                    <a:p>
                      <a:pPr marL="0" marR="0">
                        <a:lnSpc>
                          <a:spcPct val="107000"/>
                        </a:lnSpc>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7151" marR="67151" marT="0" marB="0"/>
                </a:tc>
                <a:tc>
                  <a:txBody>
                    <a:bodyPr/>
                    <a:lstStyle/>
                    <a:p>
                      <a:pPr marL="0" marR="0">
                        <a:lnSpc>
                          <a:spcPct val="107000"/>
                        </a:lnSpc>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7151" marR="67151" marT="0" marB="0"/>
                </a:tc>
                <a:tc>
                  <a:txBody>
                    <a:bodyPr/>
                    <a:lstStyle/>
                    <a:p>
                      <a:pPr marL="0" marR="0">
                        <a:lnSpc>
                          <a:spcPct val="107000"/>
                        </a:lnSpc>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7151" marR="67151" marT="0" marB="0"/>
                </a:tc>
                <a:extLst>
                  <a:ext uri="{0D108BD9-81ED-4DB2-BD59-A6C34878D82A}">
                    <a16:rowId xmlns:a16="http://schemas.microsoft.com/office/drawing/2014/main" val="2625020555"/>
                  </a:ext>
                </a:extLst>
              </a:tr>
              <a:tr h="212272">
                <a:tc>
                  <a:txBody>
                    <a:bodyPr/>
                    <a:lstStyle/>
                    <a:p>
                      <a:pPr marL="0" marR="0">
                        <a:lnSpc>
                          <a:spcPct val="107000"/>
                        </a:lnSpc>
                        <a:spcBef>
                          <a:spcPts val="0"/>
                        </a:spcBef>
                        <a:spcAft>
                          <a:spcPts val="0"/>
                        </a:spcAft>
                      </a:pPr>
                      <a:r>
                        <a:rPr lang="en-US" sz="1600" kern="1200">
                          <a:effectLst/>
                        </a:rPr>
                        <a:t>Snow thickness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7151" marR="67151" marT="0" marB="0"/>
                </a:tc>
                <a:tc>
                  <a:txBody>
                    <a:bodyPr/>
                    <a:lstStyle/>
                    <a:p>
                      <a:pPr marL="0" marR="0">
                        <a:lnSpc>
                          <a:spcPct val="107000"/>
                        </a:lnSpc>
                        <a:spcBef>
                          <a:spcPts val="0"/>
                        </a:spcBef>
                        <a:spcAft>
                          <a:spcPts val="0"/>
                        </a:spcAft>
                      </a:pPr>
                      <a:r>
                        <a:rPr lang="en-US" sz="1600">
                          <a:effectLst/>
                        </a:rPr>
                        <a:t>x</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7151" marR="67151" marT="0" marB="0"/>
                </a:tc>
                <a:tc>
                  <a:txBody>
                    <a:bodyPr/>
                    <a:lstStyle/>
                    <a:p>
                      <a:pPr marL="0" marR="0">
                        <a:lnSpc>
                          <a:spcPct val="107000"/>
                        </a:lnSpc>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7151" marR="67151" marT="0" marB="0"/>
                </a:tc>
                <a:tc>
                  <a:txBody>
                    <a:bodyPr/>
                    <a:lstStyle/>
                    <a:p>
                      <a:pPr marL="0" marR="0">
                        <a:lnSpc>
                          <a:spcPct val="107000"/>
                        </a:lnSpc>
                        <a:spcBef>
                          <a:spcPts val="0"/>
                        </a:spcBef>
                        <a:spcAft>
                          <a:spcPts val="0"/>
                        </a:spcAft>
                      </a:pPr>
                      <a:r>
                        <a:rPr lang="en-US" sz="1600">
                          <a:effectLst/>
                        </a:rPr>
                        <a:t>x</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7151" marR="67151" marT="0" marB="0"/>
                </a:tc>
                <a:tc>
                  <a:txBody>
                    <a:bodyPr/>
                    <a:lstStyle/>
                    <a:p>
                      <a:pPr marL="0" marR="0">
                        <a:lnSpc>
                          <a:spcPct val="107000"/>
                        </a:lnSpc>
                        <a:spcBef>
                          <a:spcPts val="0"/>
                        </a:spcBef>
                        <a:spcAft>
                          <a:spcPts val="0"/>
                        </a:spcAft>
                      </a:pPr>
                      <a:r>
                        <a:rPr lang="en-US" sz="1600">
                          <a:effectLst/>
                        </a:rPr>
                        <a:t>x</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7151" marR="67151" marT="0" marB="0"/>
                </a:tc>
                <a:extLst>
                  <a:ext uri="{0D108BD9-81ED-4DB2-BD59-A6C34878D82A}">
                    <a16:rowId xmlns:a16="http://schemas.microsoft.com/office/drawing/2014/main" val="448329041"/>
                  </a:ext>
                </a:extLst>
              </a:tr>
              <a:tr h="212272">
                <a:tc>
                  <a:txBody>
                    <a:bodyPr/>
                    <a:lstStyle/>
                    <a:p>
                      <a:pPr marL="0" marR="0">
                        <a:lnSpc>
                          <a:spcPct val="107000"/>
                        </a:lnSpc>
                        <a:spcBef>
                          <a:spcPts val="0"/>
                        </a:spcBef>
                        <a:spcAft>
                          <a:spcPts val="0"/>
                        </a:spcAft>
                      </a:pPr>
                      <a:r>
                        <a:rPr lang="en-US" sz="1600" kern="1200">
                          <a:effectLst/>
                        </a:rPr>
                        <a:t>Age</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7151" marR="67151" marT="0" marB="0"/>
                </a:tc>
                <a:tc>
                  <a:txBody>
                    <a:bodyPr/>
                    <a:lstStyle/>
                    <a:p>
                      <a:pPr marL="0" marR="0">
                        <a:lnSpc>
                          <a:spcPct val="107000"/>
                        </a:lnSpc>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7151" marR="67151" marT="0" marB="0"/>
                </a:tc>
                <a:tc>
                  <a:txBody>
                    <a:bodyPr/>
                    <a:lstStyle/>
                    <a:p>
                      <a:pPr marL="0" marR="0">
                        <a:lnSpc>
                          <a:spcPct val="107000"/>
                        </a:lnSpc>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7151" marR="67151" marT="0" marB="0"/>
                </a:tc>
                <a:tc>
                  <a:txBody>
                    <a:bodyPr/>
                    <a:lstStyle/>
                    <a:p>
                      <a:pPr marL="0" marR="0">
                        <a:lnSpc>
                          <a:spcPct val="107000"/>
                        </a:lnSpc>
                        <a:spcBef>
                          <a:spcPts val="0"/>
                        </a:spcBef>
                        <a:spcAft>
                          <a:spcPts val="0"/>
                        </a:spcAft>
                      </a:pPr>
                      <a:r>
                        <a:rPr lang="en-US" sz="1600">
                          <a:effectLst/>
                        </a:rPr>
                        <a:t>x</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7151" marR="67151" marT="0" marB="0"/>
                </a:tc>
                <a:tc>
                  <a:txBody>
                    <a:bodyPr/>
                    <a:lstStyle/>
                    <a:p>
                      <a:pPr marL="0" marR="0">
                        <a:lnSpc>
                          <a:spcPct val="107000"/>
                        </a:lnSpc>
                        <a:spcBef>
                          <a:spcPts val="0"/>
                        </a:spcBef>
                        <a:spcAft>
                          <a:spcPts val="0"/>
                        </a:spcAft>
                      </a:pPr>
                      <a:r>
                        <a:rPr lang="en-US" sz="1600">
                          <a:effectLst/>
                        </a:rPr>
                        <a:t>x</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7151" marR="67151" marT="0" marB="0"/>
                </a:tc>
                <a:extLst>
                  <a:ext uri="{0D108BD9-81ED-4DB2-BD59-A6C34878D82A}">
                    <a16:rowId xmlns:a16="http://schemas.microsoft.com/office/drawing/2014/main" val="507039243"/>
                  </a:ext>
                </a:extLst>
              </a:tr>
              <a:tr h="212272">
                <a:tc>
                  <a:txBody>
                    <a:bodyPr/>
                    <a:lstStyle/>
                    <a:p>
                      <a:pPr marL="0" marR="0">
                        <a:lnSpc>
                          <a:spcPct val="107000"/>
                        </a:lnSpc>
                        <a:spcBef>
                          <a:spcPts val="0"/>
                        </a:spcBef>
                        <a:spcAft>
                          <a:spcPts val="0"/>
                        </a:spcAft>
                      </a:pPr>
                      <a:r>
                        <a:rPr lang="en-US" sz="1600" kern="1200">
                          <a:effectLst/>
                        </a:rPr>
                        <a:t>Stage of melt</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7151" marR="67151" marT="0" marB="0"/>
                </a:tc>
                <a:tc>
                  <a:txBody>
                    <a:bodyPr/>
                    <a:lstStyle/>
                    <a:p>
                      <a:pPr marL="0" marR="0">
                        <a:lnSpc>
                          <a:spcPct val="107000"/>
                        </a:lnSpc>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7151" marR="67151" marT="0" marB="0"/>
                </a:tc>
                <a:tc>
                  <a:txBody>
                    <a:bodyPr/>
                    <a:lstStyle/>
                    <a:p>
                      <a:pPr marL="0" marR="0">
                        <a:lnSpc>
                          <a:spcPct val="107000"/>
                        </a:lnSpc>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7151" marR="67151" marT="0" marB="0"/>
                </a:tc>
                <a:tc>
                  <a:txBody>
                    <a:bodyPr/>
                    <a:lstStyle/>
                    <a:p>
                      <a:pPr marL="0" marR="0">
                        <a:lnSpc>
                          <a:spcPct val="107000"/>
                        </a:lnSpc>
                        <a:spcBef>
                          <a:spcPts val="0"/>
                        </a:spcBef>
                        <a:spcAft>
                          <a:spcPts val="0"/>
                        </a:spcAft>
                      </a:pPr>
                      <a:r>
                        <a:rPr lang="en-US" sz="1600">
                          <a:effectLst/>
                        </a:rPr>
                        <a:t>x</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7151" marR="67151" marT="0" marB="0"/>
                </a:tc>
                <a:tc>
                  <a:txBody>
                    <a:bodyPr/>
                    <a:lstStyle/>
                    <a:p>
                      <a:pPr marL="0" marR="0">
                        <a:lnSpc>
                          <a:spcPct val="107000"/>
                        </a:lnSpc>
                        <a:spcBef>
                          <a:spcPts val="0"/>
                        </a:spcBef>
                        <a:spcAft>
                          <a:spcPts val="0"/>
                        </a:spcAft>
                      </a:pPr>
                      <a:r>
                        <a:rPr lang="en-US" sz="1600">
                          <a:effectLst/>
                        </a:rPr>
                        <a:t>x</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7151" marR="67151" marT="0" marB="0"/>
                </a:tc>
                <a:extLst>
                  <a:ext uri="{0D108BD9-81ED-4DB2-BD59-A6C34878D82A}">
                    <a16:rowId xmlns:a16="http://schemas.microsoft.com/office/drawing/2014/main" val="318160991"/>
                  </a:ext>
                </a:extLst>
              </a:tr>
              <a:tr h="212272">
                <a:tc>
                  <a:txBody>
                    <a:bodyPr/>
                    <a:lstStyle/>
                    <a:p>
                      <a:pPr marL="0" marR="0">
                        <a:lnSpc>
                          <a:spcPct val="107000"/>
                        </a:lnSpc>
                        <a:spcBef>
                          <a:spcPts val="0"/>
                        </a:spcBef>
                        <a:spcAft>
                          <a:spcPts val="0"/>
                        </a:spcAft>
                      </a:pPr>
                      <a:r>
                        <a:rPr lang="en-US" sz="1600" kern="1200">
                          <a:effectLst/>
                        </a:rPr>
                        <a:t>Melt pond fraction</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7151" marR="67151" marT="0" marB="0"/>
                </a:tc>
                <a:tc>
                  <a:txBody>
                    <a:bodyPr/>
                    <a:lstStyle/>
                    <a:p>
                      <a:pPr marL="0" marR="0">
                        <a:lnSpc>
                          <a:spcPct val="107000"/>
                        </a:lnSpc>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7151" marR="67151" marT="0" marB="0"/>
                </a:tc>
                <a:tc>
                  <a:txBody>
                    <a:bodyPr/>
                    <a:lstStyle/>
                    <a:p>
                      <a:pPr marL="0" marR="0">
                        <a:lnSpc>
                          <a:spcPct val="107000"/>
                        </a:lnSpc>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7151" marR="67151" marT="0" marB="0"/>
                </a:tc>
                <a:tc>
                  <a:txBody>
                    <a:bodyPr/>
                    <a:lstStyle/>
                    <a:p>
                      <a:pPr marL="0" marR="0">
                        <a:lnSpc>
                          <a:spcPct val="107000"/>
                        </a:lnSpc>
                        <a:spcBef>
                          <a:spcPts val="0"/>
                        </a:spcBef>
                        <a:spcAft>
                          <a:spcPts val="0"/>
                        </a:spcAft>
                      </a:pPr>
                      <a:r>
                        <a:rPr lang="en-US" sz="1600">
                          <a:effectLst/>
                        </a:rPr>
                        <a:t>x</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7151" marR="67151" marT="0" marB="0"/>
                </a:tc>
                <a:tc>
                  <a:txBody>
                    <a:bodyPr/>
                    <a:lstStyle/>
                    <a:p>
                      <a:pPr marL="0" marR="0">
                        <a:lnSpc>
                          <a:spcPct val="107000"/>
                        </a:lnSpc>
                        <a:spcBef>
                          <a:spcPts val="0"/>
                        </a:spcBef>
                        <a:spcAft>
                          <a:spcPts val="0"/>
                        </a:spcAft>
                      </a:pPr>
                      <a:r>
                        <a:rPr lang="en-US" sz="1600" dirty="0">
                          <a:effectLst/>
                        </a:rPr>
                        <a:t>x</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7151" marR="67151" marT="0" marB="0"/>
                </a:tc>
                <a:extLst>
                  <a:ext uri="{0D108BD9-81ED-4DB2-BD59-A6C34878D82A}">
                    <a16:rowId xmlns:a16="http://schemas.microsoft.com/office/drawing/2014/main" val="1942781356"/>
                  </a:ext>
                </a:extLst>
              </a:tr>
            </a:tbl>
          </a:graphicData>
        </a:graphic>
      </p:graphicFrame>
      <p:sp>
        <p:nvSpPr>
          <p:cNvPr id="4" name="TextBox 3">
            <a:extLst>
              <a:ext uri="{FF2B5EF4-FFF2-40B4-BE49-F238E27FC236}">
                <a16:creationId xmlns:a16="http://schemas.microsoft.com/office/drawing/2014/main" id="{FF57AF15-3A7F-7B51-F292-CCE49934D4E4}"/>
              </a:ext>
            </a:extLst>
          </p:cNvPr>
          <p:cNvSpPr txBox="1"/>
          <p:nvPr/>
        </p:nvSpPr>
        <p:spPr>
          <a:xfrm>
            <a:off x="3031958" y="6056215"/>
            <a:ext cx="8819147" cy="338554"/>
          </a:xfrm>
          <a:prstGeom prst="rect">
            <a:avLst/>
          </a:prstGeom>
          <a:noFill/>
        </p:spPr>
        <p:txBody>
          <a:bodyPr wrap="square">
            <a:spAutoFit/>
          </a:bodyPr>
          <a:lstStyle/>
          <a:p>
            <a:r>
              <a:rPr lang="en-US" sz="1600" dirty="0">
                <a:solidFill>
                  <a:srgbClr val="FFFF00"/>
                </a:solidFill>
              </a:rPr>
              <a:t>Note: Items in yellow are variables already in OSCAR Requirements, which are to be updated.</a:t>
            </a:r>
          </a:p>
        </p:txBody>
      </p:sp>
      <p:sp>
        <p:nvSpPr>
          <p:cNvPr id="3" name="Title 1">
            <a:extLst>
              <a:ext uri="{FF2B5EF4-FFF2-40B4-BE49-F238E27FC236}">
                <a16:creationId xmlns:a16="http://schemas.microsoft.com/office/drawing/2014/main" id="{61B1415D-535D-D511-4C69-5C87DB287AF2}"/>
              </a:ext>
            </a:extLst>
          </p:cNvPr>
          <p:cNvSpPr txBox="1">
            <a:spLocks/>
          </p:cNvSpPr>
          <p:nvPr/>
        </p:nvSpPr>
        <p:spPr>
          <a:xfrm>
            <a:off x="609600" y="-38023"/>
            <a:ext cx="10972800" cy="731520"/>
          </a:xfrm>
          <a:prstGeom prst="rect">
            <a:avLst/>
          </a:prstGeom>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1F497D"/>
                </a:solidFill>
                <a:effectLst/>
                <a:uLnTx/>
                <a:uFillTx/>
                <a:latin typeface="Calibri"/>
                <a:ea typeface="+mn-ea"/>
                <a:cs typeface="+mn-cs"/>
              </a:rPr>
              <a:t>Step 5: Determining Essential Sea Ice Variables</a:t>
            </a:r>
          </a:p>
        </p:txBody>
      </p:sp>
    </p:spTree>
    <p:extLst>
      <p:ext uri="{BB962C8B-B14F-4D97-AF65-F5344CB8AC3E}">
        <p14:creationId xmlns:p14="http://schemas.microsoft.com/office/powerpoint/2010/main" val="360001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A3E04826-489F-F46E-A785-8BDE823DA51C}"/>
              </a:ext>
            </a:extLst>
          </p:cNvPr>
          <p:cNvGraphicFramePr>
            <a:graphicFrameLocks noGrp="1"/>
          </p:cNvGraphicFramePr>
          <p:nvPr>
            <p:extLst>
              <p:ext uri="{D42A27DB-BD31-4B8C-83A1-F6EECF244321}">
                <p14:modId xmlns:p14="http://schemas.microsoft.com/office/powerpoint/2010/main" val="4158408032"/>
              </p:ext>
            </p:extLst>
          </p:nvPr>
        </p:nvGraphicFramePr>
        <p:xfrm>
          <a:off x="502838" y="858839"/>
          <a:ext cx="10972800" cy="4998720"/>
        </p:xfrm>
        <a:graphic>
          <a:graphicData uri="http://schemas.openxmlformats.org/drawingml/2006/table">
            <a:tbl>
              <a:tblPr firstRow="1" bandRow="1">
                <a:tableStyleId>{5C22544A-7EE6-4342-B048-85BDC9FD1C3A}</a:tableStyleId>
              </a:tblPr>
              <a:tblGrid>
                <a:gridCol w="2707338">
                  <a:extLst>
                    <a:ext uri="{9D8B030D-6E8A-4147-A177-3AD203B41FA5}">
                      <a16:colId xmlns:a16="http://schemas.microsoft.com/office/drawing/2014/main" val="2396004511"/>
                    </a:ext>
                  </a:extLst>
                </a:gridCol>
                <a:gridCol w="4412958">
                  <a:extLst>
                    <a:ext uri="{9D8B030D-6E8A-4147-A177-3AD203B41FA5}">
                      <a16:colId xmlns:a16="http://schemas.microsoft.com/office/drawing/2014/main" val="2577716015"/>
                    </a:ext>
                  </a:extLst>
                </a:gridCol>
                <a:gridCol w="3852504">
                  <a:extLst>
                    <a:ext uri="{9D8B030D-6E8A-4147-A177-3AD203B41FA5}">
                      <a16:colId xmlns:a16="http://schemas.microsoft.com/office/drawing/2014/main" val="4110055847"/>
                    </a:ext>
                  </a:extLst>
                </a:gridCol>
              </a:tblGrid>
              <a:tr h="370840">
                <a:tc>
                  <a:txBody>
                    <a:bodyPr/>
                    <a:lstStyle/>
                    <a:p>
                      <a:r>
                        <a:rPr lang="en-US" sz="2000" dirty="0">
                          <a:latin typeface="Calibri" panose="020F0502020204030204" pitchFamily="34" charset="0"/>
                          <a:cs typeface="Calibri" panose="020F0502020204030204" pitchFamily="34" charset="0"/>
                        </a:rPr>
                        <a:t>Current OSCAR Req</a:t>
                      </a:r>
                    </a:p>
                  </a:txBody>
                  <a:tcPr/>
                </a:tc>
                <a:tc>
                  <a:txBody>
                    <a:bodyPr/>
                    <a:lstStyle/>
                    <a:p>
                      <a:r>
                        <a:rPr lang="en-US" sz="2000" dirty="0">
                          <a:latin typeface="Calibri" panose="020F0502020204030204" pitchFamily="34" charset="0"/>
                          <a:cs typeface="Calibri" panose="020F0502020204030204" pitchFamily="34" charset="0"/>
                        </a:rPr>
                        <a:t>Proposed changes (GCW)</a:t>
                      </a:r>
                    </a:p>
                  </a:txBody>
                  <a:tcPr/>
                </a:tc>
                <a:tc>
                  <a:txBody>
                    <a:bodyPr/>
                    <a:lstStyle/>
                    <a:p>
                      <a:r>
                        <a:rPr lang="en-US" sz="2000" dirty="0">
                          <a:latin typeface="Calibri" panose="020F0502020204030204" pitchFamily="34" charset="0"/>
                          <a:cs typeface="Calibri" panose="020F0502020204030204" pitchFamily="34" charset="0"/>
                        </a:rPr>
                        <a:t>GCOS Sea Ice ECV products</a:t>
                      </a:r>
                    </a:p>
                  </a:txBody>
                  <a:tcPr/>
                </a:tc>
                <a:extLst>
                  <a:ext uri="{0D108BD9-81ED-4DB2-BD59-A6C34878D82A}">
                    <a16:rowId xmlns:a16="http://schemas.microsoft.com/office/drawing/2014/main" val="4228164332"/>
                  </a:ext>
                </a:extLst>
              </a:tr>
              <a:tr h="370840">
                <a:tc>
                  <a:txBody>
                    <a:bodyPr/>
                    <a:lstStyle/>
                    <a:p>
                      <a:r>
                        <a:rPr lang="en-US" sz="2000" b="1" dirty="0">
                          <a:solidFill>
                            <a:schemeClr val="accent6"/>
                          </a:solidFill>
                          <a:effectLst/>
                          <a:latin typeface="Calibri" panose="020F0502020204030204" pitchFamily="34" charset="0"/>
                          <a:ea typeface="Calibri" panose="020F0502020204030204" pitchFamily="34" charset="0"/>
                          <a:cs typeface="Calibri" panose="020F0502020204030204" pitchFamily="34" charset="0"/>
                        </a:rPr>
                        <a:t>Sea-ice elevation </a:t>
                      </a:r>
                      <a:endParaRPr lang="en-US" sz="2000" b="1" dirty="0">
                        <a:latin typeface="Calibri" panose="020F0502020204030204" pitchFamily="34" charset="0"/>
                        <a:cs typeface="Calibri" panose="020F0502020204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effectLst/>
                          <a:latin typeface="Calibri" panose="020F0502020204030204" pitchFamily="34" charset="0"/>
                          <a:ea typeface="Calibri" panose="020F0502020204030204" pitchFamily="34" charset="0"/>
                          <a:cs typeface="Calibri" panose="020F0502020204030204" pitchFamily="34" charset="0"/>
                        </a:rPr>
                        <a:t>Sea-ice freeboard (</a:t>
                      </a:r>
                      <a:r>
                        <a:rPr lang="en-US" sz="2000" dirty="0" err="1">
                          <a:effectLst/>
                          <a:latin typeface="Calibri" panose="020F0502020204030204" pitchFamily="34" charset="0"/>
                          <a:ea typeface="Calibri" panose="020F0502020204030204" pitchFamily="34" charset="0"/>
                          <a:cs typeface="Calibri" panose="020F0502020204030204" pitchFamily="34" charset="0"/>
                        </a:rPr>
                        <a:t>cm</a:t>
                      </a:r>
                      <a:r>
                        <a:rPr lang="en-US" sz="2000" dirty="0" err="1">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en-US" sz="2000" dirty="0" err="1">
                          <a:effectLst/>
                          <a:latin typeface="Calibri" panose="020F0502020204030204" pitchFamily="34" charset="0"/>
                          <a:ea typeface="Calibri" panose="020F0502020204030204" pitchFamily="34" charset="0"/>
                          <a:cs typeface="Calibri" panose="020F0502020204030204" pitchFamily="34" charset="0"/>
                        </a:rPr>
                        <a:t>m</a:t>
                      </a:r>
                      <a:r>
                        <a:rPr lang="en-US" sz="2000" dirty="0">
                          <a:effectLst/>
                          <a:latin typeface="Calibri" panose="020F0502020204030204" pitchFamily="34" charset="0"/>
                          <a:ea typeface="Calibri" panose="020F0502020204030204" pitchFamily="34" charset="0"/>
                          <a:cs typeface="Calibri" panose="020F0502020204030204" pitchFamily="34" charset="0"/>
                        </a:rPr>
                        <a:t>) </a:t>
                      </a:r>
                    </a:p>
                    <a:p>
                      <a:endParaRPr lang="en-US" sz="2000" dirty="0">
                        <a:latin typeface="Calibri" panose="020F0502020204030204" pitchFamily="34" charset="0"/>
                        <a:cs typeface="Calibri" panose="020F0502020204030204" pitchFamily="34" charset="0"/>
                      </a:endParaRPr>
                    </a:p>
                  </a:txBody>
                  <a:tcPr/>
                </a:tc>
                <a:tc>
                  <a:txBody>
                    <a:bodyPr/>
                    <a:lstStyle/>
                    <a:p>
                      <a:endParaRPr lang="en-US" sz="20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371953377"/>
                  </a:ext>
                </a:extLst>
              </a:tr>
              <a:tr h="370840">
                <a:tc>
                  <a:txBody>
                    <a:bodyPr/>
                    <a:lstStyle/>
                    <a:p>
                      <a:r>
                        <a:rPr lang="en-US" sz="2000" b="1" dirty="0">
                          <a:solidFill>
                            <a:schemeClr val="accent6"/>
                          </a:solidFill>
                          <a:effectLst/>
                          <a:latin typeface="Calibri" panose="020F0502020204030204" pitchFamily="34" charset="0"/>
                          <a:ea typeface="Calibri" panose="020F0502020204030204" pitchFamily="34" charset="0"/>
                          <a:cs typeface="Calibri" panose="020F0502020204030204" pitchFamily="34" charset="0"/>
                        </a:rPr>
                        <a:t>Sea-ice surface temperature </a:t>
                      </a:r>
                      <a:endParaRPr lang="en-US" sz="2000" b="1" dirty="0">
                        <a:latin typeface="Calibri" panose="020F0502020204030204" pitchFamily="34" charset="0"/>
                        <a:cs typeface="Calibri" panose="020F0502020204030204" pitchFamily="34" charset="0"/>
                      </a:endParaRPr>
                    </a:p>
                  </a:txBody>
                  <a:tcPr/>
                </a:tc>
                <a:tc>
                  <a:txBody>
                    <a:bodyPr/>
                    <a:lstStyle/>
                    <a:p>
                      <a:r>
                        <a:rPr lang="en-US" sz="2000">
                          <a:effectLst/>
                          <a:latin typeface="Calibri" panose="020F0502020204030204" pitchFamily="34" charset="0"/>
                          <a:ea typeface="Calibri" panose="020F0502020204030204" pitchFamily="34" charset="0"/>
                          <a:cs typeface="Calibri" panose="020F0502020204030204" pitchFamily="34" charset="0"/>
                        </a:rPr>
                        <a:t>Sea-ice </a:t>
                      </a:r>
                      <a:r>
                        <a:rPr lang="en-US" sz="2000" dirty="0">
                          <a:effectLst/>
                          <a:latin typeface="Calibri" panose="020F0502020204030204" pitchFamily="34" charset="0"/>
                          <a:ea typeface="Calibri" panose="020F0502020204030204" pitchFamily="34" charset="0"/>
                          <a:cs typeface="Calibri" panose="020F0502020204030204" pitchFamily="34" charset="0"/>
                        </a:rPr>
                        <a:t>temperature (K)</a:t>
                      </a:r>
                      <a:endParaRPr lang="en-US" sz="2000" dirty="0">
                        <a:latin typeface="Calibri" panose="020F0502020204030204" pitchFamily="34" charset="0"/>
                        <a:cs typeface="Calibri" panose="020F0502020204030204" pitchFamily="34" charset="0"/>
                      </a:endParaRPr>
                    </a:p>
                  </a:txBody>
                  <a:tcPr/>
                </a:tc>
                <a:tc>
                  <a:txBody>
                    <a:bodyPr/>
                    <a:lstStyle/>
                    <a:p>
                      <a:r>
                        <a:rPr lang="en-US" sz="2000" dirty="0">
                          <a:latin typeface="Calibri" panose="020F0502020204030204" pitchFamily="34" charset="0"/>
                          <a:cs typeface="Calibri" panose="020F0502020204030204" pitchFamily="34" charset="0"/>
                        </a:rPr>
                        <a:t>Sea Ice Temperature </a:t>
                      </a:r>
                    </a:p>
                  </a:txBody>
                  <a:tcPr/>
                </a:tc>
                <a:extLst>
                  <a:ext uri="{0D108BD9-81ED-4DB2-BD59-A6C34878D82A}">
                    <a16:rowId xmlns:a16="http://schemas.microsoft.com/office/drawing/2014/main" val="3517522568"/>
                  </a:ext>
                </a:extLst>
              </a:tr>
              <a:tr h="370840">
                <a:tc>
                  <a:txBody>
                    <a:bodyPr/>
                    <a:lstStyle/>
                    <a:p>
                      <a:r>
                        <a:rPr lang="en-US" sz="2000" b="1" dirty="0">
                          <a:solidFill>
                            <a:schemeClr val="accent6"/>
                          </a:solidFill>
                          <a:effectLst/>
                          <a:latin typeface="Calibri" panose="020F0502020204030204" pitchFamily="34" charset="0"/>
                          <a:ea typeface="Calibri" panose="020F0502020204030204" pitchFamily="34" charset="0"/>
                          <a:cs typeface="Calibri" panose="020F0502020204030204" pitchFamily="34" charset="0"/>
                        </a:rPr>
                        <a:t>Sea-ice thickness </a:t>
                      </a:r>
                      <a:endParaRPr lang="en-US" sz="2000" b="1" dirty="0">
                        <a:latin typeface="Calibri" panose="020F0502020204030204" pitchFamily="34" charset="0"/>
                        <a:cs typeface="Calibri" panose="020F0502020204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accent6"/>
                          </a:solidFill>
                          <a:effectLst/>
                          <a:latin typeface="Calibri" panose="020F0502020204030204" pitchFamily="34" charset="0"/>
                          <a:ea typeface="Calibri" panose="020F0502020204030204" pitchFamily="34" charset="0"/>
                          <a:cs typeface="Calibri" panose="020F0502020204030204" pitchFamily="34" charset="0"/>
                        </a:rPr>
                        <a:t>Sea-ice thickness </a:t>
                      </a:r>
                      <a:r>
                        <a:rPr lang="en-US" sz="2000" dirty="0">
                          <a:effectLst/>
                          <a:latin typeface="Calibri" panose="020F0502020204030204" pitchFamily="34" charset="0"/>
                          <a:ea typeface="Calibri" panose="020F0502020204030204" pitchFamily="34" charset="0"/>
                          <a:cs typeface="Calibri" panose="020F0502020204030204" pitchFamily="34" charset="0"/>
                        </a:rPr>
                        <a:t>(</a:t>
                      </a:r>
                      <a:r>
                        <a:rPr lang="en-US" sz="2000" dirty="0" err="1">
                          <a:effectLst/>
                          <a:latin typeface="Calibri" panose="020F0502020204030204" pitchFamily="34" charset="0"/>
                          <a:ea typeface="Calibri" panose="020F0502020204030204" pitchFamily="34" charset="0"/>
                          <a:cs typeface="Calibri" panose="020F0502020204030204" pitchFamily="34" charset="0"/>
                        </a:rPr>
                        <a:t>cm</a:t>
                      </a:r>
                      <a:r>
                        <a:rPr lang="en-US" sz="2000" dirty="0" err="1">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en-US" sz="2000" dirty="0" err="1">
                          <a:effectLst/>
                          <a:latin typeface="Calibri" panose="020F0502020204030204" pitchFamily="34" charset="0"/>
                          <a:ea typeface="Calibri" panose="020F0502020204030204" pitchFamily="34" charset="0"/>
                          <a:cs typeface="Calibri" panose="020F0502020204030204" pitchFamily="34" charset="0"/>
                        </a:rPr>
                        <a:t>m</a:t>
                      </a:r>
                      <a:r>
                        <a:rPr lang="en-US" sz="2000" dirty="0">
                          <a:effectLst/>
                          <a:latin typeface="Calibri" panose="020F0502020204030204" pitchFamily="34" charset="0"/>
                          <a:ea typeface="Calibri" panose="020F0502020204030204" pitchFamily="34" charset="0"/>
                          <a:cs typeface="Calibri" panose="020F0502020204030204" pitchFamily="34" charset="0"/>
                        </a:rPr>
                        <a:t>)  </a:t>
                      </a:r>
                    </a:p>
                  </a:txBody>
                  <a:tcPr/>
                </a:tc>
                <a:tc>
                  <a:txBody>
                    <a:bodyPr/>
                    <a:lstStyle/>
                    <a:p>
                      <a:r>
                        <a:rPr lang="en-US" sz="2000" dirty="0">
                          <a:latin typeface="Calibri" panose="020F0502020204030204" pitchFamily="34" charset="0"/>
                          <a:cs typeface="Calibri" panose="020F0502020204030204" pitchFamily="34" charset="0"/>
                        </a:rPr>
                        <a:t>Sea Ice Thickness </a:t>
                      </a:r>
                    </a:p>
                  </a:txBody>
                  <a:tcPr/>
                </a:tc>
                <a:extLst>
                  <a:ext uri="{0D108BD9-81ED-4DB2-BD59-A6C34878D82A}">
                    <a16:rowId xmlns:a16="http://schemas.microsoft.com/office/drawing/2014/main" val="2172167875"/>
                  </a:ext>
                </a:extLst>
              </a:tr>
              <a:tr h="370840">
                <a:tc>
                  <a:txBody>
                    <a:bodyPr/>
                    <a:lstStyle/>
                    <a:p>
                      <a:r>
                        <a:rPr lang="en-US" sz="2000" b="1" dirty="0">
                          <a:solidFill>
                            <a:schemeClr val="accent6"/>
                          </a:solidFill>
                          <a:effectLst/>
                          <a:latin typeface="Calibri" panose="020F0502020204030204" pitchFamily="34" charset="0"/>
                          <a:ea typeface="Calibri" panose="020F0502020204030204" pitchFamily="34" charset="0"/>
                          <a:cs typeface="Calibri" panose="020F0502020204030204" pitchFamily="34" charset="0"/>
                        </a:rPr>
                        <a:t>Sea-ice cover </a:t>
                      </a:r>
                      <a:endParaRPr lang="en-US" sz="2000" b="1" dirty="0">
                        <a:latin typeface="Calibri" panose="020F0502020204030204" pitchFamily="34" charset="0"/>
                        <a:cs typeface="Calibri" panose="020F0502020204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effectLst/>
                          <a:latin typeface="Calibri" panose="020F0502020204030204" pitchFamily="34" charset="0"/>
                          <a:ea typeface="Calibri" panose="020F0502020204030204" pitchFamily="34" charset="0"/>
                          <a:cs typeface="Calibri" panose="020F0502020204030204" pitchFamily="34" charset="0"/>
                        </a:rPr>
                        <a:t>Sea-ice concentration </a:t>
                      </a:r>
                    </a:p>
                    <a:p>
                      <a:endParaRPr lang="en-US" sz="2000" dirty="0">
                        <a:latin typeface="Calibri" panose="020F0502020204030204" pitchFamily="34" charset="0"/>
                        <a:cs typeface="Calibri" panose="020F0502020204030204" pitchFamily="34" charset="0"/>
                      </a:endParaRPr>
                    </a:p>
                  </a:txBody>
                  <a:tcPr/>
                </a:tc>
                <a:tc>
                  <a:txBody>
                    <a:bodyPr/>
                    <a:lstStyle/>
                    <a:p>
                      <a:r>
                        <a:rPr lang="en-US" sz="2000" dirty="0">
                          <a:latin typeface="Calibri" panose="020F0502020204030204" pitchFamily="34" charset="0"/>
                          <a:cs typeface="Calibri" panose="020F0502020204030204" pitchFamily="34" charset="0"/>
                        </a:rPr>
                        <a:t>Sea Ice Concentration (%): </a:t>
                      </a:r>
                    </a:p>
                  </a:txBody>
                  <a:tcPr/>
                </a:tc>
                <a:extLst>
                  <a:ext uri="{0D108BD9-81ED-4DB2-BD59-A6C34878D82A}">
                    <a16:rowId xmlns:a16="http://schemas.microsoft.com/office/drawing/2014/main" val="240253647"/>
                  </a:ext>
                </a:extLst>
              </a:tr>
              <a:tr h="370840">
                <a:tc>
                  <a:txBody>
                    <a:bodyPr/>
                    <a:lstStyle/>
                    <a:p>
                      <a:r>
                        <a:rPr lang="en-US" sz="2000" b="1"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Sea-ice motion </a:t>
                      </a:r>
                      <a:endParaRPr lang="en-US" sz="2000" b="1" dirty="0">
                        <a:solidFill>
                          <a:srgbClr val="C00000"/>
                        </a:solidFill>
                        <a:latin typeface="Calibri" panose="020F0502020204030204" pitchFamily="34" charset="0"/>
                        <a:cs typeface="Calibri" panose="020F0502020204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C00000"/>
                          </a:solidFill>
                          <a:latin typeface="Calibri" panose="020F0502020204030204" pitchFamily="34" charset="0"/>
                          <a:ea typeface="Calibri" panose="020F0502020204030204" pitchFamily="34" charset="0"/>
                          <a:cs typeface="Calibri" panose="020F0502020204030204" pitchFamily="34" charset="0"/>
                        </a:rPr>
                        <a:t>Sea-ice velocity (km*d-1 </a:t>
                      </a:r>
                      <a:r>
                        <a:rPr lang="en-US" sz="2000" dirty="0">
                          <a:solidFill>
                            <a:srgbClr val="C0000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en-US" sz="2000" dirty="0">
                          <a:solidFill>
                            <a:srgbClr val="C00000"/>
                          </a:solidFill>
                          <a:latin typeface="Calibri" panose="020F0502020204030204" pitchFamily="34" charset="0"/>
                          <a:ea typeface="Calibri" panose="020F0502020204030204" pitchFamily="34" charset="0"/>
                          <a:cs typeface="Calibri" panose="020F0502020204030204" pitchFamily="34" charset="0"/>
                        </a:rPr>
                        <a:t> m * s-1)</a:t>
                      </a:r>
                    </a:p>
                    <a:p>
                      <a:endParaRPr lang="en-US" sz="2000" dirty="0">
                        <a:solidFill>
                          <a:srgbClr val="C00000"/>
                        </a:solidFill>
                        <a:latin typeface="Calibri" panose="020F0502020204030204" pitchFamily="34" charset="0"/>
                        <a:cs typeface="Calibri" panose="020F0502020204030204" pitchFamily="34" charset="0"/>
                      </a:endParaRPr>
                    </a:p>
                  </a:txBody>
                  <a:tcPr/>
                </a:tc>
                <a:tc>
                  <a:txBody>
                    <a:bodyPr/>
                    <a:lstStyle/>
                    <a:p>
                      <a:r>
                        <a:rPr lang="en-US" sz="2000" dirty="0">
                          <a:solidFill>
                            <a:srgbClr val="C00000"/>
                          </a:solidFill>
                          <a:latin typeface="Calibri" panose="020F0502020204030204" pitchFamily="34" charset="0"/>
                          <a:cs typeface="Calibri" panose="020F0502020204030204" pitchFamily="34" charset="0"/>
                        </a:rPr>
                        <a:t>Sea Ice Drift (km/d): </a:t>
                      </a:r>
                    </a:p>
                  </a:txBody>
                  <a:tcPr/>
                </a:tc>
                <a:extLst>
                  <a:ext uri="{0D108BD9-81ED-4DB2-BD59-A6C34878D82A}">
                    <a16:rowId xmlns:a16="http://schemas.microsoft.com/office/drawing/2014/main" val="1763410542"/>
                  </a:ext>
                </a:extLst>
              </a:tr>
              <a:tr h="370840">
                <a:tc>
                  <a:txBody>
                    <a:bodyPr/>
                    <a:lstStyle/>
                    <a:p>
                      <a:r>
                        <a:rPr lang="en-US" sz="2000" b="1" dirty="0">
                          <a:solidFill>
                            <a:schemeClr val="accent6"/>
                          </a:solidFill>
                          <a:effectLst/>
                          <a:latin typeface="Calibri" panose="020F0502020204030204" pitchFamily="34" charset="0"/>
                          <a:ea typeface="Calibri" panose="020F0502020204030204" pitchFamily="34" charset="0"/>
                          <a:cs typeface="Calibri" panose="020F0502020204030204" pitchFamily="34" charset="0"/>
                        </a:rPr>
                        <a:t>Sea ice type </a:t>
                      </a:r>
                      <a:endParaRPr lang="en-US" sz="2000" b="1" dirty="0">
                        <a:latin typeface="Calibri" panose="020F0502020204030204" pitchFamily="34" charset="0"/>
                        <a:cs typeface="Calibri" panose="020F0502020204030204" pitchFamily="34" charset="0"/>
                      </a:endParaRPr>
                    </a:p>
                  </a:txBody>
                  <a:tcPr/>
                </a:tc>
                <a:tc>
                  <a:txBody>
                    <a:bodyPr/>
                    <a:lstStyle/>
                    <a:p>
                      <a:r>
                        <a:rPr lang="en-US" sz="2000" b="0" dirty="0">
                          <a:solidFill>
                            <a:srgbClr val="C00000"/>
                          </a:solidFill>
                          <a:effectLst/>
                          <a:latin typeface="Calibri" panose="020F0502020204030204" pitchFamily="34" charset="0"/>
                          <a:cs typeface="Calibri" panose="020F0502020204030204" pitchFamily="34" charset="0"/>
                        </a:rPr>
                        <a:t>age, roughness, density, </a:t>
                      </a:r>
                      <a:r>
                        <a:rPr lang="en-US" sz="2000" b="0" dirty="0" err="1">
                          <a:solidFill>
                            <a:srgbClr val="C00000"/>
                          </a:solidFill>
                          <a:effectLst/>
                          <a:latin typeface="Calibri" panose="020F0502020204030204" pitchFamily="34" charset="0"/>
                          <a:cs typeface="Calibri" panose="020F0502020204030204" pitchFamily="34" charset="0"/>
                        </a:rPr>
                        <a:t>etc</a:t>
                      </a:r>
                      <a:endParaRPr lang="en-US" sz="2000" dirty="0">
                        <a:solidFill>
                          <a:srgbClr val="C00000"/>
                        </a:solidFill>
                        <a:latin typeface="Calibri" panose="020F0502020204030204" pitchFamily="34" charset="0"/>
                        <a:cs typeface="Calibri" panose="020F0502020204030204" pitchFamily="34" charset="0"/>
                      </a:endParaRPr>
                    </a:p>
                  </a:txBody>
                  <a:tcPr/>
                </a:tc>
                <a:tc>
                  <a:txBody>
                    <a:bodyPr/>
                    <a:lstStyle/>
                    <a:p>
                      <a:r>
                        <a:rPr lang="en-US" sz="2000" dirty="0">
                          <a:latin typeface="Calibri" panose="020F0502020204030204" pitchFamily="34" charset="0"/>
                          <a:cs typeface="Calibri" panose="020F0502020204030204" pitchFamily="34" charset="0"/>
                        </a:rPr>
                        <a:t>Sea Ice Age (d): </a:t>
                      </a:r>
                    </a:p>
                  </a:txBody>
                  <a:tcPr/>
                </a:tc>
                <a:extLst>
                  <a:ext uri="{0D108BD9-81ED-4DB2-BD59-A6C34878D82A}">
                    <a16:rowId xmlns:a16="http://schemas.microsoft.com/office/drawing/2014/main" val="4278584803"/>
                  </a:ext>
                </a:extLst>
              </a:tr>
              <a:tr h="370840">
                <a:tc>
                  <a:txBody>
                    <a:bodyPr/>
                    <a:lstStyle/>
                    <a:p>
                      <a:r>
                        <a:rPr lang="en-US" sz="2000" b="1" dirty="0">
                          <a:solidFill>
                            <a:schemeClr val="accent6"/>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Sea ice characteristics </a:t>
                      </a:r>
                      <a:endParaRPr lang="en-US" sz="2000" b="1" dirty="0">
                        <a:latin typeface="Calibri" panose="020F0502020204030204" pitchFamily="34" charset="0"/>
                        <a:cs typeface="Calibri" panose="020F0502020204030204" pitchFamily="34" charset="0"/>
                      </a:endParaRPr>
                    </a:p>
                  </a:txBody>
                  <a:tcPr/>
                </a:tc>
                <a:tc>
                  <a:txBody>
                    <a:bodyPr/>
                    <a:lstStyle/>
                    <a:p>
                      <a:r>
                        <a:rPr lang="en-US" sz="2000" b="0" i="0" u="none" dirty="0">
                          <a:solidFill>
                            <a:srgbClr val="C00000"/>
                          </a:solidFill>
                          <a:effectLst/>
                          <a:latin typeface="Calibri" panose="020F0502020204030204" pitchFamily="34" charset="0"/>
                          <a:cs typeface="Calibri" panose="020F0502020204030204" pitchFamily="34" charset="0"/>
                        </a:rPr>
                        <a:t>sea-ice surface albedo, </a:t>
                      </a:r>
                      <a:r>
                        <a:rPr lang="en-US" sz="2000" b="0" i="0" u="none" dirty="0" err="1">
                          <a:solidFill>
                            <a:srgbClr val="C00000"/>
                          </a:solidFill>
                          <a:effectLst/>
                          <a:latin typeface="Calibri" panose="020F0502020204030204" pitchFamily="34" charset="0"/>
                          <a:cs typeface="Calibri" panose="020F0502020204030204" pitchFamily="34" charset="0"/>
                        </a:rPr>
                        <a:t>meltpond</a:t>
                      </a:r>
                      <a:r>
                        <a:rPr lang="en-US" sz="2000" b="0" i="0" u="none" dirty="0">
                          <a:solidFill>
                            <a:srgbClr val="C00000"/>
                          </a:solidFill>
                          <a:effectLst/>
                          <a:latin typeface="Calibri" panose="020F0502020204030204" pitchFamily="34" charset="0"/>
                          <a:cs typeface="Calibri" panose="020F0502020204030204" pitchFamily="34" charset="0"/>
                        </a:rPr>
                        <a:t> fraction, </a:t>
                      </a:r>
                      <a:r>
                        <a:rPr lang="en-US" sz="2000" b="0" i="0" u="none" dirty="0" err="1">
                          <a:solidFill>
                            <a:srgbClr val="C00000"/>
                          </a:solidFill>
                          <a:effectLst/>
                          <a:latin typeface="Calibri" panose="020F0502020204030204" pitchFamily="34" charset="0"/>
                          <a:cs typeface="Calibri" panose="020F0502020204030204" pitchFamily="34" charset="0"/>
                        </a:rPr>
                        <a:t>meltpond</a:t>
                      </a:r>
                      <a:r>
                        <a:rPr lang="en-US" sz="2000" b="0" i="0" u="none" dirty="0">
                          <a:solidFill>
                            <a:srgbClr val="C00000"/>
                          </a:solidFill>
                          <a:effectLst/>
                          <a:latin typeface="Calibri" panose="020F0502020204030204" pitchFamily="34" charset="0"/>
                          <a:cs typeface="Calibri" panose="020F0502020204030204" pitchFamily="34" charset="0"/>
                        </a:rPr>
                        <a:t> length scales, relevant snow (on sea ice) variables</a:t>
                      </a:r>
                      <a:endParaRPr lang="en-US" sz="2000" u="none" dirty="0">
                        <a:solidFill>
                          <a:srgbClr val="C00000"/>
                        </a:solidFill>
                        <a:latin typeface="Calibri" panose="020F0502020204030204" pitchFamily="34" charset="0"/>
                        <a:cs typeface="Calibri" panose="020F0502020204030204" pitchFamily="34" charset="0"/>
                      </a:endParaRPr>
                    </a:p>
                  </a:txBody>
                  <a:tcPr/>
                </a:tc>
                <a:tc>
                  <a:txBody>
                    <a:bodyPr/>
                    <a:lstStyle/>
                    <a:p>
                      <a:r>
                        <a:rPr lang="en-US" sz="2000" dirty="0">
                          <a:latin typeface="Calibri" panose="020F0502020204030204" pitchFamily="34" charset="0"/>
                          <a:cs typeface="Calibri" panose="020F0502020204030204" pitchFamily="34" charset="0"/>
                        </a:rPr>
                        <a:t>Sea Ice Surface Albedo (l): </a:t>
                      </a:r>
                    </a:p>
                    <a:p>
                      <a:r>
                        <a:rPr lang="en-US" sz="2000" dirty="0">
                          <a:latin typeface="Calibri" panose="020F0502020204030204" pitchFamily="34" charset="0"/>
                          <a:cs typeface="Calibri" panose="020F0502020204030204" pitchFamily="34" charset="0"/>
                        </a:rPr>
                        <a:t>Snow Depth on Sea Ice (m): </a:t>
                      </a:r>
                    </a:p>
                  </a:txBody>
                  <a:tcPr/>
                </a:tc>
                <a:extLst>
                  <a:ext uri="{0D108BD9-81ED-4DB2-BD59-A6C34878D82A}">
                    <a16:rowId xmlns:a16="http://schemas.microsoft.com/office/drawing/2014/main" val="2314784360"/>
                  </a:ext>
                </a:extLst>
              </a:tr>
            </a:tbl>
          </a:graphicData>
        </a:graphic>
      </p:graphicFrame>
      <p:pic>
        <p:nvPicPr>
          <p:cNvPr id="6" name="Picture 5">
            <a:extLst>
              <a:ext uri="{FF2B5EF4-FFF2-40B4-BE49-F238E27FC236}">
                <a16:creationId xmlns:a16="http://schemas.microsoft.com/office/drawing/2014/main" id="{5195F4AC-C6A4-6BD8-B9A2-B1FEF602F35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95993" y="5857559"/>
            <a:ext cx="896007" cy="993111"/>
          </a:xfrm>
          <a:prstGeom prst="rect">
            <a:avLst/>
          </a:prstGeom>
        </p:spPr>
      </p:pic>
      <p:sp>
        <p:nvSpPr>
          <p:cNvPr id="2" name="Title 1">
            <a:extLst>
              <a:ext uri="{FF2B5EF4-FFF2-40B4-BE49-F238E27FC236}">
                <a16:creationId xmlns:a16="http://schemas.microsoft.com/office/drawing/2014/main" id="{7BCE7E5E-DA9D-54BB-B4FA-14949C92E2B7}"/>
              </a:ext>
            </a:extLst>
          </p:cNvPr>
          <p:cNvSpPr txBox="1">
            <a:spLocks/>
          </p:cNvSpPr>
          <p:nvPr/>
        </p:nvSpPr>
        <p:spPr>
          <a:xfrm>
            <a:off x="502838" y="127319"/>
            <a:ext cx="10972800" cy="731520"/>
          </a:xfrm>
          <a:prstGeom prst="rect">
            <a:avLst/>
          </a:prstGeom>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1F497D"/>
                </a:solidFill>
                <a:effectLst/>
                <a:uLnTx/>
                <a:uFillTx/>
                <a:latin typeface="Calibri"/>
                <a:ea typeface="+mn-ea"/>
                <a:cs typeface="+mn-cs"/>
              </a:rPr>
              <a:t>Updating OSCAR: Nomenclature is Important</a:t>
            </a:r>
          </a:p>
        </p:txBody>
      </p:sp>
    </p:spTree>
    <p:extLst>
      <p:ext uri="{BB962C8B-B14F-4D97-AF65-F5344CB8AC3E}">
        <p14:creationId xmlns:p14="http://schemas.microsoft.com/office/powerpoint/2010/main" val="3814231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6B7A8EC-553A-C322-6C30-95A80CACF508}"/>
              </a:ext>
            </a:extLst>
          </p:cNvPr>
          <p:cNvSpPr/>
          <p:nvPr/>
        </p:nvSpPr>
        <p:spPr>
          <a:xfrm>
            <a:off x="3532472" y="2419016"/>
            <a:ext cx="721894" cy="1636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DB3E75E1-3484-A136-1D53-A8A0ADE7CF66}"/>
              </a:ext>
            </a:extLst>
          </p:cNvPr>
          <p:cNvSpPr txBox="1"/>
          <p:nvPr/>
        </p:nvSpPr>
        <p:spPr>
          <a:xfrm>
            <a:off x="1241804" y="1316999"/>
            <a:ext cx="1020824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Why</a:t>
            </a:r>
            <a:r>
              <a:rPr kumimoji="0" lang="en-US" sz="1800" b="0" i="0" u="none" strike="noStrike" kern="1200" cap="none" spc="0" normalizeH="0" baseline="0" noProof="0" dirty="0">
                <a:ln>
                  <a:noFill/>
                </a:ln>
                <a:solidFill>
                  <a:prstClr val="black"/>
                </a:solidFill>
                <a:effectLst/>
                <a:uLnTx/>
                <a:uFillTx/>
                <a:latin typeface="Calibri"/>
                <a:ea typeface="+mn-ea"/>
                <a:cs typeface="+mn-cs"/>
              </a:rPr>
              <a:t> is there a gap and </a:t>
            </a:r>
            <a:r>
              <a:rPr kumimoji="0" lang="en-US" sz="1800" b="1" i="0" u="none" strike="noStrike" kern="1200" cap="none" spc="0" normalizeH="0" baseline="0" noProof="0" dirty="0">
                <a:ln>
                  <a:noFill/>
                </a:ln>
                <a:solidFill>
                  <a:prstClr val="black"/>
                </a:solidFill>
                <a:effectLst/>
                <a:uLnTx/>
                <a:uFillTx/>
                <a:latin typeface="Calibri"/>
                <a:ea typeface="+mn-ea"/>
                <a:cs typeface="+mn-cs"/>
              </a:rPr>
              <a:t>what</a:t>
            </a:r>
            <a:r>
              <a:rPr kumimoji="0" lang="en-US" sz="1800" b="0" i="0" u="none" strike="noStrike" kern="1200" cap="none" spc="0" normalizeH="0" baseline="0" noProof="0" dirty="0">
                <a:ln>
                  <a:noFill/>
                </a:ln>
                <a:solidFill>
                  <a:prstClr val="black"/>
                </a:solidFill>
                <a:effectLst/>
                <a:uLnTx/>
                <a:uFillTx/>
                <a:latin typeface="Calibri"/>
                <a:ea typeface="+mn-ea"/>
                <a:cs typeface="+mn-cs"/>
              </a:rPr>
              <a:t> are we going to do about it? </a:t>
            </a:r>
            <a:r>
              <a:rPr kumimoji="0" lang="en-US" sz="1800" b="0" i="1" u="none" strike="noStrike" kern="1200" cap="none" spc="0" normalizeH="0" baseline="0" noProof="0" dirty="0">
                <a:ln>
                  <a:noFill/>
                </a:ln>
                <a:solidFill>
                  <a:prstClr val="black"/>
                </a:solidFill>
                <a:effectLst/>
                <a:uLnTx/>
                <a:uFillTx/>
                <a:latin typeface="Calibri"/>
                <a:ea typeface="+mn-ea"/>
                <a:cs typeface="+mn-cs"/>
              </a:rPr>
              <a:t>A portion of the CRYORA  sea ice gaps worksheet:</a:t>
            </a:r>
          </a:p>
        </p:txBody>
      </p:sp>
      <p:pic>
        <p:nvPicPr>
          <p:cNvPr id="3" name="Picture 2" descr="A screenshot of a document&#10;&#10;Description automatically generated with medium confidence">
            <a:extLst>
              <a:ext uri="{FF2B5EF4-FFF2-40B4-BE49-F238E27FC236}">
                <a16:creationId xmlns:a16="http://schemas.microsoft.com/office/drawing/2014/main" id="{E45DF936-DA24-C301-8429-04128BA6A27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7371" y="1961148"/>
            <a:ext cx="11837257" cy="4749566"/>
          </a:xfrm>
          <a:prstGeom prst="rect">
            <a:avLst/>
          </a:prstGeom>
        </p:spPr>
      </p:pic>
      <p:sp>
        <p:nvSpPr>
          <p:cNvPr id="2" name="Title 1">
            <a:extLst>
              <a:ext uri="{FF2B5EF4-FFF2-40B4-BE49-F238E27FC236}">
                <a16:creationId xmlns:a16="http://schemas.microsoft.com/office/drawing/2014/main" id="{27663E43-FCD9-FBE2-509A-A6339A6D5A99}"/>
              </a:ext>
            </a:extLst>
          </p:cNvPr>
          <p:cNvSpPr txBox="1">
            <a:spLocks/>
          </p:cNvSpPr>
          <p:nvPr/>
        </p:nvSpPr>
        <p:spPr>
          <a:xfrm>
            <a:off x="609600" y="319714"/>
            <a:ext cx="10972800" cy="731520"/>
          </a:xfrm>
          <a:prstGeom prst="rect">
            <a:avLst/>
          </a:prstGeom>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1F497D"/>
                </a:solidFill>
                <a:effectLst/>
                <a:uLnTx/>
                <a:uFillTx/>
                <a:latin typeface="Calibri"/>
                <a:ea typeface="+mn-ea"/>
                <a:cs typeface="+mn-cs"/>
              </a:rPr>
              <a:t>Step 6: Determining Priorities and Gaps</a:t>
            </a:r>
          </a:p>
        </p:txBody>
      </p:sp>
    </p:spTree>
    <p:extLst>
      <p:ext uri="{BB962C8B-B14F-4D97-AF65-F5344CB8AC3E}">
        <p14:creationId xmlns:p14="http://schemas.microsoft.com/office/powerpoint/2010/main" val="20294629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FFEFC-E8E9-4C73-B646-FEF6DEBFEFC7}"/>
              </a:ext>
            </a:extLst>
          </p:cNvPr>
          <p:cNvSpPr>
            <a:spLocks noGrp="1"/>
          </p:cNvSpPr>
          <p:nvPr>
            <p:ph type="title"/>
          </p:nvPr>
        </p:nvSpPr>
        <p:spPr>
          <a:xfrm>
            <a:off x="466926" y="257947"/>
            <a:ext cx="10972800" cy="731520"/>
          </a:xfrm>
          <a:ln>
            <a:noFill/>
          </a:ln>
        </p:spPr>
        <p:style>
          <a:lnRef idx="2">
            <a:schemeClr val="accent1"/>
          </a:lnRef>
          <a:fillRef idx="1">
            <a:schemeClr val="lt1"/>
          </a:fillRef>
          <a:effectRef idx="0">
            <a:schemeClr val="accent1"/>
          </a:effectRef>
          <a:fontRef idx="minor">
            <a:schemeClr val="dk1"/>
          </a:fontRef>
        </p:style>
        <p:txBody>
          <a:bodyPr>
            <a:normAutofit/>
          </a:bodyPr>
          <a:lstStyle/>
          <a:p>
            <a:r>
              <a:rPr lang="en-US" sz="3600" dirty="0">
                <a:solidFill>
                  <a:schemeClr val="tx2"/>
                </a:solidFill>
              </a:rPr>
              <a:t>Status of Pilot Project</a:t>
            </a:r>
          </a:p>
        </p:txBody>
      </p:sp>
      <p:pic>
        <p:nvPicPr>
          <p:cNvPr id="5" name="Picture 4" descr="Logo&#10;&#10;Description automatically generated">
            <a:extLst>
              <a:ext uri="{FF2B5EF4-FFF2-40B4-BE49-F238E27FC236}">
                <a16:creationId xmlns:a16="http://schemas.microsoft.com/office/drawing/2014/main" id="{97524EB9-46E9-448B-9877-96F07E18D62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91331" y="6051794"/>
            <a:ext cx="896789" cy="601159"/>
          </a:xfrm>
          <a:prstGeom prst="rect">
            <a:avLst/>
          </a:prstGeom>
        </p:spPr>
      </p:pic>
      <p:sp>
        <p:nvSpPr>
          <p:cNvPr id="6" name="Content Placeholder 5">
            <a:extLst>
              <a:ext uri="{FF2B5EF4-FFF2-40B4-BE49-F238E27FC236}">
                <a16:creationId xmlns:a16="http://schemas.microsoft.com/office/drawing/2014/main" id="{6E8B7459-F4F0-44BA-B649-C157C5B7DAD3}"/>
              </a:ext>
            </a:extLst>
          </p:cNvPr>
          <p:cNvSpPr>
            <a:spLocks noGrp="1"/>
          </p:cNvSpPr>
          <p:nvPr>
            <p:ph idx="1"/>
          </p:nvPr>
        </p:nvSpPr>
        <p:spPr>
          <a:xfrm>
            <a:off x="1489766" y="1148919"/>
            <a:ext cx="10319168" cy="4902875"/>
          </a:xfrm>
        </p:spPr>
        <p:txBody>
          <a:bodyPr>
            <a:noAutofit/>
          </a:bodyPr>
          <a:lstStyle/>
          <a:p>
            <a:pPr>
              <a:spcBef>
                <a:spcPts val="0"/>
              </a:spcBef>
              <a:spcAft>
                <a:spcPts val="1200"/>
              </a:spcAft>
            </a:pPr>
            <a:r>
              <a:rPr lang="en-US" sz="2000" dirty="0"/>
              <a:t>GCW is engaged in a pilot study to assess gaps for the </a:t>
            </a:r>
            <a:r>
              <a:rPr lang="en-US" sz="2000" b="1" i="1" dirty="0"/>
              <a:t>Sea Ice Forecasting and Monitoring </a:t>
            </a:r>
            <a:r>
              <a:rPr lang="en-US" sz="2000" dirty="0"/>
              <a:t>application area. We are adding </a:t>
            </a:r>
            <a:r>
              <a:rPr lang="en-US" sz="2000" b="1" i="1" dirty="0"/>
              <a:t>Cryospheric Climate Monitoring</a:t>
            </a:r>
            <a:r>
              <a:rPr lang="en-US" sz="2000" dirty="0"/>
              <a:t> based on recent work for GCOS. Terrestrial snow will come later. Status of the activity:</a:t>
            </a:r>
          </a:p>
          <a:p>
            <a:pPr lvl="1">
              <a:spcBef>
                <a:spcPts val="0"/>
              </a:spcBef>
            </a:pPr>
            <a:r>
              <a:rPr lang="en-US" sz="2000" dirty="0">
                <a:solidFill>
                  <a:srgbClr val="00B050"/>
                </a:solidFill>
              </a:rPr>
              <a:t>Formed a GCW Task Team for this activity, CRYORA, building on the work of the IGOS Cryosphere Theme.</a:t>
            </a:r>
          </a:p>
          <a:p>
            <a:pPr lvl="1">
              <a:spcBef>
                <a:spcPts val="0"/>
              </a:spcBef>
            </a:pPr>
            <a:r>
              <a:rPr lang="en-US" sz="2000" dirty="0">
                <a:solidFill>
                  <a:srgbClr val="00B050"/>
                </a:solidFill>
              </a:rPr>
              <a:t>Performed a literature review to assess user needs (variables, requirements) and applications;</a:t>
            </a:r>
          </a:p>
          <a:p>
            <a:pPr lvl="1">
              <a:spcBef>
                <a:spcPts val="0"/>
              </a:spcBef>
            </a:pPr>
            <a:r>
              <a:rPr lang="en-US" sz="2000" dirty="0">
                <a:solidFill>
                  <a:srgbClr val="00B050"/>
                </a:solidFill>
              </a:rPr>
              <a:t>Compiled tables of variables, applications, requirements, and sources;</a:t>
            </a:r>
          </a:p>
          <a:p>
            <a:pPr marL="457200" lvl="1" indent="0">
              <a:spcBef>
                <a:spcPts val="0"/>
              </a:spcBef>
              <a:buNone/>
            </a:pPr>
            <a:endParaRPr lang="en-US" sz="2000" dirty="0">
              <a:solidFill>
                <a:srgbClr val="00B050"/>
              </a:solidFill>
            </a:endParaRPr>
          </a:p>
          <a:p>
            <a:pPr lvl="1">
              <a:spcBef>
                <a:spcPts val="0"/>
              </a:spcBef>
            </a:pPr>
            <a:r>
              <a:rPr lang="en-US" sz="2000" dirty="0">
                <a:solidFill>
                  <a:schemeClr val="accent6">
                    <a:lumMod val="75000"/>
                  </a:schemeClr>
                </a:solidFill>
              </a:rPr>
              <a:t>Map applications from the literature to RRR Earth System Application Categories and Application Areas, and reconcile findings with the JET-EOSDE RRR structure;</a:t>
            </a:r>
          </a:p>
          <a:p>
            <a:pPr lvl="1">
              <a:spcBef>
                <a:spcPts val="0"/>
              </a:spcBef>
            </a:pPr>
            <a:r>
              <a:rPr lang="en-US" sz="2000" dirty="0">
                <a:solidFill>
                  <a:schemeClr val="accent6">
                    <a:lumMod val="75000"/>
                  </a:schemeClr>
                </a:solidFill>
              </a:rPr>
              <a:t>Prioritize variables (only sea ice so far);</a:t>
            </a:r>
          </a:p>
          <a:p>
            <a:pPr lvl="1">
              <a:spcBef>
                <a:spcPts val="0"/>
              </a:spcBef>
            </a:pPr>
            <a:endParaRPr lang="en-US" sz="2000" dirty="0">
              <a:solidFill>
                <a:schemeClr val="accent6">
                  <a:lumMod val="75000"/>
                </a:schemeClr>
              </a:solidFill>
            </a:endParaRPr>
          </a:p>
          <a:p>
            <a:pPr lvl="1">
              <a:spcBef>
                <a:spcPts val="0"/>
              </a:spcBef>
            </a:pPr>
            <a:r>
              <a:rPr lang="en-US" sz="2000" dirty="0"/>
              <a:t>Consolidate and refine numerical requirements;</a:t>
            </a:r>
          </a:p>
          <a:p>
            <a:pPr lvl="1">
              <a:spcBef>
                <a:spcPts val="0"/>
              </a:spcBef>
            </a:pPr>
            <a:r>
              <a:rPr lang="en-US" sz="2000" dirty="0"/>
              <a:t>Compile gaps, impact, and recommendations.</a:t>
            </a:r>
          </a:p>
          <a:p>
            <a:pPr lvl="1">
              <a:spcBef>
                <a:spcPts val="0"/>
              </a:spcBef>
            </a:pPr>
            <a:r>
              <a:rPr lang="en-US" sz="2000" dirty="0"/>
              <a:t>Prepare a Statement of Guidance (SoG).</a:t>
            </a:r>
          </a:p>
        </p:txBody>
      </p:sp>
      <p:sp>
        <p:nvSpPr>
          <p:cNvPr id="3" name="Left Brace 2">
            <a:extLst>
              <a:ext uri="{FF2B5EF4-FFF2-40B4-BE49-F238E27FC236}">
                <a16:creationId xmlns:a16="http://schemas.microsoft.com/office/drawing/2014/main" id="{D92C9BA1-4546-98EA-C058-403A3D5EC238}"/>
              </a:ext>
            </a:extLst>
          </p:cNvPr>
          <p:cNvSpPr/>
          <p:nvPr/>
        </p:nvSpPr>
        <p:spPr>
          <a:xfrm>
            <a:off x="1518157" y="2335059"/>
            <a:ext cx="308225" cy="1397341"/>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Left Brace 3">
            <a:extLst>
              <a:ext uri="{FF2B5EF4-FFF2-40B4-BE49-F238E27FC236}">
                <a16:creationId xmlns:a16="http://schemas.microsoft.com/office/drawing/2014/main" id="{2BBCC22C-505B-5CF3-700E-9118F17C4037}"/>
              </a:ext>
            </a:extLst>
          </p:cNvPr>
          <p:cNvSpPr/>
          <p:nvPr/>
        </p:nvSpPr>
        <p:spPr>
          <a:xfrm>
            <a:off x="1517230" y="4172534"/>
            <a:ext cx="308225" cy="698642"/>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Left Brace 6">
            <a:extLst>
              <a:ext uri="{FF2B5EF4-FFF2-40B4-BE49-F238E27FC236}">
                <a16:creationId xmlns:a16="http://schemas.microsoft.com/office/drawing/2014/main" id="{FA29596B-A4F9-ADCA-D06A-A2782A425E7B}"/>
              </a:ext>
            </a:extLst>
          </p:cNvPr>
          <p:cNvSpPr/>
          <p:nvPr/>
        </p:nvSpPr>
        <p:spPr>
          <a:xfrm>
            <a:off x="1522798" y="5342192"/>
            <a:ext cx="302657" cy="869054"/>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59C5336D-03FB-05B1-7718-799BB1F6E39C}"/>
              </a:ext>
            </a:extLst>
          </p:cNvPr>
          <p:cNvSpPr txBox="1"/>
          <p:nvPr/>
        </p:nvSpPr>
        <p:spPr>
          <a:xfrm>
            <a:off x="600963" y="2710563"/>
            <a:ext cx="67518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mn-cs"/>
              </a:rPr>
              <a:t>Done</a:t>
            </a:r>
          </a:p>
        </p:txBody>
      </p:sp>
      <p:sp>
        <p:nvSpPr>
          <p:cNvPr id="12" name="TextBox 11">
            <a:extLst>
              <a:ext uri="{FF2B5EF4-FFF2-40B4-BE49-F238E27FC236}">
                <a16:creationId xmlns:a16="http://schemas.microsoft.com/office/drawing/2014/main" id="{2BF00CC3-7C09-48A0-5DE6-9FA22334C5C4}"/>
              </a:ext>
            </a:extLst>
          </p:cNvPr>
          <p:cNvSpPr txBox="1"/>
          <p:nvPr/>
        </p:nvSpPr>
        <p:spPr>
          <a:xfrm>
            <a:off x="216878" y="4270039"/>
            <a:ext cx="121113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mn-cs"/>
              </a:rPr>
              <a:t>In progress</a:t>
            </a:r>
          </a:p>
        </p:txBody>
      </p:sp>
      <p:sp>
        <p:nvSpPr>
          <p:cNvPr id="13" name="TextBox 12">
            <a:extLst>
              <a:ext uri="{FF2B5EF4-FFF2-40B4-BE49-F238E27FC236}">
                <a16:creationId xmlns:a16="http://schemas.microsoft.com/office/drawing/2014/main" id="{4D645980-A213-678A-56C5-D1912B7155B3}"/>
              </a:ext>
            </a:extLst>
          </p:cNvPr>
          <p:cNvSpPr txBox="1"/>
          <p:nvPr/>
        </p:nvSpPr>
        <p:spPr>
          <a:xfrm>
            <a:off x="553541" y="5266860"/>
            <a:ext cx="93622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mn-cs"/>
              </a:rPr>
              <a:t>Just started</a:t>
            </a:r>
          </a:p>
        </p:txBody>
      </p:sp>
    </p:spTree>
    <p:extLst>
      <p:ext uri="{BB962C8B-B14F-4D97-AF65-F5344CB8AC3E}">
        <p14:creationId xmlns:p14="http://schemas.microsoft.com/office/powerpoint/2010/main" val="23508837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Picture 15" descr="Graphical user interface, application, logo&#10;&#10;Description automatically generated">
            <a:extLst>
              <a:ext uri="{FF2B5EF4-FFF2-40B4-BE49-F238E27FC236}">
                <a16:creationId xmlns:a16="http://schemas.microsoft.com/office/drawing/2014/main" id="{01694655-279A-B590-3294-0DF5803EAE20}"/>
              </a:ext>
            </a:extLst>
          </p:cNvPr>
          <p:cNvPicPr/>
          <p:nvPr/>
        </p:nvPicPr>
        <p:blipFill>
          <a:blip r:embed="rId2" cstate="screen">
            <a:extLst>
              <a:ext uri="{28A0092B-C50C-407E-A947-70E740481C1C}">
                <a14:useLocalDpi xmlns:a14="http://schemas.microsoft.com/office/drawing/2010/main"/>
              </a:ext>
            </a:extLst>
          </a:blip>
          <a:stretch>
            <a:fillRect/>
          </a:stretch>
        </p:blipFill>
        <p:spPr>
          <a:xfrm>
            <a:off x="-212662" y="2333392"/>
            <a:ext cx="7335357" cy="4845432"/>
          </a:xfrm>
          <a:prstGeom prst="rect">
            <a:avLst/>
          </a:prstGeom>
        </p:spPr>
      </p:pic>
      <p:sp>
        <p:nvSpPr>
          <p:cNvPr id="15" name="TextBox 14">
            <a:extLst>
              <a:ext uri="{FF2B5EF4-FFF2-40B4-BE49-F238E27FC236}">
                <a16:creationId xmlns:a16="http://schemas.microsoft.com/office/drawing/2014/main" id="{BC78FC98-A3BF-F71B-8616-21DE1CC672E1}"/>
              </a:ext>
            </a:extLst>
          </p:cNvPr>
          <p:cNvSpPr txBox="1"/>
          <p:nvPr/>
        </p:nvSpPr>
        <p:spPr>
          <a:xfrm>
            <a:off x="-563265" y="2851355"/>
            <a:ext cx="6080973" cy="938719"/>
          </a:xfrm>
          <a:prstGeom prst="rect">
            <a:avLst/>
          </a:prstGeom>
          <a:noFill/>
        </p:spPr>
        <p:txBody>
          <a:bodyPr wrap="square" rtlCol="0">
            <a:spAutoFit/>
          </a:bodyPr>
          <a:lstStyle/>
          <a:p>
            <a:pPr algn="ctr" defTabSz="548627">
              <a:lnSpc>
                <a:spcPts val="6600"/>
              </a:lnSpc>
              <a:defRPr sz="1800"/>
            </a:pPr>
            <a:r>
              <a:rPr lang="hr-HR" sz="6000" spc="-86" dirty="0">
                <a:solidFill>
                  <a:srgbClr val="0070C0"/>
                </a:solidFill>
                <a:latin typeface="+mj-lt"/>
                <a:ea typeface="Verdana" panose="020B0604030504040204" pitchFamily="34" charset="0"/>
                <a:cs typeface="Arial" charset="0"/>
                <a:sym typeface="Montserrat-Regular"/>
              </a:rPr>
              <a:t>Thank you!</a:t>
            </a:r>
            <a:endParaRPr lang="en-US" sz="6000" dirty="0">
              <a:solidFill>
                <a:srgbClr val="0070C0"/>
              </a:solidFill>
              <a:latin typeface="+mj-lt"/>
              <a:ea typeface="Verdana" panose="020B0604030504040204" pitchFamily="34" charset="0"/>
              <a:cs typeface="Arial" charset="0"/>
            </a:endParaRPr>
          </a:p>
        </p:txBody>
      </p:sp>
      <p:pic>
        <p:nvPicPr>
          <p:cNvPr id="1026" name="Picture 2">
            <a:extLst>
              <a:ext uri="{FF2B5EF4-FFF2-40B4-BE49-F238E27FC236}">
                <a16:creationId xmlns:a16="http://schemas.microsoft.com/office/drawing/2014/main" id="{3FE748CB-C0A5-564D-6263-A91CB5FCF3B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974976" y="284671"/>
            <a:ext cx="5687450" cy="62886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92771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pic>
        <p:nvPicPr>
          <p:cNvPr id="314" name="Google Shape;314;p86" descr="Slide2"/>
          <p:cNvPicPr preferRelativeResize="0"/>
          <p:nvPr/>
        </p:nvPicPr>
        <p:blipFill rotWithShape="1">
          <a:blip r:embed="rId3">
            <a:alphaModFix/>
          </a:blip>
          <a:srcRect/>
          <a:stretch/>
        </p:blipFill>
        <p:spPr>
          <a:xfrm>
            <a:off x="1615225" y="0"/>
            <a:ext cx="8587325" cy="6285700"/>
          </a:xfrm>
          <a:prstGeom prst="rect">
            <a:avLst/>
          </a:prstGeom>
          <a:noFill/>
          <a:ln>
            <a:noFill/>
          </a:ln>
        </p:spPr>
      </p:pic>
      <p:sp>
        <p:nvSpPr>
          <p:cNvPr id="315" name="Google Shape;315;p86"/>
          <p:cNvSpPr/>
          <p:nvPr/>
        </p:nvSpPr>
        <p:spPr>
          <a:xfrm>
            <a:off x="3657600" y="1478519"/>
            <a:ext cx="4876800" cy="3505200"/>
          </a:xfrm>
          <a:prstGeom prst="rect">
            <a:avLst/>
          </a:pr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2000"/>
              <a:buFont typeface="Arial"/>
              <a:buNone/>
              <a:tabLst/>
              <a:defRPr/>
            </a:pPr>
            <a:r>
              <a:rPr kumimoji="0" lang="en-US" sz="2000" b="0" i="0" u="none" strike="noStrike" kern="0" cap="none" spc="0" normalizeH="0" baseline="0" noProof="0">
                <a:ln>
                  <a:noFill/>
                </a:ln>
                <a:solidFill>
                  <a:srgbClr val="000000"/>
                </a:solidFill>
                <a:effectLst/>
                <a:uLnTx/>
                <a:uFillTx/>
                <a:latin typeface="Arial"/>
                <a:ea typeface="Arial"/>
                <a:cs typeface="Arial"/>
                <a:sym typeface="Arial"/>
              </a:rPr>
              <a:t>The</a:t>
            </a:r>
            <a:r>
              <a:rPr kumimoji="0" lang="en-US" sz="2000" b="1" i="0" u="none" strike="noStrike" kern="0" cap="none" spc="0" normalizeH="0" baseline="0" noProof="0">
                <a:ln>
                  <a:noFill/>
                </a:ln>
                <a:solidFill>
                  <a:srgbClr val="000000"/>
                </a:solidFill>
                <a:effectLst/>
                <a:uLnTx/>
                <a:uFillTx/>
                <a:latin typeface="Arial"/>
                <a:ea typeface="Arial"/>
                <a:cs typeface="Arial"/>
                <a:sym typeface="Arial"/>
              </a:rPr>
              <a:t> </a:t>
            </a:r>
            <a:r>
              <a:rPr kumimoji="0" lang="en-US" sz="2000" b="1" i="0" u="none" strike="noStrike" kern="0" cap="none" spc="0" normalizeH="0" baseline="0" noProof="0">
                <a:ln>
                  <a:noFill/>
                </a:ln>
                <a:solidFill>
                  <a:srgbClr val="FF0000"/>
                </a:solidFill>
                <a:effectLst/>
                <a:uLnTx/>
                <a:uFillTx/>
                <a:latin typeface="Arial"/>
                <a:ea typeface="Arial"/>
                <a:cs typeface="Arial"/>
                <a:sym typeface="Arial"/>
              </a:rPr>
              <a:t>cryosphere</a:t>
            </a:r>
            <a:r>
              <a:rPr kumimoji="0" lang="en-US" sz="2000" b="0" i="0" u="none" strike="noStrike" kern="0" cap="none" spc="0" normalizeH="0" baseline="0" noProof="0">
                <a:ln>
                  <a:noFill/>
                </a:ln>
                <a:solidFill>
                  <a:srgbClr val="000000"/>
                </a:solidFill>
                <a:effectLst/>
                <a:uLnTx/>
                <a:uFillTx/>
                <a:latin typeface="Arial"/>
                <a:ea typeface="Arial"/>
                <a:cs typeface="Arial"/>
                <a:sym typeface="Arial"/>
              </a:rPr>
              <a:t> collectively describes elements of the earth system containing</a:t>
            </a:r>
            <a:r>
              <a:rPr kumimoji="0" lang="en-US" sz="2000" b="1" i="0" u="none" strike="noStrike" kern="0" cap="none" spc="0" normalizeH="0" baseline="0" noProof="0">
                <a:ln>
                  <a:noFill/>
                </a:ln>
                <a:solidFill>
                  <a:srgbClr val="000000"/>
                </a:solidFill>
                <a:effectLst/>
                <a:uLnTx/>
                <a:uFillTx/>
                <a:latin typeface="Arial"/>
                <a:ea typeface="Arial"/>
                <a:cs typeface="Arial"/>
                <a:sym typeface="Arial"/>
              </a:rPr>
              <a:t> </a:t>
            </a:r>
            <a:r>
              <a:rPr kumimoji="0" lang="en-US" sz="2000" b="1" i="0" u="none" strike="noStrike" kern="0" cap="none" spc="0" normalizeH="0" baseline="0" noProof="0">
                <a:ln>
                  <a:noFill/>
                </a:ln>
                <a:solidFill>
                  <a:srgbClr val="FF0000"/>
                </a:solidFill>
                <a:effectLst/>
                <a:uLnTx/>
                <a:uFillTx/>
                <a:latin typeface="Arial"/>
                <a:ea typeface="Arial"/>
                <a:cs typeface="Arial"/>
                <a:sym typeface="Arial"/>
              </a:rPr>
              <a:t>water in its frozen state</a:t>
            </a:r>
            <a:r>
              <a:rPr kumimoji="0" lang="en-US" sz="2000" b="0" i="0" u="none" strike="noStrike" kern="0" cap="none" spc="0" normalizeH="0" baseline="0" noProof="0">
                <a:ln>
                  <a:noFill/>
                </a:ln>
                <a:solidFill>
                  <a:srgbClr val="000000"/>
                </a:solidFill>
                <a:effectLst/>
                <a:uLnTx/>
                <a:uFillTx/>
                <a:latin typeface="Arial"/>
                <a:ea typeface="Arial"/>
                <a:cs typeface="Arial"/>
                <a:sym typeface="Arial"/>
              </a:rPr>
              <a:t> and includes: </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90000"/>
              </a:lnSpc>
              <a:spcBef>
                <a:spcPts val="400"/>
              </a:spcBef>
              <a:spcAft>
                <a:spcPts val="0"/>
              </a:spcAft>
              <a:buClr>
                <a:srgbClr val="000000"/>
              </a:buClr>
              <a:buSzPts val="2000"/>
              <a:buFont typeface="Arial"/>
              <a:buNone/>
              <a:tabLst/>
              <a:defRPr/>
            </a:pPr>
            <a:endParaRPr kumimoji="0" sz="20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90000"/>
              </a:lnSpc>
              <a:spcBef>
                <a:spcPts val="400"/>
              </a:spcBef>
              <a:spcAft>
                <a:spcPts val="0"/>
              </a:spcAft>
              <a:buClr>
                <a:srgbClr val="000000"/>
              </a:buClr>
              <a:buSzPts val="2000"/>
              <a:buFont typeface="Arial"/>
              <a:buNone/>
              <a:tabLst/>
              <a:defRPr/>
            </a:pPr>
            <a:r>
              <a:rPr kumimoji="0" lang="en-US" sz="2000" b="1" i="0" u="none" strike="noStrike" kern="0" cap="none" spc="0" normalizeH="0" baseline="0" noProof="0">
                <a:ln>
                  <a:noFill/>
                </a:ln>
                <a:solidFill>
                  <a:srgbClr val="000000"/>
                </a:solidFill>
                <a:effectLst/>
                <a:uLnTx/>
                <a:uFillTx/>
                <a:latin typeface="Arial"/>
                <a:ea typeface="Arial"/>
                <a:cs typeface="Arial"/>
                <a:sym typeface="Arial"/>
              </a:rPr>
              <a:t>solid precipitation, snow cover, sea ice, lake and river ice, glaciers, ice caps, ice sheets, ice shelves, permafrost and seasonally frozen ground</a:t>
            </a:r>
            <a:r>
              <a:rPr kumimoji="0" lang="en-US" sz="2000" b="0" i="0" u="none" strike="noStrike" kern="0" cap="none" spc="0" normalizeH="0" baseline="0" noProof="0">
                <a:ln>
                  <a:noFill/>
                </a:ln>
                <a:solidFill>
                  <a:srgbClr val="000000"/>
                </a:solidFill>
                <a:effectLst/>
                <a:uLnTx/>
                <a:uFillTx/>
                <a:latin typeface="Arial"/>
                <a:ea typeface="Arial"/>
                <a:cs typeface="Arial"/>
                <a:sym typeface="Arial"/>
              </a:rPr>
              <a:t>.</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90000"/>
              </a:lnSpc>
              <a:spcBef>
                <a:spcPts val="400"/>
              </a:spcBef>
              <a:spcAft>
                <a:spcPts val="0"/>
              </a:spcAft>
              <a:buClr>
                <a:srgbClr val="000000"/>
              </a:buClr>
              <a:buSzPts val="2000"/>
              <a:buFont typeface="Arial"/>
              <a:buNone/>
              <a:tabLst/>
              <a:defRPr/>
            </a:pPr>
            <a:endParaRPr kumimoji="0" sz="20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90000"/>
              </a:lnSpc>
              <a:spcBef>
                <a:spcPts val="400"/>
              </a:spcBef>
              <a:spcAft>
                <a:spcPts val="0"/>
              </a:spcAft>
              <a:buClr>
                <a:srgbClr val="000000"/>
              </a:buClr>
              <a:buSzPts val="2000"/>
              <a:buFont typeface="Arial"/>
              <a:buNone/>
              <a:tabLst/>
              <a:defRPr/>
            </a:pPr>
            <a:r>
              <a:rPr kumimoji="0" lang="en-US" sz="2000" b="0" i="0" u="none" strike="noStrike" kern="0" cap="none" spc="0" normalizeH="0" baseline="0" noProof="0">
                <a:ln>
                  <a:noFill/>
                </a:ln>
                <a:solidFill>
                  <a:srgbClr val="000000"/>
                </a:solidFill>
                <a:effectLst/>
                <a:uLnTx/>
                <a:uFillTx/>
                <a:latin typeface="Arial"/>
                <a:ea typeface="Arial"/>
                <a:cs typeface="Arial"/>
                <a:sym typeface="Arial"/>
              </a:rPr>
              <a:t>The cryosphere is </a:t>
            </a:r>
            <a:r>
              <a:rPr kumimoji="0" lang="en-US" sz="2000" b="1" i="0" u="none" strike="noStrike" kern="0" cap="none" spc="0" normalizeH="0" baseline="0" noProof="0">
                <a:ln>
                  <a:noFill/>
                </a:ln>
                <a:solidFill>
                  <a:srgbClr val="FF0000"/>
                </a:solidFill>
                <a:effectLst/>
                <a:uLnTx/>
                <a:uFillTx/>
                <a:latin typeface="Arial"/>
                <a:ea typeface="Arial"/>
                <a:cs typeface="Arial"/>
                <a:sym typeface="Arial"/>
              </a:rPr>
              <a:t>global</a:t>
            </a:r>
            <a:r>
              <a:rPr kumimoji="0" lang="en-US" sz="2000" b="0" i="0" u="none" strike="noStrike" kern="0" cap="none" spc="0" normalizeH="0" baseline="0" noProof="0">
                <a:ln>
                  <a:noFill/>
                </a:ln>
                <a:solidFill>
                  <a:srgbClr val="000000"/>
                </a:solidFill>
                <a:effectLst/>
                <a:uLnTx/>
                <a:uFillTx/>
                <a:latin typeface="Arial"/>
                <a:ea typeface="Arial"/>
                <a:cs typeface="Arial"/>
                <a:sym typeface="Arial"/>
              </a:rPr>
              <a:t>, ~100 countries </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90000"/>
              </a:lnSpc>
              <a:spcBef>
                <a:spcPts val="400"/>
              </a:spcBef>
              <a:spcAft>
                <a:spcPts val="0"/>
              </a:spcAft>
              <a:buClr>
                <a:srgbClr val="000000"/>
              </a:buClr>
              <a:buSzPts val="2000"/>
              <a:buFont typeface="Arial"/>
              <a:buNone/>
              <a:tabLst/>
              <a:defRPr/>
            </a:pPr>
            <a:r>
              <a:rPr kumimoji="0" lang="en-US" sz="2000" b="0" i="0" u="none" strike="noStrike" kern="0" cap="none" spc="0" normalizeH="0" baseline="0" noProof="0">
                <a:ln>
                  <a:noFill/>
                </a:ln>
                <a:solidFill>
                  <a:srgbClr val="000000"/>
                </a:solidFill>
                <a:effectLst/>
                <a:uLnTx/>
                <a:uFillTx/>
                <a:latin typeface="Arial"/>
                <a:ea typeface="Arial"/>
                <a:cs typeface="Arial"/>
                <a:sym typeface="Arial"/>
              </a:rPr>
              <a:t> </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90000"/>
              </a:lnSpc>
              <a:spcBef>
                <a:spcPts val="400"/>
              </a:spcBef>
              <a:spcAft>
                <a:spcPts val="0"/>
              </a:spcAft>
              <a:buClr>
                <a:srgbClr val="000000"/>
              </a:buClr>
              <a:buSzPts val="2000"/>
              <a:buFont typeface="Arial"/>
              <a:buNone/>
              <a:tabLst/>
              <a:defRPr/>
            </a:pPr>
            <a:endParaRPr kumimoji="0" sz="20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3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3"/>
          <p:cNvSpPr txBox="1"/>
          <p:nvPr/>
        </p:nvSpPr>
        <p:spPr>
          <a:xfrm>
            <a:off x="1836008" y="284647"/>
            <a:ext cx="8651539" cy="523210"/>
          </a:xfrm>
          <a:prstGeom prst="rect">
            <a:avLst/>
          </a:prstGeom>
          <a:solidFill>
            <a:srgbClr val="002850"/>
          </a:solidFill>
          <a:ln w="10000" cap="flat" cmpd="sng">
            <a:solidFill>
              <a:srgbClr val="39639D"/>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FFFFFF"/>
                </a:solidFill>
                <a:effectLst/>
                <a:uLnTx/>
                <a:uFillTx/>
                <a:latin typeface="Arial"/>
                <a:ea typeface="Arial"/>
                <a:cs typeface="Arial"/>
                <a:sym typeface="Arial"/>
              </a:rPr>
              <a:t>Importance of the Cryosphere</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323" name="Google Shape;323;p3" descr="Screen Shot 2015-02-22 at 11.12.49 AM.png"/>
          <p:cNvPicPr preferRelativeResize="0"/>
          <p:nvPr/>
        </p:nvPicPr>
        <p:blipFill rotWithShape="1">
          <a:blip r:embed="rId3">
            <a:alphaModFix/>
          </a:blip>
          <a:srcRect/>
          <a:stretch/>
        </p:blipFill>
        <p:spPr>
          <a:xfrm>
            <a:off x="1740875" y="1044550"/>
            <a:ext cx="9112200" cy="5152401"/>
          </a:xfrm>
          <a:prstGeom prst="rect">
            <a:avLst/>
          </a:prstGeom>
          <a:noFill/>
          <a:ln>
            <a:noFill/>
          </a:ln>
        </p:spPr>
      </p:pic>
      <p:pic>
        <p:nvPicPr>
          <p:cNvPr id="324" name="Google Shape;324;p3" descr="Screen Shot 2015-04-21 at 1.10.54 PM.png"/>
          <p:cNvPicPr preferRelativeResize="0"/>
          <p:nvPr/>
        </p:nvPicPr>
        <p:blipFill rotWithShape="1">
          <a:blip r:embed="rId4">
            <a:alphaModFix/>
          </a:blip>
          <a:srcRect/>
          <a:stretch/>
        </p:blipFill>
        <p:spPr>
          <a:xfrm>
            <a:off x="4922302" y="1510319"/>
            <a:ext cx="2779225" cy="1651958"/>
          </a:xfrm>
          <a:prstGeom prst="rect">
            <a:avLst/>
          </a:prstGeom>
          <a:noFill/>
          <a:ln>
            <a:noFill/>
          </a:ln>
        </p:spPr>
      </p:pic>
      <p:sp>
        <p:nvSpPr>
          <p:cNvPr id="325" name="Google Shape;325;p3"/>
          <p:cNvSpPr/>
          <p:nvPr/>
        </p:nvSpPr>
        <p:spPr>
          <a:xfrm>
            <a:off x="2394031" y="3525114"/>
            <a:ext cx="2509710" cy="241135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endParaRPr kumimoji="0" sz="1600" b="1" i="0" u="none" strike="noStrike" kern="0" cap="none" spc="0" normalizeH="0" baseline="0" noProof="0">
              <a:ln>
                <a:noFill/>
              </a:ln>
              <a:solidFill>
                <a:srgbClr val="FFFFFF"/>
              </a:solidFill>
              <a:effectLst/>
              <a:uLnTx/>
              <a:uFillTx/>
              <a:latin typeface="Times New Roman"/>
              <a:ea typeface="Times New Roman"/>
              <a:cs typeface="Times New Roman"/>
              <a:sym typeface="Times New Roman"/>
            </a:endParaRPr>
          </a:p>
        </p:txBody>
      </p:sp>
      <p:pic>
        <p:nvPicPr>
          <p:cNvPr id="326" name="Google Shape;326;p3" descr="Screen Shot 2015-04-21 at 1.41.26 PM.png"/>
          <p:cNvPicPr preferRelativeResize="0"/>
          <p:nvPr/>
        </p:nvPicPr>
        <p:blipFill rotWithShape="1">
          <a:blip r:embed="rId5">
            <a:alphaModFix/>
          </a:blip>
          <a:srcRect/>
          <a:stretch/>
        </p:blipFill>
        <p:spPr>
          <a:xfrm>
            <a:off x="704702" y="3659475"/>
            <a:ext cx="3974548" cy="2411350"/>
          </a:xfrm>
          <a:prstGeom prst="rect">
            <a:avLst/>
          </a:prstGeom>
          <a:noFill/>
          <a:ln>
            <a:noFill/>
          </a:ln>
        </p:spPr>
      </p:pic>
      <p:sp>
        <p:nvSpPr>
          <p:cNvPr id="327" name="Google Shape;327;p3"/>
          <p:cNvSpPr/>
          <p:nvPr/>
        </p:nvSpPr>
        <p:spPr>
          <a:xfrm>
            <a:off x="4972988" y="3458300"/>
            <a:ext cx="2509710" cy="241135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endParaRPr kumimoji="0" sz="1600" b="1" i="0" u="none" strike="noStrike" kern="0" cap="none" spc="0" normalizeH="0" baseline="0" noProof="0">
              <a:ln>
                <a:noFill/>
              </a:ln>
              <a:solidFill>
                <a:srgbClr val="FFFFFF"/>
              </a:solidFill>
              <a:effectLst/>
              <a:uLnTx/>
              <a:uFillTx/>
              <a:latin typeface="Times New Roman"/>
              <a:ea typeface="Times New Roman"/>
              <a:cs typeface="Times New Roman"/>
              <a:sym typeface="Times New Roman"/>
            </a:endParaRPr>
          </a:p>
        </p:txBody>
      </p:sp>
      <p:pic>
        <p:nvPicPr>
          <p:cNvPr id="328" name="Google Shape;328;p3" descr="Screen Shot 2015-04-21 at 1.45.29 PM.png"/>
          <p:cNvPicPr preferRelativeResize="0"/>
          <p:nvPr/>
        </p:nvPicPr>
        <p:blipFill rotWithShape="1">
          <a:blip r:embed="rId6">
            <a:alphaModFix/>
          </a:blip>
          <a:srcRect/>
          <a:stretch/>
        </p:blipFill>
        <p:spPr>
          <a:xfrm>
            <a:off x="4907462" y="3332822"/>
            <a:ext cx="2656500" cy="33170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4"/>
          <p:cNvSpPr txBox="1"/>
          <p:nvPr/>
        </p:nvSpPr>
        <p:spPr>
          <a:xfrm>
            <a:off x="1836008" y="294272"/>
            <a:ext cx="8651539" cy="523210"/>
          </a:xfrm>
          <a:prstGeom prst="rect">
            <a:avLst/>
          </a:prstGeom>
          <a:solidFill>
            <a:srgbClr val="002850"/>
          </a:solidFill>
          <a:ln w="10000" cap="flat" cmpd="sng">
            <a:solidFill>
              <a:srgbClr val="39639D"/>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FFFFFF"/>
                </a:solidFill>
                <a:effectLst/>
                <a:uLnTx/>
                <a:uFillTx/>
                <a:latin typeface="Arial"/>
                <a:ea typeface="Arial"/>
                <a:cs typeface="Arial"/>
                <a:sym typeface="Arial"/>
              </a:rPr>
              <a:t>Importance of the Cryosphere</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335" name="Google Shape;335;p4" descr="Screen Shot 2015-02-22 at 11.12.29 AM.png"/>
          <p:cNvPicPr preferRelativeResize="0"/>
          <p:nvPr/>
        </p:nvPicPr>
        <p:blipFill rotWithShape="1">
          <a:blip r:embed="rId3">
            <a:alphaModFix/>
          </a:blip>
          <a:srcRect/>
          <a:stretch/>
        </p:blipFill>
        <p:spPr>
          <a:xfrm>
            <a:off x="1815251" y="1276425"/>
            <a:ext cx="8351699" cy="5336026"/>
          </a:xfrm>
          <a:prstGeom prst="rect">
            <a:avLst/>
          </a:prstGeom>
          <a:noFill/>
          <a:ln>
            <a:noFill/>
          </a:ln>
        </p:spPr>
      </p:pic>
      <p:pic>
        <p:nvPicPr>
          <p:cNvPr id="336" name="Google Shape;336;p4" descr="Screen Shot 2015-04-21 at 1.08.06 PM.png"/>
          <p:cNvPicPr preferRelativeResize="0"/>
          <p:nvPr/>
        </p:nvPicPr>
        <p:blipFill rotWithShape="1">
          <a:blip r:embed="rId4">
            <a:alphaModFix/>
          </a:blip>
          <a:srcRect/>
          <a:stretch/>
        </p:blipFill>
        <p:spPr>
          <a:xfrm>
            <a:off x="7263550" y="3870276"/>
            <a:ext cx="3662800" cy="23526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5"/>
          <p:cNvSpPr txBox="1"/>
          <p:nvPr/>
        </p:nvSpPr>
        <p:spPr>
          <a:xfrm>
            <a:off x="1839676" y="313523"/>
            <a:ext cx="8651539" cy="523210"/>
          </a:xfrm>
          <a:prstGeom prst="rect">
            <a:avLst/>
          </a:prstGeom>
          <a:solidFill>
            <a:srgbClr val="002850"/>
          </a:solidFill>
          <a:ln w="10000" cap="flat" cmpd="sng">
            <a:solidFill>
              <a:srgbClr val="39639D"/>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FFFFFF"/>
                </a:solidFill>
                <a:effectLst/>
                <a:uLnTx/>
                <a:uFillTx/>
                <a:latin typeface="Arial"/>
                <a:ea typeface="Arial"/>
                <a:cs typeface="Arial"/>
                <a:sym typeface="Arial"/>
              </a:rPr>
              <a:t>Importance of the Cryosphere</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343" name="Google Shape;343;p5" descr="Screen Shot 2015-02-22 at 11.12.16 AM.png"/>
          <p:cNvPicPr preferRelativeResize="0"/>
          <p:nvPr/>
        </p:nvPicPr>
        <p:blipFill rotWithShape="1">
          <a:blip r:embed="rId3">
            <a:alphaModFix/>
          </a:blip>
          <a:srcRect/>
          <a:stretch/>
        </p:blipFill>
        <p:spPr>
          <a:xfrm>
            <a:off x="2033124" y="1459351"/>
            <a:ext cx="8096500" cy="51051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88"/>
          <p:cNvSpPr txBox="1">
            <a:spLocks noGrp="1"/>
          </p:cNvSpPr>
          <p:nvPr>
            <p:ph type="title"/>
          </p:nvPr>
        </p:nvSpPr>
        <p:spPr>
          <a:xfrm>
            <a:off x="1293278" y="249160"/>
            <a:ext cx="7521127" cy="43490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SzPts val="1400"/>
              <a:buNone/>
            </a:pPr>
            <a:r>
              <a:rPr lang="en-US" sz="4000" b="0" dirty="0">
                <a:solidFill>
                  <a:schemeClr val="dk1"/>
                </a:solidFill>
                <a:latin typeface="Calibri"/>
                <a:ea typeface="Calibri"/>
                <a:cs typeface="Calibri"/>
                <a:sym typeface="Calibri"/>
              </a:rPr>
              <a:t>The NESDIS Cryosphere</a:t>
            </a:r>
            <a:endParaRPr dirty="0"/>
          </a:p>
        </p:txBody>
      </p:sp>
      <p:pic>
        <p:nvPicPr>
          <p:cNvPr id="481" name="Google Shape;481;p88" descr="circles.jpg"/>
          <p:cNvPicPr preferRelativeResize="0"/>
          <p:nvPr/>
        </p:nvPicPr>
        <p:blipFill rotWithShape="1">
          <a:blip r:embed="rId3">
            <a:alphaModFix/>
          </a:blip>
          <a:srcRect/>
          <a:stretch/>
        </p:blipFill>
        <p:spPr>
          <a:xfrm>
            <a:off x="3845453" y="858966"/>
            <a:ext cx="4968952" cy="5386723"/>
          </a:xfrm>
          <a:prstGeom prst="rect">
            <a:avLst/>
          </a:prstGeom>
          <a:noFill/>
          <a:ln>
            <a:noFill/>
          </a:ln>
        </p:spPr>
      </p:pic>
      <p:sp>
        <p:nvSpPr>
          <p:cNvPr id="482" name="Google Shape;482;p88"/>
          <p:cNvSpPr txBox="1"/>
          <p:nvPr/>
        </p:nvSpPr>
        <p:spPr>
          <a:xfrm>
            <a:off x="7059461" y="1284134"/>
            <a:ext cx="201850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a:ln>
                  <a:noFill/>
                </a:ln>
                <a:solidFill>
                  <a:srgbClr val="000000"/>
                </a:solidFill>
                <a:effectLst/>
                <a:uLnTx/>
                <a:uFillTx/>
                <a:latin typeface="Arial"/>
                <a:ea typeface="Arial"/>
                <a:cs typeface="Arial"/>
                <a:sym typeface="Arial"/>
              </a:rPr>
              <a:t>River and lake ice</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83" name="Google Shape;483;p88"/>
          <p:cNvSpPr txBox="1"/>
          <p:nvPr/>
        </p:nvSpPr>
        <p:spPr>
          <a:xfrm>
            <a:off x="8614141" y="2496986"/>
            <a:ext cx="954107"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a:ln>
                  <a:noFill/>
                </a:ln>
                <a:solidFill>
                  <a:srgbClr val="000000"/>
                </a:solidFill>
                <a:effectLst/>
                <a:uLnTx/>
                <a:uFillTx/>
                <a:latin typeface="Arial"/>
                <a:ea typeface="Arial"/>
                <a:cs typeface="Arial"/>
                <a:sym typeface="Arial"/>
              </a:rPr>
              <a:t>Sea ice</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84" name="Google Shape;484;p88"/>
          <p:cNvSpPr txBox="1"/>
          <p:nvPr/>
        </p:nvSpPr>
        <p:spPr>
          <a:xfrm>
            <a:off x="8616062" y="4260399"/>
            <a:ext cx="761747"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a:ln>
                  <a:noFill/>
                </a:ln>
                <a:solidFill>
                  <a:srgbClr val="000000"/>
                </a:solidFill>
                <a:effectLst/>
                <a:uLnTx/>
                <a:uFillTx/>
                <a:latin typeface="Arial"/>
                <a:ea typeface="Arial"/>
                <a:cs typeface="Arial"/>
                <a:sym typeface="Arial"/>
              </a:rPr>
              <a:t>Snow</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85" name="Google Shape;485;p88"/>
          <p:cNvSpPr txBox="1"/>
          <p:nvPr/>
        </p:nvSpPr>
        <p:spPr>
          <a:xfrm>
            <a:off x="4741093" y="5793524"/>
            <a:ext cx="103105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C00000"/>
              </a:buClr>
              <a:buSzPts val="1800"/>
              <a:buFont typeface="Arial"/>
              <a:buNone/>
              <a:tabLst/>
              <a:defRPr/>
            </a:pPr>
            <a:r>
              <a:rPr kumimoji="0" lang="en-US" sz="1800" b="0" i="0" u="none" strike="noStrike" kern="0" cap="none" spc="0" normalizeH="0" baseline="0" noProof="0">
                <a:ln>
                  <a:noFill/>
                </a:ln>
                <a:solidFill>
                  <a:srgbClr val="C00000"/>
                </a:solidFill>
                <a:effectLst/>
                <a:uLnTx/>
                <a:uFillTx/>
                <a:latin typeface="Arial"/>
                <a:ea typeface="Arial"/>
                <a:cs typeface="Arial"/>
                <a:sym typeface="Arial"/>
              </a:rPr>
              <a:t>Glaciers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86" name="Google Shape;486;p88"/>
          <p:cNvSpPr txBox="1"/>
          <p:nvPr/>
        </p:nvSpPr>
        <p:spPr>
          <a:xfrm>
            <a:off x="2027999" y="4168066"/>
            <a:ext cx="2047454" cy="92333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C00000"/>
              </a:buClr>
              <a:buSzPts val="1800"/>
              <a:buFont typeface="Arial"/>
              <a:buNone/>
              <a:tabLst/>
              <a:defRPr/>
            </a:pPr>
            <a:r>
              <a:rPr kumimoji="0" lang="en-US" sz="1800" b="0" i="0" u="none" strike="noStrike" kern="0" cap="none" spc="0" normalizeH="0" baseline="0" noProof="0">
                <a:ln>
                  <a:noFill/>
                </a:ln>
                <a:solidFill>
                  <a:srgbClr val="C00000"/>
                </a:solidFill>
                <a:effectLst/>
                <a:uLnTx/>
                <a:uFillTx/>
                <a:latin typeface="Arial"/>
                <a:ea typeface="Arial"/>
                <a:cs typeface="Arial"/>
                <a:sym typeface="Arial"/>
              </a:rPr>
              <a:t>Permafrost and seasonally-frozen ground</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87" name="Google Shape;487;p88"/>
          <p:cNvSpPr txBox="1"/>
          <p:nvPr/>
        </p:nvSpPr>
        <p:spPr>
          <a:xfrm>
            <a:off x="2626502" y="2127302"/>
            <a:ext cx="1314051" cy="92333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C00000"/>
              </a:buClr>
              <a:buSzPts val="1800"/>
              <a:buFont typeface="Arial"/>
              <a:buNone/>
              <a:tabLst/>
              <a:defRPr/>
            </a:pPr>
            <a:r>
              <a:rPr kumimoji="0" lang="en-US" sz="1800" b="0" i="0" u="none" strike="noStrike" kern="0" cap="none" spc="0" normalizeH="0" baseline="0" noProof="0">
                <a:ln>
                  <a:noFill/>
                </a:ln>
                <a:solidFill>
                  <a:srgbClr val="C00000"/>
                </a:solidFill>
                <a:effectLst/>
                <a:uLnTx/>
                <a:uFillTx/>
                <a:latin typeface="Arial"/>
                <a:ea typeface="Arial"/>
                <a:cs typeface="Arial"/>
                <a:sym typeface="Arial"/>
              </a:rPr>
              <a:t>Ice sheets, ice caps, ice shelves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88" name="Google Shape;488;p88"/>
          <p:cNvSpPr txBox="1"/>
          <p:nvPr/>
        </p:nvSpPr>
        <p:spPr>
          <a:xfrm>
            <a:off x="9348473" y="1176412"/>
            <a:ext cx="492443"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B050"/>
              </a:buClr>
              <a:buSzPts val="3200"/>
              <a:buFont typeface="Arial"/>
              <a:buNone/>
              <a:tabLst/>
              <a:defRPr/>
            </a:pPr>
            <a:r>
              <a:rPr kumimoji="0" lang="en-US" sz="3200" b="1" i="0" u="none" strike="noStrike" kern="0" cap="none" spc="0" normalizeH="0" baseline="0" noProof="0">
                <a:ln>
                  <a:noFill/>
                </a:ln>
                <a:solidFill>
                  <a:srgbClr val="00B050"/>
                </a:solidFill>
                <a:effectLst/>
                <a:uLnTx/>
                <a:uFillTx/>
                <a:latin typeface="Arial"/>
                <a:ea typeface="Arial"/>
                <a:cs typeface="Arial"/>
                <a:sym typeface="Arial"/>
              </a:rPr>
              <a:t>✓</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89" name="Google Shape;489;p88"/>
          <p:cNvSpPr txBox="1"/>
          <p:nvPr/>
        </p:nvSpPr>
        <p:spPr>
          <a:xfrm>
            <a:off x="9731901" y="2368517"/>
            <a:ext cx="492443"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B050"/>
              </a:buClr>
              <a:buSzPts val="3200"/>
              <a:buFont typeface="Arial"/>
              <a:buNone/>
              <a:tabLst/>
              <a:defRPr/>
            </a:pPr>
            <a:r>
              <a:rPr kumimoji="0" lang="en-US" sz="3200" b="1" i="0" u="none" strike="noStrike" kern="0" cap="none" spc="0" normalizeH="0" baseline="0" noProof="0">
                <a:ln>
                  <a:noFill/>
                </a:ln>
                <a:solidFill>
                  <a:srgbClr val="00B050"/>
                </a:solidFill>
                <a:effectLst/>
                <a:uLnTx/>
                <a:uFillTx/>
                <a:latin typeface="Arial"/>
                <a:ea typeface="Arial"/>
                <a:cs typeface="Arial"/>
                <a:sym typeface="Arial"/>
              </a:rPr>
              <a:t>✓</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90" name="Google Shape;490;p88"/>
          <p:cNvSpPr txBox="1"/>
          <p:nvPr/>
        </p:nvSpPr>
        <p:spPr>
          <a:xfrm>
            <a:off x="9546115" y="4152677"/>
            <a:ext cx="492443"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B050"/>
              </a:buClr>
              <a:buSzPts val="3200"/>
              <a:buFont typeface="Arial"/>
              <a:buNone/>
              <a:tabLst/>
              <a:defRPr/>
            </a:pPr>
            <a:r>
              <a:rPr kumimoji="0" lang="en-US" sz="3200" b="1" i="0" u="none" strike="noStrike" kern="0" cap="none" spc="0" normalizeH="0" baseline="0" noProof="0">
                <a:ln>
                  <a:noFill/>
                </a:ln>
                <a:solidFill>
                  <a:srgbClr val="00B050"/>
                </a:solidFill>
                <a:effectLst/>
                <a:uLnTx/>
                <a:uFillTx/>
                <a:latin typeface="Arial"/>
                <a:ea typeface="Arial"/>
                <a:cs typeface="Arial"/>
                <a:sym typeface="Arial"/>
              </a:rPr>
              <a:t>✓</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91" name="Google Shape;491;p88"/>
          <p:cNvSpPr txBox="1"/>
          <p:nvPr/>
        </p:nvSpPr>
        <p:spPr>
          <a:xfrm>
            <a:off x="2003285" y="2315915"/>
            <a:ext cx="478016" cy="5232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C00000"/>
              </a:buClr>
              <a:buSzPts val="2800"/>
              <a:buFont typeface="Arial"/>
              <a:buNone/>
              <a:tabLst/>
              <a:defRPr/>
            </a:pPr>
            <a:r>
              <a:rPr kumimoji="0" lang="en-US" sz="2800" b="0" i="0" u="none" strike="noStrike" kern="0" cap="none" spc="0" normalizeH="0" baseline="0" noProof="0">
                <a:ln>
                  <a:noFill/>
                </a:ln>
                <a:solidFill>
                  <a:srgbClr val="C00000"/>
                </a:solidFill>
                <a:effectLst/>
                <a:uLnTx/>
                <a:uFillTx/>
                <a:latin typeface="Arial"/>
                <a:ea typeface="Arial"/>
                <a:cs typeface="Arial"/>
                <a:sym typeface="Arial"/>
              </a:rPr>
              <a:t>✘</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92" name="Google Shape;492;p88"/>
          <p:cNvSpPr txBox="1"/>
          <p:nvPr/>
        </p:nvSpPr>
        <p:spPr>
          <a:xfrm>
            <a:off x="1549983" y="4393278"/>
            <a:ext cx="478016" cy="5232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C00000"/>
              </a:buClr>
              <a:buSzPts val="2800"/>
              <a:buFont typeface="Arial"/>
              <a:buNone/>
              <a:tabLst/>
              <a:defRPr/>
            </a:pPr>
            <a:r>
              <a:rPr kumimoji="0" lang="en-US" sz="2800" b="0" i="0" u="none" strike="noStrike" kern="0" cap="none" spc="0" normalizeH="0" baseline="0" noProof="0">
                <a:ln>
                  <a:noFill/>
                </a:ln>
                <a:solidFill>
                  <a:srgbClr val="C00000"/>
                </a:solidFill>
                <a:effectLst/>
                <a:uLnTx/>
                <a:uFillTx/>
                <a:latin typeface="Arial"/>
                <a:ea typeface="Arial"/>
                <a:cs typeface="Arial"/>
                <a:sym typeface="Arial"/>
              </a:rPr>
              <a:t>✘</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93" name="Google Shape;493;p88"/>
          <p:cNvSpPr txBox="1"/>
          <p:nvPr/>
        </p:nvSpPr>
        <p:spPr>
          <a:xfrm>
            <a:off x="4263077" y="5726151"/>
            <a:ext cx="478016" cy="5232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C00000"/>
              </a:buClr>
              <a:buSzPts val="2800"/>
              <a:buFont typeface="Arial"/>
              <a:buNone/>
              <a:tabLst/>
              <a:defRPr/>
            </a:pPr>
            <a:r>
              <a:rPr kumimoji="0" lang="en-US" sz="2800" b="0" i="0" u="none" strike="noStrike" kern="0" cap="none" spc="0" normalizeH="0" baseline="0" noProof="0">
                <a:ln>
                  <a:noFill/>
                </a:ln>
                <a:solidFill>
                  <a:srgbClr val="C00000"/>
                </a:solidFill>
                <a:effectLst/>
                <a:uLnTx/>
                <a:uFillTx/>
                <a:latin typeface="Arial"/>
                <a:ea typeface="Arial"/>
                <a:cs typeface="Arial"/>
                <a:sym typeface="Arial"/>
              </a:rPr>
              <a:t>✘</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8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9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8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9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hape 103">
            <a:extLst>
              <a:ext uri="{FF2B5EF4-FFF2-40B4-BE49-F238E27FC236}">
                <a16:creationId xmlns:a16="http://schemas.microsoft.com/office/drawing/2014/main" id="{A427E7D5-3B68-3656-84AF-10AEC66D8AD4}"/>
              </a:ext>
            </a:extLst>
          </p:cNvPr>
          <p:cNvSpPr/>
          <p:nvPr/>
        </p:nvSpPr>
        <p:spPr>
          <a:xfrm>
            <a:off x="330199" y="1929159"/>
            <a:ext cx="11490325" cy="36933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60960" anchor="t">
            <a:spAutoFit/>
          </a:bodyPr>
          <a:lstStyle/>
          <a:p>
            <a:pPr marL="0" lvl="1">
              <a:spcAft>
                <a:spcPts val="1200"/>
              </a:spcAft>
            </a:pPr>
            <a:endParaRPr lang="en-US" sz="2000" dirty="0">
              <a:solidFill>
                <a:srgbClr val="003054"/>
              </a:solidFill>
              <a:ea typeface="Helvetica Neue" panose="02000503000000020004" pitchFamily="2" charset="0"/>
              <a:cs typeface="Helvetica Neue" panose="02000503000000020004" pitchFamily="2" charset="0"/>
            </a:endParaRPr>
          </a:p>
        </p:txBody>
      </p:sp>
      <p:sp>
        <p:nvSpPr>
          <p:cNvPr id="15" name="Shape 79">
            <a:extLst>
              <a:ext uri="{FF2B5EF4-FFF2-40B4-BE49-F238E27FC236}">
                <a16:creationId xmlns:a16="http://schemas.microsoft.com/office/drawing/2014/main" id="{29CCA19C-339A-3362-6038-4970D2A4F277}"/>
              </a:ext>
            </a:extLst>
          </p:cNvPr>
          <p:cNvSpPr/>
          <p:nvPr/>
        </p:nvSpPr>
        <p:spPr>
          <a:xfrm>
            <a:off x="131141" y="241147"/>
            <a:ext cx="11967505" cy="492443"/>
          </a:xfrm>
          <a:prstGeom prst="rect">
            <a:avLst/>
          </a:prstGeom>
          <a:noFill/>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gn="ctr"/>
            <a:r>
              <a:rPr lang="en-US" sz="3200" b="1" dirty="0">
                <a:solidFill>
                  <a:srgbClr val="005BAA"/>
                </a:solidFill>
                <a:latin typeface="Arial" panose="020B0604020202020204" pitchFamily="34" charset="0"/>
                <a:ea typeface="Verdana" panose="020B0604030504040204" pitchFamily="34" charset="0"/>
                <a:cs typeface="Arial" panose="020B0604020202020204" pitchFamily="34" charset="0"/>
              </a:rPr>
              <a:t>WMO has had a focus on the cryosphere for 150 years</a:t>
            </a:r>
          </a:p>
        </p:txBody>
      </p:sp>
      <p:graphicFrame>
        <p:nvGraphicFramePr>
          <p:cNvPr id="4" name="Table 3">
            <a:extLst>
              <a:ext uri="{FF2B5EF4-FFF2-40B4-BE49-F238E27FC236}">
                <a16:creationId xmlns:a16="http://schemas.microsoft.com/office/drawing/2014/main" id="{F7E66B5A-E1E2-9421-257D-78F68187B728}"/>
              </a:ext>
            </a:extLst>
          </p:cNvPr>
          <p:cNvGraphicFramePr>
            <a:graphicFrameLocks noGrp="1"/>
          </p:cNvGraphicFramePr>
          <p:nvPr/>
        </p:nvGraphicFramePr>
        <p:xfrm>
          <a:off x="6830170" y="5933274"/>
          <a:ext cx="4904630" cy="918376"/>
        </p:xfrm>
        <a:graphic>
          <a:graphicData uri="http://schemas.openxmlformats.org/drawingml/2006/table">
            <a:tbl>
              <a:tblPr firstRow="1">
                <a:tableStyleId>{2D5ABB26-0587-4C30-8999-92F81FD0307C}</a:tableStyleId>
              </a:tblPr>
              <a:tblGrid>
                <a:gridCol w="2452315">
                  <a:extLst>
                    <a:ext uri="{9D8B030D-6E8A-4147-A177-3AD203B41FA5}">
                      <a16:colId xmlns:a16="http://schemas.microsoft.com/office/drawing/2014/main" val="1063476286"/>
                    </a:ext>
                  </a:extLst>
                </a:gridCol>
                <a:gridCol w="2452315">
                  <a:extLst>
                    <a:ext uri="{9D8B030D-6E8A-4147-A177-3AD203B41FA5}">
                      <a16:colId xmlns:a16="http://schemas.microsoft.com/office/drawing/2014/main" val="399418297"/>
                    </a:ext>
                  </a:extLst>
                </a:gridCol>
              </a:tblGrid>
              <a:tr h="918376">
                <a:tc>
                  <a:txBody>
                    <a:bodyPr/>
                    <a:lstStyle/>
                    <a:p>
                      <a:pPr marL="0" marR="0" lvl="0" indent="0" algn="r" defTabSz="914400" rtl="0" eaLnBrk="1" fontAlgn="auto" latinLnBrk="0" hangingPunct="1">
                        <a:lnSpc>
                          <a:spcPct val="150000"/>
                        </a:lnSpc>
                        <a:spcBef>
                          <a:spcPts val="0"/>
                        </a:spcBef>
                        <a:spcAft>
                          <a:spcPts val="0"/>
                        </a:spcAft>
                        <a:buClrTx/>
                        <a:buSzTx/>
                        <a:buFontTx/>
                        <a:buNone/>
                        <a:tabLst/>
                        <a:defRPr/>
                      </a:pPr>
                      <a:endParaRPr lang="en-US" sz="1050" b="0" dirty="0">
                        <a:solidFill>
                          <a:srgbClr val="005BAA"/>
                        </a:solidFill>
                        <a:latin typeface="Verdana" panose="020B0604030504040204" pitchFamily="34" charset="0"/>
                        <a:ea typeface="Verdana" panose="020B0604030504040204" pitchFamily="34" charset="0"/>
                      </a:endParaRPr>
                    </a:p>
                  </a:txBody>
                  <a:tcPr anchor="ctr"/>
                </a:tc>
                <a:tc>
                  <a:txBody>
                    <a:bodyPr/>
                    <a:lstStyle/>
                    <a:p>
                      <a:pPr marL="0" marR="0" lvl="0" indent="0" algn="r" defTabSz="914400" rtl="0" eaLnBrk="1" fontAlgn="auto" latinLnBrk="0" hangingPunct="1">
                        <a:lnSpc>
                          <a:spcPct val="150000"/>
                        </a:lnSpc>
                        <a:spcBef>
                          <a:spcPts val="0"/>
                        </a:spcBef>
                        <a:spcAft>
                          <a:spcPts val="0"/>
                        </a:spcAft>
                        <a:buClrTx/>
                        <a:buSzTx/>
                        <a:buFontTx/>
                        <a:buNone/>
                        <a:tabLst/>
                        <a:defRPr/>
                      </a:pPr>
                      <a:fld id="{19283BD8-4331-4442-8D7F-5AA08B22643F}" type="slidenum">
                        <a:rPr lang="en-US" sz="1200" b="0" smtClean="0">
                          <a:solidFill>
                            <a:schemeClr val="bg1"/>
                          </a:solidFill>
                          <a:latin typeface="Arial" panose="020B0604020202020204" pitchFamily="34" charset="0"/>
                          <a:ea typeface="Verdana" panose="020B0604030504040204" pitchFamily="34" charset="0"/>
                          <a:cs typeface="Arial" panose="020B0604020202020204" pitchFamily="34" charset="0"/>
                        </a:rPr>
                        <a:pPr marL="0" marR="0" lvl="0" indent="0" algn="r" defTabSz="914400" rtl="0" eaLnBrk="1" fontAlgn="auto" latinLnBrk="0" hangingPunct="1">
                          <a:lnSpc>
                            <a:spcPct val="150000"/>
                          </a:lnSpc>
                          <a:spcBef>
                            <a:spcPts val="0"/>
                          </a:spcBef>
                          <a:spcAft>
                            <a:spcPts val="0"/>
                          </a:spcAft>
                          <a:buClrTx/>
                          <a:buSzTx/>
                          <a:buFontTx/>
                          <a:buNone/>
                          <a:tabLst/>
                          <a:defRPr/>
                        </a:pPr>
                        <a:t>8</a:t>
                      </a:fld>
                      <a:endParaRPr lang="en-US" sz="1200" b="0" dirty="0">
                        <a:solidFill>
                          <a:schemeClr val="bg1"/>
                        </a:solidFill>
                        <a:latin typeface="Arial" panose="020B0604020202020204" pitchFamily="34" charset="0"/>
                        <a:ea typeface="Verdana" panose="020B0604030504040204" pitchFamily="34" charset="0"/>
                        <a:cs typeface="Arial" panose="020B0604020202020204" pitchFamily="34" charset="0"/>
                      </a:endParaRPr>
                    </a:p>
                  </a:txBody>
                  <a:tcPr anchor="ctr"/>
                </a:tc>
                <a:extLst>
                  <a:ext uri="{0D108BD9-81ED-4DB2-BD59-A6C34878D82A}">
                    <a16:rowId xmlns:a16="http://schemas.microsoft.com/office/drawing/2014/main" val="551670588"/>
                  </a:ext>
                </a:extLst>
              </a:tr>
            </a:tbl>
          </a:graphicData>
        </a:graphic>
      </p:graphicFrame>
      <p:pic>
        <p:nvPicPr>
          <p:cNvPr id="6" name="Picture 5">
            <a:extLst>
              <a:ext uri="{FF2B5EF4-FFF2-40B4-BE49-F238E27FC236}">
                <a16:creationId xmlns:a16="http://schemas.microsoft.com/office/drawing/2014/main" id="{A7562795-1847-1F48-A3DC-459DD255DC43}"/>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3757" y="5917325"/>
            <a:ext cx="71263" cy="940675"/>
          </a:xfrm>
          <a:prstGeom prst="rect">
            <a:avLst/>
          </a:prstGeom>
        </p:spPr>
      </p:pic>
      <p:graphicFrame>
        <p:nvGraphicFramePr>
          <p:cNvPr id="7" name="Diagram 6">
            <a:extLst>
              <a:ext uri="{FF2B5EF4-FFF2-40B4-BE49-F238E27FC236}">
                <a16:creationId xmlns:a16="http://schemas.microsoft.com/office/drawing/2014/main" id="{F2D2E003-9B17-238F-99B8-0EB43ECCA0ED}"/>
              </a:ext>
            </a:extLst>
          </p:cNvPr>
          <p:cNvGraphicFramePr/>
          <p:nvPr>
            <p:extLst>
              <p:ext uri="{D42A27DB-BD31-4B8C-83A1-F6EECF244321}">
                <p14:modId xmlns:p14="http://schemas.microsoft.com/office/powerpoint/2010/main" val="801591392"/>
              </p:ext>
            </p:extLst>
          </p:nvPr>
        </p:nvGraphicFramePr>
        <p:xfrm>
          <a:off x="330199" y="1670213"/>
          <a:ext cx="11768447" cy="367772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extBox 8">
            <a:extLst>
              <a:ext uri="{FF2B5EF4-FFF2-40B4-BE49-F238E27FC236}">
                <a16:creationId xmlns:a16="http://schemas.microsoft.com/office/drawing/2014/main" id="{FA3D6C39-C8E9-FBDA-99AE-F63958507B3E}"/>
              </a:ext>
            </a:extLst>
          </p:cNvPr>
          <p:cNvSpPr txBox="1"/>
          <p:nvPr/>
        </p:nvSpPr>
        <p:spPr>
          <a:xfrm>
            <a:off x="853549" y="1132113"/>
            <a:ext cx="9692531" cy="830997"/>
          </a:xfrm>
          <a:prstGeom prst="rect">
            <a:avLst/>
          </a:prstGeom>
          <a:noFill/>
          <a:ln>
            <a:solidFill>
              <a:srgbClr val="0070C0"/>
            </a:solidFill>
          </a:ln>
        </p:spPr>
        <p:txBody>
          <a:bodyPr wrap="square">
            <a:spAutoFit/>
          </a:bodyPr>
          <a:lstStyle/>
          <a:p>
            <a:pPr lvl="0"/>
            <a:r>
              <a:rPr lang="en-US" sz="1600" b="1" dirty="0"/>
              <a:t>2</a:t>
            </a:r>
            <a:r>
              <a:rPr lang="en-US" sz="1600" b="1" baseline="30000" dirty="0"/>
              <a:t>nd</a:t>
            </a:r>
            <a:r>
              <a:rPr lang="en-US" sz="1600" b="1" dirty="0"/>
              <a:t> IMO Congress (1879) - Resolution :</a:t>
            </a:r>
          </a:p>
          <a:p>
            <a:pPr lvl="0"/>
            <a:r>
              <a:rPr lang="en-US" sz="1600" dirty="0"/>
              <a:t>Congress requested that observations </a:t>
            </a:r>
            <a:r>
              <a:rPr lang="en-US" sz="1600" dirty="0">
                <a:solidFill>
                  <a:srgbClr val="C00000"/>
                </a:solidFill>
              </a:rPr>
              <a:t>at high elevation and of glaciers length and thickness </a:t>
            </a:r>
            <a:r>
              <a:rPr lang="en-US" sz="1600" dirty="0"/>
              <a:t>be organized and data shared, </a:t>
            </a:r>
            <a:r>
              <a:rPr lang="en-US" sz="1600" dirty="0">
                <a:solidFill>
                  <a:srgbClr val="C00000"/>
                </a:solidFill>
              </a:rPr>
              <a:t>to aid in the solution of problems that may present themselves in the future.</a:t>
            </a:r>
          </a:p>
        </p:txBody>
      </p:sp>
      <p:sp>
        <p:nvSpPr>
          <p:cNvPr id="2" name="TextBox 1">
            <a:extLst>
              <a:ext uri="{FF2B5EF4-FFF2-40B4-BE49-F238E27FC236}">
                <a16:creationId xmlns:a16="http://schemas.microsoft.com/office/drawing/2014/main" id="{DDE9BA1C-1E2C-7232-B2A3-AFD4CC82B17B}"/>
              </a:ext>
            </a:extLst>
          </p:cNvPr>
          <p:cNvSpPr txBox="1"/>
          <p:nvPr/>
        </p:nvSpPr>
        <p:spPr>
          <a:xfrm>
            <a:off x="596643" y="5404657"/>
            <a:ext cx="10957435" cy="461665"/>
          </a:xfrm>
          <a:prstGeom prst="rect">
            <a:avLst/>
          </a:prstGeom>
          <a:noFill/>
          <a:ln>
            <a:solidFill>
              <a:srgbClr val="0070C0"/>
            </a:solidFill>
          </a:ln>
        </p:spPr>
        <p:txBody>
          <a:bodyPr wrap="square">
            <a:spAutoFit/>
          </a:bodyPr>
          <a:lstStyle/>
          <a:p>
            <a:pPr lvl="0"/>
            <a:r>
              <a:rPr lang="en-US" sz="1200" b="1" dirty="0"/>
              <a:t>GCW – Global Cryosphere Watch</a:t>
            </a:r>
            <a:r>
              <a:rPr lang="en-US" sz="1200" dirty="0"/>
              <a:t>, EC – WMO Executive Council; EC-P(H)ORS – EC expert panel on Polar (and High Mountain) Observations, Research, and Services, Cg-xx – World Meteorological Congress session xx, INFCOM – Infrastructure Commission, PPP – Polar Prediction Project </a:t>
            </a:r>
          </a:p>
        </p:txBody>
      </p:sp>
    </p:spTree>
    <p:extLst>
      <p:ext uri="{BB962C8B-B14F-4D97-AF65-F5344CB8AC3E}">
        <p14:creationId xmlns:p14="http://schemas.microsoft.com/office/powerpoint/2010/main" val="2028046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568D912-B5CD-C4DF-DF86-5BCD314AA57C}"/>
              </a:ext>
            </a:extLst>
          </p:cNvPr>
          <p:cNvSpPr txBox="1"/>
          <p:nvPr/>
        </p:nvSpPr>
        <p:spPr>
          <a:xfrm>
            <a:off x="593834" y="808673"/>
            <a:ext cx="11004331" cy="4939814"/>
          </a:xfrm>
          <a:prstGeom prst="rect">
            <a:avLst/>
          </a:prstGeom>
          <a:noFill/>
        </p:spPr>
        <p:txBody>
          <a:bodyPr wrap="square">
            <a:spAutoFit/>
          </a:bodyPr>
          <a:lstStyle/>
          <a:p>
            <a:pPr>
              <a:spcBef>
                <a:spcPts val="600"/>
              </a:spcBef>
              <a:spcAft>
                <a:spcPts val="600"/>
              </a:spcAft>
            </a:pPr>
            <a:r>
              <a:rPr lang="en-GB" sz="2000" b="1" dirty="0">
                <a:effectLst/>
                <a:latin typeface="+mj-lt"/>
                <a:ea typeface="Verdana" panose="020B0604030504040204" pitchFamily="34" charset="0"/>
                <a:cs typeface="Verdana" panose="020B0604030504040204" pitchFamily="34" charset="0"/>
              </a:rPr>
              <a:t>INFCOM2 (2022), Resolution 4:</a:t>
            </a:r>
          </a:p>
          <a:p>
            <a:pPr>
              <a:spcBef>
                <a:spcPts val="600"/>
              </a:spcBef>
              <a:spcAft>
                <a:spcPts val="600"/>
              </a:spcAft>
            </a:pPr>
            <a:r>
              <a:rPr lang="en-GB" sz="2000" dirty="0">
                <a:effectLst/>
                <a:latin typeface="+mj-lt"/>
                <a:ea typeface="Verdana" panose="020B0604030504040204" pitchFamily="34" charset="0"/>
                <a:cs typeface="Verdana" panose="020B0604030504040204" pitchFamily="34" charset="0"/>
              </a:rPr>
              <a:t>3 - Infrastructure roadmap to a </a:t>
            </a:r>
            <a:r>
              <a:rPr lang="en-GB" sz="2000" dirty="0">
                <a:solidFill>
                  <a:srgbClr val="C00000"/>
                </a:solidFill>
                <a:effectLst/>
                <a:latin typeface="+mj-lt"/>
                <a:ea typeface="Verdana" panose="020B0604030504040204" pitchFamily="34" charset="0"/>
                <a:cs typeface="Verdana" panose="020B0604030504040204" pitchFamily="34" charset="0"/>
              </a:rPr>
              <a:t>fully integrated cryosphere in Earth system models</a:t>
            </a:r>
          </a:p>
          <a:p>
            <a:pPr>
              <a:spcBef>
                <a:spcPts val="600"/>
              </a:spcBef>
            </a:pPr>
            <a:r>
              <a:rPr lang="en-GB" sz="2000" dirty="0">
                <a:solidFill>
                  <a:srgbClr val="C00000"/>
                </a:solidFill>
                <a:effectLst/>
                <a:latin typeface="+mj-lt"/>
                <a:ea typeface="Verdana" panose="020B0604030504040204" pitchFamily="34" charset="0"/>
                <a:cs typeface="Verdana" panose="020B0604030504040204" pitchFamily="34" charset="0"/>
              </a:rPr>
              <a:t>4 - Enhance the availability of cryosphere observations in WIGOS </a:t>
            </a:r>
          </a:p>
          <a:p>
            <a:pPr>
              <a:spcBef>
                <a:spcPts val="600"/>
              </a:spcBef>
              <a:spcAft>
                <a:spcPts val="600"/>
              </a:spcAft>
            </a:pPr>
            <a:r>
              <a:rPr lang="en-GB" sz="2000" dirty="0">
                <a:latin typeface="+mj-lt"/>
                <a:ea typeface="Verdana" panose="020B0604030504040204" pitchFamily="34" charset="0"/>
              </a:rPr>
              <a:t>5 - </a:t>
            </a:r>
            <a:r>
              <a:rPr lang="en-GB" sz="2000" dirty="0">
                <a:solidFill>
                  <a:srgbClr val="000000"/>
                </a:solidFill>
                <a:effectLst/>
                <a:latin typeface="+mj-lt"/>
                <a:ea typeface="Verdana" panose="020B0604030504040204" pitchFamily="34" charset="0"/>
                <a:cs typeface="Verdana" panose="020B0604030504040204" pitchFamily="34" charset="0"/>
              </a:rPr>
              <a:t>Cryosphere data in the WMO Unified Data Policy</a:t>
            </a:r>
            <a:endParaRPr lang="en-GB" sz="2000" dirty="0">
              <a:solidFill>
                <a:srgbClr val="000000"/>
              </a:solidFill>
              <a:latin typeface="+mj-lt"/>
              <a:ea typeface="Verdana" panose="020B0604030504040204" pitchFamily="34" charset="0"/>
              <a:cs typeface="Verdana" panose="020B0604030504040204" pitchFamily="34" charset="0"/>
            </a:endParaRPr>
          </a:p>
          <a:p>
            <a:pPr>
              <a:spcBef>
                <a:spcPts val="600"/>
              </a:spcBef>
              <a:spcAft>
                <a:spcPts val="600"/>
              </a:spcAft>
            </a:pPr>
            <a:r>
              <a:rPr lang="en-US" sz="2000" dirty="0">
                <a:latin typeface="+mj-lt"/>
              </a:rPr>
              <a:t>6 - Cryosphere data: standardization and increased access through WIS</a:t>
            </a:r>
          </a:p>
          <a:p>
            <a:pPr>
              <a:spcBef>
                <a:spcPts val="600"/>
              </a:spcBef>
              <a:spcAft>
                <a:spcPts val="600"/>
              </a:spcAft>
            </a:pPr>
            <a:r>
              <a:rPr lang="en-US" sz="2000" dirty="0">
                <a:latin typeface="+mj-lt"/>
              </a:rPr>
              <a:t>7 - Integrate cryosphere specific functions in GDPFS/WIPPS</a:t>
            </a:r>
          </a:p>
          <a:p>
            <a:pPr>
              <a:spcBef>
                <a:spcPts val="600"/>
              </a:spcBef>
              <a:spcAft>
                <a:spcPts val="600"/>
              </a:spcAft>
            </a:pPr>
            <a:r>
              <a:rPr lang="en-US" sz="2000" dirty="0">
                <a:latin typeface="+mj-lt"/>
              </a:rPr>
              <a:t>8 - Systematic approach to </a:t>
            </a:r>
            <a:r>
              <a:rPr lang="en-US" sz="2000" dirty="0">
                <a:solidFill>
                  <a:srgbClr val="C00000"/>
                </a:solidFill>
                <a:latin typeface="+mj-lt"/>
              </a:rPr>
              <a:t>cryosphere-related hazards </a:t>
            </a:r>
            <a:r>
              <a:rPr lang="en-US" sz="2000" dirty="0">
                <a:latin typeface="+mj-lt"/>
              </a:rPr>
              <a:t>in the DRR framework</a:t>
            </a:r>
          </a:p>
          <a:p>
            <a:pPr>
              <a:spcBef>
                <a:spcPts val="600"/>
              </a:spcBef>
              <a:spcAft>
                <a:spcPts val="600"/>
              </a:spcAft>
            </a:pPr>
            <a:r>
              <a:rPr lang="en-US" sz="2000" dirty="0">
                <a:solidFill>
                  <a:srgbClr val="C00000"/>
                </a:solidFill>
                <a:latin typeface="+mj-lt"/>
              </a:rPr>
              <a:t>9 - Cryosphere in the Global Climate Observing System (GCOS)</a:t>
            </a:r>
          </a:p>
          <a:p>
            <a:pPr>
              <a:spcBef>
                <a:spcPts val="600"/>
              </a:spcBef>
              <a:spcAft>
                <a:spcPts val="600"/>
              </a:spcAft>
            </a:pPr>
            <a:r>
              <a:rPr lang="en-US" sz="2000" dirty="0">
                <a:latin typeface="+mj-lt"/>
              </a:rPr>
              <a:t>10 - Roadmap for </a:t>
            </a:r>
            <a:r>
              <a:rPr lang="en-US" sz="2000" dirty="0">
                <a:solidFill>
                  <a:srgbClr val="C00000"/>
                </a:solidFill>
                <a:latin typeface="+mj-lt"/>
              </a:rPr>
              <a:t>Research to Services </a:t>
            </a:r>
            <a:r>
              <a:rPr lang="en-US" sz="2000" dirty="0">
                <a:latin typeface="+mj-lt"/>
              </a:rPr>
              <a:t>for Polar and High-Mountain Regions</a:t>
            </a:r>
          </a:p>
          <a:p>
            <a:pPr>
              <a:spcBef>
                <a:spcPts val="600"/>
              </a:spcBef>
              <a:spcAft>
                <a:spcPts val="600"/>
              </a:spcAft>
            </a:pPr>
            <a:r>
              <a:rPr lang="en-GB" sz="2000" dirty="0">
                <a:solidFill>
                  <a:srgbClr val="000000"/>
                </a:solidFill>
                <a:effectLst/>
                <a:latin typeface="+mj-lt"/>
                <a:ea typeface="Verdana" panose="020B0604030504040204" pitchFamily="34" charset="0"/>
                <a:cs typeface="Verdana" panose="020B0604030504040204" pitchFamily="34" charset="0"/>
              </a:rPr>
              <a:t>11 - Further research on key questions on the </a:t>
            </a:r>
            <a:r>
              <a:rPr lang="en-GB" sz="2000" dirty="0">
                <a:solidFill>
                  <a:srgbClr val="C00000"/>
                </a:solidFill>
                <a:effectLst/>
                <a:latin typeface="+mj-lt"/>
                <a:ea typeface="Verdana" panose="020B0604030504040204" pitchFamily="34" charset="0"/>
                <a:cs typeface="Verdana" panose="020B0604030504040204" pitchFamily="34" charset="0"/>
              </a:rPr>
              <a:t>cryosphere and its impacts</a:t>
            </a:r>
            <a:endParaRPr lang="en-GB" sz="2000" dirty="0">
              <a:solidFill>
                <a:srgbClr val="C00000"/>
              </a:solidFill>
              <a:latin typeface="+mj-lt"/>
              <a:ea typeface="Verdana" panose="020B0604030504040204" pitchFamily="34" charset="0"/>
              <a:cs typeface="Verdana" panose="020B0604030504040204" pitchFamily="34" charset="0"/>
            </a:endParaRPr>
          </a:p>
          <a:p>
            <a:pPr>
              <a:spcBef>
                <a:spcPts val="600"/>
              </a:spcBef>
              <a:spcAft>
                <a:spcPts val="600"/>
              </a:spcAft>
            </a:pPr>
            <a:r>
              <a:rPr lang="en-GB" sz="2000" dirty="0">
                <a:effectLst/>
                <a:latin typeface="+mj-lt"/>
                <a:ea typeface="Verdana" panose="020B0604030504040204" pitchFamily="34" charset="0"/>
                <a:cs typeface="Verdana" panose="020B0604030504040204" pitchFamily="34" charset="0"/>
              </a:rPr>
              <a:t>12 - Access to cryosphere space-based products: </a:t>
            </a:r>
            <a:r>
              <a:rPr lang="en-GB" sz="2000" dirty="0">
                <a:solidFill>
                  <a:srgbClr val="C00000"/>
                </a:solidFill>
                <a:effectLst/>
                <a:latin typeface="+mj-lt"/>
                <a:ea typeface="Verdana" panose="020B0604030504040204" pitchFamily="34" charset="0"/>
                <a:cs typeface="Verdana" panose="020B0604030504040204" pitchFamily="34" charset="0"/>
              </a:rPr>
              <a:t>engagement with space agencies</a:t>
            </a:r>
          </a:p>
        </p:txBody>
      </p:sp>
      <p:sp>
        <p:nvSpPr>
          <p:cNvPr id="2" name="TextBox 1">
            <a:extLst>
              <a:ext uri="{FF2B5EF4-FFF2-40B4-BE49-F238E27FC236}">
                <a16:creationId xmlns:a16="http://schemas.microsoft.com/office/drawing/2014/main" id="{88897F15-720C-0B48-FF44-B3C9CFEDDEA8}"/>
              </a:ext>
            </a:extLst>
          </p:cNvPr>
          <p:cNvSpPr txBox="1"/>
          <p:nvPr/>
        </p:nvSpPr>
        <p:spPr>
          <a:xfrm>
            <a:off x="2613245" y="143263"/>
            <a:ext cx="6782626" cy="523220"/>
          </a:xfrm>
          <a:prstGeom prst="rect">
            <a:avLst/>
          </a:prstGeom>
          <a:noFill/>
        </p:spPr>
        <p:txBody>
          <a:bodyPr wrap="none" rtlCol="0">
            <a:spAutoFit/>
          </a:bodyPr>
          <a:lstStyle/>
          <a:p>
            <a:r>
              <a:rPr lang="en-US" sz="2800" b="1" dirty="0">
                <a:solidFill>
                  <a:schemeClr val="accent1">
                    <a:lumMod val="50000"/>
                  </a:schemeClr>
                </a:solidFill>
                <a:latin typeface="Century Gothic" panose="020B0502020202020204" pitchFamily="34" charset="0"/>
              </a:rPr>
              <a:t>Cryosphere Priorities in WMO/INFCOM</a:t>
            </a:r>
          </a:p>
        </p:txBody>
      </p:sp>
      <p:sp>
        <p:nvSpPr>
          <p:cNvPr id="4" name="TextBox 3">
            <a:extLst>
              <a:ext uri="{FF2B5EF4-FFF2-40B4-BE49-F238E27FC236}">
                <a16:creationId xmlns:a16="http://schemas.microsoft.com/office/drawing/2014/main" id="{9D182A5D-5E70-1A1E-6099-89F613369D05}"/>
              </a:ext>
            </a:extLst>
          </p:cNvPr>
          <p:cNvSpPr txBox="1"/>
          <p:nvPr/>
        </p:nvSpPr>
        <p:spPr>
          <a:xfrm>
            <a:off x="3400425" y="6162675"/>
            <a:ext cx="7909538" cy="461665"/>
          </a:xfrm>
          <a:prstGeom prst="rect">
            <a:avLst/>
          </a:prstGeom>
          <a:noFill/>
        </p:spPr>
        <p:txBody>
          <a:bodyPr wrap="none" rtlCol="0">
            <a:spAutoFit/>
          </a:bodyPr>
          <a:lstStyle/>
          <a:p>
            <a:r>
              <a:rPr lang="en-US" sz="1200" dirty="0">
                <a:solidFill>
                  <a:srgbClr val="FFC000"/>
                </a:solidFill>
              </a:rPr>
              <a:t>WIGOS - WMO Integrated Global Observing System, GDPFS - Global Data-processing and Forecasting System, </a:t>
            </a:r>
          </a:p>
          <a:p>
            <a:r>
              <a:rPr lang="en-US" sz="1200" dirty="0">
                <a:solidFill>
                  <a:srgbClr val="FFC000"/>
                </a:solidFill>
              </a:rPr>
              <a:t>WIPPS - WMO Integrated Processing and Prediction System, DRR – Disaster Risk Reduction</a:t>
            </a:r>
          </a:p>
        </p:txBody>
      </p:sp>
    </p:spTree>
    <p:extLst>
      <p:ext uri="{BB962C8B-B14F-4D97-AF65-F5344CB8AC3E}">
        <p14:creationId xmlns:p14="http://schemas.microsoft.com/office/powerpoint/2010/main" val="54099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ema de Offic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MO 150y_PPT template_final" id="{67D63888-2D1D-994C-B36F-8859526EF670}" vid="{F300701F-8589-C547-ABFF-F41875A811E7}"/>
    </a:ext>
  </a:ext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WMO_WHITE_Powerpoint_en_f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WMO_WHITE_Powerpoint_en_f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237E1DFA11F9A49A85050D7E1585839" ma:contentTypeVersion="20" ma:contentTypeDescription="Create a new document." ma:contentTypeScope="" ma:versionID="f4b8d2794213ba0ab17d46222d366f7a">
  <xsd:schema xmlns:xsd="http://www.w3.org/2001/XMLSchema" xmlns:xs="http://www.w3.org/2001/XMLSchema" xmlns:p="http://schemas.microsoft.com/office/2006/metadata/properties" xmlns:ns1="http://schemas.microsoft.com/sharepoint/v3" xmlns:ns2="3c76eea2-c21a-46e1-8f98-cfc2ba460d51" xmlns:ns3="96d886eb-95f6-47f3-bdfb-70dab5061c60" targetNamespace="http://schemas.microsoft.com/office/2006/metadata/properties" ma:root="true" ma:fieldsID="4146e03e494f2032980567f302af8955" ns1:_="" ns2:_="" ns3:_="">
    <xsd:import namespace="http://schemas.microsoft.com/sharepoint/v3"/>
    <xsd:import namespace="3c76eea2-c21a-46e1-8f98-cfc2ba460d51"/>
    <xsd:import namespace="96d886eb-95f6-47f3-bdfb-70dab5061c6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DateTaken" minOccurs="0"/>
                <xsd:element ref="ns1:_ip_UnifiedCompliancePolicyProperties" minOccurs="0"/>
                <xsd:element ref="ns1:_ip_UnifiedCompliancePolicyUIAction" minOccurs="0"/>
                <xsd:element ref="ns2:MediaServiceAutoKeyPoints" minOccurs="0"/>
                <xsd:element ref="ns2:MediaServiceKeyPoints" minOccurs="0"/>
                <xsd:element ref="ns2:MediaServiceGenerationTime" minOccurs="0"/>
                <xsd:element ref="ns2:MediaServiceEventHashCode" minOccurs="0"/>
                <xsd:element ref="ns2:MediaLengthInSeconds" minOccurs="0"/>
                <xsd:element ref="ns2:Link" minOccurs="0"/>
                <xsd:element ref="ns2:MediaServiceLocation" minOccurs="0"/>
                <xsd:element ref="ns2:lcf76f155ced4ddcb4097134ff3c332f" minOccurs="0"/>
                <xsd:element ref="ns3:TaxCatchAll" minOccurs="0"/>
                <xsd:element ref="ns2:link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c76eea2-c21a-46e1-8f98-cfc2ba460d5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Link" ma:index="22" nillable="true" ma:displayName="Link" ma:format="Hyperlink" ma:internalName="Link">
      <xsd:complexType>
        <xsd:complexContent>
          <xsd:extension base="dms:URL">
            <xsd:sequence>
              <xsd:element name="Url" type="dms:ValidUrl" minOccurs="0" nillable="true"/>
              <xsd:element name="Description" type="xsd:string" nillable="true"/>
            </xsd:sequence>
          </xsd:extension>
        </xsd:complexContent>
      </xsd:complexType>
    </xsd:element>
    <xsd:element name="MediaServiceLocation" ma:index="23" nillable="true" ma:displayName="Location" ma:internalName="MediaServiceLocation" ma:readOnly="true">
      <xsd:simpleType>
        <xsd:restriction base="dms:Text"/>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92a3b380-abf6-46f2-87bb-c2c114de1c9e" ma:termSetId="09814cd3-568e-fe90-9814-8d621ff8fb84" ma:anchorId="fba54fb3-c3e1-fe81-a776-ca4b69148c4d" ma:open="true" ma:isKeyword="false">
      <xsd:complexType>
        <xsd:sequence>
          <xsd:element ref="pc:Terms" minOccurs="0" maxOccurs="1"/>
        </xsd:sequence>
      </xsd:complexType>
    </xsd:element>
    <xsd:element name="links" ma:index="27" nillable="true" ma:displayName="links" ma:format="Hyperlink" ma:internalName="links">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6d886eb-95f6-47f3-bdfb-70dab5061c6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c75f39b5-acb7-46a4-91b0-268d5cabe986}" ma:internalName="TaxCatchAll" ma:showField="CatchAllData" ma:web="96d886eb-95f6-47f3-bdfb-70dab5061c6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c76eea2-c21a-46e1-8f98-cfc2ba460d51">
      <Terms xmlns="http://schemas.microsoft.com/office/infopath/2007/PartnerControls"/>
    </lcf76f155ced4ddcb4097134ff3c332f>
    <TaxCatchAll xmlns="96d886eb-95f6-47f3-bdfb-70dab5061c60" xsi:nil="true"/>
    <_ip_UnifiedCompliancePolicyUIAction xmlns="http://schemas.microsoft.com/sharepoint/v3" xsi:nil="true"/>
    <_ip_UnifiedCompliancePolicyProperties xmlns="http://schemas.microsoft.com/sharepoint/v3" xsi:nil="true"/>
    <links xmlns="3c76eea2-c21a-46e1-8f98-cfc2ba460d51">
      <Url xsi:nil="true"/>
      <Description xsi:nil="true"/>
    </links>
    <Link xmlns="3c76eea2-c21a-46e1-8f98-cfc2ba460d51">
      <Url xsi:nil="true"/>
      <Description xsi:nil="true"/>
    </Link>
  </documentManagement>
</p:properties>
</file>

<file path=customXml/itemProps1.xml><?xml version="1.0" encoding="utf-8"?>
<ds:datastoreItem xmlns:ds="http://schemas.openxmlformats.org/officeDocument/2006/customXml" ds:itemID="{AFE761A7-9B41-4658-94A3-8CC0ABD65768}">
  <ds:schemaRefs>
    <ds:schemaRef ds:uri="http://schemas.microsoft.com/sharepoint/v3/contenttype/forms"/>
  </ds:schemaRefs>
</ds:datastoreItem>
</file>

<file path=customXml/itemProps2.xml><?xml version="1.0" encoding="utf-8"?>
<ds:datastoreItem xmlns:ds="http://schemas.openxmlformats.org/officeDocument/2006/customXml" ds:itemID="{EE58FDD4-8F66-4792-9F2E-2AD34F51CC8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3c76eea2-c21a-46e1-8f98-cfc2ba460d51"/>
    <ds:schemaRef ds:uri="96d886eb-95f6-47f3-bdfb-70dab5061c6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7AEBCFA-2731-43B9-B40B-E4E9A98ADC89}">
  <ds:schemaRefs>
    <ds:schemaRef ds:uri="http://schemas.microsoft.com/office/2006/documentManagement/types"/>
    <ds:schemaRef ds:uri="http://schemas.microsoft.com/office/infopath/2007/PartnerControls"/>
    <ds:schemaRef ds:uri="http://schemas.microsoft.com/office/2006/metadata/properties"/>
    <ds:schemaRef ds:uri="http://purl.org/dc/terms/"/>
    <ds:schemaRef ds:uri="http://schemas.microsoft.com/sharepoint/v3"/>
    <ds:schemaRef ds:uri="http://purl.org/dc/dcmitype/"/>
    <ds:schemaRef ds:uri="3c76eea2-c21a-46e1-8f98-cfc2ba460d51"/>
    <ds:schemaRef ds:uri="http://purl.org/dc/elements/1.1/"/>
    <ds:schemaRef ds:uri="http://schemas.openxmlformats.org/package/2006/metadata/core-properties"/>
    <ds:schemaRef ds:uri="96d886eb-95f6-47f3-bdfb-70dab5061c60"/>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WMO 150y_PPT template_final</Template>
  <TotalTime>10077</TotalTime>
  <Words>2775</Words>
  <Application>Microsoft Macintosh PowerPoint</Application>
  <PresentationFormat>Widescreen</PresentationFormat>
  <Paragraphs>453</Paragraphs>
  <Slides>27</Slides>
  <Notes>17</Notes>
  <HiddenSlides>1</HiddenSlides>
  <MMClips>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27</vt:i4>
      </vt:variant>
    </vt:vector>
  </HeadingPairs>
  <TitlesOfParts>
    <vt:vector size="44" baseType="lpstr">
      <vt:lpstr>Arial</vt:lpstr>
      <vt:lpstr>Calibri</vt:lpstr>
      <vt:lpstr>Calibri Light</vt:lpstr>
      <vt:lpstr>Candara</vt:lpstr>
      <vt:lpstr>Century Gothic</vt:lpstr>
      <vt:lpstr>Noto Sans Symbols</vt:lpstr>
      <vt:lpstr>Roboto</vt:lpstr>
      <vt:lpstr>Symbol</vt:lpstr>
      <vt:lpstr>Times</vt:lpstr>
      <vt:lpstr>Times New Roman</vt:lpstr>
      <vt:lpstr>Univers LT Std 55</vt:lpstr>
      <vt:lpstr>Verdana</vt:lpstr>
      <vt:lpstr>Tema de Office</vt:lpstr>
      <vt:lpstr>Office Theme</vt:lpstr>
      <vt:lpstr>WMO_WHITE_Powerpoint_en_fr</vt:lpstr>
      <vt:lpstr>1_WMO_WHITE_Powerpoint_en_fr</vt:lpstr>
      <vt:lpstr>1_Office Theme</vt:lpstr>
      <vt:lpstr>PowerPoint Presentation</vt:lpstr>
      <vt:lpstr>PowerPoint Presentation</vt:lpstr>
      <vt:lpstr>PowerPoint Presentation</vt:lpstr>
      <vt:lpstr>PowerPoint Presentation</vt:lpstr>
      <vt:lpstr>PowerPoint Presentation</vt:lpstr>
      <vt:lpstr>PowerPoint Presentation</vt:lpstr>
      <vt:lpstr>The NESDIS Cryosphere</vt:lpstr>
      <vt:lpstr>PowerPoint Presentation</vt:lpstr>
      <vt:lpstr>PowerPoint Presentation</vt:lpstr>
      <vt:lpstr>PowerPoint Presentation</vt:lpstr>
      <vt:lpstr>PowerPoint Presentation</vt:lpstr>
      <vt:lpstr>PowerPoint Presentation</vt:lpstr>
      <vt:lpstr>PowerPoint Presentation</vt:lpstr>
      <vt:lpstr>The GCW Pilot Study</vt:lpstr>
      <vt:lpstr>PowerPoint Presentation</vt:lpstr>
      <vt:lpstr>PowerPoint Presentation</vt:lpstr>
      <vt:lpstr>PowerPoint Presentation</vt:lpstr>
      <vt:lpstr>PowerPoint Presentation</vt:lpstr>
      <vt:lpstr>PowerPoint Presentation</vt:lpstr>
      <vt:lpstr>PowerPoint Presentation</vt:lpstr>
      <vt:lpstr>The Pilot Study Focuses on Sea Ice</vt:lpstr>
      <vt:lpstr>PowerPoint Presentation</vt:lpstr>
      <vt:lpstr>PowerPoint Presentation</vt:lpstr>
      <vt:lpstr>PowerPoint Presentation</vt:lpstr>
      <vt:lpstr>PowerPoint Presentation</vt:lpstr>
      <vt:lpstr>Status of Pilot Project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Jitsuko Hasegawa</dc:creator>
  <cp:lastModifiedBy>Jeff Key</cp:lastModifiedBy>
  <cp:revision>32</cp:revision>
  <cp:lastPrinted>2023-05-26T11:09:46Z</cp:lastPrinted>
  <dcterms:created xsi:type="dcterms:W3CDTF">2023-05-08T10:03:55Z</dcterms:created>
  <dcterms:modified xsi:type="dcterms:W3CDTF">2023-07-10T13:46:16Z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0x0101004237E1DFA11F9A49A85050D7E1585839</vt:lpwstr>
  </property>
</Properties>
</file>