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144000" cy="5143500" type="screen16x9"/>
  <p:notesSz cx="6858000" cy="9144000"/>
  <p:embeddedFontLst>
    <p:embeddedFont>
      <p:font typeface="Trebuchet MS" panose="020B0603020202020204" pitchFamily="34" charset="0"/>
      <p:regular r:id="rId14"/>
      <p:bold r:id="rId15"/>
      <p:italic r:id="rId16"/>
      <p:boldItalic r:id="rId17"/>
    </p:embeddedFont>
    <p:embeddedFont>
      <p:font typeface="Candara" panose="020E0502030303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0066d6c2e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0066d6c2e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0066d6c2e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0066d6c2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0066d6c2e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f0066d6c2e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54f7893b9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54f7893b9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54f7893b9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54f7893b9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0066d6c2e_0_67:notes"/>
          <p:cNvSpPr txBox="1">
            <a:spLocks noGrp="1"/>
          </p:cNvSpPr>
          <p:nvPr>
            <p:ph type="body" idx="1"/>
          </p:nvPr>
        </p:nvSpPr>
        <p:spPr>
          <a:xfrm>
            <a:off x="685800" y="4400552"/>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f0066d6c2e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54f7893b9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54f7893b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f54f7893b9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f54f7893b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1397479" y="342901"/>
            <a:ext cx="6349200" cy="6729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 name="Google Shape;66;p14"/>
          <p:cNvSpPr txBox="1">
            <a:spLocks noGrp="1"/>
          </p:cNvSpPr>
          <p:nvPr>
            <p:ph type="subTitle" idx="1"/>
          </p:nvPr>
        </p:nvSpPr>
        <p:spPr>
          <a:xfrm>
            <a:off x="1371600" y="1850366"/>
            <a:ext cx="6400800" cy="20316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2200"/>
              <a:buNone/>
              <a:defRPr/>
            </a:lvl1pPr>
            <a:lvl2pPr lvl="1" algn="ctr" rtl="0">
              <a:lnSpc>
                <a:spcPct val="100000"/>
              </a:lnSpc>
              <a:spcBef>
                <a:spcPts val="0"/>
              </a:spcBef>
              <a:spcAft>
                <a:spcPts val="0"/>
              </a:spcAft>
              <a:buSzPts val="1800"/>
              <a:buFont typeface="Calibri"/>
              <a:buNone/>
              <a:defRPr/>
            </a:lvl2pPr>
            <a:lvl3pPr lvl="2" algn="ctr" rtl="0">
              <a:lnSpc>
                <a:spcPct val="100000"/>
              </a:lnSpc>
              <a:spcBef>
                <a:spcPts val="0"/>
              </a:spcBef>
              <a:spcAft>
                <a:spcPts val="0"/>
              </a:spcAft>
              <a:buSzPts val="1800"/>
              <a:buFont typeface="Calibri"/>
              <a:buNone/>
              <a:defRPr/>
            </a:lvl3pPr>
            <a:lvl4pPr lvl="3" algn="ctr" rtl="0">
              <a:lnSpc>
                <a:spcPct val="100000"/>
              </a:lnSpc>
              <a:spcBef>
                <a:spcPts val="0"/>
              </a:spcBef>
              <a:spcAft>
                <a:spcPts val="0"/>
              </a:spcAft>
              <a:buSzPts val="1800"/>
              <a:buFont typeface="Calibri"/>
              <a:buNone/>
              <a:defRPr/>
            </a:lvl4pPr>
            <a:lvl5pPr lvl="4" algn="ctr" rtl="0">
              <a:lnSpc>
                <a:spcPct val="100000"/>
              </a:lnSpc>
              <a:spcBef>
                <a:spcPts val="0"/>
              </a:spcBef>
              <a:spcAft>
                <a:spcPts val="0"/>
              </a:spcAft>
              <a:buSzPts val="1800"/>
              <a:buFont typeface="Calibri"/>
              <a:buNone/>
              <a:defRPr/>
            </a:lvl5pPr>
            <a:lvl6pPr lvl="5" algn="ctr" rtl="0">
              <a:lnSpc>
                <a:spcPct val="100000"/>
              </a:lnSpc>
              <a:spcBef>
                <a:spcPts val="400"/>
              </a:spcBef>
              <a:spcAft>
                <a:spcPts val="0"/>
              </a:spcAft>
              <a:buClr>
                <a:schemeClr val="dk1"/>
              </a:buClr>
              <a:buSzPts val="1800"/>
              <a:buFont typeface="Arial"/>
              <a:buNone/>
              <a:defRPr/>
            </a:lvl6pPr>
            <a:lvl7pPr lvl="6" algn="ctr" rtl="0">
              <a:lnSpc>
                <a:spcPct val="100000"/>
              </a:lnSpc>
              <a:spcBef>
                <a:spcPts val="400"/>
              </a:spcBef>
              <a:spcAft>
                <a:spcPts val="0"/>
              </a:spcAft>
              <a:buClr>
                <a:schemeClr val="dk1"/>
              </a:buClr>
              <a:buSzPts val="1800"/>
              <a:buFont typeface="Arial"/>
              <a:buNone/>
              <a:defRPr/>
            </a:lvl7pPr>
            <a:lvl8pPr lvl="7" algn="ctr" rtl="0">
              <a:lnSpc>
                <a:spcPct val="100000"/>
              </a:lnSpc>
              <a:spcBef>
                <a:spcPts val="400"/>
              </a:spcBef>
              <a:spcAft>
                <a:spcPts val="0"/>
              </a:spcAft>
              <a:buClr>
                <a:schemeClr val="dk1"/>
              </a:buClr>
              <a:buSzPts val="1800"/>
              <a:buFont typeface="Arial"/>
              <a:buNone/>
              <a:defRPr/>
            </a:lvl8pPr>
            <a:lvl9pPr lvl="8" algn="ctr" rtl="0">
              <a:lnSpc>
                <a:spcPct val="100000"/>
              </a:lnSpc>
              <a:spcBef>
                <a:spcPts val="400"/>
              </a:spcBef>
              <a:spcAft>
                <a:spcPts val="0"/>
              </a:spcAft>
              <a:buClr>
                <a:schemeClr val="dk1"/>
              </a:buClr>
              <a:buSzPts val="1800"/>
              <a:buFont typeface="Arial"/>
              <a:buNone/>
              <a:defRPr/>
            </a:lvl9pPr>
          </a:lstStyle>
          <a:p>
            <a:endParaRPr/>
          </a:p>
        </p:txBody>
      </p:sp>
      <p:sp>
        <p:nvSpPr>
          <p:cNvPr id="67" name="Google Shape;67;p14"/>
          <p:cNvSpPr txBox="1">
            <a:spLocks noGrp="1"/>
          </p:cNvSpPr>
          <p:nvPr>
            <p:ph type="dt" idx="10"/>
          </p:nvPr>
        </p:nvSpPr>
        <p:spPr>
          <a:xfrm>
            <a:off x="457201" y="4852357"/>
            <a:ext cx="18336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68" name="Google Shape;68;p14"/>
          <p:cNvSpPr txBox="1">
            <a:spLocks noGrp="1"/>
          </p:cNvSpPr>
          <p:nvPr>
            <p:ph type="ftr" idx="11"/>
          </p:nvPr>
        </p:nvSpPr>
        <p:spPr>
          <a:xfrm>
            <a:off x="2314575" y="4852357"/>
            <a:ext cx="45291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69" name="Google Shape;69;p14"/>
          <p:cNvSpPr txBox="1">
            <a:spLocks noGrp="1"/>
          </p:cNvSpPr>
          <p:nvPr>
            <p:ph type="sldNum" idx="12"/>
          </p:nvPr>
        </p:nvSpPr>
        <p:spPr>
          <a:xfrm>
            <a:off x="6862763" y="4852357"/>
            <a:ext cx="1824000" cy="2274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r>
              <a:rPr lang="en"/>
              <a:t>1</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360816" y="195479"/>
            <a:ext cx="6418200" cy="3282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2" name="Google Shape;72;p15"/>
          <p:cNvSpPr txBox="1">
            <a:spLocks noGrp="1"/>
          </p:cNvSpPr>
          <p:nvPr>
            <p:ph type="body" idx="1"/>
          </p:nvPr>
        </p:nvSpPr>
        <p:spPr>
          <a:xfrm>
            <a:off x="504825" y="483438"/>
            <a:ext cx="8134500" cy="4195800"/>
          </a:xfrm>
          <a:prstGeom prst="rect">
            <a:avLst/>
          </a:prstGeom>
          <a:noFill/>
          <a:ln>
            <a:noFill/>
          </a:ln>
        </p:spPr>
        <p:txBody>
          <a:bodyPr spcFirstLastPara="1" wrap="square" lIns="84225" tIns="42100" rIns="84225" bIns="42100" anchor="t" anchorCtr="0">
            <a:noAutofit/>
          </a:bodyPr>
          <a:lstStyle>
            <a:lvl1pPr marL="457200" lvl="0" indent="-368300" algn="l" rtl="0">
              <a:lnSpc>
                <a:spcPct val="100000"/>
              </a:lnSpc>
              <a:spcBef>
                <a:spcPts val="0"/>
              </a:spcBef>
              <a:spcAft>
                <a:spcPts val="0"/>
              </a:spcAft>
              <a:buClr>
                <a:schemeClr val="dk2"/>
              </a:buClr>
              <a:buSzPts val="2200"/>
              <a:buFont typeface="Noto Sans Symbols"/>
              <a:buChar char="▪"/>
              <a:defRPr/>
            </a:lvl1pPr>
            <a:lvl2pPr marL="914400" lvl="1" indent="-342900" algn="l" rtl="0">
              <a:lnSpc>
                <a:spcPct val="100000"/>
              </a:lnSpc>
              <a:spcBef>
                <a:spcPts val="0"/>
              </a:spcBef>
              <a:spcAft>
                <a:spcPts val="0"/>
              </a:spcAft>
              <a:buClr>
                <a:schemeClr val="dk2"/>
              </a:buClr>
              <a:buSzPts val="1800"/>
              <a:buFont typeface="Calibri"/>
              <a:buChar char="–"/>
              <a:defRPr/>
            </a:lvl2pPr>
            <a:lvl3pPr marL="1371600" lvl="2" indent="-342900" algn="l" rtl="0">
              <a:lnSpc>
                <a:spcPct val="100000"/>
              </a:lnSpc>
              <a:spcBef>
                <a:spcPts val="0"/>
              </a:spcBef>
              <a:spcAft>
                <a:spcPts val="0"/>
              </a:spcAft>
              <a:buClr>
                <a:schemeClr val="dk2"/>
              </a:buClr>
              <a:buSzPts val="1800"/>
              <a:buFont typeface="Calibri"/>
              <a:buChar char="•"/>
              <a:defRPr/>
            </a:lvl3pPr>
            <a:lvl4pPr marL="1828800" lvl="3" indent="-342900" algn="l" rtl="0">
              <a:lnSpc>
                <a:spcPct val="100000"/>
              </a:lnSpc>
              <a:spcBef>
                <a:spcPts val="0"/>
              </a:spcBef>
              <a:spcAft>
                <a:spcPts val="0"/>
              </a:spcAft>
              <a:buClr>
                <a:schemeClr val="dk2"/>
              </a:buClr>
              <a:buSzPts val="1800"/>
              <a:buFont typeface="Calibri"/>
              <a:buChar char="–"/>
              <a:defRPr/>
            </a:lvl4pPr>
            <a:lvl5pPr marL="2286000" lvl="4" indent="-342900" algn="l" rtl="0">
              <a:lnSpc>
                <a:spcPct val="100000"/>
              </a:lnSpc>
              <a:spcBef>
                <a:spcPts val="0"/>
              </a:spcBef>
              <a:spcAft>
                <a:spcPts val="0"/>
              </a:spcAft>
              <a:buClr>
                <a:schemeClr val="dk2"/>
              </a:buClr>
              <a:buSzPts val="1800"/>
              <a:buFont typeface="Calibri"/>
              <a:buChar char="»"/>
              <a:defRPr/>
            </a:lvl5pPr>
            <a:lvl6pPr marL="2743200" lvl="5" indent="-323850" algn="l" rtl="0">
              <a:lnSpc>
                <a:spcPct val="100000"/>
              </a:lnSpc>
              <a:spcBef>
                <a:spcPts val="300"/>
              </a:spcBef>
              <a:spcAft>
                <a:spcPts val="0"/>
              </a:spcAft>
              <a:buClr>
                <a:schemeClr val="dk1"/>
              </a:buClr>
              <a:buSzPts val="1500"/>
              <a:buChar char="»"/>
              <a:defRPr/>
            </a:lvl6pPr>
            <a:lvl7pPr marL="3200400" lvl="6" indent="-323850" algn="l" rtl="0">
              <a:lnSpc>
                <a:spcPct val="100000"/>
              </a:lnSpc>
              <a:spcBef>
                <a:spcPts val="300"/>
              </a:spcBef>
              <a:spcAft>
                <a:spcPts val="0"/>
              </a:spcAft>
              <a:buClr>
                <a:schemeClr val="dk1"/>
              </a:buClr>
              <a:buSzPts val="1500"/>
              <a:buChar char="»"/>
              <a:defRPr/>
            </a:lvl7pPr>
            <a:lvl8pPr marL="3657600" lvl="7" indent="-323850" algn="l" rtl="0">
              <a:lnSpc>
                <a:spcPct val="100000"/>
              </a:lnSpc>
              <a:spcBef>
                <a:spcPts val="300"/>
              </a:spcBef>
              <a:spcAft>
                <a:spcPts val="0"/>
              </a:spcAft>
              <a:buClr>
                <a:schemeClr val="dk1"/>
              </a:buClr>
              <a:buSzPts val="1500"/>
              <a:buChar char="»"/>
              <a:defRPr/>
            </a:lvl8pPr>
            <a:lvl9pPr marL="4114800" lvl="8" indent="-323850" algn="l" rtl="0">
              <a:lnSpc>
                <a:spcPct val="100000"/>
              </a:lnSpc>
              <a:spcBef>
                <a:spcPts val="300"/>
              </a:spcBef>
              <a:spcAft>
                <a:spcPts val="0"/>
              </a:spcAft>
              <a:buClr>
                <a:schemeClr val="dk1"/>
              </a:buClr>
              <a:buSzPts val="15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Table" type="tbl">
  <p:cSld name="TABLE">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1371601" y="228601"/>
            <a:ext cx="6418500" cy="6738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5" name="Google Shape;75;p16"/>
          <p:cNvSpPr txBox="1">
            <a:spLocks noGrp="1"/>
          </p:cNvSpPr>
          <p:nvPr>
            <p:ph type="sldNum" idx="12"/>
          </p:nvPr>
        </p:nvSpPr>
        <p:spPr>
          <a:xfrm>
            <a:off x="6862763" y="4852357"/>
            <a:ext cx="1824000" cy="2274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able">
  <p:cSld name="Title and Table">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1085851" y="205978"/>
            <a:ext cx="7053300" cy="4227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8" name="Google Shape;78;p17"/>
          <p:cNvSpPr txBox="1">
            <a:spLocks noGrp="1"/>
          </p:cNvSpPr>
          <p:nvPr>
            <p:ph type="dt" idx="10"/>
          </p:nvPr>
        </p:nvSpPr>
        <p:spPr>
          <a:xfrm>
            <a:off x="457201" y="4852357"/>
            <a:ext cx="18336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79" name="Google Shape;79;p17"/>
          <p:cNvSpPr txBox="1">
            <a:spLocks noGrp="1"/>
          </p:cNvSpPr>
          <p:nvPr>
            <p:ph type="ftr" idx="11"/>
          </p:nvPr>
        </p:nvSpPr>
        <p:spPr>
          <a:xfrm>
            <a:off x="2314575" y="4852357"/>
            <a:ext cx="45291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80" name="Google Shape;80;p17"/>
          <p:cNvSpPr txBox="1">
            <a:spLocks noGrp="1"/>
          </p:cNvSpPr>
          <p:nvPr>
            <p:ph type="sldNum" idx="12"/>
          </p:nvPr>
        </p:nvSpPr>
        <p:spPr>
          <a:xfrm>
            <a:off x="6862763" y="4852357"/>
            <a:ext cx="1824000" cy="2274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513085" y="176148"/>
            <a:ext cx="7538700" cy="275100"/>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1200"/>
              <a:buNone/>
              <a:defRPr>
                <a:latin typeface="Arial"/>
                <a:ea typeface="Arial"/>
                <a:cs typeface="Arial"/>
                <a:sym typeface="Aria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3" name="Google Shape;83;p18"/>
          <p:cNvSpPr txBox="1">
            <a:spLocks noGrp="1"/>
          </p:cNvSpPr>
          <p:nvPr>
            <p:ph type="sldNum" idx="12"/>
          </p:nvPr>
        </p:nvSpPr>
        <p:spPr>
          <a:xfrm>
            <a:off x="6583680" y="4783455"/>
            <a:ext cx="2103000" cy="2571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106">
          <p15:clr>
            <a:srgbClr val="F26B43"/>
          </p15:clr>
        </p15:guide>
        <p15:guide id="2" pos="69">
          <p15:clr>
            <a:srgbClr val="F26B43"/>
          </p15:clr>
        </p15:guide>
        <p15:guide id="3" orient="horz" pos="386">
          <p15:clr>
            <a:srgbClr val="F26B43"/>
          </p15:clr>
        </p15:guide>
        <p15:guide id="4" orient="horz" pos="2640">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Title Only">
  <p:cSld name="8_Title Only">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513085" y="176148"/>
            <a:ext cx="7538700" cy="275100"/>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1200"/>
              <a:buNone/>
              <a:defRPr>
                <a:latin typeface="Arial"/>
                <a:ea typeface="Arial"/>
                <a:cs typeface="Arial"/>
                <a:sym typeface="Aria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 name="Google Shape;86;p19"/>
          <p:cNvSpPr txBox="1">
            <a:spLocks noGrp="1"/>
          </p:cNvSpPr>
          <p:nvPr>
            <p:ph type="sldNum" idx="12"/>
          </p:nvPr>
        </p:nvSpPr>
        <p:spPr>
          <a:xfrm>
            <a:off x="6583680" y="4783455"/>
            <a:ext cx="2103000" cy="2571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5106">
          <p15:clr>
            <a:srgbClr val="F26B43"/>
          </p15:clr>
        </p15:guide>
        <p15:guide id="2" pos="69">
          <p15:clr>
            <a:srgbClr val="F26B43"/>
          </p15:clr>
        </p15:guide>
        <p15:guide id="3" orient="horz" pos="386">
          <p15:clr>
            <a:srgbClr val="F26B43"/>
          </p15:clr>
        </p15:guide>
        <p15:guide id="4" orient="horz" pos="264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1360816" y="195479"/>
            <a:ext cx="6418200" cy="3282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9" name="Google Shape;89;p20"/>
          <p:cNvSpPr txBox="1">
            <a:spLocks noGrp="1"/>
          </p:cNvSpPr>
          <p:nvPr>
            <p:ph type="body" idx="1"/>
          </p:nvPr>
        </p:nvSpPr>
        <p:spPr>
          <a:xfrm>
            <a:off x="457200" y="1093392"/>
            <a:ext cx="4038600" cy="3650100"/>
          </a:xfrm>
          <a:prstGeom prst="rect">
            <a:avLst/>
          </a:prstGeom>
          <a:noFill/>
          <a:ln>
            <a:noFill/>
          </a:ln>
        </p:spPr>
        <p:txBody>
          <a:bodyPr spcFirstLastPara="1" wrap="square" lIns="84225" tIns="42100" rIns="84225" bIns="42100" anchor="t" anchorCtr="0">
            <a:noAutofit/>
          </a:bodyPr>
          <a:lstStyle>
            <a:lvl1pPr marL="457200" lvl="0" indent="-368300" algn="l" rtl="0">
              <a:lnSpc>
                <a:spcPct val="100000"/>
              </a:lnSpc>
              <a:spcBef>
                <a:spcPts val="0"/>
              </a:spcBef>
              <a:spcAft>
                <a:spcPts val="0"/>
              </a:spcAft>
              <a:buClr>
                <a:schemeClr val="dk2"/>
              </a:buClr>
              <a:buSzPts val="2200"/>
              <a:buFont typeface="Noto Sans Symbols"/>
              <a:buChar char="▪"/>
              <a:defRPr sz="2200"/>
            </a:lvl1pPr>
            <a:lvl2pPr marL="914400" lvl="1" indent="-342900" algn="l" rtl="0">
              <a:lnSpc>
                <a:spcPct val="100000"/>
              </a:lnSpc>
              <a:spcBef>
                <a:spcPts val="0"/>
              </a:spcBef>
              <a:spcAft>
                <a:spcPts val="0"/>
              </a:spcAft>
              <a:buClr>
                <a:schemeClr val="dk2"/>
              </a:buClr>
              <a:buSzPts val="1800"/>
              <a:buFont typeface="Calibri"/>
              <a:buChar char="–"/>
              <a:defRPr sz="1800"/>
            </a:lvl2pPr>
            <a:lvl3pPr marL="1371600" lvl="2" indent="-336550" algn="l" rtl="0">
              <a:lnSpc>
                <a:spcPct val="100000"/>
              </a:lnSpc>
              <a:spcBef>
                <a:spcPts val="0"/>
              </a:spcBef>
              <a:spcAft>
                <a:spcPts val="0"/>
              </a:spcAft>
              <a:buClr>
                <a:schemeClr val="dk2"/>
              </a:buClr>
              <a:buSzPts val="1700"/>
              <a:buFont typeface="Calibri"/>
              <a:buChar char="•"/>
              <a:defRPr sz="1700"/>
            </a:lvl3pPr>
            <a:lvl4pPr marL="1828800" lvl="3" indent="-323850" algn="l" rtl="0">
              <a:lnSpc>
                <a:spcPct val="100000"/>
              </a:lnSpc>
              <a:spcBef>
                <a:spcPts val="0"/>
              </a:spcBef>
              <a:spcAft>
                <a:spcPts val="0"/>
              </a:spcAft>
              <a:buClr>
                <a:schemeClr val="dk2"/>
              </a:buClr>
              <a:buSzPts val="1500"/>
              <a:buFont typeface="Calibri"/>
              <a:buChar char="–"/>
              <a:defRPr sz="1500"/>
            </a:lvl4pPr>
            <a:lvl5pPr marL="2286000" lvl="4" indent="-323850" algn="l" rtl="0">
              <a:lnSpc>
                <a:spcPct val="100000"/>
              </a:lnSpc>
              <a:spcBef>
                <a:spcPts val="0"/>
              </a:spcBef>
              <a:spcAft>
                <a:spcPts val="0"/>
              </a:spcAft>
              <a:buClr>
                <a:schemeClr val="dk2"/>
              </a:buClr>
              <a:buSzPts val="1500"/>
              <a:buFont typeface="Calibri"/>
              <a:buChar char="»"/>
              <a:defRPr sz="1500"/>
            </a:lvl5pPr>
            <a:lvl6pPr marL="2743200" lvl="5" indent="-336550" algn="l" rtl="0">
              <a:lnSpc>
                <a:spcPct val="100000"/>
              </a:lnSpc>
              <a:spcBef>
                <a:spcPts val="300"/>
              </a:spcBef>
              <a:spcAft>
                <a:spcPts val="0"/>
              </a:spcAft>
              <a:buClr>
                <a:schemeClr val="dk1"/>
              </a:buClr>
              <a:buSzPts val="1700"/>
              <a:buFont typeface="Arial"/>
              <a:buChar char="»"/>
              <a:defRPr sz="1700"/>
            </a:lvl6pPr>
            <a:lvl7pPr marL="3200400" lvl="6" indent="-336550" algn="l" rtl="0">
              <a:lnSpc>
                <a:spcPct val="100000"/>
              </a:lnSpc>
              <a:spcBef>
                <a:spcPts val="300"/>
              </a:spcBef>
              <a:spcAft>
                <a:spcPts val="0"/>
              </a:spcAft>
              <a:buClr>
                <a:schemeClr val="dk1"/>
              </a:buClr>
              <a:buSzPts val="1700"/>
              <a:buFont typeface="Arial"/>
              <a:buChar char="»"/>
              <a:defRPr sz="1700"/>
            </a:lvl7pPr>
            <a:lvl8pPr marL="3657600" lvl="7" indent="-336550" algn="l" rtl="0">
              <a:lnSpc>
                <a:spcPct val="100000"/>
              </a:lnSpc>
              <a:spcBef>
                <a:spcPts val="300"/>
              </a:spcBef>
              <a:spcAft>
                <a:spcPts val="0"/>
              </a:spcAft>
              <a:buClr>
                <a:schemeClr val="dk1"/>
              </a:buClr>
              <a:buSzPts val="1700"/>
              <a:buFont typeface="Arial"/>
              <a:buChar char="»"/>
              <a:defRPr sz="1700"/>
            </a:lvl8pPr>
            <a:lvl9pPr marL="4114800" lvl="8" indent="-336550" algn="l" rtl="0">
              <a:lnSpc>
                <a:spcPct val="100000"/>
              </a:lnSpc>
              <a:spcBef>
                <a:spcPts val="300"/>
              </a:spcBef>
              <a:spcAft>
                <a:spcPts val="0"/>
              </a:spcAft>
              <a:buClr>
                <a:schemeClr val="dk1"/>
              </a:buClr>
              <a:buSzPts val="1700"/>
              <a:buFont typeface="Arial"/>
              <a:buChar char="»"/>
              <a:defRPr sz="1700"/>
            </a:lvl9pPr>
          </a:lstStyle>
          <a:p>
            <a:endParaRPr/>
          </a:p>
        </p:txBody>
      </p:sp>
      <p:sp>
        <p:nvSpPr>
          <p:cNvPr id="90" name="Google Shape;90;p20"/>
          <p:cNvSpPr txBox="1">
            <a:spLocks noGrp="1"/>
          </p:cNvSpPr>
          <p:nvPr>
            <p:ph type="body" idx="2"/>
          </p:nvPr>
        </p:nvSpPr>
        <p:spPr>
          <a:xfrm>
            <a:off x="4648200" y="1093392"/>
            <a:ext cx="4038600" cy="3650100"/>
          </a:xfrm>
          <a:prstGeom prst="rect">
            <a:avLst/>
          </a:prstGeom>
          <a:noFill/>
          <a:ln>
            <a:noFill/>
          </a:ln>
        </p:spPr>
        <p:txBody>
          <a:bodyPr spcFirstLastPara="1" wrap="square" lIns="84225" tIns="42100" rIns="84225" bIns="42100" anchor="t" anchorCtr="0">
            <a:noAutofit/>
          </a:bodyPr>
          <a:lstStyle>
            <a:lvl1pPr marL="457200" lvl="0" indent="-368300" algn="l" rtl="0">
              <a:lnSpc>
                <a:spcPct val="100000"/>
              </a:lnSpc>
              <a:spcBef>
                <a:spcPts val="0"/>
              </a:spcBef>
              <a:spcAft>
                <a:spcPts val="0"/>
              </a:spcAft>
              <a:buClr>
                <a:schemeClr val="dk2"/>
              </a:buClr>
              <a:buSzPts val="2200"/>
              <a:buFont typeface="Noto Sans Symbols"/>
              <a:buChar char="▪"/>
              <a:defRPr sz="2200"/>
            </a:lvl1pPr>
            <a:lvl2pPr marL="914400" lvl="1" indent="-342900" algn="l" rtl="0">
              <a:lnSpc>
                <a:spcPct val="100000"/>
              </a:lnSpc>
              <a:spcBef>
                <a:spcPts val="0"/>
              </a:spcBef>
              <a:spcAft>
                <a:spcPts val="0"/>
              </a:spcAft>
              <a:buClr>
                <a:schemeClr val="dk2"/>
              </a:buClr>
              <a:buSzPts val="1800"/>
              <a:buFont typeface="Calibri"/>
              <a:buChar char="–"/>
              <a:defRPr sz="1800"/>
            </a:lvl2pPr>
            <a:lvl3pPr marL="1371600" lvl="2" indent="-336550" algn="l" rtl="0">
              <a:lnSpc>
                <a:spcPct val="100000"/>
              </a:lnSpc>
              <a:spcBef>
                <a:spcPts val="0"/>
              </a:spcBef>
              <a:spcAft>
                <a:spcPts val="0"/>
              </a:spcAft>
              <a:buClr>
                <a:schemeClr val="dk2"/>
              </a:buClr>
              <a:buSzPts val="1700"/>
              <a:buFont typeface="Calibri"/>
              <a:buChar char="•"/>
              <a:defRPr sz="1700"/>
            </a:lvl3pPr>
            <a:lvl4pPr marL="1828800" lvl="3" indent="-323850" algn="l" rtl="0">
              <a:lnSpc>
                <a:spcPct val="100000"/>
              </a:lnSpc>
              <a:spcBef>
                <a:spcPts val="0"/>
              </a:spcBef>
              <a:spcAft>
                <a:spcPts val="0"/>
              </a:spcAft>
              <a:buClr>
                <a:schemeClr val="dk2"/>
              </a:buClr>
              <a:buSzPts val="1500"/>
              <a:buFont typeface="Calibri"/>
              <a:buChar char="–"/>
              <a:defRPr sz="1500"/>
            </a:lvl4pPr>
            <a:lvl5pPr marL="2286000" lvl="4" indent="-323850" algn="l" rtl="0">
              <a:lnSpc>
                <a:spcPct val="100000"/>
              </a:lnSpc>
              <a:spcBef>
                <a:spcPts val="0"/>
              </a:spcBef>
              <a:spcAft>
                <a:spcPts val="0"/>
              </a:spcAft>
              <a:buClr>
                <a:schemeClr val="dk2"/>
              </a:buClr>
              <a:buSzPts val="1500"/>
              <a:buFont typeface="Calibri"/>
              <a:buChar char="»"/>
              <a:defRPr sz="1500"/>
            </a:lvl5pPr>
            <a:lvl6pPr marL="2743200" lvl="5" indent="-336550" algn="l" rtl="0">
              <a:lnSpc>
                <a:spcPct val="100000"/>
              </a:lnSpc>
              <a:spcBef>
                <a:spcPts val="300"/>
              </a:spcBef>
              <a:spcAft>
                <a:spcPts val="0"/>
              </a:spcAft>
              <a:buClr>
                <a:schemeClr val="dk1"/>
              </a:buClr>
              <a:buSzPts val="1700"/>
              <a:buFont typeface="Arial"/>
              <a:buChar char="»"/>
              <a:defRPr sz="1700"/>
            </a:lvl6pPr>
            <a:lvl7pPr marL="3200400" lvl="6" indent="-336550" algn="l" rtl="0">
              <a:lnSpc>
                <a:spcPct val="100000"/>
              </a:lnSpc>
              <a:spcBef>
                <a:spcPts val="300"/>
              </a:spcBef>
              <a:spcAft>
                <a:spcPts val="0"/>
              </a:spcAft>
              <a:buClr>
                <a:schemeClr val="dk1"/>
              </a:buClr>
              <a:buSzPts val="1700"/>
              <a:buFont typeface="Arial"/>
              <a:buChar char="»"/>
              <a:defRPr sz="1700"/>
            </a:lvl7pPr>
            <a:lvl8pPr marL="3657600" lvl="7" indent="-336550" algn="l" rtl="0">
              <a:lnSpc>
                <a:spcPct val="100000"/>
              </a:lnSpc>
              <a:spcBef>
                <a:spcPts val="300"/>
              </a:spcBef>
              <a:spcAft>
                <a:spcPts val="0"/>
              </a:spcAft>
              <a:buClr>
                <a:schemeClr val="dk1"/>
              </a:buClr>
              <a:buSzPts val="1700"/>
              <a:buFont typeface="Arial"/>
              <a:buChar char="»"/>
              <a:defRPr sz="1700"/>
            </a:lvl8pPr>
            <a:lvl9pPr marL="4114800" lvl="8" indent="-336550" algn="l" rtl="0">
              <a:lnSpc>
                <a:spcPct val="100000"/>
              </a:lnSpc>
              <a:spcBef>
                <a:spcPts val="300"/>
              </a:spcBef>
              <a:spcAft>
                <a:spcPts val="0"/>
              </a:spcAft>
              <a:buClr>
                <a:schemeClr val="dk1"/>
              </a:buClr>
              <a:buSzPts val="1700"/>
              <a:buFont typeface="Arial"/>
              <a:buChar char="»"/>
              <a:defRPr sz="1700"/>
            </a:lvl9pPr>
          </a:lstStyle>
          <a:p>
            <a:endParaRPr/>
          </a:p>
        </p:txBody>
      </p:sp>
      <p:sp>
        <p:nvSpPr>
          <p:cNvPr id="91" name="Google Shape;91;p20"/>
          <p:cNvSpPr txBox="1">
            <a:spLocks noGrp="1"/>
          </p:cNvSpPr>
          <p:nvPr>
            <p:ph type="dt" idx="10"/>
          </p:nvPr>
        </p:nvSpPr>
        <p:spPr>
          <a:xfrm>
            <a:off x="457201" y="4852357"/>
            <a:ext cx="18336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92" name="Google Shape;92;p20"/>
          <p:cNvSpPr txBox="1">
            <a:spLocks noGrp="1"/>
          </p:cNvSpPr>
          <p:nvPr>
            <p:ph type="ftr" idx="11"/>
          </p:nvPr>
        </p:nvSpPr>
        <p:spPr>
          <a:xfrm>
            <a:off x="2314575" y="4852357"/>
            <a:ext cx="45291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93" name="Google Shape;93;p20"/>
          <p:cNvSpPr txBox="1">
            <a:spLocks noGrp="1"/>
          </p:cNvSpPr>
          <p:nvPr>
            <p:ph type="sldNum" idx="12"/>
          </p:nvPr>
        </p:nvSpPr>
        <p:spPr>
          <a:xfrm>
            <a:off x="6862763" y="4852357"/>
            <a:ext cx="1824000" cy="2274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457200" y="205978"/>
            <a:ext cx="8229600" cy="8574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6" name="Google Shape;96;p21"/>
          <p:cNvSpPr txBox="1">
            <a:spLocks noGrp="1"/>
          </p:cNvSpPr>
          <p:nvPr>
            <p:ph type="body" idx="1"/>
          </p:nvPr>
        </p:nvSpPr>
        <p:spPr>
          <a:xfrm>
            <a:off x="457200" y="1151335"/>
            <a:ext cx="4040100" cy="479700"/>
          </a:xfrm>
          <a:prstGeom prst="rect">
            <a:avLst/>
          </a:prstGeom>
          <a:noFill/>
          <a:ln>
            <a:noFill/>
          </a:ln>
        </p:spPr>
        <p:txBody>
          <a:bodyPr spcFirstLastPara="1" wrap="square" lIns="84225" tIns="42100" rIns="84225" bIns="42100" anchor="b" anchorCtr="0">
            <a:noAutofit/>
          </a:bodyPr>
          <a:lstStyle>
            <a:lvl1pPr marL="457200" lvl="0" indent="-228600" algn="l" rtl="0">
              <a:lnSpc>
                <a:spcPct val="100000"/>
              </a:lnSpc>
              <a:spcBef>
                <a:spcPts val="0"/>
              </a:spcBef>
              <a:spcAft>
                <a:spcPts val="0"/>
              </a:spcAft>
              <a:buSzPts val="2200"/>
              <a:buNone/>
              <a:defRPr sz="2200" b="1"/>
            </a:lvl1pPr>
            <a:lvl2pPr marL="914400" lvl="1" indent="-228600" algn="l" rtl="0">
              <a:lnSpc>
                <a:spcPct val="100000"/>
              </a:lnSpc>
              <a:spcBef>
                <a:spcPts val="0"/>
              </a:spcBef>
              <a:spcAft>
                <a:spcPts val="0"/>
              </a:spcAft>
              <a:buSzPts val="1800"/>
              <a:buFont typeface="Calibri"/>
              <a:buNone/>
              <a:defRPr sz="1800" b="1"/>
            </a:lvl2pPr>
            <a:lvl3pPr marL="1371600" lvl="2" indent="-228600" algn="l" rtl="0">
              <a:lnSpc>
                <a:spcPct val="100000"/>
              </a:lnSpc>
              <a:spcBef>
                <a:spcPts val="0"/>
              </a:spcBef>
              <a:spcAft>
                <a:spcPts val="0"/>
              </a:spcAft>
              <a:buSzPts val="1700"/>
              <a:buFont typeface="Calibri"/>
              <a:buNone/>
              <a:defRPr sz="1700" b="1"/>
            </a:lvl3pPr>
            <a:lvl4pPr marL="1828800" lvl="3" indent="-228600" algn="l" rtl="0">
              <a:lnSpc>
                <a:spcPct val="100000"/>
              </a:lnSpc>
              <a:spcBef>
                <a:spcPts val="0"/>
              </a:spcBef>
              <a:spcAft>
                <a:spcPts val="0"/>
              </a:spcAft>
              <a:buSzPts val="1500"/>
              <a:buFont typeface="Calibri"/>
              <a:buNone/>
              <a:defRPr sz="1500" b="1"/>
            </a:lvl4pPr>
            <a:lvl5pPr marL="2286000" lvl="4" indent="-228600" algn="l" rtl="0">
              <a:lnSpc>
                <a:spcPct val="100000"/>
              </a:lnSpc>
              <a:spcBef>
                <a:spcPts val="0"/>
              </a:spcBef>
              <a:spcAft>
                <a:spcPts val="0"/>
              </a:spcAft>
              <a:buSzPts val="1500"/>
              <a:buFont typeface="Calibri"/>
              <a:buNone/>
              <a:defRPr sz="1500" b="1"/>
            </a:lvl5pPr>
            <a:lvl6pPr marL="2743200" lvl="5" indent="-228600" algn="l" rtl="0">
              <a:lnSpc>
                <a:spcPct val="100000"/>
              </a:lnSpc>
              <a:spcBef>
                <a:spcPts val="300"/>
              </a:spcBef>
              <a:spcAft>
                <a:spcPts val="0"/>
              </a:spcAft>
              <a:buClr>
                <a:schemeClr val="dk1"/>
              </a:buClr>
              <a:buSzPts val="1500"/>
              <a:buFont typeface="Arial"/>
              <a:buNone/>
              <a:defRPr sz="1500" b="1"/>
            </a:lvl6pPr>
            <a:lvl7pPr marL="3200400" lvl="6" indent="-228600" algn="l" rtl="0">
              <a:lnSpc>
                <a:spcPct val="100000"/>
              </a:lnSpc>
              <a:spcBef>
                <a:spcPts val="300"/>
              </a:spcBef>
              <a:spcAft>
                <a:spcPts val="0"/>
              </a:spcAft>
              <a:buClr>
                <a:schemeClr val="dk1"/>
              </a:buClr>
              <a:buSzPts val="1500"/>
              <a:buFont typeface="Arial"/>
              <a:buNone/>
              <a:defRPr sz="1500" b="1"/>
            </a:lvl7pPr>
            <a:lvl8pPr marL="3657600" lvl="7" indent="-228600" algn="l" rtl="0">
              <a:lnSpc>
                <a:spcPct val="100000"/>
              </a:lnSpc>
              <a:spcBef>
                <a:spcPts val="300"/>
              </a:spcBef>
              <a:spcAft>
                <a:spcPts val="0"/>
              </a:spcAft>
              <a:buClr>
                <a:schemeClr val="dk1"/>
              </a:buClr>
              <a:buSzPts val="1500"/>
              <a:buFont typeface="Arial"/>
              <a:buNone/>
              <a:defRPr sz="1500" b="1"/>
            </a:lvl8pPr>
            <a:lvl9pPr marL="4114800" lvl="8" indent="-228600" algn="l" rtl="0">
              <a:lnSpc>
                <a:spcPct val="100000"/>
              </a:lnSpc>
              <a:spcBef>
                <a:spcPts val="300"/>
              </a:spcBef>
              <a:spcAft>
                <a:spcPts val="0"/>
              </a:spcAft>
              <a:buClr>
                <a:schemeClr val="dk1"/>
              </a:buClr>
              <a:buSzPts val="1500"/>
              <a:buFont typeface="Arial"/>
              <a:buNone/>
              <a:defRPr sz="1500" b="1"/>
            </a:lvl9pPr>
          </a:lstStyle>
          <a:p>
            <a:endParaRPr/>
          </a:p>
        </p:txBody>
      </p:sp>
      <p:sp>
        <p:nvSpPr>
          <p:cNvPr id="97" name="Google Shape;97;p21"/>
          <p:cNvSpPr txBox="1">
            <a:spLocks noGrp="1"/>
          </p:cNvSpPr>
          <p:nvPr>
            <p:ph type="body" idx="2"/>
          </p:nvPr>
        </p:nvSpPr>
        <p:spPr>
          <a:xfrm>
            <a:off x="457200" y="1631157"/>
            <a:ext cx="4040100" cy="2963400"/>
          </a:xfrm>
          <a:prstGeom prst="rect">
            <a:avLst/>
          </a:prstGeom>
          <a:noFill/>
          <a:ln>
            <a:noFill/>
          </a:ln>
        </p:spPr>
        <p:txBody>
          <a:bodyPr spcFirstLastPara="1" wrap="square" lIns="84225" tIns="42100" rIns="84225" bIns="42100" anchor="t" anchorCtr="0">
            <a:noAutofit/>
          </a:bodyPr>
          <a:lstStyle>
            <a:lvl1pPr marL="457200" lvl="0" indent="-368300" algn="l" rtl="0">
              <a:lnSpc>
                <a:spcPct val="100000"/>
              </a:lnSpc>
              <a:spcBef>
                <a:spcPts val="0"/>
              </a:spcBef>
              <a:spcAft>
                <a:spcPts val="0"/>
              </a:spcAft>
              <a:buSzPts val="2200"/>
              <a:buChar char="▪"/>
              <a:defRPr sz="2200"/>
            </a:lvl1pPr>
            <a:lvl2pPr marL="914400" lvl="1" indent="-342900" algn="l" rtl="0">
              <a:lnSpc>
                <a:spcPct val="100000"/>
              </a:lnSpc>
              <a:spcBef>
                <a:spcPts val="0"/>
              </a:spcBef>
              <a:spcAft>
                <a:spcPts val="0"/>
              </a:spcAft>
              <a:buSzPts val="1800"/>
              <a:buFont typeface="Calibri"/>
              <a:buChar char="–"/>
              <a:defRPr sz="1800"/>
            </a:lvl2pPr>
            <a:lvl3pPr marL="1371600" lvl="2" indent="-336550" algn="l" rtl="0">
              <a:lnSpc>
                <a:spcPct val="100000"/>
              </a:lnSpc>
              <a:spcBef>
                <a:spcPts val="0"/>
              </a:spcBef>
              <a:spcAft>
                <a:spcPts val="0"/>
              </a:spcAft>
              <a:buSzPts val="1700"/>
              <a:buFont typeface="Calibri"/>
              <a:buChar char="•"/>
              <a:defRPr sz="1700"/>
            </a:lvl3pPr>
            <a:lvl4pPr marL="1828800" lvl="3" indent="-323850" algn="l" rtl="0">
              <a:lnSpc>
                <a:spcPct val="100000"/>
              </a:lnSpc>
              <a:spcBef>
                <a:spcPts val="0"/>
              </a:spcBef>
              <a:spcAft>
                <a:spcPts val="0"/>
              </a:spcAft>
              <a:buSzPts val="1500"/>
              <a:buFont typeface="Calibri"/>
              <a:buChar char="–"/>
              <a:defRPr sz="1500"/>
            </a:lvl4pPr>
            <a:lvl5pPr marL="2286000" lvl="4" indent="-323850" algn="l" rtl="0">
              <a:lnSpc>
                <a:spcPct val="100000"/>
              </a:lnSpc>
              <a:spcBef>
                <a:spcPts val="0"/>
              </a:spcBef>
              <a:spcAft>
                <a:spcPts val="0"/>
              </a:spcAft>
              <a:buSzPts val="1500"/>
              <a:buFont typeface="Calibri"/>
              <a:buChar char="»"/>
              <a:defRPr sz="1500"/>
            </a:lvl5pPr>
            <a:lvl6pPr marL="2743200" lvl="5" indent="-323850" algn="l" rtl="0">
              <a:lnSpc>
                <a:spcPct val="100000"/>
              </a:lnSpc>
              <a:spcBef>
                <a:spcPts val="300"/>
              </a:spcBef>
              <a:spcAft>
                <a:spcPts val="0"/>
              </a:spcAft>
              <a:buClr>
                <a:schemeClr val="dk1"/>
              </a:buClr>
              <a:buSzPts val="1500"/>
              <a:buFont typeface="Arial"/>
              <a:buChar char="»"/>
              <a:defRPr sz="1500"/>
            </a:lvl6pPr>
            <a:lvl7pPr marL="3200400" lvl="6" indent="-323850" algn="l" rtl="0">
              <a:lnSpc>
                <a:spcPct val="100000"/>
              </a:lnSpc>
              <a:spcBef>
                <a:spcPts val="300"/>
              </a:spcBef>
              <a:spcAft>
                <a:spcPts val="0"/>
              </a:spcAft>
              <a:buClr>
                <a:schemeClr val="dk1"/>
              </a:buClr>
              <a:buSzPts val="1500"/>
              <a:buFont typeface="Arial"/>
              <a:buChar char="»"/>
              <a:defRPr sz="1500"/>
            </a:lvl7pPr>
            <a:lvl8pPr marL="3657600" lvl="7" indent="-323850" algn="l" rtl="0">
              <a:lnSpc>
                <a:spcPct val="100000"/>
              </a:lnSpc>
              <a:spcBef>
                <a:spcPts val="300"/>
              </a:spcBef>
              <a:spcAft>
                <a:spcPts val="0"/>
              </a:spcAft>
              <a:buClr>
                <a:schemeClr val="dk1"/>
              </a:buClr>
              <a:buSzPts val="1500"/>
              <a:buFont typeface="Arial"/>
              <a:buChar char="»"/>
              <a:defRPr sz="1500"/>
            </a:lvl8pPr>
            <a:lvl9pPr marL="4114800" lvl="8" indent="-323850" algn="l" rtl="0">
              <a:lnSpc>
                <a:spcPct val="100000"/>
              </a:lnSpc>
              <a:spcBef>
                <a:spcPts val="300"/>
              </a:spcBef>
              <a:spcAft>
                <a:spcPts val="0"/>
              </a:spcAft>
              <a:buClr>
                <a:schemeClr val="dk1"/>
              </a:buClr>
              <a:buSzPts val="1500"/>
              <a:buFont typeface="Arial"/>
              <a:buChar char="»"/>
              <a:defRPr sz="1500"/>
            </a:lvl9pPr>
          </a:lstStyle>
          <a:p>
            <a:endParaRPr/>
          </a:p>
        </p:txBody>
      </p:sp>
      <p:sp>
        <p:nvSpPr>
          <p:cNvPr id="98" name="Google Shape;98;p21"/>
          <p:cNvSpPr txBox="1">
            <a:spLocks noGrp="1"/>
          </p:cNvSpPr>
          <p:nvPr>
            <p:ph type="body" idx="3"/>
          </p:nvPr>
        </p:nvSpPr>
        <p:spPr>
          <a:xfrm>
            <a:off x="4645026" y="1151335"/>
            <a:ext cx="4041900" cy="479700"/>
          </a:xfrm>
          <a:prstGeom prst="rect">
            <a:avLst/>
          </a:prstGeom>
          <a:noFill/>
          <a:ln>
            <a:noFill/>
          </a:ln>
        </p:spPr>
        <p:txBody>
          <a:bodyPr spcFirstLastPara="1" wrap="square" lIns="84225" tIns="42100" rIns="84225" bIns="42100" anchor="b" anchorCtr="0">
            <a:noAutofit/>
          </a:bodyPr>
          <a:lstStyle>
            <a:lvl1pPr marL="457200" lvl="0" indent="-228600" algn="l" rtl="0">
              <a:lnSpc>
                <a:spcPct val="100000"/>
              </a:lnSpc>
              <a:spcBef>
                <a:spcPts val="0"/>
              </a:spcBef>
              <a:spcAft>
                <a:spcPts val="0"/>
              </a:spcAft>
              <a:buSzPts val="2200"/>
              <a:buNone/>
              <a:defRPr sz="2200" b="1"/>
            </a:lvl1pPr>
            <a:lvl2pPr marL="914400" lvl="1" indent="-228600" algn="l" rtl="0">
              <a:lnSpc>
                <a:spcPct val="100000"/>
              </a:lnSpc>
              <a:spcBef>
                <a:spcPts val="0"/>
              </a:spcBef>
              <a:spcAft>
                <a:spcPts val="0"/>
              </a:spcAft>
              <a:buSzPts val="1800"/>
              <a:buFont typeface="Calibri"/>
              <a:buNone/>
              <a:defRPr sz="1800" b="1"/>
            </a:lvl2pPr>
            <a:lvl3pPr marL="1371600" lvl="2" indent="-228600" algn="l" rtl="0">
              <a:lnSpc>
                <a:spcPct val="100000"/>
              </a:lnSpc>
              <a:spcBef>
                <a:spcPts val="0"/>
              </a:spcBef>
              <a:spcAft>
                <a:spcPts val="0"/>
              </a:spcAft>
              <a:buSzPts val="1700"/>
              <a:buFont typeface="Calibri"/>
              <a:buNone/>
              <a:defRPr sz="1700" b="1"/>
            </a:lvl3pPr>
            <a:lvl4pPr marL="1828800" lvl="3" indent="-228600" algn="l" rtl="0">
              <a:lnSpc>
                <a:spcPct val="100000"/>
              </a:lnSpc>
              <a:spcBef>
                <a:spcPts val="0"/>
              </a:spcBef>
              <a:spcAft>
                <a:spcPts val="0"/>
              </a:spcAft>
              <a:buSzPts val="1500"/>
              <a:buFont typeface="Calibri"/>
              <a:buNone/>
              <a:defRPr sz="1500" b="1"/>
            </a:lvl4pPr>
            <a:lvl5pPr marL="2286000" lvl="4" indent="-228600" algn="l" rtl="0">
              <a:lnSpc>
                <a:spcPct val="100000"/>
              </a:lnSpc>
              <a:spcBef>
                <a:spcPts val="0"/>
              </a:spcBef>
              <a:spcAft>
                <a:spcPts val="0"/>
              </a:spcAft>
              <a:buSzPts val="1500"/>
              <a:buFont typeface="Calibri"/>
              <a:buNone/>
              <a:defRPr sz="1500" b="1"/>
            </a:lvl5pPr>
            <a:lvl6pPr marL="2743200" lvl="5" indent="-228600" algn="l" rtl="0">
              <a:lnSpc>
                <a:spcPct val="100000"/>
              </a:lnSpc>
              <a:spcBef>
                <a:spcPts val="300"/>
              </a:spcBef>
              <a:spcAft>
                <a:spcPts val="0"/>
              </a:spcAft>
              <a:buClr>
                <a:schemeClr val="dk1"/>
              </a:buClr>
              <a:buSzPts val="1500"/>
              <a:buFont typeface="Arial"/>
              <a:buNone/>
              <a:defRPr sz="1500" b="1"/>
            </a:lvl6pPr>
            <a:lvl7pPr marL="3200400" lvl="6" indent="-228600" algn="l" rtl="0">
              <a:lnSpc>
                <a:spcPct val="100000"/>
              </a:lnSpc>
              <a:spcBef>
                <a:spcPts val="300"/>
              </a:spcBef>
              <a:spcAft>
                <a:spcPts val="0"/>
              </a:spcAft>
              <a:buClr>
                <a:schemeClr val="dk1"/>
              </a:buClr>
              <a:buSzPts val="1500"/>
              <a:buFont typeface="Arial"/>
              <a:buNone/>
              <a:defRPr sz="1500" b="1"/>
            </a:lvl7pPr>
            <a:lvl8pPr marL="3657600" lvl="7" indent="-228600" algn="l" rtl="0">
              <a:lnSpc>
                <a:spcPct val="100000"/>
              </a:lnSpc>
              <a:spcBef>
                <a:spcPts val="300"/>
              </a:spcBef>
              <a:spcAft>
                <a:spcPts val="0"/>
              </a:spcAft>
              <a:buClr>
                <a:schemeClr val="dk1"/>
              </a:buClr>
              <a:buSzPts val="1500"/>
              <a:buFont typeface="Arial"/>
              <a:buNone/>
              <a:defRPr sz="1500" b="1"/>
            </a:lvl8pPr>
            <a:lvl9pPr marL="4114800" lvl="8" indent="-228600" algn="l" rtl="0">
              <a:lnSpc>
                <a:spcPct val="100000"/>
              </a:lnSpc>
              <a:spcBef>
                <a:spcPts val="300"/>
              </a:spcBef>
              <a:spcAft>
                <a:spcPts val="0"/>
              </a:spcAft>
              <a:buClr>
                <a:schemeClr val="dk1"/>
              </a:buClr>
              <a:buSzPts val="1500"/>
              <a:buFont typeface="Arial"/>
              <a:buNone/>
              <a:defRPr sz="1500" b="1"/>
            </a:lvl9pPr>
          </a:lstStyle>
          <a:p>
            <a:endParaRPr/>
          </a:p>
        </p:txBody>
      </p:sp>
      <p:sp>
        <p:nvSpPr>
          <p:cNvPr id="99" name="Google Shape;99;p21"/>
          <p:cNvSpPr txBox="1">
            <a:spLocks noGrp="1"/>
          </p:cNvSpPr>
          <p:nvPr>
            <p:ph type="body" idx="4"/>
          </p:nvPr>
        </p:nvSpPr>
        <p:spPr>
          <a:xfrm>
            <a:off x="4645026" y="1631157"/>
            <a:ext cx="4041900" cy="2963400"/>
          </a:xfrm>
          <a:prstGeom prst="rect">
            <a:avLst/>
          </a:prstGeom>
          <a:noFill/>
          <a:ln>
            <a:noFill/>
          </a:ln>
        </p:spPr>
        <p:txBody>
          <a:bodyPr spcFirstLastPara="1" wrap="square" lIns="84225" tIns="42100" rIns="84225" bIns="42100" anchor="t" anchorCtr="0">
            <a:noAutofit/>
          </a:bodyPr>
          <a:lstStyle>
            <a:lvl1pPr marL="457200" lvl="0" indent="-368300" algn="l" rtl="0">
              <a:lnSpc>
                <a:spcPct val="100000"/>
              </a:lnSpc>
              <a:spcBef>
                <a:spcPts val="0"/>
              </a:spcBef>
              <a:spcAft>
                <a:spcPts val="0"/>
              </a:spcAft>
              <a:buSzPts val="2200"/>
              <a:buChar char="▪"/>
              <a:defRPr sz="2200"/>
            </a:lvl1pPr>
            <a:lvl2pPr marL="914400" lvl="1" indent="-342900" algn="l" rtl="0">
              <a:lnSpc>
                <a:spcPct val="100000"/>
              </a:lnSpc>
              <a:spcBef>
                <a:spcPts val="0"/>
              </a:spcBef>
              <a:spcAft>
                <a:spcPts val="0"/>
              </a:spcAft>
              <a:buSzPts val="1800"/>
              <a:buFont typeface="Calibri"/>
              <a:buChar char="–"/>
              <a:defRPr sz="1800"/>
            </a:lvl2pPr>
            <a:lvl3pPr marL="1371600" lvl="2" indent="-336550" algn="l" rtl="0">
              <a:lnSpc>
                <a:spcPct val="100000"/>
              </a:lnSpc>
              <a:spcBef>
                <a:spcPts val="0"/>
              </a:spcBef>
              <a:spcAft>
                <a:spcPts val="0"/>
              </a:spcAft>
              <a:buSzPts val="1700"/>
              <a:buFont typeface="Calibri"/>
              <a:buChar char="•"/>
              <a:defRPr sz="1700"/>
            </a:lvl3pPr>
            <a:lvl4pPr marL="1828800" lvl="3" indent="-323850" algn="l" rtl="0">
              <a:lnSpc>
                <a:spcPct val="100000"/>
              </a:lnSpc>
              <a:spcBef>
                <a:spcPts val="0"/>
              </a:spcBef>
              <a:spcAft>
                <a:spcPts val="0"/>
              </a:spcAft>
              <a:buSzPts val="1500"/>
              <a:buFont typeface="Calibri"/>
              <a:buChar char="–"/>
              <a:defRPr sz="1500"/>
            </a:lvl4pPr>
            <a:lvl5pPr marL="2286000" lvl="4" indent="-323850" algn="l" rtl="0">
              <a:lnSpc>
                <a:spcPct val="100000"/>
              </a:lnSpc>
              <a:spcBef>
                <a:spcPts val="0"/>
              </a:spcBef>
              <a:spcAft>
                <a:spcPts val="0"/>
              </a:spcAft>
              <a:buSzPts val="1500"/>
              <a:buFont typeface="Calibri"/>
              <a:buChar char="»"/>
              <a:defRPr sz="1500"/>
            </a:lvl5pPr>
            <a:lvl6pPr marL="2743200" lvl="5" indent="-323850" algn="l" rtl="0">
              <a:lnSpc>
                <a:spcPct val="100000"/>
              </a:lnSpc>
              <a:spcBef>
                <a:spcPts val="300"/>
              </a:spcBef>
              <a:spcAft>
                <a:spcPts val="0"/>
              </a:spcAft>
              <a:buClr>
                <a:schemeClr val="dk1"/>
              </a:buClr>
              <a:buSzPts val="1500"/>
              <a:buFont typeface="Arial"/>
              <a:buChar char="»"/>
              <a:defRPr sz="1500"/>
            </a:lvl6pPr>
            <a:lvl7pPr marL="3200400" lvl="6" indent="-323850" algn="l" rtl="0">
              <a:lnSpc>
                <a:spcPct val="100000"/>
              </a:lnSpc>
              <a:spcBef>
                <a:spcPts val="300"/>
              </a:spcBef>
              <a:spcAft>
                <a:spcPts val="0"/>
              </a:spcAft>
              <a:buClr>
                <a:schemeClr val="dk1"/>
              </a:buClr>
              <a:buSzPts val="1500"/>
              <a:buFont typeface="Arial"/>
              <a:buChar char="»"/>
              <a:defRPr sz="1500"/>
            </a:lvl7pPr>
            <a:lvl8pPr marL="3657600" lvl="7" indent="-323850" algn="l" rtl="0">
              <a:lnSpc>
                <a:spcPct val="100000"/>
              </a:lnSpc>
              <a:spcBef>
                <a:spcPts val="300"/>
              </a:spcBef>
              <a:spcAft>
                <a:spcPts val="0"/>
              </a:spcAft>
              <a:buClr>
                <a:schemeClr val="dk1"/>
              </a:buClr>
              <a:buSzPts val="1500"/>
              <a:buFont typeface="Arial"/>
              <a:buChar char="»"/>
              <a:defRPr sz="1500"/>
            </a:lvl8pPr>
            <a:lvl9pPr marL="4114800" lvl="8" indent="-323850" algn="l" rtl="0">
              <a:lnSpc>
                <a:spcPct val="100000"/>
              </a:lnSpc>
              <a:spcBef>
                <a:spcPts val="300"/>
              </a:spcBef>
              <a:spcAft>
                <a:spcPts val="0"/>
              </a:spcAft>
              <a:buClr>
                <a:schemeClr val="dk1"/>
              </a:buClr>
              <a:buSzPts val="1500"/>
              <a:buFont typeface="Arial"/>
              <a:buChar char="»"/>
              <a:defRPr sz="1500"/>
            </a:lvl9pPr>
          </a:lstStyle>
          <a:p>
            <a:endParaRPr/>
          </a:p>
        </p:txBody>
      </p:sp>
      <p:sp>
        <p:nvSpPr>
          <p:cNvPr id="100" name="Google Shape;100;p21"/>
          <p:cNvSpPr txBox="1">
            <a:spLocks noGrp="1"/>
          </p:cNvSpPr>
          <p:nvPr>
            <p:ph type="dt" idx="10"/>
          </p:nvPr>
        </p:nvSpPr>
        <p:spPr>
          <a:xfrm>
            <a:off x="457201" y="4852357"/>
            <a:ext cx="18336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01" name="Google Shape;101;p21"/>
          <p:cNvSpPr txBox="1">
            <a:spLocks noGrp="1"/>
          </p:cNvSpPr>
          <p:nvPr>
            <p:ph type="ftr" idx="11"/>
          </p:nvPr>
        </p:nvSpPr>
        <p:spPr>
          <a:xfrm>
            <a:off x="2314575" y="4852357"/>
            <a:ext cx="45291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02" name="Google Shape;102;p21"/>
          <p:cNvSpPr txBox="1">
            <a:spLocks noGrp="1"/>
          </p:cNvSpPr>
          <p:nvPr>
            <p:ph type="sldNum" idx="12"/>
          </p:nvPr>
        </p:nvSpPr>
        <p:spPr>
          <a:xfrm>
            <a:off x="6862763" y="4852357"/>
            <a:ext cx="1824000" cy="2274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1360816" y="195479"/>
            <a:ext cx="6418200" cy="3282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5" name="Google Shape;105;p22"/>
          <p:cNvSpPr txBox="1">
            <a:spLocks noGrp="1"/>
          </p:cNvSpPr>
          <p:nvPr>
            <p:ph type="dt" idx="10"/>
          </p:nvPr>
        </p:nvSpPr>
        <p:spPr>
          <a:xfrm>
            <a:off x="457201" y="4852357"/>
            <a:ext cx="18336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06" name="Google Shape;106;p22"/>
          <p:cNvSpPr txBox="1">
            <a:spLocks noGrp="1"/>
          </p:cNvSpPr>
          <p:nvPr>
            <p:ph type="ftr" idx="11"/>
          </p:nvPr>
        </p:nvSpPr>
        <p:spPr>
          <a:xfrm>
            <a:off x="2314575" y="4852357"/>
            <a:ext cx="45291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07" name="Google Shape;107;p22"/>
          <p:cNvSpPr txBox="1">
            <a:spLocks noGrp="1"/>
          </p:cNvSpPr>
          <p:nvPr>
            <p:ph type="sldNum" idx="12"/>
          </p:nvPr>
        </p:nvSpPr>
        <p:spPr>
          <a:xfrm>
            <a:off x="6862763" y="4852357"/>
            <a:ext cx="1824000" cy="2274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23"/>
          <p:cNvSpPr txBox="1">
            <a:spLocks noGrp="1"/>
          </p:cNvSpPr>
          <p:nvPr>
            <p:ph type="dt" idx="10"/>
          </p:nvPr>
        </p:nvSpPr>
        <p:spPr>
          <a:xfrm>
            <a:off x="457201" y="4852357"/>
            <a:ext cx="18336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10" name="Google Shape;110;p23"/>
          <p:cNvSpPr txBox="1">
            <a:spLocks noGrp="1"/>
          </p:cNvSpPr>
          <p:nvPr>
            <p:ph type="ftr" idx="11"/>
          </p:nvPr>
        </p:nvSpPr>
        <p:spPr>
          <a:xfrm>
            <a:off x="2314575" y="4852357"/>
            <a:ext cx="45291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11" name="Google Shape;111;p23"/>
          <p:cNvSpPr txBox="1">
            <a:spLocks noGrp="1"/>
          </p:cNvSpPr>
          <p:nvPr>
            <p:ph type="sldNum" idx="12"/>
          </p:nvPr>
        </p:nvSpPr>
        <p:spPr>
          <a:xfrm>
            <a:off x="6862763" y="4852357"/>
            <a:ext cx="1824000" cy="2274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1085851" y="205978"/>
            <a:ext cx="7053300" cy="4227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4" name="Google Shape;114;p24"/>
          <p:cNvSpPr txBox="1">
            <a:spLocks noGrp="1"/>
          </p:cNvSpPr>
          <p:nvPr>
            <p:ph type="body" idx="1"/>
          </p:nvPr>
        </p:nvSpPr>
        <p:spPr>
          <a:xfrm>
            <a:off x="457200" y="1200150"/>
            <a:ext cx="4038600" cy="3394500"/>
          </a:xfrm>
          <a:prstGeom prst="rect">
            <a:avLst/>
          </a:prstGeom>
          <a:noFill/>
          <a:ln>
            <a:noFill/>
          </a:ln>
        </p:spPr>
        <p:txBody>
          <a:bodyPr spcFirstLastPara="1" wrap="square" lIns="84225" tIns="42100" rIns="84225" bIns="42100" anchor="t" anchorCtr="0">
            <a:noAutofit/>
          </a:bodyPr>
          <a:lstStyle>
            <a:lvl1pPr marL="457200" lvl="0" indent="-323850" algn="l" rtl="0">
              <a:lnSpc>
                <a:spcPct val="100000"/>
              </a:lnSpc>
              <a:spcBef>
                <a:spcPts val="0"/>
              </a:spcBef>
              <a:spcAft>
                <a:spcPts val="0"/>
              </a:spcAft>
              <a:buSzPts val="1500"/>
              <a:buChar char="▪"/>
              <a:defRPr/>
            </a:lvl1pPr>
            <a:lvl2pPr marL="914400" lvl="1" indent="-323850" algn="l" rtl="0">
              <a:lnSpc>
                <a:spcPct val="100000"/>
              </a:lnSpc>
              <a:spcBef>
                <a:spcPts val="0"/>
              </a:spcBef>
              <a:spcAft>
                <a:spcPts val="0"/>
              </a:spcAft>
              <a:buSzPts val="1500"/>
              <a:buChar char="–"/>
              <a:defRPr/>
            </a:lvl2pPr>
            <a:lvl3pPr marL="1371600" lvl="2" indent="-323850" algn="l" rtl="0">
              <a:lnSpc>
                <a:spcPct val="100000"/>
              </a:lnSpc>
              <a:spcBef>
                <a:spcPts val="0"/>
              </a:spcBef>
              <a:spcAft>
                <a:spcPts val="0"/>
              </a:spcAft>
              <a:buSzPts val="15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23850" algn="l" rtl="0">
              <a:lnSpc>
                <a:spcPct val="100000"/>
              </a:lnSpc>
              <a:spcBef>
                <a:spcPts val="300"/>
              </a:spcBef>
              <a:spcAft>
                <a:spcPts val="0"/>
              </a:spcAft>
              <a:buClr>
                <a:schemeClr val="dk1"/>
              </a:buClr>
              <a:buSzPts val="1500"/>
              <a:buChar char="»"/>
              <a:defRPr/>
            </a:lvl6pPr>
            <a:lvl7pPr marL="3200400" lvl="6" indent="-323850" algn="l" rtl="0">
              <a:lnSpc>
                <a:spcPct val="100000"/>
              </a:lnSpc>
              <a:spcBef>
                <a:spcPts val="300"/>
              </a:spcBef>
              <a:spcAft>
                <a:spcPts val="0"/>
              </a:spcAft>
              <a:buClr>
                <a:schemeClr val="dk1"/>
              </a:buClr>
              <a:buSzPts val="1500"/>
              <a:buChar char="»"/>
              <a:defRPr/>
            </a:lvl7pPr>
            <a:lvl8pPr marL="3657600" lvl="7" indent="-323850" algn="l" rtl="0">
              <a:lnSpc>
                <a:spcPct val="100000"/>
              </a:lnSpc>
              <a:spcBef>
                <a:spcPts val="300"/>
              </a:spcBef>
              <a:spcAft>
                <a:spcPts val="0"/>
              </a:spcAft>
              <a:buClr>
                <a:schemeClr val="dk1"/>
              </a:buClr>
              <a:buSzPts val="1500"/>
              <a:buChar char="»"/>
              <a:defRPr/>
            </a:lvl8pPr>
            <a:lvl9pPr marL="4114800" lvl="8" indent="-323850" algn="l" rtl="0">
              <a:lnSpc>
                <a:spcPct val="100000"/>
              </a:lnSpc>
              <a:spcBef>
                <a:spcPts val="300"/>
              </a:spcBef>
              <a:spcAft>
                <a:spcPts val="0"/>
              </a:spcAft>
              <a:buClr>
                <a:schemeClr val="dk1"/>
              </a:buClr>
              <a:buSzPts val="1500"/>
              <a:buChar char="»"/>
              <a:defRPr/>
            </a:lvl9pPr>
          </a:lstStyle>
          <a:p>
            <a:endParaRPr/>
          </a:p>
        </p:txBody>
      </p:sp>
      <p:sp>
        <p:nvSpPr>
          <p:cNvPr id="115" name="Google Shape;115;p24"/>
          <p:cNvSpPr txBox="1">
            <a:spLocks noGrp="1"/>
          </p:cNvSpPr>
          <p:nvPr>
            <p:ph type="body" idx="2"/>
          </p:nvPr>
        </p:nvSpPr>
        <p:spPr>
          <a:xfrm>
            <a:off x="4648200" y="1200150"/>
            <a:ext cx="4038600" cy="3394500"/>
          </a:xfrm>
          <a:prstGeom prst="rect">
            <a:avLst/>
          </a:prstGeom>
          <a:noFill/>
          <a:ln>
            <a:noFill/>
          </a:ln>
        </p:spPr>
        <p:txBody>
          <a:bodyPr spcFirstLastPara="1" wrap="square" lIns="84225" tIns="42100" rIns="84225" bIns="42100" anchor="t" anchorCtr="0">
            <a:noAutofit/>
          </a:bodyPr>
          <a:lstStyle>
            <a:lvl1pPr marL="457200" lvl="0" indent="-323850" algn="l" rtl="0">
              <a:lnSpc>
                <a:spcPct val="100000"/>
              </a:lnSpc>
              <a:spcBef>
                <a:spcPts val="0"/>
              </a:spcBef>
              <a:spcAft>
                <a:spcPts val="0"/>
              </a:spcAft>
              <a:buSzPts val="1500"/>
              <a:buChar char="▪"/>
              <a:defRPr/>
            </a:lvl1pPr>
            <a:lvl2pPr marL="914400" lvl="1" indent="-323850" algn="l" rtl="0">
              <a:lnSpc>
                <a:spcPct val="100000"/>
              </a:lnSpc>
              <a:spcBef>
                <a:spcPts val="0"/>
              </a:spcBef>
              <a:spcAft>
                <a:spcPts val="0"/>
              </a:spcAft>
              <a:buSzPts val="1500"/>
              <a:buChar char="–"/>
              <a:defRPr/>
            </a:lvl2pPr>
            <a:lvl3pPr marL="1371600" lvl="2" indent="-323850" algn="l" rtl="0">
              <a:lnSpc>
                <a:spcPct val="100000"/>
              </a:lnSpc>
              <a:spcBef>
                <a:spcPts val="0"/>
              </a:spcBef>
              <a:spcAft>
                <a:spcPts val="0"/>
              </a:spcAft>
              <a:buSzPts val="15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23850" algn="l" rtl="0">
              <a:lnSpc>
                <a:spcPct val="100000"/>
              </a:lnSpc>
              <a:spcBef>
                <a:spcPts val="300"/>
              </a:spcBef>
              <a:spcAft>
                <a:spcPts val="0"/>
              </a:spcAft>
              <a:buClr>
                <a:schemeClr val="dk1"/>
              </a:buClr>
              <a:buSzPts val="1500"/>
              <a:buChar char="»"/>
              <a:defRPr/>
            </a:lvl6pPr>
            <a:lvl7pPr marL="3200400" lvl="6" indent="-323850" algn="l" rtl="0">
              <a:lnSpc>
                <a:spcPct val="100000"/>
              </a:lnSpc>
              <a:spcBef>
                <a:spcPts val="300"/>
              </a:spcBef>
              <a:spcAft>
                <a:spcPts val="0"/>
              </a:spcAft>
              <a:buClr>
                <a:schemeClr val="dk1"/>
              </a:buClr>
              <a:buSzPts val="1500"/>
              <a:buChar char="»"/>
              <a:defRPr/>
            </a:lvl7pPr>
            <a:lvl8pPr marL="3657600" lvl="7" indent="-323850" algn="l" rtl="0">
              <a:lnSpc>
                <a:spcPct val="100000"/>
              </a:lnSpc>
              <a:spcBef>
                <a:spcPts val="300"/>
              </a:spcBef>
              <a:spcAft>
                <a:spcPts val="0"/>
              </a:spcAft>
              <a:buClr>
                <a:schemeClr val="dk1"/>
              </a:buClr>
              <a:buSzPts val="1500"/>
              <a:buChar char="»"/>
              <a:defRPr/>
            </a:lvl8pPr>
            <a:lvl9pPr marL="4114800" lvl="8" indent="-323850" algn="l" rtl="0">
              <a:lnSpc>
                <a:spcPct val="100000"/>
              </a:lnSpc>
              <a:spcBef>
                <a:spcPts val="300"/>
              </a:spcBef>
              <a:spcAft>
                <a:spcPts val="0"/>
              </a:spcAft>
              <a:buClr>
                <a:schemeClr val="dk1"/>
              </a:buClr>
              <a:buSzPts val="1500"/>
              <a:buChar char="»"/>
              <a:defRPr/>
            </a:lvl9pPr>
          </a:lstStyle>
          <a:p>
            <a:endParaRPr/>
          </a:p>
        </p:txBody>
      </p:sp>
      <p:sp>
        <p:nvSpPr>
          <p:cNvPr id="116" name="Google Shape;116;p24"/>
          <p:cNvSpPr txBox="1">
            <a:spLocks noGrp="1"/>
          </p:cNvSpPr>
          <p:nvPr>
            <p:ph type="dt" idx="10"/>
          </p:nvPr>
        </p:nvSpPr>
        <p:spPr>
          <a:xfrm>
            <a:off x="457201" y="4852357"/>
            <a:ext cx="18336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17" name="Google Shape;117;p24"/>
          <p:cNvSpPr txBox="1">
            <a:spLocks noGrp="1"/>
          </p:cNvSpPr>
          <p:nvPr>
            <p:ph type="ftr" idx="11"/>
          </p:nvPr>
        </p:nvSpPr>
        <p:spPr>
          <a:xfrm>
            <a:off x="2314575" y="4852357"/>
            <a:ext cx="45291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18" name="Google Shape;118;p24"/>
          <p:cNvSpPr txBox="1">
            <a:spLocks noGrp="1"/>
          </p:cNvSpPr>
          <p:nvPr>
            <p:ph type="sldNum" idx="12"/>
          </p:nvPr>
        </p:nvSpPr>
        <p:spPr>
          <a:xfrm>
            <a:off x="6862763" y="4852357"/>
            <a:ext cx="1824000" cy="2274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with Date">
  <p:cSld name="Title Only with Date">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1360816" y="195479"/>
            <a:ext cx="6418200" cy="3282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1" name="Google Shape;121;p25"/>
          <p:cNvSpPr txBox="1">
            <a:spLocks noGrp="1"/>
          </p:cNvSpPr>
          <p:nvPr>
            <p:ph type="body" idx="1"/>
          </p:nvPr>
        </p:nvSpPr>
        <p:spPr>
          <a:xfrm>
            <a:off x="3937956" y="575688"/>
            <a:ext cx="2895600" cy="285600"/>
          </a:xfrm>
          <a:prstGeom prst="rect">
            <a:avLst/>
          </a:prstGeom>
          <a:noFill/>
          <a:ln>
            <a:noFill/>
          </a:ln>
        </p:spPr>
        <p:txBody>
          <a:bodyPr spcFirstLastPara="1" wrap="square" lIns="84225" tIns="42100" rIns="84225" bIns="42100" anchor="t" anchorCtr="0">
            <a:noAutofit/>
          </a:bodyPr>
          <a:lstStyle>
            <a:lvl1pPr marL="457200" lvl="0" indent="-228600" algn="l" rtl="0">
              <a:lnSpc>
                <a:spcPct val="100000"/>
              </a:lnSpc>
              <a:spcBef>
                <a:spcPts val="0"/>
              </a:spcBef>
              <a:spcAft>
                <a:spcPts val="0"/>
              </a:spcAft>
              <a:buSzPts val="1500"/>
              <a:buNone/>
              <a:defRPr sz="1500">
                <a:solidFill>
                  <a:srgbClr val="FF0000"/>
                </a:solidFill>
              </a:defRPr>
            </a:lvl1pPr>
            <a:lvl2pPr marL="914400" lvl="1" indent="-323850" algn="l" rtl="0">
              <a:lnSpc>
                <a:spcPct val="100000"/>
              </a:lnSpc>
              <a:spcBef>
                <a:spcPts val="0"/>
              </a:spcBef>
              <a:spcAft>
                <a:spcPts val="0"/>
              </a:spcAft>
              <a:buSzPts val="1500"/>
              <a:buChar char="–"/>
              <a:defRPr/>
            </a:lvl2pPr>
            <a:lvl3pPr marL="1371600" lvl="2" indent="-323850" algn="l" rtl="0">
              <a:lnSpc>
                <a:spcPct val="100000"/>
              </a:lnSpc>
              <a:spcBef>
                <a:spcPts val="0"/>
              </a:spcBef>
              <a:spcAft>
                <a:spcPts val="0"/>
              </a:spcAft>
              <a:buSzPts val="1500"/>
              <a:buChar char="•"/>
              <a:defRPr/>
            </a:lvl3pPr>
            <a:lvl4pPr marL="1828800" lvl="3" indent="-323850" algn="l" rtl="0">
              <a:lnSpc>
                <a:spcPct val="100000"/>
              </a:lnSpc>
              <a:spcBef>
                <a:spcPts val="0"/>
              </a:spcBef>
              <a:spcAft>
                <a:spcPts val="0"/>
              </a:spcAft>
              <a:buSzPts val="1500"/>
              <a:buChar char="–"/>
              <a:defRPr/>
            </a:lvl4pPr>
            <a:lvl5pPr marL="2286000" lvl="4" indent="-323850" algn="l" rtl="0">
              <a:lnSpc>
                <a:spcPct val="100000"/>
              </a:lnSpc>
              <a:spcBef>
                <a:spcPts val="0"/>
              </a:spcBef>
              <a:spcAft>
                <a:spcPts val="0"/>
              </a:spcAft>
              <a:buSzPts val="1500"/>
              <a:buChar char="»"/>
              <a:defRPr/>
            </a:lvl5pPr>
            <a:lvl6pPr marL="2743200" lvl="5" indent="-323850" algn="l" rtl="0">
              <a:lnSpc>
                <a:spcPct val="100000"/>
              </a:lnSpc>
              <a:spcBef>
                <a:spcPts val="300"/>
              </a:spcBef>
              <a:spcAft>
                <a:spcPts val="0"/>
              </a:spcAft>
              <a:buClr>
                <a:schemeClr val="dk1"/>
              </a:buClr>
              <a:buSzPts val="1500"/>
              <a:buChar char="»"/>
              <a:defRPr/>
            </a:lvl6pPr>
            <a:lvl7pPr marL="3200400" lvl="6" indent="-323850" algn="l" rtl="0">
              <a:lnSpc>
                <a:spcPct val="100000"/>
              </a:lnSpc>
              <a:spcBef>
                <a:spcPts val="300"/>
              </a:spcBef>
              <a:spcAft>
                <a:spcPts val="0"/>
              </a:spcAft>
              <a:buClr>
                <a:schemeClr val="dk1"/>
              </a:buClr>
              <a:buSzPts val="1500"/>
              <a:buChar char="»"/>
              <a:defRPr/>
            </a:lvl7pPr>
            <a:lvl8pPr marL="3657600" lvl="7" indent="-323850" algn="l" rtl="0">
              <a:lnSpc>
                <a:spcPct val="100000"/>
              </a:lnSpc>
              <a:spcBef>
                <a:spcPts val="300"/>
              </a:spcBef>
              <a:spcAft>
                <a:spcPts val="0"/>
              </a:spcAft>
              <a:buClr>
                <a:schemeClr val="dk1"/>
              </a:buClr>
              <a:buSzPts val="1500"/>
              <a:buChar char="»"/>
              <a:defRPr/>
            </a:lvl8pPr>
            <a:lvl9pPr marL="4114800" lvl="8" indent="-323850" algn="l" rtl="0">
              <a:lnSpc>
                <a:spcPct val="100000"/>
              </a:lnSpc>
              <a:spcBef>
                <a:spcPts val="300"/>
              </a:spcBef>
              <a:spcAft>
                <a:spcPts val="0"/>
              </a:spcAft>
              <a:buClr>
                <a:schemeClr val="dk1"/>
              </a:buClr>
              <a:buSzPts val="1500"/>
              <a:buChar char="»"/>
              <a:defRPr/>
            </a:lvl9pPr>
          </a:lstStyle>
          <a:p>
            <a:endParaRPr/>
          </a:p>
        </p:txBody>
      </p:sp>
      <p:sp>
        <p:nvSpPr>
          <p:cNvPr id="122" name="Google Shape;122;p25"/>
          <p:cNvSpPr txBox="1">
            <a:spLocks noGrp="1"/>
          </p:cNvSpPr>
          <p:nvPr>
            <p:ph type="dt" idx="10"/>
          </p:nvPr>
        </p:nvSpPr>
        <p:spPr>
          <a:xfrm>
            <a:off x="457201" y="4852357"/>
            <a:ext cx="18336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23" name="Google Shape;123;p25"/>
          <p:cNvSpPr txBox="1">
            <a:spLocks noGrp="1"/>
          </p:cNvSpPr>
          <p:nvPr>
            <p:ph type="ftr" idx="11"/>
          </p:nvPr>
        </p:nvSpPr>
        <p:spPr>
          <a:xfrm>
            <a:off x="2314575" y="4852357"/>
            <a:ext cx="4529100" cy="227400"/>
          </a:xfrm>
          <a:prstGeom prst="rect">
            <a:avLst/>
          </a:prstGeom>
          <a:noFill/>
          <a:ln>
            <a:noFill/>
          </a:ln>
        </p:spPr>
        <p:txBody>
          <a:bodyPr spcFirstLastPara="1" wrap="square" lIns="84225" tIns="42100" rIns="84225" bIns="42100" anchor="t" anchorCtr="0">
            <a:noAutofit/>
          </a:bodyPr>
          <a:lstStyle>
            <a:lvl1pPr lvl="0" algn="l" rtl="0">
              <a:lnSpc>
                <a:spcPct val="100000"/>
              </a:lnSpc>
              <a:spcBef>
                <a:spcPts val="0"/>
              </a:spcBef>
              <a:spcAft>
                <a:spcPts val="0"/>
              </a:spcAft>
              <a:buSzPts val="12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24" name="Google Shape;124;p25"/>
          <p:cNvSpPr txBox="1">
            <a:spLocks noGrp="1"/>
          </p:cNvSpPr>
          <p:nvPr>
            <p:ph type="sldNum" idx="12"/>
          </p:nvPr>
        </p:nvSpPr>
        <p:spPr>
          <a:xfrm>
            <a:off x="6862763" y="4852357"/>
            <a:ext cx="1824000" cy="2274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25"/>
        <p:cNvGrpSpPr/>
        <p:nvPr/>
      </p:nvGrpSpPr>
      <p:grpSpPr>
        <a:xfrm>
          <a:off x="0" y="0"/>
          <a:ext cx="0" cy="0"/>
          <a:chOff x="0" y="0"/>
          <a:chExt cx="0" cy="0"/>
        </a:xfrm>
      </p:grpSpPr>
      <p:sp>
        <p:nvSpPr>
          <p:cNvPr id="126" name="Google Shape;126;p26"/>
          <p:cNvSpPr txBox="1">
            <a:spLocks noGrp="1"/>
          </p:cNvSpPr>
          <p:nvPr>
            <p:ph type="body" idx="1"/>
          </p:nvPr>
        </p:nvSpPr>
        <p:spPr>
          <a:xfrm>
            <a:off x="457200" y="514350"/>
            <a:ext cx="8134500" cy="4195800"/>
          </a:xfrm>
          <a:prstGeom prst="rect">
            <a:avLst/>
          </a:prstGeom>
          <a:noFill/>
          <a:ln>
            <a:noFill/>
          </a:ln>
        </p:spPr>
        <p:txBody>
          <a:bodyPr spcFirstLastPara="1" wrap="square" lIns="84225" tIns="42100" rIns="84225" bIns="42100" anchor="t" anchorCtr="0">
            <a:noAutofit/>
          </a:bodyPr>
          <a:lstStyle>
            <a:lvl1pPr marL="457200" lvl="0" indent="-368300" algn="l" rtl="0">
              <a:lnSpc>
                <a:spcPct val="100000"/>
              </a:lnSpc>
              <a:spcBef>
                <a:spcPts val="0"/>
              </a:spcBef>
              <a:spcAft>
                <a:spcPts val="0"/>
              </a:spcAft>
              <a:buSzPts val="2200"/>
              <a:buChar char="▪"/>
              <a:defRPr>
                <a:latin typeface="Calibri"/>
                <a:ea typeface="Calibri"/>
                <a:cs typeface="Calibri"/>
                <a:sym typeface="Calibri"/>
              </a:defRPr>
            </a:lvl1pPr>
            <a:lvl2pPr marL="914400" lvl="1" indent="-342900" algn="l" rtl="0">
              <a:lnSpc>
                <a:spcPct val="100000"/>
              </a:lnSpc>
              <a:spcBef>
                <a:spcPts val="0"/>
              </a:spcBef>
              <a:spcAft>
                <a:spcPts val="0"/>
              </a:spcAft>
              <a:buSzPts val="1800"/>
              <a:buFont typeface="Calibri"/>
              <a:buChar char="–"/>
              <a:defRPr>
                <a:latin typeface="Calibri"/>
                <a:ea typeface="Calibri"/>
                <a:cs typeface="Calibri"/>
                <a:sym typeface="Calibri"/>
              </a:defRPr>
            </a:lvl2pPr>
            <a:lvl3pPr marL="1371600" lvl="2" indent="-342900" algn="l" rtl="0">
              <a:lnSpc>
                <a:spcPct val="100000"/>
              </a:lnSpc>
              <a:spcBef>
                <a:spcPts val="0"/>
              </a:spcBef>
              <a:spcAft>
                <a:spcPts val="0"/>
              </a:spcAft>
              <a:buSzPts val="1800"/>
              <a:buFont typeface="Calibri"/>
              <a:buChar char="•"/>
              <a:defRPr>
                <a:latin typeface="Calibri"/>
                <a:ea typeface="Calibri"/>
                <a:cs typeface="Calibri"/>
                <a:sym typeface="Calibri"/>
              </a:defRPr>
            </a:lvl3pPr>
            <a:lvl4pPr marL="1828800" lvl="3" indent="-342900" algn="l" rtl="0">
              <a:lnSpc>
                <a:spcPct val="100000"/>
              </a:lnSpc>
              <a:spcBef>
                <a:spcPts val="0"/>
              </a:spcBef>
              <a:spcAft>
                <a:spcPts val="0"/>
              </a:spcAft>
              <a:buSzPts val="1800"/>
              <a:buFont typeface="Calibri"/>
              <a:buChar char="–"/>
              <a:defRPr>
                <a:latin typeface="Calibri"/>
                <a:ea typeface="Calibri"/>
                <a:cs typeface="Calibri"/>
                <a:sym typeface="Calibri"/>
              </a:defRPr>
            </a:lvl4pPr>
            <a:lvl5pPr marL="2286000" lvl="4" indent="-342900" algn="l" rtl="0">
              <a:lnSpc>
                <a:spcPct val="100000"/>
              </a:lnSpc>
              <a:spcBef>
                <a:spcPts val="0"/>
              </a:spcBef>
              <a:spcAft>
                <a:spcPts val="0"/>
              </a:spcAft>
              <a:buSzPts val="1800"/>
              <a:buFont typeface="Calibri"/>
              <a:buChar char="»"/>
              <a:defRPr>
                <a:latin typeface="Calibri"/>
                <a:ea typeface="Calibri"/>
                <a:cs typeface="Calibri"/>
                <a:sym typeface="Calibri"/>
              </a:defRPr>
            </a:lvl5pPr>
            <a:lvl6pPr marL="2743200" lvl="5" indent="-323850" algn="l" rtl="0">
              <a:lnSpc>
                <a:spcPct val="100000"/>
              </a:lnSpc>
              <a:spcBef>
                <a:spcPts val="300"/>
              </a:spcBef>
              <a:spcAft>
                <a:spcPts val="0"/>
              </a:spcAft>
              <a:buClr>
                <a:schemeClr val="dk1"/>
              </a:buClr>
              <a:buSzPts val="1500"/>
              <a:buChar char="»"/>
              <a:defRPr/>
            </a:lvl6pPr>
            <a:lvl7pPr marL="3200400" lvl="6" indent="-323850" algn="l" rtl="0">
              <a:lnSpc>
                <a:spcPct val="100000"/>
              </a:lnSpc>
              <a:spcBef>
                <a:spcPts val="300"/>
              </a:spcBef>
              <a:spcAft>
                <a:spcPts val="0"/>
              </a:spcAft>
              <a:buClr>
                <a:schemeClr val="dk1"/>
              </a:buClr>
              <a:buSzPts val="1500"/>
              <a:buChar char="»"/>
              <a:defRPr/>
            </a:lvl7pPr>
            <a:lvl8pPr marL="3657600" lvl="7" indent="-323850" algn="l" rtl="0">
              <a:lnSpc>
                <a:spcPct val="100000"/>
              </a:lnSpc>
              <a:spcBef>
                <a:spcPts val="300"/>
              </a:spcBef>
              <a:spcAft>
                <a:spcPts val="0"/>
              </a:spcAft>
              <a:buClr>
                <a:schemeClr val="dk1"/>
              </a:buClr>
              <a:buSzPts val="1500"/>
              <a:buChar char="»"/>
              <a:defRPr/>
            </a:lvl8pPr>
            <a:lvl9pPr marL="4114800" lvl="8" indent="-323850" algn="l" rtl="0">
              <a:lnSpc>
                <a:spcPct val="100000"/>
              </a:lnSpc>
              <a:spcBef>
                <a:spcPts val="300"/>
              </a:spcBef>
              <a:spcAft>
                <a:spcPts val="0"/>
              </a:spcAft>
              <a:buClr>
                <a:schemeClr val="dk1"/>
              </a:buClr>
              <a:buSzPts val="15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1360816" y="195479"/>
            <a:ext cx="6418200" cy="328200"/>
          </a:xfrm>
          <a:prstGeom prst="rect">
            <a:avLst/>
          </a:prstGeom>
          <a:noFill/>
          <a:ln>
            <a:noFill/>
          </a:ln>
        </p:spPr>
        <p:txBody>
          <a:bodyPr spcFirstLastPara="1" wrap="square" lIns="84225" tIns="42100" rIns="84225" bIns="42100"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lt1"/>
        </a:solidFill>
        <a:effectLst/>
      </p:bgPr>
    </p:bg>
    <p:spTree>
      <p:nvGrpSpPr>
        <p:cNvPr id="1" name="Shape 152"/>
        <p:cNvGrpSpPr/>
        <p:nvPr/>
      </p:nvGrpSpPr>
      <p:grpSpPr>
        <a:xfrm>
          <a:off x="0" y="0"/>
          <a:ext cx="0" cy="0"/>
          <a:chOff x="0" y="0"/>
          <a:chExt cx="0" cy="0"/>
        </a:xfrm>
      </p:grpSpPr>
      <p:sp>
        <p:nvSpPr>
          <p:cNvPr id="153" name="Google Shape;153;p29"/>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29"/>
          <p:cNvSpPr txBox="1">
            <a:spLocks noGrp="1"/>
          </p:cNvSpPr>
          <p:nvPr>
            <p:ph type="title"/>
          </p:nvPr>
        </p:nvSpPr>
        <p:spPr>
          <a:xfrm>
            <a:off x="588060" y="157828"/>
            <a:ext cx="7968000" cy="473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588060" y="157828"/>
            <a:ext cx="7968000" cy="473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p30"/>
          <p:cNvSpPr txBox="1">
            <a:spLocks noGrp="1"/>
          </p:cNvSpPr>
          <p:nvPr>
            <p:ph type="body" idx="1"/>
          </p:nvPr>
        </p:nvSpPr>
        <p:spPr>
          <a:xfrm>
            <a:off x="457200" y="1183005"/>
            <a:ext cx="8229600" cy="339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158" name="Google Shape;158;p30"/>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1371600" y="228600"/>
            <a:ext cx="6418200" cy="673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1" name="Google Shape;161;p31"/>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513085" y="176148"/>
            <a:ext cx="7538700" cy="235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4"/>
        <p:cNvGrpSpPr/>
        <p:nvPr/>
      </p:nvGrpSpPr>
      <p:grpSpPr>
        <a:xfrm>
          <a:off x="0" y="0"/>
          <a:ext cx="0" cy="0"/>
          <a:chOff x="0" y="0"/>
          <a:chExt cx="0" cy="0"/>
        </a:xfrm>
      </p:grpSpPr>
      <p:sp>
        <p:nvSpPr>
          <p:cNvPr id="165" name="Google Shape;165;p33"/>
          <p:cNvSpPr txBox="1">
            <a:spLocks noGrp="1"/>
          </p:cNvSpPr>
          <p:nvPr>
            <p:ph type="ctrTitle"/>
          </p:nvPr>
        </p:nvSpPr>
        <p:spPr>
          <a:xfrm>
            <a:off x="685800" y="1594485"/>
            <a:ext cx="7772400" cy="1080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33"/>
          <p:cNvSpPr txBox="1">
            <a:spLocks noGrp="1"/>
          </p:cNvSpPr>
          <p:nvPr>
            <p:ph type="subTitle" idx="1"/>
          </p:nvPr>
        </p:nvSpPr>
        <p:spPr>
          <a:xfrm>
            <a:off x="1371600" y="2880360"/>
            <a:ext cx="6400800" cy="1285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7" name="Google Shape;167;p33"/>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8" name="Google Shape;168;p33"/>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p33"/>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588060" y="157828"/>
            <a:ext cx="7968000" cy="473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2000" b="1" i="0">
                <a:solidFill>
                  <a:srgbClr val="0099D7"/>
                </a:solidFill>
                <a:latin typeface="Candara"/>
                <a:ea typeface="Candara"/>
                <a:cs typeface="Candara"/>
                <a:sym typeface="Candara"/>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p34"/>
          <p:cNvSpPr txBox="1">
            <a:spLocks noGrp="1"/>
          </p:cNvSpPr>
          <p:nvPr>
            <p:ph type="body" idx="1"/>
          </p:nvPr>
        </p:nvSpPr>
        <p:spPr>
          <a:xfrm>
            <a:off x="457200" y="1183005"/>
            <a:ext cx="3977700" cy="339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173" name="Google Shape;173;p34"/>
          <p:cNvSpPr txBox="1">
            <a:spLocks noGrp="1"/>
          </p:cNvSpPr>
          <p:nvPr>
            <p:ph type="body" idx="2"/>
          </p:nvPr>
        </p:nvSpPr>
        <p:spPr>
          <a:xfrm>
            <a:off x="4709160" y="1183005"/>
            <a:ext cx="3977700" cy="339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400"/>
              <a:buNone/>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174" name="Google Shape;174;p3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p3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6" name="Google Shape;176;p34"/>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
        <p:nvSpPr>
          <p:cNvPr id="178" name="Google Shape;178;p35"/>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p35"/>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 name="Google Shape;180;p35"/>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7.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6.png"/><Relationship Id="rId2" Type="http://schemas.openxmlformats.org/officeDocument/2006/relationships/slideLayout" Target="../slideLayouts/slideLayout27.xml"/><Relationship Id="rId16" Type="http://schemas.openxmlformats.org/officeDocument/2006/relationships/image" Target="../media/image10.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5.png"/><Relationship Id="rId5" Type="http://schemas.openxmlformats.org/officeDocument/2006/relationships/slideLayout" Target="../slideLayouts/slideLayout30.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29.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771525" y="57151"/>
            <a:ext cx="7610400" cy="130500"/>
          </a:xfrm>
          <a:prstGeom prst="rect">
            <a:avLst/>
          </a:prstGeom>
          <a:solidFill>
            <a:srgbClr val="6C9BC6"/>
          </a:solidFill>
          <a:ln>
            <a:noFill/>
          </a:ln>
        </p:spPr>
        <p:txBody>
          <a:bodyPr spcFirstLastPara="1" wrap="square" lIns="84225" tIns="84225" rIns="84225" bIns="842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003366"/>
                </a:solidFill>
                <a:latin typeface="Trebuchet MS"/>
                <a:ea typeface="Trebuchet MS"/>
                <a:cs typeface="Trebuchet MS"/>
                <a:sym typeface="Trebuchet MS"/>
              </a:rPr>
              <a:t>N A T I O N A L   O C E A N I C   A N D   A T M O S P H E R I C   A D M I N I S T R A T I O N</a:t>
            </a:r>
            <a:endParaRPr sz="1200" b="0" i="0" u="none" strike="noStrike" cap="none">
              <a:solidFill>
                <a:srgbClr val="000000"/>
              </a:solidFill>
              <a:latin typeface="Arial"/>
              <a:ea typeface="Arial"/>
              <a:cs typeface="Arial"/>
              <a:sym typeface="Arial"/>
            </a:endParaRPr>
          </a:p>
        </p:txBody>
      </p:sp>
      <p:sp>
        <p:nvSpPr>
          <p:cNvPr id="52" name="Google Shape;52;p13"/>
          <p:cNvSpPr txBox="1"/>
          <p:nvPr/>
        </p:nvSpPr>
        <p:spPr>
          <a:xfrm>
            <a:off x="771525" y="187523"/>
            <a:ext cx="7686600" cy="326700"/>
          </a:xfrm>
          <a:prstGeom prst="rect">
            <a:avLst/>
          </a:prstGeom>
          <a:solidFill>
            <a:srgbClr val="215A9F"/>
          </a:solidFill>
          <a:ln>
            <a:noFill/>
          </a:ln>
        </p:spPr>
        <p:txBody>
          <a:bodyPr spcFirstLastPara="1" wrap="square" lIns="33675" tIns="67375" rIns="33675" bIns="33675" anchor="t" anchorCtr="0">
            <a:noAutofit/>
          </a:bodyPr>
          <a:lstStyle/>
          <a:p>
            <a:pPr marL="0" marR="0" lvl="0" indent="0" algn="r"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grpSp>
        <p:nvGrpSpPr>
          <p:cNvPr id="53" name="Google Shape;53;p13"/>
          <p:cNvGrpSpPr/>
          <p:nvPr/>
        </p:nvGrpSpPr>
        <p:grpSpPr>
          <a:xfrm>
            <a:off x="76200" y="57150"/>
            <a:ext cx="869674" cy="605666"/>
            <a:chOff x="72" y="84"/>
            <a:chExt cx="900" cy="900"/>
          </a:xfrm>
        </p:grpSpPr>
        <p:sp>
          <p:nvSpPr>
            <p:cNvPr id="54" name="Google Shape;54;p13"/>
            <p:cNvSpPr/>
            <p:nvPr/>
          </p:nvSpPr>
          <p:spPr>
            <a:xfrm>
              <a:off x="72" y="84"/>
              <a:ext cx="900" cy="900"/>
            </a:xfrm>
            <a:prstGeom prst="ellipse">
              <a:avLst/>
            </a:prstGeom>
            <a:solidFill>
              <a:srgbClr val="FFFFFF"/>
            </a:solidFill>
            <a:ln>
              <a:noFill/>
            </a:ln>
          </p:spPr>
          <p:txBody>
            <a:bodyPr spcFirstLastPara="1" wrap="square" lIns="30225" tIns="30225" rIns="30225" bIns="30225"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55" name="Google Shape;55;p13" descr="NOAA seal 2"/>
            <p:cNvPicPr preferRelativeResize="0"/>
            <p:nvPr/>
          </p:nvPicPr>
          <p:blipFill rotWithShape="1">
            <a:blip r:embed="rId16">
              <a:alphaModFix/>
            </a:blip>
            <a:srcRect/>
            <a:stretch/>
          </p:blipFill>
          <p:spPr>
            <a:xfrm>
              <a:off x="72" y="84"/>
              <a:ext cx="828" cy="828"/>
            </a:xfrm>
            <a:prstGeom prst="rect">
              <a:avLst/>
            </a:prstGeom>
            <a:noFill/>
            <a:ln>
              <a:noFill/>
            </a:ln>
          </p:spPr>
        </p:pic>
      </p:grpSp>
      <p:grpSp>
        <p:nvGrpSpPr>
          <p:cNvPr id="56" name="Google Shape;56;p13"/>
          <p:cNvGrpSpPr/>
          <p:nvPr/>
        </p:nvGrpSpPr>
        <p:grpSpPr>
          <a:xfrm>
            <a:off x="8277225" y="57150"/>
            <a:ext cx="898381" cy="703713"/>
            <a:chOff x="5184" y="3736"/>
            <a:chExt cx="600" cy="600"/>
          </a:xfrm>
        </p:grpSpPr>
        <p:sp>
          <p:nvSpPr>
            <p:cNvPr id="57" name="Google Shape;57;p13"/>
            <p:cNvSpPr/>
            <p:nvPr/>
          </p:nvSpPr>
          <p:spPr>
            <a:xfrm>
              <a:off x="5184" y="3736"/>
              <a:ext cx="600" cy="6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17">
              <a:alphaModFix/>
            </a:blip>
            <a:srcRect/>
            <a:stretch/>
          </p:blipFill>
          <p:spPr>
            <a:xfrm>
              <a:off x="5190" y="3748"/>
              <a:ext cx="520" cy="516"/>
            </a:xfrm>
            <a:prstGeom prst="rect">
              <a:avLst/>
            </a:prstGeom>
            <a:noFill/>
            <a:ln>
              <a:noFill/>
            </a:ln>
          </p:spPr>
        </p:pic>
      </p:grpSp>
      <p:sp>
        <p:nvSpPr>
          <p:cNvPr id="59" name="Google Shape;59;p13"/>
          <p:cNvSpPr txBox="1">
            <a:spLocks noGrp="1"/>
          </p:cNvSpPr>
          <p:nvPr>
            <p:ph type="title"/>
          </p:nvPr>
        </p:nvSpPr>
        <p:spPr>
          <a:xfrm>
            <a:off x="1360816" y="195479"/>
            <a:ext cx="6418200" cy="328200"/>
          </a:xfrm>
          <a:prstGeom prst="rect">
            <a:avLst/>
          </a:prstGeom>
          <a:noFill/>
          <a:ln>
            <a:noFill/>
          </a:ln>
        </p:spPr>
        <p:txBody>
          <a:bodyPr spcFirstLastPara="1" wrap="square" lIns="84225" tIns="42100" rIns="84225" bIns="42100" anchor="ctr" anchorCtr="0">
            <a:noAutofit/>
          </a:bodyPr>
          <a:lstStyle>
            <a:lvl1pPr marR="0" lvl="0" algn="ctr" rtl="0">
              <a:lnSpc>
                <a:spcPct val="100000"/>
              </a:lnSpc>
              <a:spcBef>
                <a:spcPts val="0"/>
              </a:spcBef>
              <a:spcAft>
                <a:spcPts val="0"/>
              </a:spcAft>
              <a:buClr>
                <a:srgbClr val="000000"/>
              </a:buClr>
              <a:buSzPts val="1200"/>
              <a:buFont typeface="Arial"/>
              <a:buNone/>
              <a:defRPr sz="2200" b="1"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200"/>
              <a:buFont typeface="Arial"/>
              <a:buNone/>
              <a:defRPr sz="3000" b="1"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200"/>
              <a:buFont typeface="Arial"/>
              <a:buNone/>
              <a:defRPr sz="3000" b="1"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200"/>
              <a:buFont typeface="Arial"/>
              <a:buNone/>
              <a:defRPr sz="3000" b="1"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200"/>
              <a:buFont typeface="Arial"/>
              <a:buNone/>
              <a:defRPr sz="3000" b="1"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200"/>
              <a:buFont typeface="Arial"/>
              <a:buNone/>
              <a:defRPr sz="3000" b="1"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200"/>
              <a:buFont typeface="Arial"/>
              <a:buNone/>
              <a:defRPr sz="3000" b="1"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200"/>
              <a:buFont typeface="Arial"/>
              <a:buNone/>
              <a:defRPr sz="3000" b="1"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200"/>
              <a:buFont typeface="Arial"/>
              <a:buNone/>
              <a:defRPr sz="3000" b="1" i="0" u="none" strike="noStrike" cap="none">
                <a:solidFill>
                  <a:schemeClr val="dk2"/>
                </a:solidFill>
                <a:latin typeface="Arial"/>
                <a:ea typeface="Arial"/>
                <a:cs typeface="Arial"/>
                <a:sym typeface="Arial"/>
              </a:defRPr>
            </a:lvl9pPr>
          </a:lstStyle>
          <a:p>
            <a:endParaRPr/>
          </a:p>
        </p:txBody>
      </p:sp>
      <p:sp>
        <p:nvSpPr>
          <p:cNvPr id="60" name="Google Shape;60;p13"/>
          <p:cNvSpPr txBox="1">
            <a:spLocks noGrp="1"/>
          </p:cNvSpPr>
          <p:nvPr>
            <p:ph type="body" idx="1"/>
          </p:nvPr>
        </p:nvSpPr>
        <p:spPr>
          <a:xfrm>
            <a:off x="457200" y="514350"/>
            <a:ext cx="8134500" cy="4195800"/>
          </a:xfrm>
          <a:prstGeom prst="rect">
            <a:avLst/>
          </a:prstGeom>
          <a:noFill/>
          <a:ln>
            <a:noFill/>
          </a:ln>
        </p:spPr>
        <p:txBody>
          <a:bodyPr spcFirstLastPara="1" wrap="square" lIns="84225" tIns="42100" rIns="84225" bIns="42100" anchor="t" anchorCtr="0">
            <a:noAutofit/>
          </a:bodyPr>
          <a:lstStyle>
            <a:lvl1pPr marL="457200" marR="0" lvl="0" indent="-368300" algn="l" rtl="0">
              <a:lnSpc>
                <a:spcPct val="100000"/>
              </a:lnSpc>
              <a:spcBef>
                <a:spcPts val="0"/>
              </a:spcBef>
              <a:spcAft>
                <a:spcPts val="0"/>
              </a:spcAft>
              <a:buClr>
                <a:schemeClr val="dk2"/>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1" name="Google Shape;61;p13"/>
          <p:cNvSpPr txBox="1">
            <a:spLocks noGrp="1"/>
          </p:cNvSpPr>
          <p:nvPr>
            <p:ph type="dt" idx="10"/>
          </p:nvPr>
        </p:nvSpPr>
        <p:spPr>
          <a:xfrm>
            <a:off x="457201" y="4852357"/>
            <a:ext cx="1833600" cy="227400"/>
          </a:xfrm>
          <a:prstGeom prst="rect">
            <a:avLst/>
          </a:prstGeom>
          <a:noFill/>
          <a:ln>
            <a:noFill/>
          </a:ln>
        </p:spPr>
        <p:txBody>
          <a:bodyPr spcFirstLastPara="1" wrap="square" lIns="84225" tIns="42100" rIns="84225" bIns="42100" anchor="t" anchorCtr="0">
            <a:noAutofit/>
          </a:bodyPr>
          <a:lstStyle>
            <a:lvl1pPr marR="0" lvl="0" algn="l" rtl="0">
              <a:lnSpc>
                <a:spcPct val="100000"/>
              </a:lnSpc>
              <a:spcBef>
                <a:spcPts val="0"/>
              </a:spcBef>
              <a:spcAft>
                <a:spcPts val="0"/>
              </a:spcAft>
              <a:buClr>
                <a:srgbClr val="000000"/>
              </a:buClr>
              <a:buSzPts val="1200"/>
              <a:buFont typeface="Arial"/>
              <a:buNone/>
              <a:defRPr sz="11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9pPr>
          </a:lstStyle>
          <a:p>
            <a:endParaRPr/>
          </a:p>
        </p:txBody>
      </p:sp>
      <p:sp>
        <p:nvSpPr>
          <p:cNvPr id="62" name="Google Shape;62;p13"/>
          <p:cNvSpPr txBox="1">
            <a:spLocks noGrp="1"/>
          </p:cNvSpPr>
          <p:nvPr>
            <p:ph type="ftr" idx="11"/>
          </p:nvPr>
        </p:nvSpPr>
        <p:spPr>
          <a:xfrm>
            <a:off x="2314575" y="4852357"/>
            <a:ext cx="4529100" cy="227400"/>
          </a:xfrm>
          <a:prstGeom prst="rect">
            <a:avLst/>
          </a:prstGeom>
          <a:noFill/>
          <a:ln>
            <a:noFill/>
          </a:ln>
        </p:spPr>
        <p:txBody>
          <a:bodyPr spcFirstLastPara="1" wrap="square" lIns="84225" tIns="42100" rIns="84225" bIns="42100" anchor="t" anchorCtr="0">
            <a:noAutofit/>
          </a:bodyPr>
          <a:lstStyle>
            <a:lvl1pPr marR="0" lvl="0" algn="l" rtl="0">
              <a:lnSpc>
                <a:spcPct val="100000"/>
              </a:lnSpc>
              <a:spcBef>
                <a:spcPts val="0"/>
              </a:spcBef>
              <a:spcAft>
                <a:spcPts val="0"/>
              </a:spcAft>
              <a:buClr>
                <a:srgbClr val="000000"/>
              </a:buClr>
              <a:buSzPts val="1200"/>
              <a:buFont typeface="Arial"/>
              <a:buNone/>
              <a:defRPr sz="11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500" b="0" i="0" u="none" strike="noStrike" cap="none">
                <a:solidFill>
                  <a:schemeClr val="dk1"/>
                </a:solidFill>
                <a:latin typeface="Arial"/>
                <a:ea typeface="Arial"/>
                <a:cs typeface="Arial"/>
                <a:sym typeface="Arial"/>
              </a:defRPr>
            </a:lvl9pPr>
          </a:lstStyle>
          <a:p>
            <a:endParaRPr/>
          </a:p>
        </p:txBody>
      </p:sp>
      <p:sp>
        <p:nvSpPr>
          <p:cNvPr id="63" name="Google Shape;63;p13"/>
          <p:cNvSpPr txBox="1">
            <a:spLocks noGrp="1"/>
          </p:cNvSpPr>
          <p:nvPr>
            <p:ph type="sldNum" idx="12"/>
          </p:nvPr>
        </p:nvSpPr>
        <p:spPr>
          <a:xfrm>
            <a:off x="6862763" y="4852357"/>
            <a:ext cx="1824000" cy="227400"/>
          </a:xfrm>
          <a:prstGeom prst="rect">
            <a:avLst/>
          </a:prstGeom>
          <a:noFill/>
          <a:ln>
            <a:noFill/>
          </a:ln>
        </p:spPr>
        <p:txBody>
          <a:bodyPr spcFirstLastPara="1" wrap="square" lIns="84225" tIns="42100" rIns="84225" bIns="42100" anchor="t" anchorCtr="0">
            <a:noAutofit/>
          </a:bodyPr>
          <a:lstStyle>
            <a:lvl1pPr marL="0" marR="0" lvl="0" indent="0" algn="r" rtl="0">
              <a:lnSpc>
                <a:spcPct val="100000"/>
              </a:lnSpc>
              <a:spcBef>
                <a:spcPts val="0"/>
              </a:spcBef>
              <a:spcAft>
                <a:spcPts val="0"/>
              </a:spcAft>
              <a:buClr>
                <a:srgbClr val="000000"/>
              </a:buClr>
              <a:buSzPts val="1500"/>
              <a:buFont typeface="Arial"/>
              <a:buNone/>
              <a:defRPr sz="15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500"/>
              <a:buFont typeface="Arial"/>
              <a:buNone/>
              <a:defRPr sz="15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500"/>
              <a:buFont typeface="Arial"/>
              <a:buNone/>
              <a:defRPr sz="15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500"/>
              <a:buFont typeface="Arial"/>
              <a:buNone/>
              <a:defRPr sz="15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500"/>
              <a:buFont typeface="Arial"/>
              <a:buNone/>
              <a:defRPr sz="15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500"/>
              <a:buFont typeface="Arial"/>
              <a:buNone/>
              <a:defRPr sz="15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500"/>
              <a:buFont typeface="Arial"/>
              <a:buNone/>
              <a:defRPr sz="15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500"/>
              <a:buFont typeface="Arial"/>
              <a:buNone/>
              <a:defRPr sz="15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500"/>
              <a:buFont typeface="Arial"/>
              <a:buNone/>
              <a:defRPr sz="15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28"/>
          <p:cNvSpPr/>
          <p:nvPr/>
        </p:nvSpPr>
        <p:spPr>
          <a:xfrm>
            <a:off x="0" y="0"/>
            <a:ext cx="416559" cy="4800600"/>
          </a:xfrm>
          <a:custGeom>
            <a:avLst/>
            <a:gdLst/>
            <a:ahLst/>
            <a:cxnLst/>
            <a:rect l="l" t="t" r="r" b="b"/>
            <a:pathLst>
              <a:path w="416559" h="6400800" extrusionOk="0">
                <a:moveTo>
                  <a:pt x="0" y="6400799"/>
                </a:moveTo>
                <a:lnTo>
                  <a:pt x="416052" y="6400799"/>
                </a:lnTo>
                <a:lnTo>
                  <a:pt x="416052" y="0"/>
                </a:lnTo>
                <a:lnTo>
                  <a:pt x="0" y="0"/>
                </a:lnTo>
                <a:lnTo>
                  <a:pt x="0" y="6400799"/>
                </a:lnTo>
                <a:close/>
              </a:path>
            </a:pathLst>
          </a:custGeom>
          <a:solidFill>
            <a:srgbClr val="0099D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8"/>
          <p:cNvSpPr/>
          <p:nvPr/>
        </p:nvSpPr>
        <p:spPr>
          <a:xfrm>
            <a:off x="1523" y="2398013"/>
            <a:ext cx="410209" cy="802481"/>
          </a:xfrm>
          <a:custGeom>
            <a:avLst/>
            <a:gdLst/>
            <a:ahLst/>
            <a:cxnLst/>
            <a:rect l="l" t="t" r="r" b="b"/>
            <a:pathLst>
              <a:path w="410209" h="1069975" extrusionOk="0">
                <a:moveTo>
                  <a:pt x="0" y="1069848"/>
                </a:moveTo>
                <a:lnTo>
                  <a:pt x="409956" y="1069848"/>
                </a:lnTo>
                <a:lnTo>
                  <a:pt x="409956" y="0"/>
                </a:lnTo>
                <a:lnTo>
                  <a:pt x="0" y="0"/>
                </a:lnTo>
                <a:lnTo>
                  <a:pt x="0" y="1069848"/>
                </a:lnTo>
                <a:close/>
              </a:path>
            </a:pathLst>
          </a:custGeom>
          <a:solidFill>
            <a:srgbClr val="0A459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28"/>
          <p:cNvSpPr/>
          <p:nvPr/>
        </p:nvSpPr>
        <p:spPr>
          <a:xfrm>
            <a:off x="0" y="4286250"/>
            <a:ext cx="441900" cy="2436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28"/>
          <p:cNvSpPr/>
          <p:nvPr/>
        </p:nvSpPr>
        <p:spPr>
          <a:xfrm>
            <a:off x="0" y="3486150"/>
            <a:ext cx="441900" cy="2436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28"/>
          <p:cNvSpPr/>
          <p:nvPr/>
        </p:nvSpPr>
        <p:spPr>
          <a:xfrm>
            <a:off x="0" y="2686050"/>
            <a:ext cx="441900" cy="2436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28"/>
          <p:cNvSpPr/>
          <p:nvPr/>
        </p:nvSpPr>
        <p:spPr>
          <a:xfrm>
            <a:off x="0" y="1885950"/>
            <a:ext cx="441900" cy="2436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28"/>
          <p:cNvSpPr/>
          <p:nvPr/>
        </p:nvSpPr>
        <p:spPr>
          <a:xfrm>
            <a:off x="0" y="1085850"/>
            <a:ext cx="441900" cy="2436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28"/>
          <p:cNvSpPr/>
          <p:nvPr/>
        </p:nvSpPr>
        <p:spPr>
          <a:xfrm>
            <a:off x="0" y="285750"/>
            <a:ext cx="441900" cy="243600"/>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8" name="Google Shape;138;p28"/>
          <p:cNvSpPr/>
          <p:nvPr/>
        </p:nvSpPr>
        <p:spPr>
          <a:xfrm>
            <a:off x="0" y="3200400"/>
            <a:ext cx="421005" cy="0"/>
          </a:xfrm>
          <a:custGeom>
            <a:avLst/>
            <a:gdLst/>
            <a:ahLst/>
            <a:cxnLst/>
            <a:rect l="l" t="t" r="r" b="b"/>
            <a:pathLst>
              <a:path w="421005" h="120000" extrusionOk="0">
                <a:moveTo>
                  <a:pt x="0" y="0"/>
                </a:moveTo>
                <a:lnTo>
                  <a:pt x="420623"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28"/>
          <p:cNvSpPr/>
          <p:nvPr/>
        </p:nvSpPr>
        <p:spPr>
          <a:xfrm>
            <a:off x="0" y="2400300"/>
            <a:ext cx="421005" cy="0"/>
          </a:xfrm>
          <a:custGeom>
            <a:avLst/>
            <a:gdLst/>
            <a:ahLst/>
            <a:cxnLst/>
            <a:rect l="l" t="t" r="r" b="b"/>
            <a:pathLst>
              <a:path w="421005" h="120000" extrusionOk="0">
                <a:moveTo>
                  <a:pt x="0" y="0"/>
                </a:moveTo>
                <a:lnTo>
                  <a:pt x="420623"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28"/>
          <p:cNvSpPr/>
          <p:nvPr/>
        </p:nvSpPr>
        <p:spPr>
          <a:xfrm>
            <a:off x="0" y="1600200"/>
            <a:ext cx="421005" cy="0"/>
          </a:xfrm>
          <a:custGeom>
            <a:avLst/>
            <a:gdLst/>
            <a:ahLst/>
            <a:cxnLst/>
            <a:rect l="l" t="t" r="r" b="b"/>
            <a:pathLst>
              <a:path w="421005" h="120000" extrusionOk="0">
                <a:moveTo>
                  <a:pt x="0" y="0"/>
                </a:moveTo>
                <a:lnTo>
                  <a:pt x="420623"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28"/>
          <p:cNvSpPr/>
          <p:nvPr/>
        </p:nvSpPr>
        <p:spPr>
          <a:xfrm>
            <a:off x="0" y="4000500"/>
            <a:ext cx="421005" cy="0"/>
          </a:xfrm>
          <a:custGeom>
            <a:avLst/>
            <a:gdLst/>
            <a:ahLst/>
            <a:cxnLst/>
            <a:rect l="l" t="t" r="r" b="b"/>
            <a:pathLst>
              <a:path w="421005" h="120000" extrusionOk="0">
                <a:moveTo>
                  <a:pt x="0" y="0"/>
                </a:moveTo>
                <a:lnTo>
                  <a:pt x="420623"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28"/>
          <p:cNvSpPr/>
          <p:nvPr/>
        </p:nvSpPr>
        <p:spPr>
          <a:xfrm>
            <a:off x="0" y="800100"/>
            <a:ext cx="421005" cy="0"/>
          </a:xfrm>
          <a:custGeom>
            <a:avLst/>
            <a:gdLst/>
            <a:ahLst/>
            <a:cxnLst/>
            <a:rect l="l" t="t" r="r" b="b"/>
            <a:pathLst>
              <a:path w="421005" h="120000" extrusionOk="0">
                <a:moveTo>
                  <a:pt x="0" y="0"/>
                </a:moveTo>
                <a:lnTo>
                  <a:pt x="420623"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28"/>
          <p:cNvSpPr/>
          <p:nvPr/>
        </p:nvSpPr>
        <p:spPr>
          <a:xfrm>
            <a:off x="0" y="4798885"/>
            <a:ext cx="421005" cy="0"/>
          </a:xfrm>
          <a:custGeom>
            <a:avLst/>
            <a:gdLst/>
            <a:ahLst/>
            <a:cxnLst/>
            <a:rect l="l" t="t" r="r" b="b"/>
            <a:pathLst>
              <a:path w="421005" h="120000" extrusionOk="0">
                <a:moveTo>
                  <a:pt x="0" y="0"/>
                </a:moveTo>
                <a:lnTo>
                  <a:pt x="420623"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28"/>
          <p:cNvSpPr/>
          <p:nvPr/>
        </p:nvSpPr>
        <p:spPr>
          <a:xfrm>
            <a:off x="416051" y="0"/>
            <a:ext cx="0" cy="4800600"/>
          </a:xfrm>
          <a:custGeom>
            <a:avLst/>
            <a:gdLst/>
            <a:ahLst/>
            <a:cxnLst/>
            <a:rect l="l" t="t" r="r" b="b"/>
            <a:pathLst>
              <a:path w="120000" h="6400800" extrusionOk="0">
                <a:moveTo>
                  <a:pt x="0" y="0"/>
                </a:moveTo>
                <a:lnTo>
                  <a:pt x="0" y="6400799"/>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28"/>
          <p:cNvSpPr/>
          <p:nvPr/>
        </p:nvSpPr>
        <p:spPr>
          <a:xfrm>
            <a:off x="0" y="4800599"/>
            <a:ext cx="9144000" cy="342900"/>
          </a:xfrm>
          <a:custGeom>
            <a:avLst/>
            <a:gdLst/>
            <a:ahLst/>
            <a:cxnLst/>
            <a:rect l="l" t="t" r="r" b="b"/>
            <a:pathLst>
              <a:path w="9144000" h="457200" extrusionOk="0">
                <a:moveTo>
                  <a:pt x="0" y="457199"/>
                </a:moveTo>
                <a:lnTo>
                  <a:pt x="9144000" y="457199"/>
                </a:lnTo>
                <a:lnTo>
                  <a:pt x="9144000" y="0"/>
                </a:lnTo>
                <a:lnTo>
                  <a:pt x="0" y="0"/>
                </a:lnTo>
                <a:lnTo>
                  <a:pt x="0" y="457199"/>
                </a:lnTo>
                <a:close/>
              </a:path>
            </a:pathLst>
          </a:custGeom>
          <a:solidFill>
            <a:srgbClr val="D5F5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28"/>
          <p:cNvSpPr/>
          <p:nvPr/>
        </p:nvSpPr>
        <p:spPr>
          <a:xfrm>
            <a:off x="30202" y="4839245"/>
            <a:ext cx="372000" cy="279000"/>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28"/>
          <p:cNvSpPr/>
          <p:nvPr/>
        </p:nvSpPr>
        <p:spPr>
          <a:xfrm>
            <a:off x="465860" y="4843816"/>
            <a:ext cx="359700" cy="269700"/>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28"/>
          <p:cNvSpPr txBox="1">
            <a:spLocks noGrp="1"/>
          </p:cNvSpPr>
          <p:nvPr>
            <p:ph type="title"/>
          </p:nvPr>
        </p:nvSpPr>
        <p:spPr>
          <a:xfrm>
            <a:off x="588060" y="157828"/>
            <a:ext cx="7968000" cy="473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99D7"/>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p28"/>
          <p:cNvSpPr txBox="1">
            <a:spLocks noGrp="1"/>
          </p:cNvSpPr>
          <p:nvPr>
            <p:ph type="body" idx="1"/>
          </p:nvPr>
        </p:nvSpPr>
        <p:spPr>
          <a:xfrm>
            <a:off x="457200" y="1183005"/>
            <a:ext cx="8229600" cy="339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50" name="Google Shape;150;p28"/>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8"/>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6"/>
          <p:cNvSpPr txBox="1">
            <a:spLocks noGrp="1"/>
          </p:cNvSpPr>
          <p:nvPr>
            <p:ph type="ctrTitle"/>
          </p:nvPr>
        </p:nvSpPr>
        <p:spPr>
          <a:xfrm>
            <a:off x="311700" y="875150"/>
            <a:ext cx="8520600" cy="3049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solidFill>
                  <a:srgbClr val="38761D"/>
                </a:solidFill>
              </a:rPr>
              <a:t>Overview of Observational Needs Assessment: </a:t>
            </a:r>
            <a:endParaRPr>
              <a:solidFill>
                <a:srgbClr val="38761D"/>
              </a:solidFill>
            </a:endParaRPr>
          </a:p>
          <a:p>
            <a:pPr marL="0" lvl="0" indent="0" algn="ctr" rtl="0">
              <a:spcBef>
                <a:spcPts val="0"/>
              </a:spcBef>
              <a:spcAft>
                <a:spcPts val="0"/>
              </a:spcAft>
              <a:buNone/>
            </a:pPr>
            <a:endParaRPr sz="2900"/>
          </a:p>
          <a:p>
            <a:pPr marL="0" lvl="0" indent="0" algn="ctr" rtl="0">
              <a:spcBef>
                <a:spcPts val="0"/>
              </a:spcBef>
              <a:spcAft>
                <a:spcPts val="0"/>
              </a:spcAft>
              <a:buClr>
                <a:schemeClr val="dk1"/>
              </a:buClr>
              <a:buSzPct val="37931"/>
              <a:buFont typeface="Arial"/>
              <a:buNone/>
            </a:pPr>
            <a:r>
              <a:rPr lang="en" sz="2900"/>
              <a:t>Taking stock What we have</a:t>
            </a:r>
            <a:endParaRPr sz="2900"/>
          </a:p>
          <a:p>
            <a:pPr marL="0" lvl="0" indent="0" algn="ctr" rtl="0">
              <a:spcBef>
                <a:spcPts val="0"/>
              </a:spcBef>
              <a:spcAft>
                <a:spcPts val="0"/>
              </a:spcAft>
              <a:buClr>
                <a:schemeClr val="dk1"/>
              </a:buClr>
              <a:buSzPct val="37931"/>
              <a:buFont typeface="Arial"/>
              <a:buNone/>
            </a:pPr>
            <a:r>
              <a:rPr lang="en" sz="2900"/>
              <a:t>achieved, what we plan to do and for what purpose.</a:t>
            </a:r>
            <a:endParaRPr sz="2900"/>
          </a:p>
          <a:p>
            <a:pPr marL="0" lvl="0" indent="0" algn="ctr" rtl="0">
              <a:spcBef>
                <a:spcPts val="0"/>
              </a:spcBef>
              <a:spcAft>
                <a:spcPts val="0"/>
              </a:spcAft>
              <a:buNone/>
            </a:pPr>
            <a:endParaRPr/>
          </a:p>
        </p:txBody>
      </p:sp>
      <p:sp>
        <p:nvSpPr>
          <p:cNvPr id="186" name="Google Shape;186;p36"/>
          <p:cNvSpPr txBox="1">
            <a:spLocks noGrp="1"/>
          </p:cNvSpPr>
          <p:nvPr>
            <p:ph type="subTitle" idx="1"/>
          </p:nvPr>
        </p:nvSpPr>
        <p:spPr>
          <a:xfrm>
            <a:off x="311700" y="3678575"/>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358"/>
              <a:buNone/>
            </a:pPr>
            <a:r>
              <a:rPr lang="en" sz="1410"/>
              <a:t>Sid Boukabara and Frank Gallagher</a:t>
            </a:r>
            <a:endParaRPr sz="1410"/>
          </a:p>
          <a:p>
            <a:pPr marL="0" lvl="0" indent="0" algn="ctr" rtl="0">
              <a:lnSpc>
                <a:spcPct val="80000"/>
              </a:lnSpc>
              <a:spcBef>
                <a:spcPts val="0"/>
              </a:spcBef>
              <a:spcAft>
                <a:spcPts val="0"/>
              </a:spcAft>
              <a:buSzPts val="358"/>
              <a:buNone/>
            </a:pPr>
            <a:r>
              <a:rPr lang="en" sz="1410"/>
              <a:t>SAT co-chairs</a:t>
            </a:r>
            <a:endParaRPr sz="1410"/>
          </a:p>
          <a:p>
            <a:pPr marL="0" lvl="0" indent="0" algn="ctr" rtl="0">
              <a:lnSpc>
                <a:spcPct val="80000"/>
              </a:lnSpc>
              <a:spcBef>
                <a:spcPts val="0"/>
              </a:spcBef>
              <a:spcAft>
                <a:spcPts val="0"/>
              </a:spcAft>
              <a:buSzPts val="358"/>
              <a:buNone/>
            </a:pPr>
            <a:endParaRPr sz="1410"/>
          </a:p>
          <a:p>
            <a:pPr marL="0" lvl="0" indent="0" algn="ctr" rtl="0">
              <a:lnSpc>
                <a:spcPct val="80000"/>
              </a:lnSpc>
              <a:spcBef>
                <a:spcPts val="0"/>
              </a:spcBef>
              <a:spcAft>
                <a:spcPts val="0"/>
              </a:spcAft>
              <a:buSzPts val="358"/>
              <a:buNone/>
            </a:pPr>
            <a:r>
              <a:rPr lang="en" sz="1410"/>
              <a:t>Major contributions from Ross Hoffman and the ASPEN team</a:t>
            </a:r>
            <a:endParaRPr sz="1410"/>
          </a:p>
          <a:p>
            <a:pPr marL="0" lvl="0" indent="0" algn="ctr" rtl="0">
              <a:lnSpc>
                <a:spcPct val="80000"/>
              </a:lnSpc>
              <a:spcBef>
                <a:spcPts val="0"/>
              </a:spcBef>
              <a:spcAft>
                <a:spcPts val="0"/>
              </a:spcAft>
              <a:buSzPts val="358"/>
              <a:buNone/>
            </a:pPr>
            <a:endParaRPr sz="141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7"/>
          <p:cNvSpPr txBox="1"/>
          <p:nvPr/>
        </p:nvSpPr>
        <p:spPr>
          <a:xfrm>
            <a:off x="998000" y="1013350"/>
            <a:ext cx="73452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t>What was done so far:</a:t>
            </a:r>
            <a:endParaRPr b="1" u="sng"/>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Discussing the Driving applications (discussion led by Mitch)</a:t>
            </a:r>
            <a:endParaRPr/>
          </a:p>
          <a:p>
            <a:pPr marL="457200" lvl="0" indent="-317500" algn="l" rtl="0">
              <a:spcBef>
                <a:spcPts val="0"/>
              </a:spcBef>
              <a:spcAft>
                <a:spcPts val="0"/>
              </a:spcAft>
              <a:buSzPts val="1400"/>
              <a:buChar char="-"/>
            </a:pPr>
            <a:r>
              <a:rPr lang="en"/>
              <a:t>Collected Global NWP Observational Needs</a:t>
            </a:r>
            <a:endParaRPr/>
          </a:p>
          <a:p>
            <a:pPr marL="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r>
              <a:rPr lang="en" b="1" u="sng"/>
              <a:t>Next steps:</a:t>
            </a:r>
            <a:endParaRPr b="1" u="sng"/>
          </a:p>
          <a:p>
            <a:pPr marL="914400" lvl="1" indent="-317500" algn="l" rtl="0">
              <a:spcBef>
                <a:spcPts val="0"/>
              </a:spcBef>
              <a:spcAft>
                <a:spcPts val="0"/>
              </a:spcAft>
              <a:buSzPts val="1400"/>
              <a:buChar char="-"/>
            </a:pPr>
            <a:r>
              <a:rPr lang="en"/>
              <a:t>Review other GNWP needs as collected by XORWG, TPIO, UE at the core-SAT</a:t>
            </a:r>
            <a:endParaRPr/>
          </a:p>
          <a:p>
            <a:pPr marL="914400" lvl="1" indent="-317500" algn="l" rtl="0">
              <a:spcBef>
                <a:spcPts val="0"/>
              </a:spcBef>
              <a:spcAft>
                <a:spcPts val="0"/>
              </a:spcAft>
              <a:buSzPts val="1400"/>
              <a:buChar char="-"/>
            </a:pPr>
            <a:r>
              <a:rPr lang="en"/>
              <a:t>Review and codify these GNWP needs into signed memo for future reference</a:t>
            </a:r>
            <a:endParaRPr/>
          </a:p>
          <a:p>
            <a:pPr marL="914400" lvl="1" indent="-317500" algn="l" rtl="0">
              <a:spcBef>
                <a:spcPts val="0"/>
              </a:spcBef>
              <a:spcAft>
                <a:spcPts val="0"/>
              </a:spcAft>
              <a:buSzPts val="1400"/>
              <a:buChar char="-"/>
            </a:pPr>
            <a:r>
              <a:rPr lang="en"/>
              <a:t>Extend the assessment to future GNWP needs: Talk in progress with OAR/NWS UFS folks and with Future NWP WG </a:t>
            </a:r>
            <a:endParaRPr/>
          </a:p>
          <a:p>
            <a:pPr marL="914400" lvl="1" indent="-317500" algn="l" rtl="0">
              <a:spcBef>
                <a:spcPts val="0"/>
              </a:spcBef>
              <a:spcAft>
                <a:spcPts val="0"/>
              </a:spcAft>
              <a:buSzPts val="1400"/>
              <a:buChar char="-"/>
            </a:pPr>
            <a:r>
              <a:rPr lang="en"/>
              <a:t>Based on previous SAT ‘driving applications’ discussion, we plan to Extend the assessment of observational needs to (1) nowcasting (2) air quality and (3) oceans. See discussions in this SAT meeting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ctrTitle"/>
          </p:nvPr>
        </p:nvSpPr>
        <p:spPr>
          <a:xfrm>
            <a:off x="250283" y="10977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For what purpose? </a:t>
            </a:r>
            <a:endParaRPr/>
          </a:p>
          <a:p>
            <a:pPr marL="0" lvl="0" indent="0" algn="ctr" rtl="0">
              <a:spcBef>
                <a:spcPts val="0"/>
              </a:spcBef>
              <a:spcAft>
                <a:spcPts val="0"/>
              </a:spcAft>
              <a:buNone/>
            </a:pPr>
            <a:r>
              <a:rPr lang="en" sz="2250"/>
              <a:t>(are we collecting these observational needs)</a:t>
            </a:r>
            <a:endParaRPr sz="22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9"/>
          <p:cNvSpPr txBox="1">
            <a:spLocks noGrp="1"/>
          </p:cNvSpPr>
          <p:nvPr>
            <p:ph type="subTitle" idx="1"/>
          </p:nvPr>
        </p:nvSpPr>
        <p:spPr>
          <a:xfrm>
            <a:off x="311700" y="3007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For what purpose?</a:t>
            </a:r>
            <a:endParaRPr/>
          </a:p>
        </p:txBody>
      </p:sp>
      <p:sp>
        <p:nvSpPr>
          <p:cNvPr id="202" name="Google Shape;202;p39"/>
          <p:cNvSpPr txBox="1"/>
          <p:nvPr/>
        </p:nvSpPr>
        <p:spPr>
          <a:xfrm>
            <a:off x="998000" y="1013350"/>
            <a:ext cx="73452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u="sng"/>
              <a:t>Enterprise Approach:</a:t>
            </a:r>
            <a:endParaRPr b="1" u="sng"/>
          </a:p>
          <a:p>
            <a:pPr marL="0" lvl="0" indent="0" algn="l" rtl="0">
              <a:spcBef>
                <a:spcPts val="0"/>
              </a:spcBef>
              <a:spcAft>
                <a:spcPts val="0"/>
              </a:spcAft>
              <a:buNone/>
            </a:pPr>
            <a:endParaRPr b="1" u="sng"/>
          </a:p>
          <a:p>
            <a:pPr marL="457200" lvl="0" indent="-317500" algn="l" rtl="0">
              <a:spcBef>
                <a:spcPts val="0"/>
              </a:spcBef>
              <a:spcAft>
                <a:spcPts val="0"/>
              </a:spcAft>
              <a:buClr>
                <a:schemeClr val="dk1"/>
              </a:buClr>
              <a:buSzPts val="1400"/>
              <a:buChar char="-"/>
            </a:pPr>
            <a:r>
              <a:rPr lang="en">
                <a:solidFill>
                  <a:schemeClr val="dk1"/>
                </a:solidFill>
              </a:rPr>
              <a:t>Needs should be assessed in a comprehensive fashion from users, independent of specific solutions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Funnel existing obs needs, consolidate/review/codify</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u="sng"/>
              <a:t>Driving the next-gen Architecture:</a:t>
            </a:r>
            <a:endParaRPr b="1" u="sng"/>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Needs will be reviewed internally in NOAA. These will impact what gets adopted as requirements, to be put in the PLR of the space programs</a:t>
            </a:r>
            <a:endParaRPr/>
          </a:p>
          <a:p>
            <a:pPr marL="457200" lvl="0" indent="0" algn="l" rtl="0">
              <a:spcBef>
                <a:spcPts val="0"/>
              </a:spcBef>
              <a:spcAft>
                <a:spcPts val="0"/>
              </a:spcAft>
              <a:buNone/>
            </a:pPr>
            <a:endParaRPr/>
          </a:p>
          <a:p>
            <a:pPr marL="0" lvl="0" indent="0" algn="l" rtl="0">
              <a:spcBef>
                <a:spcPts val="0"/>
              </a:spcBef>
              <a:spcAft>
                <a:spcPts val="0"/>
              </a:spcAft>
              <a:buNone/>
            </a:pPr>
            <a:r>
              <a:rPr lang="en" b="1" u="sng"/>
              <a:t>Architecture Evaluation (performance assessment/validation) and optimization:</a:t>
            </a:r>
            <a:endParaRPr b="1" u="sng"/>
          </a:p>
          <a:p>
            <a:pPr marL="914400" lvl="1" indent="-317500" algn="l" rtl="0">
              <a:spcBef>
                <a:spcPts val="0"/>
              </a:spcBef>
              <a:spcAft>
                <a:spcPts val="0"/>
              </a:spcAft>
              <a:buSzPts val="1400"/>
              <a:buChar char="-"/>
            </a:pPr>
            <a:r>
              <a:rPr lang="en"/>
              <a:t>Use of ASPEN tool </a:t>
            </a:r>
            <a:endParaRPr/>
          </a:p>
          <a:p>
            <a:pPr marL="914400" lvl="1" indent="-317500" algn="l" rtl="0">
              <a:spcBef>
                <a:spcPts val="0"/>
              </a:spcBef>
              <a:spcAft>
                <a:spcPts val="0"/>
              </a:spcAft>
              <a:buSzPts val="1400"/>
              <a:buChar char="-"/>
            </a:pPr>
            <a:r>
              <a:rPr lang="en"/>
              <a:t>Use of SAT (and formal recommendation using core-SAT) as a mechanism to review ASPEN tool science results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40"/>
          <p:cNvPicPr preferRelativeResize="0"/>
          <p:nvPr/>
        </p:nvPicPr>
        <p:blipFill>
          <a:blip r:embed="rId3">
            <a:alphaModFix/>
          </a:blip>
          <a:stretch>
            <a:fillRect/>
          </a:stretch>
        </p:blipFill>
        <p:spPr>
          <a:xfrm>
            <a:off x="1426750" y="381063"/>
            <a:ext cx="5943600" cy="4657725"/>
          </a:xfrm>
          <a:prstGeom prst="rect">
            <a:avLst/>
          </a:prstGeom>
          <a:noFill/>
          <a:ln>
            <a:noFill/>
          </a:ln>
        </p:spPr>
      </p:pic>
      <p:sp>
        <p:nvSpPr>
          <p:cNvPr id="208" name="Google Shape;208;p40"/>
          <p:cNvSpPr/>
          <p:nvPr/>
        </p:nvSpPr>
        <p:spPr>
          <a:xfrm>
            <a:off x="2825075" y="2901850"/>
            <a:ext cx="1643100" cy="844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0"/>
          <p:cNvSpPr/>
          <p:nvPr/>
        </p:nvSpPr>
        <p:spPr>
          <a:xfrm>
            <a:off x="2928900" y="3622350"/>
            <a:ext cx="1643100" cy="844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0"/>
          <p:cNvSpPr/>
          <p:nvPr/>
        </p:nvSpPr>
        <p:spPr>
          <a:xfrm>
            <a:off x="2928900" y="4194300"/>
            <a:ext cx="1643100" cy="844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0"/>
          <p:cNvSpPr/>
          <p:nvPr/>
        </p:nvSpPr>
        <p:spPr>
          <a:xfrm>
            <a:off x="2825075" y="1457450"/>
            <a:ext cx="1643100" cy="844500"/>
          </a:xfrm>
          <a:prstGeom prst="ellipse">
            <a:avLst/>
          </a:prstGeom>
          <a:noFill/>
          <a:ln w="3810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0"/>
          <p:cNvSpPr/>
          <p:nvPr/>
        </p:nvSpPr>
        <p:spPr>
          <a:xfrm>
            <a:off x="2825075" y="2149500"/>
            <a:ext cx="1643100" cy="844500"/>
          </a:xfrm>
          <a:prstGeom prst="ellipse">
            <a:avLst/>
          </a:prstGeom>
          <a:noFill/>
          <a:ln w="3810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0"/>
          <p:cNvSpPr txBox="1">
            <a:spLocks noGrp="1"/>
          </p:cNvSpPr>
          <p:nvPr>
            <p:ph type="subTitle" idx="1"/>
          </p:nvPr>
        </p:nvSpPr>
        <p:spPr>
          <a:xfrm>
            <a:off x="311700" y="0"/>
            <a:ext cx="8520600" cy="3288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440"/>
              <a:buNone/>
            </a:pPr>
            <a:r>
              <a:rPr lang="en" sz="1420" b="1"/>
              <a:t>Where do these obs needs fit in the assessment process?</a:t>
            </a:r>
            <a:endParaRPr sz="142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000"/>
                                        <p:tgtEl>
                                          <p:spTgt spid="208"/>
                                        </p:tgtEl>
                                      </p:cBhvr>
                                    </p:animEffect>
                                  </p:childTnLst>
                                </p:cTn>
                              </p:par>
                              <p:par>
                                <p:cTn id="8" presetID="10"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1000"/>
                                        <p:tgtEl>
                                          <p:spTgt spid="209"/>
                                        </p:tgtEl>
                                      </p:cBhvr>
                                    </p:animEffect>
                                  </p:childTnLst>
                                </p:cTn>
                              </p:par>
                              <p:par>
                                <p:cTn id="11" presetID="10"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41"/>
          <p:cNvPicPr preferRelativeResize="0"/>
          <p:nvPr/>
        </p:nvPicPr>
        <p:blipFill>
          <a:blip r:embed="rId3">
            <a:alphaModFix/>
          </a:blip>
          <a:stretch>
            <a:fillRect/>
          </a:stretch>
        </p:blipFill>
        <p:spPr>
          <a:xfrm>
            <a:off x="982650" y="304800"/>
            <a:ext cx="7047350" cy="4838700"/>
          </a:xfrm>
          <a:prstGeom prst="rect">
            <a:avLst/>
          </a:prstGeom>
          <a:noFill/>
          <a:ln>
            <a:noFill/>
          </a:ln>
        </p:spPr>
      </p:pic>
      <p:sp>
        <p:nvSpPr>
          <p:cNvPr id="219" name="Google Shape;219;p41"/>
          <p:cNvSpPr txBox="1">
            <a:spLocks noGrp="1"/>
          </p:cNvSpPr>
          <p:nvPr>
            <p:ph type="subTitle" idx="1"/>
          </p:nvPr>
        </p:nvSpPr>
        <p:spPr>
          <a:xfrm>
            <a:off x="311700" y="0"/>
            <a:ext cx="8520600" cy="3288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440"/>
              <a:buNone/>
            </a:pPr>
            <a:r>
              <a:rPr lang="en" sz="1420" b="1"/>
              <a:t>Why it is important that we explore multiple applications?</a:t>
            </a:r>
            <a:endParaRPr sz="142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588060" y="157828"/>
            <a:ext cx="7968000" cy="351000"/>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SzPts val="1400"/>
              <a:buNone/>
            </a:pPr>
            <a:r>
              <a:rPr lang="en">
                <a:solidFill>
                  <a:srgbClr val="538CD5"/>
                </a:solidFill>
              </a:rPr>
              <a:t>Example: GEO-XO Constellations Assessment: Case of 22 Constellations</a:t>
            </a:r>
            <a:endParaRPr>
              <a:solidFill>
                <a:srgbClr val="538CD5"/>
              </a:solidFill>
            </a:endParaRPr>
          </a:p>
        </p:txBody>
      </p:sp>
      <p:sp>
        <p:nvSpPr>
          <p:cNvPr id="225" name="Google Shape;225;p42"/>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800"/>
              <a:buNone/>
            </a:pPr>
            <a:fld id="{00000000-1234-1234-1234-123412341234}" type="slidenum">
              <a:rPr lang="en">
                <a:solidFill>
                  <a:srgbClr val="FFFFFF"/>
                </a:solidFill>
              </a:rPr>
              <a:t>7</a:t>
            </a:fld>
            <a:endParaRPr>
              <a:solidFill>
                <a:srgbClr val="FFFFFF"/>
              </a:solidFill>
            </a:endParaRPr>
          </a:p>
        </p:txBody>
      </p:sp>
      <p:sp>
        <p:nvSpPr>
          <p:cNvPr id="226" name="Google Shape;226;p42"/>
          <p:cNvSpPr txBox="1"/>
          <p:nvPr/>
        </p:nvSpPr>
        <p:spPr>
          <a:xfrm>
            <a:off x="386861" y="4206880"/>
            <a:ext cx="8750700" cy="738900"/>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Bottom Line: Based on these ‘preliminary’ results, when rolled up to the NOAA mission level, constellations 1 (highest) 3,8 and 20 seem to have the highest values for many applications. These results do generally hold at individual applications, but not all. Constellation 16 seems to have the lowest value.</a:t>
            </a:r>
            <a:endParaRPr sz="1400" b="0" i="0" u="none" strike="noStrike" cap="none">
              <a:solidFill>
                <a:srgbClr val="000000"/>
              </a:solidFill>
              <a:latin typeface="Arial"/>
              <a:ea typeface="Arial"/>
              <a:cs typeface="Arial"/>
              <a:sym typeface="Arial"/>
            </a:endParaRPr>
          </a:p>
        </p:txBody>
      </p:sp>
      <p:sp>
        <p:nvSpPr>
          <p:cNvPr id="227" name="Google Shape;227;p42"/>
          <p:cNvSpPr txBox="1"/>
          <p:nvPr/>
        </p:nvSpPr>
        <p:spPr>
          <a:xfrm>
            <a:off x="471947" y="508819"/>
            <a:ext cx="2079600" cy="3417000"/>
          </a:xfrm>
          <a:prstGeom prst="rect">
            <a:avLst/>
          </a:prstGeom>
          <a:solidFill>
            <a:srgbClr val="FABF8E"/>
          </a:solidFill>
          <a:ln>
            <a:noFill/>
          </a:ln>
        </p:spPr>
        <p:txBody>
          <a:bodyPr spcFirstLastPara="1" wrap="square" lIns="91425" tIns="45700" rIns="91425" bIns="45700" anchor="t" anchorCtr="0">
            <a:spAutoFit/>
          </a:bodyPr>
          <a:lstStyle/>
          <a:p>
            <a:pPr marL="285750" marR="0" lvl="0" indent="-273050" algn="l" rtl="0">
              <a:lnSpc>
                <a:spcPct val="100000"/>
              </a:lnSpc>
              <a:spcBef>
                <a:spcPts val="0"/>
              </a:spcBef>
              <a:spcAft>
                <a:spcPts val="0"/>
              </a:spcAft>
              <a:buClr>
                <a:srgbClr val="000000"/>
              </a:buClr>
              <a:buSzPts val="1200"/>
              <a:buFont typeface="Arial"/>
              <a:buChar char="-"/>
            </a:pPr>
            <a:r>
              <a:rPr lang="en" sz="1200" b="1" i="0" u="none" strike="noStrike" cap="none">
                <a:solidFill>
                  <a:srgbClr val="938953"/>
                </a:solidFill>
                <a:latin typeface="Arial"/>
                <a:ea typeface="Arial"/>
                <a:cs typeface="Arial"/>
                <a:sym typeface="Arial"/>
              </a:rPr>
              <a:t>Comparison of 17 out of 22 constellations</a:t>
            </a:r>
            <a:endParaRPr sz="1200"/>
          </a:p>
          <a:p>
            <a:pPr marL="285750" marR="0" lvl="0" indent="-273050" algn="l" rtl="0">
              <a:lnSpc>
                <a:spcPct val="100000"/>
              </a:lnSpc>
              <a:spcBef>
                <a:spcPts val="0"/>
              </a:spcBef>
              <a:spcAft>
                <a:spcPts val="0"/>
              </a:spcAft>
              <a:buClr>
                <a:srgbClr val="000000"/>
              </a:buClr>
              <a:buSzPts val="1200"/>
              <a:buFont typeface="Arial"/>
              <a:buChar char="-"/>
            </a:pPr>
            <a:r>
              <a:rPr lang="en" sz="1200" b="1" i="0" u="none" strike="noStrike" cap="none">
                <a:solidFill>
                  <a:srgbClr val="938953"/>
                </a:solidFill>
                <a:latin typeface="Arial"/>
                <a:ea typeface="Arial"/>
                <a:cs typeface="Arial"/>
                <a:sym typeface="Arial"/>
              </a:rPr>
              <a:t>Using 6 example applications: (Fire, GNWP, Hurricane, Regional NWP, Severe Storms, Coastal water)</a:t>
            </a:r>
            <a:endParaRPr sz="1200"/>
          </a:p>
          <a:p>
            <a:pPr marL="285750" marR="0" lvl="0" indent="-273050" algn="l" rtl="0">
              <a:lnSpc>
                <a:spcPct val="100000"/>
              </a:lnSpc>
              <a:spcBef>
                <a:spcPts val="0"/>
              </a:spcBef>
              <a:spcAft>
                <a:spcPts val="0"/>
              </a:spcAft>
              <a:buClr>
                <a:srgbClr val="000000"/>
              </a:buClr>
              <a:buSzPts val="1200"/>
              <a:buFont typeface="Arial"/>
              <a:buChar char="-"/>
            </a:pPr>
            <a:r>
              <a:rPr lang="en" sz="1200" b="1" i="0" u="none" strike="noStrike" cap="none">
                <a:solidFill>
                  <a:srgbClr val="938953"/>
                </a:solidFill>
                <a:latin typeface="Arial"/>
                <a:ea typeface="Arial"/>
                <a:cs typeface="Arial"/>
                <a:sym typeface="Arial"/>
              </a:rPr>
              <a:t>Const 1, 2 and 2025 have the lowest benefit, consistently.</a:t>
            </a:r>
            <a:endParaRPr sz="1200"/>
          </a:p>
          <a:p>
            <a:pPr marL="285750" marR="0" lvl="0" indent="-273050" algn="l" rtl="0">
              <a:lnSpc>
                <a:spcPct val="100000"/>
              </a:lnSpc>
              <a:spcBef>
                <a:spcPts val="0"/>
              </a:spcBef>
              <a:spcAft>
                <a:spcPts val="0"/>
              </a:spcAft>
              <a:buClr>
                <a:srgbClr val="000000"/>
              </a:buClr>
              <a:buSzPts val="1200"/>
              <a:buFont typeface="Arial"/>
              <a:buChar char="-"/>
            </a:pPr>
            <a:r>
              <a:rPr lang="en" sz="1200" b="1" i="0" u="none" strike="noStrike" cap="none">
                <a:solidFill>
                  <a:srgbClr val="938953"/>
                </a:solidFill>
                <a:latin typeface="Arial"/>
                <a:ea typeface="Arial"/>
                <a:cs typeface="Arial"/>
                <a:sym typeface="Arial"/>
              </a:rPr>
              <a:t>Other Constells seem to have relatively similar performances &amp; benefits</a:t>
            </a:r>
            <a:endParaRPr sz="1200"/>
          </a:p>
          <a:p>
            <a:pPr marL="285750" marR="0" lvl="0" indent="-273050" algn="l" rtl="0">
              <a:lnSpc>
                <a:spcPct val="100000"/>
              </a:lnSpc>
              <a:spcBef>
                <a:spcPts val="0"/>
              </a:spcBef>
              <a:spcAft>
                <a:spcPts val="0"/>
              </a:spcAft>
              <a:buClr>
                <a:srgbClr val="000000"/>
              </a:buClr>
              <a:buSzPts val="1200"/>
              <a:buFont typeface="Arial"/>
              <a:buChar char="-"/>
            </a:pPr>
            <a:r>
              <a:rPr lang="en" sz="1200" b="1" i="0" u="none" strike="noStrike" cap="none">
                <a:solidFill>
                  <a:srgbClr val="938953"/>
                </a:solidFill>
                <a:latin typeface="Arial"/>
                <a:ea typeface="Arial"/>
                <a:cs typeface="Arial"/>
                <a:sym typeface="Arial"/>
              </a:rPr>
              <a:t>Costs however seem to be a defining factor for those 17 constells</a:t>
            </a:r>
            <a:endParaRPr sz="1200" b="1" i="0" u="none" strike="noStrike" cap="none">
              <a:solidFill>
                <a:srgbClr val="938953"/>
              </a:solidFill>
              <a:latin typeface="Arial"/>
              <a:ea typeface="Arial"/>
              <a:cs typeface="Arial"/>
              <a:sym typeface="Arial"/>
            </a:endParaRPr>
          </a:p>
        </p:txBody>
      </p:sp>
      <p:pic>
        <p:nvPicPr>
          <p:cNvPr id="228" name="Google Shape;228;p42"/>
          <p:cNvPicPr preferRelativeResize="0"/>
          <p:nvPr/>
        </p:nvPicPr>
        <p:blipFill rotWithShape="1">
          <a:blip r:embed="rId3">
            <a:alphaModFix/>
          </a:blip>
          <a:srcRect/>
          <a:stretch/>
        </p:blipFill>
        <p:spPr>
          <a:xfrm>
            <a:off x="2679833" y="508819"/>
            <a:ext cx="6457594" cy="3120645"/>
          </a:xfrm>
          <a:prstGeom prst="rect">
            <a:avLst/>
          </a:prstGeom>
          <a:noFill/>
          <a:ln>
            <a:noFill/>
          </a:ln>
        </p:spPr>
      </p:pic>
      <p:sp>
        <p:nvSpPr>
          <p:cNvPr id="229" name="Google Shape;229;p42"/>
          <p:cNvSpPr txBox="1"/>
          <p:nvPr/>
        </p:nvSpPr>
        <p:spPr>
          <a:xfrm>
            <a:off x="3848959" y="1012675"/>
            <a:ext cx="4580400" cy="646500"/>
          </a:xfrm>
          <a:prstGeom prst="rect">
            <a:avLst/>
          </a:prstGeom>
          <a:solidFill>
            <a:srgbClr val="FBD4B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1" i="0" u="none" strike="noStrike" cap="none">
                <a:solidFill>
                  <a:srgbClr val="000000"/>
                </a:solidFill>
                <a:latin typeface="Arial"/>
                <a:ea typeface="Arial"/>
                <a:cs typeface="Arial"/>
                <a:sym typeface="Arial"/>
              </a:rPr>
              <a:t>Benefit Assessment of 17 constellations (mesoscale mode)</a:t>
            </a:r>
            <a:endParaRPr sz="1800" b="1" i="0" u="none" strike="noStrike" cap="none">
              <a:solidFill>
                <a:srgbClr val="000000"/>
              </a:solidFill>
              <a:latin typeface="Arial"/>
              <a:ea typeface="Arial"/>
              <a:cs typeface="Arial"/>
              <a:sym typeface="Arial"/>
            </a:endParaRPr>
          </a:p>
        </p:txBody>
      </p:sp>
      <p:pic>
        <p:nvPicPr>
          <p:cNvPr id="230" name="Google Shape;230;p42"/>
          <p:cNvPicPr preferRelativeResize="0"/>
          <p:nvPr/>
        </p:nvPicPr>
        <p:blipFill rotWithShape="1">
          <a:blip r:embed="rId4">
            <a:alphaModFix/>
          </a:blip>
          <a:srcRect l="21535" t="19916" r="2770"/>
          <a:stretch/>
        </p:blipFill>
        <p:spPr>
          <a:xfrm>
            <a:off x="2551470" y="1083850"/>
            <a:ext cx="6659899" cy="2912066"/>
          </a:xfrm>
          <a:prstGeom prst="rect">
            <a:avLst/>
          </a:prstGeom>
          <a:noFill/>
          <a:ln>
            <a:noFill/>
          </a:ln>
        </p:spPr>
      </p:pic>
      <p:sp>
        <p:nvSpPr>
          <p:cNvPr id="231" name="Google Shape;231;p42"/>
          <p:cNvSpPr txBox="1"/>
          <p:nvPr/>
        </p:nvSpPr>
        <p:spPr>
          <a:xfrm>
            <a:off x="2566983" y="1036727"/>
            <a:ext cx="6659700" cy="369300"/>
          </a:xfrm>
          <a:prstGeom prst="rect">
            <a:avLst/>
          </a:prstGeom>
          <a:solidFill>
            <a:srgbClr val="FBD4B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1" i="0" u="none" strike="noStrike" cap="none">
                <a:solidFill>
                  <a:srgbClr val="000000"/>
                </a:solidFill>
                <a:latin typeface="Arial"/>
                <a:ea typeface="Arial"/>
                <a:cs typeface="Arial"/>
                <a:sym typeface="Arial"/>
              </a:rPr>
              <a:t>Benefit Assessment of 17 constellations (NOAA mission)</a:t>
            </a:r>
            <a:endParaRPr sz="18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500"/>
                                        <p:tgtEl>
                                          <p:spTgt spid="23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31"/>
                                        </p:tgtEl>
                                        <p:attrNameLst>
                                          <p:attrName>style.visibility</p:attrName>
                                        </p:attrNameLst>
                                      </p:cBhvr>
                                      <p:to>
                                        <p:strVal val="visible"/>
                                      </p:to>
                                    </p:set>
                                    <p:anim calcmode="lin" valueType="num">
                                      <p:cBhvr additive="base">
                                        <p:cTn id="10" dur="500"/>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xfrm>
            <a:off x="980200" y="195475"/>
            <a:ext cx="7356900" cy="328200"/>
          </a:xfrm>
          <a:prstGeom prst="rect">
            <a:avLst/>
          </a:prstGeom>
        </p:spPr>
        <p:txBody>
          <a:bodyPr spcFirstLastPara="1" wrap="square" lIns="84225" tIns="42100" rIns="84225" bIns="42100" anchor="ctr" anchorCtr="0">
            <a:noAutofit/>
          </a:bodyPr>
          <a:lstStyle/>
          <a:p>
            <a:pPr marL="0" lvl="0" indent="0" algn="ctr" rtl="0">
              <a:spcBef>
                <a:spcPts val="0"/>
              </a:spcBef>
              <a:spcAft>
                <a:spcPts val="0"/>
              </a:spcAft>
              <a:buNone/>
            </a:pPr>
            <a:r>
              <a:rPr lang="en"/>
              <a:t>Assessment of ASPEN: How trustable is ASPEN evaluation?</a:t>
            </a:r>
            <a:endParaRPr/>
          </a:p>
        </p:txBody>
      </p:sp>
      <p:pic>
        <p:nvPicPr>
          <p:cNvPr id="237" name="Google Shape;237;p43"/>
          <p:cNvPicPr preferRelativeResize="0"/>
          <p:nvPr/>
        </p:nvPicPr>
        <p:blipFill>
          <a:blip r:embed="rId3">
            <a:alphaModFix/>
          </a:blip>
          <a:stretch>
            <a:fillRect/>
          </a:stretch>
        </p:blipFill>
        <p:spPr>
          <a:xfrm>
            <a:off x="152400" y="676075"/>
            <a:ext cx="5686500" cy="4315025"/>
          </a:xfrm>
          <a:prstGeom prst="rect">
            <a:avLst/>
          </a:prstGeom>
          <a:noFill/>
          <a:ln>
            <a:noFill/>
          </a:ln>
        </p:spPr>
      </p:pic>
      <p:sp>
        <p:nvSpPr>
          <p:cNvPr id="238" name="Google Shape;238;p43"/>
          <p:cNvSpPr txBox="1"/>
          <p:nvPr/>
        </p:nvSpPr>
        <p:spPr>
          <a:xfrm>
            <a:off x="3924550" y="523675"/>
            <a:ext cx="11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FSOI</a:t>
            </a:r>
            <a:endParaRPr b="1">
              <a:latin typeface="Calibri"/>
              <a:ea typeface="Calibri"/>
              <a:cs typeface="Calibri"/>
              <a:sym typeface="Calibri"/>
            </a:endParaRPr>
          </a:p>
        </p:txBody>
      </p:sp>
      <p:sp>
        <p:nvSpPr>
          <p:cNvPr id="239" name="Google Shape;239;p43"/>
          <p:cNvSpPr txBox="1"/>
          <p:nvPr/>
        </p:nvSpPr>
        <p:spPr>
          <a:xfrm>
            <a:off x="3861150" y="2111350"/>
            <a:ext cx="11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FSOI</a:t>
            </a:r>
            <a:endParaRPr b="1">
              <a:latin typeface="Calibri"/>
              <a:ea typeface="Calibri"/>
              <a:cs typeface="Calibri"/>
              <a:sym typeface="Calibri"/>
            </a:endParaRPr>
          </a:p>
        </p:txBody>
      </p:sp>
      <p:sp>
        <p:nvSpPr>
          <p:cNvPr id="240" name="Google Shape;240;p43"/>
          <p:cNvSpPr txBox="1"/>
          <p:nvPr/>
        </p:nvSpPr>
        <p:spPr>
          <a:xfrm>
            <a:off x="980200" y="2111350"/>
            <a:ext cx="11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FSOI</a:t>
            </a:r>
            <a:endParaRPr b="1">
              <a:latin typeface="Calibri"/>
              <a:ea typeface="Calibri"/>
              <a:cs typeface="Calibri"/>
              <a:sym typeface="Calibri"/>
            </a:endParaRPr>
          </a:p>
        </p:txBody>
      </p:sp>
      <p:sp>
        <p:nvSpPr>
          <p:cNvPr id="241" name="Google Shape;241;p43"/>
          <p:cNvSpPr txBox="1"/>
          <p:nvPr/>
        </p:nvSpPr>
        <p:spPr>
          <a:xfrm>
            <a:off x="1072625" y="523675"/>
            <a:ext cx="11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FSOI</a:t>
            </a:r>
            <a:endParaRPr b="1">
              <a:latin typeface="Calibri"/>
              <a:ea typeface="Calibri"/>
              <a:cs typeface="Calibri"/>
              <a:sym typeface="Calibri"/>
            </a:endParaRPr>
          </a:p>
        </p:txBody>
      </p:sp>
      <p:sp>
        <p:nvSpPr>
          <p:cNvPr id="242" name="Google Shape;242;p43"/>
          <p:cNvSpPr txBox="1"/>
          <p:nvPr/>
        </p:nvSpPr>
        <p:spPr>
          <a:xfrm>
            <a:off x="980200" y="3471225"/>
            <a:ext cx="11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ASPEN</a:t>
            </a:r>
            <a:endParaRPr b="1">
              <a:latin typeface="Calibri"/>
              <a:ea typeface="Calibri"/>
              <a:cs typeface="Calibri"/>
              <a:sym typeface="Calibri"/>
            </a:endParaRPr>
          </a:p>
        </p:txBody>
      </p:sp>
      <p:sp>
        <p:nvSpPr>
          <p:cNvPr id="243" name="Google Shape;243;p43"/>
          <p:cNvSpPr/>
          <p:nvPr/>
        </p:nvSpPr>
        <p:spPr>
          <a:xfrm>
            <a:off x="131875" y="647425"/>
            <a:ext cx="5323500" cy="2901600"/>
          </a:xfrm>
          <a:prstGeom prst="rect">
            <a:avLst/>
          </a:prstGeom>
          <a:solidFill>
            <a:srgbClr val="00FF58">
              <a:alpha val="262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3"/>
          <p:cNvSpPr txBox="1"/>
          <p:nvPr/>
        </p:nvSpPr>
        <p:spPr>
          <a:xfrm>
            <a:off x="5955300" y="1303900"/>
            <a:ext cx="3189300" cy="1046700"/>
          </a:xfrm>
          <a:prstGeom prst="rect">
            <a:avLst/>
          </a:prstGeom>
          <a:solidFill>
            <a:srgbClr val="FABF8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FSOI-based assessment Intercomparison (UCAR/JCSDA) showing variability of FSOI results between centers and between sensors</a:t>
            </a:r>
            <a:endParaRPr b="1">
              <a:latin typeface="Calibri"/>
              <a:ea typeface="Calibri"/>
              <a:cs typeface="Calibri"/>
              <a:sym typeface="Calibri"/>
            </a:endParaRPr>
          </a:p>
        </p:txBody>
      </p:sp>
      <p:sp>
        <p:nvSpPr>
          <p:cNvPr id="245" name="Google Shape;245;p43"/>
          <p:cNvSpPr txBox="1"/>
          <p:nvPr/>
        </p:nvSpPr>
        <p:spPr>
          <a:xfrm>
            <a:off x="5898825" y="3713300"/>
            <a:ext cx="3189300" cy="831300"/>
          </a:xfrm>
          <a:prstGeom prst="rect">
            <a:avLst/>
          </a:prstGeom>
          <a:solidFill>
            <a:srgbClr val="FABF8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Calibri"/>
                <a:ea typeface="Calibri"/>
                <a:cs typeface="Calibri"/>
                <a:sym typeface="Calibri"/>
              </a:rPr>
              <a:t>ASPEN-based assessment showing overall compatibility of ASPEN results with FSOI</a:t>
            </a:r>
            <a:endParaRPr b="1">
              <a:latin typeface="Calibri"/>
              <a:ea typeface="Calibri"/>
              <a:cs typeface="Calibri"/>
              <a:sym typeface="Calibri"/>
            </a:endParaRPr>
          </a:p>
        </p:txBody>
      </p:sp>
      <p:cxnSp>
        <p:nvCxnSpPr>
          <p:cNvPr id="246" name="Google Shape;246;p43"/>
          <p:cNvCxnSpPr>
            <a:stCxn id="245" idx="1"/>
          </p:cNvCxnSpPr>
          <p:nvPr/>
        </p:nvCxnSpPr>
        <p:spPr>
          <a:xfrm flipH="1">
            <a:off x="5275425" y="4128950"/>
            <a:ext cx="623400" cy="7500"/>
          </a:xfrm>
          <a:prstGeom prst="straightConnector1">
            <a:avLst/>
          </a:prstGeom>
          <a:noFill/>
          <a:ln w="76200" cap="flat" cmpd="sng">
            <a:solidFill>
              <a:schemeClr val="dk2"/>
            </a:solidFill>
            <a:prstDash val="solid"/>
            <a:round/>
            <a:headEnd type="none" w="med" len="med"/>
            <a:tailEnd type="triangle" w="med" len="med"/>
          </a:ln>
        </p:spPr>
      </p:cxnSp>
      <p:cxnSp>
        <p:nvCxnSpPr>
          <p:cNvPr id="247" name="Google Shape;247;p43"/>
          <p:cNvCxnSpPr/>
          <p:nvPr/>
        </p:nvCxnSpPr>
        <p:spPr>
          <a:xfrm flipH="1">
            <a:off x="5331900" y="1823500"/>
            <a:ext cx="623400" cy="7500"/>
          </a:xfrm>
          <a:prstGeom prst="straightConnector1">
            <a:avLst/>
          </a:prstGeom>
          <a:noFill/>
          <a:ln w="76200"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xfrm>
            <a:off x="1360816" y="195479"/>
            <a:ext cx="6418200" cy="328200"/>
          </a:xfrm>
          <a:prstGeom prst="rect">
            <a:avLst/>
          </a:prstGeom>
        </p:spPr>
        <p:txBody>
          <a:bodyPr spcFirstLastPara="1" wrap="square" lIns="84225" tIns="42100" rIns="84225" bIns="42100" anchor="ctr" anchorCtr="0">
            <a:noAutofit/>
          </a:bodyPr>
          <a:lstStyle/>
          <a:p>
            <a:pPr marL="0" lvl="0" indent="0" algn="ctr" rtl="0">
              <a:spcBef>
                <a:spcPts val="0"/>
              </a:spcBef>
              <a:spcAft>
                <a:spcPts val="0"/>
              </a:spcAft>
              <a:buNone/>
            </a:pPr>
            <a:r>
              <a:rPr lang="en"/>
              <a:t>Things to keep in mind Going forward</a:t>
            </a:r>
            <a:endParaRPr/>
          </a:p>
        </p:txBody>
      </p:sp>
      <p:sp>
        <p:nvSpPr>
          <p:cNvPr id="253" name="Google Shape;253;p44"/>
          <p:cNvSpPr txBox="1">
            <a:spLocks noGrp="1"/>
          </p:cNvSpPr>
          <p:nvPr>
            <p:ph type="body" idx="1"/>
          </p:nvPr>
        </p:nvSpPr>
        <p:spPr>
          <a:xfrm>
            <a:off x="-107475" y="441300"/>
            <a:ext cx="9251400" cy="4302900"/>
          </a:xfrm>
          <a:prstGeom prst="rect">
            <a:avLst/>
          </a:prstGeom>
        </p:spPr>
        <p:txBody>
          <a:bodyPr spcFirstLastPara="1" wrap="square" lIns="84225" tIns="42100" rIns="84225" bIns="42100" anchor="t" anchorCtr="0">
            <a:noAutofit/>
          </a:bodyPr>
          <a:lstStyle/>
          <a:p>
            <a:pPr marL="457200" lvl="0" indent="-368300" algn="l" rtl="0">
              <a:spcBef>
                <a:spcPts val="0"/>
              </a:spcBef>
              <a:spcAft>
                <a:spcPts val="0"/>
              </a:spcAft>
              <a:buSzPts val="2200"/>
              <a:buChar char="-"/>
            </a:pPr>
            <a:r>
              <a:rPr lang="en"/>
              <a:t>Comprehensive approach is important: democratization of the assessment process. </a:t>
            </a:r>
            <a:endParaRPr/>
          </a:p>
          <a:p>
            <a:pPr marL="457200" lvl="0" indent="-368300" algn="l" rtl="0">
              <a:spcBef>
                <a:spcPts val="0"/>
              </a:spcBef>
              <a:spcAft>
                <a:spcPts val="0"/>
              </a:spcAft>
              <a:buSzPts val="2200"/>
              <a:buChar char="-"/>
            </a:pPr>
            <a:r>
              <a:rPr lang="en"/>
              <a:t>Keeping the observational needs solution-agnostic is important to truly explore the most optimal solutions offered</a:t>
            </a:r>
            <a:endParaRPr/>
          </a:p>
          <a:p>
            <a:pPr marL="457200" lvl="0" indent="-368300" algn="l" rtl="0">
              <a:spcBef>
                <a:spcPts val="0"/>
              </a:spcBef>
              <a:spcAft>
                <a:spcPts val="0"/>
              </a:spcAft>
              <a:buSzPts val="2200"/>
              <a:buChar char="-"/>
            </a:pPr>
            <a:r>
              <a:rPr lang="en"/>
              <a:t>ASPEN is just a tool. SMEs expertise is critical for the interpretation</a:t>
            </a:r>
            <a:endParaRPr/>
          </a:p>
          <a:p>
            <a:pPr marL="457200" lvl="0" indent="-368300" algn="l" rtl="0">
              <a:spcBef>
                <a:spcPts val="0"/>
              </a:spcBef>
              <a:spcAft>
                <a:spcPts val="0"/>
              </a:spcAft>
              <a:buSzPts val="2200"/>
              <a:buChar char="-"/>
            </a:pPr>
            <a:r>
              <a:rPr lang="en"/>
              <a:t>Distinction between observational needs and sensors specifications (a later stage step)</a:t>
            </a:r>
            <a:endParaRPr/>
          </a:p>
          <a:p>
            <a:pPr marL="457200" lvl="0" indent="-368300" algn="l" rtl="0">
              <a:spcBef>
                <a:spcPts val="0"/>
              </a:spcBef>
              <a:spcAft>
                <a:spcPts val="0"/>
              </a:spcAft>
              <a:buSzPts val="2200"/>
              <a:buChar char="-"/>
            </a:pPr>
            <a:r>
              <a:rPr lang="en"/>
              <a:t>Observational needs means: observables, their attributes, and their priorities, their uncertainties (if known), for different applications within a domain.</a:t>
            </a:r>
            <a:endParaRPr/>
          </a:p>
          <a:p>
            <a:pPr marL="457200" lvl="0" indent="-368300" algn="l" rtl="0">
              <a:spcBef>
                <a:spcPts val="0"/>
              </a:spcBef>
              <a:spcAft>
                <a:spcPts val="0"/>
              </a:spcAft>
              <a:buSzPts val="2200"/>
              <a:buChar char="-"/>
            </a:pPr>
            <a:r>
              <a:rPr lang="en"/>
              <a:t>Ultimately, domain experts should also provide us with assessments of the priorities of different applications within a domain </a:t>
            </a:r>
            <a:endParaRPr/>
          </a:p>
          <a:p>
            <a:pPr marL="457200" lvl="0" indent="-368300" algn="l" rtl="0">
              <a:spcBef>
                <a:spcPts val="0"/>
              </a:spcBef>
              <a:spcAft>
                <a:spcPts val="0"/>
              </a:spcAft>
              <a:buSzPts val="2200"/>
              <a:buChar char="-"/>
            </a:pPr>
            <a:r>
              <a:rPr lang="en"/>
              <a:t>We do realize it is a major undertaking with potential obstacles, but it is a worthwhile undertaking: to optimize the NOAA next gen space architecture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On-screen Show (16:9)</PresentationFormat>
  <Paragraphs>62</Paragraphs>
  <Slides>9</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Trebuchet MS</vt:lpstr>
      <vt:lpstr>Candara</vt:lpstr>
      <vt:lpstr>Calibri</vt:lpstr>
      <vt:lpstr>Noto Sans Symbols</vt:lpstr>
      <vt:lpstr>Arial</vt:lpstr>
      <vt:lpstr>Simple Light</vt:lpstr>
      <vt:lpstr>4_Default Design</vt:lpstr>
      <vt:lpstr>Office Theme</vt:lpstr>
      <vt:lpstr>Overview of Observational Needs Assessment:   Taking stock What we have achieved, what we plan to do and for what purpose. </vt:lpstr>
      <vt:lpstr>PowerPoint Presentation</vt:lpstr>
      <vt:lpstr>For what purpose?  (are we collecting these observational needs)</vt:lpstr>
      <vt:lpstr>PowerPoint Presentation</vt:lpstr>
      <vt:lpstr>PowerPoint Presentation</vt:lpstr>
      <vt:lpstr>PowerPoint Presentation</vt:lpstr>
      <vt:lpstr>Example: GEO-XO Constellations Assessment: Case of 22 Constellations</vt:lpstr>
      <vt:lpstr>Assessment of ASPEN: How trustable is ASPEN evaluation?</vt:lpstr>
      <vt:lpstr>Things to keep in mind Going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Observational Needs Assessment:   Taking stock What we have achieved, what we plan to do and for what purpose. </dc:title>
  <dc:creator>Roderick Cardenas</dc:creator>
  <cp:lastModifiedBy>Roderick Cardenas</cp:lastModifiedBy>
  <cp:revision>1</cp:revision>
  <dcterms:modified xsi:type="dcterms:W3CDTF">2021-10-07T15:22:25Z</dcterms:modified>
</cp:coreProperties>
</file>