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9.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0.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11.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12.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13.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14.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15.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16.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32" r:id="rId1"/>
    <p:sldMasterId id="2147483915" r:id="rId2"/>
    <p:sldMasterId id="2147484338" r:id="rId3"/>
    <p:sldMasterId id="2147484371" r:id="rId4"/>
    <p:sldMasterId id="2147484414" r:id="rId5"/>
    <p:sldMasterId id="2147484447" r:id="rId6"/>
    <p:sldMasterId id="2147484464" r:id="rId7"/>
    <p:sldMasterId id="2147484565" r:id="rId8"/>
    <p:sldMasterId id="2147484599" r:id="rId9"/>
    <p:sldMasterId id="2147484642" r:id="rId10"/>
    <p:sldMasterId id="2147484675" r:id="rId11"/>
    <p:sldMasterId id="2147484807" r:id="rId12"/>
    <p:sldMasterId id="2147484862" r:id="rId13"/>
    <p:sldMasterId id="2147484901" r:id="rId14"/>
    <p:sldMasterId id="2147484917" r:id="rId15"/>
    <p:sldMasterId id="2147484960" r:id="rId16"/>
    <p:sldMasterId id="2147485000" r:id="rId17"/>
  </p:sldMasterIdLst>
  <p:notesMasterIdLst>
    <p:notesMasterId r:id="rId41"/>
  </p:notesMasterIdLst>
  <p:sldIdLst>
    <p:sldId id="273" r:id="rId18"/>
    <p:sldId id="2674" r:id="rId19"/>
    <p:sldId id="2702" r:id="rId20"/>
    <p:sldId id="289" r:id="rId21"/>
    <p:sldId id="288" r:id="rId22"/>
    <p:sldId id="564" r:id="rId23"/>
    <p:sldId id="2706" r:id="rId24"/>
    <p:sldId id="2711" r:id="rId25"/>
    <p:sldId id="272" r:id="rId26"/>
    <p:sldId id="592" r:id="rId27"/>
    <p:sldId id="2677" r:id="rId28"/>
    <p:sldId id="2700" r:id="rId29"/>
    <p:sldId id="302" r:id="rId30"/>
    <p:sldId id="579" r:id="rId31"/>
    <p:sldId id="466" r:id="rId32"/>
    <p:sldId id="2714" r:id="rId33"/>
    <p:sldId id="2709" r:id="rId34"/>
    <p:sldId id="284" r:id="rId35"/>
    <p:sldId id="581" r:id="rId36"/>
    <p:sldId id="2712" r:id="rId37"/>
    <p:sldId id="585" r:id="rId38"/>
    <p:sldId id="283" r:id="rId39"/>
    <p:sldId id="271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Williams" initials="JW" lastIdx="1" clrIdx="0">
    <p:extLst/>
  </p:cmAuthor>
  <p:cmAuthor id="2" name="John Williams" initials="JW [2]" lastIdx="1" clrIdx="1">
    <p:extLst/>
  </p:cmAuthor>
  <p:cmAuthor id="3" name="Alexander Kalmikov" initials="AK" lastIdx="1" clrIdx="2">
    <p:extLst/>
  </p:cmAuthor>
  <p:cmAuthor id="4" name="Alexander Kalmikov" initials="AK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2E3BB6"/>
    <a:srgbClr val="FF40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03" autoAdjust="0"/>
    <p:restoredTop sz="91851" autoAdjust="0"/>
  </p:normalViewPr>
  <p:slideViewPr>
    <p:cSldViewPr snapToGrid="0">
      <p:cViewPr>
        <p:scale>
          <a:sx n="104" d="100"/>
          <a:sy n="104" d="100"/>
        </p:scale>
        <p:origin x="288" y="3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3" d="100"/>
          <a:sy n="93" d="100"/>
        </p:scale>
        <p:origin x="378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tableStyles" Target="tableStyles.xml"/><Relationship Id="rId20" Type="http://schemas.openxmlformats.org/officeDocument/2006/relationships/slide" Target="slides/slide3.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neilley\Documents\PFP%20Experiment%20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Google%20Drive\Enterprise%20Science\Energy%20Prototype-to-Production\LF%20-%20PJM\White%20Paper\PJM_Holiday_Example_Thanksgiving_AE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296682937257278E-2"/>
          <c:y val="5.28455284552845E-2"/>
          <c:w val="0.94570331706274269"/>
          <c:h val="0.76157333825783602"/>
        </c:manualLayout>
      </c:layout>
      <c:barChart>
        <c:barDir val="col"/>
        <c:grouping val="clustered"/>
        <c:varyColors val="0"/>
        <c:ser>
          <c:idx val="0"/>
          <c:order val="0"/>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invertIfNegative val="0"/>
          <c:dPt>
            <c:idx val="0"/>
            <c:invertIfNegative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1-6C87-8D4A-97FB-D41ADFAD8E03}"/>
              </c:ext>
            </c:extLst>
          </c:dPt>
          <c:dPt>
            <c:idx val="1"/>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c:spPr>
            <c:extLst>
              <c:ext xmlns:c16="http://schemas.microsoft.com/office/drawing/2014/chart" uri="{C3380CC4-5D6E-409C-BE32-E72D297353CC}">
                <c16:uniqueId val="{00000003-6C87-8D4A-97FB-D41ADFAD8E03}"/>
              </c:ext>
            </c:extLst>
          </c:dPt>
          <c:dPt>
            <c:idx val="2"/>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c:spPr>
            <c:extLst>
              <c:ext xmlns:c16="http://schemas.microsoft.com/office/drawing/2014/chart" uri="{C3380CC4-5D6E-409C-BE32-E72D297353CC}">
                <c16:uniqueId val="{00000005-6C87-8D4A-97FB-D41ADFAD8E03}"/>
              </c:ext>
            </c:extLst>
          </c:dPt>
          <c:dPt>
            <c:idx val="3"/>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c:spPr>
            <c:extLst>
              <c:ext xmlns:c16="http://schemas.microsoft.com/office/drawing/2014/chart" uri="{C3380CC4-5D6E-409C-BE32-E72D297353CC}">
                <c16:uniqueId val="{00000007-6C87-8D4A-97FB-D41ADFAD8E03}"/>
              </c:ext>
            </c:extLst>
          </c:dPt>
          <c:dPt>
            <c:idx val="8"/>
            <c:invertIfNegative val="0"/>
            <c:bubble3D val="0"/>
            <c:extLst>
              <c:ext xmlns:c16="http://schemas.microsoft.com/office/drawing/2014/chart" uri="{C3380CC4-5D6E-409C-BE32-E72D297353CC}">
                <c16:uniqueId val="{00000008-6C87-8D4A-97FB-D41ADFAD8E03}"/>
              </c:ext>
            </c:extLst>
          </c:dPt>
          <c:dPt>
            <c:idx val="9"/>
            <c:invertIfNegative val="0"/>
            <c:bubble3D val="0"/>
            <c:extLst>
              <c:ext xmlns:c16="http://schemas.microsoft.com/office/drawing/2014/chart" uri="{C3380CC4-5D6E-409C-BE32-E72D297353CC}">
                <c16:uniqueId val="{00000009-6C87-8D4A-97FB-D41ADFAD8E03}"/>
              </c:ext>
            </c:extLst>
          </c:dPt>
          <c:dPt>
            <c:idx val="10"/>
            <c:invertIfNegative val="0"/>
            <c:bubble3D val="0"/>
            <c:extLst>
              <c:ext xmlns:c16="http://schemas.microsoft.com/office/drawing/2014/chart" uri="{C3380CC4-5D6E-409C-BE32-E72D297353CC}">
                <c16:uniqueId val="{0000000A-6C87-8D4A-97FB-D41ADFAD8E03}"/>
              </c:ext>
            </c:extLst>
          </c:dPt>
          <c:dPt>
            <c:idx val="11"/>
            <c:invertIfNegative val="0"/>
            <c:bubble3D val="0"/>
            <c:extLst>
              <c:ext xmlns:c16="http://schemas.microsoft.com/office/drawing/2014/chart" uri="{C3380CC4-5D6E-409C-BE32-E72D297353CC}">
                <c16:uniqueId val="{0000000B-6C87-8D4A-97FB-D41ADFAD8E03}"/>
              </c:ext>
            </c:extLst>
          </c:dPt>
          <c:cat>
            <c:strRef>
              <c:f>Sheet3!$A$1:$A$12</c:f>
              <c:strCache>
                <c:ptCount val="12"/>
                <c:pt idx="0">
                  <c:v>FoD</c:v>
                </c:pt>
                <c:pt idx="1">
                  <c:v> mav</c:v>
                </c:pt>
                <c:pt idx="2">
                  <c:v> grid mos</c:v>
                </c:pt>
                <c:pt idx="3">
                  <c:v>nammo</c:v>
                </c:pt>
                <c:pt idx="4">
                  <c:v> ecmwf_ens</c:v>
                </c:pt>
                <c:pt idx="5">
                  <c:v>ecmwf</c:v>
                </c:pt>
                <c:pt idx="6">
                  <c:v>nam</c:v>
                </c:pt>
                <c:pt idx="7">
                  <c:v>rpm-reg</c:v>
                </c:pt>
                <c:pt idx="8">
                  <c:v>mex</c:v>
                </c:pt>
                <c:pt idx="9">
                  <c:v> rpm-glbl</c:v>
                </c:pt>
                <c:pt idx="10">
                  <c:v>gfs</c:v>
                </c:pt>
                <c:pt idx="11">
                  <c:v>gefs</c:v>
                </c:pt>
              </c:strCache>
            </c:strRef>
          </c:cat>
          <c:val>
            <c:numRef>
              <c:f>Sheet3!$B$1:$B$12</c:f>
              <c:numCache>
                <c:formatCode>General</c:formatCode>
                <c:ptCount val="12"/>
                <c:pt idx="0">
                  <c:v>1.8</c:v>
                </c:pt>
                <c:pt idx="1">
                  <c:v>2.16</c:v>
                </c:pt>
                <c:pt idx="2">
                  <c:v>2.19</c:v>
                </c:pt>
                <c:pt idx="3">
                  <c:v>2.29</c:v>
                </c:pt>
                <c:pt idx="4">
                  <c:v>2.41</c:v>
                </c:pt>
                <c:pt idx="5">
                  <c:v>2.4300000000000002</c:v>
                </c:pt>
                <c:pt idx="6">
                  <c:v>2.58</c:v>
                </c:pt>
                <c:pt idx="7">
                  <c:v>2.63</c:v>
                </c:pt>
                <c:pt idx="8">
                  <c:v>2.72</c:v>
                </c:pt>
                <c:pt idx="9">
                  <c:v>2.77</c:v>
                </c:pt>
                <c:pt idx="10">
                  <c:v>2.83</c:v>
                </c:pt>
                <c:pt idx="11">
                  <c:v>2.85</c:v>
                </c:pt>
              </c:numCache>
            </c:numRef>
          </c:val>
          <c:extLst>
            <c:ext xmlns:c16="http://schemas.microsoft.com/office/drawing/2014/chart" uri="{C3380CC4-5D6E-409C-BE32-E72D297353CC}">
              <c16:uniqueId val="{0000000C-6C87-8D4A-97FB-D41ADFAD8E03}"/>
            </c:ext>
          </c:extLst>
        </c:ser>
        <c:dLbls>
          <c:showLegendKey val="0"/>
          <c:showVal val="0"/>
          <c:showCatName val="0"/>
          <c:showSerName val="0"/>
          <c:showPercent val="0"/>
          <c:showBubbleSize val="0"/>
        </c:dLbls>
        <c:gapWidth val="66"/>
        <c:overlap val="-66"/>
        <c:axId val="-1668879856"/>
        <c:axId val="-1669016048"/>
      </c:barChart>
      <c:catAx>
        <c:axId val="-1668879856"/>
        <c:scaling>
          <c:orientation val="minMax"/>
        </c:scaling>
        <c:delete val="1"/>
        <c:axPos val="b"/>
        <c:numFmt formatCode="General" sourceLinked="0"/>
        <c:majorTickMark val="out"/>
        <c:minorTickMark val="none"/>
        <c:tickLblPos val="nextTo"/>
        <c:crossAx val="-1669016048"/>
        <c:crosses val="autoZero"/>
        <c:auto val="1"/>
        <c:lblAlgn val="ctr"/>
        <c:lblOffset val="100"/>
        <c:noMultiLvlLbl val="0"/>
      </c:catAx>
      <c:valAx>
        <c:axId val="-1669016048"/>
        <c:scaling>
          <c:orientation val="minMax"/>
          <c:max val="3"/>
          <c:min val="1.4"/>
        </c:scaling>
        <c:delete val="0"/>
        <c:axPos val="l"/>
        <c:majorGridlines/>
        <c:numFmt formatCode="General" sourceLinked="1"/>
        <c:majorTickMark val="out"/>
        <c:minorTickMark val="none"/>
        <c:tickLblPos val="nextTo"/>
        <c:txPr>
          <a:bodyPr/>
          <a:lstStyle/>
          <a:p>
            <a:pPr>
              <a:defRPr>
                <a:solidFill>
                  <a:schemeClr val="bg1"/>
                </a:solidFill>
              </a:defRPr>
            </a:pPr>
            <a:endParaRPr lang="en-US"/>
          </a:p>
        </c:txPr>
        <c:crossAx val="-166887985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solidFill>
                <a:latin typeface="+mn-lt"/>
                <a:ea typeface="+mn-ea"/>
                <a:cs typeface="+mn-cs"/>
              </a:defRPr>
            </a:pPr>
            <a:r>
              <a:rPr lang="en-US" sz="1200" b="0" i="0" baseline="0" dirty="0">
                <a:effectLst/>
              </a:rPr>
              <a:t>Zone AEP,  </a:t>
            </a:r>
            <a:r>
              <a:rPr lang="en-US" sz="1200" b="0" dirty="0"/>
              <a:t>Thanksgiving</a:t>
            </a:r>
            <a:r>
              <a:rPr lang="en-US" sz="1200" b="0" baseline="0" dirty="0"/>
              <a:t> </a:t>
            </a:r>
            <a:r>
              <a:rPr lang="en-US" sz="1200" b="0" dirty="0"/>
              <a:t>2013 (11/28),</a:t>
            </a:r>
            <a:r>
              <a:rPr lang="en-US" sz="1200" b="0" baseline="0" dirty="0"/>
              <a:t> </a:t>
            </a:r>
            <a:r>
              <a:rPr lang="en-US" sz="1200" b="0" dirty="0"/>
              <a:t>Day-Ahead Forecast (+12 to</a:t>
            </a:r>
            <a:r>
              <a:rPr lang="en-US" sz="1200" b="0" baseline="0" dirty="0"/>
              <a:t> +36)</a:t>
            </a:r>
            <a:endParaRPr lang="en-US" sz="1200" b="0" dirty="0"/>
          </a:p>
        </c:rich>
      </c:tx>
      <c:layout>
        <c:manualLayout>
          <c:xMode val="edge"/>
          <c:yMode val="edge"/>
          <c:x val="8.81635498687664E-2"/>
          <c:y val="0"/>
        </c:manualLayout>
      </c:layout>
      <c:overlay val="0"/>
    </c:title>
    <c:autoTitleDeleted val="0"/>
    <c:plotArea>
      <c:layout>
        <c:manualLayout>
          <c:layoutTarget val="inner"/>
          <c:xMode val="edge"/>
          <c:yMode val="edge"/>
          <c:x val="9.8422332125980505E-2"/>
          <c:y val="6.5522123111598898E-2"/>
          <c:w val="0.54927602799649999"/>
          <c:h val="0.76860126859142597"/>
        </c:manualLayout>
      </c:layout>
      <c:lineChart>
        <c:grouping val="standard"/>
        <c:varyColors val="0"/>
        <c:ser>
          <c:idx val="0"/>
          <c:order val="0"/>
          <c:tx>
            <c:v>WSI regular forecast (Thursday)</c:v>
          </c:tx>
          <c:marker>
            <c:symbol val="none"/>
          </c:marker>
          <c:cat>
            <c:numRef>
              <c:f>Perf_prog!$A$2:$A$25</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Perf_prog!$B$2:$B$25</c:f>
              <c:numCache>
                <c:formatCode>General</c:formatCode>
                <c:ptCount val="24"/>
                <c:pt idx="0">
                  <c:v>18122.253735404709</c:v>
                </c:pt>
                <c:pt idx="1">
                  <c:v>17508.909978994099</c:v>
                </c:pt>
                <c:pt idx="2">
                  <c:v>17163.386675920501</c:v>
                </c:pt>
                <c:pt idx="3">
                  <c:v>16937.622843408801</c:v>
                </c:pt>
                <c:pt idx="4">
                  <c:v>16859.696059557991</c:v>
                </c:pt>
                <c:pt idx="5">
                  <c:v>17109.8644492237</c:v>
                </c:pt>
                <c:pt idx="6">
                  <c:v>17819.262614917701</c:v>
                </c:pt>
                <c:pt idx="7">
                  <c:v>18703.992427502501</c:v>
                </c:pt>
                <c:pt idx="8">
                  <c:v>19214.9342567852</c:v>
                </c:pt>
                <c:pt idx="9">
                  <c:v>19122.548432790201</c:v>
                </c:pt>
                <c:pt idx="10">
                  <c:v>18760.697073487099</c:v>
                </c:pt>
                <c:pt idx="11">
                  <c:v>18239.658583503799</c:v>
                </c:pt>
                <c:pt idx="12">
                  <c:v>17718.051468906691</c:v>
                </c:pt>
                <c:pt idx="13">
                  <c:v>17059.2540348082</c:v>
                </c:pt>
                <c:pt idx="14">
                  <c:v>16852.415521779702</c:v>
                </c:pt>
                <c:pt idx="15">
                  <c:v>16849.840408847602</c:v>
                </c:pt>
                <c:pt idx="16">
                  <c:v>17074.4491432336</c:v>
                </c:pt>
                <c:pt idx="17">
                  <c:v>17601.7097932336</c:v>
                </c:pt>
                <c:pt idx="18">
                  <c:v>18364.024054405101</c:v>
                </c:pt>
                <c:pt idx="19">
                  <c:v>18869.127425869501</c:v>
                </c:pt>
                <c:pt idx="20">
                  <c:v>19075.0382490388</c:v>
                </c:pt>
                <c:pt idx="21">
                  <c:v>18947.060600279001</c:v>
                </c:pt>
                <c:pt idx="22">
                  <c:v>18374.2878971951</c:v>
                </c:pt>
                <c:pt idx="23">
                  <c:v>17613.065828700201</c:v>
                </c:pt>
              </c:numCache>
            </c:numRef>
          </c:val>
          <c:smooth val="0"/>
          <c:extLst>
            <c:ext xmlns:c16="http://schemas.microsoft.com/office/drawing/2014/chart" uri="{C3380CC4-5D6E-409C-BE32-E72D297353CC}">
              <c16:uniqueId val="{00000000-B02D-BB47-9F28-E0F7C3BB18C6}"/>
            </c:ext>
          </c:extLst>
        </c:ser>
        <c:ser>
          <c:idx val="1"/>
          <c:order val="1"/>
          <c:tx>
            <c:v>WSI regular forecast (Sunday)</c:v>
          </c:tx>
          <c:marker>
            <c:symbol val="none"/>
          </c:marker>
          <c:cat>
            <c:numRef>
              <c:f>Perf_prog!$A$2:$A$25</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Perf_prog!$C$2:$C$25</c:f>
              <c:numCache>
                <c:formatCode>General</c:formatCode>
                <c:ptCount val="24"/>
                <c:pt idx="0">
                  <c:v>17903.8481180241</c:v>
                </c:pt>
                <c:pt idx="1">
                  <c:v>17250.676700271801</c:v>
                </c:pt>
                <c:pt idx="2">
                  <c:v>16837.376208192902</c:v>
                </c:pt>
                <c:pt idx="3">
                  <c:v>16635.686256041499</c:v>
                </c:pt>
                <c:pt idx="4">
                  <c:v>16644.502908161601</c:v>
                </c:pt>
                <c:pt idx="5">
                  <c:v>16832.390174661101</c:v>
                </c:pt>
                <c:pt idx="6">
                  <c:v>16958.933904139001</c:v>
                </c:pt>
                <c:pt idx="7">
                  <c:v>17041.827367297701</c:v>
                </c:pt>
                <c:pt idx="8">
                  <c:v>17292.762339772999</c:v>
                </c:pt>
                <c:pt idx="9">
                  <c:v>17274.808563790401</c:v>
                </c:pt>
                <c:pt idx="10">
                  <c:v>16971.612414956391</c:v>
                </c:pt>
                <c:pt idx="11">
                  <c:v>16477.077891051998</c:v>
                </c:pt>
                <c:pt idx="12">
                  <c:v>15980.517196986601</c:v>
                </c:pt>
                <c:pt idx="13">
                  <c:v>15313.375990697101</c:v>
                </c:pt>
                <c:pt idx="14">
                  <c:v>15231.63426250221</c:v>
                </c:pt>
                <c:pt idx="15">
                  <c:v>15320.353820254601</c:v>
                </c:pt>
                <c:pt idx="16">
                  <c:v>15602.6317382408</c:v>
                </c:pt>
                <c:pt idx="17">
                  <c:v>16125.3363707383</c:v>
                </c:pt>
                <c:pt idx="18">
                  <c:v>16907.937115459699</c:v>
                </c:pt>
                <c:pt idx="19">
                  <c:v>17538.600618125802</c:v>
                </c:pt>
                <c:pt idx="20">
                  <c:v>17847.8967794036</c:v>
                </c:pt>
                <c:pt idx="21">
                  <c:v>17763.318349858</c:v>
                </c:pt>
                <c:pt idx="22">
                  <c:v>17245.2575967702</c:v>
                </c:pt>
                <c:pt idx="23">
                  <c:v>16622.103597321999</c:v>
                </c:pt>
              </c:numCache>
            </c:numRef>
          </c:val>
          <c:smooth val="0"/>
          <c:extLst>
            <c:ext xmlns:c16="http://schemas.microsoft.com/office/drawing/2014/chart" uri="{C3380CC4-5D6E-409C-BE32-E72D297353CC}">
              <c16:uniqueId val="{00000001-B02D-BB47-9F28-E0F7C3BB18C6}"/>
            </c:ext>
          </c:extLst>
        </c:ser>
        <c:ser>
          <c:idx val="2"/>
          <c:order val="2"/>
          <c:tx>
            <c:v>WSI holiday corrected forecast</c:v>
          </c:tx>
          <c:marker>
            <c:symbol val="none"/>
          </c:marker>
          <c:cat>
            <c:numRef>
              <c:f>Perf_prog!$A$2:$A$25</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Perf_prog!$D$2:$D$25</c:f>
              <c:numCache>
                <c:formatCode>General</c:formatCode>
                <c:ptCount val="24"/>
                <c:pt idx="0">
                  <c:v>17565.888872468098</c:v>
                </c:pt>
                <c:pt idx="1">
                  <c:v>16849.972459342302</c:v>
                </c:pt>
                <c:pt idx="2">
                  <c:v>16280.609848459801</c:v>
                </c:pt>
                <c:pt idx="3">
                  <c:v>16022.005733251301</c:v>
                </c:pt>
                <c:pt idx="4">
                  <c:v>15987.2754052201</c:v>
                </c:pt>
                <c:pt idx="5">
                  <c:v>16201.2710420109</c:v>
                </c:pt>
                <c:pt idx="6">
                  <c:v>16344.2024983928</c:v>
                </c:pt>
                <c:pt idx="7">
                  <c:v>16406.972515135101</c:v>
                </c:pt>
                <c:pt idx="8">
                  <c:v>16701.670653323701</c:v>
                </c:pt>
                <c:pt idx="9">
                  <c:v>16862.3453587328</c:v>
                </c:pt>
                <c:pt idx="10">
                  <c:v>16884.0094056731</c:v>
                </c:pt>
                <c:pt idx="11">
                  <c:v>16600.589719432101</c:v>
                </c:pt>
                <c:pt idx="12">
                  <c:v>15984.5769950998</c:v>
                </c:pt>
                <c:pt idx="13">
                  <c:v>14859.950288096599</c:v>
                </c:pt>
                <c:pt idx="14">
                  <c:v>14149.053062207</c:v>
                </c:pt>
                <c:pt idx="15">
                  <c:v>13692.6457412052</c:v>
                </c:pt>
                <c:pt idx="16">
                  <c:v>13557.9820547978</c:v>
                </c:pt>
                <c:pt idx="17">
                  <c:v>13893.916769616701</c:v>
                </c:pt>
                <c:pt idx="18">
                  <c:v>14550.326541811601</c:v>
                </c:pt>
                <c:pt idx="19">
                  <c:v>15141.403950281199</c:v>
                </c:pt>
                <c:pt idx="20">
                  <c:v>15394.250938224</c:v>
                </c:pt>
                <c:pt idx="21">
                  <c:v>15411.9975858326</c:v>
                </c:pt>
                <c:pt idx="22">
                  <c:v>15211.324040895001</c:v>
                </c:pt>
                <c:pt idx="23">
                  <c:v>14805.163956889701</c:v>
                </c:pt>
              </c:numCache>
            </c:numRef>
          </c:val>
          <c:smooth val="0"/>
          <c:extLst>
            <c:ext xmlns:c16="http://schemas.microsoft.com/office/drawing/2014/chart" uri="{C3380CC4-5D6E-409C-BE32-E72D297353CC}">
              <c16:uniqueId val="{00000002-B02D-BB47-9F28-E0F7C3BB18C6}"/>
            </c:ext>
          </c:extLst>
        </c:ser>
        <c:ser>
          <c:idx val="4"/>
          <c:order val="3"/>
          <c:tx>
            <c:v>WSI holiday corrected with "Perfect Weather"</c:v>
          </c:tx>
          <c:marker>
            <c:symbol val="none"/>
          </c:marker>
          <c:val>
            <c:numRef>
              <c:f>Obs_model!$D$2:$D$25</c:f>
              <c:numCache>
                <c:formatCode>General</c:formatCode>
                <c:ptCount val="24"/>
                <c:pt idx="0">
                  <c:v>15935.541313911501</c:v>
                </c:pt>
                <c:pt idx="1">
                  <c:v>15293.7913881238</c:v>
                </c:pt>
                <c:pt idx="2">
                  <c:v>14905.173409083</c:v>
                </c:pt>
                <c:pt idx="3">
                  <c:v>14837.5992985885</c:v>
                </c:pt>
                <c:pt idx="4">
                  <c:v>14878.909470688801</c:v>
                </c:pt>
                <c:pt idx="5">
                  <c:v>14985.1867490656</c:v>
                </c:pt>
                <c:pt idx="6">
                  <c:v>15102.8149732886</c:v>
                </c:pt>
                <c:pt idx="7">
                  <c:v>15511.815966337599</c:v>
                </c:pt>
                <c:pt idx="8">
                  <c:v>16113.430951206599</c:v>
                </c:pt>
                <c:pt idx="9">
                  <c:v>16558.979955642099</c:v>
                </c:pt>
                <c:pt idx="10">
                  <c:v>16764.567577065802</c:v>
                </c:pt>
                <c:pt idx="11">
                  <c:v>16774.320668417091</c:v>
                </c:pt>
                <c:pt idx="12">
                  <c:v>16229.0041254641</c:v>
                </c:pt>
                <c:pt idx="13">
                  <c:v>15005.272497893</c:v>
                </c:pt>
                <c:pt idx="14">
                  <c:v>14215.592013089399</c:v>
                </c:pt>
                <c:pt idx="15">
                  <c:v>13468.269831469501</c:v>
                </c:pt>
                <c:pt idx="16">
                  <c:v>13139.3397445071</c:v>
                </c:pt>
                <c:pt idx="17">
                  <c:v>13210.5757694492</c:v>
                </c:pt>
                <c:pt idx="18">
                  <c:v>13656.4395029756</c:v>
                </c:pt>
                <c:pt idx="19">
                  <c:v>14141.606380773201</c:v>
                </c:pt>
                <c:pt idx="20">
                  <c:v>14429.0771707272</c:v>
                </c:pt>
                <c:pt idx="21">
                  <c:v>14561.3240176893</c:v>
                </c:pt>
                <c:pt idx="22">
                  <c:v>14393.292299306</c:v>
                </c:pt>
                <c:pt idx="23">
                  <c:v>14028.058138558001</c:v>
                </c:pt>
              </c:numCache>
            </c:numRef>
          </c:val>
          <c:smooth val="0"/>
          <c:extLst>
            <c:ext xmlns:c16="http://schemas.microsoft.com/office/drawing/2014/chart" uri="{C3380CC4-5D6E-409C-BE32-E72D297353CC}">
              <c16:uniqueId val="{00000003-B02D-BB47-9F28-E0F7C3BB18C6}"/>
            </c:ext>
          </c:extLst>
        </c:ser>
        <c:ser>
          <c:idx val="3"/>
          <c:order val="4"/>
          <c:tx>
            <c:strRef>
              <c:f>Perf_prog!$E$1</c:f>
              <c:strCache>
                <c:ptCount val="1"/>
                <c:pt idx="0">
                  <c:v>Obs</c:v>
                </c:pt>
              </c:strCache>
            </c:strRef>
          </c:tx>
          <c:marker>
            <c:symbol val="none"/>
          </c:marker>
          <c:cat>
            <c:numRef>
              <c:f>Perf_prog!$A$2:$A$25</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Perf_prog!$E$2:$E$25</c:f>
              <c:numCache>
                <c:formatCode>General</c:formatCode>
                <c:ptCount val="24"/>
                <c:pt idx="0">
                  <c:v>15865.0760805643</c:v>
                </c:pt>
                <c:pt idx="1">
                  <c:v>15268.4696468319</c:v>
                </c:pt>
                <c:pt idx="2">
                  <c:v>14894.167051804599</c:v>
                </c:pt>
                <c:pt idx="3">
                  <c:v>14749.669094438599</c:v>
                </c:pt>
                <c:pt idx="4">
                  <c:v>14739.003147364199</c:v>
                </c:pt>
                <c:pt idx="5">
                  <c:v>14799.2839222452</c:v>
                </c:pt>
                <c:pt idx="6">
                  <c:v>15185.199711232601</c:v>
                </c:pt>
                <c:pt idx="7">
                  <c:v>15571.0942831009</c:v>
                </c:pt>
                <c:pt idx="8">
                  <c:v>16169.450130175301</c:v>
                </c:pt>
                <c:pt idx="9">
                  <c:v>16550.337938816119</c:v>
                </c:pt>
                <c:pt idx="10">
                  <c:v>16670.23027788752</c:v>
                </c:pt>
                <c:pt idx="11">
                  <c:v>16536.542160047102</c:v>
                </c:pt>
                <c:pt idx="12">
                  <c:v>16110.8255837652</c:v>
                </c:pt>
                <c:pt idx="13">
                  <c:v>15061.683494209799</c:v>
                </c:pt>
                <c:pt idx="14">
                  <c:v>14216.318700964401</c:v>
                </c:pt>
                <c:pt idx="15">
                  <c:v>13610.655667564701</c:v>
                </c:pt>
                <c:pt idx="16">
                  <c:v>13423.937331123199</c:v>
                </c:pt>
                <c:pt idx="17">
                  <c:v>13513.348772355699</c:v>
                </c:pt>
                <c:pt idx="18">
                  <c:v>14298.8886321595</c:v>
                </c:pt>
                <c:pt idx="19">
                  <c:v>14690.436238329599</c:v>
                </c:pt>
                <c:pt idx="20">
                  <c:v>14944.6431790763</c:v>
                </c:pt>
                <c:pt idx="21">
                  <c:v>15141.6652387097</c:v>
                </c:pt>
                <c:pt idx="22">
                  <c:v>15082.3897592988</c:v>
                </c:pt>
                <c:pt idx="23">
                  <c:v>14785.3114606568</c:v>
                </c:pt>
              </c:numCache>
            </c:numRef>
          </c:val>
          <c:smooth val="0"/>
          <c:extLst>
            <c:ext xmlns:c16="http://schemas.microsoft.com/office/drawing/2014/chart" uri="{C3380CC4-5D6E-409C-BE32-E72D297353CC}">
              <c16:uniqueId val="{00000004-B02D-BB47-9F28-E0F7C3BB18C6}"/>
            </c:ext>
          </c:extLst>
        </c:ser>
        <c:dLbls>
          <c:showLegendKey val="0"/>
          <c:showVal val="0"/>
          <c:showCatName val="0"/>
          <c:showSerName val="0"/>
          <c:showPercent val="0"/>
          <c:showBubbleSize val="0"/>
        </c:dLbls>
        <c:smooth val="0"/>
        <c:axId val="-694890736"/>
        <c:axId val="-695203712"/>
      </c:lineChart>
      <c:catAx>
        <c:axId val="-694890736"/>
        <c:scaling>
          <c:orientation val="minMax"/>
        </c:scaling>
        <c:delete val="0"/>
        <c:axPos val="b"/>
        <c:majorGridlines/>
        <c:title>
          <c:tx>
            <c:rich>
              <a:bodyPr/>
              <a:lstStyle/>
              <a:p>
                <a:pPr>
                  <a:defRPr/>
                </a:pPr>
                <a:r>
                  <a:rPr lang="en-US" sz="1400"/>
                  <a:t>Hour of Day (h)</a:t>
                </a:r>
              </a:p>
            </c:rich>
          </c:tx>
          <c:overlay val="0"/>
        </c:title>
        <c:numFmt formatCode="General" sourceLinked="1"/>
        <c:majorTickMark val="out"/>
        <c:minorTickMark val="none"/>
        <c:tickLblPos val="nextTo"/>
        <c:crossAx val="-695203712"/>
        <c:crosses val="autoZero"/>
        <c:auto val="1"/>
        <c:lblAlgn val="ctr"/>
        <c:lblOffset val="100"/>
        <c:tickLblSkip val="2"/>
        <c:tickMarkSkip val="2"/>
        <c:noMultiLvlLbl val="0"/>
      </c:catAx>
      <c:valAx>
        <c:axId val="-695203712"/>
        <c:scaling>
          <c:orientation val="minMax"/>
          <c:min val="12000"/>
        </c:scaling>
        <c:delete val="0"/>
        <c:axPos val="l"/>
        <c:majorGridlines/>
        <c:title>
          <c:tx>
            <c:rich>
              <a:bodyPr rot="-5400000" vert="horz"/>
              <a:lstStyle/>
              <a:p>
                <a:pPr>
                  <a:defRPr/>
                </a:pPr>
                <a:r>
                  <a:rPr lang="en-US" sz="1400"/>
                  <a:t>Load (MW)</a:t>
                </a:r>
              </a:p>
            </c:rich>
          </c:tx>
          <c:overlay val="0"/>
        </c:title>
        <c:numFmt formatCode="General" sourceLinked="1"/>
        <c:majorTickMark val="out"/>
        <c:minorTickMark val="none"/>
        <c:tickLblPos val="nextTo"/>
        <c:crossAx val="-694890736"/>
        <c:crosses val="autoZero"/>
        <c:crossBetween val="midCat"/>
        <c:majorUnit val="2000"/>
      </c:valAx>
    </c:plotArea>
    <c:legend>
      <c:legendPos val="r"/>
      <c:layout>
        <c:manualLayout>
          <c:xMode val="edge"/>
          <c:yMode val="edge"/>
          <c:x val="8.3716382866475397E-2"/>
          <c:y val="0.60244789978097724"/>
          <c:w val="0.34225606281648169"/>
          <c:h val="0.22916175601794025"/>
        </c:manualLayout>
      </c:layout>
      <c:overlay val="0"/>
      <c:spPr>
        <a:solidFill>
          <a:schemeClr val="bg1"/>
        </a:solidFill>
      </c:spPr>
      <c:txPr>
        <a:bodyPr/>
        <a:lstStyle/>
        <a:p>
          <a:pPr>
            <a:defRPr sz="900" b="0"/>
          </a:pPr>
          <a:endParaRPr lang="en-US"/>
        </a:p>
      </c:txPr>
    </c:legend>
    <c:plotVisOnly val="1"/>
    <c:dispBlanksAs val="gap"/>
    <c:showDLblsOverMax val="0"/>
  </c:chart>
  <c:spPr>
    <a:solidFill>
      <a:schemeClr val="bg1"/>
    </a:solid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image" Target="../media/image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ACCBEA-FD86-46A5-B04C-B495C9F0C12B}" type="datetimeFigureOut">
              <a:rPr lang="en-US" smtClean="0"/>
              <a:t>4/9/19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F9AD59-1B85-45A8-A407-11A9F8F8606B}" type="slidenum">
              <a:rPr lang="en-US" smtClean="0"/>
              <a:t>‹#›</a:t>
            </a:fld>
            <a:endParaRPr lang="en-US"/>
          </a:p>
        </p:txBody>
      </p:sp>
    </p:spTree>
    <p:extLst>
      <p:ext uri="{BB962C8B-B14F-4D97-AF65-F5344CB8AC3E}">
        <p14:creationId xmlns:p14="http://schemas.microsoft.com/office/powerpoint/2010/main" val="4067464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F86D4-1C2B-429E-8126-E822CC3437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994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28311-1D50-41C4-8E4F-DF796EC69E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3CD05FF1-FEFC-D04D-908F-10F87D8536C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3336F3A0-5A4A-9144-8A06-5A00AC76FB4D}"/>
              </a:ext>
            </a:extLst>
          </p:cNvPr>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010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AD59-1B85-45A8-A407-11A9F8F860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2180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51948663c_3_341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618" name="Google Shape;618;g251948663c_3_3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7164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F86D4-1C2B-429E-8126-E822CC3437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24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our forecasting focus and heritage has been the consumer business, though the balance of our focus has shifted toward B2C in recent years.</a:t>
            </a:r>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A820D3E5-177E-7546-934C-37130D937B36}" type="slidenum">
              <a:rPr kumimoji="0" lang="en-US" sz="1200" b="0" i="0" u="none" strike="noStrike" kern="1200" cap="none" spc="0" normalizeH="0" baseline="0" noProof="0" smtClean="0">
                <a:ln>
                  <a:noFill/>
                </a:ln>
                <a:solidFill>
                  <a:srgbClr val="FFFFFF"/>
                </a:solidFill>
                <a:effectLst/>
                <a:uLnTx/>
                <a:uFillTx/>
                <a:latin typeface="Arial Regular" charset="0"/>
              </a:rPr>
              <a:pPr marL="0" marR="0" lvl="0" indent="0" algn="r" defTabSz="68598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FFFFFF"/>
              </a:solidFill>
              <a:effectLst/>
              <a:uLnTx/>
              <a:uFillTx/>
              <a:latin typeface="Arial Regular" charset="0"/>
            </a:endParaRPr>
          </a:p>
        </p:txBody>
      </p:sp>
    </p:spTree>
    <p:extLst>
      <p:ext uri="{BB962C8B-B14F-4D97-AF65-F5344CB8AC3E}">
        <p14:creationId xmlns:p14="http://schemas.microsoft.com/office/powerpoint/2010/main" val="1299772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 name="Shape 979"/>
          <p:cNvSpPr>
            <a:spLocks noGrp="1" noRot="1" noChangeAspect="1"/>
          </p:cNvSpPr>
          <p:nvPr>
            <p:ph type="sldImg"/>
          </p:nvPr>
        </p:nvSpPr>
        <p:spPr>
          <a:prstGeom prst="rect">
            <a:avLst/>
          </a:prstGeom>
        </p:spPr>
        <p:txBody>
          <a:bodyPr/>
          <a:lstStyle/>
          <a:p>
            <a:endParaRPr/>
          </a:p>
        </p:txBody>
      </p:sp>
      <p:sp>
        <p:nvSpPr>
          <p:cNvPr id="980" name="Shape 980"/>
          <p:cNvSpPr>
            <a:spLocks noGrp="1"/>
          </p:cNvSpPr>
          <p:nvPr>
            <p:ph type="body" sz="quarter" idx="1"/>
          </p:nvPr>
        </p:nvSpPr>
        <p:spPr>
          <a:prstGeom prst="rect">
            <a:avLst/>
          </a:prstGeom>
        </p:spPr>
        <p:txBody>
          <a:bodyPr/>
          <a:lstStyle/>
          <a:p>
            <a:pPr defTabSz="685800">
              <a:lnSpc>
                <a:spcPct val="100000"/>
              </a:lnSpc>
              <a:defRPr sz="1100">
                <a:latin typeface="Calibri"/>
                <a:ea typeface="Calibri"/>
                <a:cs typeface="Calibri"/>
                <a:sym typeface="Calibri"/>
              </a:defRPr>
            </a:pPr>
            <a:endParaRPr/>
          </a:p>
          <a:p>
            <a:pPr defTabSz="685800">
              <a:lnSpc>
                <a:spcPct val="100000"/>
              </a:lnSpc>
              <a:defRPr sz="1100">
                <a:latin typeface="Calibri"/>
                <a:ea typeface="Calibri"/>
                <a:cs typeface="Calibri"/>
                <a:sym typeface="Calibri"/>
              </a:defRPr>
            </a:pPr>
            <a:r>
              <a:t>2. Already sourced from the best available radar data globally, we continue to extend geographic coverage as they becomes available.</a:t>
            </a:r>
          </a:p>
          <a:p>
            <a:pPr defTabSz="685800">
              <a:lnSpc>
                <a:spcPct val="100000"/>
              </a:lnSpc>
              <a:defRPr sz="1100">
                <a:latin typeface="Calibri"/>
                <a:ea typeface="Calibri"/>
                <a:cs typeface="Calibri"/>
                <a:sym typeface="Calibri"/>
              </a:defRPr>
            </a:pPr>
            <a:endParaRPr/>
          </a:p>
          <a:p>
            <a:pPr defTabSz="685800">
              <a:lnSpc>
                <a:spcPct val="100000"/>
              </a:lnSpc>
              <a:defRPr sz="1100">
                <a:latin typeface="Calibri"/>
                <a:ea typeface="Calibri"/>
                <a:cs typeface="Calibri"/>
                <a:sym typeface="Calibri"/>
              </a:defRPr>
            </a:pPr>
            <a:r>
              <a:t>3. All radar data is Quality Controlled to remove anomalous data (e.g elevation blocking, migrating birds, insects) in all of our global forecast centers.</a:t>
            </a:r>
          </a:p>
          <a:p>
            <a:pPr defTabSz="685800">
              <a:lnSpc>
                <a:spcPct val="100000"/>
              </a:lnSpc>
              <a:defRPr sz="1100">
                <a:latin typeface="Calibri"/>
                <a:ea typeface="Calibri"/>
                <a:cs typeface="Calibri"/>
                <a:sym typeface="Calibri"/>
              </a:defRPr>
            </a:pPr>
            <a:endParaRPr/>
          </a:p>
          <a:p>
            <a:pPr defTabSz="685800">
              <a:lnSpc>
                <a:spcPct val="100000"/>
              </a:lnSpc>
              <a:defRPr sz="1100">
                <a:latin typeface="Calibri"/>
                <a:ea typeface="Calibri"/>
                <a:cs typeface="Calibri"/>
                <a:sym typeface="Calibri"/>
              </a:defRPr>
            </a:pPr>
            <a:r>
              <a:t>4. TWC treats radar data at low latency ensuring that the user has the freshest data</a:t>
            </a:r>
          </a:p>
          <a:p>
            <a:pPr defTabSz="685800">
              <a:lnSpc>
                <a:spcPct val="100000"/>
              </a:lnSpc>
              <a:defRPr sz="1100">
                <a:latin typeface="Calibri"/>
                <a:ea typeface="Calibri"/>
                <a:cs typeface="Calibri"/>
                <a:sym typeface="Calibri"/>
              </a:defRPr>
            </a:pPr>
            <a:endParaRPr/>
          </a:p>
          <a:p>
            <a:pPr defTabSz="685800">
              <a:lnSpc>
                <a:spcPct val="100000"/>
              </a:lnSpc>
              <a:defRPr sz="1100">
                <a:latin typeface="Calibri"/>
                <a:ea typeface="Calibri"/>
                <a:cs typeface="Calibri"/>
                <a:sym typeface="Calibri"/>
              </a:defRPr>
            </a:pPr>
            <a:r>
              <a:t>5. Real-time radar data is integrated with both our Currents on Demand and the first 2 hours of Forecast on Demand to improve accuracy of precipitation for any point under the footprint of the radar data.</a:t>
            </a:r>
            <a:br/>
            <a:endParaRPr/>
          </a:p>
          <a:p>
            <a:pPr defTabSz="685800">
              <a:lnSpc>
                <a:spcPct val="100000"/>
              </a:lnSpc>
              <a:defRPr sz="1100">
                <a:latin typeface="Calibri"/>
                <a:ea typeface="Calibri"/>
                <a:cs typeface="Calibri"/>
                <a:sym typeface="Calibri"/>
              </a:defRPr>
            </a:pPr>
            <a:r>
              <a:t>6. Explain where we’re going with radar and how we will make improvements that will continue to instill confidence in our users that it is higher resolution and more accurate than anyone else.  </a:t>
            </a:r>
          </a:p>
        </p:txBody>
      </p:sp>
    </p:spTree>
    <p:extLst>
      <p:ext uri="{BB962C8B-B14F-4D97-AF65-F5344CB8AC3E}">
        <p14:creationId xmlns:p14="http://schemas.microsoft.com/office/powerpoint/2010/main" val="512888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endParaRPr lang="en-US" sz="3600" b="1" dirty="0">
              <a:solidFill>
                <a:srgbClr val="4178C0"/>
              </a:solidFill>
              <a:latin typeface="IBM Plex Sans" charset="0"/>
              <a:ea typeface="IBM Plex Sans" charset="0"/>
              <a:cs typeface="IBM Plex Sans" charset="0"/>
            </a:endParaRPr>
          </a:p>
        </p:txBody>
      </p:sp>
    </p:spTree>
    <p:extLst>
      <p:ext uri="{BB962C8B-B14F-4D97-AF65-F5344CB8AC3E}">
        <p14:creationId xmlns:p14="http://schemas.microsoft.com/office/powerpoint/2010/main" val="1557923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endParaRPr lang="en-US" sz="3600" b="1" dirty="0">
              <a:solidFill>
                <a:srgbClr val="4178C0"/>
              </a:solidFill>
              <a:latin typeface="IBM Plex Sans" charset="0"/>
              <a:ea typeface="IBM Plex Sans" charset="0"/>
              <a:cs typeface="IBM Plex Sans" charset="0"/>
            </a:endParaRPr>
          </a:p>
        </p:txBody>
      </p:sp>
    </p:spTree>
    <p:extLst>
      <p:ext uri="{BB962C8B-B14F-4D97-AF65-F5344CB8AC3E}">
        <p14:creationId xmlns:p14="http://schemas.microsoft.com/office/powerpoint/2010/main" val="123960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endParaRPr lang="en-US" sz="3600" b="1" dirty="0">
              <a:solidFill>
                <a:srgbClr val="4178C0"/>
              </a:solidFill>
              <a:latin typeface="IBM Plex Sans" charset="0"/>
              <a:ea typeface="IBM Plex Sans" charset="0"/>
              <a:cs typeface="IBM Plex Sans" charset="0"/>
            </a:endParaRPr>
          </a:p>
        </p:txBody>
      </p:sp>
    </p:spTree>
    <p:extLst>
      <p:ext uri="{BB962C8B-B14F-4D97-AF65-F5344CB8AC3E}">
        <p14:creationId xmlns:p14="http://schemas.microsoft.com/office/powerpoint/2010/main" val="2652403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7396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Produce snowfall forecasts from 178 models</a:t>
            </a:r>
          </a:p>
          <a:p>
            <a:r>
              <a:rPr lang="en-US" sz="1200" dirty="0"/>
              <a:t>Calibrate snowfall forecasts using logistic regression and Bayesian model averaging</a:t>
            </a:r>
          </a:p>
          <a:p>
            <a:r>
              <a:rPr lang="en-US" sz="1200" dirty="0"/>
              <a:t>Arbitrate machine-generated, calibrated probabilistic snowfall forecasts with deterministic, human influenced forecast to enforce a level of consistency</a:t>
            </a:r>
          </a:p>
          <a:p>
            <a:r>
              <a:rPr lang="en-US" sz="1200" dirty="0"/>
              <a:t>Calculate snowfall exceedance percentiles, boom and bust amounts, as well as a confidence metric for the consumer forecast</a:t>
            </a:r>
          </a:p>
          <a:p>
            <a:r>
              <a:rPr lang="en-US" sz="1200" dirty="0"/>
              <a:t>Live in iOS mobile application as of Feb 2019</a:t>
            </a:r>
          </a:p>
          <a:p>
            <a:endParaRPr lang="en-US" dirty="0"/>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A820D3E5-177E-7546-934C-37130D937B36}" type="slidenum">
              <a:rPr kumimoji="0" lang="en-US" sz="1200" b="0" i="0" u="none" strike="noStrike" kern="1200" cap="none" spc="0" normalizeH="0" baseline="0" noProof="0" smtClean="0">
                <a:ln>
                  <a:noFill/>
                </a:ln>
                <a:solidFill>
                  <a:srgbClr val="FFFFFF"/>
                </a:solidFill>
                <a:effectLst/>
                <a:uLnTx/>
                <a:uFillTx/>
                <a:latin typeface="Arial Regular" charset="0"/>
              </a:rPr>
              <a:pPr marL="0" marR="0" lvl="0" indent="0" algn="r" defTabSz="685983"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FFFFFF"/>
              </a:solidFill>
              <a:effectLst/>
              <a:uLnTx/>
              <a:uFillTx/>
              <a:latin typeface="Arial Regular" charset="0"/>
            </a:endParaRPr>
          </a:p>
        </p:txBody>
      </p:sp>
    </p:spTree>
    <p:extLst>
      <p:ext uri="{BB962C8B-B14F-4D97-AF65-F5344CB8AC3E}">
        <p14:creationId xmlns:p14="http://schemas.microsoft.com/office/powerpoint/2010/main" val="3281613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28311-1D50-41C4-8E4F-DF796EC69E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3CD05FF1-FEFC-D04D-908F-10F87D8536C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3336F3A0-5A4A-9144-8A06-5A00AC76FB4D}"/>
              </a:ext>
            </a:extLst>
          </p:cNvPr>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990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6.xml"/><Relationship Id="rId5" Type="http://schemas.openxmlformats.org/officeDocument/2006/relationships/image" Target="../media/image4.emf"/><Relationship Id="rId4" Type="http://schemas.openxmlformats.org/officeDocument/2006/relationships/image" Target="../media/image3.jpe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jpe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12.xml"/><Relationship Id="rId5" Type="http://schemas.openxmlformats.org/officeDocument/2006/relationships/image" Target="../media/image25.emf"/><Relationship Id="rId4" Type="http://schemas.microsoft.com/office/2007/relationships/hdphoto" Target="../media/hdphoto2.wdp"/></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13.xml"/><Relationship Id="rId5" Type="http://schemas.openxmlformats.org/officeDocument/2006/relationships/image" Target="../media/image25.emf"/><Relationship Id="rId4" Type="http://schemas.microsoft.com/office/2007/relationships/hdphoto" Target="../media/hdphoto2.wdp"/></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6.xml"/><Relationship Id="rId4" Type="http://schemas.openxmlformats.org/officeDocument/2006/relationships/image" Target="../media/image29.png"/></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6.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16.xml"/><Relationship Id="rId4" Type="http://schemas.openxmlformats.org/officeDocument/2006/relationships/image" Target="../media/image3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16.xml"/><Relationship Id="rId4" Type="http://schemas.openxmlformats.org/officeDocument/2006/relationships/image" Target="../media/image32.png"/></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Master" Target="../slideMasters/slideMaster16.xml"/><Relationship Id="rId4" Type="http://schemas.openxmlformats.org/officeDocument/2006/relationships/image" Target="../media/image32.png"/></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7.xml"/><Relationship Id="rId4" Type="http://schemas.openxmlformats.org/officeDocument/2006/relationships/image" Target="../media/image38.png"/></Relationships>
</file>

<file path=ppt/slideLayouts/_rels/slideLayout46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jpeg"/><Relationship Id="rId1" Type="http://schemas.openxmlformats.org/officeDocument/2006/relationships/slideMaster" Target="../slideMasters/slideMaster17.xml"/><Relationship Id="rId4" Type="http://schemas.openxmlformats.org/officeDocument/2006/relationships/image" Target="../media/image4.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7.xml"/><Relationship Id="rId4" Type="http://schemas.openxmlformats.org/officeDocument/2006/relationships/image" Target="../media/image29.png"/></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26"/>
          <p:cNvSpPr txBox="1">
            <a:spLocks/>
          </p:cNvSpPr>
          <p:nvPr userDrawn="1"/>
        </p:nvSpPr>
        <p:spPr>
          <a:xfrm>
            <a:off x="11379200" y="272536"/>
            <a:ext cx="1117600" cy="337067"/>
          </a:xfrm>
          <a:prstGeom prst="rect">
            <a:avLst/>
          </a:prstGeom>
        </p:spPr>
        <p:txBody>
          <a:bodyPr/>
          <a:lstStyle>
            <a:defPPr>
              <a:defRPr lang="en-US"/>
            </a:defPPr>
            <a:lvl1pPr marL="0" algn="l" defTabSz="914400" rtl="0" eaLnBrk="1" latinLnBrk="0" hangingPunct="1">
              <a:defRPr sz="1800" b="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F16F7E-25F3-4CA7-B2F7-990B632D3D08}" type="slidenum">
              <a:rPr lang="en-US" sz="1800" smtClean="0"/>
              <a:pPr/>
              <a:t>‹#›</a:t>
            </a:fld>
            <a:endParaRPr lang="en-US" sz="18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F309F2-3770-134C-BC44-459E29928BC4}" type="datetimeFigureOut">
              <a:rPr lang="en-US" smtClean="0"/>
              <a:t>4/9/19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18634775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7416712"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48865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76468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01"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56528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80416" y="1621536"/>
            <a:ext cx="5522976" cy="4372864"/>
          </a:xfrm>
        </p:spPr>
        <p:txBody>
          <a:bodyPr/>
          <a:lstStyle>
            <a:lvl1pPr>
              <a:defRPr sz="3200"/>
            </a:lvl1pPr>
          </a:lstStyle>
          <a:p>
            <a:pPr lvl="0"/>
            <a:r>
              <a:rPr lang="en-US" dirty="0"/>
              <a:t>Click to edit Master text styles</a:t>
            </a:r>
          </a:p>
        </p:txBody>
      </p:sp>
    </p:spTree>
    <p:extLst>
      <p:ext uri="{BB962C8B-B14F-4D97-AF65-F5344CB8AC3E}">
        <p14:creationId xmlns:p14="http://schemas.microsoft.com/office/powerpoint/2010/main" val="42583200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6388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9436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02074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18931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9436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61256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6141" y="0"/>
            <a:ext cx="6096000" cy="6858000"/>
          </a:xfrm>
          <a:prstGeom prst="rect">
            <a:avLst/>
          </a:prstGeom>
          <a:solidFill>
            <a:schemeClr val="accent2"/>
          </a:solidFill>
        </p:spPr>
        <p:txBody>
          <a:bodyPr wrap="square" lIns="0" tIns="0" rIns="0" bIns="0" rtlCol="0" anchor="ctr">
            <a:noAutofit/>
          </a:bodyPr>
          <a:lstStyle/>
          <a:p>
            <a:pPr algn="ctr"/>
            <a:endParaRPr lang="en-US" sz="1600" b="0" i="0" dirty="0">
              <a:solidFill>
                <a:srgbClr val="FFFFFF"/>
              </a:solidFill>
              <a:latin typeface="IBM Plex Sans" panose="020B0503050000000000" pitchFamily="34" charset="77"/>
              <a:cs typeface="Arial"/>
            </a:endParaRPr>
          </a:p>
        </p:txBody>
      </p:sp>
      <p:sp>
        <p:nvSpPr>
          <p:cNvPr id="2" name="Title 1"/>
          <p:cNvSpPr>
            <a:spLocks noGrp="1"/>
          </p:cNvSpPr>
          <p:nvPr>
            <p:ph type="title"/>
          </p:nvPr>
        </p:nvSpPr>
        <p:spPr>
          <a:xfrm>
            <a:off x="280416" y="268224"/>
            <a:ext cx="5522885"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98249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859806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22602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F309F2-3770-134C-BC44-459E29928BC4}" type="datetimeFigureOut">
              <a:rPr lang="en-US" smtClean="0"/>
              <a:t>4/9/19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38607377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210832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02597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3426883"/>
            <a:ext cx="6096000" cy="3431116"/>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074103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9144000" y="3426883"/>
            <a:ext cx="3048000" cy="3431117"/>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3048001" y="3426883"/>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3426883"/>
            <a:ext cx="3048000" cy="3431116"/>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12192000" cy="3425951"/>
          </a:xfrm>
          <a:solidFill>
            <a:schemeClr val="bg1"/>
          </a:solidFill>
        </p:spPr>
        <p:txBody>
          <a:bodyPr lIns="182880" tIns="164592" rIns="228600" bIns="228600"/>
          <a:lstStyle>
            <a:lvl1pPr>
              <a:defRPr sz="64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815830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701800"/>
            <a:ext cx="12192000" cy="51562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12192000" cy="1701800"/>
          </a:xfrm>
          <a:solidFill>
            <a:schemeClr val="bg1"/>
          </a:solidFill>
        </p:spPr>
        <p:txBody>
          <a:bodyPr lIns="210312" tIns="201168" rIns="228600" bIns="228600"/>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331099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12192000" cy="6864096"/>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3441701"/>
            <a:ext cx="3048000" cy="3416300"/>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3" y="3429000"/>
            <a:ext cx="3425952" cy="3429000"/>
          </a:xfrm>
          <a:solidFill>
            <a:schemeClr val="bg1"/>
          </a:solidFill>
        </p:spPr>
        <p:txBody>
          <a:bodyPr lIns="219456" tIns="201168" rIns="228600" bIns="228600"/>
          <a:lstStyle>
            <a:lvl1pPr>
              <a:buClr>
                <a:schemeClr val="tx1"/>
              </a:buClr>
              <a:defRPr>
                <a:solidFill>
                  <a:schemeClr val="tx1"/>
                </a:solidFill>
              </a:defRPr>
            </a:lvl1pPr>
            <a:lvl2pPr>
              <a:buClr>
                <a:schemeClr val="tx1"/>
              </a:buClr>
              <a:defRPr sz="1333">
                <a:solidFill>
                  <a:schemeClr val="tx1"/>
                </a:solidFill>
              </a:defRPr>
            </a:lvl2pPr>
            <a:lvl3pPr>
              <a:buClr>
                <a:schemeClr val="tx1"/>
              </a:buClr>
              <a:defRPr sz="1333">
                <a:solidFill>
                  <a:schemeClr val="tx1"/>
                </a:solidFill>
              </a:defRPr>
            </a:lvl3pPr>
            <a:lvl4pPr>
              <a:buClr>
                <a:schemeClr val="tx1"/>
              </a:buClr>
              <a:defRPr sz="1333">
                <a:solidFill>
                  <a:schemeClr val="tx1"/>
                </a:solidFill>
              </a:defRPr>
            </a:lvl4pPr>
            <a:lvl5pPr>
              <a:buClr>
                <a:schemeClr val="tx1"/>
              </a:buClr>
              <a:defRPr sz="1333">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684584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3048000" cy="6864096"/>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6096000" y="0"/>
            <a:ext cx="3048000" cy="6864096"/>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9144000" y="0"/>
            <a:ext cx="3048000" cy="6864096"/>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214465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3352800" y="1658112"/>
            <a:ext cx="8534400"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9000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15938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1220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309F2-3770-134C-BC44-459E29928BC4}" type="datetimeFigureOut">
              <a:rPr lang="en-US" smtClean="0"/>
              <a:t>4/9/19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3310605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6364224" y="1621536"/>
            <a:ext cx="5522976" cy="4372864"/>
          </a:xfrm>
        </p:spPr>
        <p:txBody>
          <a:bodyPr/>
          <a:lstStyle>
            <a:lvl1pPr>
              <a:defRPr sz="3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33194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3340608" y="268224"/>
            <a:ext cx="8546501" cy="5726176"/>
          </a:xfrm>
        </p:spPr>
        <p:txBody>
          <a:bodyPr lIns="0" tIns="0" rIns="91440" bIns="91440"/>
          <a:lstStyle/>
          <a:p>
            <a:r>
              <a:rPr lang="en-US" dirty="0"/>
              <a:t>Click icon to add table</a:t>
            </a:r>
          </a:p>
        </p:txBody>
      </p:sp>
    </p:spTree>
    <p:extLst>
      <p:ext uri="{BB962C8B-B14F-4D97-AF65-F5344CB8AC3E}">
        <p14:creationId xmlns:p14="http://schemas.microsoft.com/office/powerpoint/2010/main" val="21091005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082872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9919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82496"/>
            <a:ext cx="5498592" cy="4311904"/>
          </a:xfrm>
        </p:spPr>
        <p:txBody>
          <a:bodyPr/>
          <a:lstStyle>
            <a:lvl1pPr>
              <a:spcBef>
                <a:spcPts val="0"/>
              </a:spcBef>
              <a:defRPr sz="1333"/>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p:txBody>
      </p:sp>
    </p:spTree>
    <p:extLst>
      <p:ext uri="{BB962C8B-B14F-4D97-AF65-F5344CB8AC3E}">
        <p14:creationId xmlns:p14="http://schemas.microsoft.com/office/powerpoint/2010/main" val="25508261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4" descr="ibm_gr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0928" y="3078270"/>
            <a:ext cx="1730144" cy="701463"/>
          </a:xfrm>
          <a:prstGeom prst="rect">
            <a:avLst/>
          </a:prstGeom>
        </p:spPr>
      </p:pic>
    </p:spTree>
    <p:extLst>
      <p:ext uri="{BB962C8B-B14F-4D97-AF65-F5344CB8AC3E}">
        <p14:creationId xmlns:p14="http://schemas.microsoft.com/office/powerpoint/2010/main" val="28491871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F309F2-3770-134C-BC44-459E29928BC4}" type="datetimeFigureOut">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39542631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309F2-3770-134C-BC44-459E29928BC4}" type="datetimeFigureOut">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7338816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309F2-3770-134C-BC44-459E29928BC4}" type="datetimeFigureOut">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39896369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F309F2-3770-134C-BC44-459E29928BC4}" type="datetimeFigureOut">
              <a:rPr lang="en-US" smtClean="0"/>
              <a:t>4/11/19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868085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F309F2-3770-134C-BC44-459E29928BC4}" type="datetimeFigureOut">
              <a:rPr lang="en-US" smtClean="0"/>
              <a:t>4/9/19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32453285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F309F2-3770-134C-BC44-459E29928BC4}" type="datetimeFigureOut">
              <a:rPr lang="en-US" smtClean="0"/>
              <a:t>4/11/19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25499166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F309F2-3770-134C-BC44-459E29928BC4}" type="datetimeFigureOut">
              <a:rPr lang="en-US" smtClean="0"/>
              <a:t>4/11/19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25723969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309F2-3770-134C-BC44-459E29928BC4}" type="datetimeFigureOut">
              <a:rPr lang="en-US" smtClean="0"/>
              <a:t>4/11/19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16688106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F309F2-3770-134C-BC44-459E29928BC4}" type="datetimeFigureOut">
              <a:rPr lang="en-US" smtClean="0"/>
              <a:t>4/11/19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35360636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F309F2-3770-134C-BC44-459E29928BC4}" type="datetimeFigureOut">
              <a:rPr lang="en-US" smtClean="0"/>
              <a:t>4/11/19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31656986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309F2-3770-134C-BC44-459E29928BC4}" type="datetimeFigureOut">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6408192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309F2-3770-134C-BC44-459E29928BC4}" type="datetimeFigureOut">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5020654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9" name="Picture 8" descr="shutterstock_149072456.jp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100"/>
                    </a14:imgEffect>
                  </a14:imgLayer>
                </a14:imgProps>
              </a:ext>
              <a:ext uri="{28A0092B-C50C-407E-A947-70E740481C1C}">
                <a14:useLocalDpi xmlns:a14="http://schemas.microsoft.com/office/drawing/2010/main"/>
              </a:ext>
            </a:extLst>
          </a:blip>
          <a:srcRect/>
          <a:stretch/>
        </p:blipFill>
        <p:spPr>
          <a:xfrm>
            <a:off x="-1" y="-4"/>
            <a:ext cx="4470400" cy="6858000"/>
          </a:xfrm>
          <a:prstGeom prst="rect">
            <a:avLst/>
          </a:prstGeom>
        </p:spPr>
      </p:pic>
      <p:pic>
        <p:nvPicPr>
          <p:cNvPr id="10" name="Picture 9" descr="shutterstock_149072456.jpg"/>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470398" y="0"/>
            <a:ext cx="7721601" cy="6858000"/>
          </a:xfrm>
          <a:prstGeom prst="rect">
            <a:avLst/>
          </a:prstGeom>
        </p:spPr>
      </p:pic>
      <p:sp>
        <p:nvSpPr>
          <p:cNvPr id="11" name="Rectangle 8"/>
          <p:cNvSpPr>
            <a:spLocks noChangeArrowheads="1"/>
          </p:cNvSpPr>
          <p:nvPr userDrawn="1"/>
        </p:nvSpPr>
        <p:spPr bwMode="auto">
          <a:xfrm rot="16200000">
            <a:off x="-1193799" y="1193801"/>
            <a:ext cx="6857997" cy="4470395"/>
          </a:xfrm>
          <a:prstGeom prst="rect">
            <a:avLst/>
          </a:prstGeom>
          <a:solidFill>
            <a:schemeClr val="bg1">
              <a:alpha val="85000"/>
            </a:schemeClr>
          </a:solidFill>
          <a:ln>
            <a:noFill/>
          </a:ln>
          <a:extLst/>
        </p:spPr>
        <p:txBody>
          <a:bodyPr/>
          <a:lstStyle/>
          <a:p>
            <a:pPr algn="ctr"/>
            <a:r>
              <a:rPr lang="en-US" sz="2400" dirty="0">
                <a:latin typeface="Arial"/>
                <a:ea typeface="Arial"/>
                <a:cs typeface="Arial"/>
              </a:rPr>
              <a:t>    </a:t>
            </a:r>
          </a:p>
        </p:txBody>
      </p:sp>
      <p:pic>
        <p:nvPicPr>
          <p:cNvPr id="12" name="Picture 11" descr="TWCo IBM logo_MAIN 4C VEC (2).eps"/>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3200" y="5969000"/>
            <a:ext cx="741195" cy="658840"/>
          </a:xfrm>
          <a:prstGeom prst="rect">
            <a:avLst/>
          </a:prstGeom>
        </p:spPr>
      </p:pic>
      <p:sp>
        <p:nvSpPr>
          <p:cNvPr id="14" name="Oval 13"/>
          <p:cNvSpPr/>
          <p:nvPr userDrawn="1"/>
        </p:nvSpPr>
        <p:spPr>
          <a:xfrm>
            <a:off x="11111375" y="561804"/>
            <a:ext cx="812800" cy="812800"/>
          </a:xfrm>
          <a:prstGeom prst="ellipse">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userDrawn="1"/>
        </p:nvSpPr>
        <p:spPr>
          <a:xfrm>
            <a:off x="11277600" y="1580590"/>
            <a:ext cx="480349" cy="480349"/>
          </a:xfrm>
          <a:prstGeom prst="ellipse">
            <a:avLst/>
          </a:prstGeom>
          <a:solidFill>
            <a:schemeClr val="accent4">
              <a:alpha val="87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userDrawn="1"/>
        </p:nvSpPr>
        <p:spPr>
          <a:xfrm>
            <a:off x="11277600" y="2265238"/>
            <a:ext cx="480349" cy="480349"/>
          </a:xfrm>
          <a:prstGeom prst="ellipse">
            <a:avLst/>
          </a:prstGeom>
          <a:solidFill>
            <a:schemeClr val="accent4">
              <a:alpha val="87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p:cNvSpPr/>
          <p:nvPr userDrawn="1"/>
        </p:nvSpPr>
        <p:spPr>
          <a:xfrm>
            <a:off x="11277600" y="2951572"/>
            <a:ext cx="480349" cy="480349"/>
          </a:xfrm>
          <a:prstGeom prst="ellipse">
            <a:avLst/>
          </a:prstGeom>
          <a:solidFill>
            <a:schemeClr val="accent4">
              <a:alpha val="87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p:cNvSpPr/>
          <p:nvPr userDrawn="1"/>
        </p:nvSpPr>
        <p:spPr>
          <a:xfrm>
            <a:off x="11277600" y="3636220"/>
            <a:ext cx="480349" cy="480349"/>
          </a:xfrm>
          <a:prstGeom prst="ellipse">
            <a:avLst/>
          </a:prstGeom>
          <a:solidFill>
            <a:schemeClr val="accent4">
              <a:alpha val="87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Oval 18"/>
          <p:cNvSpPr/>
          <p:nvPr userDrawn="1"/>
        </p:nvSpPr>
        <p:spPr>
          <a:xfrm>
            <a:off x="11277600" y="4320868"/>
            <a:ext cx="480349" cy="480349"/>
          </a:xfrm>
          <a:prstGeom prst="ellipse">
            <a:avLst/>
          </a:prstGeom>
          <a:solidFill>
            <a:schemeClr val="accent4">
              <a:alpha val="87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Oval 19"/>
          <p:cNvSpPr/>
          <p:nvPr userDrawn="1"/>
        </p:nvSpPr>
        <p:spPr>
          <a:xfrm>
            <a:off x="11277600" y="5007203"/>
            <a:ext cx="480349" cy="480349"/>
          </a:xfrm>
          <a:prstGeom prst="ellipse">
            <a:avLst/>
          </a:prstGeom>
          <a:solidFill>
            <a:schemeClr val="accent4">
              <a:alpha val="87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Oval 20"/>
          <p:cNvSpPr/>
          <p:nvPr userDrawn="1"/>
        </p:nvSpPr>
        <p:spPr>
          <a:xfrm>
            <a:off x="11277600" y="5691851"/>
            <a:ext cx="480349" cy="480349"/>
          </a:xfrm>
          <a:prstGeom prst="ellipse">
            <a:avLst/>
          </a:prstGeom>
          <a:solidFill>
            <a:schemeClr val="accent4">
              <a:alpha val="87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735356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Text Slide">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438A195-297A-CE46-9A8F-D2E42F587DF3}"/>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12889"/>
          <a:stretch/>
        </p:blipFill>
        <p:spPr bwMode="auto">
          <a:xfrm>
            <a:off x="10181114" y="283221"/>
            <a:ext cx="1181100" cy="75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597159" y="273140"/>
            <a:ext cx="10989475" cy="740573"/>
          </a:xfrm>
        </p:spPr>
        <p:txBody>
          <a:bodyPr/>
          <a:lstStyle>
            <a:lvl1pPr>
              <a:defRPr/>
            </a:lvl1pPr>
          </a:lstStyle>
          <a:p>
            <a:r>
              <a:rPr lang="en-US" dirty="0"/>
              <a:t>Click to edit text slide title</a:t>
            </a:r>
          </a:p>
        </p:txBody>
      </p:sp>
      <p:sp>
        <p:nvSpPr>
          <p:cNvPr id="6" name="Slide Number Placeholder 5"/>
          <p:cNvSpPr>
            <a:spLocks noGrp="1"/>
          </p:cNvSpPr>
          <p:nvPr>
            <p:ph type="sldNum" sz="quarter" idx="12"/>
          </p:nvPr>
        </p:nvSpPr>
        <p:spPr/>
        <p:txBody>
          <a:bodyPr/>
          <a:lstStyle/>
          <a:p>
            <a:fld id="{17F32975-EC93-4774-AC74-6AE00E0553D4}" type="slidenum">
              <a:rPr lang="en-US" smtClean="0">
                <a:solidFill>
                  <a:srgbClr val="6E8999"/>
                </a:solidFill>
              </a:rPr>
              <a:pPr/>
              <a:t>‹#›</a:t>
            </a:fld>
            <a:endParaRPr lang="en-US" dirty="0">
              <a:solidFill>
                <a:srgbClr val="6E8999"/>
              </a:solidFill>
            </a:endParaRPr>
          </a:p>
        </p:txBody>
      </p:sp>
      <p:sp>
        <p:nvSpPr>
          <p:cNvPr id="11" name="Content Placeholder 10"/>
          <p:cNvSpPr>
            <a:spLocks noGrp="1"/>
          </p:cNvSpPr>
          <p:nvPr>
            <p:ph sz="quarter" idx="15"/>
          </p:nvPr>
        </p:nvSpPr>
        <p:spPr>
          <a:xfrm>
            <a:off x="609602" y="1737360"/>
            <a:ext cx="10977033"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10894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2_Layout 1.1">
    <p:spTree>
      <p:nvGrpSpPr>
        <p:cNvPr id="1" name="Shape 145"/>
        <p:cNvGrpSpPr/>
        <p:nvPr/>
      </p:nvGrpSpPr>
      <p:grpSpPr>
        <a:xfrm>
          <a:off x="0" y="0"/>
          <a:ext cx="0" cy="0"/>
          <a:chOff x="0" y="0"/>
          <a:chExt cx="0" cy="0"/>
        </a:xfrm>
      </p:grpSpPr>
      <p:pic>
        <p:nvPicPr>
          <p:cNvPr id="146" name="Shape 146"/>
          <p:cNvPicPr preferRelativeResize="0"/>
          <p:nvPr/>
        </p:nvPicPr>
        <p:blipFill rotWithShape="1">
          <a:blip r:embed="rId2">
            <a:alphaModFix amt="5000"/>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708379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F309F2-3770-134C-BC44-459E29928BC4}" type="datetimeFigureOut">
              <a:rPr lang="en-US" smtClean="0"/>
              <a:t>4/9/19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17971649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Title (above) + content (1-column)">
    <p:spTree>
      <p:nvGrpSpPr>
        <p:cNvPr id="1" name=""/>
        <p:cNvGrpSpPr/>
        <p:nvPr/>
      </p:nvGrpSpPr>
      <p:grpSpPr>
        <a:xfrm>
          <a:off x="0" y="0"/>
          <a:ext cx="0" cy="0"/>
          <a:chOff x="0" y="0"/>
          <a:chExt cx="0" cy="0"/>
        </a:xfrm>
      </p:grpSpPr>
      <p:sp>
        <p:nvSpPr>
          <p:cNvPr id="70" name="Shape 70"/>
          <p:cNvSpPr>
            <a:spLocks noGrp="1"/>
          </p:cNvSpPr>
          <p:nvPr>
            <p:ph type="body" idx="1"/>
          </p:nvPr>
        </p:nvSpPr>
        <p:spPr>
          <a:xfrm>
            <a:off x="304801" y="1460412"/>
            <a:ext cx="11388513" cy="4322659"/>
          </a:xfrm>
          <a:prstGeom prst="rect">
            <a:avLst/>
          </a:prstGeom>
        </p:spPr>
        <p:txBody>
          <a:bodyPr>
            <a:norm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1" name="Shape 71"/>
          <p:cNvSpPr>
            <a:spLocks noGrp="1"/>
          </p:cNvSpPr>
          <p:nvPr>
            <p:ph type="sldNum" sz="quarter" idx="2"/>
          </p:nvPr>
        </p:nvSpPr>
        <p:spPr>
          <a:prstGeom prst="rect">
            <a:avLst/>
          </a:prstGeom>
        </p:spPr>
        <p:txBody>
          <a:bodyPr/>
          <a:lstStyle/>
          <a:p>
            <a:fld id="{86CB4B4D-7CA3-9044-876B-883B54F8677D}" type="slidenum">
              <a:t>‹#›</a:t>
            </a:fld>
            <a:endParaRPr/>
          </a:p>
        </p:txBody>
      </p:sp>
      <p:sp>
        <p:nvSpPr>
          <p:cNvPr id="72" name="Shape 72"/>
          <p:cNvSpPr>
            <a:spLocks noGrp="1"/>
          </p:cNvSpPr>
          <p:nvPr>
            <p:ph type="title"/>
          </p:nvPr>
        </p:nvSpPr>
        <p:spPr>
          <a:xfrm>
            <a:off x="304801" y="231649"/>
            <a:ext cx="5966369" cy="1219201"/>
          </a:xfrm>
          <a:prstGeom prst="rect">
            <a:avLst/>
          </a:prstGeom>
        </p:spPr>
        <p:txBody>
          <a:bodyPr/>
          <a:lstStyle>
            <a:lvl1pPr>
              <a:lnSpc>
                <a:spcPct val="100000"/>
              </a:lnSpc>
              <a:defRPr sz="2667"/>
            </a:lvl1pPr>
          </a:lstStyle>
          <a:p>
            <a:r>
              <a:t>Title Text</a:t>
            </a:r>
          </a:p>
        </p:txBody>
      </p:sp>
    </p:spTree>
    <p:extLst>
      <p:ext uri="{BB962C8B-B14F-4D97-AF65-F5344CB8AC3E}">
        <p14:creationId xmlns:p14="http://schemas.microsoft.com/office/powerpoint/2010/main" val="36746299"/>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mp; Subtitle copy">
  <p:cSld name="Title &amp; Subtitle copy">
    <p:spTree>
      <p:nvGrpSpPr>
        <p:cNvPr id="1" name="Shape 260"/>
        <p:cNvGrpSpPr/>
        <p:nvPr/>
      </p:nvGrpSpPr>
      <p:grpSpPr>
        <a:xfrm>
          <a:off x="0" y="0"/>
          <a:ext cx="0" cy="0"/>
          <a:chOff x="0" y="0"/>
          <a:chExt cx="0" cy="0"/>
        </a:xfrm>
      </p:grpSpPr>
      <p:pic>
        <p:nvPicPr>
          <p:cNvPr id="261" name="Google Shape;261;p36" descr="pasted-image.pdf"/>
          <p:cNvPicPr preferRelativeResize="0"/>
          <p:nvPr/>
        </p:nvPicPr>
        <p:blipFill rotWithShape="1">
          <a:blip r:embed="rId2">
            <a:alphaModFix amt="49540"/>
          </a:blip>
          <a:srcRect/>
          <a:stretch/>
        </p:blipFill>
        <p:spPr>
          <a:xfrm>
            <a:off x="0" y="-35680"/>
            <a:ext cx="12192000" cy="6929400"/>
          </a:xfrm>
          <a:prstGeom prst="rect">
            <a:avLst/>
          </a:prstGeom>
          <a:noFill/>
          <a:ln>
            <a:noFill/>
          </a:ln>
        </p:spPr>
      </p:pic>
      <p:sp>
        <p:nvSpPr>
          <p:cNvPr id="262" name="Google Shape;262;p36"/>
          <p:cNvSpPr txBox="1">
            <a:spLocks noGrp="1"/>
          </p:cNvSpPr>
          <p:nvPr>
            <p:ph type="title"/>
          </p:nvPr>
        </p:nvSpPr>
        <p:spPr>
          <a:xfrm>
            <a:off x="889000" y="1149350"/>
            <a:ext cx="10414050" cy="23241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1pPr>
            <a:lvl2pPr marL="0" marR="0" lvl="1" indent="11430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2pPr>
            <a:lvl3pPr marL="0" marR="0" lvl="2" indent="22860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3pPr>
            <a:lvl4pPr marL="0" marR="0" lvl="3" indent="34290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4pPr>
            <a:lvl5pPr marL="0" marR="0" lvl="4" indent="45720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5pPr>
            <a:lvl6pPr marL="0" marR="0" lvl="5" indent="57150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6pPr>
            <a:lvl7pPr marL="0" marR="0" lvl="6" indent="68580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7pPr>
            <a:lvl8pPr marL="0" marR="0" lvl="7" indent="80010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8pPr>
            <a:lvl9pPr marL="0" marR="0" lvl="8" indent="91440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3" name="Google Shape;263;p36"/>
          <p:cNvSpPr txBox="1">
            <a:spLocks noGrp="1"/>
          </p:cNvSpPr>
          <p:nvPr>
            <p:ph type="body" idx="1"/>
          </p:nvPr>
        </p:nvSpPr>
        <p:spPr>
          <a:xfrm>
            <a:off x="889000" y="3536950"/>
            <a:ext cx="10414050" cy="793800"/>
          </a:xfrm>
          <a:prstGeom prst="rect">
            <a:avLst/>
          </a:prstGeom>
          <a:noFill/>
          <a:ln>
            <a:noFill/>
          </a:ln>
        </p:spPr>
        <p:txBody>
          <a:bodyPr spcFirstLastPara="1" wrap="square" lIns="91425" tIns="91425" rIns="91425" bIns="91425" anchor="t" anchorCtr="0"/>
          <a:lstStyle>
            <a:lvl1pPr marL="228600" marR="0" lvl="0" indent="-114300" algn="ctr" rtl="0">
              <a:lnSpc>
                <a:spcPct val="100000"/>
              </a:lnSpc>
              <a:spcBef>
                <a:spcPts val="0"/>
              </a:spcBef>
              <a:spcAft>
                <a:spcPts val="0"/>
              </a:spcAft>
              <a:buClr>
                <a:srgbClr val="000000"/>
              </a:buClr>
              <a:buSzPts val="39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457200" marR="0" lvl="1" indent="-114300" algn="ctr" rtl="0">
              <a:lnSpc>
                <a:spcPct val="100000"/>
              </a:lnSpc>
              <a:spcBef>
                <a:spcPts val="0"/>
              </a:spcBef>
              <a:spcAft>
                <a:spcPts val="0"/>
              </a:spcAft>
              <a:buClr>
                <a:srgbClr val="000000"/>
              </a:buClr>
              <a:buSzPts val="39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685800" marR="0" lvl="2" indent="-114300" algn="ctr" rtl="0">
              <a:lnSpc>
                <a:spcPct val="100000"/>
              </a:lnSpc>
              <a:spcBef>
                <a:spcPts val="0"/>
              </a:spcBef>
              <a:spcAft>
                <a:spcPts val="0"/>
              </a:spcAft>
              <a:buClr>
                <a:srgbClr val="000000"/>
              </a:buClr>
              <a:buSzPts val="39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914400" marR="0" lvl="3" indent="-114300" algn="ctr" rtl="0">
              <a:lnSpc>
                <a:spcPct val="100000"/>
              </a:lnSpc>
              <a:spcBef>
                <a:spcPts val="0"/>
              </a:spcBef>
              <a:spcAft>
                <a:spcPts val="0"/>
              </a:spcAft>
              <a:buClr>
                <a:srgbClr val="000000"/>
              </a:buClr>
              <a:buSzPts val="39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1143000" marR="0" lvl="4" indent="-114300" algn="ctr" rtl="0">
              <a:lnSpc>
                <a:spcPct val="100000"/>
              </a:lnSpc>
              <a:spcBef>
                <a:spcPts val="0"/>
              </a:spcBef>
              <a:spcAft>
                <a:spcPts val="0"/>
              </a:spcAft>
              <a:buClr>
                <a:srgbClr val="000000"/>
              </a:buClr>
              <a:buSzPts val="39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1371600" marR="0" lvl="5"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6pPr>
            <a:lvl7pPr marL="1600200" marR="0" lvl="6"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7pPr>
            <a:lvl8pPr marL="1828800" marR="0" lvl="7"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8pPr>
            <a:lvl9pPr marL="2057400" marR="0" lvl="8"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4" name="Google Shape;264;p36"/>
          <p:cNvSpPr txBox="1">
            <a:spLocks noGrp="1"/>
          </p:cNvSpPr>
          <p:nvPr>
            <p:ph type="sldNum" idx="12"/>
          </p:nvPr>
        </p:nvSpPr>
        <p:spPr>
          <a:xfrm>
            <a:off x="5979516" y="6540500"/>
            <a:ext cx="226650" cy="234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859628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91749" y="6254327"/>
            <a:ext cx="695452" cy="281940"/>
          </a:xfrm>
          <a:prstGeom prst="rect">
            <a:avLst/>
          </a:prstGeom>
        </p:spPr>
      </p:pic>
    </p:spTree>
    <p:extLst>
      <p:ext uri="{BB962C8B-B14F-4D97-AF65-F5344CB8AC3E}">
        <p14:creationId xmlns:p14="http://schemas.microsoft.com/office/powerpoint/2010/main" val="19143205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806510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85554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a:t>Edit Master text styles</a:t>
            </a:r>
          </a:p>
        </p:txBody>
      </p:sp>
    </p:spTree>
    <p:extLst>
      <p:ext uri="{BB962C8B-B14F-4D97-AF65-F5344CB8AC3E}">
        <p14:creationId xmlns:p14="http://schemas.microsoft.com/office/powerpoint/2010/main" val="3199052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a:t>Click icon to add picture</a:t>
            </a:r>
            <a:endParaRPr lang="en-US" dirty="0"/>
          </a:p>
        </p:txBody>
      </p:sp>
      <p:sp>
        <p:nvSpPr>
          <p:cNvPr id="2" name="Title 1"/>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a:t>Edit Master text styles</a:t>
            </a:r>
          </a:p>
        </p:txBody>
      </p:sp>
    </p:spTree>
    <p:extLst>
      <p:ext uri="{BB962C8B-B14F-4D97-AF65-F5344CB8AC3E}">
        <p14:creationId xmlns:p14="http://schemas.microsoft.com/office/powerpoint/2010/main" val="23730021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82880" y="121920"/>
            <a:ext cx="11704229" cy="5872480"/>
          </a:xfrm>
        </p:spPr>
        <p:txBody>
          <a:bodyPr/>
          <a:lstStyle>
            <a:lvl1pPr>
              <a:defRPr sz="12800" b="1"/>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766138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7416712"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297945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4384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309F2-3770-134C-BC44-459E29928BC4}" type="datetimeFigureOut">
              <a:rPr lang="en-US" smtClean="0"/>
              <a:t>4/9/19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30446072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01"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5156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280416" y="1621536"/>
            <a:ext cx="5522976" cy="4372864"/>
          </a:xfrm>
        </p:spPr>
        <p:txBody>
          <a:bodyPr/>
          <a:lstStyle>
            <a:lvl1pPr>
              <a:defRPr sz="3200"/>
            </a:lvl1pPr>
          </a:lstStyle>
          <a:p>
            <a:pPr lvl="0"/>
            <a:r>
              <a:rPr lang="en-US"/>
              <a:t>Edit Master text styles</a:t>
            </a:r>
          </a:p>
        </p:txBody>
      </p:sp>
    </p:spTree>
    <p:extLst>
      <p:ext uri="{BB962C8B-B14F-4D97-AF65-F5344CB8AC3E}">
        <p14:creationId xmlns:p14="http://schemas.microsoft.com/office/powerpoint/2010/main" val="8934671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3340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6388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9436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21055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17573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2450592" cy="5726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9436608" y="268224"/>
            <a:ext cx="2450592" cy="5726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66817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solidFill>
            <a:schemeClr val="tx2"/>
          </a:solidFill>
        </p:spPr>
        <p:txBody>
          <a:bodyPr wrap="square" lIns="0" tIns="0" rIns="0" bIns="0" rtlCol="0" anchor="ctr">
            <a:noAutofit/>
          </a:bodyPr>
          <a:lstStyle/>
          <a:p>
            <a:pPr algn="ctr"/>
            <a:endParaRPr lang="en-US" sz="1600" b="0" i="0" dirty="0">
              <a:solidFill>
                <a:srgbClr val="FFFFFF"/>
              </a:solidFill>
              <a:latin typeface="IBM Plex Sans" panose="020B0503050000000000" pitchFamily="34" charset="77"/>
              <a:cs typeface="Arial"/>
            </a:endParaRPr>
          </a:p>
        </p:txBody>
      </p:sp>
      <p:sp>
        <p:nvSpPr>
          <p:cNvPr id="2" name="Title 1"/>
          <p:cNvSpPr>
            <a:spLocks noGrp="1"/>
          </p:cNvSpPr>
          <p:nvPr>
            <p:ph type="title"/>
          </p:nvPr>
        </p:nvSpPr>
        <p:spPr>
          <a:xfrm>
            <a:off x="280416" y="268224"/>
            <a:ext cx="5522885"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86400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2" name="Title 1"/>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833133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203820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Google Shape;67;p6">
            <a:extLst>
              <a:ext uri="{FF2B5EF4-FFF2-40B4-BE49-F238E27FC236}">
                <a16:creationId xmlns:a16="http://schemas.microsoft.com/office/drawing/2014/main" id="{A2092FD5-EDC3-8941-BCDD-3883D7EC36C3}"/>
              </a:ext>
            </a:extLst>
          </p:cNvPr>
          <p:cNvSpPr txBox="1">
            <a:spLocks/>
          </p:cNvSpPr>
          <p:nvPr userDrawn="1"/>
        </p:nvSpPr>
        <p:spPr>
          <a:xfrm>
            <a:off x="11556898"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chemeClr val="bg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a:t>
            </a:fld>
            <a:endParaRPr kumimoji="0" lang="en-US" sz="1600" b="0" i="0" u="none" strike="noStrike" kern="1200" cap="none" spc="0" normalizeH="0" baseline="0" noProof="0" dirty="0">
              <a:ln>
                <a:noFill/>
              </a:ln>
              <a:solidFill>
                <a:schemeClr val="bg1"/>
              </a:solidFill>
              <a:effectLst/>
              <a:uLnTx/>
              <a:uFillTx/>
              <a:latin typeface="Arial"/>
              <a:cs typeface="Arial"/>
              <a:sym typeface="Arial"/>
            </a:endParaRPr>
          </a:p>
        </p:txBody>
      </p:sp>
      <p:sp>
        <p:nvSpPr>
          <p:cNvPr id="8" name="TextBox 7">
            <a:extLst>
              <a:ext uri="{FF2B5EF4-FFF2-40B4-BE49-F238E27FC236}">
                <a16:creationId xmlns:a16="http://schemas.microsoft.com/office/drawing/2014/main" id="{B829BFA0-0D30-3D4F-B6C9-7C99362EA409}"/>
              </a:ext>
            </a:extLst>
          </p:cNvPr>
          <p:cNvSpPr txBox="1"/>
          <p:nvPr userDrawn="1"/>
        </p:nvSpPr>
        <p:spPr>
          <a:xfrm>
            <a:off x="4379412" y="6519691"/>
            <a:ext cx="4177145" cy="338554"/>
          </a:xfrm>
          <a:prstGeom prst="rect">
            <a:avLst/>
          </a:prstGeom>
          <a:noFill/>
        </p:spPr>
        <p:txBody>
          <a:bodyPr wrap="square" rtlCol="0">
            <a:spAutoFit/>
          </a:bodyPr>
          <a:lstStyle/>
          <a:p>
            <a:pPr>
              <a:defRPr/>
            </a:pPr>
            <a:r>
              <a:rPr lang="en-US" sz="1600" kern="0" dirty="0">
                <a:solidFill>
                  <a:schemeClr val="bg1"/>
                </a:solidFill>
                <a:cs typeface="Arial" panose="020B0604020202020204" pitchFamily="34" charset="0"/>
              </a:rPr>
              <a:t>Copyright © 2019 IBM Corporation</a:t>
            </a:r>
          </a:p>
        </p:txBody>
      </p:sp>
    </p:spTree>
    <p:extLst>
      <p:ext uri="{BB962C8B-B14F-4D97-AF65-F5344CB8AC3E}">
        <p14:creationId xmlns:p14="http://schemas.microsoft.com/office/powerpoint/2010/main" val="8609904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0"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2"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0661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309F2-3770-134C-BC44-459E29928BC4}" type="datetimeFigureOut">
              <a:rPr lang="en-US" smtClean="0"/>
              <a:t>4/9/19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18002996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2" name="Title 1"/>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11"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4"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7" name="Content Placeholder 6"/>
          <p:cNvSpPr>
            <a:spLocks noGrp="1"/>
          </p:cNvSpPr>
          <p:nvPr>
            <p:ph sz="quarter" idx="20"/>
          </p:nvPr>
        </p:nvSpPr>
        <p:spPr>
          <a:xfrm>
            <a:off x="0" y="3426883"/>
            <a:ext cx="6096000" cy="3431116"/>
          </a:xfrm>
          <a:solidFill>
            <a:schemeClr val="tx1"/>
          </a:solidFill>
        </p:spPr>
        <p:txBody>
          <a:bodyPr lIns="219456" tIns="201168" rIns="228600" bIns="228600"/>
          <a:lstStyle>
            <a:lvl1pPr>
              <a:defRPr>
                <a:solidFill>
                  <a:schemeClr val="bg1"/>
                </a:solidFill>
              </a:defRPr>
            </a:lvl1pPr>
          </a:lstStyle>
          <a:p>
            <a:pPr lvl="0"/>
            <a:r>
              <a:rPr lang="en-US"/>
              <a:t>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078589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2" name="Title 1"/>
          <p:cNvSpPr>
            <a:spLocks noGrp="1"/>
          </p:cNvSpPr>
          <p:nvPr>
            <p:ph type="title"/>
          </p:nvPr>
        </p:nvSpPr>
        <p:spPr>
          <a:xfrm>
            <a:off x="0" y="-1"/>
            <a:ext cx="12192000" cy="3425951"/>
          </a:xfrm>
          <a:solidFill>
            <a:schemeClr val="tx1"/>
          </a:solidFill>
        </p:spPr>
        <p:txBody>
          <a:bodyPr lIns="182880" tIns="164592" rIns="228600" bIns="228600"/>
          <a:lstStyle>
            <a:lvl1pPr>
              <a:defRPr sz="6400"/>
            </a:lvl1pPr>
          </a:lstStyle>
          <a:p>
            <a:r>
              <a:rPr lang="en-US"/>
              <a:t>Click to edit Master title style</a:t>
            </a:r>
            <a:endParaRPr lang="en-US" dirty="0"/>
          </a:p>
        </p:txBody>
      </p:sp>
      <p:sp>
        <p:nvSpPr>
          <p:cNvPr id="11" name="Content Placeholder 10"/>
          <p:cNvSpPr>
            <a:spLocks noGrp="1"/>
          </p:cNvSpPr>
          <p:nvPr>
            <p:ph sz="quarter" idx="18"/>
          </p:nvPr>
        </p:nvSpPr>
        <p:spPr>
          <a:xfrm>
            <a:off x="9144000" y="3426883"/>
            <a:ext cx="3048000" cy="3431117"/>
          </a:xfrm>
          <a:solidFill>
            <a:srgbClr val="6BA5FF"/>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14" name="Content Placeholder 13"/>
          <p:cNvSpPr>
            <a:spLocks noGrp="1"/>
          </p:cNvSpPr>
          <p:nvPr>
            <p:ph sz="quarter" idx="19"/>
          </p:nvPr>
        </p:nvSpPr>
        <p:spPr>
          <a:xfrm>
            <a:off x="3048001" y="3426883"/>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Edit Master text styles</a:t>
            </a:r>
          </a:p>
        </p:txBody>
      </p:sp>
      <p:sp>
        <p:nvSpPr>
          <p:cNvPr id="7" name="Content Placeholder 6"/>
          <p:cNvSpPr>
            <a:spLocks noGrp="1"/>
          </p:cNvSpPr>
          <p:nvPr>
            <p:ph sz="quarter" idx="20"/>
          </p:nvPr>
        </p:nvSpPr>
        <p:spPr>
          <a:xfrm>
            <a:off x="0" y="3426883"/>
            <a:ext cx="3048000" cy="3431116"/>
          </a:xfrm>
          <a:solidFill>
            <a:srgbClr val="031973"/>
          </a:solidFill>
        </p:spPr>
        <p:txBody>
          <a:bodyPr lIns="219456" tIns="201168" rIns="228600" bIns="228600"/>
          <a:lstStyle>
            <a:lvl1pPr>
              <a:defRPr>
                <a:solidFill>
                  <a:schemeClr val="bg1"/>
                </a:solidFill>
              </a:defRPr>
            </a:lvl1pPr>
          </a:lstStyle>
          <a:p>
            <a:pPr lvl="0"/>
            <a:r>
              <a:rPr lang="en-US"/>
              <a:t>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476511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701800"/>
            <a:ext cx="12192000" cy="5156200"/>
          </a:xfrm>
        </p:spPr>
        <p:txBody>
          <a:bodyPr lIns="91440" tIns="91440" rIns="91440" bIns="91440"/>
          <a:lstStyle/>
          <a:p>
            <a:r>
              <a:rPr lang="en-US"/>
              <a:t>Click icon to add picture</a:t>
            </a:r>
            <a:endParaRPr lang="en-US" dirty="0"/>
          </a:p>
        </p:txBody>
      </p:sp>
      <p:sp>
        <p:nvSpPr>
          <p:cNvPr id="2" name="Title 1"/>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117085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12192000" cy="6864096"/>
          </a:xfrm>
        </p:spPr>
        <p:txBody>
          <a:bodyPr lIns="91440" tIns="91440" rIns="91440" bIns="91440"/>
          <a:lstStyle/>
          <a:p>
            <a:r>
              <a:rPr lang="en-US"/>
              <a:t>Click icon to add picture</a:t>
            </a:r>
            <a:endParaRPr lang="en-US" dirty="0"/>
          </a:p>
        </p:txBody>
      </p:sp>
      <p:sp>
        <p:nvSpPr>
          <p:cNvPr id="8" name="Text Placeholder 5"/>
          <p:cNvSpPr>
            <a:spLocks noGrp="1"/>
          </p:cNvSpPr>
          <p:nvPr>
            <p:ph type="body" sz="quarter" idx="13"/>
          </p:nvPr>
        </p:nvSpPr>
        <p:spPr>
          <a:xfrm>
            <a:off x="0" y="3441701"/>
            <a:ext cx="3048000" cy="3416300"/>
          </a:xfrm>
          <a:solidFill>
            <a:schemeClr val="bg1"/>
          </a:solidFill>
        </p:spPr>
        <p:txBody>
          <a:bodyPr lIns="228600" tIns="228600" rIns="228600" bIns="2286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3" y="3429000"/>
            <a:ext cx="3425952"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166272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3048000" cy="6864096"/>
          </a:xfrm>
          <a:solidFill>
            <a:srgbClr val="031973"/>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4"/>
          </p:nvPr>
        </p:nvSpPr>
        <p:spPr>
          <a:xfrm>
            <a:off x="6096000" y="0"/>
            <a:ext cx="3048000" cy="6864096"/>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7"/>
          <p:cNvSpPr>
            <a:spLocks noGrp="1"/>
          </p:cNvSpPr>
          <p:nvPr>
            <p:ph sz="quarter" idx="15"/>
          </p:nvPr>
        </p:nvSpPr>
        <p:spPr>
          <a:xfrm>
            <a:off x="9144000" y="0"/>
            <a:ext cx="3048000" cy="6864096"/>
          </a:xfrm>
          <a:solidFill>
            <a:srgbClr val="6BA5FF"/>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804934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3352800" y="1658112"/>
            <a:ext cx="8534400"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13641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94084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5"/>
          </p:nvPr>
        </p:nvSpPr>
        <p:spPr>
          <a:xfrm>
            <a:off x="3340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08119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3340608" y="1658112"/>
            <a:ext cx="2450592" cy="4336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6364224" y="1621536"/>
            <a:ext cx="5522976" cy="4372864"/>
          </a:xfrm>
        </p:spPr>
        <p:txBody>
          <a:bodyPr/>
          <a:lstStyle>
            <a:lvl1pPr>
              <a:defRPr sz="32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66544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268224"/>
            <a:ext cx="2450592" cy="5726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40608" y="268224"/>
            <a:ext cx="8546501" cy="5726176"/>
          </a:xfrm>
        </p:spPr>
        <p:txBody>
          <a:bodyPr lIns="0" tIns="0" rIns="91440" bIns="91440"/>
          <a:lstStyle/>
          <a:p>
            <a:r>
              <a:rPr lang="en-US"/>
              <a:t>Click icon to add table</a:t>
            </a:r>
            <a:endParaRPr lang="en-US" dirty="0"/>
          </a:p>
        </p:txBody>
      </p:sp>
    </p:spTree>
    <p:extLst>
      <p:ext uri="{BB962C8B-B14F-4D97-AF65-F5344CB8AC3E}">
        <p14:creationId xmlns:p14="http://schemas.microsoft.com/office/powerpoint/2010/main" val="3095477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9" name="Picture 8" descr="shutterstock_149072456.jp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radius="100"/>
                    </a14:imgEffect>
                  </a14:imgLayer>
                </a14:imgProps>
              </a:ext>
              <a:ext uri="{28A0092B-C50C-407E-A947-70E740481C1C}">
                <a14:useLocalDpi xmlns:a14="http://schemas.microsoft.com/office/drawing/2010/main"/>
              </a:ext>
            </a:extLst>
          </a:blip>
          <a:srcRect/>
          <a:stretch/>
        </p:blipFill>
        <p:spPr>
          <a:xfrm>
            <a:off x="-1" y="-4"/>
            <a:ext cx="4470400" cy="6858000"/>
          </a:xfrm>
          <a:prstGeom prst="rect">
            <a:avLst/>
          </a:prstGeom>
        </p:spPr>
      </p:pic>
      <p:pic>
        <p:nvPicPr>
          <p:cNvPr id="10" name="Picture 9" descr="shutterstock_149072456.jpg"/>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470398" y="0"/>
            <a:ext cx="7721601" cy="6858000"/>
          </a:xfrm>
          <a:prstGeom prst="rect">
            <a:avLst/>
          </a:prstGeom>
        </p:spPr>
      </p:pic>
      <p:sp>
        <p:nvSpPr>
          <p:cNvPr id="11" name="Rectangle 8"/>
          <p:cNvSpPr>
            <a:spLocks noChangeArrowheads="1"/>
          </p:cNvSpPr>
          <p:nvPr userDrawn="1"/>
        </p:nvSpPr>
        <p:spPr bwMode="auto">
          <a:xfrm rot="16200000">
            <a:off x="-1193799" y="1193801"/>
            <a:ext cx="6857997" cy="4470395"/>
          </a:xfrm>
          <a:prstGeom prst="rect">
            <a:avLst/>
          </a:prstGeom>
          <a:solidFill>
            <a:schemeClr val="bg1">
              <a:alpha val="85000"/>
            </a:schemeClr>
          </a:solidFill>
          <a:ln>
            <a:noFill/>
          </a:ln>
          <a:extLst/>
        </p:spPr>
        <p:txBody>
          <a:bodyPr/>
          <a:lstStyle/>
          <a:p>
            <a:pPr algn="ctr"/>
            <a:r>
              <a:rPr lang="en-US" sz="2400" dirty="0">
                <a:latin typeface="Arial"/>
                <a:ea typeface="Arial"/>
                <a:cs typeface="Arial"/>
              </a:rPr>
              <a:t>    </a:t>
            </a:r>
          </a:p>
        </p:txBody>
      </p:sp>
      <p:pic>
        <p:nvPicPr>
          <p:cNvPr id="12" name="Picture 11" descr="TWCo IBM logo_MAIN 4C VEC (2).eps"/>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03200" y="5969000"/>
            <a:ext cx="741195" cy="658840"/>
          </a:xfrm>
          <a:prstGeom prst="rect">
            <a:avLst/>
          </a:prstGeom>
        </p:spPr>
      </p:pic>
      <p:sp>
        <p:nvSpPr>
          <p:cNvPr id="14" name="Oval 13"/>
          <p:cNvSpPr/>
          <p:nvPr userDrawn="1"/>
        </p:nvSpPr>
        <p:spPr>
          <a:xfrm>
            <a:off x="11111375" y="561804"/>
            <a:ext cx="812800" cy="812800"/>
          </a:xfrm>
          <a:prstGeom prst="ellipse">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userDrawn="1"/>
        </p:nvSpPr>
        <p:spPr>
          <a:xfrm>
            <a:off x="11277600" y="1580590"/>
            <a:ext cx="480349" cy="480349"/>
          </a:xfrm>
          <a:prstGeom prst="ellipse">
            <a:avLst/>
          </a:prstGeom>
          <a:solidFill>
            <a:schemeClr val="accent4">
              <a:alpha val="87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userDrawn="1"/>
        </p:nvSpPr>
        <p:spPr>
          <a:xfrm>
            <a:off x="11277600" y="2265238"/>
            <a:ext cx="480349" cy="480349"/>
          </a:xfrm>
          <a:prstGeom prst="ellipse">
            <a:avLst/>
          </a:prstGeom>
          <a:solidFill>
            <a:schemeClr val="accent4">
              <a:alpha val="87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p:cNvSpPr/>
          <p:nvPr userDrawn="1"/>
        </p:nvSpPr>
        <p:spPr>
          <a:xfrm>
            <a:off x="11277600" y="2951572"/>
            <a:ext cx="480349" cy="480349"/>
          </a:xfrm>
          <a:prstGeom prst="ellipse">
            <a:avLst/>
          </a:prstGeom>
          <a:solidFill>
            <a:schemeClr val="accent4">
              <a:alpha val="87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p:cNvSpPr/>
          <p:nvPr userDrawn="1"/>
        </p:nvSpPr>
        <p:spPr>
          <a:xfrm>
            <a:off x="11277600" y="3636220"/>
            <a:ext cx="480349" cy="480349"/>
          </a:xfrm>
          <a:prstGeom prst="ellipse">
            <a:avLst/>
          </a:prstGeom>
          <a:solidFill>
            <a:schemeClr val="accent4">
              <a:alpha val="87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Oval 18"/>
          <p:cNvSpPr/>
          <p:nvPr userDrawn="1"/>
        </p:nvSpPr>
        <p:spPr>
          <a:xfrm>
            <a:off x="11277600" y="4320868"/>
            <a:ext cx="480349" cy="480349"/>
          </a:xfrm>
          <a:prstGeom prst="ellipse">
            <a:avLst/>
          </a:prstGeom>
          <a:solidFill>
            <a:schemeClr val="accent4">
              <a:alpha val="87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Oval 19"/>
          <p:cNvSpPr/>
          <p:nvPr userDrawn="1"/>
        </p:nvSpPr>
        <p:spPr>
          <a:xfrm>
            <a:off x="11277600" y="5007203"/>
            <a:ext cx="480349" cy="480349"/>
          </a:xfrm>
          <a:prstGeom prst="ellipse">
            <a:avLst/>
          </a:prstGeom>
          <a:solidFill>
            <a:schemeClr val="accent4">
              <a:alpha val="87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Oval 20"/>
          <p:cNvSpPr/>
          <p:nvPr userDrawn="1"/>
        </p:nvSpPr>
        <p:spPr>
          <a:xfrm>
            <a:off x="11277600" y="5691851"/>
            <a:ext cx="480349" cy="480349"/>
          </a:xfrm>
          <a:prstGeom prst="ellipse">
            <a:avLst/>
          </a:prstGeom>
          <a:solidFill>
            <a:schemeClr val="accent4">
              <a:alpha val="87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921657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2025760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7465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82496"/>
            <a:ext cx="5498592" cy="4311904"/>
          </a:xfrm>
        </p:spPr>
        <p:txBody>
          <a:bodyPr/>
          <a:lstStyle>
            <a:lvl1pPr>
              <a:spcBef>
                <a:spcPts val="0"/>
              </a:spcBef>
              <a:defRPr sz="1333"/>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a:t>Edit Master text styles</a:t>
            </a:r>
          </a:p>
        </p:txBody>
      </p:sp>
    </p:spTree>
    <p:extLst>
      <p:ext uri="{BB962C8B-B14F-4D97-AF65-F5344CB8AC3E}">
        <p14:creationId xmlns:p14="http://schemas.microsoft.com/office/powerpoint/2010/main" val="39345849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4604" y="3078270"/>
            <a:ext cx="1722792" cy="701463"/>
          </a:xfrm>
          <a:prstGeom prst="rect">
            <a:avLst/>
          </a:prstGeom>
        </p:spPr>
      </p:pic>
    </p:spTree>
    <p:extLst>
      <p:ext uri="{BB962C8B-B14F-4D97-AF65-F5344CB8AC3E}">
        <p14:creationId xmlns:p14="http://schemas.microsoft.com/office/powerpoint/2010/main" val="19915110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reserve="1">
  <p:cSld name="1_Title + 4 column image">
    <p:bg>
      <p:bgPr>
        <a:solidFill>
          <a:srgbClr val="FFFFFF"/>
        </a:solidFill>
        <a:effectLst/>
      </p:bgPr>
    </p:bg>
    <p:spTree>
      <p:nvGrpSpPr>
        <p:cNvPr id="1" name=""/>
        <p:cNvGrpSpPr/>
        <p:nvPr/>
      </p:nvGrpSpPr>
      <p:grpSpPr>
        <a:xfrm>
          <a:off x="0" y="0"/>
          <a:ext cx="0" cy="0"/>
          <a:chOff x="0" y="0"/>
          <a:chExt cx="0" cy="0"/>
        </a:xfrm>
      </p:grpSpPr>
      <p:sp>
        <p:nvSpPr>
          <p:cNvPr id="159" name="Rectangle 33"/>
          <p:cNvSpPr/>
          <p:nvPr/>
        </p:nvSpPr>
        <p:spPr>
          <a:xfrm>
            <a:off x="-1" y="3642852"/>
            <a:ext cx="3048001" cy="3217728"/>
          </a:xfrm>
          <a:prstGeom prst="rect">
            <a:avLst/>
          </a:prstGeom>
          <a:solidFill>
            <a:srgbClr val="5046A0"/>
          </a:solidFill>
          <a:ln w="12700">
            <a:miter lim="400000"/>
          </a:ln>
        </p:spPr>
        <p:txBody>
          <a:bodyPr lIns="0" tIns="0" rIns="0" bIns="0" anchor="ctr"/>
          <a:lstStyle/>
          <a:p>
            <a:pPr algn="ctr">
              <a:defRPr sz="3200"/>
            </a:pPr>
            <a:endParaRPr sz="1600"/>
          </a:p>
        </p:txBody>
      </p:sp>
      <p:sp>
        <p:nvSpPr>
          <p:cNvPr id="160" name="Picture Placeholder 8"/>
          <p:cNvSpPr>
            <a:spLocks noGrp="1"/>
          </p:cNvSpPr>
          <p:nvPr>
            <p:ph type="pic" sz="quarter" idx="13"/>
          </p:nvPr>
        </p:nvSpPr>
        <p:spPr>
          <a:xfrm>
            <a:off x="3048000" y="725903"/>
            <a:ext cx="3048000" cy="3708711"/>
          </a:xfrm>
          <a:prstGeom prst="rect">
            <a:avLst/>
          </a:prstGeom>
          <a:ln w="12700"/>
        </p:spPr>
        <p:txBody>
          <a:bodyPr lIns="91439" tIns="45719" rIns="91439" bIns="45719"/>
          <a:lstStyle/>
          <a:p>
            <a:endParaRPr/>
          </a:p>
        </p:txBody>
      </p:sp>
      <p:sp>
        <p:nvSpPr>
          <p:cNvPr id="161" name="Picture Placeholder 8"/>
          <p:cNvSpPr>
            <a:spLocks noGrp="1"/>
          </p:cNvSpPr>
          <p:nvPr>
            <p:ph type="pic" sz="quarter" idx="14"/>
          </p:nvPr>
        </p:nvSpPr>
        <p:spPr>
          <a:xfrm>
            <a:off x="6096000" y="725903"/>
            <a:ext cx="3048000" cy="3708711"/>
          </a:xfrm>
          <a:prstGeom prst="rect">
            <a:avLst/>
          </a:prstGeom>
          <a:ln w="12700"/>
        </p:spPr>
        <p:txBody>
          <a:bodyPr lIns="91439" tIns="45719" rIns="91439" bIns="45719"/>
          <a:lstStyle/>
          <a:p>
            <a:endParaRPr/>
          </a:p>
        </p:txBody>
      </p:sp>
      <p:sp>
        <p:nvSpPr>
          <p:cNvPr id="162" name="Picture Placeholder 8"/>
          <p:cNvSpPr>
            <a:spLocks noGrp="1"/>
          </p:cNvSpPr>
          <p:nvPr>
            <p:ph type="pic" sz="quarter" idx="15"/>
          </p:nvPr>
        </p:nvSpPr>
        <p:spPr>
          <a:xfrm>
            <a:off x="9146118" y="726135"/>
            <a:ext cx="3043767" cy="3708479"/>
          </a:xfrm>
          <a:prstGeom prst="rect">
            <a:avLst/>
          </a:prstGeom>
          <a:ln w="12700"/>
        </p:spPr>
        <p:txBody>
          <a:bodyPr lIns="91439" tIns="45719" rIns="91439" bIns="45719"/>
          <a:lstStyle/>
          <a:p>
            <a:endParaRPr/>
          </a:p>
        </p:txBody>
      </p:sp>
      <p:sp>
        <p:nvSpPr>
          <p:cNvPr id="163" name="Picture Placeholder 8"/>
          <p:cNvSpPr>
            <a:spLocks noGrp="1"/>
          </p:cNvSpPr>
          <p:nvPr>
            <p:ph type="pic" sz="quarter" idx="16"/>
          </p:nvPr>
        </p:nvSpPr>
        <p:spPr>
          <a:xfrm>
            <a:off x="-3" y="725903"/>
            <a:ext cx="3048003" cy="3708711"/>
          </a:xfrm>
          <a:prstGeom prst="rect">
            <a:avLst/>
          </a:prstGeom>
          <a:ln w="12700"/>
        </p:spPr>
        <p:txBody>
          <a:bodyPr lIns="91439" tIns="45719" rIns="91439" bIns="45719"/>
          <a:lstStyle/>
          <a:p>
            <a:endParaRPr/>
          </a:p>
        </p:txBody>
      </p:sp>
      <p:sp>
        <p:nvSpPr>
          <p:cNvPr id="164" name="Title Text"/>
          <p:cNvSpPr txBox="1">
            <a:spLocks noGrp="1"/>
          </p:cNvSpPr>
          <p:nvPr>
            <p:ph type="title"/>
          </p:nvPr>
        </p:nvSpPr>
        <p:spPr>
          <a:xfrm>
            <a:off x="304799" y="231647"/>
            <a:ext cx="5974080" cy="313343"/>
          </a:xfrm>
          <a:prstGeom prst="rect">
            <a:avLst/>
          </a:prstGeom>
        </p:spPr>
        <p:txBody>
          <a:bodyPr>
            <a:noAutofit/>
          </a:bodyPr>
          <a:lstStyle>
            <a:lvl1pPr>
              <a:lnSpc>
                <a:spcPct val="100000"/>
              </a:lnSpc>
              <a:defRPr sz="2200"/>
            </a:lvl1pPr>
          </a:lstStyle>
          <a:p>
            <a:r>
              <a:rPr dirty="0"/>
              <a:t>Title Text</a:t>
            </a:r>
          </a:p>
        </p:txBody>
      </p:sp>
      <p:sp>
        <p:nvSpPr>
          <p:cNvPr id="165" name="Rectangle 34"/>
          <p:cNvSpPr/>
          <p:nvPr/>
        </p:nvSpPr>
        <p:spPr>
          <a:xfrm>
            <a:off x="3048000" y="3640013"/>
            <a:ext cx="3048000" cy="3229276"/>
          </a:xfrm>
          <a:prstGeom prst="rect">
            <a:avLst/>
          </a:prstGeom>
          <a:solidFill>
            <a:schemeClr val="accent2"/>
          </a:solidFill>
          <a:ln w="12700">
            <a:miter lim="400000"/>
          </a:ln>
        </p:spPr>
        <p:txBody>
          <a:bodyPr lIns="0" tIns="0" rIns="0" bIns="0" anchor="ctr"/>
          <a:lstStyle/>
          <a:p>
            <a:pPr algn="ctr">
              <a:defRPr sz="3200"/>
            </a:pPr>
            <a:endParaRPr sz="1600"/>
          </a:p>
        </p:txBody>
      </p:sp>
      <p:sp>
        <p:nvSpPr>
          <p:cNvPr id="166" name="Rectangle 35"/>
          <p:cNvSpPr/>
          <p:nvPr/>
        </p:nvSpPr>
        <p:spPr>
          <a:xfrm>
            <a:off x="6096000" y="3640047"/>
            <a:ext cx="3048000" cy="3229131"/>
          </a:xfrm>
          <a:prstGeom prst="rect">
            <a:avLst/>
          </a:prstGeom>
          <a:solidFill>
            <a:schemeClr val="accent4"/>
          </a:solidFill>
          <a:ln w="12700">
            <a:miter lim="400000"/>
          </a:ln>
        </p:spPr>
        <p:txBody>
          <a:bodyPr lIns="0" tIns="0" rIns="0" bIns="0" anchor="ctr"/>
          <a:lstStyle/>
          <a:p>
            <a:pPr algn="ctr">
              <a:defRPr sz="3200"/>
            </a:pPr>
            <a:endParaRPr sz="1600"/>
          </a:p>
        </p:txBody>
      </p:sp>
      <p:sp>
        <p:nvSpPr>
          <p:cNvPr id="167" name="Rectangle 36"/>
          <p:cNvSpPr/>
          <p:nvPr/>
        </p:nvSpPr>
        <p:spPr>
          <a:xfrm>
            <a:off x="9144001" y="3640047"/>
            <a:ext cx="3047999" cy="3229131"/>
          </a:xfrm>
          <a:prstGeom prst="rect">
            <a:avLst/>
          </a:prstGeom>
          <a:solidFill>
            <a:schemeClr val="accent5"/>
          </a:solidFill>
          <a:ln w="12700">
            <a:miter lim="400000"/>
          </a:ln>
        </p:spPr>
        <p:txBody>
          <a:bodyPr lIns="0" tIns="0" rIns="0" bIns="0" anchor="ctr"/>
          <a:lstStyle/>
          <a:p>
            <a:pPr algn="ctr">
              <a:defRPr sz="3200"/>
            </a:pPr>
            <a:endParaRPr sz="1600"/>
          </a:p>
        </p:txBody>
      </p:sp>
      <p:sp>
        <p:nvSpPr>
          <p:cNvPr id="168" name="Body Level One…"/>
          <p:cNvSpPr txBox="1">
            <a:spLocks noGrp="1"/>
          </p:cNvSpPr>
          <p:nvPr>
            <p:ph type="body" sz="quarter" idx="1"/>
          </p:nvPr>
        </p:nvSpPr>
        <p:spPr>
          <a:xfrm>
            <a:off x="3397050" y="4154750"/>
            <a:ext cx="2349903" cy="1918673"/>
          </a:xfrm>
          <a:prstGeom prst="rect">
            <a:avLst/>
          </a:prstGeom>
        </p:spPr>
        <p:txBody>
          <a:bodyPr>
            <a:normAutofit/>
          </a:bodyPr>
          <a:lstStyle>
            <a:lvl1pPr>
              <a:lnSpc>
                <a:spcPts val="1600"/>
              </a:lnSpc>
              <a:spcBef>
                <a:spcPts val="800"/>
              </a:spcBef>
              <a:defRPr sz="1300">
                <a:solidFill>
                  <a:srgbClr val="FFFFFF"/>
                </a:solidFill>
              </a:defRPr>
            </a:lvl1pPr>
            <a:lvl2pPr marL="124968" indent="-124968">
              <a:lnSpc>
                <a:spcPts val="1600"/>
              </a:lnSpc>
              <a:spcBef>
                <a:spcPts val="800"/>
              </a:spcBef>
              <a:defRPr sz="1300">
                <a:solidFill>
                  <a:srgbClr val="FFFFFF"/>
                </a:solidFill>
              </a:defRPr>
            </a:lvl2pPr>
            <a:lvl3pPr marL="236885" indent="-124968">
              <a:lnSpc>
                <a:spcPts val="1600"/>
              </a:lnSpc>
              <a:spcBef>
                <a:spcPts val="800"/>
              </a:spcBef>
              <a:defRPr sz="1300">
                <a:solidFill>
                  <a:srgbClr val="FFFFFF"/>
                </a:solidFill>
              </a:defRPr>
            </a:lvl3pPr>
            <a:lvl4pPr marL="350123" indent="-121529">
              <a:lnSpc>
                <a:spcPts val="1600"/>
              </a:lnSpc>
              <a:spcBef>
                <a:spcPts val="800"/>
              </a:spcBef>
              <a:defRPr sz="1300">
                <a:solidFill>
                  <a:srgbClr val="FFFFFF"/>
                </a:solidFill>
              </a:defRPr>
            </a:lvl4pPr>
            <a:lvl5pPr marL="440080" indent="-124968">
              <a:lnSpc>
                <a:spcPts val="1600"/>
              </a:lnSpc>
              <a:spcBef>
                <a:spcPts val="800"/>
              </a:spcBef>
              <a:defRPr sz="13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9" name="Text Placeholder 25"/>
          <p:cNvSpPr>
            <a:spLocks noGrp="1"/>
          </p:cNvSpPr>
          <p:nvPr>
            <p:ph type="body" sz="quarter" idx="17"/>
          </p:nvPr>
        </p:nvSpPr>
        <p:spPr>
          <a:xfrm>
            <a:off x="6445050" y="4154750"/>
            <a:ext cx="2349901" cy="1918673"/>
          </a:xfrm>
          <a:prstGeom prst="rect">
            <a:avLst/>
          </a:prstGeom>
        </p:spPr>
        <p:txBody>
          <a:bodyPr>
            <a:normAutofit/>
          </a:bodyPr>
          <a:lstStyle>
            <a:lvl1pPr>
              <a:lnSpc>
                <a:spcPts val="4267"/>
              </a:lnSpc>
              <a:spcBef>
                <a:spcPts val="2133"/>
              </a:spcBef>
              <a:defRPr sz="2600">
                <a:solidFill>
                  <a:srgbClr val="FFFFFF"/>
                </a:solidFill>
              </a:defRPr>
            </a:lvl1pPr>
          </a:lstStyle>
          <a:p>
            <a:pPr>
              <a:lnSpc>
                <a:spcPts val="3200"/>
              </a:lnSpc>
              <a:spcBef>
                <a:spcPts val="1600"/>
              </a:spcBef>
              <a:defRPr sz="2600">
                <a:solidFill>
                  <a:srgbClr val="FFFFFF"/>
                </a:solidFill>
              </a:defRPr>
            </a:pPr>
            <a:endParaRPr/>
          </a:p>
        </p:txBody>
      </p:sp>
      <p:sp>
        <p:nvSpPr>
          <p:cNvPr id="170" name="Text Placeholder 25"/>
          <p:cNvSpPr>
            <a:spLocks noGrp="1"/>
          </p:cNvSpPr>
          <p:nvPr>
            <p:ph type="body" sz="quarter" idx="18"/>
          </p:nvPr>
        </p:nvSpPr>
        <p:spPr>
          <a:xfrm>
            <a:off x="9493051" y="4154750"/>
            <a:ext cx="2349901" cy="1918673"/>
          </a:xfrm>
          <a:prstGeom prst="rect">
            <a:avLst/>
          </a:prstGeom>
        </p:spPr>
        <p:txBody>
          <a:bodyPr>
            <a:normAutofit/>
          </a:bodyPr>
          <a:lstStyle>
            <a:lvl1pPr>
              <a:lnSpc>
                <a:spcPts val="4267"/>
              </a:lnSpc>
              <a:spcBef>
                <a:spcPts val="2133"/>
              </a:spcBef>
              <a:defRPr sz="2600">
                <a:solidFill>
                  <a:srgbClr val="FFFFFF"/>
                </a:solidFill>
              </a:defRPr>
            </a:lvl1pPr>
          </a:lstStyle>
          <a:p>
            <a:pPr>
              <a:lnSpc>
                <a:spcPts val="3200"/>
              </a:lnSpc>
              <a:spcBef>
                <a:spcPts val="1600"/>
              </a:spcBef>
              <a:defRPr sz="2600">
                <a:solidFill>
                  <a:srgbClr val="FFFFFF"/>
                </a:solidFill>
              </a:defRPr>
            </a:pPr>
            <a:endParaRPr/>
          </a:p>
        </p:txBody>
      </p:sp>
      <p:sp>
        <p:nvSpPr>
          <p:cNvPr id="171" name="Text Placeholder 25"/>
          <p:cNvSpPr>
            <a:spLocks noGrp="1"/>
          </p:cNvSpPr>
          <p:nvPr>
            <p:ph type="body" sz="quarter" idx="19"/>
          </p:nvPr>
        </p:nvSpPr>
        <p:spPr>
          <a:xfrm>
            <a:off x="304799" y="4154750"/>
            <a:ext cx="2349901" cy="1918673"/>
          </a:xfrm>
          <a:prstGeom prst="rect">
            <a:avLst/>
          </a:prstGeom>
        </p:spPr>
        <p:txBody>
          <a:bodyPr>
            <a:normAutofit/>
          </a:bodyPr>
          <a:lstStyle>
            <a:lvl1pPr>
              <a:lnSpc>
                <a:spcPts val="4267"/>
              </a:lnSpc>
              <a:spcBef>
                <a:spcPts val="2133"/>
              </a:spcBef>
              <a:defRPr sz="2600">
                <a:solidFill>
                  <a:srgbClr val="FFFFFF"/>
                </a:solidFill>
              </a:defRPr>
            </a:lvl1pPr>
          </a:lstStyle>
          <a:p>
            <a:pPr>
              <a:lnSpc>
                <a:spcPts val="3200"/>
              </a:lnSpc>
              <a:spcBef>
                <a:spcPts val="1600"/>
              </a:spcBef>
              <a:defRPr sz="2600">
                <a:solidFill>
                  <a:srgbClr val="FFFFFF"/>
                </a:solidFill>
              </a:defRPr>
            </a:pPr>
            <a:endParaRPr/>
          </a:p>
        </p:txBody>
      </p:sp>
      <p:sp>
        <p:nvSpPr>
          <p:cNvPr id="172" name="Slide Number"/>
          <p:cNvSpPr txBox="1">
            <a:spLocks noGrp="1"/>
          </p:cNvSpPr>
          <p:nvPr>
            <p:ph type="sldNum" sz="quarter" idx="2"/>
          </p:nvPr>
        </p:nvSpPr>
        <p:spPr>
          <a:xfrm>
            <a:off x="460109" y="6282299"/>
            <a:ext cx="282128" cy="276999"/>
          </a:xfrm>
          <a:prstGeom prst="rect">
            <a:avLst/>
          </a:prstGeom>
        </p:spPr>
        <p:txBody>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094598294"/>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reserve="1">
  <p:cSld name="Divider_1 copy 2">
    <p:bg>
      <p:bgPr>
        <a:solidFill>
          <a:srgbClr val="E7E6E6"/>
        </a:solidFill>
        <a:effectLst/>
      </p:bgPr>
    </p:bg>
    <p:spTree>
      <p:nvGrpSpPr>
        <p:cNvPr id="1" name=""/>
        <p:cNvGrpSpPr/>
        <p:nvPr/>
      </p:nvGrpSpPr>
      <p:grpSpPr>
        <a:xfrm>
          <a:off x="0" y="0"/>
          <a:ext cx="0" cy="0"/>
          <a:chOff x="0" y="0"/>
          <a:chExt cx="0" cy="0"/>
        </a:xfrm>
      </p:grpSpPr>
      <p:sp>
        <p:nvSpPr>
          <p:cNvPr id="93" name="Slide Number"/>
          <p:cNvSpPr txBox="1">
            <a:spLocks noGrp="1"/>
          </p:cNvSpPr>
          <p:nvPr>
            <p:ph type="sldNum" sz="quarter" idx="2"/>
          </p:nvPr>
        </p:nvSpPr>
        <p:spPr>
          <a:xfrm>
            <a:off x="460109" y="6282299"/>
            <a:ext cx="282128" cy="276999"/>
          </a:xfrm>
          <a:prstGeom prst="rect">
            <a:avLst/>
          </a:prstGeom>
        </p:spPr>
        <p:txBody>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587189392"/>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091264"/>
      </p:ext>
    </p:extLst>
  </p:cSld>
  <p:clrMapOvr>
    <a:overrideClrMapping bg1="lt1" tx1="dk1" bg2="lt2" tx2="dk2" accent1="accent1" accent2="accent2" accent3="accent3" accent4="accent4" accent5="accent5" accent6="accent6" hlink="hlink" folHlink="folHlink"/>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reserve="1">
  <p:cSld name="1_Divider_1 copy 2">
    <p:bg>
      <p:bgPr>
        <a:solidFill>
          <a:srgbClr val="E7E6E6"/>
        </a:solidFill>
        <a:effectLst/>
      </p:bgPr>
    </p:bg>
    <p:spTree>
      <p:nvGrpSpPr>
        <p:cNvPr id="1" name=""/>
        <p:cNvGrpSpPr/>
        <p:nvPr/>
      </p:nvGrpSpPr>
      <p:grpSpPr>
        <a:xfrm>
          <a:off x="0" y="0"/>
          <a:ext cx="0" cy="0"/>
          <a:chOff x="0" y="0"/>
          <a:chExt cx="0" cy="0"/>
        </a:xfrm>
      </p:grpSpPr>
      <p:sp>
        <p:nvSpPr>
          <p:cNvPr id="92" name="Rectangle 5"/>
          <p:cNvSpPr/>
          <p:nvPr/>
        </p:nvSpPr>
        <p:spPr>
          <a:xfrm>
            <a:off x="1" y="-3272"/>
            <a:ext cx="5338916" cy="6864543"/>
          </a:xfrm>
          <a:prstGeom prst="rect">
            <a:avLst/>
          </a:prstGeom>
          <a:gradFill>
            <a:gsLst>
              <a:gs pos="0">
                <a:schemeClr val="accent4"/>
              </a:gs>
              <a:gs pos="50000">
                <a:schemeClr val="accent2"/>
              </a:gs>
              <a:gs pos="100000">
                <a:srgbClr val="5046A0"/>
              </a:gs>
            </a:gsLst>
            <a:lin ang="13500000"/>
          </a:gradFill>
          <a:ln w="12700">
            <a:miter lim="400000"/>
          </a:ln>
        </p:spPr>
        <p:txBody>
          <a:bodyPr lIns="0" tIns="0" rIns="0" bIns="0" anchor="ctr"/>
          <a:lstStyle/>
          <a:p>
            <a:pPr algn="ctr">
              <a:defRPr sz="3200"/>
            </a:pPr>
            <a:endParaRPr sz="1600"/>
          </a:p>
        </p:txBody>
      </p:sp>
      <p:sp>
        <p:nvSpPr>
          <p:cNvPr id="93" name="Slide Number"/>
          <p:cNvSpPr txBox="1">
            <a:spLocks noGrp="1"/>
          </p:cNvSpPr>
          <p:nvPr>
            <p:ph type="sldNum" sz="quarter" idx="2"/>
          </p:nvPr>
        </p:nvSpPr>
        <p:spPr>
          <a:xfrm>
            <a:off x="460109" y="6282299"/>
            <a:ext cx="282128" cy="276999"/>
          </a:xfrm>
          <a:prstGeom prst="rect">
            <a:avLst/>
          </a:prstGeom>
        </p:spPr>
        <p:txBody>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1213393013"/>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reserve="1">
  <p:cSld name="Custom Layout">
    <p:bg>
      <p:bgPr>
        <a:solidFill>
          <a:srgbClr val="FFFFFF"/>
        </a:solidFill>
        <a:effectLst/>
      </p:bgPr>
    </p:bg>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304799" y="231649"/>
            <a:ext cx="5974080" cy="718192"/>
          </a:xfrm>
          <a:prstGeom prst="rect">
            <a:avLst/>
          </a:prstGeom>
        </p:spPr>
        <p:txBody>
          <a:bodyPr/>
          <a:lstStyle>
            <a:lvl1pPr>
              <a:defRPr sz="2400"/>
            </a:lvl1pPr>
          </a:lstStyle>
          <a:p>
            <a:r>
              <a:t>Title Text</a:t>
            </a:r>
          </a:p>
        </p:txBody>
      </p:sp>
      <p:sp>
        <p:nvSpPr>
          <p:cNvPr id="150" name="Body Level One…"/>
          <p:cNvSpPr txBox="1">
            <a:spLocks noGrp="1"/>
          </p:cNvSpPr>
          <p:nvPr>
            <p:ph type="body" idx="1"/>
          </p:nvPr>
        </p:nvSpPr>
        <p:spPr>
          <a:xfrm>
            <a:off x="902209" y="1463040"/>
            <a:ext cx="8553681" cy="4559811"/>
          </a:xfrm>
          <a:prstGeom prst="rect">
            <a:avLst/>
          </a:prstGeom>
          <a:ln w="12700"/>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51" name="Straight Connector 11"/>
          <p:cNvSpPr/>
          <p:nvPr/>
        </p:nvSpPr>
        <p:spPr>
          <a:xfrm>
            <a:off x="304800" y="653249"/>
            <a:ext cx="11584521" cy="0"/>
          </a:xfrm>
          <a:prstGeom prst="line">
            <a:avLst/>
          </a:prstGeom>
          <a:ln w="12700">
            <a:solidFill>
              <a:srgbClr val="E1E1E1"/>
            </a:solidFill>
          </a:ln>
        </p:spPr>
        <p:txBody>
          <a:bodyPr lIns="60959" tIns="60959" rIns="60959" bIns="60959"/>
          <a:lstStyle/>
          <a:p>
            <a:endParaRPr sz="675"/>
          </a:p>
        </p:txBody>
      </p:sp>
      <p:sp>
        <p:nvSpPr>
          <p:cNvPr id="152" name="Slide Number"/>
          <p:cNvSpPr txBox="1">
            <a:spLocks noGrp="1"/>
          </p:cNvSpPr>
          <p:nvPr>
            <p:ph type="sldNum" sz="quarter" idx="2"/>
          </p:nvPr>
        </p:nvSpPr>
        <p:spPr>
          <a:xfrm>
            <a:off x="460109" y="6282299"/>
            <a:ext cx="282128" cy="276999"/>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200239884"/>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reserve="1">
  <p:cSld name="Blank">
    <p:bg>
      <p:bgPr>
        <a:solidFill>
          <a:srgbClr val="FFFFFF"/>
        </a:solidFill>
        <a:effectLst/>
      </p:bgPr>
    </p:bg>
    <p:spTree>
      <p:nvGrpSpPr>
        <p:cNvPr id="1" name=""/>
        <p:cNvGrpSpPr/>
        <p:nvPr/>
      </p:nvGrpSpPr>
      <p:grpSpPr>
        <a:xfrm>
          <a:off x="0" y="0"/>
          <a:ext cx="0" cy="0"/>
          <a:chOff x="0" y="0"/>
          <a:chExt cx="0" cy="0"/>
        </a:xfrm>
      </p:grpSpPr>
      <p:sp>
        <p:nvSpPr>
          <p:cNvPr id="398" name="Slide Number"/>
          <p:cNvSpPr txBox="1">
            <a:spLocks noGrp="1"/>
          </p:cNvSpPr>
          <p:nvPr>
            <p:ph type="sldNum" sz="quarter" idx="2"/>
          </p:nvPr>
        </p:nvSpPr>
        <p:spPr>
          <a:xfrm>
            <a:off x="460109" y="6282299"/>
            <a:ext cx="282128" cy="276999"/>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42122917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ext Slide">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438A195-297A-CE46-9A8F-D2E42F587DF3}"/>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12889"/>
          <a:stretch/>
        </p:blipFill>
        <p:spPr bwMode="auto">
          <a:xfrm>
            <a:off x="10181114" y="283221"/>
            <a:ext cx="1181100" cy="75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597159" y="273140"/>
            <a:ext cx="10989475" cy="740573"/>
          </a:xfrm>
        </p:spPr>
        <p:txBody>
          <a:bodyPr/>
          <a:lstStyle>
            <a:lvl1pPr>
              <a:defRPr/>
            </a:lvl1pPr>
          </a:lstStyle>
          <a:p>
            <a:r>
              <a:rPr lang="en-US" dirty="0"/>
              <a:t>Click to edit text slide title</a:t>
            </a:r>
          </a:p>
        </p:txBody>
      </p:sp>
      <p:sp>
        <p:nvSpPr>
          <p:cNvPr id="6" name="Slide Number Placeholder 5"/>
          <p:cNvSpPr>
            <a:spLocks noGrp="1"/>
          </p:cNvSpPr>
          <p:nvPr>
            <p:ph type="sldNum" sz="quarter" idx="12"/>
          </p:nvPr>
        </p:nvSpPr>
        <p:spPr/>
        <p:txBody>
          <a:bodyPr/>
          <a:lstStyle/>
          <a:p>
            <a:fld id="{17F32975-EC93-4774-AC74-6AE00E0553D4}" type="slidenum">
              <a:rPr lang="en-US" smtClean="0">
                <a:solidFill>
                  <a:srgbClr val="6E8999"/>
                </a:solidFill>
              </a:rPr>
              <a:pPr/>
              <a:t>‹#›</a:t>
            </a:fld>
            <a:endParaRPr lang="en-US" dirty="0">
              <a:solidFill>
                <a:srgbClr val="6E8999"/>
              </a:solidFill>
            </a:endParaRPr>
          </a:p>
        </p:txBody>
      </p:sp>
      <p:sp>
        <p:nvSpPr>
          <p:cNvPr id="11" name="Content Placeholder 10"/>
          <p:cNvSpPr>
            <a:spLocks noGrp="1"/>
          </p:cNvSpPr>
          <p:nvPr>
            <p:ph sz="quarter" idx="15"/>
          </p:nvPr>
        </p:nvSpPr>
        <p:spPr>
          <a:xfrm>
            <a:off x="609602" y="1737360"/>
            <a:ext cx="10977033"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6491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Content + Mac">
    <p:bg>
      <p:bgPr>
        <a:solidFill>
          <a:srgbClr val="FFFFFF"/>
        </a:solidFill>
        <a:effectLst/>
      </p:bgPr>
    </p:bg>
    <p:spTree>
      <p:nvGrpSpPr>
        <p:cNvPr id="1" name=""/>
        <p:cNvGrpSpPr/>
        <p:nvPr/>
      </p:nvGrpSpPr>
      <p:grpSpPr>
        <a:xfrm>
          <a:off x="0" y="0"/>
          <a:ext cx="0" cy="0"/>
          <a:chOff x="0" y="0"/>
          <a:chExt cx="0" cy="0"/>
        </a:xfrm>
      </p:grpSpPr>
      <p:pic>
        <p:nvPicPr>
          <p:cNvPr id="246" name="White Background.png" descr="White Background.png"/>
          <p:cNvPicPr>
            <a:picLocks noChangeAspect="1"/>
          </p:cNvPicPr>
          <p:nvPr/>
        </p:nvPicPr>
        <p:blipFill>
          <a:blip r:embed="rId2" cstate="screen">
            <a:alphaModFix amt="82939"/>
            <a:extLst>
              <a:ext uri="{28A0092B-C50C-407E-A947-70E740481C1C}">
                <a14:useLocalDpi xmlns:a14="http://schemas.microsoft.com/office/drawing/2010/main"/>
              </a:ext>
            </a:extLst>
          </a:blip>
          <a:srcRect/>
          <a:stretch>
            <a:fillRect/>
          </a:stretch>
        </p:blipFill>
        <p:spPr>
          <a:xfrm>
            <a:off x="0" y="-14534"/>
            <a:ext cx="12192000" cy="6887067"/>
          </a:xfrm>
          <a:prstGeom prst="rect">
            <a:avLst/>
          </a:prstGeom>
          <a:ln w="12700">
            <a:miter lim="400000"/>
          </a:ln>
        </p:spPr>
      </p:pic>
      <p:sp>
        <p:nvSpPr>
          <p:cNvPr id="248" name="Slide Number"/>
          <p:cNvSpPr txBox="1">
            <a:spLocks noGrp="1"/>
          </p:cNvSpPr>
          <p:nvPr>
            <p:ph type="sldNum" sz="quarter" idx="2"/>
          </p:nvPr>
        </p:nvSpPr>
        <p:spPr>
          <a:xfrm>
            <a:off x="460109" y="6282299"/>
            <a:ext cx="282128" cy="276999"/>
          </a:xfrm>
          <a:prstGeom prst="rect">
            <a:avLst/>
          </a:prstGeom>
        </p:spPr>
        <p:txBody>
          <a:bodyPr/>
          <a:lstStyle/>
          <a:p>
            <a:fld id="{86CB4B4D-7CA3-9044-876B-883B54F8677D}" type="slidenum">
              <a:rPr/>
              <a:t>‹#›</a:t>
            </a:fld>
            <a:endParaRPr/>
          </a:p>
        </p:txBody>
      </p:sp>
      <p:sp>
        <p:nvSpPr>
          <p:cNvPr id="250" name="Title Text"/>
          <p:cNvSpPr txBox="1">
            <a:spLocks noGrp="1"/>
          </p:cNvSpPr>
          <p:nvPr>
            <p:ph type="title"/>
          </p:nvPr>
        </p:nvSpPr>
        <p:spPr>
          <a:xfrm>
            <a:off x="304799" y="231647"/>
            <a:ext cx="5974080" cy="313343"/>
          </a:xfrm>
          <a:prstGeom prst="rect">
            <a:avLst/>
          </a:prstGeom>
        </p:spPr>
        <p:txBody>
          <a:bodyPr/>
          <a:lstStyle>
            <a:lvl1pPr>
              <a:lnSpc>
                <a:spcPct val="100000"/>
              </a:lnSpc>
            </a:lvl1pPr>
          </a:lstStyle>
          <a:p>
            <a:r>
              <a:t>Title Text</a:t>
            </a:r>
          </a:p>
        </p:txBody>
      </p:sp>
    </p:spTree>
    <p:extLst>
      <p:ext uri="{BB962C8B-B14F-4D97-AF65-F5344CB8AC3E}">
        <p14:creationId xmlns:p14="http://schemas.microsoft.com/office/powerpoint/2010/main" val="901707806"/>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reserve="1">
  <p:cSld name="Content + iPhone and Mac">
    <p:bg>
      <p:bgPr>
        <a:solidFill>
          <a:srgbClr val="FFFFFF"/>
        </a:solidFill>
        <a:effectLst/>
      </p:bgPr>
    </p:bg>
    <p:spTree>
      <p:nvGrpSpPr>
        <p:cNvPr id="1" name=""/>
        <p:cNvGrpSpPr/>
        <p:nvPr/>
      </p:nvGrpSpPr>
      <p:grpSpPr>
        <a:xfrm>
          <a:off x="0" y="0"/>
          <a:ext cx="0" cy="0"/>
          <a:chOff x="0" y="0"/>
          <a:chExt cx="0" cy="0"/>
        </a:xfrm>
      </p:grpSpPr>
      <p:pic>
        <p:nvPicPr>
          <p:cNvPr id="258" name="White Background.png" descr="White Background.png"/>
          <p:cNvPicPr>
            <a:picLocks noChangeAspect="1"/>
          </p:cNvPicPr>
          <p:nvPr/>
        </p:nvPicPr>
        <p:blipFill>
          <a:blip r:embed="rId2" cstate="screen">
            <a:alphaModFix amt="82939"/>
            <a:extLst>
              <a:ext uri="{28A0092B-C50C-407E-A947-70E740481C1C}">
                <a14:useLocalDpi xmlns:a14="http://schemas.microsoft.com/office/drawing/2010/main"/>
              </a:ext>
            </a:extLst>
          </a:blip>
          <a:srcRect/>
          <a:stretch>
            <a:fillRect/>
          </a:stretch>
        </p:blipFill>
        <p:spPr>
          <a:xfrm>
            <a:off x="0" y="-14534"/>
            <a:ext cx="12192000" cy="6887067"/>
          </a:xfrm>
          <a:prstGeom prst="rect">
            <a:avLst/>
          </a:prstGeom>
          <a:ln w="12700">
            <a:miter lim="400000"/>
          </a:ln>
        </p:spPr>
      </p:pic>
      <p:sp>
        <p:nvSpPr>
          <p:cNvPr id="260" name="Picture Placeholder 8"/>
          <p:cNvSpPr>
            <a:spLocks noGrp="1"/>
          </p:cNvSpPr>
          <p:nvPr>
            <p:ph type="pic" sz="quarter" idx="13"/>
          </p:nvPr>
        </p:nvSpPr>
        <p:spPr>
          <a:xfrm>
            <a:off x="6873549" y="2093903"/>
            <a:ext cx="5168616" cy="3219239"/>
          </a:xfrm>
          <a:prstGeom prst="rect">
            <a:avLst/>
          </a:prstGeom>
          <a:ln w="12700"/>
        </p:spPr>
        <p:txBody>
          <a:bodyPr lIns="91439" tIns="45719" rIns="91439" bIns="45719"/>
          <a:lstStyle/>
          <a:p>
            <a:endParaRPr/>
          </a:p>
        </p:txBody>
      </p:sp>
      <p:pic>
        <p:nvPicPr>
          <p:cNvPr id="259" name="Picture 16" descr="Picture 16"/>
          <p:cNvPicPr>
            <a:picLocks noChangeAspect="1"/>
          </p:cNvPicPr>
          <p:nvPr/>
        </p:nvPicPr>
        <p:blipFill>
          <a:blip r:embed="rId3">
            <a:extLst/>
          </a:blip>
          <a:stretch>
            <a:fillRect/>
          </a:stretch>
        </p:blipFill>
        <p:spPr>
          <a:xfrm>
            <a:off x="5391238" y="920789"/>
            <a:ext cx="8119204" cy="6031411"/>
          </a:xfrm>
          <a:prstGeom prst="rect">
            <a:avLst/>
          </a:prstGeom>
          <a:ln w="12700">
            <a:miter lim="400000"/>
          </a:ln>
        </p:spPr>
      </p:pic>
      <p:sp>
        <p:nvSpPr>
          <p:cNvPr id="261" name="Slide Number"/>
          <p:cNvSpPr txBox="1">
            <a:spLocks noGrp="1"/>
          </p:cNvSpPr>
          <p:nvPr>
            <p:ph type="sldNum" sz="quarter" idx="2"/>
          </p:nvPr>
        </p:nvSpPr>
        <p:spPr>
          <a:xfrm>
            <a:off x="460109" y="6282299"/>
            <a:ext cx="282128" cy="276999"/>
          </a:xfrm>
          <a:prstGeom prst="rect">
            <a:avLst/>
          </a:prstGeom>
        </p:spPr>
        <p:txBody>
          <a:bodyPr/>
          <a:lstStyle/>
          <a:p>
            <a:fld id="{86CB4B4D-7CA3-9044-876B-883B54F8677D}" type="slidenum">
              <a:rPr/>
              <a:t>‹#›</a:t>
            </a:fld>
            <a:endParaRPr/>
          </a:p>
        </p:txBody>
      </p:sp>
      <p:sp>
        <p:nvSpPr>
          <p:cNvPr id="264" name="Title Text"/>
          <p:cNvSpPr txBox="1">
            <a:spLocks noGrp="1"/>
          </p:cNvSpPr>
          <p:nvPr>
            <p:ph type="title"/>
          </p:nvPr>
        </p:nvSpPr>
        <p:spPr>
          <a:xfrm>
            <a:off x="304799" y="231647"/>
            <a:ext cx="5974080" cy="313343"/>
          </a:xfrm>
          <a:prstGeom prst="rect">
            <a:avLst/>
          </a:prstGeom>
        </p:spPr>
        <p:txBody>
          <a:bodyPr/>
          <a:lstStyle>
            <a:lvl1pPr>
              <a:lnSpc>
                <a:spcPct val="100000"/>
              </a:lnSpc>
            </a:lvl1pPr>
          </a:lstStyle>
          <a:p>
            <a:r>
              <a:t>Title Text</a:t>
            </a:r>
          </a:p>
        </p:txBody>
      </p:sp>
      <p:sp>
        <p:nvSpPr>
          <p:cNvPr id="265" name="Straight Connector 11"/>
          <p:cNvSpPr/>
          <p:nvPr/>
        </p:nvSpPr>
        <p:spPr>
          <a:xfrm>
            <a:off x="304800" y="653249"/>
            <a:ext cx="11584521" cy="0"/>
          </a:xfrm>
          <a:prstGeom prst="line">
            <a:avLst/>
          </a:prstGeom>
          <a:ln w="12700">
            <a:solidFill>
              <a:srgbClr val="E1E1E1"/>
            </a:solidFill>
          </a:ln>
        </p:spPr>
        <p:txBody>
          <a:bodyPr lIns="60959" tIns="60959" rIns="60959" bIns="60959"/>
          <a:lstStyle/>
          <a:p>
            <a:endParaRPr sz="675"/>
          </a:p>
        </p:txBody>
      </p:sp>
      <p:pic>
        <p:nvPicPr>
          <p:cNvPr id="262" name="Picture 1" descr="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5471" y="3567710"/>
            <a:ext cx="1710808" cy="2999773"/>
          </a:xfrm>
          <a:prstGeom prst="rect">
            <a:avLst/>
          </a:prstGeom>
          <a:ln w="12700">
            <a:miter lim="400000"/>
          </a:ln>
        </p:spPr>
      </p:pic>
      <p:sp>
        <p:nvSpPr>
          <p:cNvPr id="263" name="Picture Placeholder 11"/>
          <p:cNvSpPr>
            <a:spLocks noGrp="1"/>
          </p:cNvSpPr>
          <p:nvPr>
            <p:ph type="pic" sz="quarter" idx="14"/>
          </p:nvPr>
        </p:nvSpPr>
        <p:spPr>
          <a:xfrm>
            <a:off x="6464182" y="3971556"/>
            <a:ext cx="1232951" cy="2186312"/>
          </a:xfrm>
          <a:prstGeom prst="rect">
            <a:avLst/>
          </a:prstGeom>
          <a:ln w="12700"/>
        </p:spPr>
        <p:txBody>
          <a:bodyPr lIns="91439" tIns="45719" rIns="91439" bIns="45719"/>
          <a:lstStyle/>
          <a:p>
            <a:endParaRPr/>
          </a:p>
        </p:txBody>
      </p:sp>
    </p:spTree>
    <p:extLst>
      <p:ext uri="{BB962C8B-B14F-4D97-AF65-F5344CB8AC3E}">
        <p14:creationId xmlns:p14="http://schemas.microsoft.com/office/powerpoint/2010/main" val="1260581632"/>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reserve="1">
  <p:cSld name="Content + iPhone">
    <p:bg>
      <p:bgPr>
        <a:solidFill>
          <a:srgbClr val="FFFFFF"/>
        </a:solidFill>
        <a:effectLst/>
      </p:bgPr>
    </p:bg>
    <p:spTree>
      <p:nvGrpSpPr>
        <p:cNvPr id="1" name=""/>
        <p:cNvGrpSpPr/>
        <p:nvPr/>
      </p:nvGrpSpPr>
      <p:grpSpPr>
        <a:xfrm>
          <a:off x="0" y="0"/>
          <a:ext cx="0" cy="0"/>
          <a:chOff x="0" y="0"/>
          <a:chExt cx="0" cy="0"/>
        </a:xfrm>
      </p:grpSpPr>
      <p:pic>
        <p:nvPicPr>
          <p:cNvPr id="272" name="White Background.png" descr="White Background.png"/>
          <p:cNvPicPr>
            <a:picLocks noChangeAspect="1"/>
          </p:cNvPicPr>
          <p:nvPr/>
        </p:nvPicPr>
        <p:blipFill>
          <a:blip r:embed="rId2" cstate="screen">
            <a:alphaModFix amt="82939"/>
            <a:extLst>
              <a:ext uri="{28A0092B-C50C-407E-A947-70E740481C1C}">
                <a14:useLocalDpi xmlns:a14="http://schemas.microsoft.com/office/drawing/2010/main"/>
              </a:ext>
            </a:extLst>
          </a:blip>
          <a:srcRect/>
          <a:stretch>
            <a:fillRect/>
          </a:stretch>
        </p:blipFill>
        <p:spPr>
          <a:xfrm>
            <a:off x="0" y="-14534"/>
            <a:ext cx="12192000" cy="6887067"/>
          </a:xfrm>
          <a:prstGeom prst="rect">
            <a:avLst/>
          </a:prstGeom>
          <a:ln w="12700">
            <a:miter lim="400000"/>
          </a:ln>
        </p:spPr>
      </p:pic>
      <p:sp>
        <p:nvSpPr>
          <p:cNvPr id="273" name="Slide Number"/>
          <p:cNvSpPr txBox="1">
            <a:spLocks noGrp="1"/>
          </p:cNvSpPr>
          <p:nvPr>
            <p:ph type="sldNum" sz="quarter" idx="2"/>
          </p:nvPr>
        </p:nvSpPr>
        <p:spPr>
          <a:xfrm>
            <a:off x="460109" y="6282299"/>
            <a:ext cx="282128" cy="276999"/>
          </a:xfrm>
          <a:prstGeom prst="rect">
            <a:avLst/>
          </a:prstGeom>
        </p:spPr>
        <p:txBody>
          <a:bodyPr/>
          <a:lstStyle/>
          <a:p>
            <a:fld id="{86CB4B4D-7CA3-9044-876B-883B54F8677D}" type="slidenum">
              <a:rPr/>
              <a:t>‹#›</a:t>
            </a:fld>
            <a:endParaRPr/>
          </a:p>
        </p:txBody>
      </p:sp>
      <p:pic>
        <p:nvPicPr>
          <p:cNvPr id="274" name="Picture 25" descr="Picture 25"/>
          <p:cNvPicPr>
            <a:picLocks noChangeAspect="1"/>
          </p:cNvPicPr>
          <p:nvPr/>
        </p:nvPicPr>
        <p:blipFill>
          <a:blip r:embed="rId3">
            <a:extLst/>
          </a:blip>
          <a:stretch>
            <a:fillRect/>
          </a:stretch>
        </p:blipFill>
        <p:spPr>
          <a:xfrm>
            <a:off x="7592099" y="665021"/>
            <a:ext cx="3132191" cy="5492059"/>
          </a:xfrm>
          <a:prstGeom prst="rect">
            <a:avLst/>
          </a:prstGeom>
          <a:ln w="12700">
            <a:miter lim="400000"/>
          </a:ln>
        </p:spPr>
      </p:pic>
      <p:sp>
        <p:nvSpPr>
          <p:cNvPr id="275" name="Picture Placeholder 11"/>
          <p:cNvSpPr>
            <a:spLocks noGrp="1"/>
          </p:cNvSpPr>
          <p:nvPr>
            <p:ph type="pic" sz="quarter" idx="13"/>
          </p:nvPr>
        </p:nvSpPr>
        <p:spPr>
          <a:xfrm>
            <a:off x="8023994" y="1398812"/>
            <a:ext cx="2259065" cy="4015472"/>
          </a:xfrm>
          <a:prstGeom prst="rect">
            <a:avLst/>
          </a:prstGeom>
          <a:ln w="12700"/>
        </p:spPr>
        <p:txBody>
          <a:bodyPr lIns="91439" tIns="45719" rIns="91439" bIns="45719"/>
          <a:lstStyle/>
          <a:p>
            <a:endParaRPr/>
          </a:p>
        </p:txBody>
      </p:sp>
      <p:sp>
        <p:nvSpPr>
          <p:cNvPr id="276" name="Title Text"/>
          <p:cNvSpPr txBox="1">
            <a:spLocks noGrp="1"/>
          </p:cNvSpPr>
          <p:nvPr>
            <p:ph type="title"/>
          </p:nvPr>
        </p:nvSpPr>
        <p:spPr>
          <a:xfrm>
            <a:off x="304799" y="231647"/>
            <a:ext cx="5974080" cy="313343"/>
          </a:xfrm>
          <a:prstGeom prst="rect">
            <a:avLst/>
          </a:prstGeom>
        </p:spPr>
        <p:txBody>
          <a:bodyPr/>
          <a:lstStyle>
            <a:lvl1pPr>
              <a:lnSpc>
                <a:spcPct val="100000"/>
              </a:lnSpc>
            </a:lvl1pPr>
          </a:lstStyle>
          <a:p>
            <a:r>
              <a:t>Title Text</a:t>
            </a:r>
          </a:p>
        </p:txBody>
      </p:sp>
      <p:sp>
        <p:nvSpPr>
          <p:cNvPr id="277" name="Straight Connector 11"/>
          <p:cNvSpPr/>
          <p:nvPr/>
        </p:nvSpPr>
        <p:spPr>
          <a:xfrm>
            <a:off x="304800" y="653249"/>
            <a:ext cx="11584521" cy="0"/>
          </a:xfrm>
          <a:prstGeom prst="line">
            <a:avLst/>
          </a:prstGeom>
          <a:ln w="12700">
            <a:solidFill>
              <a:srgbClr val="E1E1E1"/>
            </a:solidFill>
          </a:ln>
        </p:spPr>
        <p:txBody>
          <a:bodyPr lIns="60959" tIns="60959" rIns="60959" bIns="60959"/>
          <a:lstStyle/>
          <a:p>
            <a:endParaRPr sz="675"/>
          </a:p>
        </p:txBody>
      </p:sp>
    </p:spTree>
    <p:extLst>
      <p:ext uri="{BB962C8B-B14F-4D97-AF65-F5344CB8AC3E}">
        <p14:creationId xmlns:p14="http://schemas.microsoft.com/office/powerpoint/2010/main" val="170882315"/>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reserve="1">
  <p:cSld name="Content + 2 iPhones">
    <p:bg>
      <p:bgPr>
        <a:solidFill>
          <a:srgbClr val="FFFFFF"/>
        </a:solidFill>
        <a:effectLst/>
      </p:bgPr>
    </p:bg>
    <p:spTree>
      <p:nvGrpSpPr>
        <p:cNvPr id="1" name=""/>
        <p:cNvGrpSpPr/>
        <p:nvPr/>
      </p:nvGrpSpPr>
      <p:grpSpPr>
        <a:xfrm>
          <a:off x="0" y="0"/>
          <a:ext cx="0" cy="0"/>
          <a:chOff x="0" y="0"/>
          <a:chExt cx="0" cy="0"/>
        </a:xfrm>
      </p:grpSpPr>
      <p:pic>
        <p:nvPicPr>
          <p:cNvPr id="284" name="White Background.png" descr="White Background.png"/>
          <p:cNvPicPr>
            <a:picLocks noChangeAspect="1"/>
          </p:cNvPicPr>
          <p:nvPr/>
        </p:nvPicPr>
        <p:blipFill>
          <a:blip r:embed="rId2" cstate="screen">
            <a:alphaModFix amt="82939"/>
            <a:extLst>
              <a:ext uri="{28A0092B-C50C-407E-A947-70E740481C1C}">
                <a14:useLocalDpi xmlns:a14="http://schemas.microsoft.com/office/drawing/2010/main"/>
              </a:ext>
            </a:extLst>
          </a:blip>
          <a:srcRect/>
          <a:stretch>
            <a:fillRect/>
          </a:stretch>
        </p:blipFill>
        <p:spPr>
          <a:xfrm>
            <a:off x="0" y="-14534"/>
            <a:ext cx="12192000" cy="6887067"/>
          </a:xfrm>
          <a:prstGeom prst="rect">
            <a:avLst/>
          </a:prstGeom>
          <a:ln w="12700">
            <a:miter lim="400000"/>
          </a:ln>
        </p:spPr>
      </p:pic>
      <p:sp>
        <p:nvSpPr>
          <p:cNvPr id="285" name="Slide Number"/>
          <p:cNvSpPr txBox="1">
            <a:spLocks noGrp="1"/>
          </p:cNvSpPr>
          <p:nvPr>
            <p:ph type="sldNum" sz="quarter" idx="2"/>
          </p:nvPr>
        </p:nvSpPr>
        <p:spPr>
          <a:xfrm>
            <a:off x="460109" y="6282299"/>
            <a:ext cx="282128" cy="276999"/>
          </a:xfrm>
          <a:prstGeom prst="rect">
            <a:avLst/>
          </a:prstGeom>
        </p:spPr>
        <p:txBody>
          <a:bodyPr/>
          <a:lstStyle/>
          <a:p>
            <a:fld id="{86CB4B4D-7CA3-9044-876B-883B54F8677D}" type="slidenum">
              <a:rPr/>
              <a:t>‹#›</a:t>
            </a:fld>
            <a:endParaRPr/>
          </a:p>
        </p:txBody>
      </p:sp>
      <p:pic>
        <p:nvPicPr>
          <p:cNvPr id="286" name="Picture 9" descr="Picture 9"/>
          <p:cNvPicPr>
            <a:picLocks noChangeAspect="1"/>
          </p:cNvPicPr>
          <p:nvPr/>
        </p:nvPicPr>
        <p:blipFill>
          <a:blip r:embed="rId3">
            <a:extLst/>
          </a:blip>
          <a:stretch>
            <a:fillRect/>
          </a:stretch>
        </p:blipFill>
        <p:spPr>
          <a:xfrm>
            <a:off x="6224691" y="665021"/>
            <a:ext cx="3132192" cy="5492059"/>
          </a:xfrm>
          <a:prstGeom prst="rect">
            <a:avLst/>
          </a:prstGeom>
          <a:ln w="12700">
            <a:miter lim="400000"/>
          </a:ln>
        </p:spPr>
      </p:pic>
      <p:sp>
        <p:nvSpPr>
          <p:cNvPr id="287" name="Picture Placeholder 11"/>
          <p:cNvSpPr>
            <a:spLocks noGrp="1"/>
          </p:cNvSpPr>
          <p:nvPr>
            <p:ph type="pic" sz="quarter" idx="13"/>
          </p:nvPr>
        </p:nvSpPr>
        <p:spPr>
          <a:xfrm>
            <a:off x="6656586" y="1398812"/>
            <a:ext cx="2259065" cy="4015472"/>
          </a:xfrm>
          <a:prstGeom prst="rect">
            <a:avLst/>
          </a:prstGeom>
          <a:ln w="12700"/>
        </p:spPr>
        <p:txBody>
          <a:bodyPr lIns="91439" tIns="45719" rIns="91439" bIns="45719"/>
          <a:lstStyle/>
          <a:p>
            <a:endParaRPr/>
          </a:p>
        </p:txBody>
      </p:sp>
      <p:sp>
        <p:nvSpPr>
          <p:cNvPr id="288" name="Title Text"/>
          <p:cNvSpPr txBox="1">
            <a:spLocks noGrp="1"/>
          </p:cNvSpPr>
          <p:nvPr>
            <p:ph type="title"/>
          </p:nvPr>
        </p:nvSpPr>
        <p:spPr>
          <a:xfrm>
            <a:off x="304799" y="231647"/>
            <a:ext cx="5974080" cy="313343"/>
          </a:xfrm>
          <a:prstGeom prst="rect">
            <a:avLst/>
          </a:prstGeom>
        </p:spPr>
        <p:txBody>
          <a:bodyPr/>
          <a:lstStyle>
            <a:lvl1pPr>
              <a:lnSpc>
                <a:spcPct val="100000"/>
              </a:lnSpc>
            </a:lvl1pPr>
          </a:lstStyle>
          <a:p>
            <a:r>
              <a:t>Title Text</a:t>
            </a:r>
          </a:p>
        </p:txBody>
      </p:sp>
      <p:pic>
        <p:nvPicPr>
          <p:cNvPr id="289" name="Picture 13" descr="Picture 13"/>
          <p:cNvPicPr>
            <a:picLocks noChangeAspect="1"/>
          </p:cNvPicPr>
          <p:nvPr/>
        </p:nvPicPr>
        <p:blipFill>
          <a:blip r:embed="rId3">
            <a:extLst/>
          </a:blip>
          <a:stretch>
            <a:fillRect/>
          </a:stretch>
        </p:blipFill>
        <p:spPr>
          <a:xfrm>
            <a:off x="9032717" y="665021"/>
            <a:ext cx="3132191" cy="5492059"/>
          </a:xfrm>
          <a:prstGeom prst="rect">
            <a:avLst/>
          </a:prstGeom>
          <a:ln w="12700">
            <a:miter lim="400000"/>
          </a:ln>
        </p:spPr>
      </p:pic>
      <p:sp>
        <p:nvSpPr>
          <p:cNvPr id="290" name="Picture Placeholder 11"/>
          <p:cNvSpPr>
            <a:spLocks noGrp="1"/>
          </p:cNvSpPr>
          <p:nvPr>
            <p:ph type="pic" sz="quarter" idx="14"/>
          </p:nvPr>
        </p:nvSpPr>
        <p:spPr>
          <a:xfrm>
            <a:off x="9464612" y="1398812"/>
            <a:ext cx="2259065" cy="4015472"/>
          </a:xfrm>
          <a:prstGeom prst="rect">
            <a:avLst/>
          </a:prstGeom>
          <a:ln w="12700"/>
        </p:spPr>
        <p:txBody>
          <a:bodyPr lIns="91439" tIns="45719" rIns="91439" bIns="45719"/>
          <a:lstStyle/>
          <a:p>
            <a:endParaRPr/>
          </a:p>
        </p:txBody>
      </p:sp>
      <p:sp>
        <p:nvSpPr>
          <p:cNvPr id="291" name="Straight Connector 11"/>
          <p:cNvSpPr/>
          <p:nvPr/>
        </p:nvSpPr>
        <p:spPr>
          <a:xfrm>
            <a:off x="304800" y="653249"/>
            <a:ext cx="11584521" cy="0"/>
          </a:xfrm>
          <a:prstGeom prst="line">
            <a:avLst/>
          </a:prstGeom>
          <a:ln w="12700">
            <a:solidFill>
              <a:srgbClr val="E1E1E1"/>
            </a:solidFill>
          </a:ln>
        </p:spPr>
        <p:txBody>
          <a:bodyPr lIns="60959" tIns="60959" rIns="60959" bIns="60959"/>
          <a:lstStyle/>
          <a:p>
            <a:endParaRPr sz="675"/>
          </a:p>
        </p:txBody>
      </p:sp>
    </p:spTree>
    <p:extLst>
      <p:ext uri="{BB962C8B-B14F-4D97-AF65-F5344CB8AC3E}">
        <p14:creationId xmlns:p14="http://schemas.microsoft.com/office/powerpoint/2010/main" val="3245780883"/>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reserve="1">
  <p:cSld name="Content + 2 iPhones Center">
    <p:bg>
      <p:bgPr>
        <a:solidFill>
          <a:srgbClr val="FFFFFF"/>
        </a:solidFill>
        <a:effectLst/>
      </p:bgPr>
    </p:bg>
    <p:spTree>
      <p:nvGrpSpPr>
        <p:cNvPr id="1" name=""/>
        <p:cNvGrpSpPr/>
        <p:nvPr/>
      </p:nvGrpSpPr>
      <p:grpSpPr>
        <a:xfrm>
          <a:off x="0" y="0"/>
          <a:ext cx="0" cy="0"/>
          <a:chOff x="0" y="0"/>
          <a:chExt cx="0" cy="0"/>
        </a:xfrm>
      </p:grpSpPr>
      <p:pic>
        <p:nvPicPr>
          <p:cNvPr id="298" name="White Background.png" descr="White Background.png"/>
          <p:cNvPicPr>
            <a:picLocks noChangeAspect="1"/>
          </p:cNvPicPr>
          <p:nvPr/>
        </p:nvPicPr>
        <p:blipFill>
          <a:blip r:embed="rId2" cstate="screen">
            <a:alphaModFix amt="82939"/>
            <a:extLst>
              <a:ext uri="{28A0092B-C50C-407E-A947-70E740481C1C}">
                <a14:useLocalDpi xmlns:a14="http://schemas.microsoft.com/office/drawing/2010/main"/>
              </a:ext>
            </a:extLst>
          </a:blip>
          <a:srcRect/>
          <a:stretch>
            <a:fillRect/>
          </a:stretch>
        </p:blipFill>
        <p:spPr>
          <a:xfrm>
            <a:off x="0" y="-14534"/>
            <a:ext cx="12192000" cy="6887067"/>
          </a:xfrm>
          <a:prstGeom prst="rect">
            <a:avLst/>
          </a:prstGeom>
          <a:ln w="12700">
            <a:miter lim="400000"/>
          </a:ln>
        </p:spPr>
      </p:pic>
      <p:sp>
        <p:nvSpPr>
          <p:cNvPr id="299" name="Slide Number"/>
          <p:cNvSpPr txBox="1">
            <a:spLocks noGrp="1"/>
          </p:cNvSpPr>
          <p:nvPr>
            <p:ph type="sldNum" sz="quarter" idx="2"/>
          </p:nvPr>
        </p:nvSpPr>
        <p:spPr>
          <a:xfrm>
            <a:off x="460109" y="6282299"/>
            <a:ext cx="282128" cy="276999"/>
          </a:xfrm>
          <a:prstGeom prst="rect">
            <a:avLst/>
          </a:prstGeom>
        </p:spPr>
        <p:txBody>
          <a:bodyPr/>
          <a:lstStyle/>
          <a:p>
            <a:fld id="{86CB4B4D-7CA3-9044-876B-883B54F8677D}" type="slidenum">
              <a:rPr/>
              <a:t>‹#›</a:t>
            </a:fld>
            <a:endParaRPr/>
          </a:p>
        </p:txBody>
      </p:sp>
      <p:pic>
        <p:nvPicPr>
          <p:cNvPr id="300" name="Picture 19" descr="Picture 19"/>
          <p:cNvPicPr>
            <a:picLocks noChangeAspect="1"/>
          </p:cNvPicPr>
          <p:nvPr/>
        </p:nvPicPr>
        <p:blipFill>
          <a:blip r:embed="rId3">
            <a:extLst/>
          </a:blip>
          <a:stretch>
            <a:fillRect/>
          </a:stretch>
        </p:blipFill>
        <p:spPr>
          <a:xfrm>
            <a:off x="3216875" y="1010818"/>
            <a:ext cx="2992347" cy="5246855"/>
          </a:xfrm>
          <a:prstGeom prst="rect">
            <a:avLst/>
          </a:prstGeom>
          <a:ln w="12700">
            <a:miter lim="400000"/>
          </a:ln>
        </p:spPr>
      </p:pic>
      <p:pic>
        <p:nvPicPr>
          <p:cNvPr id="301" name="Picture 21" descr="Picture 21"/>
          <p:cNvPicPr>
            <a:picLocks noChangeAspect="1"/>
          </p:cNvPicPr>
          <p:nvPr/>
        </p:nvPicPr>
        <p:blipFill>
          <a:blip r:embed="rId3">
            <a:extLst/>
          </a:blip>
          <a:stretch>
            <a:fillRect/>
          </a:stretch>
        </p:blipFill>
        <p:spPr>
          <a:xfrm>
            <a:off x="5988079" y="1010818"/>
            <a:ext cx="2992348" cy="5246855"/>
          </a:xfrm>
          <a:prstGeom prst="rect">
            <a:avLst/>
          </a:prstGeom>
          <a:ln w="12700">
            <a:miter lim="400000"/>
          </a:ln>
        </p:spPr>
      </p:pic>
      <p:sp>
        <p:nvSpPr>
          <p:cNvPr id="302" name="Picture Placeholder 11"/>
          <p:cNvSpPr>
            <a:spLocks noGrp="1"/>
          </p:cNvSpPr>
          <p:nvPr>
            <p:ph type="pic" sz="quarter" idx="13"/>
          </p:nvPr>
        </p:nvSpPr>
        <p:spPr>
          <a:xfrm>
            <a:off x="3635669" y="1719713"/>
            <a:ext cx="2152323" cy="3821307"/>
          </a:xfrm>
          <a:prstGeom prst="rect">
            <a:avLst/>
          </a:prstGeom>
          <a:ln w="12700"/>
        </p:spPr>
        <p:txBody>
          <a:bodyPr lIns="91439" tIns="45719" rIns="91439" bIns="45719"/>
          <a:lstStyle/>
          <a:p>
            <a:endParaRPr/>
          </a:p>
        </p:txBody>
      </p:sp>
      <p:sp>
        <p:nvSpPr>
          <p:cNvPr id="303" name="Picture Placeholder 11"/>
          <p:cNvSpPr>
            <a:spLocks noGrp="1"/>
          </p:cNvSpPr>
          <p:nvPr>
            <p:ph type="pic" sz="quarter" idx="14"/>
          </p:nvPr>
        </p:nvSpPr>
        <p:spPr>
          <a:xfrm>
            <a:off x="6407747" y="1719713"/>
            <a:ext cx="2152324" cy="3821307"/>
          </a:xfrm>
          <a:prstGeom prst="rect">
            <a:avLst/>
          </a:prstGeom>
          <a:ln w="12700"/>
        </p:spPr>
        <p:txBody>
          <a:bodyPr lIns="91439" tIns="45719" rIns="91439" bIns="45719"/>
          <a:lstStyle/>
          <a:p>
            <a:endParaRPr/>
          </a:p>
        </p:txBody>
      </p:sp>
      <p:sp>
        <p:nvSpPr>
          <p:cNvPr id="304" name="Title Text"/>
          <p:cNvSpPr txBox="1">
            <a:spLocks noGrp="1"/>
          </p:cNvSpPr>
          <p:nvPr>
            <p:ph type="title"/>
          </p:nvPr>
        </p:nvSpPr>
        <p:spPr>
          <a:xfrm>
            <a:off x="304799" y="231647"/>
            <a:ext cx="5974080" cy="313343"/>
          </a:xfrm>
          <a:prstGeom prst="rect">
            <a:avLst/>
          </a:prstGeom>
        </p:spPr>
        <p:txBody>
          <a:bodyPr/>
          <a:lstStyle>
            <a:lvl1pPr>
              <a:lnSpc>
                <a:spcPct val="100000"/>
              </a:lnSpc>
            </a:lvl1pPr>
          </a:lstStyle>
          <a:p>
            <a:r>
              <a:t>Title Text</a:t>
            </a:r>
          </a:p>
        </p:txBody>
      </p:sp>
      <p:sp>
        <p:nvSpPr>
          <p:cNvPr id="305" name="Straight Connector 11"/>
          <p:cNvSpPr/>
          <p:nvPr/>
        </p:nvSpPr>
        <p:spPr>
          <a:xfrm>
            <a:off x="304800" y="653249"/>
            <a:ext cx="11584521" cy="0"/>
          </a:xfrm>
          <a:prstGeom prst="line">
            <a:avLst/>
          </a:prstGeom>
          <a:ln w="12700">
            <a:solidFill>
              <a:srgbClr val="E1E1E1"/>
            </a:solidFill>
          </a:ln>
        </p:spPr>
        <p:txBody>
          <a:bodyPr lIns="60959" tIns="60959" rIns="60959" bIns="60959"/>
          <a:lstStyle/>
          <a:p>
            <a:endParaRPr sz="675"/>
          </a:p>
        </p:txBody>
      </p:sp>
    </p:spTree>
    <p:extLst>
      <p:ext uri="{BB962C8B-B14F-4D97-AF65-F5344CB8AC3E}">
        <p14:creationId xmlns:p14="http://schemas.microsoft.com/office/powerpoint/2010/main" val="2897421496"/>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reserve="1">
  <p:cSld name="Content + iPhone and iPad">
    <p:bg>
      <p:bgPr>
        <a:solidFill>
          <a:srgbClr val="FFFFFF"/>
        </a:solidFill>
        <a:effectLst/>
      </p:bgPr>
    </p:bg>
    <p:spTree>
      <p:nvGrpSpPr>
        <p:cNvPr id="1" name=""/>
        <p:cNvGrpSpPr/>
        <p:nvPr/>
      </p:nvGrpSpPr>
      <p:grpSpPr>
        <a:xfrm>
          <a:off x="0" y="0"/>
          <a:ext cx="0" cy="0"/>
          <a:chOff x="0" y="0"/>
          <a:chExt cx="0" cy="0"/>
        </a:xfrm>
      </p:grpSpPr>
      <p:pic>
        <p:nvPicPr>
          <p:cNvPr id="312" name="White Background.png" descr="White Background.png"/>
          <p:cNvPicPr>
            <a:picLocks noChangeAspect="1"/>
          </p:cNvPicPr>
          <p:nvPr/>
        </p:nvPicPr>
        <p:blipFill>
          <a:blip r:embed="rId2" cstate="screen">
            <a:alphaModFix amt="82939"/>
            <a:extLst>
              <a:ext uri="{28A0092B-C50C-407E-A947-70E740481C1C}">
                <a14:useLocalDpi xmlns:a14="http://schemas.microsoft.com/office/drawing/2010/main"/>
              </a:ext>
            </a:extLst>
          </a:blip>
          <a:srcRect/>
          <a:stretch>
            <a:fillRect/>
          </a:stretch>
        </p:blipFill>
        <p:spPr>
          <a:xfrm>
            <a:off x="0" y="-14534"/>
            <a:ext cx="12192000" cy="6887067"/>
          </a:xfrm>
          <a:prstGeom prst="rect">
            <a:avLst/>
          </a:prstGeom>
          <a:ln w="12700">
            <a:miter lim="400000"/>
          </a:ln>
        </p:spPr>
      </p:pic>
      <p:pic>
        <p:nvPicPr>
          <p:cNvPr id="313" name="Picture 24" descr="Picture 24"/>
          <p:cNvPicPr>
            <a:picLocks noChangeAspect="1"/>
          </p:cNvPicPr>
          <p:nvPr/>
        </p:nvPicPr>
        <p:blipFill>
          <a:blip r:embed="rId3">
            <a:extLst/>
          </a:blip>
          <a:stretch>
            <a:fillRect/>
          </a:stretch>
        </p:blipFill>
        <p:spPr>
          <a:xfrm>
            <a:off x="5085565" y="1084431"/>
            <a:ext cx="7253643" cy="5387039"/>
          </a:xfrm>
          <a:prstGeom prst="rect">
            <a:avLst/>
          </a:prstGeom>
          <a:ln w="12700">
            <a:miter lim="400000"/>
          </a:ln>
        </p:spPr>
      </p:pic>
      <p:sp>
        <p:nvSpPr>
          <p:cNvPr id="314" name="Picture Placeholder 11"/>
          <p:cNvSpPr>
            <a:spLocks noGrp="1"/>
          </p:cNvSpPr>
          <p:nvPr>
            <p:ph type="pic" sz="half" idx="13"/>
          </p:nvPr>
        </p:nvSpPr>
        <p:spPr>
          <a:xfrm>
            <a:off x="6110568" y="1827700"/>
            <a:ext cx="5207221" cy="3902879"/>
          </a:xfrm>
          <a:prstGeom prst="rect">
            <a:avLst/>
          </a:prstGeom>
          <a:ln w="12700"/>
        </p:spPr>
        <p:txBody>
          <a:bodyPr lIns="91439" tIns="45719" rIns="91439" bIns="45719"/>
          <a:lstStyle/>
          <a:p>
            <a:endParaRPr/>
          </a:p>
        </p:txBody>
      </p:sp>
      <p:sp>
        <p:nvSpPr>
          <p:cNvPr id="315" name="Slide Number"/>
          <p:cNvSpPr txBox="1">
            <a:spLocks noGrp="1"/>
          </p:cNvSpPr>
          <p:nvPr>
            <p:ph type="sldNum" sz="quarter" idx="2"/>
          </p:nvPr>
        </p:nvSpPr>
        <p:spPr>
          <a:xfrm>
            <a:off x="460109" y="6282299"/>
            <a:ext cx="282128" cy="276999"/>
          </a:xfrm>
          <a:prstGeom prst="rect">
            <a:avLst/>
          </a:prstGeom>
        </p:spPr>
        <p:txBody>
          <a:bodyPr/>
          <a:lstStyle/>
          <a:p>
            <a:fld id="{86CB4B4D-7CA3-9044-876B-883B54F8677D}" type="slidenum">
              <a:rPr/>
              <a:t>‹#›</a:t>
            </a:fld>
            <a:endParaRPr/>
          </a:p>
        </p:txBody>
      </p:sp>
      <p:pic>
        <p:nvPicPr>
          <p:cNvPr id="316" name="Picture 22" descr="Picture 22"/>
          <p:cNvPicPr>
            <a:picLocks noChangeAspect="1"/>
          </p:cNvPicPr>
          <p:nvPr/>
        </p:nvPicPr>
        <p:blipFill>
          <a:blip r:embed="rId4">
            <a:extLst/>
          </a:blip>
          <a:stretch>
            <a:fillRect/>
          </a:stretch>
        </p:blipFill>
        <p:spPr>
          <a:xfrm>
            <a:off x="3741345" y="2557423"/>
            <a:ext cx="2185747" cy="3832540"/>
          </a:xfrm>
          <a:prstGeom prst="rect">
            <a:avLst/>
          </a:prstGeom>
          <a:ln w="12700">
            <a:miter lim="400000"/>
          </a:ln>
        </p:spPr>
      </p:pic>
      <p:sp>
        <p:nvSpPr>
          <p:cNvPr id="317" name="Picture Placeholder 11"/>
          <p:cNvSpPr>
            <a:spLocks noGrp="1"/>
          </p:cNvSpPr>
          <p:nvPr>
            <p:ph type="pic" sz="quarter" idx="14"/>
          </p:nvPr>
        </p:nvSpPr>
        <p:spPr>
          <a:xfrm>
            <a:off x="4047655" y="3078488"/>
            <a:ext cx="1571835" cy="2793925"/>
          </a:xfrm>
          <a:prstGeom prst="rect">
            <a:avLst/>
          </a:prstGeom>
          <a:ln w="12700"/>
        </p:spPr>
        <p:txBody>
          <a:bodyPr lIns="91439" tIns="45719" rIns="91439" bIns="45719"/>
          <a:lstStyle/>
          <a:p>
            <a:endParaRPr/>
          </a:p>
        </p:txBody>
      </p:sp>
      <p:sp>
        <p:nvSpPr>
          <p:cNvPr id="318" name="Straight Connector 11"/>
          <p:cNvSpPr/>
          <p:nvPr/>
        </p:nvSpPr>
        <p:spPr>
          <a:xfrm>
            <a:off x="304800" y="653249"/>
            <a:ext cx="11584521" cy="0"/>
          </a:xfrm>
          <a:prstGeom prst="line">
            <a:avLst/>
          </a:prstGeom>
          <a:ln w="12700">
            <a:solidFill>
              <a:srgbClr val="E1E1E1"/>
            </a:solidFill>
          </a:ln>
        </p:spPr>
        <p:txBody>
          <a:bodyPr lIns="60959" tIns="60959" rIns="60959" bIns="60959"/>
          <a:lstStyle/>
          <a:p>
            <a:endParaRPr sz="675"/>
          </a:p>
        </p:txBody>
      </p:sp>
      <p:sp>
        <p:nvSpPr>
          <p:cNvPr id="319" name="Title Text"/>
          <p:cNvSpPr txBox="1">
            <a:spLocks noGrp="1"/>
          </p:cNvSpPr>
          <p:nvPr>
            <p:ph type="title"/>
          </p:nvPr>
        </p:nvSpPr>
        <p:spPr>
          <a:xfrm>
            <a:off x="304799" y="231650"/>
            <a:ext cx="5974080" cy="313343"/>
          </a:xfrm>
          <a:prstGeom prst="rect">
            <a:avLst/>
          </a:prstGeom>
        </p:spPr>
        <p:txBody>
          <a:bodyPr/>
          <a:lstStyle/>
          <a:p>
            <a:r>
              <a:t>Title Text</a:t>
            </a:r>
          </a:p>
        </p:txBody>
      </p:sp>
    </p:spTree>
    <p:extLst>
      <p:ext uri="{BB962C8B-B14F-4D97-AF65-F5344CB8AC3E}">
        <p14:creationId xmlns:p14="http://schemas.microsoft.com/office/powerpoint/2010/main" val="1235772832"/>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reserve="1">
  <p:cSld name="Content + iPad">
    <p:bg>
      <p:bgPr>
        <a:solidFill>
          <a:srgbClr val="FFFFFF"/>
        </a:solidFill>
        <a:effectLst/>
      </p:bgPr>
    </p:bg>
    <p:spTree>
      <p:nvGrpSpPr>
        <p:cNvPr id="1" name=""/>
        <p:cNvGrpSpPr/>
        <p:nvPr/>
      </p:nvGrpSpPr>
      <p:grpSpPr>
        <a:xfrm>
          <a:off x="0" y="0"/>
          <a:ext cx="0" cy="0"/>
          <a:chOff x="0" y="0"/>
          <a:chExt cx="0" cy="0"/>
        </a:xfrm>
      </p:grpSpPr>
      <p:pic>
        <p:nvPicPr>
          <p:cNvPr id="326" name="White Background.png" descr="White Background.png"/>
          <p:cNvPicPr>
            <a:picLocks noChangeAspect="1"/>
          </p:cNvPicPr>
          <p:nvPr/>
        </p:nvPicPr>
        <p:blipFill>
          <a:blip r:embed="rId2" cstate="screen">
            <a:alphaModFix amt="82939"/>
            <a:extLst>
              <a:ext uri="{28A0092B-C50C-407E-A947-70E740481C1C}">
                <a14:useLocalDpi xmlns:a14="http://schemas.microsoft.com/office/drawing/2010/main"/>
              </a:ext>
            </a:extLst>
          </a:blip>
          <a:srcRect/>
          <a:stretch>
            <a:fillRect/>
          </a:stretch>
        </p:blipFill>
        <p:spPr>
          <a:xfrm>
            <a:off x="0" y="-14534"/>
            <a:ext cx="12192000" cy="6887067"/>
          </a:xfrm>
          <a:prstGeom prst="rect">
            <a:avLst/>
          </a:prstGeom>
          <a:ln w="12700">
            <a:miter lim="400000"/>
          </a:ln>
        </p:spPr>
      </p:pic>
      <p:sp>
        <p:nvSpPr>
          <p:cNvPr id="327" name="Slide Number"/>
          <p:cNvSpPr txBox="1">
            <a:spLocks noGrp="1"/>
          </p:cNvSpPr>
          <p:nvPr>
            <p:ph type="sldNum" sz="quarter" idx="2"/>
          </p:nvPr>
        </p:nvSpPr>
        <p:spPr>
          <a:xfrm>
            <a:off x="460109" y="6282299"/>
            <a:ext cx="282128" cy="276999"/>
          </a:xfrm>
          <a:prstGeom prst="rect">
            <a:avLst/>
          </a:prstGeom>
        </p:spPr>
        <p:txBody>
          <a:bodyPr/>
          <a:lstStyle/>
          <a:p>
            <a:fld id="{86CB4B4D-7CA3-9044-876B-883B54F8677D}" type="slidenum">
              <a:rPr/>
              <a:t>‹#›</a:t>
            </a:fld>
            <a:endParaRPr/>
          </a:p>
        </p:txBody>
      </p:sp>
      <p:pic>
        <p:nvPicPr>
          <p:cNvPr id="328" name="Picture 13" descr="Picture 13"/>
          <p:cNvPicPr>
            <a:picLocks noChangeAspect="1"/>
          </p:cNvPicPr>
          <p:nvPr/>
        </p:nvPicPr>
        <p:blipFill>
          <a:blip r:embed="rId3">
            <a:extLst/>
          </a:blip>
          <a:stretch>
            <a:fillRect/>
          </a:stretch>
        </p:blipFill>
        <p:spPr>
          <a:xfrm>
            <a:off x="5085565" y="1084431"/>
            <a:ext cx="7253643" cy="5387039"/>
          </a:xfrm>
          <a:prstGeom prst="rect">
            <a:avLst/>
          </a:prstGeom>
          <a:ln w="12700">
            <a:miter lim="400000"/>
          </a:ln>
        </p:spPr>
      </p:pic>
      <p:sp>
        <p:nvSpPr>
          <p:cNvPr id="329" name="Picture Placeholder 11"/>
          <p:cNvSpPr>
            <a:spLocks noGrp="1"/>
          </p:cNvSpPr>
          <p:nvPr>
            <p:ph type="pic" sz="half" idx="13"/>
          </p:nvPr>
        </p:nvSpPr>
        <p:spPr>
          <a:xfrm>
            <a:off x="6110568" y="1827700"/>
            <a:ext cx="5207221" cy="3902879"/>
          </a:xfrm>
          <a:prstGeom prst="rect">
            <a:avLst/>
          </a:prstGeom>
          <a:ln w="12700"/>
        </p:spPr>
        <p:txBody>
          <a:bodyPr lIns="91439" tIns="45719" rIns="91439" bIns="45719"/>
          <a:lstStyle/>
          <a:p>
            <a:endParaRPr/>
          </a:p>
        </p:txBody>
      </p:sp>
      <p:sp>
        <p:nvSpPr>
          <p:cNvPr id="330" name="Title Text"/>
          <p:cNvSpPr txBox="1">
            <a:spLocks noGrp="1"/>
          </p:cNvSpPr>
          <p:nvPr>
            <p:ph type="title"/>
          </p:nvPr>
        </p:nvSpPr>
        <p:spPr>
          <a:xfrm>
            <a:off x="304799" y="174498"/>
            <a:ext cx="5974080" cy="313343"/>
          </a:xfrm>
          <a:prstGeom prst="rect">
            <a:avLst/>
          </a:prstGeom>
        </p:spPr>
        <p:txBody>
          <a:bodyPr>
            <a:noAutofit/>
          </a:bodyPr>
          <a:lstStyle>
            <a:lvl1pPr>
              <a:lnSpc>
                <a:spcPct val="100000"/>
              </a:lnSpc>
              <a:defRPr sz="2400"/>
            </a:lvl1pPr>
          </a:lstStyle>
          <a:p>
            <a:r>
              <a:t>Title Text</a:t>
            </a:r>
          </a:p>
        </p:txBody>
      </p:sp>
      <p:sp>
        <p:nvSpPr>
          <p:cNvPr id="8" name="Straight Connector 11">
            <a:extLst>
              <a:ext uri="{FF2B5EF4-FFF2-40B4-BE49-F238E27FC236}">
                <a16:creationId xmlns:a16="http://schemas.microsoft.com/office/drawing/2014/main" id="{44DA9517-AB3B-41E0-9554-3ED95DB9AFD7}"/>
              </a:ext>
            </a:extLst>
          </p:cNvPr>
          <p:cNvSpPr/>
          <p:nvPr userDrawn="1"/>
        </p:nvSpPr>
        <p:spPr>
          <a:xfrm>
            <a:off x="304799" y="823369"/>
            <a:ext cx="11584520" cy="0"/>
          </a:xfrm>
          <a:prstGeom prst="line">
            <a:avLst/>
          </a:prstGeom>
          <a:ln w="12700">
            <a:solidFill>
              <a:srgbClr val="E1E1E1"/>
            </a:solidFill>
          </a:ln>
        </p:spPr>
        <p:txBody>
          <a:bodyPr lIns="60959" tIns="60959" rIns="60959" bIns="60959"/>
          <a:lstStyle/>
          <a:p>
            <a:endParaRPr sz="675"/>
          </a:p>
        </p:txBody>
      </p:sp>
    </p:spTree>
    <p:extLst>
      <p:ext uri="{BB962C8B-B14F-4D97-AF65-F5344CB8AC3E}">
        <p14:creationId xmlns:p14="http://schemas.microsoft.com/office/powerpoint/2010/main" val="3016816758"/>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Title (above) + Text + 4 image">
    <p:bg>
      <p:bgPr>
        <a:solidFill>
          <a:srgbClr val="FFFFFF"/>
        </a:solidFill>
        <a:effectLst/>
      </p:bgPr>
    </p:bg>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xfrm>
            <a:off x="460109" y="6282299"/>
            <a:ext cx="282128" cy="276999"/>
          </a:xfrm>
          <a:prstGeom prst="rect">
            <a:avLst/>
          </a:prstGeom>
        </p:spPr>
        <p:txBody>
          <a:bodyPr/>
          <a:lstStyle/>
          <a:p>
            <a:fld id="{86CB4B4D-7CA3-9044-876B-883B54F8677D}" type="slidenum">
              <a:rPr/>
              <a:t>‹#›</a:t>
            </a:fld>
            <a:endParaRPr/>
          </a:p>
        </p:txBody>
      </p:sp>
      <p:sp>
        <p:nvSpPr>
          <p:cNvPr id="136" name="Body Level One…"/>
          <p:cNvSpPr txBox="1">
            <a:spLocks noGrp="1"/>
          </p:cNvSpPr>
          <p:nvPr>
            <p:ph type="body" sz="half" idx="1"/>
          </p:nvPr>
        </p:nvSpPr>
        <p:spPr>
          <a:xfrm>
            <a:off x="902208" y="1463040"/>
            <a:ext cx="4875264" cy="4559811"/>
          </a:xfrm>
          <a:prstGeom prst="rect">
            <a:avLst/>
          </a:prstGeom>
          <a:ln w="12700"/>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37" name="Picture Placeholder 8"/>
          <p:cNvSpPr>
            <a:spLocks noGrp="1"/>
          </p:cNvSpPr>
          <p:nvPr>
            <p:ph type="pic" sz="quarter" idx="13"/>
          </p:nvPr>
        </p:nvSpPr>
        <p:spPr>
          <a:xfrm>
            <a:off x="6195003" y="530560"/>
            <a:ext cx="2743203" cy="2743201"/>
          </a:xfrm>
          <a:prstGeom prst="rect">
            <a:avLst/>
          </a:prstGeom>
          <a:ln w="12700"/>
        </p:spPr>
        <p:txBody>
          <a:bodyPr lIns="91439" tIns="45719" rIns="91439" bIns="45719"/>
          <a:lstStyle/>
          <a:p>
            <a:endParaRPr/>
          </a:p>
        </p:txBody>
      </p:sp>
      <p:sp>
        <p:nvSpPr>
          <p:cNvPr id="138" name="Picture Placeholder 8"/>
          <p:cNvSpPr>
            <a:spLocks noGrp="1"/>
          </p:cNvSpPr>
          <p:nvPr>
            <p:ph type="pic" sz="quarter" idx="14"/>
          </p:nvPr>
        </p:nvSpPr>
        <p:spPr>
          <a:xfrm>
            <a:off x="9147525" y="530560"/>
            <a:ext cx="2743203" cy="2743201"/>
          </a:xfrm>
          <a:prstGeom prst="rect">
            <a:avLst/>
          </a:prstGeom>
          <a:ln w="12700"/>
        </p:spPr>
        <p:txBody>
          <a:bodyPr lIns="91439" tIns="45719" rIns="91439" bIns="45719"/>
          <a:lstStyle/>
          <a:p>
            <a:endParaRPr/>
          </a:p>
        </p:txBody>
      </p:sp>
      <p:sp>
        <p:nvSpPr>
          <p:cNvPr id="139" name="Picture Placeholder 8"/>
          <p:cNvSpPr>
            <a:spLocks noGrp="1"/>
          </p:cNvSpPr>
          <p:nvPr>
            <p:ph type="pic" sz="quarter" idx="15"/>
          </p:nvPr>
        </p:nvSpPr>
        <p:spPr>
          <a:xfrm>
            <a:off x="6195003" y="3476773"/>
            <a:ext cx="2743203" cy="2743203"/>
          </a:xfrm>
          <a:prstGeom prst="rect">
            <a:avLst/>
          </a:prstGeom>
          <a:ln w="12700"/>
        </p:spPr>
        <p:txBody>
          <a:bodyPr lIns="91439" tIns="45719" rIns="91439" bIns="45719"/>
          <a:lstStyle/>
          <a:p>
            <a:endParaRPr/>
          </a:p>
        </p:txBody>
      </p:sp>
      <p:sp>
        <p:nvSpPr>
          <p:cNvPr id="140" name="Picture Placeholder 8"/>
          <p:cNvSpPr>
            <a:spLocks noGrp="1"/>
          </p:cNvSpPr>
          <p:nvPr>
            <p:ph type="pic" sz="quarter" idx="16"/>
          </p:nvPr>
        </p:nvSpPr>
        <p:spPr>
          <a:xfrm>
            <a:off x="9147525" y="3476773"/>
            <a:ext cx="2743203" cy="2743203"/>
          </a:xfrm>
          <a:prstGeom prst="rect">
            <a:avLst/>
          </a:prstGeom>
          <a:ln w="12700"/>
        </p:spPr>
        <p:txBody>
          <a:bodyPr lIns="91439" tIns="45719" rIns="91439" bIns="45719"/>
          <a:lstStyle/>
          <a:p>
            <a:endParaRPr/>
          </a:p>
        </p:txBody>
      </p:sp>
      <p:sp>
        <p:nvSpPr>
          <p:cNvPr id="141" name="Title Text"/>
          <p:cNvSpPr txBox="1">
            <a:spLocks noGrp="1"/>
          </p:cNvSpPr>
          <p:nvPr>
            <p:ph type="title"/>
          </p:nvPr>
        </p:nvSpPr>
        <p:spPr>
          <a:xfrm>
            <a:off x="304800" y="229668"/>
            <a:ext cx="4360672" cy="315320"/>
          </a:xfrm>
          <a:prstGeom prst="rect">
            <a:avLst/>
          </a:prstGeom>
        </p:spPr>
        <p:txBody>
          <a:bodyPr/>
          <a:lstStyle>
            <a:lvl1pPr>
              <a:lnSpc>
                <a:spcPct val="100000"/>
              </a:lnSpc>
            </a:lvl1pPr>
          </a:lstStyle>
          <a:p>
            <a:r>
              <a:t>Title Text</a:t>
            </a:r>
          </a:p>
        </p:txBody>
      </p:sp>
      <p:sp>
        <p:nvSpPr>
          <p:cNvPr id="142" name="Straight Connector 11"/>
          <p:cNvSpPr/>
          <p:nvPr/>
        </p:nvSpPr>
        <p:spPr>
          <a:xfrm>
            <a:off x="304798" y="653249"/>
            <a:ext cx="5472673" cy="0"/>
          </a:xfrm>
          <a:prstGeom prst="line">
            <a:avLst/>
          </a:prstGeom>
          <a:ln w="12700">
            <a:solidFill>
              <a:srgbClr val="E1E1E1"/>
            </a:solidFill>
          </a:ln>
        </p:spPr>
        <p:txBody>
          <a:bodyPr lIns="60959" tIns="60959" rIns="60959" bIns="60959"/>
          <a:lstStyle/>
          <a:p>
            <a:endParaRPr sz="675"/>
          </a:p>
        </p:txBody>
      </p:sp>
    </p:spTree>
    <p:extLst>
      <p:ext uri="{BB962C8B-B14F-4D97-AF65-F5344CB8AC3E}">
        <p14:creationId xmlns:p14="http://schemas.microsoft.com/office/powerpoint/2010/main" val="2523556552"/>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White Blank">
    <p:bg>
      <p:bgPr>
        <a:solidFill>
          <a:schemeClr val="bg1"/>
        </a:solidFill>
        <a:effectLst/>
      </p:bgPr>
    </p:bg>
    <p:spTree>
      <p:nvGrpSpPr>
        <p:cNvPr id="1" name=""/>
        <p:cNvGrpSpPr/>
        <p:nvPr/>
      </p:nvGrpSpPr>
      <p:grpSpPr>
        <a:xfrm>
          <a:off x="0" y="0"/>
          <a:ext cx="0" cy="0"/>
          <a:chOff x="0" y="0"/>
          <a:chExt cx="0" cy="0"/>
        </a:xfrm>
      </p:grpSpPr>
      <p:sp>
        <p:nvSpPr>
          <p:cNvPr id="26" name="Shape 281"/>
          <p:cNvSpPr txBox="1">
            <a:spLocks/>
          </p:cNvSpPr>
          <p:nvPr userDrawn="1"/>
        </p:nvSpPr>
        <p:spPr>
          <a:xfrm>
            <a:off x="11788636" y="374652"/>
            <a:ext cx="65" cy="27629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r" defTabSz="825500">
              <a:lnSpc>
                <a:spcPts val="2600"/>
              </a:lnSpc>
              <a:defRPr sz="2200">
                <a:solidFill>
                  <a:srgbClr val="6B6B6E"/>
                </a:solidFill>
                <a:latin typeface="+mj-lt"/>
                <a:ea typeface="+mj-ea"/>
                <a:cs typeface="+mj-cs"/>
                <a:sym typeface="Avenir Medium"/>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a:defRPr sz="1800">
                <a:solidFill>
                  <a:srgbClr val="000000"/>
                </a:solidFill>
              </a:defRPr>
            </a:pPr>
            <a:endParaRPr lang="en-US" sz="900">
              <a:solidFill>
                <a:srgbClr val="1B2F7C"/>
              </a:solidFill>
              <a:latin typeface="Arial"/>
              <a:ea typeface="Arial"/>
              <a:cs typeface="Arial"/>
            </a:endParaRPr>
          </a:p>
        </p:txBody>
      </p:sp>
    </p:spTree>
    <p:extLst>
      <p:ext uri="{BB962C8B-B14F-4D97-AF65-F5344CB8AC3E}">
        <p14:creationId xmlns:p14="http://schemas.microsoft.com/office/powerpoint/2010/main" val="1102082814"/>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Title and Content copy 1">
    <p:spTree>
      <p:nvGrpSpPr>
        <p:cNvPr id="1" name="Shape 65"/>
        <p:cNvGrpSpPr/>
        <p:nvPr/>
      </p:nvGrpSpPr>
      <p:grpSpPr>
        <a:xfrm>
          <a:off x="0" y="0"/>
          <a:ext cx="0" cy="0"/>
          <a:chOff x="0" y="0"/>
          <a:chExt cx="0" cy="0"/>
        </a:xfrm>
      </p:grpSpPr>
      <p:pic>
        <p:nvPicPr>
          <p:cNvPr id="66" name="Shape 66" descr="White Background.png"/>
          <p:cNvPicPr preferRelativeResize="0"/>
          <p:nvPr/>
        </p:nvPicPr>
        <p:blipFill rotWithShape="1">
          <a:blip r:embed="rId2">
            <a:alphaModFix amt="82939"/>
          </a:blip>
          <a:srcRect r="651"/>
          <a:stretch/>
        </p:blipFill>
        <p:spPr>
          <a:xfrm>
            <a:off x="0" y="-5449"/>
            <a:ext cx="12192099" cy="6887121"/>
          </a:xfrm>
          <a:prstGeom prst="rect">
            <a:avLst/>
          </a:prstGeom>
          <a:noFill/>
          <a:ln>
            <a:noFill/>
          </a:ln>
        </p:spPr>
      </p:pic>
      <p:sp>
        <p:nvSpPr>
          <p:cNvPr id="67" name="Shape 67"/>
          <p:cNvSpPr txBox="1">
            <a:spLocks noGrp="1"/>
          </p:cNvSpPr>
          <p:nvPr>
            <p:ph type="sldNum" idx="12"/>
          </p:nvPr>
        </p:nvSpPr>
        <p:spPr>
          <a:xfrm>
            <a:off x="11096168" y="6404292"/>
            <a:ext cx="257632" cy="269240"/>
          </a:xfrm>
          <a:prstGeom prst="rect">
            <a:avLst/>
          </a:prstGeom>
          <a:noFill/>
          <a:ln>
            <a:noFill/>
          </a:ln>
        </p:spPr>
        <p:txBody>
          <a:bodyPr wrap="square" lIns="34275" tIns="34275" rIns="34275" bIns="34275" anchor="ctr" anchorCtr="0">
            <a:noAutofit/>
          </a:bodyPr>
          <a:lstStyle/>
          <a:p>
            <a:pPr algn="r">
              <a:buClr>
                <a:srgbClr val="888888"/>
              </a:buClr>
              <a:buSzPct val="25000"/>
            </a:pPr>
            <a:fld id="{00000000-1234-1234-1234-123412341234}" type="slidenum">
              <a:rPr lang="en" sz="1200" smtClean="0">
                <a:solidFill>
                  <a:srgbClr val="888888"/>
                </a:solidFill>
                <a:latin typeface="Calibri"/>
                <a:ea typeface="Calibri"/>
                <a:cs typeface="Calibri"/>
                <a:sym typeface="Calibri"/>
              </a:rPr>
              <a:pPr algn="r">
                <a:buClr>
                  <a:srgbClr val="888888"/>
                </a:buCl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62192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Layout 1.1">
    <p:spTree>
      <p:nvGrpSpPr>
        <p:cNvPr id="1" name="Shape 145"/>
        <p:cNvGrpSpPr/>
        <p:nvPr/>
      </p:nvGrpSpPr>
      <p:grpSpPr>
        <a:xfrm>
          <a:off x="0" y="0"/>
          <a:ext cx="0" cy="0"/>
          <a:chOff x="0" y="0"/>
          <a:chExt cx="0" cy="0"/>
        </a:xfrm>
      </p:grpSpPr>
      <p:pic>
        <p:nvPicPr>
          <p:cNvPr id="146" name="Shape 146"/>
          <p:cNvPicPr preferRelativeResize="0"/>
          <p:nvPr/>
        </p:nvPicPr>
        <p:blipFill rotWithShape="1">
          <a:blip r:embed="rId2">
            <a:alphaModFix amt="5000"/>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4699407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_Layout 1.1">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042372"/>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56C8-FFA7-8D4C-BDEE-A6A4D265C5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9BDA95-30CC-D741-8F01-9845B3F36D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7F722-5DE5-E04D-AD3A-09E0B746DF5B}"/>
              </a:ext>
            </a:extLst>
          </p:cNvPr>
          <p:cNvSpPr>
            <a:spLocks noGrp="1"/>
          </p:cNvSpPr>
          <p:nvPr>
            <p:ph type="dt" sz="half" idx="10"/>
          </p:nvPr>
        </p:nvSpPr>
        <p:spPr/>
        <p:txBody>
          <a:bodyPr/>
          <a:lstStyle/>
          <a:p>
            <a:fld id="{2C4A2EA0-9F82-E54A-85CD-D083F28E1128}" type="datetimeFigureOut">
              <a:rPr lang="en-US" smtClean="0"/>
              <a:t>4/11/19</a:t>
            </a:fld>
            <a:endParaRPr lang="en-US"/>
          </a:p>
        </p:txBody>
      </p:sp>
      <p:sp>
        <p:nvSpPr>
          <p:cNvPr id="5" name="Footer Placeholder 4">
            <a:extLst>
              <a:ext uri="{FF2B5EF4-FFF2-40B4-BE49-F238E27FC236}">
                <a16:creationId xmlns:a16="http://schemas.microsoft.com/office/drawing/2014/main" id="{382D2F5E-98F0-B646-9990-080BCE379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1A939-DAE0-AA42-8999-FEE464FD49BA}"/>
              </a:ext>
            </a:extLst>
          </p:cNvPr>
          <p:cNvSpPr>
            <a:spLocks noGrp="1"/>
          </p:cNvSpPr>
          <p:nvPr>
            <p:ph type="sldNum" sz="quarter" idx="12"/>
          </p:nvPr>
        </p:nvSpPr>
        <p:spPr/>
        <p:txBody>
          <a:bodyPr/>
          <a:lstStyle/>
          <a:p>
            <a:fld id="{02073988-1C5C-B042-AE25-C1FED50EB07F}" type="slidenum">
              <a:rPr lang="en-US" smtClean="0"/>
              <a:t>‹#›</a:t>
            </a:fld>
            <a:endParaRPr lang="en-US"/>
          </a:p>
        </p:txBody>
      </p:sp>
    </p:spTree>
    <p:extLst>
      <p:ext uri="{BB962C8B-B14F-4D97-AF65-F5344CB8AC3E}">
        <p14:creationId xmlns:p14="http://schemas.microsoft.com/office/powerpoint/2010/main" val="10846024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matchingName="2_Big text only (48 pt)">
  <p:cSld name="2_Big text only (48 pt)">
    <p:bg>
      <p:bgPr>
        <a:solidFill>
          <a:schemeClr val="accent3"/>
        </a:solidFill>
        <a:effectLst/>
      </p:bgPr>
    </p:bg>
    <p:spTree>
      <p:nvGrpSpPr>
        <p:cNvPr id="1" name="Shape 140"/>
        <p:cNvGrpSpPr/>
        <p:nvPr/>
      </p:nvGrpSpPr>
      <p:grpSpPr>
        <a:xfrm>
          <a:off x="0" y="0"/>
          <a:ext cx="0" cy="0"/>
          <a:chOff x="0" y="0"/>
          <a:chExt cx="0" cy="0"/>
        </a:xfrm>
      </p:grpSpPr>
      <p:sp>
        <p:nvSpPr>
          <p:cNvPr id="141" name="Google Shape;141;p17"/>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pic>
        <p:nvPicPr>
          <p:cNvPr id="142" name="Google Shape;142;p17" descr="Picture 49"/>
          <p:cNvPicPr preferRelativeResize="0"/>
          <p:nvPr/>
        </p:nvPicPr>
        <p:blipFill rotWithShape="1">
          <a:blip r:embed="rId2">
            <a:alphaModFix amt="5860"/>
          </a:blip>
          <a:srcRect/>
          <a:stretch/>
        </p:blipFill>
        <p:spPr>
          <a:xfrm>
            <a:off x="5400086" y="536045"/>
            <a:ext cx="6792000" cy="6322200"/>
          </a:xfrm>
          <a:prstGeom prst="rect">
            <a:avLst/>
          </a:prstGeom>
          <a:noFill/>
          <a:ln>
            <a:noFill/>
          </a:ln>
        </p:spPr>
      </p:pic>
      <p:sp>
        <p:nvSpPr>
          <p:cNvPr id="2" name="TextBox 1">
            <a:extLst>
              <a:ext uri="{FF2B5EF4-FFF2-40B4-BE49-F238E27FC236}">
                <a16:creationId xmlns:a16="http://schemas.microsoft.com/office/drawing/2014/main" id="{06C72D3E-3BD8-DD4C-A7C2-9CE9C18A4066}"/>
              </a:ext>
            </a:extLst>
          </p:cNvPr>
          <p:cNvSpPr txBox="1"/>
          <p:nvPr userDrawn="1"/>
        </p:nvSpPr>
        <p:spPr>
          <a:xfrm>
            <a:off x="4166755" y="6519691"/>
            <a:ext cx="4177145" cy="338554"/>
          </a:xfrm>
          <a:prstGeom prst="rect">
            <a:avLst/>
          </a:prstGeom>
          <a:noFill/>
        </p:spPr>
        <p:txBody>
          <a:bodyPr wrap="square" rtlCol="0">
            <a:spAutoFit/>
          </a:bodyPr>
          <a:lstStyle/>
          <a:p>
            <a:r>
              <a:rPr lang="en-US" sz="1600" dirty="0">
                <a:solidFill>
                  <a:schemeClr val="bg1"/>
                </a:solidFill>
              </a:rPr>
              <a:t>Copyright © 2018 IBM Corporation</a:t>
            </a:r>
          </a:p>
        </p:txBody>
      </p:sp>
    </p:spTree>
    <p:extLst>
      <p:ext uri="{BB962C8B-B14F-4D97-AF65-F5344CB8AC3E}">
        <p14:creationId xmlns:p14="http://schemas.microsoft.com/office/powerpoint/2010/main" val="2514297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91749" y="6254327"/>
            <a:ext cx="695452" cy="281940"/>
          </a:xfrm>
          <a:prstGeom prst="rect">
            <a:avLst/>
          </a:prstGeom>
        </p:spPr>
      </p:pic>
    </p:spTree>
    <p:extLst>
      <p:ext uri="{BB962C8B-B14F-4D97-AF65-F5344CB8AC3E}">
        <p14:creationId xmlns:p14="http://schemas.microsoft.com/office/powerpoint/2010/main" val="5951301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808892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668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8442000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42342773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312787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82880" y="121920"/>
            <a:ext cx="11704229" cy="5872480"/>
          </a:xfrm>
        </p:spPr>
        <p:txBody>
          <a:bodyPr/>
          <a:lstStyle>
            <a:lvl1pPr>
              <a:defRPr sz="128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051163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7416712"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66375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Default Content layout 1">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28" hasCustomPrompt="1"/>
          </p:nvPr>
        </p:nvSpPr>
        <p:spPr>
          <a:xfrm>
            <a:off x="4048260" y="1208226"/>
            <a:ext cx="7919943" cy="4797623"/>
          </a:xfrm>
          <a:prstGeom prst="rect">
            <a:avLst/>
          </a:prstGeom>
        </p:spPr>
        <p:txBody>
          <a:bodyPr vert="horz"/>
          <a:lstStyle>
            <a:lvl1pPr marL="0" indent="0" algn="l">
              <a:buNone/>
              <a:defRPr sz="1600">
                <a:solidFill>
                  <a:schemeClr val="tx1">
                    <a:lumMod val="50000"/>
                    <a:lumOff val="50000"/>
                  </a:schemeClr>
                </a:solidFill>
                <a:latin typeface="Arial"/>
                <a:ea typeface="Arial"/>
                <a:cs typeface="Arial"/>
              </a:defRPr>
            </a:lvl1pPr>
          </a:lstStyle>
          <a:p>
            <a:r>
              <a:rPr lang="en-US" dirty="0"/>
              <a:t>Click to Insert the Picture</a:t>
            </a:r>
          </a:p>
        </p:txBody>
      </p:sp>
      <p:sp>
        <p:nvSpPr>
          <p:cNvPr id="30" name="Text Placeholder 7"/>
          <p:cNvSpPr>
            <a:spLocks noGrp="1"/>
          </p:cNvSpPr>
          <p:nvPr>
            <p:ph type="body" sz="quarter" idx="16" hasCustomPrompt="1"/>
          </p:nvPr>
        </p:nvSpPr>
        <p:spPr>
          <a:xfrm>
            <a:off x="374018" y="1212486"/>
            <a:ext cx="3375740" cy="519979"/>
          </a:xfrm>
          <a:prstGeom prst="rect">
            <a:avLst/>
          </a:prstGeom>
        </p:spPr>
        <p:txBody>
          <a:bodyPr vert="horz">
            <a:normAutofit/>
          </a:bodyPr>
          <a:lstStyle>
            <a:lvl1pPr marL="0" indent="0" algn="l">
              <a:buNone/>
              <a:defRPr lang="en-US" sz="2000" b="1" dirty="0" smtClean="0">
                <a:solidFill>
                  <a:srgbClr val="2D8DD7"/>
                </a:solidFill>
                <a:latin typeface="Arial"/>
                <a:ea typeface="Arial"/>
                <a:cs typeface="Arial"/>
                <a:sym typeface="Gill Sans"/>
              </a:defRPr>
            </a:lvl1pPr>
            <a:lvl2pPr algn="l">
              <a:defRPr lang="en-US" sz="1100" dirty="0" smtClean="0">
                <a:solidFill>
                  <a:srgbClr val="A9A9A9"/>
                </a:solidFill>
                <a:latin typeface="Arial"/>
                <a:ea typeface="+mn-ea"/>
                <a:cs typeface="Arial"/>
                <a:sym typeface="Gill Sans"/>
              </a:defRPr>
            </a:lvl2pPr>
            <a:lvl3pPr algn="l">
              <a:defRPr lang="en-US" sz="1100" dirty="0" smtClean="0">
                <a:solidFill>
                  <a:srgbClr val="A9A9A9"/>
                </a:solidFill>
                <a:latin typeface="Arial"/>
                <a:ea typeface="+mn-ea"/>
                <a:cs typeface="Arial"/>
                <a:sym typeface="Gill Sans"/>
              </a:defRPr>
            </a:lvl3pPr>
            <a:lvl4pPr algn="l">
              <a:defRPr lang="en-US" sz="1100" dirty="0" smtClean="0">
                <a:solidFill>
                  <a:srgbClr val="A9A9A9"/>
                </a:solidFill>
                <a:latin typeface="Arial"/>
                <a:ea typeface="+mn-ea"/>
                <a:cs typeface="Arial"/>
                <a:sym typeface="Gill Sans"/>
              </a:defRPr>
            </a:lvl4pPr>
            <a:lvl5pPr algn="l">
              <a:defRPr lang="en-US" sz="1100" dirty="0" smtClean="0">
                <a:solidFill>
                  <a:srgbClr val="A9A9A9"/>
                </a:solidFill>
                <a:latin typeface="Arial"/>
                <a:ea typeface="+mn-ea"/>
                <a:cs typeface="Arial"/>
                <a:sym typeface="Gill Sans"/>
              </a:defRPr>
            </a:lvl5pPr>
          </a:lstStyle>
          <a:p>
            <a:pPr lvl="0"/>
            <a:r>
              <a:rPr lang="en-US" dirty="0"/>
              <a:t>Click to Edit Headline</a:t>
            </a:r>
          </a:p>
        </p:txBody>
      </p:sp>
      <p:sp>
        <p:nvSpPr>
          <p:cNvPr id="24" name="Shape 281"/>
          <p:cNvSpPr txBox="1">
            <a:spLocks/>
          </p:cNvSpPr>
          <p:nvPr userDrawn="1"/>
        </p:nvSpPr>
        <p:spPr>
          <a:xfrm>
            <a:off x="11788651" y="374653"/>
            <a:ext cx="65" cy="30258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r" defTabSz="825500">
              <a:lnSpc>
                <a:spcPts val="2600"/>
              </a:lnSpc>
              <a:defRPr sz="2200">
                <a:solidFill>
                  <a:srgbClr val="6B6B6E"/>
                </a:solidFill>
                <a:latin typeface="+mj-lt"/>
                <a:ea typeface="+mj-ea"/>
                <a:cs typeface="+mj-cs"/>
                <a:sym typeface="Avenir Medium"/>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a:defRPr sz="1800">
                <a:solidFill>
                  <a:srgbClr val="000000"/>
                </a:solidFill>
              </a:defRPr>
            </a:pPr>
            <a:endParaRPr kumimoji="1" lang="en-US" sz="1800" dirty="0">
              <a:solidFill>
                <a:srgbClr val="1B2F7C"/>
              </a:solidFill>
              <a:latin typeface="Arial"/>
              <a:ea typeface="Arial"/>
              <a:cs typeface="Arial"/>
            </a:endParaRPr>
          </a:p>
        </p:txBody>
      </p:sp>
      <p:sp>
        <p:nvSpPr>
          <p:cNvPr id="15" name="Text Placeholder 16"/>
          <p:cNvSpPr>
            <a:spLocks noGrp="1"/>
          </p:cNvSpPr>
          <p:nvPr>
            <p:ph type="body" sz="quarter" idx="10" hasCustomPrompt="1"/>
          </p:nvPr>
        </p:nvSpPr>
        <p:spPr>
          <a:xfrm>
            <a:off x="370684" y="331414"/>
            <a:ext cx="2713831" cy="204788"/>
          </a:xfrm>
          <a:prstGeom prst="rect">
            <a:avLst/>
          </a:prstGeom>
        </p:spPr>
        <p:txBody>
          <a:bodyPr vert="horz">
            <a:noAutofit/>
          </a:bodyPr>
          <a:lstStyle>
            <a:lvl1pPr marL="0" indent="0" algn="l">
              <a:buNone/>
              <a:defRPr lang="en-US" sz="800" b="1" cap="all" dirty="0" smtClean="0">
                <a:solidFill>
                  <a:srgbClr val="1B2F7C"/>
                </a:solidFill>
                <a:latin typeface="Arial"/>
                <a:ea typeface="Arial"/>
                <a:cs typeface="Arial"/>
                <a:sym typeface="Avenir Black"/>
              </a:defRPr>
            </a:lvl1pPr>
          </a:lstStyle>
          <a:p>
            <a:pPr lvl="0"/>
            <a:r>
              <a:rPr lang="en-US" dirty="0"/>
              <a:t>CLICK TO EDIT SECTION TITLE</a:t>
            </a:r>
          </a:p>
        </p:txBody>
      </p:sp>
      <p:sp>
        <p:nvSpPr>
          <p:cNvPr id="4" name="Text Placeholder 3"/>
          <p:cNvSpPr>
            <a:spLocks noGrp="1"/>
          </p:cNvSpPr>
          <p:nvPr>
            <p:ph type="body" sz="quarter" idx="29" hasCustomPrompt="1"/>
          </p:nvPr>
        </p:nvSpPr>
        <p:spPr>
          <a:xfrm>
            <a:off x="370696" y="1771799"/>
            <a:ext cx="3379063" cy="4234160"/>
          </a:xfrm>
        </p:spPr>
        <p:txBody>
          <a:bodyPr/>
          <a:lstStyle>
            <a:lvl1pPr marL="0" indent="0">
              <a:buNone/>
              <a:defRPr baseline="0"/>
            </a:lvl1pPr>
          </a:lstStyle>
          <a:p>
            <a:pPr lvl="0"/>
            <a:r>
              <a:rPr lang="en-US" dirty="0"/>
              <a:t>Click to edit text</a:t>
            </a:r>
          </a:p>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6"/>
          <p:cNvSpPr>
            <a:spLocks noGrp="1"/>
          </p:cNvSpPr>
          <p:nvPr>
            <p:ph type="sldNum" sz="quarter" idx="12"/>
          </p:nvPr>
        </p:nvSpPr>
        <p:spPr>
          <a:xfrm>
            <a:off x="11379200" y="332601"/>
            <a:ext cx="282129" cy="276999"/>
          </a:xfrm>
          <a:prstGeom prst="rect">
            <a:avLst/>
          </a:prstGeom>
        </p:spPr>
        <p:txBody>
          <a:bodyPr/>
          <a:lstStyle>
            <a:lvl1pPr>
              <a:defRPr sz="1800" b="0">
                <a:latin typeface="Arial" charset="0"/>
                <a:ea typeface="Arial" charset="0"/>
                <a:cs typeface="Arial" charset="0"/>
              </a:defRPr>
            </a:lvl1pPr>
          </a:lstStyle>
          <a:p>
            <a:fld id="{B4F16F7E-25F3-4CA7-B2F7-990B632D3D08}"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4128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bove) + content (1-column)">
    <p:spTree>
      <p:nvGrpSpPr>
        <p:cNvPr id="1" name=""/>
        <p:cNvGrpSpPr/>
        <p:nvPr/>
      </p:nvGrpSpPr>
      <p:grpSpPr>
        <a:xfrm>
          <a:off x="0" y="0"/>
          <a:ext cx="0" cy="0"/>
          <a:chOff x="0" y="0"/>
          <a:chExt cx="0" cy="0"/>
        </a:xfrm>
      </p:grpSpPr>
      <p:sp>
        <p:nvSpPr>
          <p:cNvPr id="70" name="Shape 70"/>
          <p:cNvSpPr>
            <a:spLocks noGrp="1"/>
          </p:cNvSpPr>
          <p:nvPr>
            <p:ph type="body" idx="1"/>
          </p:nvPr>
        </p:nvSpPr>
        <p:spPr>
          <a:xfrm>
            <a:off x="304801" y="1460412"/>
            <a:ext cx="11388513" cy="4322659"/>
          </a:xfrm>
          <a:prstGeom prst="rect">
            <a:avLst/>
          </a:prstGeom>
        </p:spPr>
        <p:txBody>
          <a:bodyPr>
            <a:norm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1" name="Shape 71"/>
          <p:cNvSpPr>
            <a:spLocks noGrp="1"/>
          </p:cNvSpPr>
          <p:nvPr>
            <p:ph type="sldNum" sz="quarter" idx="2"/>
          </p:nvPr>
        </p:nvSpPr>
        <p:spPr>
          <a:prstGeom prst="rect">
            <a:avLst/>
          </a:prstGeom>
        </p:spPr>
        <p:txBody>
          <a:bodyPr/>
          <a:lstStyle/>
          <a:p>
            <a:fld id="{86CB4B4D-7CA3-9044-876B-883B54F8677D}" type="slidenum">
              <a:t>‹#›</a:t>
            </a:fld>
            <a:endParaRPr/>
          </a:p>
        </p:txBody>
      </p:sp>
      <p:sp>
        <p:nvSpPr>
          <p:cNvPr id="72" name="Shape 72"/>
          <p:cNvSpPr>
            <a:spLocks noGrp="1"/>
          </p:cNvSpPr>
          <p:nvPr>
            <p:ph type="title"/>
          </p:nvPr>
        </p:nvSpPr>
        <p:spPr>
          <a:xfrm>
            <a:off x="304801" y="231649"/>
            <a:ext cx="5966369" cy="1219201"/>
          </a:xfrm>
          <a:prstGeom prst="rect">
            <a:avLst/>
          </a:prstGeom>
        </p:spPr>
        <p:txBody>
          <a:bodyPr/>
          <a:lstStyle>
            <a:lvl1pPr>
              <a:lnSpc>
                <a:spcPct val="100000"/>
              </a:lnSpc>
              <a:defRPr sz="2667"/>
            </a:lvl1pPr>
          </a:lstStyle>
          <a:p>
            <a:r>
              <a:t>Title Text</a:t>
            </a:r>
          </a:p>
        </p:txBody>
      </p:sp>
    </p:spTree>
    <p:extLst>
      <p:ext uri="{BB962C8B-B14F-4D97-AF65-F5344CB8AC3E}">
        <p14:creationId xmlns:p14="http://schemas.microsoft.com/office/powerpoint/2010/main" val="4264838015"/>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5068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01"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11984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80416" y="1621536"/>
            <a:ext cx="5522976" cy="4372864"/>
          </a:xfrm>
        </p:spPr>
        <p:txBody>
          <a:bodyPr/>
          <a:lstStyle>
            <a:lvl1pPr>
              <a:defRPr sz="3200"/>
            </a:lvl1pPr>
          </a:lstStyle>
          <a:p>
            <a:pPr lvl="0"/>
            <a:r>
              <a:rPr lang="en-US" dirty="0"/>
              <a:t>Click to edit Master text styles</a:t>
            </a:r>
          </a:p>
        </p:txBody>
      </p:sp>
    </p:spTree>
    <p:extLst>
      <p:ext uri="{BB962C8B-B14F-4D97-AF65-F5344CB8AC3E}">
        <p14:creationId xmlns:p14="http://schemas.microsoft.com/office/powerpoint/2010/main" val="20445617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6388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9436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49328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46641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9436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8895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text (dark background)">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b="0" i="0" dirty="0">
              <a:solidFill>
                <a:srgbClr val="FFFFFF"/>
              </a:solidFill>
              <a:latin typeface="IBM Plex Sans" panose="020B0503050000000000" pitchFamily="34" charset="77"/>
              <a:cs typeface="Arial"/>
            </a:endParaRPr>
          </a:p>
        </p:txBody>
      </p:sp>
      <p:sp>
        <p:nvSpPr>
          <p:cNvPr id="2" name="Title 1"/>
          <p:cNvSpPr>
            <a:spLocks noGrp="1"/>
          </p:cNvSpPr>
          <p:nvPr>
            <p:ph type="title"/>
          </p:nvPr>
        </p:nvSpPr>
        <p:spPr>
          <a:xfrm>
            <a:off x="280416" y="268224"/>
            <a:ext cx="5522885"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24918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013680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6996878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89544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pic>
        <p:nvPicPr>
          <p:cNvPr id="6" name="Picture 5" descr="ibm_gr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91749" y="6254497"/>
            <a:ext cx="695452" cy="281961"/>
          </a:xfrm>
          <a:prstGeom prst="rect">
            <a:avLst/>
          </a:prstGeom>
        </p:spPr>
      </p:pic>
    </p:spTree>
    <p:extLst>
      <p:ext uri="{BB962C8B-B14F-4D97-AF65-F5344CB8AC3E}">
        <p14:creationId xmlns:p14="http://schemas.microsoft.com/office/powerpoint/2010/main" val="47645843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p:cNvSpPr>
            <a:spLocks noGrp="1"/>
          </p:cNvSpPr>
          <p:nvPr>
            <p:ph sz="quarter" idx="17"/>
          </p:nvPr>
        </p:nvSpPr>
        <p:spPr>
          <a:xfrm>
            <a:off x="6096000" y="0"/>
            <a:ext cx="3048000" cy="3429000"/>
          </a:xfrm>
          <a:solidFill>
            <a:srgbClr val="054ADA"/>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4609773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3426883"/>
            <a:ext cx="6096000" cy="3431116"/>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0718890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3426883"/>
            <a:ext cx="3048000" cy="3431117"/>
          </a:xfrm>
          <a:solidFill>
            <a:srgbClr val="418C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9144000" y="3426883"/>
            <a:ext cx="3048000" cy="3431117"/>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3048001" y="3426883"/>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3426883"/>
            <a:ext cx="3048000" cy="3431116"/>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12192000" cy="3425951"/>
          </a:xfrm>
          <a:solidFill>
            <a:schemeClr val="accent2"/>
          </a:solidFill>
        </p:spPr>
        <p:txBody>
          <a:bodyPr lIns="182880" tIns="164592" rIns="228600" bIns="228600"/>
          <a:lstStyle>
            <a:lvl1pPr>
              <a:defRPr sz="64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826342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701800"/>
            <a:ext cx="12192000" cy="51562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12192000" cy="1701800"/>
          </a:xfrm>
          <a:solidFill>
            <a:schemeClr val="accent2"/>
          </a:solidFill>
        </p:spPr>
        <p:txBody>
          <a:bodyPr lIns="210312" tIns="201168" rIns="228600" bIns="228600"/>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626465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12192000" cy="6864096"/>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3441701"/>
            <a:ext cx="3048000" cy="3416300"/>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0" y="3429000"/>
            <a:ext cx="3425952" cy="3429000"/>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761450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3048000" cy="6864096"/>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6096000" y="0"/>
            <a:ext cx="3048000" cy="6864096"/>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9144000" y="0"/>
            <a:ext cx="3048000" cy="6864096"/>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251397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3352800" y="1658112"/>
            <a:ext cx="8534400"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53286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47815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62237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6364224" y="1621536"/>
            <a:ext cx="5522976" cy="4372864"/>
          </a:xfrm>
        </p:spPr>
        <p:txBody>
          <a:bodyPr/>
          <a:lstStyle>
            <a:lvl1pPr>
              <a:defRPr sz="3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6264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4367416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3340608" y="268224"/>
            <a:ext cx="8546501" cy="5726176"/>
          </a:xfrm>
        </p:spPr>
        <p:txBody>
          <a:bodyPr lIns="0" tIns="0" rIns="91440" bIns="91440"/>
          <a:lstStyle/>
          <a:p>
            <a:r>
              <a:rPr lang="en-US" dirty="0"/>
              <a:t>Click icon to add table</a:t>
            </a:r>
          </a:p>
        </p:txBody>
      </p:sp>
    </p:spTree>
    <p:extLst>
      <p:ext uri="{BB962C8B-B14F-4D97-AF65-F5344CB8AC3E}">
        <p14:creationId xmlns:p14="http://schemas.microsoft.com/office/powerpoint/2010/main" val="204194590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940090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8830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82496"/>
            <a:ext cx="5498592" cy="4311904"/>
          </a:xfrm>
        </p:spPr>
        <p:txBody>
          <a:bodyPr/>
          <a:lstStyle>
            <a:lvl1pPr>
              <a:spcBef>
                <a:spcPts val="0"/>
              </a:spcBef>
              <a:defRPr sz="1333"/>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p:txBody>
      </p:sp>
    </p:spTree>
    <p:extLst>
      <p:ext uri="{BB962C8B-B14F-4D97-AF65-F5344CB8AC3E}">
        <p14:creationId xmlns:p14="http://schemas.microsoft.com/office/powerpoint/2010/main" val="36410119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4604" y="3078270"/>
            <a:ext cx="1722792" cy="701463"/>
          </a:xfrm>
          <a:prstGeom prst="rect">
            <a:avLst/>
          </a:prstGeom>
        </p:spPr>
      </p:pic>
    </p:spTree>
    <p:extLst>
      <p:ext uri="{BB962C8B-B14F-4D97-AF65-F5344CB8AC3E}">
        <p14:creationId xmlns:p14="http://schemas.microsoft.com/office/powerpoint/2010/main" val="37285781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Divider 2 (with page contents)">
    <p:spTree>
      <p:nvGrpSpPr>
        <p:cNvPr id="1" name=""/>
        <p:cNvGrpSpPr/>
        <p:nvPr/>
      </p:nvGrpSpPr>
      <p:grpSpPr>
        <a:xfrm>
          <a:off x="0" y="0"/>
          <a:ext cx="0" cy="0"/>
          <a:chOff x="0" y="0"/>
          <a:chExt cx="0" cy="0"/>
        </a:xfrm>
      </p:grpSpPr>
      <p:sp>
        <p:nvSpPr>
          <p:cNvPr id="67" name="Title 1"/>
          <p:cNvSpPr txBox="1">
            <a:spLocks noGrp="1"/>
          </p:cNvSpPr>
          <p:nvPr>
            <p:ph type="body" sz="quarter" idx="13"/>
          </p:nvPr>
        </p:nvSpPr>
        <p:spPr>
          <a:xfrm>
            <a:off x="291555" y="409517"/>
            <a:ext cx="11608893" cy="752579"/>
          </a:xfrm>
          <a:prstGeom prst="rect">
            <a:avLst/>
          </a:prstGeom>
        </p:spPr>
        <p:txBody>
          <a:bodyPr>
            <a:normAutofit/>
          </a:bodyPr>
          <a:lstStyle>
            <a:lvl1pPr>
              <a:lnSpc>
                <a:spcPct val="90000"/>
              </a:lnSpc>
              <a:spcBef>
                <a:spcPts val="0"/>
              </a:spcBef>
              <a:defRPr sz="4267"/>
            </a:lvl1pPr>
          </a:lstStyle>
          <a:p>
            <a:r>
              <a:t>Header	</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6677792"/>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CF5B29-6D80-1745-A95F-AA4009AEDF2A}"/>
              </a:ext>
            </a:extLst>
          </p:cNvPr>
          <p:cNvSpPr>
            <a:spLocks noGrp="1"/>
          </p:cNvSpPr>
          <p:nvPr>
            <p:ph type="dt" sz="half" idx="10"/>
          </p:nvPr>
        </p:nvSpPr>
        <p:spPr/>
        <p:txBody>
          <a:bodyPr/>
          <a:lstStyle/>
          <a:p>
            <a:fld id="{E11F5763-FA40-8742-BAE7-2D3721527138}" type="datetimeFigureOut">
              <a:rPr lang="en-US" smtClean="0"/>
              <a:t>4/11/19</a:t>
            </a:fld>
            <a:endParaRPr lang="en-US"/>
          </a:p>
        </p:txBody>
      </p:sp>
      <p:sp>
        <p:nvSpPr>
          <p:cNvPr id="3" name="Footer Placeholder 2">
            <a:extLst>
              <a:ext uri="{FF2B5EF4-FFF2-40B4-BE49-F238E27FC236}">
                <a16:creationId xmlns:a16="http://schemas.microsoft.com/office/drawing/2014/main" id="{B2C961C4-1FB2-134D-BBAB-6C28142029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3AF79A-BAC7-6046-864C-5C8F62C34B77}"/>
              </a:ext>
            </a:extLst>
          </p:cNvPr>
          <p:cNvSpPr>
            <a:spLocks noGrp="1"/>
          </p:cNvSpPr>
          <p:nvPr>
            <p:ph type="sldNum" sz="quarter" idx="12"/>
          </p:nvPr>
        </p:nvSpPr>
        <p:spPr/>
        <p:txBody>
          <a:bodyPr/>
          <a:lstStyle/>
          <a:p>
            <a:fld id="{8857E510-C6EA-534A-B3F9-FD23F8537D56}" type="slidenum">
              <a:rPr lang="en-US" smtClean="0"/>
              <a:t>‹#›</a:t>
            </a:fld>
            <a:endParaRPr lang="en-US"/>
          </a:p>
        </p:txBody>
      </p:sp>
    </p:spTree>
    <p:extLst>
      <p:ext uri="{BB962C8B-B14F-4D97-AF65-F5344CB8AC3E}">
        <p14:creationId xmlns:p14="http://schemas.microsoft.com/office/powerpoint/2010/main" val="11068628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4CFBD-4EAA-0747-B015-784A58C817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93040D-ED9B-F440-AAB3-BFB8320FEB40}"/>
              </a:ext>
            </a:extLst>
          </p:cNvPr>
          <p:cNvSpPr>
            <a:spLocks noGrp="1"/>
          </p:cNvSpPr>
          <p:nvPr>
            <p:ph type="dt" sz="half" idx="10"/>
          </p:nvPr>
        </p:nvSpPr>
        <p:spPr/>
        <p:txBody>
          <a:bodyPr/>
          <a:lstStyle/>
          <a:p>
            <a:fld id="{E11F5763-FA40-8742-BAE7-2D3721527138}" type="datetimeFigureOut">
              <a:rPr lang="en-US" smtClean="0"/>
              <a:t>4/11/19</a:t>
            </a:fld>
            <a:endParaRPr lang="en-US"/>
          </a:p>
        </p:txBody>
      </p:sp>
      <p:sp>
        <p:nvSpPr>
          <p:cNvPr id="4" name="Footer Placeholder 3">
            <a:extLst>
              <a:ext uri="{FF2B5EF4-FFF2-40B4-BE49-F238E27FC236}">
                <a16:creationId xmlns:a16="http://schemas.microsoft.com/office/drawing/2014/main" id="{97E518DA-3439-8B44-AE09-249C366668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723F1C-51A2-9043-84D1-8433BF0B44CB}"/>
              </a:ext>
            </a:extLst>
          </p:cNvPr>
          <p:cNvSpPr>
            <a:spLocks noGrp="1"/>
          </p:cNvSpPr>
          <p:nvPr>
            <p:ph type="sldNum" sz="quarter" idx="12"/>
          </p:nvPr>
        </p:nvSpPr>
        <p:spPr/>
        <p:txBody>
          <a:bodyPr/>
          <a:lstStyle/>
          <a:p>
            <a:fld id="{8857E510-C6EA-534A-B3F9-FD23F8537D56}" type="slidenum">
              <a:rPr lang="en-US" smtClean="0"/>
              <a:t>‹#›</a:t>
            </a:fld>
            <a:endParaRPr lang="en-US"/>
          </a:p>
        </p:txBody>
      </p:sp>
    </p:spTree>
    <p:extLst>
      <p:ext uri="{BB962C8B-B14F-4D97-AF65-F5344CB8AC3E}">
        <p14:creationId xmlns:p14="http://schemas.microsoft.com/office/powerpoint/2010/main" val="210369872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Default Content Layout 2">
    <p:bg>
      <p:bgPr>
        <a:solidFill>
          <a:schemeClr val="bg1"/>
        </a:solidFill>
        <a:effectLst/>
      </p:bgPr>
    </p:bg>
    <p:spTree>
      <p:nvGrpSpPr>
        <p:cNvPr id="1" name=""/>
        <p:cNvGrpSpPr/>
        <p:nvPr/>
      </p:nvGrpSpPr>
      <p:grpSpPr>
        <a:xfrm>
          <a:off x="0" y="0"/>
          <a:ext cx="0" cy="0"/>
          <a:chOff x="0" y="0"/>
          <a:chExt cx="0" cy="0"/>
        </a:xfrm>
      </p:grpSpPr>
      <p:sp>
        <p:nvSpPr>
          <p:cNvPr id="29" name="Picture Placeholder 19"/>
          <p:cNvSpPr>
            <a:spLocks noGrp="1"/>
          </p:cNvSpPr>
          <p:nvPr>
            <p:ph type="pic" sz="quarter" idx="11" hasCustomPrompt="1"/>
          </p:nvPr>
        </p:nvSpPr>
        <p:spPr>
          <a:xfrm>
            <a:off x="4453134" y="6544212"/>
            <a:ext cx="3439917" cy="189913"/>
          </a:xfrm>
          <a:prstGeom prst="rect">
            <a:avLst/>
          </a:prstGeom>
        </p:spPr>
        <p:txBody>
          <a:bodyPr vert="horz">
            <a:normAutofit/>
          </a:bodyPr>
          <a:lstStyle>
            <a:lvl1pPr marL="0" indent="0" algn="ctr">
              <a:buNone/>
              <a:defRPr lang="en-US" sz="800" b="0" i="0" baseline="0" dirty="0">
                <a:solidFill>
                  <a:schemeClr val="tx1"/>
                </a:solidFill>
                <a:latin typeface="IBM Plex Sans" panose="020B0503050000000000" pitchFamily="34" charset="77"/>
                <a:ea typeface="IBM Plex Sans" panose="020B0503050000000000" pitchFamily="34" charset="77"/>
                <a:cs typeface="Arial"/>
                <a:sym typeface="Avenir Medium"/>
              </a:defRPr>
            </a:lvl1pPr>
          </a:lstStyle>
          <a:p>
            <a:r>
              <a:rPr lang="en-US" dirty="0"/>
              <a:t>IBM Confidential </a:t>
            </a:r>
            <a:r>
              <a:rPr lang="de-DE" dirty="0"/>
              <a:t>© 2016</a:t>
            </a:r>
            <a:endParaRPr lang="en-US" dirty="0"/>
          </a:p>
        </p:txBody>
      </p:sp>
      <p:sp>
        <p:nvSpPr>
          <p:cNvPr id="47" name="Shape 281"/>
          <p:cNvSpPr txBox="1">
            <a:spLocks/>
          </p:cNvSpPr>
          <p:nvPr userDrawn="1"/>
        </p:nvSpPr>
        <p:spPr>
          <a:xfrm>
            <a:off x="11482529" y="374652"/>
            <a:ext cx="306174" cy="30867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r" defTabSz="825500">
              <a:lnSpc>
                <a:spcPts val="2600"/>
              </a:lnSpc>
              <a:defRPr sz="2200">
                <a:solidFill>
                  <a:srgbClr val="6B6B6E"/>
                </a:solidFill>
                <a:latin typeface="+mj-lt"/>
                <a:ea typeface="+mj-ea"/>
                <a:cs typeface="+mj-cs"/>
                <a:sym typeface="Avenir Medium"/>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a:defRPr sz="1800">
                <a:solidFill>
                  <a:srgbClr val="000000"/>
                </a:solidFill>
              </a:defRPr>
            </a:pPr>
            <a:fld id="{86CB4B4D-7CA3-9044-876B-883B54F8677D}" type="slidenum">
              <a:rPr lang="en-US" sz="1800" b="0" i="0" smtClean="0">
                <a:solidFill>
                  <a:srgbClr val="1B2F7C"/>
                </a:solidFill>
                <a:latin typeface="IBM Plex Sans" panose="020B0503050000000000" pitchFamily="34" charset="77"/>
                <a:ea typeface="Arial"/>
                <a:cs typeface="Arial"/>
              </a:rPr>
              <a:pPr>
                <a:defRPr sz="1800">
                  <a:solidFill>
                    <a:srgbClr val="000000"/>
                  </a:solidFill>
                </a:defRPr>
              </a:pPr>
              <a:t>‹#›</a:t>
            </a:fld>
            <a:endParaRPr lang="en-US" sz="1800" b="0" i="0" dirty="0">
              <a:solidFill>
                <a:srgbClr val="1B2F7C"/>
              </a:solidFill>
              <a:latin typeface="IBM Plex Sans" panose="020B0503050000000000" pitchFamily="34" charset="77"/>
              <a:ea typeface="Arial"/>
              <a:cs typeface="Arial"/>
            </a:endParaRPr>
          </a:p>
        </p:txBody>
      </p:sp>
      <p:sp>
        <p:nvSpPr>
          <p:cNvPr id="22" name="Text Placeholder 7"/>
          <p:cNvSpPr>
            <a:spLocks noGrp="1"/>
          </p:cNvSpPr>
          <p:nvPr>
            <p:ph type="body" sz="quarter" idx="16" hasCustomPrompt="1"/>
          </p:nvPr>
        </p:nvSpPr>
        <p:spPr>
          <a:xfrm>
            <a:off x="370084" y="596120"/>
            <a:ext cx="10398125" cy="718331"/>
          </a:xfrm>
          <a:prstGeom prst="rect">
            <a:avLst/>
          </a:prstGeom>
        </p:spPr>
        <p:txBody>
          <a:bodyPr vert="horz">
            <a:noAutofit/>
          </a:bodyPr>
          <a:lstStyle>
            <a:lvl1pPr marL="0" indent="0" algn="l">
              <a:buNone/>
              <a:defRPr lang="en-US" sz="2400" b="0" i="0" dirty="0" smtClean="0">
                <a:solidFill>
                  <a:srgbClr val="2D8DD7"/>
                </a:solidFill>
                <a:latin typeface="IBM Plex Sans" panose="020B0503050000000000" pitchFamily="34" charset="77"/>
                <a:ea typeface="IBM Plex Sans" panose="020B0503050000000000" pitchFamily="34" charset="77"/>
                <a:cs typeface="Arial"/>
                <a:sym typeface="Gill Sans"/>
              </a:defRPr>
            </a:lvl1pPr>
            <a:lvl2pPr algn="l">
              <a:defRPr lang="en-US" sz="1100" dirty="0" smtClean="0">
                <a:solidFill>
                  <a:srgbClr val="A9A9A9"/>
                </a:solidFill>
                <a:latin typeface="Arial"/>
                <a:ea typeface="+mn-ea"/>
                <a:cs typeface="Arial"/>
                <a:sym typeface="Gill Sans"/>
              </a:defRPr>
            </a:lvl2pPr>
            <a:lvl3pPr algn="l">
              <a:defRPr lang="en-US" sz="1100" dirty="0" smtClean="0">
                <a:solidFill>
                  <a:srgbClr val="A9A9A9"/>
                </a:solidFill>
                <a:latin typeface="Arial"/>
                <a:ea typeface="+mn-ea"/>
                <a:cs typeface="Arial"/>
                <a:sym typeface="Gill Sans"/>
              </a:defRPr>
            </a:lvl3pPr>
            <a:lvl4pPr algn="l">
              <a:defRPr lang="en-US" sz="1100" dirty="0" smtClean="0">
                <a:solidFill>
                  <a:srgbClr val="A9A9A9"/>
                </a:solidFill>
                <a:latin typeface="Arial"/>
                <a:ea typeface="+mn-ea"/>
                <a:cs typeface="Arial"/>
                <a:sym typeface="Gill Sans"/>
              </a:defRPr>
            </a:lvl4pPr>
            <a:lvl5pPr algn="l">
              <a:defRPr lang="en-US" sz="1100" dirty="0" smtClean="0">
                <a:solidFill>
                  <a:srgbClr val="A9A9A9"/>
                </a:solidFill>
                <a:latin typeface="Arial"/>
                <a:ea typeface="+mn-ea"/>
                <a:cs typeface="Arial"/>
                <a:sym typeface="Gill Sans"/>
              </a:defRPr>
            </a:lvl5pPr>
          </a:lstStyle>
          <a:p>
            <a:pPr lvl="0"/>
            <a:r>
              <a:rPr lang="en-US" dirty="0"/>
              <a:t>Click to Edit Headline</a:t>
            </a:r>
          </a:p>
        </p:txBody>
      </p:sp>
      <p:sp>
        <p:nvSpPr>
          <p:cNvPr id="23" name="Text Placeholder 7"/>
          <p:cNvSpPr>
            <a:spLocks noGrp="1"/>
          </p:cNvSpPr>
          <p:nvPr>
            <p:ph type="body" sz="quarter" idx="19" hasCustomPrompt="1"/>
          </p:nvPr>
        </p:nvSpPr>
        <p:spPr>
          <a:xfrm>
            <a:off x="596480" y="1705339"/>
            <a:ext cx="10398125" cy="4512668"/>
          </a:xfrm>
          <a:prstGeom prst="rect">
            <a:avLst/>
          </a:prstGeom>
        </p:spPr>
        <p:txBody>
          <a:bodyPr vert="horz">
            <a:noAutofit/>
          </a:bodyPr>
          <a:lstStyle>
            <a:lvl1pPr marL="0" indent="0" algn="l">
              <a:buNone/>
              <a:defRPr lang="en-US" sz="2000" b="0" i="0" dirty="0" smtClean="0">
                <a:solidFill>
                  <a:srgbClr val="6B6B6E"/>
                </a:solidFill>
                <a:latin typeface="IBM Plex Sans" panose="020B0503050000000000" pitchFamily="34" charset="77"/>
                <a:ea typeface="IBM Plex Sans" panose="020B0503050000000000" pitchFamily="34" charset="77"/>
                <a:cs typeface="Arial"/>
                <a:sym typeface="Gill Sans"/>
              </a:defRPr>
            </a:lvl1pPr>
            <a:lvl2pPr algn="l">
              <a:defRPr lang="en-US" sz="1100" dirty="0" smtClean="0">
                <a:solidFill>
                  <a:srgbClr val="A9A9A9"/>
                </a:solidFill>
                <a:latin typeface="Arial"/>
                <a:ea typeface="+mn-ea"/>
                <a:cs typeface="Arial"/>
                <a:sym typeface="Gill Sans"/>
              </a:defRPr>
            </a:lvl2pPr>
            <a:lvl3pPr algn="l">
              <a:defRPr lang="en-US" sz="1100" dirty="0" smtClean="0">
                <a:solidFill>
                  <a:srgbClr val="A9A9A9"/>
                </a:solidFill>
                <a:latin typeface="Arial"/>
                <a:ea typeface="+mn-ea"/>
                <a:cs typeface="Arial"/>
                <a:sym typeface="Gill Sans"/>
              </a:defRPr>
            </a:lvl3pPr>
            <a:lvl4pPr algn="l">
              <a:defRPr lang="en-US" sz="1100" dirty="0" smtClean="0">
                <a:solidFill>
                  <a:srgbClr val="A9A9A9"/>
                </a:solidFill>
                <a:latin typeface="Arial"/>
                <a:ea typeface="+mn-ea"/>
                <a:cs typeface="Arial"/>
                <a:sym typeface="Gill Sans"/>
              </a:defRPr>
            </a:lvl4pPr>
            <a:lvl5pPr algn="l">
              <a:defRPr lang="en-US" sz="1100" dirty="0" smtClean="0">
                <a:solidFill>
                  <a:srgbClr val="A9A9A9"/>
                </a:solidFill>
                <a:latin typeface="Arial"/>
                <a:ea typeface="+mn-ea"/>
                <a:cs typeface="Arial"/>
                <a:sym typeface="Gill Sans"/>
              </a:defRPr>
            </a:lvl5pPr>
          </a:lstStyle>
          <a:p>
            <a:pPr lvl="0"/>
            <a:r>
              <a:rPr lang="en-US" dirty="0"/>
              <a:t>Click to Edit Text</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1141" y="117939"/>
            <a:ext cx="2090385" cy="513428"/>
          </a:xfrm>
          <a:prstGeom prst="rect">
            <a:avLst/>
          </a:prstGeom>
        </p:spPr>
      </p:pic>
    </p:spTree>
    <p:extLst>
      <p:ext uri="{BB962C8B-B14F-4D97-AF65-F5344CB8AC3E}">
        <p14:creationId xmlns:p14="http://schemas.microsoft.com/office/powerpoint/2010/main" val="37317681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17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Footer Placeholder 3"/>
          <p:cNvSpPr>
            <a:spLocks noGrp="1"/>
          </p:cNvSpPr>
          <p:nvPr>
            <p:ph type="ftr" sz="quarter" idx="11"/>
          </p:nvPr>
        </p:nvSpPr>
        <p:spPr>
          <a:xfrm>
            <a:off x="2264298" y="6459079"/>
            <a:ext cx="7513660" cy="234951"/>
          </a:xfrm>
          <a:prstGeom prst="rect">
            <a:avLst/>
          </a:prstGeom>
        </p:spPr>
        <p:txBody>
          <a:bodyPr/>
          <a:lstStyle>
            <a:lvl1pPr>
              <a:defRPr sz="1467" b="0" i="0">
                <a:latin typeface="Helvetica Neue Thin" charset="0"/>
                <a:ea typeface="Helvetica Neue Thin" charset="0"/>
                <a:cs typeface="Helvetica Neue Thin" charset="0"/>
              </a:defRPr>
            </a:lvl1pPr>
          </a:lstStyle>
          <a:p>
            <a:r>
              <a:rPr lang="en-US" dirty="0">
                <a:solidFill>
                  <a:srgbClr val="545454">
                    <a:tint val="75000"/>
                  </a:srgbClr>
                </a:solidFill>
              </a:rPr>
              <a:t>©2017 The Weather Company an IBM Business  Confidential </a:t>
            </a:r>
          </a:p>
        </p:txBody>
      </p:sp>
    </p:spTree>
    <p:extLst>
      <p:ext uri="{BB962C8B-B14F-4D97-AF65-F5344CB8AC3E}">
        <p14:creationId xmlns:p14="http://schemas.microsoft.com/office/powerpoint/2010/main" val="1261351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668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289820596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Default Content layout 1">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28" hasCustomPrompt="1"/>
          </p:nvPr>
        </p:nvSpPr>
        <p:spPr>
          <a:xfrm>
            <a:off x="4048262" y="1208227"/>
            <a:ext cx="7919943" cy="4797623"/>
          </a:xfrm>
          <a:prstGeom prst="rect">
            <a:avLst/>
          </a:prstGeom>
        </p:spPr>
        <p:txBody>
          <a:bodyPr vert="horz"/>
          <a:lstStyle>
            <a:lvl1pPr marL="0" indent="0" algn="l">
              <a:buNone/>
              <a:defRPr sz="1600" b="0" i="0">
                <a:solidFill>
                  <a:schemeClr val="tx1">
                    <a:lumMod val="50000"/>
                    <a:lumOff val="50000"/>
                  </a:schemeClr>
                </a:solidFill>
                <a:latin typeface="IBM Plex Sans" panose="020B0503050000000000" pitchFamily="34" charset="77"/>
                <a:ea typeface="IBM Plex Sans" panose="020B0503050000000000" pitchFamily="34" charset="77"/>
                <a:cs typeface="Arial"/>
              </a:defRPr>
            </a:lvl1pPr>
          </a:lstStyle>
          <a:p>
            <a:r>
              <a:rPr lang="en-US" dirty="0"/>
              <a:t>Click to Insert the Picture</a:t>
            </a:r>
          </a:p>
        </p:txBody>
      </p:sp>
      <p:sp>
        <p:nvSpPr>
          <p:cNvPr id="30" name="Text Placeholder 7"/>
          <p:cNvSpPr>
            <a:spLocks noGrp="1"/>
          </p:cNvSpPr>
          <p:nvPr>
            <p:ph type="body" sz="quarter" idx="16" hasCustomPrompt="1"/>
          </p:nvPr>
        </p:nvSpPr>
        <p:spPr>
          <a:xfrm>
            <a:off x="374019" y="1212487"/>
            <a:ext cx="3375740" cy="519979"/>
          </a:xfrm>
          <a:prstGeom prst="rect">
            <a:avLst/>
          </a:prstGeom>
        </p:spPr>
        <p:txBody>
          <a:bodyPr vert="horz">
            <a:normAutofit/>
          </a:bodyPr>
          <a:lstStyle>
            <a:lvl1pPr marL="0" indent="0" algn="l">
              <a:buNone/>
              <a:defRPr lang="en-US" sz="2000" b="0" i="0" dirty="0" smtClean="0">
                <a:solidFill>
                  <a:srgbClr val="2D8DD7"/>
                </a:solidFill>
                <a:latin typeface="IBM Plex Sans" panose="020B0503050000000000" pitchFamily="34" charset="77"/>
                <a:ea typeface="IBM Plex Sans" panose="020B0503050000000000" pitchFamily="34" charset="77"/>
                <a:cs typeface="Arial"/>
                <a:sym typeface="Gill Sans"/>
              </a:defRPr>
            </a:lvl1pPr>
            <a:lvl2pPr algn="l">
              <a:defRPr lang="en-US" sz="1100" dirty="0" smtClean="0">
                <a:solidFill>
                  <a:srgbClr val="A9A9A9"/>
                </a:solidFill>
                <a:latin typeface="Arial"/>
                <a:ea typeface="+mn-ea"/>
                <a:cs typeface="Arial"/>
                <a:sym typeface="Gill Sans"/>
              </a:defRPr>
            </a:lvl2pPr>
            <a:lvl3pPr algn="l">
              <a:defRPr lang="en-US" sz="1100" dirty="0" smtClean="0">
                <a:solidFill>
                  <a:srgbClr val="A9A9A9"/>
                </a:solidFill>
                <a:latin typeface="Arial"/>
                <a:ea typeface="+mn-ea"/>
                <a:cs typeface="Arial"/>
                <a:sym typeface="Gill Sans"/>
              </a:defRPr>
            </a:lvl3pPr>
            <a:lvl4pPr algn="l">
              <a:defRPr lang="en-US" sz="1100" dirty="0" smtClean="0">
                <a:solidFill>
                  <a:srgbClr val="A9A9A9"/>
                </a:solidFill>
                <a:latin typeface="Arial"/>
                <a:ea typeface="+mn-ea"/>
                <a:cs typeface="Arial"/>
                <a:sym typeface="Gill Sans"/>
              </a:defRPr>
            </a:lvl4pPr>
            <a:lvl5pPr algn="l">
              <a:defRPr lang="en-US" sz="1100" dirty="0" smtClean="0">
                <a:solidFill>
                  <a:srgbClr val="A9A9A9"/>
                </a:solidFill>
                <a:latin typeface="Arial"/>
                <a:ea typeface="+mn-ea"/>
                <a:cs typeface="Arial"/>
                <a:sym typeface="Gill Sans"/>
              </a:defRPr>
            </a:lvl5pPr>
          </a:lstStyle>
          <a:p>
            <a:pPr lvl="0"/>
            <a:r>
              <a:rPr lang="en-US" dirty="0"/>
              <a:t>Click to Edit Headline</a:t>
            </a:r>
          </a:p>
        </p:txBody>
      </p:sp>
      <p:sp>
        <p:nvSpPr>
          <p:cNvPr id="24" name="Shape 281"/>
          <p:cNvSpPr txBox="1">
            <a:spLocks/>
          </p:cNvSpPr>
          <p:nvPr userDrawn="1"/>
        </p:nvSpPr>
        <p:spPr>
          <a:xfrm>
            <a:off x="11788653" y="374654"/>
            <a:ext cx="65" cy="30867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r" defTabSz="825500">
              <a:lnSpc>
                <a:spcPts val="2600"/>
              </a:lnSpc>
              <a:defRPr sz="2200">
                <a:solidFill>
                  <a:srgbClr val="6B6B6E"/>
                </a:solidFill>
                <a:latin typeface="+mj-lt"/>
                <a:ea typeface="+mj-ea"/>
                <a:cs typeface="+mj-cs"/>
                <a:sym typeface="Avenir Medium"/>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a:defRPr sz="1800">
                <a:solidFill>
                  <a:srgbClr val="000000"/>
                </a:solidFill>
              </a:defRPr>
            </a:pPr>
            <a:endParaRPr kumimoji="1" lang="en-US" sz="1800" b="0" i="0" dirty="0">
              <a:solidFill>
                <a:srgbClr val="1B2F7C"/>
              </a:solidFill>
              <a:latin typeface="IBM Plex Sans" panose="020B0503050000000000" pitchFamily="34" charset="77"/>
              <a:ea typeface="Arial"/>
              <a:cs typeface="Arial"/>
            </a:endParaRPr>
          </a:p>
        </p:txBody>
      </p:sp>
      <p:sp>
        <p:nvSpPr>
          <p:cNvPr id="15" name="Text Placeholder 16"/>
          <p:cNvSpPr>
            <a:spLocks noGrp="1"/>
          </p:cNvSpPr>
          <p:nvPr>
            <p:ph type="body" sz="quarter" idx="10" hasCustomPrompt="1"/>
          </p:nvPr>
        </p:nvSpPr>
        <p:spPr>
          <a:xfrm>
            <a:off x="370685" y="331415"/>
            <a:ext cx="2713831" cy="204788"/>
          </a:xfrm>
          <a:prstGeom prst="rect">
            <a:avLst/>
          </a:prstGeom>
        </p:spPr>
        <p:txBody>
          <a:bodyPr vert="horz">
            <a:noAutofit/>
          </a:bodyPr>
          <a:lstStyle>
            <a:lvl1pPr marL="0" indent="0" algn="l">
              <a:buNone/>
              <a:defRPr lang="en-US" sz="800" b="0" i="0" cap="all" dirty="0" smtClean="0">
                <a:solidFill>
                  <a:srgbClr val="1B2F7C"/>
                </a:solidFill>
                <a:latin typeface="IBM Plex Sans" panose="020B0503050000000000" pitchFamily="34" charset="77"/>
                <a:ea typeface="IBM Plex Sans" panose="020B0503050000000000" pitchFamily="34" charset="77"/>
                <a:cs typeface="Arial"/>
                <a:sym typeface="Avenir Black"/>
              </a:defRPr>
            </a:lvl1pPr>
          </a:lstStyle>
          <a:p>
            <a:pPr lvl="0"/>
            <a:r>
              <a:rPr lang="en-US" dirty="0"/>
              <a:t>CLICK TO EDIT SECTION TITLE</a:t>
            </a:r>
          </a:p>
        </p:txBody>
      </p:sp>
      <p:sp>
        <p:nvSpPr>
          <p:cNvPr id="4" name="Text Placeholder 3"/>
          <p:cNvSpPr>
            <a:spLocks noGrp="1"/>
          </p:cNvSpPr>
          <p:nvPr>
            <p:ph type="body" sz="quarter" idx="29" hasCustomPrompt="1"/>
          </p:nvPr>
        </p:nvSpPr>
        <p:spPr>
          <a:xfrm>
            <a:off x="370697" y="1771799"/>
            <a:ext cx="3379063" cy="4234160"/>
          </a:xfrm>
        </p:spPr>
        <p:txBody>
          <a:bodyPr/>
          <a:lstStyle>
            <a:lvl1pPr marL="0" indent="0">
              <a:buNone/>
              <a:defRPr baseline="0"/>
            </a:lvl1pPr>
          </a:lstStyle>
          <a:p>
            <a:pPr lvl="0"/>
            <a:r>
              <a:rPr lang="en-US" dirty="0"/>
              <a:t>Click to edit text</a:t>
            </a:r>
          </a:p>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6"/>
          <p:cNvSpPr>
            <a:spLocks noGrp="1"/>
          </p:cNvSpPr>
          <p:nvPr>
            <p:ph type="sldNum" sz="quarter" idx="12"/>
          </p:nvPr>
        </p:nvSpPr>
        <p:spPr>
          <a:xfrm>
            <a:off x="11379200" y="272535"/>
            <a:ext cx="1117600" cy="337067"/>
          </a:xfrm>
          <a:prstGeom prst="rect">
            <a:avLst/>
          </a:prstGeom>
        </p:spPr>
        <p:txBody>
          <a:bodyPr/>
          <a:lstStyle>
            <a:lvl1pPr>
              <a:defRPr sz="1800" b="0" i="0">
                <a:latin typeface="IBM Plex Sans" panose="020B0503050000000000" pitchFamily="34" charset="77"/>
                <a:ea typeface="IBM Plex Sans" panose="020B0503050000000000" pitchFamily="34" charset="77"/>
                <a:cs typeface="Arial" charset="0"/>
              </a:defRPr>
            </a:lvl1pPr>
          </a:lstStyle>
          <a:p>
            <a:fld id="{B4F16F7E-25F3-4CA7-B2F7-990B632D3D08}"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21755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Zer Grid">
    <p:spTree>
      <p:nvGrpSpPr>
        <p:cNvPr id="1" name="Shape 495"/>
        <p:cNvGrpSpPr/>
        <p:nvPr/>
      </p:nvGrpSpPr>
      <p:grpSpPr>
        <a:xfrm>
          <a:off x="0" y="0"/>
          <a:ext cx="0" cy="0"/>
          <a:chOff x="0" y="0"/>
          <a:chExt cx="0" cy="0"/>
        </a:xfrm>
      </p:grpSpPr>
      <p:pic>
        <p:nvPicPr>
          <p:cNvPr id="496" name="Shape 496"/>
          <p:cNvPicPr preferRelativeResize="0"/>
          <p:nvPr/>
        </p:nvPicPr>
        <p:blipFill rotWithShape="1">
          <a:blip r:embed="rId2">
            <a:alphaModFix/>
          </a:blip>
          <a:srcRect/>
          <a:stretch/>
        </p:blipFill>
        <p:spPr>
          <a:xfrm>
            <a:off x="10095980" y="6127752"/>
            <a:ext cx="1901600" cy="677200"/>
          </a:xfrm>
          <a:prstGeom prst="rect">
            <a:avLst/>
          </a:prstGeom>
          <a:noFill/>
          <a:ln>
            <a:noFill/>
          </a:ln>
        </p:spPr>
      </p:pic>
      <p:sp>
        <p:nvSpPr>
          <p:cNvPr id="497" name="Shape 497"/>
          <p:cNvSpPr txBox="1">
            <a:spLocks noGrp="1"/>
          </p:cNvSpPr>
          <p:nvPr>
            <p:ph type="sldNum" idx="12"/>
          </p:nvPr>
        </p:nvSpPr>
        <p:spPr>
          <a:xfrm>
            <a:off x="11460445" y="-3"/>
            <a:ext cx="731600" cy="524800"/>
          </a:xfrm>
          <a:prstGeom prst="rect">
            <a:avLst/>
          </a:prstGeom>
        </p:spPr>
        <p:txBody>
          <a:bodyPr spcFirstLastPara="1" wrap="square" lIns="91400" tIns="45700" rIns="91400" bIns="45700" anchor="ctr" anchorCtr="0">
            <a:noAutofit/>
          </a:bodyPr>
          <a:lstStyle>
            <a:lvl1pPr lvl="0" rtl="0">
              <a:spcBef>
                <a:spcPts val="0"/>
              </a:spcBef>
              <a:buNone/>
              <a:defRPr sz="1600">
                <a:solidFill>
                  <a:schemeClr val="dk1"/>
                </a:solidFill>
              </a:defRPr>
            </a:lvl1pPr>
            <a:lvl2pPr lvl="1" rtl="0">
              <a:spcBef>
                <a:spcPts val="0"/>
              </a:spcBef>
              <a:buNone/>
              <a:defRPr sz="1600">
                <a:solidFill>
                  <a:schemeClr val="dk1"/>
                </a:solidFill>
              </a:defRPr>
            </a:lvl2pPr>
            <a:lvl3pPr lvl="2" rtl="0">
              <a:spcBef>
                <a:spcPts val="0"/>
              </a:spcBef>
              <a:buNone/>
              <a:defRPr sz="1600">
                <a:solidFill>
                  <a:schemeClr val="dk1"/>
                </a:solidFill>
              </a:defRPr>
            </a:lvl3pPr>
            <a:lvl4pPr lvl="3" rtl="0">
              <a:spcBef>
                <a:spcPts val="0"/>
              </a:spcBef>
              <a:buNone/>
              <a:defRPr sz="1600">
                <a:solidFill>
                  <a:schemeClr val="dk1"/>
                </a:solidFill>
              </a:defRPr>
            </a:lvl4pPr>
            <a:lvl5pPr lvl="4" rtl="0">
              <a:spcBef>
                <a:spcPts val="0"/>
              </a:spcBef>
              <a:buNone/>
              <a:defRPr sz="1600">
                <a:solidFill>
                  <a:schemeClr val="dk1"/>
                </a:solidFill>
              </a:defRPr>
            </a:lvl5pPr>
            <a:lvl6pPr lvl="5" rtl="0">
              <a:spcBef>
                <a:spcPts val="0"/>
              </a:spcBef>
              <a:buNone/>
              <a:defRPr sz="1600">
                <a:solidFill>
                  <a:schemeClr val="dk1"/>
                </a:solidFill>
              </a:defRPr>
            </a:lvl6pPr>
            <a:lvl7pPr lvl="6" rtl="0">
              <a:spcBef>
                <a:spcPts val="0"/>
              </a:spcBef>
              <a:buNone/>
              <a:defRPr sz="1600">
                <a:solidFill>
                  <a:schemeClr val="dk1"/>
                </a:solidFill>
              </a:defRPr>
            </a:lvl7pPr>
            <a:lvl8pPr lvl="7" rtl="0">
              <a:spcBef>
                <a:spcPts val="0"/>
              </a:spcBef>
              <a:buNone/>
              <a:defRPr sz="1600">
                <a:solidFill>
                  <a:schemeClr val="dk1"/>
                </a:solidFill>
              </a:defRPr>
            </a:lvl8pPr>
            <a:lvl9pPr lvl="8" rtl="0">
              <a:spcBef>
                <a:spcPts val="0"/>
              </a:spcBef>
              <a:buNone/>
              <a:defRPr sz="1600">
                <a:solidFill>
                  <a:schemeClr val="dk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37194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2_Layout 1.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145114"/>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matchingName="Gradient Divider">
  <p:cSld name="Gradient Divider">
    <p:bg>
      <p:bgPr>
        <a:solidFill>
          <a:srgbClr val="FFFFFF"/>
        </a:solidFill>
        <a:effectLst/>
      </p:bgPr>
    </p:bg>
    <p:spTree>
      <p:nvGrpSpPr>
        <p:cNvPr id="1" name="Shape 65"/>
        <p:cNvGrpSpPr/>
        <p:nvPr/>
      </p:nvGrpSpPr>
      <p:grpSpPr>
        <a:xfrm>
          <a:off x="0" y="0"/>
          <a:ext cx="0" cy="0"/>
          <a:chOff x="0" y="0"/>
          <a:chExt cx="0" cy="0"/>
        </a:xfrm>
      </p:grpSpPr>
      <p:sp>
        <p:nvSpPr>
          <p:cNvPr id="66" name="Google Shape;66;p6"/>
          <p:cNvSpPr/>
          <p:nvPr/>
        </p:nvSpPr>
        <p:spPr>
          <a:xfrm>
            <a:off x="-1" y="-6543"/>
            <a:ext cx="12192000" cy="6864600"/>
          </a:xfrm>
          <a:prstGeom prst="rect">
            <a:avLst/>
          </a:prstGeom>
          <a:gradFill>
            <a:gsLst>
              <a:gs pos="0">
                <a:schemeClr val="accent4"/>
              </a:gs>
              <a:gs pos="50000">
                <a:srgbClr val="4178BE"/>
              </a:gs>
              <a:gs pos="100000">
                <a:srgbClr val="5046A0"/>
              </a:gs>
            </a:gsLst>
            <a:lin ang="13500032"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Font typeface="Arial"/>
              <a:buNone/>
            </a:pPr>
            <a:endParaRPr sz="600" b="0" i="0" u="none" strike="noStrike" cap="none" dirty="0">
              <a:solidFill>
                <a:srgbClr val="FFFFFF"/>
              </a:solidFill>
              <a:latin typeface="IBM Plex Sans" panose="020B0503050000000000" pitchFamily="34" charset="77"/>
              <a:ea typeface="Arial"/>
              <a:cs typeface="Arial"/>
              <a:sym typeface="Arial"/>
            </a:endParaRPr>
          </a:p>
        </p:txBody>
      </p:sp>
      <p:sp>
        <p:nvSpPr>
          <p:cNvPr id="67" name="Google Shape;67;p6"/>
          <p:cNvSpPr txBox="1">
            <a:spLocks noGrp="1"/>
          </p:cNvSpPr>
          <p:nvPr>
            <p:ph type="sldNum" idx="12"/>
          </p:nvPr>
        </p:nvSpPr>
        <p:spPr>
          <a:xfrm>
            <a:off x="460109" y="6472889"/>
            <a:ext cx="91051"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FFFFFF"/>
              </a:buClr>
              <a:buFont typeface="Arial"/>
              <a:buNone/>
              <a:defRPr sz="600" b="0" i="0" u="none" strike="noStrike" cap="none">
                <a:solidFill>
                  <a:srgbClr val="FFFFFF"/>
                </a:solidFill>
                <a:latin typeface="IBM Plex Sans" panose="020B0503050000000000" pitchFamily="34" charset="77"/>
                <a:ea typeface="IBM Plex Sans" panose="020B0503050000000000" pitchFamily="34" charset="77"/>
                <a:cs typeface="Arial"/>
                <a:sym typeface="Arial"/>
              </a:defRPr>
            </a:lvl1pPr>
            <a:lvl2pPr marL="0" marR="0" lvl="1"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pic>
        <p:nvPicPr>
          <p:cNvPr id="68" name="Google Shape;68;p6" descr="Picture 49"/>
          <p:cNvPicPr preferRelativeResize="0"/>
          <p:nvPr/>
        </p:nvPicPr>
        <p:blipFill rotWithShape="1">
          <a:blip r:embed="rId2">
            <a:alphaModFix amt="5860"/>
          </a:blip>
          <a:srcRect/>
          <a:stretch/>
        </p:blipFill>
        <p:spPr>
          <a:xfrm>
            <a:off x="5400087" y="536045"/>
            <a:ext cx="6792000" cy="6322200"/>
          </a:xfrm>
          <a:prstGeom prst="rect">
            <a:avLst/>
          </a:prstGeom>
          <a:noFill/>
          <a:ln>
            <a:noFill/>
          </a:ln>
        </p:spPr>
      </p:pic>
      <p:pic>
        <p:nvPicPr>
          <p:cNvPr id="69" name="Google Shape;69;p6"/>
          <p:cNvPicPr preferRelativeResize="0"/>
          <p:nvPr/>
        </p:nvPicPr>
        <p:blipFill rotWithShape="1">
          <a:blip r:embed="rId3">
            <a:alphaModFix amt="52999"/>
          </a:blip>
          <a:srcRect/>
          <a:stretch/>
        </p:blipFill>
        <p:spPr>
          <a:xfrm>
            <a:off x="11025167" y="6318744"/>
            <a:ext cx="618600" cy="240600"/>
          </a:xfrm>
          <a:prstGeom prst="rect">
            <a:avLst/>
          </a:prstGeom>
          <a:noFill/>
          <a:ln>
            <a:noFill/>
          </a:ln>
        </p:spPr>
      </p:pic>
    </p:spTree>
    <p:extLst>
      <p:ext uri="{BB962C8B-B14F-4D97-AF65-F5344CB8AC3E}">
        <p14:creationId xmlns:p14="http://schemas.microsoft.com/office/powerpoint/2010/main" val="19994738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pic>
        <p:nvPicPr>
          <p:cNvPr id="6" name="Picture 5" descr="ibm_gr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91749" y="6254497"/>
            <a:ext cx="695452" cy="281961"/>
          </a:xfrm>
          <a:prstGeom prst="rect">
            <a:avLst/>
          </a:prstGeom>
        </p:spPr>
      </p:pic>
    </p:spTree>
    <p:extLst>
      <p:ext uri="{BB962C8B-B14F-4D97-AF65-F5344CB8AC3E}">
        <p14:creationId xmlns:p14="http://schemas.microsoft.com/office/powerpoint/2010/main" val="22835567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507044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668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333341094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411452317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400010451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82880" y="121920"/>
            <a:ext cx="11704229" cy="5872480"/>
          </a:xfrm>
        </p:spPr>
        <p:txBody>
          <a:bodyPr/>
          <a:lstStyle>
            <a:lvl1pPr>
              <a:defRPr sz="128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95303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6863689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7416712"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8135774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396721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01"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819337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80416" y="1621536"/>
            <a:ext cx="5522976" cy="4372864"/>
          </a:xfrm>
        </p:spPr>
        <p:txBody>
          <a:bodyPr/>
          <a:lstStyle>
            <a:lvl1pPr>
              <a:defRPr sz="3200"/>
            </a:lvl1pPr>
          </a:lstStyle>
          <a:p>
            <a:pPr lvl="0"/>
            <a:r>
              <a:rPr lang="en-US" dirty="0"/>
              <a:t>Click to edit Master text styles</a:t>
            </a:r>
          </a:p>
        </p:txBody>
      </p:sp>
    </p:spTree>
    <p:extLst>
      <p:ext uri="{BB962C8B-B14F-4D97-AF65-F5344CB8AC3E}">
        <p14:creationId xmlns:p14="http://schemas.microsoft.com/office/powerpoint/2010/main" val="12146836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6388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9436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576448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682084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9436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357385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text (dark background)">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b="0" i="0" dirty="0">
              <a:solidFill>
                <a:srgbClr val="FFFFFF"/>
              </a:solidFill>
              <a:latin typeface="IBM Plex Sans" panose="020B0503050000000000" pitchFamily="34" charset="77"/>
              <a:cs typeface="Arial"/>
            </a:endParaRPr>
          </a:p>
        </p:txBody>
      </p:sp>
      <p:sp>
        <p:nvSpPr>
          <p:cNvPr id="2" name="Title 1"/>
          <p:cNvSpPr>
            <a:spLocks noGrp="1"/>
          </p:cNvSpPr>
          <p:nvPr>
            <p:ph type="title"/>
          </p:nvPr>
        </p:nvSpPr>
        <p:spPr>
          <a:xfrm>
            <a:off x="280416" y="268224"/>
            <a:ext cx="5522885"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297302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2509635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14150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329785466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031918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583085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3426883"/>
            <a:ext cx="6096000" cy="3431116"/>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5322180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9144000" y="3426883"/>
            <a:ext cx="3048000" cy="3431117"/>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3048001" y="3426883"/>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3426883"/>
            <a:ext cx="3048000" cy="3431116"/>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12192000" cy="3425951"/>
          </a:xfrm>
          <a:solidFill>
            <a:schemeClr val="tx2"/>
          </a:solidFill>
        </p:spPr>
        <p:txBody>
          <a:bodyPr lIns="182880" tIns="164592" rIns="228600" bIns="228600"/>
          <a:lstStyle>
            <a:lvl1pPr>
              <a:defRPr sz="64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103704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701800"/>
            <a:ext cx="12192000" cy="51562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12192000" cy="1701800"/>
          </a:xfrm>
          <a:solidFill>
            <a:schemeClr val="tx2"/>
          </a:solidFill>
        </p:spPr>
        <p:txBody>
          <a:bodyPr lIns="210312" tIns="201168" rIns="228600" bIns="228600"/>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8229404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12192000" cy="6864096"/>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3441701"/>
            <a:ext cx="3048000" cy="3416300"/>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3" y="3429000"/>
            <a:ext cx="3425952" cy="3429000"/>
          </a:xfrm>
          <a:solidFill>
            <a:schemeClr val="tx2"/>
          </a:solidFill>
        </p:spPr>
        <p:txBody>
          <a:bodyPr lIns="219456" tIns="201168" rIns="228600" bIns="228600"/>
          <a:lstStyle>
            <a:lvl1pPr>
              <a:buClr>
                <a:schemeClr val="tx1"/>
              </a:buClr>
              <a:defRPr>
                <a:solidFill>
                  <a:schemeClr val="tx1"/>
                </a:solidFill>
              </a:defRPr>
            </a:lvl1pPr>
            <a:lvl2pPr>
              <a:buClr>
                <a:schemeClr val="tx1"/>
              </a:buClr>
              <a:defRPr sz="1333">
                <a:solidFill>
                  <a:schemeClr val="tx1"/>
                </a:solidFill>
              </a:defRPr>
            </a:lvl2pPr>
            <a:lvl3pPr>
              <a:buClr>
                <a:schemeClr val="tx1"/>
              </a:buClr>
              <a:defRPr sz="1333">
                <a:solidFill>
                  <a:schemeClr val="tx1"/>
                </a:solidFill>
              </a:defRPr>
            </a:lvl3pPr>
            <a:lvl4pPr>
              <a:buClr>
                <a:schemeClr val="tx1"/>
              </a:buClr>
              <a:defRPr sz="1333">
                <a:solidFill>
                  <a:schemeClr val="tx1"/>
                </a:solidFill>
              </a:defRPr>
            </a:lvl4pPr>
            <a:lvl5pPr>
              <a:buClr>
                <a:schemeClr val="tx1"/>
              </a:buClr>
              <a:defRPr sz="1333">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618323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3048000" cy="6864096"/>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6096000" y="0"/>
            <a:ext cx="3048000" cy="6864096"/>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9144000" y="0"/>
            <a:ext cx="3048000" cy="6864096"/>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9284768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3352800" y="1658112"/>
            <a:ext cx="8534400"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973907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83597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7160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82880" y="121920"/>
            <a:ext cx="11704229" cy="5872480"/>
          </a:xfrm>
        </p:spPr>
        <p:txBody>
          <a:bodyPr/>
          <a:lstStyle>
            <a:lvl1pPr>
              <a:defRPr sz="128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28747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6364224" y="1621536"/>
            <a:ext cx="5522976" cy="4372864"/>
          </a:xfrm>
        </p:spPr>
        <p:txBody>
          <a:bodyPr/>
          <a:lstStyle>
            <a:lvl1pPr>
              <a:defRPr sz="3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082877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3340608" y="268224"/>
            <a:ext cx="8546501" cy="5726176"/>
          </a:xfrm>
        </p:spPr>
        <p:txBody>
          <a:bodyPr lIns="0" tIns="0" rIns="91440" bIns="91440"/>
          <a:lstStyle/>
          <a:p>
            <a:r>
              <a:rPr lang="en-US" dirty="0"/>
              <a:t>Click icon to add table</a:t>
            </a:r>
          </a:p>
        </p:txBody>
      </p:sp>
    </p:spTree>
    <p:extLst>
      <p:ext uri="{BB962C8B-B14F-4D97-AF65-F5344CB8AC3E}">
        <p14:creationId xmlns:p14="http://schemas.microsoft.com/office/powerpoint/2010/main" val="273919751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077114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6949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82496"/>
            <a:ext cx="5498592" cy="4311904"/>
          </a:xfrm>
        </p:spPr>
        <p:txBody>
          <a:bodyPr/>
          <a:lstStyle>
            <a:lvl1pPr>
              <a:spcBef>
                <a:spcPts val="0"/>
              </a:spcBef>
              <a:defRPr sz="1333"/>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p:txBody>
      </p:sp>
    </p:spTree>
    <p:extLst>
      <p:ext uri="{BB962C8B-B14F-4D97-AF65-F5344CB8AC3E}">
        <p14:creationId xmlns:p14="http://schemas.microsoft.com/office/powerpoint/2010/main" val="30892721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4" descr="ibm_gr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0928" y="3078270"/>
            <a:ext cx="1730144" cy="701463"/>
          </a:xfrm>
          <a:prstGeom prst="rect">
            <a:avLst/>
          </a:prstGeom>
        </p:spPr>
      </p:pic>
    </p:spTree>
    <p:extLst>
      <p:ext uri="{BB962C8B-B14F-4D97-AF65-F5344CB8AC3E}">
        <p14:creationId xmlns:p14="http://schemas.microsoft.com/office/powerpoint/2010/main" val="77283474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000000"/>
        </a:solidFill>
        <a:effectLst/>
      </p:bgPr>
    </p:bg>
    <p:spTree>
      <p:nvGrpSpPr>
        <p:cNvPr id="1" name=""/>
        <p:cNvGrpSpPr/>
        <p:nvPr/>
      </p:nvGrpSpPr>
      <p:grpSpPr>
        <a:xfrm>
          <a:off x="0" y="0"/>
          <a:ext cx="0" cy="0"/>
          <a:chOff x="0" y="0"/>
          <a:chExt cx="0" cy="0"/>
        </a:xfrm>
      </p:grpSpPr>
      <p:sp>
        <p:nvSpPr>
          <p:cNvPr id="20" name="Image"/>
          <p:cNvSpPr>
            <a:spLocks noGrp="1"/>
          </p:cNvSpPr>
          <p:nvPr>
            <p:ph type="pic" sz="half" idx="13"/>
          </p:nvPr>
        </p:nvSpPr>
        <p:spPr>
          <a:xfrm>
            <a:off x="2662535" y="464344"/>
            <a:ext cx="6861105" cy="4152305"/>
          </a:xfrm>
          <a:prstGeom prst="rect">
            <a:avLst/>
          </a:prstGeom>
        </p:spPr>
        <p:txBody>
          <a:bodyPr lIns="91439" tIns="45719" rIns="91439" bIns="45719"/>
          <a:lstStyle/>
          <a:p>
            <a:endParaRPr/>
          </a:p>
        </p:txBody>
      </p:sp>
      <p:sp>
        <p:nvSpPr>
          <p:cNvPr id="21" name="Title Text"/>
          <p:cNvSpPr txBox="1">
            <a:spLocks noGrp="1"/>
          </p:cNvSpPr>
          <p:nvPr>
            <p:ph type="title"/>
          </p:nvPr>
        </p:nvSpPr>
        <p:spPr>
          <a:xfrm>
            <a:off x="2416969" y="4723805"/>
            <a:ext cx="7358063" cy="1000126"/>
          </a:xfrm>
          <a:prstGeom prst="rect">
            <a:avLst/>
          </a:prstGeom>
        </p:spPr>
        <p:txBody>
          <a:bodyPr lIns="71437" tIns="71437" rIns="71437" bIns="71437" anchor="ctr">
            <a:normAutofit/>
          </a:bodyPr>
          <a:lstStyle>
            <a:lvl1pPr algn="ctr" defTabSz="410766">
              <a:lnSpc>
                <a:spcPct val="100000"/>
              </a:lnSpc>
              <a:defRPr sz="5600">
                <a:latin typeface="+mn-lt"/>
                <a:ea typeface="+mn-ea"/>
                <a:cs typeface="+mn-cs"/>
                <a:sym typeface="Helvetica Light"/>
              </a:defRPr>
            </a:lvl1pPr>
          </a:lstStyle>
          <a:p>
            <a:r>
              <a:t>Title Text</a:t>
            </a:r>
          </a:p>
        </p:txBody>
      </p:sp>
      <p:sp>
        <p:nvSpPr>
          <p:cNvPr id="22" name="Body Level One…"/>
          <p:cNvSpPr txBox="1">
            <a:spLocks noGrp="1"/>
          </p:cNvSpPr>
          <p:nvPr>
            <p:ph type="body" sz="quarter" idx="1"/>
          </p:nvPr>
        </p:nvSpPr>
        <p:spPr>
          <a:xfrm>
            <a:off x="2416969" y="5759648"/>
            <a:ext cx="7358063" cy="794743"/>
          </a:xfrm>
          <a:prstGeom prst="rect">
            <a:avLst/>
          </a:prstGeom>
        </p:spPr>
        <p:txBody>
          <a:bodyPr lIns="71437" tIns="71437" rIns="71437" bIns="71437">
            <a:normAutofit/>
          </a:bodyPr>
          <a:lstStyle>
            <a:lvl1pPr algn="ctr" defTabSz="410766">
              <a:spcBef>
                <a:spcPts val="0"/>
              </a:spcBef>
              <a:defRPr sz="2200">
                <a:latin typeface="+mn-lt"/>
                <a:ea typeface="+mn-ea"/>
                <a:cs typeface="+mn-cs"/>
                <a:sym typeface="Helvetica Light"/>
              </a:defRPr>
            </a:lvl1pPr>
            <a:lvl2pPr marL="0" indent="114300" algn="ctr" defTabSz="410766">
              <a:spcBef>
                <a:spcPts val="0"/>
              </a:spcBef>
              <a:buSzTx/>
              <a:buNone/>
              <a:defRPr sz="2200">
                <a:latin typeface="+mn-lt"/>
                <a:ea typeface="+mn-ea"/>
                <a:cs typeface="+mn-cs"/>
                <a:sym typeface="Helvetica Light"/>
              </a:defRPr>
            </a:lvl2pPr>
            <a:lvl3pPr marL="0" indent="228600" algn="ctr" defTabSz="410766">
              <a:spcBef>
                <a:spcPts val="0"/>
              </a:spcBef>
              <a:buSzTx/>
              <a:buNone/>
              <a:defRPr sz="2200">
                <a:latin typeface="+mn-lt"/>
                <a:ea typeface="+mn-ea"/>
                <a:cs typeface="+mn-cs"/>
                <a:sym typeface="Helvetica Light"/>
              </a:defRPr>
            </a:lvl3pPr>
            <a:lvl4pPr marL="0" indent="342900" algn="ctr" defTabSz="410766">
              <a:spcBef>
                <a:spcPts val="0"/>
              </a:spcBef>
              <a:buSzTx/>
              <a:buNone/>
              <a:defRPr sz="2200">
                <a:latin typeface="+mn-lt"/>
                <a:ea typeface="+mn-ea"/>
                <a:cs typeface="+mn-cs"/>
                <a:sym typeface="Helvetica Light"/>
              </a:defRPr>
            </a:lvl4pPr>
            <a:lvl5pPr marL="0" indent="457200" algn="ctr" defTabSz="410766">
              <a:spcBef>
                <a:spcPts val="0"/>
              </a:spcBef>
              <a:buSzTx/>
              <a:buNone/>
              <a:defRPr sz="22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5917610" y="6509742"/>
            <a:ext cx="347851" cy="328935"/>
          </a:xfrm>
          <a:prstGeom prst="rect">
            <a:avLst/>
          </a:prstGeom>
        </p:spPr>
        <p:txBody>
          <a:bodyPr lIns="71437" tIns="71437" rIns="71437" bIns="71437" anchor="t"/>
          <a:lstStyle>
            <a:lvl1pPr algn="ctr" defTabSz="410766">
              <a:defRPr sz="1200">
                <a:solidFill>
                  <a:srgbClr val="FFFFFF"/>
                </a:solidFill>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482548828"/>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000000"/>
        </a:solidFill>
        <a:effectLst/>
      </p:bgPr>
    </p:bg>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416969" y="2268141"/>
            <a:ext cx="7358063" cy="2321719"/>
          </a:xfrm>
          <a:prstGeom prst="rect">
            <a:avLst/>
          </a:prstGeom>
        </p:spPr>
        <p:txBody>
          <a:bodyPr lIns="71437" tIns="71437" rIns="71437" bIns="71437" anchor="ctr">
            <a:normAutofit/>
          </a:bodyPr>
          <a:lstStyle>
            <a:lvl1pPr algn="ctr" defTabSz="410766">
              <a:lnSpc>
                <a:spcPct val="100000"/>
              </a:lnSpc>
              <a:defRPr sz="5600">
                <a:latin typeface="+mn-lt"/>
                <a:ea typeface="+mn-ea"/>
                <a:cs typeface="+mn-cs"/>
                <a:sym typeface="Helvetica Light"/>
              </a:defRPr>
            </a:lvl1pPr>
          </a:lstStyle>
          <a:p>
            <a:r>
              <a:t>Title Text</a:t>
            </a:r>
          </a:p>
        </p:txBody>
      </p:sp>
      <p:sp>
        <p:nvSpPr>
          <p:cNvPr id="31" name="Slide Number"/>
          <p:cNvSpPr txBox="1">
            <a:spLocks noGrp="1"/>
          </p:cNvSpPr>
          <p:nvPr>
            <p:ph type="sldNum" sz="quarter" idx="2"/>
          </p:nvPr>
        </p:nvSpPr>
        <p:spPr>
          <a:xfrm>
            <a:off x="5917610" y="6509742"/>
            <a:ext cx="347851" cy="328935"/>
          </a:xfrm>
          <a:prstGeom prst="rect">
            <a:avLst/>
          </a:prstGeom>
        </p:spPr>
        <p:txBody>
          <a:bodyPr lIns="71437" tIns="71437" rIns="71437" bIns="71437" anchor="t"/>
          <a:lstStyle>
            <a:lvl1pPr algn="ctr" defTabSz="410766">
              <a:defRPr sz="1200">
                <a:solidFill>
                  <a:srgbClr val="FFFFFF"/>
                </a:solidFill>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920816895"/>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000000"/>
        </a:solidFill>
        <a:effectLst/>
      </p:bgPr>
    </p:bg>
    <p:spTree>
      <p:nvGrpSpPr>
        <p:cNvPr id="1" name=""/>
        <p:cNvGrpSpPr/>
        <p:nvPr/>
      </p:nvGrpSpPr>
      <p:grpSpPr>
        <a:xfrm>
          <a:off x="0" y="0"/>
          <a:ext cx="0" cy="0"/>
          <a:chOff x="0" y="0"/>
          <a:chExt cx="0" cy="0"/>
        </a:xfrm>
      </p:grpSpPr>
      <p:sp>
        <p:nvSpPr>
          <p:cNvPr id="38" name="Image"/>
          <p:cNvSpPr>
            <a:spLocks noGrp="1"/>
          </p:cNvSpPr>
          <p:nvPr>
            <p:ph type="pic" sz="half" idx="13"/>
          </p:nvPr>
        </p:nvSpPr>
        <p:spPr>
          <a:xfrm>
            <a:off x="6247805" y="449241"/>
            <a:ext cx="3744681" cy="5777508"/>
          </a:xfrm>
          <a:prstGeom prst="rect">
            <a:avLst/>
          </a:prstGeom>
        </p:spPr>
        <p:txBody>
          <a:bodyPr lIns="91439" tIns="45719" rIns="91439" bIns="45719"/>
          <a:lstStyle/>
          <a:p>
            <a:endParaRPr/>
          </a:p>
        </p:txBody>
      </p:sp>
      <p:sp>
        <p:nvSpPr>
          <p:cNvPr id="39" name="Title Text"/>
          <p:cNvSpPr txBox="1">
            <a:spLocks noGrp="1"/>
          </p:cNvSpPr>
          <p:nvPr>
            <p:ph type="title"/>
          </p:nvPr>
        </p:nvSpPr>
        <p:spPr>
          <a:xfrm>
            <a:off x="2193727" y="446484"/>
            <a:ext cx="3750469" cy="2803923"/>
          </a:xfrm>
          <a:prstGeom prst="rect">
            <a:avLst/>
          </a:prstGeom>
        </p:spPr>
        <p:txBody>
          <a:bodyPr lIns="71437" tIns="71437" rIns="71437" bIns="71437" anchor="b">
            <a:normAutofit/>
          </a:bodyPr>
          <a:lstStyle>
            <a:lvl1pPr algn="ctr" defTabSz="410766">
              <a:lnSpc>
                <a:spcPct val="100000"/>
              </a:lnSpc>
              <a:defRPr sz="4200">
                <a:latin typeface="+mn-lt"/>
                <a:ea typeface="+mn-ea"/>
                <a:cs typeface="+mn-cs"/>
                <a:sym typeface="Helvetica Light"/>
              </a:defRPr>
            </a:lvl1pPr>
          </a:lstStyle>
          <a:p>
            <a:r>
              <a:t>Title Text</a:t>
            </a:r>
          </a:p>
        </p:txBody>
      </p:sp>
      <p:sp>
        <p:nvSpPr>
          <p:cNvPr id="40" name="Body Level One…"/>
          <p:cNvSpPr txBox="1">
            <a:spLocks noGrp="1"/>
          </p:cNvSpPr>
          <p:nvPr>
            <p:ph type="body" sz="quarter" idx="1"/>
          </p:nvPr>
        </p:nvSpPr>
        <p:spPr>
          <a:xfrm>
            <a:off x="2193727" y="3348633"/>
            <a:ext cx="3750469" cy="2893220"/>
          </a:xfrm>
          <a:prstGeom prst="rect">
            <a:avLst/>
          </a:prstGeom>
        </p:spPr>
        <p:txBody>
          <a:bodyPr lIns="71437" tIns="71437" rIns="71437" bIns="71437">
            <a:normAutofit/>
          </a:bodyPr>
          <a:lstStyle>
            <a:lvl1pPr algn="ctr" defTabSz="410766">
              <a:spcBef>
                <a:spcPts val="0"/>
              </a:spcBef>
              <a:defRPr sz="2200">
                <a:latin typeface="+mn-lt"/>
                <a:ea typeface="+mn-ea"/>
                <a:cs typeface="+mn-cs"/>
                <a:sym typeface="Helvetica Light"/>
              </a:defRPr>
            </a:lvl1pPr>
            <a:lvl2pPr marL="0" indent="114300" algn="ctr" defTabSz="410766">
              <a:spcBef>
                <a:spcPts val="0"/>
              </a:spcBef>
              <a:buSzTx/>
              <a:buNone/>
              <a:defRPr sz="2200">
                <a:latin typeface="+mn-lt"/>
                <a:ea typeface="+mn-ea"/>
                <a:cs typeface="+mn-cs"/>
                <a:sym typeface="Helvetica Light"/>
              </a:defRPr>
            </a:lvl2pPr>
            <a:lvl3pPr marL="0" indent="228600" algn="ctr" defTabSz="410766">
              <a:spcBef>
                <a:spcPts val="0"/>
              </a:spcBef>
              <a:buSzTx/>
              <a:buNone/>
              <a:defRPr sz="2200">
                <a:latin typeface="+mn-lt"/>
                <a:ea typeface="+mn-ea"/>
                <a:cs typeface="+mn-cs"/>
                <a:sym typeface="Helvetica Light"/>
              </a:defRPr>
            </a:lvl3pPr>
            <a:lvl4pPr marL="0" indent="342900" algn="ctr" defTabSz="410766">
              <a:spcBef>
                <a:spcPts val="0"/>
              </a:spcBef>
              <a:buSzTx/>
              <a:buNone/>
              <a:defRPr sz="2200">
                <a:latin typeface="+mn-lt"/>
                <a:ea typeface="+mn-ea"/>
                <a:cs typeface="+mn-cs"/>
                <a:sym typeface="Helvetica Light"/>
              </a:defRPr>
            </a:lvl4pPr>
            <a:lvl5pPr marL="0" indent="457200" algn="ctr" defTabSz="410766">
              <a:spcBef>
                <a:spcPts val="0"/>
              </a:spcBef>
              <a:buSzTx/>
              <a:buNone/>
              <a:defRPr sz="22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5917610" y="6509742"/>
            <a:ext cx="347851" cy="328935"/>
          </a:xfrm>
          <a:prstGeom prst="rect">
            <a:avLst/>
          </a:prstGeom>
        </p:spPr>
        <p:txBody>
          <a:bodyPr lIns="71437" tIns="71437" rIns="71437" bIns="71437" anchor="t"/>
          <a:lstStyle>
            <a:lvl1pPr algn="ctr" defTabSz="410766">
              <a:defRPr sz="1200">
                <a:solidFill>
                  <a:srgbClr val="FFFFFF"/>
                </a:solidFill>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024348522"/>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Title - Top">
    <p:bg>
      <p:bgPr>
        <a:solidFill>
          <a:srgbClr val="000000"/>
        </a:solidFill>
        <a:effectLst/>
      </p:bgPr>
    </p:bg>
    <p:spTree>
      <p:nvGrpSpPr>
        <p:cNvPr id="1" name=""/>
        <p:cNvGrpSpPr/>
        <p:nvPr/>
      </p:nvGrpSpPr>
      <p:grpSpPr>
        <a:xfrm>
          <a:off x="0" y="0"/>
          <a:ext cx="0" cy="0"/>
          <a:chOff x="0" y="0"/>
          <a:chExt cx="0" cy="0"/>
        </a:xfrm>
      </p:grpSpPr>
      <p:sp>
        <p:nvSpPr>
          <p:cNvPr id="48" name="Title Text"/>
          <p:cNvSpPr txBox="1">
            <a:spLocks noGrp="1"/>
          </p:cNvSpPr>
          <p:nvPr>
            <p:ph type="title"/>
          </p:nvPr>
        </p:nvSpPr>
        <p:spPr>
          <a:xfrm>
            <a:off x="2193727" y="178594"/>
            <a:ext cx="7804547" cy="1518048"/>
          </a:xfrm>
          <a:prstGeom prst="rect">
            <a:avLst/>
          </a:prstGeom>
        </p:spPr>
        <p:txBody>
          <a:bodyPr lIns="71437" tIns="71437" rIns="71437" bIns="71437" anchor="ctr">
            <a:normAutofit/>
          </a:bodyPr>
          <a:lstStyle>
            <a:lvl1pPr algn="ctr" defTabSz="410766">
              <a:lnSpc>
                <a:spcPct val="100000"/>
              </a:lnSpc>
              <a:defRPr sz="5600">
                <a:latin typeface="+mn-lt"/>
                <a:ea typeface="+mn-ea"/>
                <a:cs typeface="+mn-cs"/>
                <a:sym typeface="Helvetica Light"/>
              </a:defRPr>
            </a:lvl1pPr>
          </a:lstStyle>
          <a:p>
            <a:r>
              <a:t>Title Text</a:t>
            </a:r>
          </a:p>
        </p:txBody>
      </p:sp>
      <p:sp>
        <p:nvSpPr>
          <p:cNvPr id="49" name="Slide Number"/>
          <p:cNvSpPr txBox="1">
            <a:spLocks noGrp="1"/>
          </p:cNvSpPr>
          <p:nvPr>
            <p:ph type="sldNum" sz="quarter" idx="2"/>
          </p:nvPr>
        </p:nvSpPr>
        <p:spPr>
          <a:xfrm>
            <a:off x="5917610" y="6509742"/>
            <a:ext cx="347851" cy="328935"/>
          </a:xfrm>
          <a:prstGeom prst="rect">
            <a:avLst/>
          </a:prstGeom>
        </p:spPr>
        <p:txBody>
          <a:bodyPr lIns="71437" tIns="71437" rIns="71437" bIns="71437" anchor="t"/>
          <a:lstStyle>
            <a:lvl1pPr algn="ctr" defTabSz="410766">
              <a:defRPr sz="1200">
                <a:solidFill>
                  <a:srgbClr val="FFFFFF"/>
                </a:solidFill>
                <a:latin typeface="+mn-lt"/>
                <a:ea typeface="+mn-ea"/>
                <a:cs typeface="+mn-cs"/>
                <a:sym typeface="Helvetica Light"/>
              </a:defRPr>
            </a:lvl1pPr>
          </a:lstStyle>
          <a:p>
            <a:fld id="{86CB4B4D-7CA3-9044-876B-883B54F8677D}" type="slidenum">
              <a:t>‹#›</a:t>
            </a:fld>
            <a:endParaRPr dirty="0"/>
          </a:p>
        </p:txBody>
      </p:sp>
    </p:spTree>
    <p:extLst>
      <p:ext uri="{BB962C8B-B14F-4D97-AF65-F5344CB8AC3E}">
        <p14:creationId xmlns:p14="http://schemas.microsoft.com/office/powerpoint/2010/main" val="317608106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7416712"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0526891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2193727" y="892969"/>
            <a:ext cx="7804547" cy="5072063"/>
          </a:xfrm>
          <a:prstGeom prst="rect">
            <a:avLst/>
          </a:prstGeom>
        </p:spPr>
        <p:txBody>
          <a:bodyPr lIns="71437" tIns="71437" rIns="71437" bIns="71437" anchor="ctr">
            <a:normAutofit/>
          </a:bodyPr>
          <a:lstStyle>
            <a:lvl1pPr marL="304132" indent="-304132" defTabSz="410766">
              <a:spcBef>
                <a:spcPts val="2950"/>
              </a:spcBef>
              <a:buSzPct val="75000"/>
              <a:buChar char="•"/>
              <a:defRPr sz="2600">
                <a:latin typeface="+mn-lt"/>
                <a:ea typeface="+mn-ea"/>
                <a:cs typeface="+mn-cs"/>
                <a:sym typeface="Helvetica Light"/>
              </a:defRPr>
            </a:lvl1pPr>
            <a:lvl2pPr marL="526382" indent="-304132" defTabSz="410766">
              <a:spcBef>
                <a:spcPts val="2950"/>
              </a:spcBef>
              <a:buSzPct val="75000"/>
              <a:buChar char="•"/>
              <a:defRPr sz="2600">
                <a:latin typeface="+mn-lt"/>
                <a:ea typeface="+mn-ea"/>
                <a:cs typeface="+mn-cs"/>
                <a:sym typeface="Helvetica Light"/>
              </a:defRPr>
            </a:lvl2pPr>
            <a:lvl3pPr marL="748632" indent="-304132" defTabSz="410766">
              <a:spcBef>
                <a:spcPts val="2950"/>
              </a:spcBef>
              <a:buSzPct val="75000"/>
              <a:defRPr sz="2600">
                <a:latin typeface="+mn-lt"/>
                <a:ea typeface="+mn-ea"/>
                <a:cs typeface="+mn-cs"/>
                <a:sym typeface="Helvetica Light"/>
              </a:defRPr>
            </a:lvl3pPr>
            <a:lvl4pPr marL="970882" indent="-304132" defTabSz="410766">
              <a:spcBef>
                <a:spcPts val="2950"/>
              </a:spcBef>
              <a:buSzPct val="75000"/>
              <a:buChar char="•"/>
              <a:defRPr sz="2600">
                <a:latin typeface="+mn-lt"/>
                <a:ea typeface="+mn-ea"/>
                <a:cs typeface="+mn-cs"/>
                <a:sym typeface="Helvetica Light"/>
              </a:defRPr>
            </a:lvl4pPr>
            <a:lvl5pPr marL="1193132" indent="-304132" defTabSz="410766">
              <a:spcBef>
                <a:spcPts val="2950"/>
              </a:spcBef>
              <a:buSzPct val="75000"/>
              <a:buChar char="•"/>
              <a:defRPr sz="26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5917610" y="6509742"/>
            <a:ext cx="347851" cy="328935"/>
          </a:xfrm>
          <a:prstGeom prst="rect">
            <a:avLst/>
          </a:prstGeom>
        </p:spPr>
        <p:txBody>
          <a:bodyPr lIns="71437" tIns="71437" rIns="71437" bIns="71437" anchor="t"/>
          <a:lstStyle>
            <a:lvl1pPr algn="ctr" defTabSz="410766">
              <a:defRPr sz="1200">
                <a:solidFill>
                  <a:srgbClr val="FFFFFF"/>
                </a:solidFill>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578707242"/>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Photo - 3 Up">
    <p:bg>
      <p:bgPr>
        <a:solidFill>
          <a:srgbClr val="000000"/>
        </a:solidFill>
        <a:effectLst/>
      </p:bgPr>
    </p:bg>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256734" y="3491508"/>
            <a:ext cx="3750470" cy="2741415"/>
          </a:xfrm>
          <a:prstGeom prst="rect">
            <a:avLst/>
          </a:prstGeom>
        </p:spPr>
        <p:txBody>
          <a:bodyPr lIns="91439" tIns="45719" rIns="91439" bIns="45719"/>
          <a:lstStyle/>
          <a:p>
            <a:endParaRPr/>
          </a:p>
        </p:txBody>
      </p:sp>
      <p:sp>
        <p:nvSpPr>
          <p:cNvPr id="84" name="Image"/>
          <p:cNvSpPr>
            <a:spLocks noGrp="1"/>
          </p:cNvSpPr>
          <p:nvPr>
            <p:ph type="pic" sz="quarter" idx="14"/>
          </p:nvPr>
        </p:nvSpPr>
        <p:spPr>
          <a:xfrm>
            <a:off x="6256734" y="446484"/>
            <a:ext cx="3750470" cy="2741415"/>
          </a:xfrm>
          <a:prstGeom prst="rect">
            <a:avLst/>
          </a:prstGeom>
        </p:spPr>
        <p:txBody>
          <a:bodyPr lIns="91439" tIns="45719" rIns="91439" bIns="45719"/>
          <a:lstStyle/>
          <a:p>
            <a:endParaRPr/>
          </a:p>
        </p:txBody>
      </p:sp>
      <p:sp>
        <p:nvSpPr>
          <p:cNvPr id="85" name="Image"/>
          <p:cNvSpPr>
            <a:spLocks noGrp="1"/>
          </p:cNvSpPr>
          <p:nvPr>
            <p:ph type="pic" sz="half" idx="15"/>
          </p:nvPr>
        </p:nvSpPr>
        <p:spPr>
          <a:xfrm>
            <a:off x="2193727" y="446484"/>
            <a:ext cx="3750469" cy="5786438"/>
          </a:xfrm>
          <a:prstGeom prst="rect">
            <a:avLst/>
          </a:prstGeom>
        </p:spPr>
        <p:txBody>
          <a:bodyPr lIns="91439" tIns="45719" rIns="91439" bIns="45719"/>
          <a:lstStyle/>
          <a:p>
            <a:endParaRPr/>
          </a:p>
        </p:txBody>
      </p:sp>
      <p:sp>
        <p:nvSpPr>
          <p:cNvPr id="86" name="Slide Number"/>
          <p:cNvSpPr txBox="1">
            <a:spLocks noGrp="1"/>
          </p:cNvSpPr>
          <p:nvPr>
            <p:ph type="sldNum" sz="quarter" idx="2"/>
          </p:nvPr>
        </p:nvSpPr>
        <p:spPr>
          <a:xfrm>
            <a:off x="5917610" y="6509742"/>
            <a:ext cx="347851" cy="328935"/>
          </a:xfrm>
          <a:prstGeom prst="rect">
            <a:avLst/>
          </a:prstGeom>
        </p:spPr>
        <p:txBody>
          <a:bodyPr lIns="71437" tIns="71437" rIns="71437" bIns="71437" anchor="t"/>
          <a:lstStyle>
            <a:lvl1pPr algn="ctr" defTabSz="410766">
              <a:defRPr sz="1200">
                <a:solidFill>
                  <a:srgbClr val="FFFFFF"/>
                </a:solidFill>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724702809"/>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Quote">
    <p:bg>
      <p:bgPr>
        <a:solidFill>
          <a:srgbClr val="000000"/>
        </a:solidFill>
        <a:effectLst/>
      </p:bgPr>
    </p:bg>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416969" y="4473773"/>
            <a:ext cx="7358063" cy="390491"/>
          </a:xfrm>
          <a:prstGeom prst="rect">
            <a:avLst/>
          </a:prstGeom>
        </p:spPr>
        <p:txBody>
          <a:bodyPr lIns="71437" tIns="71437" rIns="71437" bIns="71437">
            <a:spAutoFit/>
          </a:bodyPr>
          <a:lstStyle>
            <a:lvl1pPr algn="ctr" defTabSz="410766">
              <a:spcBef>
                <a:spcPts val="0"/>
              </a:spcBef>
              <a:defRPr sz="1600" i="1">
                <a:latin typeface="+mn-lt"/>
                <a:ea typeface="+mn-ea"/>
                <a:cs typeface="+mn-cs"/>
                <a:sym typeface="Helvetica Light"/>
              </a:defRPr>
            </a:lvl1pPr>
          </a:lstStyle>
          <a:p>
            <a:r>
              <a:t>–Johnny Appleseed</a:t>
            </a:r>
          </a:p>
        </p:txBody>
      </p:sp>
      <p:sp>
        <p:nvSpPr>
          <p:cNvPr id="94" name="“Type a quote here.”"/>
          <p:cNvSpPr txBox="1">
            <a:spLocks noGrp="1"/>
          </p:cNvSpPr>
          <p:nvPr>
            <p:ph type="body" sz="quarter" idx="14"/>
          </p:nvPr>
        </p:nvSpPr>
        <p:spPr>
          <a:xfrm>
            <a:off x="2416969" y="2969288"/>
            <a:ext cx="7358063" cy="544379"/>
          </a:xfrm>
          <a:prstGeom prst="rect">
            <a:avLst/>
          </a:prstGeom>
        </p:spPr>
        <p:txBody>
          <a:bodyPr lIns="71437" tIns="71437" rIns="71437" bIns="71437" anchor="ctr">
            <a:spAutoFit/>
          </a:bodyPr>
          <a:lstStyle>
            <a:lvl1pPr algn="ctr" defTabSz="410766">
              <a:spcBef>
                <a:spcPts val="0"/>
              </a:spcBef>
              <a:defRPr sz="2600">
                <a:latin typeface="+mn-lt"/>
                <a:ea typeface="+mn-ea"/>
                <a:cs typeface="+mn-cs"/>
                <a:sym typeface="Helvetica Light"/>
              </a:defRPr>
            </a:lvl1pPr>
          </a:lstStyle>
          <a:p>
            <a:r>
              <a:t>“Type a quote here.” </a:t>
            </a:r>
          </a:p>
        </p:txBody>
      </p:sp>
      <p:sp>
        <p:nvSpPr>
          <p:cNvPr id="95" name="Slide Number"/>
          <p:cNvSpPr txBox="1">
            <a:spLocks noGrp="1"/>
          </p:cNvSpPr>
          <p:nvPr>
            <p:ph type="sldNum" sz="quarter" idx="2"/>
          </p:nvPr>
        </p:nvSpPr>
        <p:spPr>
          <a:xfrm>
            <a:off x="5917610" y="6509742"/>
            <a:ext cx="347851" cy="328935"/>
          </a:xfrm>
          <a:prstGeom prst="rect">
            <a:avLst/>
          </a:prstGeom>
        </p:spPr>
        <p:txBody>
          <a:bodyPr lIns="71437" tIns="71437" rIns="71437" bIns="71437" anchor="t"/>
          <a:lstStyle>
            <a:lvl1pPr algn="ctr" defTabSz="410766">
              <a:defRPr sz="1200">
                <a:solidFill>
                  <a:srgbClr val="FFFFFF"/>
                </a:solidFill>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462623490"/>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Photo">
    <p:bg>
      <p:bgPr>
        <a:solidFill>
          <a:srgbClr val="000000"/>
        </a:solidFill>
        <a:effectLst/>
      </p:bgPr>
    </p:bg>
    <p:spTree>
      <p:nvGrpSpPr>
        <p:cNvPr id="1" name=""/>
        <p:cNvGrpSpPr/>
        <p:nvPr/>
      </p:nvGrpSpPr>
      <p:grpSpPr>
        <a:xfrm>
          <a:off x="0" y="0"/>
          <a:ext cx="0" cy="0"/>
          <a:chOff x="0" y="0"/>
          <a:chExt cx="0" cy="0"/>
        </a:xfrm>
      </p:grpSpPr>
      <p:sp>
        <p:nvSpPr>
          <p:cNvPr id="102" name="Image"/>
          <p:cNvSpPr>
            <a:spLocks noGrp="1"/>
          </p:cNvSpPr>
          <p:nvPr>
            <p:ph type="pic" idx="13"/>
          </p:nvPr>
        </p:nvSpPr>
        <p:spPr>
          <a:xfrm>
            <a:off x="1521768" y="0"/>
            <a:ext cx="9144001" cy="6858000"/>
          </a:xfrm>
          <a:prstGeom prst="rect">
            <a:avLst/>
          </a:prstGeom>
        </p:spPr>
        <p:txBody>
          <a:bodyPr lIns="91439" tIns="45719" rIns="91439" bIns="45719"/>
          <a:lstStyle/>
          <a:p>
            <a:endParaRPr/>
          </a:p>
        </p:txBody>
      </p:sp>
      <p:sp>
        <p:nvSpPr>
          <p:cNvPr id="103" name="Slide Number"/>
          <p:cNvSpPr txBox="1">
            <a:spLocks noGrp="1"/>
          </p:cNvSpPr>
          <p:nvPr>
            <p:ph type="sldNum" sz="quarter" idx="2"/>
          </p:nvPr>
        </p:nvSpPr>
        <p:spPr>
          <a:xfrm>
            <a:off x="5917610" y="6509742"/>
            <a:ext cx="347851" cy="328935"/>
          </a:xfrm>
          <a:prstGeom prst="rect">
            <a:avLst/>
          </a:prstGeom>
        </p:spPr>
        <p:txBody>
          <a:bodyPr lIns="71437" tIns="71437" rIns="71437" bIns="71437" anchor="t"/>
          <a:lstStyle>
            <a:lvl1pPr algn="ctr" defTabSz="410766">
              <a:defRPr sz="1200">
                <a:solidFill>
                  <a:srgbClr val="FFFFFF"/>
                </a:solidFill>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281706164"/>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5917610" y="6509742"/>
            <a:ext cx="347851" cy="328935"/>
          </a:xfrm>
          <a:prstGeom prst="rect">
            <a:avLst/>
          </a:prstGeom>
        </p:spPr>
        <p:txBody>
          <a:bodyPr lIns="71437" tIns="71437" rIns="71437" bIns="71437" anchor="t"/>
          <a:lstStyle>
            <a:lvl1pPr algn="ctr" defTabSz="410766">
              <a:defRPr sz="1200">
                <a:solidFill>
                  <a:srgbClr val="FFFFFF"/>
                </a:solidFill>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384086440"/>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Horizontal image + 2 column text">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xfrm>
            <a:off x="1869082" y="5684385"/>
            <a:ext cx="94578" cy="9233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5446211"/>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_Horizontal image + 2 column text">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6368710"/>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1" name="Title Text"/>
          <p:cNvSpPr txBox="1">
            <a:spLocks noGrp="1"/>
          </p:cNvSpPr>
          <p:nvPr>
            <p:ph type="title"/>
          </p:nvPr>
        </p:nvSpPr>
        <p:spPr>
          <a:xfrm>
            <a:off x="838200" y="365125"/>
            <a:ext cx="10515600" cy="1325563"/>
          </a:xfrm>
          <a:prstGeom prst="rect">
            <a:avLst/>
          </a:prstGeom>
        </p:spPr>
        <p:txBody>
          <a:bodyPr lIns="91439" tIns="91439" rIns="91439" bIns="91439" anchor="ctr">
            <a:normAutofit/>
          </a:bodyPr>
          <a:lstStyle>
            <a:lvl1pPr defTabSz="914400">
              <a:defRPr sz="4400">
                <a:solidFill>
                  <a:srgbClr val="000000"/>
                </a:solidFill>
                <a:latin typeface="Calibri Light"/>
                <a:ea typeface="Calibri Light"/>
                <a:cs typeface="Calibri Light"/>
                <a:sym typeface="Calibri Light"/>
              </a:defRPr>
            </a:lvl1pPr>
          </a:lstStyle>
          <a:p>
            <a:r>
              <a:t>Title Text</a:t>
            </a:r>
          </a:p>
        </p:txBody>
      </p:sp>
      <p:sp>
        <p:nvSpPr>
          <p:cNvPr id="132" name="Body Level One…"/>
          <p:cNvSpPr txBox="1">
            <a:spLocks noGrp="1"/>
          </p:cNvSpPr>
          <p:nvPr>
            <p:ph type="body" idx="1"/>
          </p:nvPr>
        </p:nvSpPr>
        <p:spPr>
          <a:xfrm>
            <a:off x="838200" y="1825625"/>
            <a:ext cx="10515600" cy="4351338"/>
          </a:xfrm>
          <a:prstGeom prst="rect">
            <a:avLst/>
          </a:prstGeom>
        </p:spPr>
        <p:txBody>
          <a:bodyPr lIns="91439" tIns="91439" rIns="91439" bIns="91439">
            <a:normAutofit/>
          </a:bodyPr>
          <a:lstStyle>
            <a:lvl1pPr marL="228600" indent="-228600" defTabSz="914400">
              <a:lnSpc>
                <a:spcPct val="90000"/>
              </a:lnSpc>
              <a:spcBef>
                <a:spcPts val="1000"/>
              </a:spcBef>
              <a:buSzPct val="100000"/>
              <a:buFont typeface="Arial"/>
              <a:buChar char="•"/>
              <a:defRPr sz="2800">
                <a:solidFill>
                  <a:srgbClr val="000000"/>
                </a:solidFill>
                <a:latin typeface="Calibri"/>
                <a:ea typeface="Calibri"/>
                <a:cs typeface="Calibri"/>
                <a:sym typeface="Calibri"/>
              </a:defRPr>
            </a:lvl1pPr>
            <a:lvl2pPr marL="495300" indent="-266700" defTabSz="914400">
              <a:lnSpc>
                <a:spcPct val="90000"/>
              </a:lnSpc>
              <a:spcBef>
                <a:spcPts val="1000"/>
              </a:spcBef>
              <a:buFont typeface="Arial"/>
              <a:buChar char="•"/>
              <a:defRPr sz="2800">
                <a:solidFill>
                  <a:srgbClr val="000000"/>
                </a:solidFill>
                <a:latin typeface="Calibri"/>
                <a:ea typeface="Calibri"/>
                <a:cs typeface="Calibri"/>
                <a:sym typeface="Calibri"/>
              </a:defRPr>
            </a:lvl2pPr>
            <a:lvl3pPr marL="777240" indent="-320040" defTabSz="914400">
              <a:lnSpc>
                <a:spcPct val="90000"/>
              </a:lnSpc>
              <a:spcBef>
                <a:spcPts val="1000"/>
              </a:spcBef>
              <a:buFont typeface="Arial"/>
              <a:defRPr sz="2800">
                <a:solidFill>
                  <a:srgbClr val="000000"/>
                </a:solidFill>
                <a:latin typeface="Calibri"/>
                <a:ea typeface="Calibri"/>
                <a:cs typeface="Calibri"/>
                <a:sym typeface="Calibri"/>
              </a:defRPr>
            </a:lvl3pPr>
            <a:lvl4pPr marL="1041400" indent="-355600" defTabSz="914400">
              <a:lnSpc>
                <a:spcPct val="90000"/>
              </a:lnSpc>
              <a:spcBef>
                <a:spcPts val="1000"/>
              </a:spcBef>
              <a:buFont typeface="Arial"/>
              <a:buChar char="•"/>
              <a:defRPr sz="2800">
                <a:solidFill>
                  <a:srgbClr val="000000"/>
                </a:solidFill>
                <a:latin typeface="Calibri"/>
                <a:ea typeface="Calibri"/>
                <a:cs typeface="Calibri"/>
                <a:sym typeface="Calibri"/>
              </a:defRPr>
            </a:lvl4pPr>
            <a:lvl5pPr marL="1270000" indent="-355600" defTabSz="914400">
              <a:lnSpc>
                <a:spcPct val="90000"/>
              </a:lnSpc>
              <a:spcBef>
                <a:spcPts val="10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xfrm>
            <a:off x="10986394" y="6354248"/>
            <a:ext cx="367407" cy="369330"/>
          </a:xfrm>
          <a:prstGeom prst="rect">
            <a:avLst/>
          </a:prstGeom>
        </p:spPr>
        <p:txBody>
          <a:bodyPr lIns="91439" tIns="91439" rIns="91439" bIns="9143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555725820"/>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title, text (light background)">
    <p:bg>
      <p:bgPr>
        <a:solidFill>
          <a:srgbClr val="EAEAEA"/>
        </a:solidFill>
        <a:effectLst/>
      </p:bgPr>
    </p:bg>
    <p:spTree>
      <p:nvGrpSpPr>
        <p:cNvPr id="1" name=""/>
        <p:cNvGrpSpPr/>
        <p:nvPr/>
      </p:nvGrpSpPr>
      <p:grpSpPr>
        <a:xfrm>
          <a:off x="0" y="0"/>
          <a:ext cx="0" cy="0"/>
          <a:chOff x="0" y="0"/>
          <a:chExt cx="0" cy="0"/>
        </a:xfrm>
      </p:grpSpPr>
      <p:sp>
        <p:nvSpPr>
          <p:cNvPr id="140" name="Rectangle 7"/>
          <p:cNvSpPr/>
          <p:nvPr/>
        </p:nvSpPr>
        <p:spPr>
          <a:xfrm>
            <a:off x="-6143" y="0"/>
            <a:ext cx="12198142" cy="6858000"/>
          </a:xfrm>
          <a:prstGeom prst="rect">
            <a:avLst/>
          </a:prstGeom>
          <a:solidFill>
            <a:srgbClr val="0064FF"/>
          </a:solidFill>
          <a:ln w="12700">
            <a:miter lim="400000"/>
          </a:ln>
        </p:spPr>
        <p:txBody>
          <a:bodyPr lIns="0" tIns="0" rIns="0" bIns="0" anchor="ctr"/>
          <a:lstStyle/>
          <a:p>
            <a:pPr defTabSz="913267">
              <a:defRPr sz="3200">
                <a:latin typeface="IBM Plex Sans"/>
                <a:ea typeface="IBM Plex Sans"/>
                <a:cs typeface="IBM Plex Sans"/>
                <a:sym typeface="IBM Plex Sans"/>
              </a:defRPr>
            </a:pPr>
            <a:endParaRPr sz="1600"/>
          </a:p>
        </p:txBody>
      </p:sp>
      <p:sp>
        <p:nvSpPr>
          <p:cNvPr id="141" name="Title Text"/>
          <p:cNvSpPr txBox="1">
            <a:spLocks noGrp="1"/>
          </p:cNvSpPr>
          <p:nvPr>
            <p:ph type="title"/>
          </p:nvPr>
        </p:nvSpPr>
        <p:spPr>
          <a:xfrm>
            <a:off x="280416" y="268224"/>
            <a:ext cx="5522886" cy="5726177"/>
          </a:xfrm>
          <a:prstGeom prst="rect">
            <a:avLst/>
          </a:prstGeom>
        </p:spPr>
        <p:txBody>
          <a:bodyPr>
            <a:normAutofit/>
          </a:bodyPr>
          <a:lstStyle>
            <a:lvl1pPr defTabSz="609585">
              <a:defRPr>
                <a:solidFill>
                  <a:srgbClr val="000000"/>
                </a:solidFill>
              </a:defRPr>
            </a:lvl1pPr>
          </a:lstStyle>
          <a:p>
            <a:r>
              <a:t>Title Text</a:t>
            </a:r>
          </a:p>
        </p:txBody>
      </p:sp>
      <p:sp>
        <p:nvSpPr>
          <p:cNvPr id="142" name="Slide Number"/>
          <p:cNvSpPr txBox="1">
            <a:spLocks noGrp="1"/>
          </p:cNvSpPr>
          <p:nvPr>
            <p:ph type="sldNum" sz="quarter" idx="2"/>
          </p:nvPr>
        </p:nvSpPr>
        <p:spPr>
          <a:xfrm>
            <a:off x="11752549" y="6465192"/>
            <a:ext cx="134652" cy="123111"/>
          </a:xfrm>
          <a:prstGeom prst="rect">
            <a:avLst/>
          </a:prstGeom>
        </p:spPr>
        <p:txBody>
          <a:bodyPr anchor="ctr"/>
          <a:lstStyle>
            <a:lvl1pPr algn="r" defTabSz="913267">
              <a:defRPr sz="800">
                <a:solidFill>
                  <a:srgbClr val="000E5E"/>
                </a:solidFill>
                <a:latin typeface="IBM Plex Sans"/>
                <a:ea typeface="IBM Plex Sans"/>
                <a:cs typeface="IBM Plex Sans"/>
                <a:sym typeface="IBM Plex Sans"/>
              </a:defRPr>
            </a:lvl1pPr>
          </a:lstStyle>
          <a:p>
            <a:fld id="{86CB4B4D-7CA3-9044-876B-883B54F8677D}" type="slidenum">
              <a:t>‹#›</a:t>
            </a:fld>
            <a:endParaRPr/>
          </a:p>
        </p:txBody>
      </p:sp>
      <p:sp>
        <p:nvSpPr>
          <p:cNvPr id="143" name="Body Level One…"/>
          <p:cNvSpPr txBox="1">
            <a:spLocks noGrp="1"/>
          </p:cNvSpPr>
          <p:nvPr>
            <p:ph type="body" sz="half" idx="1"/>
          </p:nvPr>
        </p:nvSpPr>
        <p:spPr>
          <a:xfrm>
            <a:off x="6388608" y="268224"/>
            <a:ext cx="5498592" cy="5726177"/>
          </a:xfrm>
          <a:prstGeom prst="rect">
            <a:avLst/>
          </a:prstGeom>
        </p:spPr>
        <p:txBody>
          <a:bodyPr>
            <a:normAutofit/>
          </a:bodyPr>
          <a:lstStyle>
            <a:lvl1pPr defTabSz="609585">
              <a:spcBef>
                <a:spcPts val="1400"/>
              </a:spcBef>
              <a:defRPr>
                <a:solidFill>
                  <a:srgbClr val="000E5E"/>
                </a:solidFill>
              </a:defRPr>
            </a:lvl1pPr>
            <a:lvl2pPr marL="230712" indent="-230712" defTabSz="609585">
              <a:spcBef>
                <a:spcPts val="1400"/>
              </a:spcBef>
              <a:defRPr>
                <a:solidFill>
                  <a:srgbClr val="000E5E"/>
                </a:solidFill>
              </a:defRPr>
            </a:lvl2pPr>
            <a:lvl3pPr marL="379933" indent="-230712" defTabSz="609585">
              <a:spcBef>
                <a:spcPts val="1400"/>
              </a:spcBef>
              <a:defRPr>
                <a:solidFill>
                  <a:srgbClr val="000E5E"/>
                </a:solidFill>
              </a:defRPr>
            </a:lvl3pPr>
            <a:lvl4pPr marL="529154" indent="-224361" defTabSz="609585">
              <a:spcBef>
                <a:spcPts val="1400"/>
              </a:spcBef>
              <a:defRPr>
                <a:solidFill>
                  <a:srgbClr val="000E5E"/>
                </a:solidFill>
              </a:defRPr>
            </a:lvl4pPr>
            <a:lvl5pPr marL="650859" indent="-230712" defTabSz="609585">
              <a:spcBef>
                <a:spcPts val="1400"/>
              </a:spcBef>
              <a:defRPr>
                <a:solidFill>
                  <a:srgbClr val="000E5E"/>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496691024"/>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blank (no footer)">
    <p:bg>
      <p:bgPr>
        <a:solidFill>
          <a:srgbClr val="000000"/>
        </a:solidFill>
        <a:effectLst/>
      </p:bgPr>
    </p:bg>
    <p:spTree>
      <p:nvGrpSpPr>
        <p:cNvPr id="1" name=""/>
        <p:cNvGrpSpPr/>
        <p:nvPr/>
      </p:nvGrpSpPr>
      <p:grpSpPr>
        <a:xfrm>
          <a:off x="0" y="0"/>
          <a:ext cx="0" cy="0"/>
          <a:chOff x="0" y="0"/>
          <a:chExt cx="0" cy="0"/>
        </a:xfrm>
      </p:grpSpPr>
      <p:grpSp>
        <p:nvGrpSpPr>
          <p:cNvPr id="194" name="Group 58"/>
          <p:cNvGrpSpPr/>
          <p:nvPr/>
        </p:nvGrpSpPr>
        <p:grpSpPr>
          <a:xfrm>
            <a:off x="-146308" y="-146685"/>
            <a:ext cx="12485628" cy="7152641"/>
            <a:chOff x="0" y="0"/>
            <a:chExt cx="24971254" cy="14305280"/>
          </a:xfrm>
        </p:grpSpPr>
        <p:grpSp>
          <p:nvGrpSpPr>
            <p:cNvPr id="161" name="Group 59"/>
            <p:cNvGrpSpPr/>
            <p:nvPr/>
          </p:nvGrpSpPr>
          <p:grpSpPr>
            <a:xfrm>
              <a:off x="903483" y="0"/>
              <a:ext cx="23164620" cy="243841"/>
              <a:chOff x="0" y="0"/>
              <a:chExt cx="23164618" cy="243840"/>
            </a:xfrm>
          </p:grpSpPr>
          <p:sp>
            <p:nvSpPr>
              <p:cNvPr id="150" name="Straight Connector 92"/>
              <p:cNvSpPr/>
              <p:nvPr/>
            </p:nvSpPr>
            <p:spPr>
              <a:xfrm flipV="1">
                <a:off x="-1" y="0"/>
                <a:ext cx="2"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51" name="Straight Connector 93"/>
              <p:cNvSpPr/>
              <p:nvPr/>
            </p:nvSpPr>
            <p:spPr>
              <a:xfrm flipV="1">
                <a:off x="4876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52" name="Straight Connector 94"/>
              <p:cNvSpPr/>
              <p:nvPr/>
            </p:nvSpPr>
            <p:spPr>
              <a:xfrm flipV="1">
                <a:off x="5486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53" name="Straight Connector 95"/>
              <p:cNvSpPr/>
              <p:nvPr/>
            </p:nvSpPr>
            <p:spPr>
              <a:xfrm flipV="1">
                <a:off x="6096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54" name="Straight Connector 96"/>
              <p:cNvSpPr/>
              <p:nvPr/>
            </p:nvSpPr>
            <p:spPr>
              <a:xfrm flipV="1">
                <a:off x="10972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55" name="Straight Connector 97"/>
              <p:cNvSpPr/>
              <p:nvPr/>
            </p:nvSpPr>
            <p:spPr>
              <a:xfrm flipV="1">
                <a:off x="11582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56" name="Straight Connector 98"/>
              <p:cNvSpPr/>
              <p:nvPr/>
            </p:nvSpPr>
            <p:spPr>
              <a:xfrm flipV="1">
                <a:off x="12192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57" name="Straight Connector 99"/>
              <p:cNvSpPr/>
              <p:nvPr/>
            </p:nvSpPr>
            <p:spPr>
              <a:xfrm flipV="1">
                <a:off x="17068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58" name="Straight Connector 100"/>
              <p:cNvSpPr/>
              <p:nvPr/>
            </p:nvSpPr>
            <p:spPr>
              <a:xfrm flipV="1">
                <a:off x="17678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59" name="Straight Connector 101"/>
              <p:cNvSpPr/>
              <p:nvPr/>
            </p:nvSpPr>
            <p:spPr>
              <a:xfrm flipV="1">
                <a:off x="18288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60" name="Straight Connector 102"/>
              <p:cNvSpPr/>
              <p:nvPr/>
            </p:nvSpPr>
            <p:spPr>
              <a:xfrm flipV="1">
                <a:off x="23164618"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173" name="Group 60"/>
            <p:cNvGrpSpPr/>
            <p:nvPr/>
          </p:nvGrpSpPr>
          <p:grpSpPr>
            <a:xfrm>
              <a:off x="903483" y="14061440"/>
              <a:ext cx="23164620" cy="243841"/>
              <a:chOff x="0" y="0"/>
              <a:chExt cx="23164618" cy="243840"/>
            </a:xfrm>
          </p:grpSpPr>
          <p:sp>
            <p:nvSpPr>
              <p:cNvPr id="162" name="Straight Connector 81"/>
              <p:cNvSpPr/>
              <p:nvPr/>
            </p:nvSpPr>
            <p:spPr>
              <a:xfrm flipV="1">
                <a:off x="-1" y="0"/>
                <a:ext cx="2"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63" name="Straight Connector 82"/>
              <p:cNvSpPr/>
              <p:nvPr/>
            </p:nvSpPr>
            <p:spPr>
              <a:xfrm flipV="1">
                <a:off x="4876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64" name="Straight Connector 83"/>
              <p:cNvSpPr/>
              <p:nvPr/>
            </p:nvSpPr>
            <p:spPr>
              <a:xfrm flipV="1">
                <a:off x="5486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65" name="Straight Connector 84"/>
              <p:cNvSpPr/>
              <p:nvPr/>
            </p:nvSpPr>
            <p:spPr>
              <a:xfrm flipV="1">
                <a:off x="6096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66" name="Straight Connector 85"/>
              <p:cNvSpPr/>
              <p:nvPr/>
            </p:nvSpPr>
            <p:spPr>
              <a:xfrm flipV="1">
                <a:off x="10972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67" name="Straight Connector 86"/>
              <p:cNvSpPr/>
              <p:nvPr/>
            </p:nvSpPr>
            <p:spPr>
              <a:xfrm flipV="1">
                <a:off x="11582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68" name="Straight Connector 87"/>
              <p:cNvSpPr/>
              <p:nvPr/>
            </p:nvSpPr>
            <p:spPr>
              <a:xfrm flipV="1">
                <a:off x="12192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69" name="Straight Connector 88"/>
              <p:cNvSpPr/>
              <p:nvPr/>
            </p:nvSpPr>
            <p:spPr>
              <a:xfrm flipV="1">
                <a:off x="17068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70" name="Straight Connector 89"/>
              <p:cNvSpPr/>
              <p:nvPr/>
            </p:nvSpPr>
            <p:spPr>
              <a:xfrm flipV="1">
                <a:off x="17678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71" name="Straight Connector 90"/>
              <p:cNvSpPr/>
              <p:nvPr/>
            </p:nvSpPr>
            <p:spPr>
              <a:xfrm flipV="1">
                <a:off x="18288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72" name="Straight Connector 91"/>
              <p:cNvSpPr/>
              <p:nvPr/>
            </p:nvSpPr>
            <p:spPr>
              <a:xfrm flipV="1">
                <a:off x="23164618"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183" name="Group 61"/>
            <p:cNvGrpSpPr/>
            <p:nvPr/>
          </p:nvGrpSpPr>
          <p:grpSpPr>
            <a:xfrm>
              <a:off x="0" y="927353"/>
              <a:ext cx="243841" cy="12438551"/>
              <a:chOff x="0" y="0"/>
              <a:chExt cx="243840" cy="12438549"/>
            </a:xfrm>
          </p:grpSpPr>
          <p:sp>
            <p:nvSpPr>
              <p:cNvPr id="174" name="Straight Connector 72"/>
              <p:cNvSpPr/>
              <p:nvPr/>
            </p:nvSpPr>
            <p:spPr>
              <a:xfrm flipH="1">
                <a:off x="0" y="110947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75" name="Straight Connector 73"/>
              <p:cNvSpPr/>
              <p:nvPr/>
            </p:nvSpPr>
            <p:spPr>
              <a:xfrm flipH="1">
                <a:off x="0" y="280416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76" name="Straight Connector 74"/>
              <p:cNvSpPr/>
              <p:nvPr/>
            </p:nvSpPr>
            <p:spPr>
              <a:xfrm flipH="1">
                <a:off x="0" y="45110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77" name="Straight Connector 75"/>
              <p:cNvSpPr/>
              <p:nvPr/>
            </p:nvSpPr>
            <p:spPr>
              <a:xfrm flipH="1">
                <a:off x="0" y="6221989"/>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78" name="Straight Connector 76"/>
              <p:cNvSpPr/>
              <p:nvPr/>
            </p:nvSpPr>
            <p:spPr>
              <a:xfrm flipH="1">
                <a:off x="0" y="792480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79" name="Straight Connector 77"/>
              <p:cNvSpPr/>
              <p:nvPr/>
            </p:nvSpPr>
            <p:spPr>
              <a:xfrm flipH="1">
                <a:off x="0" y="963168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80" name="Straight Connector 78"/>
              <p:cNvSpPr/>
              <p:nvPr/>
            </p:nvSpPr>
            <p:spPr>
              <a:xfrm flipH="1">
                <a:off x="0" y="1135075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81" name="Straight Connector 79"/>
              <p:cNvSpPr/>
              <p:nvPr/>
            </p:nvSpPr>
            <p:spPr>
              <a:xfrm flipH="1" flipV="1">
                <a:off x="0" y="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82" name="Straight Connector 80"/>
              <p:cNvSpPr/>
              <p:nvPr/>
            </p:nvSpPr>
            <p:spPr>
              <a:xfrm flipH="1">
                <a:off x="0" y="1243855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193" name="Group 62"/>
            <p:cNvGrpSpPr/>
            <p:nvPr/>
          </p:nvGrpSpPr>
          <p:grpSpPr>
            <a:xfrm>
              <a:off x="24727414" y="927353"/>
              <a:ext cx="243841" cy="12435842"/>
              <a:chOff x="0" y="0"/>
              <a:chExt cx="243840" cy="12435840"/>
            </a:xfrm>
          </p:grpSpPr>
          <p:sp>
            <p:nvSpPr>
              <p:cNvPr id="184" name="Straight Connector 63"/>
              <p:cNvSpPr/>
              <p:nvPr/>
            </p:nvSpPr>
            <p:spPr>
              <a:xfrm flipH="1">
                <a:off x="0" y="1109471"/>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85" name="Straight Connector 64"/>
              <p:cNvSpPr/>
              <p:nvPr/>
            </p:nvSpPr>
            <p:spPr>
              <a:xfrm flipH="1">
                <a:off x="0" y="280416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86" name="Straight Connector 65"/>
              <p:cNvSpPr/>
              <p:nvPr/>
            </p:nvSpPr>
            <p:spPr>
              <a:xfrm flipH="1">
                <a:off x="0" y="45110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87" name="Straight Connector 66"/>
              <p:cNvSpPr/>
              <p:nvPr/>
            </p:nvSpPr>
            <p:spPr>
              <a:xfrm flipH="1">
                <a:off x="0" y="621792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88" name="Straight Connector 67"/>
              <p:cNvSpPr/>
              <p:nvPr/>
            </p:nvSpPr>
            <p:spPr>
              <a:xfrm flipH="1">
                <a:off x="0" y="7924800"/>
                <a:ext cx="243841" cy="0"/>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89" name="Straight Connector 68"/>
              <p:cNvSpPr/>
              <p:nvPr/>
            </p:nvSpPr>
            <p:spPr>
              <a:xfrm flipH="1">
                <a:off x="0" y="963168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90" name="Straight Connector 69"/>
              <p:cNvSpPr/>
              <p:nvPr/>
            </p:nvSpPr>
            <p:spPr>
              <a:xfrm flipH="1">
                <a:off x="0" y="1135075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91" name="Straight Connector 70"/>
              <p:cNvSpPr/>
              <p:nvPr/>
            </p:nvSpPr>
            <p:spPr>
              <a:xfrm flipH="1" flipV="1">
                <a:off x="0" y="-1"/>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192" name="Straight Connector 71"/>
              <p:cNvSpPr/>
              <p:nvPr/>
            </p:nvSpPr>
            <p:spPr>
              <a:xfrm flipH="1">
                <a:off x="0" y="124358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sp>
        <p:nvSpPr>
          <p:cNvPr id="195" name="Slide Number"/>
          <p:cNvSpPr txBox="1">
            <a:spLocks noGrp="1"/>
          </p:cNvSpPr>
          <p:nvPr>
            <p:ph type="sldNum" sz="quarter" idx="2"/>
          </p:nvPr>
        </p:nvSpPr>
        <p:spPr>
          <a:xfrm>
            <a:off x="8602948" y="6294795"/>
            <a:ext cx="134652" cy="123111"/>
          </a:xfrm>
          <a:prstGeom prst="rect">
            <a:avLst/>
          </a:prstGeom>
        </p:spPr>
        <p:txBody>
          <a:bodyPr anchor="ctr"/>
          <a:lstStyle>
            <a:lvl1pPr algn="r" defTabSz="913244">
              <a:defRPr sz="800">
                <a:solidFill>
                  <a:srgbClr val="000000"/>
                </a:solidFill>
                <a:latin typeface="IBM Plex Sans"/>
                <a:ea typeface="IBM Plex Sans"/>
                <a:cs typeface="IBM Plex Sans"/>
                <a:sym typeface="IBM Plex Sans"/>
              </a:defRPr>
            </a:lvl1pPr>
          </a:lstStyle>
          <a:p>
            <a:fld id="{86CB4B4D-7CA3-9044-876B-883B54F8677D}" type="slidenum">
              <a:t>‹#›</a:t>
            </a:fld>
            <a:endParaRPr/>
          </a:p>
        </p:txBody>
      </p:sp>
      <p:sp>
        <p:nvSpPr>
          <p:cNvPr id="48" name="TextBox 47">
            <a:extLst>
              <a:ext uri="{FF2B5EF4-FFF2-40B4-BE49-F238E27FC236}">
                <a16:creationId xmlns:a16="http://schemas.microsoft.com/office/drawing/2014/main" id="{A2273DF1-3C6F-4A4E-940A-A69632F10067}"/>
              </a:ext>
            </a:extLst>
          </p:cNvPr>
          <p:cNvSpPr txBox="1"/>
          <p:nvPr userDrawn="1"/>
        </p:nvSpPr>
        <p:spPr>
          <a:xfrm>
            <a:off x="-5924" y="6519691"/>
            <a:ext cx="12197924" cy="307777"/>
          </a:xfrm>
          <a:prstGeom prst="rect">
            <a:avLst/>
          </a:prstGeom>
          <a:noFill/>
        </p:spPr>
        <p:txBody>
          <a:bodyPr wrap="square" rtlCol="0">
            <a:spAutoFit/>
          </a:bodyPr>
          <a:lstStyle/>
          <a:p>
            <a:pPr algn="ctr">
              <a:defRPr/>
            </a:pPr>
            <a:r>
              <a:rPr lang="en-US" sz="1400" kern="0" dirty="0">
                <a:cs typeface="Arial" panose="020B0604020202020204" pitchFamily="34" charset="0"/>
              </a:rPr>
              <a:t>Copyright © 2019 IBM Corporation</a:t>
            </a:r>
          </a:p>
        </p:txBody>
      </p:sp>
      <p:sp>
        <p:nvSpPr>
          <p:cNvPr id="49" name="Google Shape;67;p6">
            <a:extLst>
              <a:ext uri="{FF2B5EF4-FFF2-40B4-BE49-F238E27FC236}">
                <a16:creationId xmlns:a16="http://schemas.microsoft.com/office/drawing/2014/main" id="{2BEF2EEC-2575-B849-A1A6-7EE5AFB74B9E}"/>
              </a:ext>
            </a:extLst>
          </p:cNvPr>
          <p:cNvSpPr txBox="1">
            <a:spLocks/>
          </p:cNvSpPr>
          <p:nvPr userDrawn="1"/>
        </p:nvSpPr>
        <p:spPr>
          <a:xfrm>
            <a:off x="11556898"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a:t>
            </a:fld>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02802067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943963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246" name="Group 58"/>
          <p:cNvGrpSpPr/>
          <p:nvPr/>
        </p:nvGrpSpPr>
        <p:grpSpPr>
          <a:xfrm>
            <a:off x="-146308" y="-146685"/>
            <a:ext cx="12485628" cy="7152641"/>
            <a:chOff x="0" y="0"/>
            <a:chExt cx="24971254" cy="14305280"/>
          </a:xfrm>
        </p:grpSpPr>
        <p:grpSp>
          <p:nvGrpSpPr>
            <p:cNvPr id="213" name="Group 59"/>
            <p:cNvGrpSpPr/>
            <p:nvPr/>
          </p:nvGrpSpPr>
          <p:grpSpPr>
            <a:xfrm>
              <a:off x="903483" y="0"/>
              <a:ext cx="23164620" cy="243841"/>
              <a:chOff x="0" y="0"/>
              <a:chExt cx="23164618" cy="243840"/>
            </a:xfrm>
          </p:grpSpPr>
          <p:sp>
            <p:nvSpPr>
              <p:cNvPr id="202" name="Straight Connector 92"/>
              <p:cNvSpPr/>
              <p:nvPr/>
            </p:nvSpPr>
            <p:spPr>
              <a:xfrm flipV="1">
                <a:off x="-1" y="0"/>
                <a:ext cx="2"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03" name="Straight Connector 93"/>
              <p:cNvSpPr/>
              <p:nvPr/>
            </p:nvSpPr>
            <p:spPr>
              <a:xfrm flipV="1">
                <a:off x="4876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04" name="Straight Connector 94"/>
              <p:cNvSpPr/>
              <p:nvPr/>
            </p:nvSpPr>
            <p:spPr>
              <a:xfrm flipV="1">
                <a:off x="5486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05" name="Straight Connector 95"/>
              <p:cNvSpPr/>
              <p:nvPr/>
            </p:nvSpPr>
            <p:spPr>
              <a:xfrm flipV="1">
                <a:off x="6096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06" name="Straight Connector 96"/>
              <p:cNvSpPr/>
              <p:nvPr/>
            </p:nvSpPr>
            <p:spPr>
              <a:xfrm flipV="1">
                <a:off x="10972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07" name="Straight Connector 97"/>
              <p:cNvSpPr/>
              <p:nvPr/>
            </p:nvSpPr>
            <p:spPr>
              <a:xfrm flipV="1">
                <a:off x="11582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08" name="Straight Connector 98"/>
              <p:cNvSpPr/>
              <p:nvPr/>
            </p:nvSpPr>
            <p:spPr>
              <a:xfrm flipV="1">
                <a:off x="12192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09" name="Straight Connector 99"/>
              <p:cNvSpPr/>
              <p:nvPr/>
            </p:nvSpPr>
            <p:spPr>
              <a:xfrm flipV="1">
                <a:off x="17068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10" name="Straight Connector 100"/>
              <p:cNvSpPr/>
              <p:nvPr/>
            </p:nvSpPr>
            <p:spPr>
              <a:xfrm flipV="1">
                <a:off x="17678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11" name="Straight Connector 101"/>
              <p:cNvSpPr/>
              <p:nvPr/>
            </p:nvSpPr>
            <p:spPr>
              <a:xfrm flipV="1">
                <a:off x="18288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12" name="Straight Connector 102"/>
              <p:cNvSpPr/>
              <p:nvPr/>
            </p:nvSpPr>
            <p:spPr>
              <a:xfrm flipV="1">
                <a:off x="23164618"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225" name="Group 60"/>
            <p:cNvGrpSpPr/>
            <p:nvPr/>
          </p:nvGrpSpPr>
          <p:grpSpPr>
            <a:xfrm>
              <a:off x="903483" y="14061440"/>
              <a:ext cx="23164620" cy="243841"/>
              <a:chOff x="0" y="0"/>
              <a:chExt cx="23164618" cy="243840"/>
            </a:xfrm>
          </p:grpSpPr>
          <p:sp>
            <p:nvSpPr>
              <p:cNvPr id="214" name="Straight Connector 81"/>
              <p:cNvSpPr/>
              <p:nvPr/>
            </p:nvSpPr>
            <p:spPr>
              <a:xfrm flipV="1">
                <a:off x="-1" y="0"/>
                <a:ext cx="2"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15" name="Straight Connector 82"/>
              <p:cNvSpPr/>
              <p:nvPr/>
            </p:nvSpPr>
            <p:spPr>
              <a:xfrm flipV="1">
                <a:off x="4876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16" name="Straight Connector 83"/>
              <p:cNvSpPr/>
              <p:nvPr/>
            </p:nvSpPr>
            <p:spPr>
              <a:xfrm flipV="1">
                <a:off x="5486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17" name="Straight Connector 84"/>
              <p:cNvSpPr/>
              <p:nvPr/>
            </p:nvSpPr>
            <p:spPr>
              <a:xfrm flipV="1">
                <a:off x="6096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18" name="Straight Connector 85"/>
              <p:cNvSpPr/>
              <p:nvPr/>
            </p:nvSpPr>
            <p:spPr>
              <a:xfrm flipV="1">
                <a:off x="10972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19" name="Straight Connector 86"/>
              <p:cNvSpPr/>
              <p:nvPr/>
            </p:nvSpPr>
            <p:spPr>
              <a:xfrm flipV="1">
                <a:off x="11582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20" name="Straight Connector 87"/>
              <p:cNvSpPr/>
              <p:nvPr/>
            </p:nvSpPr>
            <p:spPr>
              <a:xfrm flipV="1">
                <a:off x="12192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21" name="Straight Connector 88"/>
              <p:cNvSpPr/>
              <p:nvPr/>
            </p:nvSpPr>
            <p:spPr>
              <a:xfrm flipV="1">
                <a:off x="17068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22" name="Straight Connector 89"/>
              <p:cNvSpPr/>
              <p:nvPr/>
            </p:nvSpPr>
            <p:spPr>
              <a:xfrm flipV="1">
                <a:off x="17678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23" name="Straight Connector 90"/>
              <p:cNvSpPr/>
              <p:nvPr/>
            </p:nvSpPr>
            <p:spPr>
              <a:xfrm flipV="1">
                <a:off x="18288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24" name="Straight Connector 91"/>
              <p:cNvSpPr/>
              <p:nvPr/>
            </p:nvSpPr>
            <p:spPr>
              <a:xfrm flipV="1">
                <a:off x="23164618"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235" name="Group 61"/>
            <p:cNvGrpSpPr/>
            <p:nvPr/>
          </p:nvGrpSpPr>
          <p:grpSpPr>
            <a:xfrm>
              <a:off x="0" y="927353"/>
              <a:ext cx="243841" cy="12438551"/>
              <a:chOff x="0" y="0"/>
              <a:chExt cx="243840" cy="12438549"/>
            </a:xfrm>
          </p:grpSpPr>
          <p:sp>
            <p:nvSpPr>
              <p:cNvPr id="226" name="Straight Connector 72"/>
              <p:cNvSpPr/>
              <p:nvPr/>
            </p:nvSpPr>
            <p:spPr>
              <a:xfrm flipH="1">
                <a:off x="0" y="110947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27" name="Straight Connector 73"/>
              <p:cNvSpPr/>
              <p:nvPr/>
            </p:nvSpPr>
            <p:spPr>
              <a:xfrm flipH="1">
                <a:off x="0" y="280416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28" name="Straight Connector 74"/>
              <p:cNvSpPr/>
              <p:nvPr/>
            </p:nvSpPr>
            <p:spPr>
              <a:xfrm flipH="1">
                <a:off x="0" y="45110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29" name="Straight Connector 75"/>
              <p:cNvSpPr/>
              <p:nvPr/>
            </p:nvSpPr>
            <p:spPr>
              <a:xfrm flipH="1">
                <a:off x="0" y="6221989"/>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30" name="Straight Connector 76"/>
              <p:cNvSpPr/>
              <p:nvPr/>
            </p:nvSpPr>
            <p:spPr>
              <a:xfrm flipH="1">
                <a:off x="0" y="792480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31" name="Straight Connector 77"/>
              <p:cNvSpPr/>
              <p:nvPr/>
            </p:nvSpPr>
            <p:spPr>
              <a:xfrm flipH="1">
                <a:off x="0" y="963168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32" name="Straight Connector 78"/>
              <p:cNvSpPr/>
              <p:nvPr/>
            </p:nvSpPr>
            <p:spPr>
              <a:xfrm flipH="1">
                <a:off x="0" y="1135075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33" name="Straight Connector 79"/>
              <p:cNvSpPr/>
              <p:nvPr/>
            </p:nvSpPr>
            <p:spPr>
              <a:xfrm flipH="1" flipV="1">
                <a:off x="0" y="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34" name="Straight Connector 80"/>
              <p:cNvSpPr/>
              <p:nvPr/>
            </p:nvSpPr>
            <p:spPr>
              <a:xfrm flipH="1">
                <a:off x="0" y="1243855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245" name="Group 62"/>
            <p:cNvGrpSpPr/>
            <p:nvPr/>
          </p:nvGrpSpPr>
          <p:grpSpPr>
            <a:xfrm>
              <a:off x="24727414" y="927353"/>
              <a:ext cx="243841" cy="12435842"/>
              <a:chOff x="0" y="0"/>
              <a:chExt cx="243840" cy="12435840"/>
            </a:xfrm>
          </p:grpSpPr>
          <p:sp>
            <p:nvSpPr>
              <p:cNvPr id="236" name="Straight Connector 63"/>
              <p:cNvSpPr/>
              <p:nvPr/>
            </p:nvSpPr>
            <p:spPr>
              <a:xfrm flipH="1">
                <a:off x="0" y="1109471"/>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37" name="Straight Connector 64"/>
              <p:cNvSpPr/>
              <p:nvPr/>
            </p:nvSpPr>
            <p:spPr>
              <a:xfrm flipH="1">
                <a:off x="0" y="280416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38" name="Straight Connector 65"/>
              <p:cNvSpPr/>
              <p:nvPr/>
            </p:nvSpPr>
            <p:spPr>
              <a:xfrm flipH="1">
                <a:off x="0" y="45110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39" name="Straight Connector 66"/>
              <p:cNvSpPr/>
              <p:nvPr/>
            </p:nvSpPr>
            <p:spPr>
              <a:xfrm flipH="1">
                <a:off x="0" y="621792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40" name="Straight Connector 67"/>
              <p:cNvSpPr/>
              <p:nvPr/>
            </p:nvSpPr>
            <p:spPr>
              <a:xfrm flipH="1">
                <a:off x="0" y="7924800"/>
                <a:ext cx="243841" cy="0"/>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41" name="Straight Connector 68"/>
              <p:cNvSpPr/>
              <p:nvPr/>
            </p:nvSpPr>
            <p:spPr>
              <a:xfrm flipH="1">
                <a:off x="0" y="963168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42" name="Straight Connector 69"/>
              <p:cNvSpPr/>
              <p:nvPr/>
            </p:nvSpPr>
            <p:spPr>
              <a:xfrm flipH="1">
                <a:off x="0" y="1135075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43" name="Straight Connector 70"/>
              <p:cNvSpPr/>
              <p:nvPr/>
            </p:nvSpPr>
            <p:spPr>
              <a:xfrm flipH="1" flipV="1">
                <a:off x="0" y="-1"/>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44" name="Straight Connector 71"/>
              <p:cNvSpPr/>
              <p:nvPr/>
            </p:nvSpPr>
            <p:spPr>
              <a:xfrm flipH="1">
                <a:off x="0" y="124358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sp>
        <p:nvSpPr>
          <p:cNvPr id="247" name="Title Text"/>
          <p:cNvSpPr txBox="1">
            <a:spLocks noGrp="1"/>
          </p:cNvSpPr>
          <p:nvPr>
            <p:ph type="title"/>
          </p:nvPr>
        </p:nvSpPr>
        <p:spPr>
          <a:xfrm>
            <a:off x="280416" y="268224"/>
            <a:ext cx="5522977" cy="5726177"/>
          </a:xfrm>
          <a:prstGeom prst="rect">
            <a:avLst/>
          </a:prstGeom>
        </p:spPr>
        <p:txBody>
          <a:bodyPr>
            <a:normAutofit/>
          </a:bodyPr>
          <a:lstStyle>
            <a:lvl1pPr defTabSz="914400">
              <a:defRPr>
                <a:latin typeface="Arial"/>
                <a:ea typeface="Arial"/>
                <a:cs typeface="Arial"/>
                <a:sym typeface="Arial"/>
              </a:defRPr>
            </a:lvl1pPr>
          </a:lstStyle>
          <a:p>
            <a:r>
              <a:t>Title Text</a:t>
            </a:r>
          </a:p>
        </p:txBody>
      </p:sp>
      <p:sp>
        <p:nvSpPr>
          <p:cNvPr id="248" name="Body Level One…"/>
          <p:cNvSpPr txBox="1">
            <a:spLocks noGrp="1"/>
          </p:cNvSpPr>
          <p:nvPr>
            <p:ph type="body" sz="half" idx="1"/>
          </p:nvPr>
        </p:nvSpPr>
        <p:spPr>
          <a:xfrm>
            <a:off x="6388608" y="268224"/>
            <a:ext cx="5498592" cy="5726177"/>
          </a:xfrm>
          <a:prstGeom prst="rect">
            <a:avLst/>
          </a:prstGeom>
        </p:spPr>
        <p:txBody>
          <a:bodyPr>
            <a:normAutofit/>
          </a:bodyPr>
          <a:lstStyle>
            <a:lvl1pPr defTabSz="914400">
              <a:spcBef>
                <a:spcPts val="1400"/>
              </a:spcBef>
              <a:defRPr>
                <a:latin typeface="Arial"/>
                <a:ea typeface="Arial"/>
                <a:cs typeface="Arial"/>
                <a:sym typeface="Arial"/>
              </a:defRPr>
            </a:lvl1pPr>
            <a:lvl2pPr marL="228594" indent="-228594" defTabSz="914400">
              <a:spcBef>
                <a:spcPts val="1400"/>
              </a:spcBef>
              <a:defRPr>
                <a:latin typeface="Arial"/>
                <a:ea typeface="Arial"/>
                <a:cs typeface="Arial"/>
                <a:sym typeface="Arial"/>
              </a:defRPr>
            </a:lvl2pPr>
            <a:lvl3pPr marL="322784" indent="-188379" defTabSz="914400">
              <a:spcBef>
                <a:spcPts val="1400"/>
              </a:spcBef>
              <a:defRPr>
                <a:latin typeface="Arial"/>
                <a:ea typeface="Arial"/>
                <a:cs typeface="Arial"/>
                <a:sym typeface="Arial"/>
              </a:defRPr>
            </a:lvl3pPr>
            <a:lvl4pPr marL="548203" indent="-258227" defTabSz="914400">
              <a:spcBef>
                <a:spcPts val="1400"/>
              </a:spcBef>
              <a:defRPr>
                <a:latin typeface="Arial"/>
                <a:ea typeface="Arial"/>
                <a:cs typeface="Arial"/>
                <a:sym typeface="Arial"/>
              </a:defRPr>
            </a:lvl4pPr>
            <a:lvl5pPr marL="649801" indent="-228594" defTabSz="914400">
              <a:spcBef>
                <a:spcPts val="1400"/>
              </a:spcBef>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49" name="Slide Number"/>
          <p:cNvSpPr txBox="1">
            <a:spLocks noGrp="1"/>
          </p:cNvSpPr>
          <p:nvPr>
            <p:ph type="sldNum" sz="quarter" idx="2"/>
          </p:nvPr>
        </p:nvSpPr>
        <p:spPr>
          <a:xfrm>
            <a:off x="11762074" y="6433438"/>
            <a:ext cx="125035" cy="123111"/>
          </a:xfrm>
          <a:prstGeom prst="rect">
            <a:avLst/>
          </a:prstGeom>
        </p:spPr>
        <p:txBody>
          <a:bodyPr anchor="ctr"/>
          <a:lstStyle>
            <a:lvl1pPr algn="r" defTabSz="913267">
              <a:defRPr sz="8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509819841"/>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_insight, text, boxes">
    <p:bg>
      <p:bgPr>
        <a:solidFill>
          <a:srgbClr val="000000"/>
        </a:solidFill>
        <a:effectLst/>
      </p:bgPr>
    </p:bg>
    <p:spTree>
      <p:nvGrpSpPr>
        <p:cNvPr id="1" name=""/>
        <p:cNvGrpSpPr/>
        <p:nvPr/>
      </p:nvGrpSpPr>
      <p:grpSpPr>
        <a:xfrm>
          <a:off x="0" y="0"/>
          <a:ext cx="0" cy="0"/>
          <a:chOff x="0" y="0"/>
          <a:chExt cx="0" cy="0"/>
        </a:xfrm>
      </p:grpSpPr>
      <p:grpSp>
        <p:nvGrpSpPr>
          <p:cNvPr id="300" name="Group 58"/>
          <p:cNvGrpSpPr/>
          <p:nvPr/>
        </p:nvGrpSpPr>
        <p:grpSpPr>
          <a:xfrm>
            <a:off x="-146308" y="-146685"/>
            <a:ext cx="12485628" cy="7152641"/>
            <a:chOff x="0" y="0"/>
            <a:chExt cx="24971254" cy="14305280"/>
          </a:xfrm>
        </p:grpSpPr>
        <p:grpSp>
          <p:nvGrpSpPr>
            <p:cNvPr id="267" name="Group 59"/>
            <p:cNvGrpSpPr/>
            <p:nvPr/>
          </p:nvGrpSpPr>
          <p:grpSpPr>
            <a:xfrm>
              <a:off x="903483" y="0"/>
              <a:ext cx="23164620" cy="243841"/>
              <a:chOff x="0" y="0"/>
              <a:chExt cx="23164618" cy="243840"/>
            </a:xfrm>
          </p:grpSpPr>
          <p:sp>
            <p:nvSpPr>
              <p:cNvPr id="256" name="Straight Connector 92"/>
              <p:cNvSpPr/>
              <p:nvPr/>
            </p:nvSpPr>
            <p:spPr>
              <a:xfrm flipV="1">
                <a:off x="-1" y="0"/>
                <a:ext cx="2"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57" name="Straight Connector 93"/>
              <p:cNvSpPr/>
              <p:nvPr/>
            </p:nvSpPr>
            <p:spPr>
              <a:xfrm flipV="1">
                <a:off x="4876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58" name="Straight Connector 94"/>
              <p:cNvSpPr/>
              <p:nvPr/>
            </p:nvSpPr>
            <p:spPr>
              <a:xfrm flipV="1">
                <a:off x="5486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59" name="Straight Connector 95"/>
              <p:cNvSpPr/>
              <p:nvPr/>
            </p:nvSpPr>
            <p:spPr>
              <a:xfrm flipV="1">
                <a:off x="6096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60" name="Straight Connector 96"/>
              <p:cNvSpPr/>
              <p:nvPr/>
            </p:nvSpPr>
            <p:spPr>
              <a:xfrm flipV="1">
                <a:off x="10972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61" name="Straight Connector 97"/>
              <p:cNvSpPr/>
              <p:nvPr/>
            </p:nvSpPr>
            <p:spPr>
              <a:xfrm flipV="1">
                <a:off x="11582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62" name="Straight Connector 98"/>
              <p:cNvSpPr/>
              <p:nvPr/>
            </p:nvSpPr>
            <p:spPr>
              <a:xfrm flipV="1">
                <a:off x="12192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63" name="Straight Connector 99"/>
              <p:cNvSpPr/>
              <p:nvPr/>
            </p:nvSpPr>
            <p:spPr>
              <a:xfrm flipV="1">
                <a:off x="17068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64" name="Straight Connector 100"/>
              <p:cNvSpPr/>
              <p:nvPr/>
            </p:nvSpPr>
            <p:spPr>
              <a:xfrm flipV="1">
                <a:off x="17678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65" name="Straight Connector 101"/>
              <p:cNvSpPr/>
              <p:nvPr/>
            </p:nvSpPr>
            <p:spPr>
              <a:xfrm flipV="1">
                <a:off x="18288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66" name="Straight Connector 102"/>
              <p:cNvSpPr/>
              <p:nvPr/>
            </p:nvSpPr>
            <p:spPr>
              <a:xfrm flipV="1">
                <a:off x="23164618"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279" name="Group 60"/>
            <p:cNvGrpSpPr/>
            <p:nvPr/>
          </p:nvGrpSpPr>
          <p:grpSpPr>
            <a:xfrm>
              <a:off x="903483" y="14061440"/>
              <a:ext cx="23164620" cy="243841"/>
              <a:chOff x="0" y="0"/>
              <a:chExt cx="23164618" cy="243840"/>
            </a:xfrm>
          </p:grpSpPr>
          <p:sp>
            <p:nvSpPr>
              <p:cNvPr id="268" name="Straight Connector 81"/>
              <p:cNvSpPr/>
              <p:nvPr/>
            </p:nvSpPr>
            <p:spPr>
              <a:xfrm flipV="1">
                <a:off x="-1" y="0"/>
                <a:ext cx="2"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69" name="Straight Connector 82"/>
              <p:cNvSpPr/>
              <p:nvPr/>
            </p:nvSpPr>
            <p:spPr>
              <a:xfrm flipV="1">
                <a:off x="4876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70" name="Straight Connector 83"/>
              <p:cNvSpPr/>
              <p:nvPr/>
            </p:nvSpPr>
            <p:spPr>
              <a:xfrm flipV="1">
                <a:off x="5486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71" name="Straight Connector 84"/>
              <p:cNvSpPr/>
              <p:nvPr/>
            </p:nvSpPr>
            <p:spPr>
              <a:xfrm flipV="1">
                <a:off x="6096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72" name="Straight Connector 85"/>
              <p:cNvSpPr/>
              <p:nvPr/>
            </p:nvSpPr>
            <p:spPr>
              <a:xfrm flipV="1">
                <a:off x="10972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73" name="Straight Connector 86"/>
              <p:cNvSpPr/>
              <p:nvPr/>
            </p:nvSpPr>
            <p:spPr>
              <a:xfrm flipV="1">
                <a:off x="11582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74" name="Straight Connector 87"/>
              <p:cNvSpPr/>
              <p:nvPr/>
            </p:nvSpPr>
            <p:spPr>
              <a:xfrm flipV="1">
                <a:off x="12192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75" name="Straight Connector 88"/>
              <p:cNvSpPr/>
              <p:nvPr/>
            </p:nvSpPr>
            <p:spPr>
              <a:xfrm flipV="1">
                <a:off x="17068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76" name="Straight Connector 89"/>
              <p:cNvSpPr/>
              <p:nvPr/>
            </p:nvSpPr>
            <p:spPr>
              <a:xfrm flipV="1">
                <a:off x="17678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77" name="Straight Connector 90"/>
              <p:cNvSpPr/>
              <p:nvPr/>
            </p:nvSpPr>
            <p:spPr>
              <a:xfrm flipV="1">
                <a:off x="18288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78" name="Straight Connector 91"/>
              <p:cNvSpPr/>
              <p:nvPr/>
            </p:nvSpPr>
            <p:spPr>
              <a:xfrm flipV="1">
                <a:off x="23164618"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289" name="Group 61"/>
            <p:cNvGrpSpPr/>
            <p:nvPr/>
          </p:nvGrpSpPr>
          <p:grpSpPr>
            <a:xfrm>
              <a:off x="0" y="927353"/>
              <a:ext cx="243841" cy="12438551"/>
              <a:chOff x="0" y="0"/>
              <a:chExt cx="243840" cy="12438549"/>
            </a:xfrm>
          </p:grpSpPr>
          <p:sp>
            <p:nvSpPr>
              <p:cNvPr id="280" name="Straight Connector 72"/>
              <p:cNvSpPr/>
              <p:nvPr/>
            </p:nvSpPr>
            <p:spPr>
              <a:xfrm flipH="1">
                <a:off x="0" y="110947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81" name="Straight Connector 73"/>
              <p:cNvSpPr/>
              <p:nvPr/>
            </p:nvSpPr>
            <p:spPr>
              <a:xfrm flipH="1">
                <a:off x="0" y="280416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82" name="Straight Connector 74"/>
              <p:cNvSpPr/>
              <p:nvPr/>
            </p:nvSpPr>
            <p:spPr>
              <a:xfrm flipH="1">
                <a:off x="0" y="45110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83" name="Straight Connector 75"/>
              <p:cNvSpPr/>
              <p:nvPr/>
            </p:nvSpPr>
            <p:spPr>
              <a:xfrm flipH="1">
                <a:off x="0" y="6221989"/>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84" name="Straight Connector 76"/>
              <p:cNvSpPr/>
              <p:nvPr/>
            </p:nvSpPr>
            <p:spPr>
              <a:xfrm flipH="1">
                <a:off x="0" y="792480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85" name="Straight Connector 77"/>
              <p:cNvSpPr/>
              <p:nvPr/>
            </p:nvSpPr>
            <p:spPr>
              <a:xfrm flipH="1">
                <a:off x="0" y="963168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86" name="Straight Connector 78"/>
              <p:cNvSpPr/>
              <p:nvPr/>
            </p:nvSpPr>
            <p:spPr>
              <a:xfrm flipH="1">
                <a:off x="0" y="1135075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87" name="Straight Connector 79"/>
              <p:cNvSpPr/>
              <p:nvPr/>
            </p:nvSpPr>
            <p:spPr>
              <a:xfrm flipH="1" flipV="1">
                <a:off x="0" y="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88" name="Straight Connector 80"/>
              <p:cNvSpPr/>
              <p:nvPr/>
            </p:nvSpPr>
            <p:spPr>
              <a:xfrm flipH="1">
                <a:off x="0" y="1243855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299" name="Group 62"/>
            <p:cNvGrpSpPr/>
            <p:nvPr/>
          </p:nvGrpSpPr>
          <p:grpSpPr>
            <a:xfrm>
              <a:off x="24727414" y="927353"/>
              <a:ext cx="243841" cy="12435842"/>
              <a:chOff x="0" y="0"/>
              <a:chExt cx="243840" cy="12435840"/>
            </a:xfrm>
          </p:grpSpPr>
          <p:sp>
            <p:nvSpPr>
              <p:cNvPr id="290" name="Straight Connector 63"/>
              <p:cNvSpPr/>
              <p:nvPr/>
            </p:nvSpPr>
            <p:spPr>
              <a:xfrm flipH="1">
                <a:off x="0" y="1109471"/>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91" name="Straight Connector 64"/>
              <p:cNvSpPr/>
              <p:nvPr/>
            </p:nvSpPr>
            <p:spPr>
              <a:xfrm flipH="1">
                <a:off x="0" y="280416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92" name="Straight Connector 65"/>
              <p:cNvSpPr/>
              <p:nvPr/>
            </p:nvSpPr>
            <p:spPr>
              <a:xfrm flipH="1">
                <a:off x="0" y="45110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93" name="Straight Connector 66"/>
              <p:cNvSpPr/>
              <p:nvPr/>
            </p:nvSpPr>
            <p:spPr>
              <a:xfrm flipH="1">
                <a:off x="0" y="621792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94" name="Straight Connector 67"/>
              <p:cNvSpPr/>
              <p:nvPr/>
            </p:nvSpPr>
            <p:spPr>
              <a:xfrm flipH="1">
                <a:off x="0" y="7924800"/>
                <a:ext cx="243841" cy="0"/>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95" name="Straight Connector 68"/>
              <p:cNvSpPr/>
              <p:nvPr/>
            </p:nvSpPr>
            <p:spPr>
              <a:xfrm flipH="1">
                <a:off x="0" y="963168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96" name="Straight Connector 69"/>
              <p:cNvSpPr/>
              <p:nvPr/>
            </p:nvSpPr>
            <p:spPr>
              <a:xfrm flipH="1">
                <a:off x="0" y="1135075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97" name="Straight Connector 70"/>
              <p:cNvSpPr/>
              <p:nvPr/>
            </p:nvSpPr>
            <p:spPr>
              <a:xfrm flipH="1" flipV="1">
                <a:off x="0" y="-1"/>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298" name="Straight Connector 71"/>
              <p:cNvSpPr/>
              <p:nvPr/>
            </p:nvSpPr>
            <p:spPr>
              <a:xfrm flipH="1">
                <a:off x="0" y="124358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sp>
        <p:nvSpPr>
          <p:cNvPr id="301" name="Body Level One…"/>
          <p:cNvSpPr txBox="1">
            <a:spLocks noGrp="1"/>
          </p:cNvSpPr>
          <p:nvPr>
            <p:ph type="body" sz="half" idx="1"/>
          </p:nvPr>
        </p:nvSpPr>
        <p:spPr>
          <a:xfrm>
            <a:off x="6096001" y="3429000"/>
            <a:ext cx="6096001" cy="3429000"/>
          </a:xfrm>
          <a:prstGeom prst="rect">
            <a:avLst/>
          </a:prstGeom>
          <a:solidFill>
            <a:srgbClr val="0F6FFF"/>
          </a:solidFill>
        </p:spPr>
        <p:txBody>
          <a:bodyPr lIns="511499" tIns="511499" rIns="511499" bIns="511499">
            <a:normAutofit/>
          </a:bodyPr>
          <a:lstStyle>
            <a:lvl1pPr defTabSz="914400">
              <a:spcBef>
                <a:spcPts val="1400"/>
              </a:spcBef>
              <a:defRPr sz="1900">
                <a:solidFill>
                  <a:srgbClr val="565656"/>
                </a:solidFill>
              </a:defRPr>
            </a:lvl1pPr>
            <a:lvl2pPr marL="241294" indent="-241294" defTabSz="914400">
              <a:spcBef>
                <a:spcPts val="1400"/>
              </a:spcBef>
              <a:defRPr sz="1900">
                <a:solidFill>
                  <a:srgbClr val="565656"/>
                </a:solidFill>
              </a:defRPr>
            </a:lvl2pPr>
            <a:lvl3pPr marL="333249" indent="-198845" defTabSz="914400">
              <a:spcBef>
                <a:spcPts val="1400"/>
              </a:spcBef>
              <a:defRPr sz="1900">
                <a:solidFill>
                  <a:srgbClr val="565656"/>
                </a:solidFill>
              </a:defRPr>
            </a:lvl3pPr>
            <a:lvl4pPr marL="562549" indent="-272573" defTabSz="914400">
              <a:spcBef>
                <a:spcPts val="1400"/>
              </a:spcBef>
              <a:defRPr sz="1900">
                <a:solidFill>
                  <a:srgbClr val="565656"/>
                </a:solidFill>
              </a:defRPr>
            </a:lvl4pPr>
            <a:lvl5pPr marL="662500" indent="-241294" defTabSz="914400">
              <a:spcBef>
                <a:spcPts val="1400"/>
              </a:spcBef>
              <a:defRPr sz="1900">
                <a:solidFill>
                  <a:srgbClr val="565656"/>
                </a:solidFill>
              </a:defRPr>
            </a:lvl5pPr>
          </a:lstStyle>
          <a:p>
            <a:r>
              <a:t>Body Level One</a:t>
            </a:r>
          </a:p>
          <a:p>
            <a:pPr lvl="1"/>
            <a:r>
              <a:t>Body Level Two</a:t>
            </a:r>
          </a:p>
          <a:p>
            <a:pPr lvl="2"/>
            <a:r>
              <a:t>Body Level Three</a:t>
            </a:r>
          </a:p>
          <a:p>
            <a:pPr lvl="3"/>
            <a:r>
              <a:t>Body Level Four</a:t>
            </a:r>
          </a:p>
          <a:p>
            <a:pPr lvl="4"/>
            <a:r>
              <a:t>Body Level Five</a:t>
            </a:r>
          </a:p>
        </p:txBody>
      </p:sp>
      <p:sp>
        <p:nvSpPr>
          <p:cNvPr id="302" name="Text Placeholder 11"/>
          <p:cNvSpPr>
            <a:spLocks noGrp="1"/>
          </p:cNvSpPr>
          <p:nvPr>
            <p:ph type="body" sz="quarter" idx="13"/>
          </p:nvPr>
        </p:nvSpPr>
        <p:spPr>
          <a:xfrm>
            <a:off x="304800" y="256039"/>
            <a:ext cx="5486400" cy="400050"/>
          </a:xfrm>
          <a:prstGeom prst="rect">
            <a:avLst/>
          </a:prstGeom>
        </p:spPr>
        <p:txBody>
          <a:bodyPr>
            <a:normAutofit/>
          </a:bodyPr>
          <a:lstStyle>
            <a:lvl1pPr defTabSz="914400">
              <a:spcBef>
                <a:spcPts val="1400"/>
              </a:spcBef>
              <a:defRPr sz="4200"/>
            </a:lvl1pPr>
          </a:lstStyle>
          <a:p>
            <a:pPr defTabSz="1828800">
              <a:spcBef>
                <a:spcPts val="2800"/>
              </a:spcBef>
              <a:defRPr sz="4200"/>
            </a:pPr>
            <a:endParaRPr/>
          </a:p>
        </p:txBody>
      </p:sp>
      <p:sp>
        <p:nvSpPr>
          <p:cNvPr id="303" name="Text Placeholder 6"/>
          <p:cNvSpPr>
            <a:spLocks noGrp="1"/>
          </p:cNvSpPr>
          <p:nvPr>
            <p:ph type="body" sz="half" idx="14"/>
          </p:nvPr>
        </p:nvSpPr>
        <p:spPr>
          <a:xfrm>
            <a:off x="304800" y="1463051"/>
            <a:ext cx="5486400" cy="4651641"/>
          </a:xfrm>
          <a:prstGeom prst="rect">
            <a:avLst/>
          </a:prstGeom>
        </p:spPr>
        <p:txBody>
          <a:bodyPr>
            <a:normAutofit/>
          </a:bodyPr>
          <a:lstStyle>
            <a:lvl1pPr defTabSz="914400">
              <a:spcBef>
                <a:spcPts val="1400"/>
              </a:spcBef>
              <a:defRPr sz="4200"/>
            </a:lvl1pPr>
          </a:lstStyle>
          <a:p>
            <a:pPr defTabSz="1828800">
              <a:spcBef>
                <a:spcPts val="2800"/>
              </a:spcBef>
              <a:defRPr sz="4200"/>
            </a:pPr>
            <a:endParaRPr/>
          </a:p>
        </p:txBody>
      </p:sp>
      <p:sp>
        <p:nvSpPr>
          <p:cNvPr id="304" name="Slide Number"/>
          <p:cNvSpPr txBox="1">
            <a:spLocks noGrp="1"/>
          </p:cNvSpPr>
          <p:nvPr>
            <p:ph type="sldNum" sz="quarter" idx="2"/>
          </p:nvPr>
        </p:nvSpPr>
        <p:spPr>
          <a:xfrm>
            <a:off x="11752458" y="6433438"/>
            <a:ext cx="134652" cy="123111"/>
          </a:xfrm>
          <a:prstGeom prst="rect">
            <a:avLst/>
          </a:prstGeom>
        </p:spPr>
        <p:txBody>
          <a:bodyPr anchor="ctr"/>
          <a:lstStyle>
            <a:lvl1pPr algn="r" defTabSz="913267">
              <a:defRPr sz="800">
                <a:solidFill>
                  <a:srgbClr val="FFFFFF"/>
                </a:solidFill>
                <a:latin typeface="IBM Plex Sans"/>
                <a:ea typeface="IBM Plex Sans"/>
                <a:cs typeface="IBM Plex Sans"/>
                <a:sym typeface="IBM Plex Sans"/>
              </a:defRPr>
            </a:lvl1pPr>
          </a:lstStyle>
          <a:p>
            <a:fld id="{86CB4B4D-7CA3-9044-876B-883B54F8677D}" type="slidenum">
              <a:t>‹#›</a:t>
            </a:fld>
            <a:endParaRPr/>
          </a:p>
        </p:txBody>
      </p:sp>
    </p:spTree>
    <p:extLst>
      <p:ext uri="{BB962C8B-B14F-4D97-AF65-F5344CB8AC3E}">
        <p14:creationId xmlns:p14="http://schemas.microsoft.com/office/powerpoint/2010/main" val="3154839253"/>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insight, text, boxes">
    <p:bg>
      <p:bgPr>
        <a:solidFill>
          <a:srgbClr val="000000"/>
        </a:solidFill>
        <a:effectLst/>
      </p:bgPr>
    </p:bg>
    <p:spTree>
      <p:nvGrpSpPr>
        <p:cNvPr id="1" name=""/>
        <p:cNvGrpSpPr/>
        <p:nvPr/>
      </p:nvGrpSpPr>
      <p:grpSpPr>
        <a:xfrm>
          <a:off x="0" y="0"/>
          <a:ext cx="0" cy="0"/>
          <a:chOff x="0" y="0"/>
          <a:chExt cx="0" cy="0"/>
        </a:xfrm>
      </p:grpSpPr>
      <p:grpSp>
        <p:nvGrpSpPr>
          <p:cNvPr id="355" name="Group 58"/>
          <p:cNvGrpSpPr/>
          <p:nvPr/>
        </p:nvGrpSpPr>
        <p:grpSpPr>
          <a:xfrm>
            <a:off x="-146308" y="-146685"/>
            <a:ext cx="12485628" cy="7152641"/>
            <a:chOff x="0" y="0"/>
            <a:chExt cx="24971254" cy="14305280"/>
          </a:xfrm>
        </p:grpSpPr>
        <p:grpSp>
          <p:nvGrpSpPr>
            <p:cNvPr id="322" name="Group 59"/>
            <p:cNvGrpSpPr/>
            <p:nvPr/>
          </p:nvGrpSpPr>
          <p:grpSpPr>
            <a:xfrm>
              <a:off x="903483" y="0"/>
              <a:ext cx="23164620" cy="243841"/>
              <a:chOff x="0" y="0"/>
              <a:chExt cx="23164618" cy="243840"/>
            </a:xfrm>
          </p:grpSpPr>
          <p:sp>
            <p:nvSpPr>
              <p:cNvPr id="311" name="Straight Connector 92"/>
              <p:cNvSpPr/>
              <p:nvPr/>
            </p:nvSpPr>
            <p:spPr>
              <a:xfrm flipV="1">
                <a:off x="-1" y="0"/>
                <a:ext cx="2"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12" name="Straight Connector 93"/>
              <p:cNvSpPr/>
              <p:nvPr/>
            </p:nvSpPr>
            <p:spPr>
              <a:xfrm flipV="1">
                <a:off x="4876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13" name="Straight Connector 94"/>
              <p:cNvSpPr/>
              <p:nvPr/>
            </p:nvSpPr>
            <p:spPr>
              <a:xfrm flipV="1">
                <a:off x="5486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14" name="Straight Connector 95"/>
              <p:cNvSpPr/>
              <p:nvPr/>
            </p:nvSpPr>
            <p:spPr>
              <a:xfrm flipV="1">
                <a:off x="6096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15" name="Straight Connector 96"/>
              <p:cNvSpPr/>
              <p:nvPr/>
            </p:nvSpPr>
            <p:spPr>
              <a:xfrm flipV="1">
                <a:off x="10972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16" name="Straight Connector 97"/>
              <p:cNvSpPr/>
              <p:nvPr/>
            </p:nvSpPr>
            <p:spPr>
              <a:xfrm flipV="1">
                <a:off x="11582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17" name="Straight Connector 98"/>
              <p:cNvSpPr/>
              <p:nvPr/>
            </p:nvSpPr>
            <p:spPr>
              <a:xfrm flipV="1">
                <a:off x="12192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18" name="Straight Connector 99"/>
              <p:cNvSpPr/>
              <p:nvPr/>
            </p:nvSpPr>
            <p:spPr>
              <a:xfrm flipV="1">
                <a:off x="17068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19" name="Straight Connector 100"/>
              <p:cNvSpPr/>
              <p:nvPr/>
            </p:nvSpPr>
            <p:spPr>
              <a:xfrm flipV="1">
                <a:off x="17678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20" name="Straight Connector 101"/>
              <p:cNvSpPr/>
              <p:nvPr/>
            </p:nvSpPr>
            <p:spPr>
              <a:xfrm flipV="1">
                <a:off x="18288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21" name="Straight Connector 102"/>
              <p:cNvSpPr/>
              <p:nvPr/>
            </p:nvSpPr>
            <p:spPr>
              <a:xfrm flipV="1">
                <a:off x="23164618"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334" name="Group 60"/>
            <p:cNvGrpSpPr/>
            <p:nvPr/>
          </p:nvGrpSpPr>
          <p:grpSpPr>
            <a:xfrm>
              <a:off x="903483" y="14061440"/>
              <a:ext cx="23164620" cy="243841"/>
              <a:chOff x="0" y="0"/>
              <a:chExt cx="23164618" cy="243840"/>
            </a:xfrm>
          </p:grpSpPr>
          <p:sp>
            <p:nvSpPr>
              <p:cNvPr id="323" name="Straight Connector 81"/>
              <p:cNvSpPr/>
              <p:nvPr/>
            </p:nvSpPr>
            <p:spPr>
              <a:xfrm flipV="1">
                <a:off x="-1" y="0"/>
                <a:ext cx="2"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24" name="Straight Connector 82"/>
              <p:cNvSpPr/>
              <p:nvPr/>
            </p:nvSpPr>
            <p:spPr>
              <a:xfrm flipV="1">
                <a:off x="4876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25" name="Straight Connector 83"/>
              <p:cNvSpPr/>
              <p:nvPr/>
            </p:nvSpPr>
            <p:spPr>
              <a:xfrm flipV="1">
                <a:off x="5486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26" name="Straight Connector 84"/>
              <p:cNvSpPr/>
              <p:nvPr/>
            </p:nvSpPr>
            <p:spPr>
              <a:xfrm flipV="1">
                <a:off x="6096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27" name="Straight Connector 85"/>
              <p:cNvSpPr/>
              <p:nvPr/>
            </p:nvSpPr>
            <p:spPr>
              <a:xfrm flipV="1">
                <a:off x="10972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28" name="Straight Connector 86"/>
              <p:cNvSpPr/>
              <p:nvPr/>
            </p:nvSpPr>
            <p:spPr>
              <a:xfrm flipV="1">
                <a:off x="11582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29" name="Straight Connector 87"/>
              <p:cNvSpPr/>
              <p:nvPr/>
            </p:nvSpPr>
            <p:spPr>
              <a:xfrm flipV="1">
                <a:off x="12192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30" name="Straight Connector 88"/>
              <p:cNvSpPr/>
              <p:nvPr/>
            </p:nvSpPr>
            <p:spPr>
              <a:xfrm flipV="1">
                <a:off x="17068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31" name="Straight Connector 89"/>
              <p:cNvSpPr/>
              <p:nvPr/>
            </p:nvSpPr>
            <p:spPr>
              <a:xfrm flipV="1">
                <a:off x="17678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32" name="Straight Connector 90"/>
              <p:cNvSpPr/>
              <p:nvPr/>
            </p:nvSpPr>
            <p:spPr>
              <a:xfrm flipV="1">
                <a:off x="18288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33" name="Straight Connector 91"/>
              <p:cNvSpPr/>
              <p:nvPr/>
            </p:nvSpPr>
            <p:spPr>
              <a:xfrm flipV="1">
                <a:off x="23164618"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344" name="Group 61"/>
            <p:cNvGrpSpPr/>
            <p:nvPr/>
          </p:nvGrpSpPr>
          <p:grpSpPr>
            <a:xfrm>
              <a:off x="0" y="927353"/>
              <a:ext cx="243841" cy="12438551"/>
              <a:chOff x="0" y="0"/>
              <a:chExt cx="243840" cy="12438549"/>
            </a:xfrm>
          </p:grpSpPr>
          <p:sp>
            <p:nvSpPr>
              <p:cNvPr id="335" name="Straight Connector 72"/>
              <p:cNvSpPr/>
              <p:nvPr/>
            </p:nvSpPr>
            <p:spPr>
              <a:xfrm flipH="1">
                <a:off x="0" y="110947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36" name="Straight Connector 73"/>
              <p:cNvSpPr/>
              <p:nvPr/>
            </p:nvSpPr>
            <p:spPr>
              <a:xfrm flipH="1">
                <a:off x="0" y="280416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37" name="Straight Connector 74"/>
              <p:cNvSpPr/>
              <p:nvPr/>
            </p:nvSpPr>
            <p:spPr>
              <a:xfrm flipH="1">
                <a:off x="0" y="45110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38" name="Straight Connector 75"/>
              <p:cNvSpPr/>
              <p:nvPr/>
            </p:nvSpPr>
            <p:spPr>
              <a:xfrm flipH="1">
                <a:off x="0" y="6221989"/>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39" name="Straight Connector 76"/>
              <p:cNvSpPr/>
              <p:nvPr/>
            </p:nvSpPr>
            <p:spPr>
              <a:xfrm flipH="1">
                <a:off x="0" y="792480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40" name="Straight Connector 77"/>
              <p:cNvSpPr/>
              <p:nvPr/>
            </p:nvSpPr>
            <p:spPr>
              <a:xfrm flipH="1">
                <a:off x="0" y="963168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41" name="Straight Connector 78"/>
              <p:cNvSpPr/>
              <p:nvPr/>
            </p:nvSpPr>
            <p:spPr>
              <a:xfrm flipH="1">
                <a:off x="0" y="1135075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42" name="Straight Connector 79"/>
              <p:cNvSpPr/>
              <p:nvPr/>
            </p:nvSpPr>
            <p:spPr>
              <a:xfrm flipH="1" flipV="1">
                <a:off x="0" y="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43" name="Straight Connector 80"/>
              <p:cNvSpPr/>
              <p:nvPr/>
            </p:nvSpPr>
            <p:spPr>
              <a:xfrm flipH="1">
                <a:off x="0" y="1243855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354" name="Group 62"/>
            <p:cNvGrpSpPr/>
            <p:nvPr/>
          </p:nvGrpSpPr>
          <p:grpSpPr>
            <a:xfrm>
              <a:off x="24727414" y="927353"/>
              <a:ext cx="243841" cy="12435842"/>
              <a:chOff x="0" y="0"/>
              <a:chExt cx="243840" cy="12435840"/>
            </a:xfrm>
          </p:grpSpPr>
          <p:sp>
            <p:nvSpPr>
              <p:cNvPr id="345" name="Straight Connector 63"/>
              <p:cNvSpPr/>
              <p:nvPr/>
            </p:nvSpPr>
            <p:spPr>
              <a:xfrm flipH="1">
                <a:off x="0" y="1109471"/>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46" name="Straight Connector 64"/>
              <p:cNvSpPr/>
              <p:nvPr/>
            </p:nvSpPr>
            <p:spPr>
              <a:xfrm flipH="1">
                <a:off x="0" y="280416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47" name="Straight Connector 65"/>
              <p:cNvSpPr/>
              <p:nvPr/>
            </p:nvSpPr>
            <p:spPr>
              <a:xfrm flipH="1">
                <a:off x="0" y="45110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48" name="Straight Connector 66"/>
              <p:cNvSpPr/>
              <p:nvPr/>
            </p:nvSpPr>
            <p:spPr>
              <a:xfrm flipH="1">
                <a:off x="0" y="621792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49" name="Straight Connector 67"/>
              <p:cNvSpPr/>
              <p:nvPr/>
            </p:nvSpPr>
            <p:spPr>
              <a:xfrm flipH="1">
                <a:off x="0" y="7924800"/>
                <a:ext cx="243841" cy="0"/>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50" name="Straight Connector 68"/>
              <p:cNvSpPr/>
              <p:nvPr/>
            </p:nvSpPr>
            <p:spPr>
              <a:xfrm flipH="1">
                <a:off x="0" y="963168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51" name="Straight Connector 69"/>
              <p:cNvSpPr/>
              <p:nvPr/>
            </p:nvSpPr>
            <p:spPr>
              <a:xfrm flipH="1">
                <a:off x="0" y="1135075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52" name="Straight Connector 70"/>
              <p:cNvSpPr/>
              <p:nvPr/>
            </p:nvSpPr>
            <p:spPr>
              <a:xfrm flipH="1" flipV="1">
                <a:off x="0" y="-1"/>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53" name="Straight Connector 71"/>
              <p:cNvSpPr/>
              <p:nvPr/>
            </p:nvSpPr>
            <p:spPr>
              <a:xfrm flipH="1">
                <a:off x="0" y="124358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sp>
        <p:nvSpPr>
          <p:cNvPr id="356" name="Body Level One…"/>
          <p:cNvSpPr txBox="1">
            <a:spLocks noGrp="1"/>
          </p:cNvSpPr>
          <p:nvPr>
            <p:ph type="body" sz="quarter" idx="1"/>
          </p:nvPr>
        </p:nvSpPr>
        <p:spPr>
          <a:xfrm>
            <a:off x="6096000" y="0"/>
            <a:ext cx="3048000" cy="3429000"/>
          </a:xfrm>
          <a:prstGeom prst="rect">
            <a:avLst/>
          </a:prstGeom>
          <a:solidFill>
            <a:srgbClr val="0F6FFF"/>
          </a:solidFill>
        </p:spPr>
        <p:txBody>
          <a:bodyPr lIns="402336" tIns="402336" rIns="402336" bIns="402336">
            <a:normAutofit/>
          </a:bodyPr>
          <a:lstStyle>
            <a:lvl1pPr defTabSz="914400">
              <a:spcBef>
                <a:spcPts val="1400"/>
              </a:spcBef>
            </a:lvl1pPr>
            <a:lvl2pPr marL="228594" indent="-228594" defTabSz="914400">
              <a:spcBef>
                <a:spcPts val="1400"/>
              </a:spcBef>
            </a:lvl2pPr>
            <a:lvl3pPr marL="322784" indent="-188379" defTabSz="914400">
              <a:spcBef>
                <a:spcPts val="1400"/>
              </a:spcBef>
            </a:lvl3pPr>
            <a:lvl4pPr marL="548203" indent="-258227" defTabSz="914400">
              <a:spcBef>
                <a:spcPts val="1400"/>
              </a:spcBef>
            </a:lvl4pPr>
            <a:lvl5pPr marL="649801" indent="-228594" defTabSz="914400">
              <a:spcBef>
                <a:spcPts val="1400"/>
              </a:spcBef>
            </a:lvl5pPr>
          </a:lstStyle>
          <a:p>
            <a:r>
              <a:t>Body Level One</a:t>
            </a:r>
          </a:p>
          <a:p>
            <a:pPr lvl="1"/>
            <a:r>
              <a:t>Body Level Two</a:t>
            </a:r>
          </a:p>
          <a:p>
            <a:pPr lvl="2"/>
            <a:r>
              <a:t>Body Level Three</a:t>
            </a:r>
          </a:p>
          <a:p>
            <a:pPr lvl="3"/>
            <a:r>
              <a:t>Body Level Four</a:t>
            </a:r>
          </a:p>
          <a:p>
            <a:pPr lvl="4"/>
            <a:r>
              <a:t>Body Level Five</a:t>
            </a:r>
          </a:p>
        </p:txBody>
      </p:sp>
      <p:sp>
        <p:nvSpPr>
          <p:cNvPr id="357" name="Title Text"/>
          <p:cNvSpPr txBox="1">
            <a:spLocks noGrp="1"/>
          </p:cNvSpPr>
          <p:nvPr>
            <p:ph type="title"/>
          </p:nvPr>
        </p:nvSpPr>
        <p:spPr>
          <a:xfrm>
            <a:off x="280416" y="268224"/>
            <a:ext cx="5522977" cy="1072897"/>
          </a:xfrm>
          <a:prstGeom prst="rect">
            <a:avLst/>
          </a:prstGeom>
        </p:spPr>
        <p:txBody>
          <a:bodyPr>
            <a:normAutofit/>
          </a:bodyPr>
          <a:lstStyle>
            <a:lvl1pPr defTabSz="914400"/>
          </a:lstStyle>
          <a:p>
            <a:r>
              <a:t>Title Text</a:t>
            </a:r>
          </a:p>
        </p:txBody>
      </p:sp>
      <p:sp>
        <p:nvSpPr>
          <p:cNvPr id="358" name="Text Placeholder 7"/>
          <p:cNvSpPr>
            <a:spLocks noGrp="1"/>
          </p:cNvSpPr>
          <p:nvPr>
            <p:ph type="body" sz="half" idx="13"/>
          </p:nvPr>
        </p:nvSpPr>
        <p:spPr>
          <a:xfrm>
            <a:off x="292608" y="1658112"/>
            <a:ext cx="5498592" cy="4336289"/>
          </a:xfrm>
          <a:prstGeom prst="rect">
            <a:avLst/>
          </a:prstGeom>
        </p:spPr>
        <p:txBody>
          <a:bodyPr>
            <a:normAutofit/>
          </a:bodyPr>
          <a:lstStyle>
            <a:lvl1pPr defTabSz="914400">
              <a:spcBef>
                <a:spcPts val="1400"/>
              </a:spcBef>
              <a:defRPr/>
            </a:lvl1pPr>
          </a:lstStyle>
          <a:p>
            <a:pPr defTabSz="1828800">
              <a:spcBef>
                <a:spcPts val="2800"/>
              </a:spcBef>
            </a:pPr>
            <a:endParaRPr/>
          </a:p>
        </p:txBody>
      </p:sp>
      <p:sp>
        <p:nvSpPr>
          <p:cNvPr id="359" name="Slide Number"/>
          <p:cNvSpPr txBox="1">
            <a:spLocks noGrp="1"/>
          </p:cNvSpPr>
          <p:nvPr>
            <p:ph type="sldNum" sz="quarter" idx="2"/>
          </p:nvPr>
        </p:nvSpPr>
        <p:spPr>
          <a:xfrm>
            <a:off x="11752458" y="6433438"/>
            <a:ext cx="134652" cy="123111"/>
          </a:xfrm>
          <a:prstGeom prst="rect">
            <a:avLst/>
          </a:prstGeom>
        </p:spPr>
        <p:txBody>
          <a:bodyPr anchor="ctr"/>
          <a:lstStyle>
            <a:lvl1pPr algn="r" defTabSz="913267">
              <a:defRPr sz="800">
                <a:solidFill>
                  <a:srgbClr val="FFFFFF"/>
                </a:solidFill>
                <a:latin typeface="IBM Plex Sans Light"/>
                <a:ea typeface="IBM Plex Sans Light"/>
                <a:cs typeface="IBM Plex Sans Light"/>
                <a:sym typeface="IBM Plex Sans Light"/>
              </a:defRPr>
            </a:lvl1pPr>
          </a:lstStyle>
          <a:p>
            <a:fld id="{86CB4B4D-7CA3-9044-876B-883B54F8677D}" type="slidenum">
              <a:t>‹#›</a:t>
            </a:fld>
            <a:endParaRPr/>
          </a:p>
        </p:txBody>
      </p:sp>
    </p:spTree>
    <p:extLst>
      <p:ext uri="{BB962C8B-B14F-4D97-AF65-F5344CB8AC3E}">
        <p14:creationId xmlns:p14="http://schemas.microsoft.com/office/powerpoint/2010/main" val="3869609256"/>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_title, text (light background)">
    <p:spTree>
      <p:nvGrpSpPr>
        <p:cNvPr id="1" name=""/>
        <p:cNvGrpSpPr/>
        <p:nvPr/>
      </p:nvGrpSpPr>
      <p:grpSpPr>
        <a:xfrm>
          <a:off x="0" y="0"/>
          <a:ext cx="0" cy="0"/>
          <a:chOff x="0" y="0"/>
          <a:chExt cx="0" cy="0"/>
        </a:xfrm>
      </p:grpSpPr>
      <p:grpSp>
        <p:nvGrpSpPr>
          <p:cNvPr id="410" name="Group 58"/>
          <p:cNvGrpSpPr/>
          <p:nvPr/>
        </p:nvGrpSpPr>
        <p:grpSpPr>
          <a:xfrm>
            <a:off x="-146308" y="-146685"/>
            <a:ext cx="12485628" cy="7152641"/>
            <a:chOff x="0" y="0"/>
            <a:chExt cx="24971254" cy="14305280"/>
          </a:xfrm>
        </p:grpSpPr>
        <p:grpSp>
          <p:nvGrpSpPr>
            <p:cNvPr id="377" name="Group 59"/>
            <p:cNvGrpSpPr/>
            <p:nvPr/>
          </p:nvGrpSpPr>
          <p:grpSpPr>
            <a:xfrm>
              <a:off x="903483" y="0"/>
              <a:ext cx="23164620" cy="243841"/>
              <a:chOff x="0" y="0"/>
              <a:chExt cx="23164618" cy="243840"/>
            </a:xfrm>
          </p:grpSpPr>
          <p:sp>
            <p:nvSpPr>
              <p:cNvPr id="366" name="Straight Connector 92"/>
              <p:cNvSpPr/>
              <p:nvPr/>
            </p:nvSpPr>
            <p:spPr>
              <a:xfrm flipV="1">
                <a:off x="-1" y="0"/>
                <a:ext cx="2"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67" name="Straight Connector 93"/>
              <p:cNvSpPr/>
              <p:nvPr/>
            </p:nvSpPr>
            <p:spPr>
              <a:xfrm flipV="1">
                <a:off x="4876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68" name="Straight Connector 94"/>
              <p:cNvSpPr/>
              <p:nvPr/>
            </p:nvSpPr>
            <p:spPr>
              <a:xfrm flipV="1">
                <a:off x="5486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69" name="Straight Connector 95"/>
              <p:cNvSpPr/>
              <p:nvPr/>
            </p:nvSpPr>
            <p:spPr>
              <a:xfrm flipV="1">
                <a:off x="6096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70" name="Straight Connector 96"/>
              <p:cNvSpPr/>
              <p:nvPr/>
            </p:nvSpPr>
            <p:spPr>
              <a:xfrm flipV="1">
                <a:off x="10972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71" name="Straight Connector 97"/>
              <p:cNvSpPr/>
              <p:nvPr/>
            </p:nvSpPr>
            <p:spPr>
              <a:xfrm flipV="1">
                <a:off x="11582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72" name="Straight Connector 98"/>
              <p:cNvSpPr/>
              <p:nvPr/>
            </p:nvSpPr>
            <p:spPr>
              <a:xfrm flipV="1">
                <a:off x="12192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73" name="Straight Connector 99"/>
              <p:cNvSpPr/>
              <p:nvPr/>
            </p:nvSpPr>
            <p:spPr>
              <a:xfrm flipV="1">
                <a:off x="17068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74" name="Straight Connector 100"/>
              <p:cNvSpPr/>
              <p:nvPr/>
            </p:nvSpPr>
            <p:spPr>
              <a:xfrm flipV="1">
                <a:off x="17678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75" name="Straight Connector 101"/>
              <p:cNvSpPr/>
              <p:nvPr/>
            </p:nvSpPr>
            <p:spPr>
              <a:xfrm flipV="1">
                <a:off x="18288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76" name="Straight Connector 102"/>
              <p:cNvSpPr/>
              <p:nvPr/>
            </p:nvSpPr>
            <p:spPr>
              <a:xfrm flipV="1">
                <a:off x="23164618"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389" name="Group 60"/>
            <p:cNvGrpSpPr/>
            <p:nvPr/>
          </p:nvGrpSpPr>
          <p:grpSpPr>
            <a:xfrm>
              <a:off x="903483" y="14061440"/>
              <a:ext cx="23164620" cy="243841"/>
              <a:chOff x="0" y="0"/>
              <a:chExt cx="23164618" cy="243840"/>
            </a:xfrm>
          </p:grpSpPr>
          <p:sp>
            <p:nvSpPr>
              <p:cNvPr id="378" name="Straight Connector 81"/>
              <p:cNvSpPr/>
              <p:nvPr/>
            </p:nvSpPr>
            <p:spPr>
              <a:xfrm flipV="1">
                <a:off x="-1" y="0"/>
                <a:ext cx="2"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79" name="Straight Connector 82"/>
              <p:cNvSpPr/>
              <p:nvPr/>
            </p:nvSpPr>
            <p:spPr>
              <a:xfrm flipV="1">
                <a:off x="4876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80" name="Straight Connector 83"/>
              <p:cNvSpPr/>
              <p:nvPr/>
            </p:nvSpPr>
            <p:spPr>
              <a:xfrm flipV="1">
                <a:off x="5486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81" name="Straight Connector 84"/>
              <p:cNvSpPr/>
              <p:nvPr/>
            </p:nvSpPr>
            <p:spPr>
              <a:xfrm flipV="1">
                <a:off x="6096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82" name="Straight Connector 85"/>
              <p:cNvSpPr/>
              <p:nvPr/>
            </p:nvSpPr>
            <p:spPr>
              <a:xfrm flipV="1">
                <a:off x="10972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83" name="Straight Connector 86"/>
              <p:cNvSpPr/>
              <p:nvPr/>
            </p:nvSpPr>
            <p:spPr>
              <a:xfrm flipV="1">
                <a:off x="11582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84" name="Straight Connector 87"/>
              <p:cNvSpPr/>
              <p:nvPr/>
            </p:nvSpPr>
            <p:spPr>
              <a:xfrm flipV="1">
                <a:off x="12192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85" name="Straight Connector 88"/>
              <p:cNvSpPr/>
              <p:nvPr/>
            </p:nvSpPr>
            <p:spPr>
              <a:xfrm flipV="1">
                <a:off x="17068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86" name="Straight Connector 89"/>
              <p:cNvSpPr/>
              <p:nvPr/>
            </p:nvSpPr>
            <p:spPr>
              <a:xfrm flipV="1">
                <a:off x="17678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87" name="Straight Connector 90"/>
              <p:cNvSpPr/>
              <p:nvPr/>
            </p:nvSpPr>
            <p:spPr>
              <a:xfrm flipV="1">
                <a:off x="18288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88" name="Straight Connector 91"/>
              <p:cNvSpPr/>
              <p:nvPr/>
            </p:nvSpPr>
            <p:spPr>
              <a:xfrm flipV="1">
                <a:off x="23164618"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399" name="Group 61"/>
            <p:cNvGrpSpPr/>
            <p:nvPr/>
          </p:nvGrpSpPr>
          <p:grpSpPr>
            <a:xfrm>
              <a:off x="0" y="927353"/>
              <a:ext cx="243841" cy="12438551"/>
              <a:chOff x="0" y="0"/>
              <a:chExt cx="243840" cy="12438549"/>
            </a:xfrm>
          </p:grpSpPr>
          <p:sp>
            <p:nvSpPr>
              <p:cNvPr id="390" name="Straight Connector 72"/>
              <p:cNvSpPr/>
              <p:nvPr/>
            </p:nvSpPr>
            <p:spPr>
              <a:xfrm flipH="1">
                <a:off x="0" y="110947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91" name="Straight Connector 73"/>
              <p:cNvSpPr/>
              <p:nvPr/>
            </p:nvSpPr>
            <p:spPr>
              <a:xfrm flipH="1">
                <a:off x="0" y="280416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92" name="Straight Connector 74"/>
              <p:cNvSpPr/>
              <p:nvPr/>
            </p:nvSpPr>
            <p:spPr>
              <a:xfrm flipH="1">
                <a:off x="0" y="45110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93" name="Straight Connector 75"/>
              <p:cNvSpPr/>
              <p:nvPr/>
            </p:nvSpPr>
            <p:spPr>
              <a:xfrm flipH="1">
                <a:off x="0" y="6221989"/>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94" name="Straight Connector 76"/>
              <p:cNvSpPr/>
              <p:nvPr/>
            </p:nvSpPr>
            <p:spPr>
              <a:xfrm flipH="1">
                <a:off x="0" y="792480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95" name="Straight Connector 77"/>
              <p:cNvSpPr/>
              <p:nvPr/>
            </p:nvSpPr>
            <p:spPr>
              <a:xfrm flipH="1">
                <a:off x="0" y="963168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96" name="Straight Connector 78"/>
              <p:cNvSpPr/>
              <p:nvPr/>
            </p:nvSpPr>
            <p:spPr>
              <a:xfrm flipH="1">
                <a:off x="0" y="1135075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97" name="Straight Connector 79"/>
              <p:cNvSpPr/>
              <p:nvPr/>
            </p:nvSpPr>
            <p:spPr>
              <a:xfrm flipH="1" flipV="1">
                <a:off x="0" y="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398" name="Straight Connector 80"/>
              <p:cNvSpPr/>
              <p:nvPr/>
            </p:nvSpPr>
            <p:spPr>
              <a:xfrm flipH="1">
                <a:off x="0" y="1243855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409" name="Group 62"/>
            <p:cNvGrpSpPr/>
            <p:nvPr/>
          </p:nvGrpSpPr>
          <p:grpSpPr>
            <a:xfrm>
              <a:off x="24727414" y="927353"/>
              <a:ext cx="243841" cy="12435842"/>
              <a:chOff x="0" y="0"/>
              <a:chExt cx="243840" cy="12435840"/>
            </a:xfrm>
          </p:grpSpPr>
          <p:sp>
            <p:nvSpPr>
              <p:cNvPr id="400" name="Straight Connector 63"/>
              <p:cNvSpPr/>
              <p:nvPr/>
            </p:nvSpPr>
            <p:spPr>
              <a:xfrm flipH="1">
                <a:off x="0" y="1109471"/>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01" name="Straight Connector 64"/>
              <p:cNvSpPr/>
              <p:nvPr/>
            </p:nvSpPr>
            <p:spPr>
              <a:xfrm flipH="1">
                <a:off x="0" y="280416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02" name="Straight Connector 65"/>
              <p:cNvSpPr/>
              <p:nvPr/>
            </p:nvSpPr>
            <p:spPr>
              <a:xfrm flipH="1">
                <a:off x="0" y="45110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03" name="Straight Connector 66"/>
              <p:cNvSpPr/>
              <p:nvPr/>
            </p:nvSpPr>
            <p:spPr>
              <a:xfrm flipH="1">
                <a:off x="0" y="621792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04" name="Straight Connector 67"/>
              <p:cNvSpPr/>
              <p:nvPr/>
            </p:nvSpPr>
            <p:spPr>
              <a:xfrm flipH="1">
                <a:off x="0" y="7924800"/>
                <a:ext cx="243841" cy="0"/>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05" name="Straight Connector 68"/>
              <p:cNvSpPr/>
              <p:nvPr/>
            </p:nvSpPr>
            <p:spPr>
              <a:xfrm flipH="1">
                <a:off x="0" y="963168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06" name="Straight Connector 69"/>
              <p:cNvSpPr/>
              <p:nvPr/>
            </p:nvSpPr>
            <p:spPr>
              <a:xfrm flipH="1">
                <a:off x="0" y="1135075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07" name="Straight Connector 70"/>
              <p:cNvSpPr/>
              <p:nvPr/>
            </p:nvSpPr>
            <p:spPr>
              <a:xfrm flipH="1" flipV="1">
                <a:off x="0" y="-1"/>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08" name="Straight Connector 71"/>
              <p:cNvSpPr/>
              <p:nvPr/>
            </p:nvSpPr>
            <p:spPr>
              <a:xfrm flipH="1">
                <a:off x="0" y="124358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sp>
        <p:nvSpPr>
          <p:cNvPr id="411" name="Rectangle 7"/>
          <p:cNvSpPr/>
          <p:nvPr/>
        </p:nvSpPr>
        <p:spPr>
          <a:xfrm>
            <a:off x="-6141" y="0"/>
            <a:ext cx="6096001" cy="6858000"/>
          </a:xfrm>
          <a:prstGeom prst="rect">
            <a:avLst/>
          </a:prstGeom>
          <a:solidFill>
            <a:srgbClr val="0F6FFF"/>
          </a:solidFill>
          <a:ln w="12700">
            <a:miter lim="400000"/>
          </a:ln>
        </p:spPr>
        <p:txBody>
          <a:bodyPr lIns="0" tIns="0" rIns="0" bIns="0" anchor="ctr"/>
          <a:lstStyle/>
          <a:p>
            <a:pPr defTabSz="913267">
              <a:defRPr sz="3200">
                <a:latin typeface="IBM Plex Sans"/>
                <a:ea typeface="IBM Plex Sans"/>
                <a:cs typeface="IBM Plex Sans"/>
                <a:sym typeface="IBM Plex Sans"/>
              </a:defRPr>
            </a:pPr>
            <a:endParaRPr sz="1600"/>
          </a:p>
        </p:txBody>
      </p:sp>
      <p:sp>
        <p:nvSpPr>
          <p:cNvPr id="412" name="Title Text"/>
          <p:cNvSpPr txBox="1">
            <a:spLocks noGrp="1"/>
          </p:cNvSpPr>
          <p:nvPr>
            <p:ph type="title"/>
          </p:nvPr>
        </p:nvSpPr>
        <p:spPr>
          <a:xfrm>
            <a:off x="280416" y="268224"/>
            <a:ext cx="5522886" cy="5726177"/>
          </a:xfrm>
          <a:prstGeom prst="rect">
            <a:avLst/>
          </a:prstGeom>
        </p:spPr>
        <p:txBody>
          <a:bodyPr>
            <a:normAutofit/>
          </a:bodyPr>
          <a:lstStyle>
            <a:lvl1pPr defTabSz="914400">
              <a:defRPr>
                <a:solidFill>
                  <a:srgbClr val="000000"/>
                </a:solidFill>
              </a:defRPr>
            </a:lvl1pPr>
          </a:lstStyle>
          <a:p>
            <a:r>
              <a:t>Title Text</a:t>
            </a:r>
          </a:p>
        </p:txBody>
      </p:sp>
      <p:sp>
        <p:nvSpPr>
          <p:cNvPr id="413" name="Slide Number"/>
          <p:cNvSpPr txBox="1">
            <a:spLocks noGrp="1"/>
          </p:cNvSpPr>
          <p:nvPr>
            <p:ph type="sldNum" sz="quarter" idx="2"/>
          </p:nvPr>
        </p:nvSpPr>
        <p:spPr>
          <a:xfrm>
            <a:off x="11752458" y="6433438"/>
            <a:ext cx="134652" cy="123111"/>
          </a:xfrm>
          <a:prstGeom prst="rect">
            <a:avLst/>
          </a:prstGeom>
        </p:spPr>
        <p:txBody>
          <a:bodyPr anchor="ctr"/>
          <a:lstStyle>
            <a:lvl1pPr algn="r" defTabSz="913267">
              <a:defRPr sz="800">
                <a:solidFill>
                  <a:srgbClr val="FFFFFF"/>
                </a:solidFill>
                <a:latin typeface="IBM Plex Sans"/>
                <a:ea typeface="IBM Plex Sans"/>
                <a:cs typeface="IBM Plex Sans"/>
                <a:sym typeface="IBM Plex Sans"/>
              </a:defRPr>
            </a:lvl1pPr>
          </a:lstStyle>
          <a:p>
            <a:fld id="{86CB4B4D-7CA3-9044-876B-883B54F8677D}" type="slidenum">
              <a:t>‹#›</a:t>
            </a:fld>
            <a:endParaRPr/>
          </a:p>
        </p:txBody>
      </p:sp>
      <p:sp>
        <p:nvSpPr>
          <p:cNvPr id="414" name="Body Level One…"/>
          <p:cNvSpPr txBox="1">
            <a:spLocks noGrp="1"/>
          </p:cNvSpPr>
          <p:nvPr>
            <p:ph type="body" sz="half" idx="1"/>
          </p:nvPr>
        </p:nvSpPr>
        <p:spPr>
          <a:xfrm>
            <a:off x="6388608" y="268224"/>
            <a:ext cx="5498592" cy="5726177"/>
          </a:xfrm>
          <a:prstGeom prst="rect">
            <a:avLst/>
          </a:prstGeom>
        </p:spPr>
        <p:txBody>
          <a:bodyPr>
            <a:normAutofit/>
          </a:bodyPr>
          <a:lstStyle>
            <a:lvl1pPr defTabSz="914400">
              <a:spcBef>
                <a:spcPts val="1400"/>
              </a:spcBef>
            </a:lvl1pPr>
            <a:lvl2pPr marL="228594" indent="-228594" defTabSz="914400">
              <a:spcBef>
                <a:spcPts val="1400"/>
              </a:spcBef>
            </a:lvl2pPr>
            <a:lvl3pPr marL="322784" indent="-188379" defTabSz="914400">
              <a:spcBef>
                <a:spcPts val="1400"/>
              </a:spcBef>
            </a:lvl3pPr>
            <a:lvl4pPr marL="548203" indent="-258227" defTabSz="914400">
              <a:spcBef>
                <a:spcPts val="1400"/>
              </a:spcBef>
            </a:lvl4pPr>
            <a:lvl5pPr marL="649801" indent="-228594" defTabSz="914400">
              <a:spcBef>
                <a:spcPts val="1400"/>
              </a:spcBef>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622249814"/>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_blank (no footer)">
    <p:bg>
      <p:bgPr>
        <a:solidFill>
          <a:srgbClr val="0F6FFF"/>
        </a:solidFill>
        <a:effectLst/>
      </p:bgPr>
    </p:bg>
    <p:spTree>
      <p:nvGrpSpPr>
        <p:cNvPr id="1" name=""/>
        <p:cNvGrpSpPr/>
        <p:nvPr/>
      </p:nvGrpSpPr>
      <p:grpSpPr>
        <a:xfrm>
          <a:off x="0" y="0"/>
          <a:ext cx="0" cy="0"/>
          <a:chOff x="0" y="0"/>
          <a:chExt cx="0" cy="0"/>
        </a:xfrm>
      </p:grpSpPr>
      <p:grpSp>
        <p:nvGrpSpPr>
          <p:cNvPr id="465" name="Group 58"/>
          <p:cNvGrpSpPr/>
          <p:nvPr/>
        </p:nvGrpSpPr>
        <p:grpSpPr>
          <a:xfrm>
            <a:off x="-146308" y="-146685"/>
            <a:ext cx="12485628" cy="7152641"/>
            <a:chOff x="0" y="0"/>
            <a:chExt cx="24971254" cy="14305280"/>
          </a:xfrm>
        </p:grpSpPr>
        <p:grpSp>
          <p:nvGrpSpPr>
            <p:cNvPr id="432" name="Group 59"/>
            <p:cNvGrpSpPr/>
            <p:nvPr/>
          </p:nvGrpSpPr>
          <p:grpSpPr>
            <a:xfrm>
              <a:off x="903483" y="0"/>
              <a:ext cx="23164620" cy="243841"/>
              <a:chOff x="0" y="0"/>
              <a:chExt cx="23164618" cy="243840"/>
            </a:xfrm>
          </p:grpSpPr>
          <p:sp>
            <p:nvSpPr>
              <p:cNvPr id="421" name="Straight Connector 92"/>
              <p:cNvSpPr/>
              <p:nvPr/>
            </p:nvSpPr>
            <p:spPr>
              <a:xfrm flipV="1">
                <a:off x="-1" y="0"/>
                <a:ext cx="2"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22" name="Straight Connector 93"/>
              <p:cNvSpPr/>
              <p:nvPr/>
            </p:nvSpPr>
            <p:spPr>
              <a:xfrm flipV="1">
                <a:off x="4876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23" name="Straight Connector 94"/>
              <p:cNvSpPr/>
              <p:nvPr/>
            </p:nvSpPr>
            <p:spPr>
              <a:xfrm flipV="1">
                <a:off x="5486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24" name="Straight Connector 95"/>
              <p:cNvSpPr/>
              <p:nvPr/>
            </p:nvSpPr>
            <p:spPr>
              <a:xfrm flipV="1">
                <a:off x="6096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25" name="Straight Connector 96"/>
              <p:cNvSpPr/>
              <p:nvPr/>
            </p:nvSpPr>
            <p:spPr>
              <a:xfrm flipV="1">
                <a:off x="10972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26" name="Straight Connector 97"/>
              <p:cNvSpPr/>
              <p:nvPr/>
            </p:nvSpPr>
            <p:spPr>
              <a:xfrm flipV="1">
                <a:off x="11582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27" name="Straight Connector 98"/>
              <p:cNvSpPr/>
              <p:nvPr/>
            </p:nvSpPr>
            <p:spPr>
              <a:xfrm flipV="1">
                <a:off x="12192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28" name="Straight Connector 99"/>
              <p:cNvSpPr/>
              <p:nvPr/>
            </p:nvSpPr>
            <p:spPr>
              <a:xfrm flipV="1">
                <a:off x="17068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29" name="Straight Connector 100"/>
              <p:cNvSpPr/>
              <p:nvPr/>
            </p:nvSpPr>
            <p:spPr>
              <a:xfrm flipV="1">
                <a:off x="17678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30" name="Straight Connector 101"/>
              <p:cNvSpPr/>
              <p:nvPr/>
            </p:nvSpPr>
            <p:spPr>
              <a:xfrm flipV="1">
                <a:off x="18288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31" name="Straight Connector 102"/>
              <p:cNvSpPr/>
              <p:nvPr/>
            </p:nvSpPr>
            <p:spPr>
              <a:xfrm flipV="1">
                <a:off x="23164618"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444" name="Group 60"/>
            <p:cNvGrpSpPr/>
            <p:nvPr/>
          </p:nvGrpSpPr>
          <p:grpSpPr>
            <a:xfrm>
              <a:off x="903483" y="14061440"/>
              <a:ext cx="23164620" cy="243841"/>
              <a:chOff x="0" y="0"/>
              <a:chExt cx="23164618" cy="243840"/>
            </a:xfrm>
          </p:grpSpPr>
          <p:sp>
            <p:nvSpPr>
              <p:cNvPr id="433" name="Straight Connector 81"/>
              <p:cNvSpPr/>
              <p:nvPr/>
            </p:nvSpPr>
            <p:spPr>
              <a:xfrm flipV="1">
                <a:off x="-1" y="0"/>
                <a:ext cx="2"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34" name="Straight Connector 82"/>
              <p:cNvSpPr/>
              <p:nvPr/>
            </p:nvSpPr>
            <p:spPr>
              <a:xfrm flipV="1">
                <a:off x="4876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35" name="Straight Connector 83"/>
              <p:cNvSpPr/>
              <p:nvPr/>
            </p:nvSpPr>
            <p:spPr>
              <a:xfrm flipV="1">
                <a:off x="5486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36" name="Straight Connector 84"/>
              <p:cNvSpPr/>
              <p:nvPr/>
            </p:nvSpPr>
            <p:spPr>
              <a:xfrm flipV="1">
                <a:off x="6096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37" name="Straight Connector 85"/>
              <p:cNvSpPr/>
              <p:nvPr/>
            </p:nvSpPr>
            <p:spPr>
              <a:xfrm flipV="1">
                <a:off x="10972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38" name="Straight Connector 86"/>
              <p:cNvSpPr/>
              <p:nvPr/>
            </p:nvSpPr>
            <p:spPr>
              <a:xfrm flipV="1">
                <a:off x="11582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39" name="Straight Connector 87"/>
              <p:cNvSpPr/>
              <p:nvPr/>
            </p:nvSpPr>
            <p:spPr>
              <a:xfrm flipV="1">
                <a:off x="12192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40" name="Straight Connector 88"/>
              <p:cNvSpPr/>
              <p:nvPr/>
            </p:nvSpPr>
            <p:spPr>
              <a:xfrm flipV="1">
                <a:off x="170688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41" name="Straight Connector 89"/>
              <p:cNvSpPr/>
              <p:nvPr/>
            </p:nvSpPr>
            <p:spPr>
              <a:xfrm flipV="1">
                <a:off x="176784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42" name="Straight Connector 90"/>
              <p:cNvSpPr/>
              <p:nvPr/>
            </p:nvSpPr>
            <p:spPr>
              <a:xfrm flipV="1">
                <a:off x="18288000"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43" name="Straight Connector 91"/>
              <p:cNvSpPr/>
              <p:nvPr/>
            </p:nvSpPr>
            <p:spPr>
              <a:xfrm flipV="1">
                <a:off x="23164618" y="0"/>
                <a:ext cx="1" cy="24384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454" name="Group 61"/>
            <p:cNvGrpSpPr/>
            <p:nvPr/>
          </p:nvGrpSpPr>
          <p:grpSpPr>
            <a:xfrm>
              <a:off x="0" y="927353"/>
              <a:ext cx="243841" cy="12438551"/>
              <a:chOff x="0" y="0"/>
              <a:chExt cx="243840" cy="12438549"/>
            </a:xfrm>
          </p:grpSpPr>
          <p:sp>
            <p:nvSpPr>
              <p:cNvPr id="445" name="Straight Connector 72"/>
              <p:cNvSpPr/>
              <p:nvPr/>
            </p:nvSpPr>
            <p:spPr>
              <a:xfrm flipH="1">
                <a:off x="0" y="110947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46" name="Straight Connector 73"/>
              <p:cNvSpPr/>
              <p:nvPr/>
            </p:nvSpPr>
            <p:spPr>
              <a:xfrm flipH="1">
                <a:off x="0" y="280416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47" name="Straight Connector 74"/>
              <p:cNvSpPr/>
              <p:nvPr/>
            </p:nvSpPr>
            <p:spPr>
              <a:xfrm flipH="1">
                <a:off x="0" y="45110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48" name="Straight Connector 75"/>
              <p:cNvSpPr/>
              <p:nvPr/>
            </p:nvSpPr>
            <p:spPr>
              <a:xfrm flipH="1">
                <a:off x="0" y="6221989"/>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49" name="Straight Connector 76"/>
              <p:cNvSpPr/>
              <p:nvPr/>
            </p:nvSpPr>
            <p:spPr>
              <a:xfrm flipH="1">
                <a:off x="0" y="792480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50" name="Straight Connector 77"/>
              <p:cNvSpPr/>
              <p:nvPr/>
            </p:nvSpPr>
            <p:spPr>
              <a:xfrm flipH="1">
                <a:off x="0" y="963168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51" name="Straight Connector 78"/>
              <p:cNvSpPr/>
              <p:nvPr/>
            </p:nvSpPr>
            <p:spPr>
              <a:xfrm flipH="1">
                <a:off x="0" y="1135075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52" name="Straight Connector 79"/>
              <p:cNvSpPr/>
              <p:nvPr/>
            </p:nvSpPr>
            <p:spPr>
              <a:xfrm flipH="1" flipV="1">
                <a:off x="0" y="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53" name="Straight Connector 80"/>
              <p:cNvSpPr/>
              <p:nvPr/>
            </p:nvSpPr>
            <p:spPr>
              <a:xfrm flipH="1">
                <a:off x="0" y="1243855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nvGrpSpPr>
            <p:cNvPr id="464" name="Group 62"/>
            <p:cNvGrpSpPr/>
            <p:nvPr/>
          </p:nvGrpSpPr>
          <p:grpSpPr>
            <a:xfrm>
              <a:off x="24727414" y="927353"/>
              <a:ext cx="243841" cy="12435842"/>
              <a:chOff x="0" y="0"/>
              <a:chExt cx="243840" cy="12435840"/>
            </a:xfrm>
          </p:grpSpPr>
          <p:sp>
            <p:nvSpPr>
              <p:cNvPr id="455" name="Straight Connector 63"/>
              <p:cNvSpPr/>
              <p:nvPr/>
            </p:nvSpPr>
            <p:spPr>
              <a:xfrm flipH="1">
                <a:off x="0" y="1109471"/>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56" name="Straight Connector 64"/>
              <p:cNvSpPr/>
              <p:nvPr/>
            </p:nvSpPr>
            <p:spPr>
              <a:xfrm flipH="1">
                <a:off x="0" y="280416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57" name="Straight Connector 65"/>
              <p:cNvSpPr/>
              <p:nvPr/>
            </p:nvSpPr>
            <p:spPr>
              <a:xfrm flipH="1">
                <a:off x="0" y="45110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58" name="Straight Connector 66"/>
              <p:cNvSpPr/>
              <p:nvPr/>
            </p:nvSpPr>
            <p:spPr>
              <a:xfrm flipH="1">
                <a:off x="0" y="621792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59" name="Straight Connector 67"/>
              <p:cNvSpPr/>
              <p:nvPr/>
            </p:nvSpPr>
            <p:spPr>
              <a:xfrm flipH="1">
                <a:off x="0" y="7924800"/>
                <a:ext cx="243841" cy="0"/>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60" name="Straight Connector 68"/>
              <p:cNvSpPr/>
              <p:nvPr/>
            </p:nvSpPr>
            <p:spPr>
              <a:xfrm flipH="1">
                <a:off x="0" y="963168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61" name="Straight Connector 69"/>
              <p:cNvSpPr/>
              <p:nvPr/>
            </p:nvSpPr>
            <p:spPr>
              <a:xfrm flipH="1">
                <a:off x="0" y="11350752"/>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62" name="Straight Connector 70"/>
              <p:cNvSpPr/>
              <p:nvPr/>
            </p:nvSpPr>
            <p:spPr>
              <a:xfrm flipH="1" flipV="1">
                <a:off x="0" y="-1"/>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sp>
            <p:nvSpPr>
              <p:cNvPr id="463" name="Straight Connector 71"/>
              <p:cNvSpPr/>
              <p:nvPr/>
            </p:nvSpPr>
            <p:spPr>
              <a:xfrm flipH="1">
                <a:off x="0" y="12435840"/>
                <a:ext cx="243841" cy="1"/>
              </a:xfrm>
              <a:prstGeom prst="line">
                <a:avLst/>
              </a:prstGeom>
              <a:noFill/>
              <a:ln w="12700" cap="flat">
                <a:solidFill>
                  <a:srgbClr val="BEBEBE"/>
                </a:solidFill>
                <a:prstDash val="solid"/>
                <a:round/>
              </a:ln>
              <a:effectLst/>
            </p:spPr>
            <p:txBody>
              <a:bodyPr wrap="square" lIns="91439" tIns="91439" rIns="91439" bIns="91439" numCol="1" anchor="t">
                <a:noAutofit/>
              </a:bodyPr>
              <a:lstStyle/>
              <a:p>
                <a:pPr algn="l" defTabSz="913267">
                  <a:defRPr sz="3800">
                    <a:solidFill>
                      <a:srgbClr val="000000"/>
                    </a:solidFill>
                    <a:latin typeface="IBM Plex Sans"/>
                    <a:ea typeface="IBM Plex Sans"/>
                    <a:cs typeface="IBM Plex Sans"/>
                    <a:sym typeface="IBM Plex Sans"/>
                  </a:defRPr>
                </a:pPr>
                <a:endParaRPr sz="1900"/>
              </a:p>
            </p:txBody>
          </p:sp>
        </p:grpSp>
      </p:grpSp>
      <p:sp>
        <p:nvSpPr>
          <p:cNvPr id="466" name="Slide Number"/>
          <p:cNvSpPr txBox="1">
            <a:spLocks noGrp="1"/>
          </p:cNvSpPr>
          <p:nvPr>
            <p:ph type="sldNum" sz="quarter" idx="2"/>
          </p:nvPr>
        </p:nvSpPr>
        <p:spPr>
          <a:xfrm>
            <a:off x="8602948" y="6294795"/>
            <a:ext cx="134652" cy="123111"/>
          </a:xfrm>
          <a:prstGeom prst="rect">
            <a:avLst/>
          </a:prstGeom>
        </p:spPr>
        <p:txBody>
          <a:bodyPr anchor="ctr"/>
          <a:lstStyle>
            <a:lvl1pPr algn="r" defTabSz="913244">
              <a:defRPr sz="800">
                <a:solidFill>
                  <a:srgbClr val="000000"/>
                </a:solidFill>
                <a:latin typeface="IBM Plex Sans"/>
                <a:ea typeface="IBM Plex Sans"/>
                <a:cs typeface="IBM Plex Sans"/>
                <a:sym typeface="IBM Plex Sans"/>
              </a:defRPr>
            </a:lvl1pPr>
          </a:lstStyle>
          <a:p>
            <a:fld id="{86CB4B4D-7CA3-9044-876B-883B54F8677D}" type="slidenum">
              <a:t>‹#›</a:t>
            </a:fld>
            <a:endParaRPr/>
          </a:p>
        </p:txBody>
      </p:sp>
    </p:spTree>
    <p:extLst>
      <p:ext uri="{BB962C8B-B14F-4D97-AF65-F5344CB8AC3E}">
        <p14:creationId xmlns:p14="http://schemas.microsoft.com/office/powerpoint/2010/main" val="754315228"/>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473" name="Title Text"/>
          <p:cNvSpPr txBox="1">
            <a:spLocks noGrp="1"/>
          </p:cNvSpPr>
          <p:nvPr>
            <p:ph type="title"/>
          </p:nvPr>
        </p:nvSpPr>
        <p:spPr>
          <a:xfrm>
            <a:off x="2416969" y="1151930"/>
            <a:ext cx="7358063" cy="2321719"/>
          </a:xfrm>
          <a:prstGeom prst="rect">
            <a:avLst/>
          </a:prstGeom>
        </p:spPr>
        <p:txBody>
          <a:bodyPr lIns="71437" tIns="71437" rIns="71437" bIns="71437" anchor="b">
            <a:normAutofit/>
          </a:bodyPr>
          <a:lstStyle>
            <a:lvl1pPr algn="ctr" defTabSz="410766">
              <a:lnSpc>
                <a:spcPct val="100000"/>
              </a:lnSpc>
              <a:defRPr sz="5600">
                <a:solidFill>
                  <a:srgbClr val="000000"/>
                </a:solidFill>
                <a:latin typeface="Helvetica Neue Medium"/>
                <a:ea typeface="Helvetica Neue Medium"/>
                <a:cs typeface="Helvetica Neue Medium"/>
                <a:sym typeface="Helvetica Neue Medium"/>
              </a:defRPr>
            </a:lvl1pPr>
          </a:lstStyle>
          <a:p>
            <a:r>
              <a:t>Title Text</a:t>
            </a:r>
          </a:p>
        </p:txBody>
      </p:sp>
      <p:sp>
        <p:nvSpPr>
          <p:cNvPr id="474" name="Body Level One…"/>
          <p:cNvSpPr txBox="1">
            <a:spLocks noGrp="1"/>
          </p:cNvSpPr>
          <p:nvPr>
            <p:ph type="body" sz="quarter" idx="1"/>
          </p:nvPr>
        </p:nvSpPr>
        <p:spPr>
          <a:xfrm>
            <a:off x="2416969" y="3545086"/>
            <a:ext cx="7358063" cy="794743"/>
          </a:xfrm>
          <a:prstGeom prst="rect">
            <a:avLst/>
          </a:prstGeom>
        </p:spPr>
        <p:txBody>
          <a:bodyPr lIns="71437" tIns="71437" rIns="71437" bIns="71437">
            <a:normAutofit/>
          </a:bodyPr>
          <a:lstStyle>
            <a:lvl1pPr algn="ctr" defTabSz="410766">
              <a:spcBef>
                <a:spcPts val="0"/>
              </a:spcBef>
              <a:defRPr sz="2600">
                <a:solidFill>
                  <a:srgbClr val="000000"/>
                </a:solidFill>
                <a:latin typeface="Helvetica Neue"/>
                <a:ea typeface="Helvetica Neue"/>
                <a:cs typeface="Helvetica Neue"/>
                <a:sym typeface="Helvetica Neue"/>
              </a:defRPr>
            </a:lvl1pPr>
            <a:lvl2pPr marL="0" indent="0" algn="ctr" defTabSz="410766">
              <a:spcBef>
                <a:spcPts val="0"/>
              </a:spcBef>
              <a:buSzTx/>
              <a:buNone/>
              <a:defRPr sz="2600">
                <a:solidFill>
                  <a:srgbClr val="000000"/>
                </a:solidFill>
                <a:latin typeface="Helvetica Neue"/>
                <a:ea typeface="Helvetica Neue"/>
                <a:cs typeface="Helvetica Neue"/>
                <a:sym typeface="Helvetica Neue"/>
              </a:defRPr>
            </a:lvl2pPr>
            <a:lvl3pPr marL="0" indent="0" algn="ctr" defTabSz="410766">
              <a:spcBef>
                <a:spcPts val="0"/>
              </a:spcBef>
              <a:buSzTx/>
              <a:buNone/>
              <a:defRPr sz="2600">
                <a:solidFill>
                  <a:srgbClr val="000000"/>
                </a:solidFill>
                <a:latin typeface="Helvetica Neue"/>
                <a:ea typeface="Helvetica Neue"/>
                <a:cs typeface="Helvetica Neue"/>
                <a:sym typeface="Helvetica Neue"/>
              </a:defRPr>
            </a:lvl3pPr>
            <a:lvl4pPr marL="0" indent="0" algn="ctr" defTabSz="410766">
              <a:spcBef>
                <a:spcPts val="0"/>
              </a:spcBef>
              <a:buSzTx/>
              <a:buNone/>
              <a:defRPr sz="2600">
                <a:solidFill>
                  <a:srgbClr val="000000"/>
                </a:solidFill>
                <a:latin typeface="Helvetica Neue"/>
                <a:ea typeface="Helvetica Neue"/>
                <a:cs typeface="Helvetica Neue"/>
                <a:sym typeface="Helvetica Neue"/>
              </a:defRPr>
            </a:lvl4pPr>
            <a:lvl5pPr marL="0" indent="0" algn="ctr" defTabSz="410766">
              <a:spcBef>
                <a:spcPts val="0"/>
              </a:spcBef>
              <a:buSzTx/>
              <a:buNone/>
              <a:defRPr sz="26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75" name="Slide Number"/>
          <p:cNvSpPr txBox="1">
            <a:spLocks noGrp="1"/>
          </p:cNvSpPr>
          <p:nvPr>
            <p:ph type="sldNum" sz="quarter" idx="2"/>
          </p:nvPr>
        </p:nvSpPr>
        <p:spPr>
          <a:xfrm>
            <a:off x="5945342" y="6536531"/>
            <a:ext cx="296555" cy="313546"/>
          </a:xfrm>
          <a:prstGeom prst="rect">
            <a:avLst/>
          </a:prstGeom>
        </p:spPr>
        <p:txBody>
          <a:bodyPr lIns="71437" tIns="71437" rIns="71437" bIns="71437" anchor="t"/>
          <a:lstStyle>
            <a:lvl1pPr algn="ctr" defTabSz="410766">
              <a:defRPr sz="1100">
                <a:solidFill>
                  <a:srgbClr val="000000"/>
                </a:solidFill>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2120895404"/>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Title slide">
    <p:bg>
      <p:bgPr>
        <a:solidFill>
          <a:srgbClr val="EAEAEA"/>
        </a:solidFill>
        <a:effectLst/>
      </p:bgPr>
    </p:bg>
    <p:spTree>
      <p:nvGrpSpPr>
        <p:cNvPr id="1" name=""/>
        <p:cNvGrpSpPr/>
        <p:nvPr/>
      </p:nvGrpSpPr>
      <p:grpSpPr>
        <a:xfrm>
          <a:off x="0" y="0"/>
          <a:ext cx="0" cy="0"/>
          <a:chOff x="0" y="0"/>
          <a:chExt cx="0" cy="0"/>
        </a:xfrm>
      </p:grpSpPr>
      <p:sp>
        <p:nvSpPr>
          <p:cNvPr id="482" name="Title Text"/>
          <p:cNvSpPr txBox="1">
            <a:spLocks noGrp="1"/>
          </p:cNvSpPr>
          <p:nvPr>
            <p:ph type="title"/>
          </p:nvPr>
        </p:nvSpPr>
        <p:spPr>
          <a:xfrm>
            <a:off x="415611" y="992767"/>
            <a:ext cx="11360801" cy="2736801"/>
          </a:xfrm>
          <a:prstGeom prst="rect">
            <a:avLst/>
          </a:prstGeom>
        </p:spPr>
        <p:txBody>
          <a:bodyPr lIns="243799" tIns="243799" rIns="243799" bIns="243799" anchor="b">
            <a:normAutofit/>
          </a:bodyPr>
          <a:lstStyle>
            <a:lvl1pPr algn="ctr">
              <a:defRPr sz="6800">
                <a:solidFill>
                  <a:srgbClr val="000000"/>
                </a:solidFill>
              </a:defRPr>
            </a:lvl1pPr>
          </a:lstStyle>
          <a:p>
            <a:r>
              <a:t>Title Text</a:t>
            </a:r>
          </a:p>
        </p:txBody>
      </p:sp>
      <p:sp>
        <p:nvSpPr>
          <p:cNvPr id="483" name="Body Level One…"/>
          <p:cNvSpPr txBox="1">
            <a:spLocks noGrp="1"/>
          </p:cNvSpPr>
          <p:nvPr>
            <p:ph type="body" sz="quarter" idx="1"/>
          </p:nvPr>
        </p:nvSpPr>
        <p:spPr>
          <a:xfrm>
            <a:off x="415600" y="3778833"/>
            <a:ext cx="11360801" cy="1056801"/>
          </a:xfrm>
          <a:prstGeom prst="rect">
            <a:avLst/>
          </a:prstGeom>
        </p:spPr>
        <p:txBody>
          <a:bodyPr lIns="243799" tIns="243799" rIns="243799" bIns="243799">
            <a:normAutofit/>
          </a:bodyPr>
          <a:lstStyle>
            <a:lvl1pPr algn="ctr">
              <a:spcBef>
                <a:spcPts val="0"/>
              </a:spcBef>
              <a:defRPr sz="3600">
                <a:solidFill>
                  <a:srgbClr val="000000"/>
                </a:solidFill>
              </a:defRPr>
            </a:lvl1pPr>
            <a:lvl2pPr marL="0" indent="0" algn="ctr">
              <a:spcBef>
                <a:spcPts val="0"/>
              </a:spcBef>
              <a:buSzTx/>
              <a:buNone/>
              <a:defRPr sz="3600">
                <a:solidFill>
                  <a:srgbClr val="000000"/>
                </a:solidFill>
              </a:defRPr>
            </a:lvl2pPr>
            <a:lvl3pPr marL="0" indent="111919" algn="ctr">
              <a:spcBef>
                <a:spcPts val="0"/>
              </a:spcBef>
              <a:buSzTx/>
              <a:buNone/>
              <a:defRPr sz="3600">
                <a:solidFill>
                  <a:srgbClr val="000000"/>
                </a:solidFill>
              </a:defRPr>
            </a:lvl3pPr>
            <a:lvl4pPr marL="0" indent="228600" algn="ctr">
              <a:spcBef>
                <a:spcPts val="0"/>
              </a:spcBef>
              <a:buSzTx/>
              <a:buNone/>
              <a:defRPr sz="3600">
                <a:solidFill>
                  <a:srgbClr val="000000"/>
                </a:solidFill>
              </a:defRPr>
            </a:lvl4pPr>
            <a:lvl5pPr marL="0" indent="315119" algn="ctr">
              <a:spcBef>
                <a:spcPts val="0"/>
              </a:spcBef>
              <a:buSzTx/>
              <a:buNone/>
              <a:defRPr sz="3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84" name="Slide Number"/>
          <p:cNvSpPr txBox="1">
            <a:spLocks noGrp="1"/>
          </p:cNvSpPr>
          <p:nvPr>
            <p:ph type="sldNum" sz="quarter" idx="2"/>
          </p:nvPr>
        </p:nvSpPr>
        <p:spPr>
          <a:xfrm>
            <a:off x="11401200" y="6172289"/>
            <a:ext cx="627012" cy="615470"/>
          </a:xfrm>
          <a:prstGeom prst="rect">
            <a:avLst/>
          </a:prstGeom>
        </p:spPr>
        <p:txBody>
          <a:bodyPr lIns="243799" tIns="243799" rIns="243799" bIns="243799" anchor="ctr"/>
          <a:lstStyle>
            <a:lvl1pPr algn="r">
              <a:defRPr sz="800">
                <a:solidFill>
                  <a:srgbClr val="000000"/>
                </a:solidFill>
                <a:latin typeface="IBM Plex Sans"/>
                <a:ea typeface="IBM Plex Sans"/>
                <a:cs typeface="IBM Plex Sans"/>
                <a:sym typeface="IBM Plex Sans"/>
              </a:defRPr>
            </a:lvl1pPr>
          </a:lstStyle>
          <a:p>
            <a:fld id="{86CB4B4D-7CA3-9044-876B-883B54F8677D}" type="slidenum">
              <a:t>‹#›</a:t>
            </a:fld>
            <a:endParaRPr/>
          </a:p>
        </p:txBody>
      </p:sp>
    </p:spTree>
    <p:extLst>
      <p:ext uri="{BB962C8B-B14F-4D97-AF65-F5344CB8AC3E}">
        <p14:creationId xmlns:p14="http://schemas.microsoft.com/office/powerpoint/2010/main" val="1290600022"/>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_quote">
    <p:spTree>
      <p:nvGrpSpPr>
        <p:cNvPr id="1" name=""/>
        <p:cNvGrpSpPr/>
        <p:nvPr/>
      </p:nvGrpSpPr>
      <p:grpSpPr>
        <a:xfrm>
          <a:off x="0" y="0"/>
          <a:ext cx="0" cy="0"/>
          <a:chOff x="0" y="0"/>
          <a:chExt cx="0" cy="0"/>
        </a:xfrm>
      </p:grpSpPr>
      <p:sp>
        <p:nvSpPr>
          <p:cNvPr id="491" name="Title Text"/>
          <p:cNvSpPr txBox="1">
            <a:spLocks noGrp="1"/>
          </p:cNvSpPr>
          <p:nvPr>
            <p:ph type="title"/>
          </p:nvPr>
        </p:nvSpPr>
        <p:spPr>
          <a:xfrm>
            <a:off x="304800" y="268224"/>
            <a:ext cx="6916617" cy="6027741"/>
          </a:xfrm>
          <a:prstGeom prst="rect">
            <a:avLst/>
          </a:prstGeom>
        </p:spPr>
        <p:txBody>
          <a:bodyPr>
            <a:normAutofit/>
          </a:bodyPr>
          <a:lstStyle>
            <a:lvl1pPr marL="156633" indent="-156633">
              <a:defRPr>
                <a:solidFill>
                  <a:srgbClr val="000000"/>
                </a:solidFill>
              </a:defRPr>
            </a:lvl1pPr>
          </a:lstStyle>
          <a:p>
            <a:r>
              <a:t>Title Text</a:t>
            </a:r>
          </a:p>
        </p:txBody>
      </p:sp>
      <p:sp>
        <p:nvSpPr>
          <p:cNvPr id="492" name="Slide Number"/>
          <p:cNvSpPr txBox="1">
            <a:spLocks noGrp="1"/>
          </p:cNvSpPr>
          <p:nvPr>
            <p:ph type="sldNum" sz="quarter" idx="2"/>
          </p:nvPr>
        </p:nvSpPr>
        <p:spPr>
          <a:xfrm>
            <a:off x="11752549" y="6465192"/>
            <a:ext cx="134652" cy="123111"/>
          </a:xfrm>
          <a:prstGeom prst="rect">
            <a:avLst/>
          </a:prstGeom>
        </p:spPr>
        <p:txBody>
          <a:bodyPr anchor="ctr"/>
          <a:lstStyle>
            <a:lvl1pPr algn="r">
              <a:defRPr sz="800">
                <a:solidFill>
                  <a:srgbClr val="000000"/>
                </a:solidFill>
                <a:latin typeface="IBM Plex Sans"/>
                <a:ea typeface="IBM Plex Sans"/>
                <a:cs typeface="IBM Plex Sans"/>
                <a:sym typeface="IBM Plex Sans"/>
              </a:defRPr>
            </a:lvl1pPr>
          </a:lstStyle>
          <a:p>
            <a:fld id="{86CB4B4D-7CA3-9044-876B-883B54F8677D}" type="slidenum">
              <a:t>‹#›</a:t>
            </a:fld>
            <a:endParaRPr/>
          </a:p>
        </p:txBody>
      </p:sp>
    </p:spTree>
    <p:extLst>
      <p:ext uri="{BB962C8B-B14F-4D97-AF65-F5344CB8AC3E}">
        <p14:creationId xmlns:p14="http://schemas.microsoft.com/office/powerpoint/2010/main" val="3771571929"/>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2_Layout 1.1">
    <p:bg>
      <p:bgPr>
        <a:solidFill>
          <a:srgbClr val="EAEAEA"/>
        </a:solidFill>
        <a:effectLst/>
      </p:bgPr>
    </p:bg>
    <p:spTree>
      <p:nvGrpSpPr>
        <p:cNvPr id="1" name=""/>
        <p:cNvGrpSpPr/>
        <p:nvPr/>
      </p:nvGrpSpPr>
      <p:grpSpPr>
        <a:xfrm>
          <a:off x="0" y="0"/>
          <a:ext cx="0" cy="0"/>
          <a:chOff x="0" y="0"/>
          <a:chExt cx="0" cy="0"/>
        </a:xfrm>
      </p:grpSpPr>
      <p:sp>
        <p:nvSpPr>
          <p:cNvPr id="499" name="Slide Number"/>
          <p:cNvSpPr txBox="1">
            <a:spLocks noGrp="1"/>
          </p:cNvSpPr>
          <p:nvPr>
            <p:ph type="sldNum" sz="quarter" idx="2"/>
          </p:nvPr>
        </p:nvSpPr>
        <p:spPr>
          <a:xfrm>
            <a:off x="8602948" y="6294795"/>
            <a:ext cx="134652" cy="123111"/>
          </a:xfrm>
          <a:prstGeom prst="rect">
            <a:avLst/>
          </a:prstGeom>
        </p:spPr>
        <p:txBody>
          <a:bodyPr anchor="ctr"/>
          <a:lstStyle>
            <a:lvl1pPr algn="r" defTabSz="913244">
              <a:defRPr sz="800">
                <a:solidFill>
                  <a:srgbClr val="000000"/>
                </a:solidFill>
                <a:latin typeface="IBM Plex Sans"/>
                <a:ea typeface="IBM Plex Sans"/>
                <a:cs typeface="IBM Plex Sans"/>
                <a:sym typeface="IBM Plex Sans"/>
              </a:defRPr>
            </a:lvl1pPr>
          </a:lstStyle>
          <a:p>
            <a:fld id="{86CB4B4D-7CA3-9044-876B-883B54F8677D}" type="slidenum">
              <a:t>‹#›</a:t>
            </a:fld>
            <a:endParaRPr/>
          </a:p>
        </p:txBody>
      </p:sp>
    </p:spTree>
    <p:extLst>
      <p:ext uri="{BB962C8B-B14F-4D97-AF65-F5344CB8AC3E}">
        <p14:creationId xmlns:p14="http://schemas.microsoft.com/office/powerpoint/2010/main" val="3405995186"/>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000000"/>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304800" y="268224"/>
            <a:ext cx="5486401" cy="5988136"/>
          </a:xfrm>
          <a:prstGeom prst="rect">
            <a:avLst/>
          </a:prstGeom>
        </p:spPr>
        <p:txBody>
          <a:bodyPr>
            <a:normAutofit/>
          </a:bodyPr>
          <a:lstStyle/>
          <a:p>
            <a:r>
              <a:t>Title Text</a:t>
            </a:r>
          </a:p>
        </p:txBody>
      </p:sp>
      <p:sp>
        <p:nvSpPr>
          <p:cNvPr id="507" name="Body Level One…"/>
          <p:cNvSpPr txBox="1">
            <a:spLocks noGrp="1"/>
          </p:cNvSpPr>
          <p:nvPr>
            <p:ph type="body" sz="half" idx="1"/>
          </p:nvPr>
        </p:nvSpPr>
        <p:spPr>
          <a:xfrm>
            <a:off x="6400800" y="256032"/>
            <a:ext cx="5486400" cy="6000328"/>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xfrm>
            <a:off x="11219149" y="6477358"/>
            <a:ext cx="134652" cy="123111"/>
          </a:xfrm>
          <a:prstGeom prst="rect">
            <a:avLst/>
          </a:prstGeom>
        </p:spPr>
        <p:txBody>
          <a:bodyPr anchor="ctr"/>
          <a:lstStyle>
            <a:lvl1pPr algn="r">
              <a:defRPr sz="800">
                <a:solidFill>
                  <a:srgbClr val="FFFFFF"/>
                </a:solidFill>
                <a:latin typeface="IBM Plex Sans"/>
                <a:ea typeface="IBM Plex Sans"/>
                <a:cs typeface="IBM Plex Sans"/>
                <a:sym typeface="IBM Plex Sans"/>
              </a:defRPr>
            </a:lvl1pPr>
          </a:lstStyle>
          <a:p>
            <a:fld id="{86CB4B4D-7CA3-9044-876B-883B54F8677D}" type="slidenum">
              <a:t>‹#›</a:t>
            </a:fld>
            <a:endParaRPr/>
          </a:p>
        </p:txBody>
      </p:sp>
    </p:spTree>
    <p:extLst>
      <p:ext uri="{BB962C8B-B14F-4D97-AF65-F5344CB8AC3E}">
        <p14:creationId xmlns:p14="http://schemas.microsoft.com/office/powerpoint/2010/main" val="234127189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01"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39720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838200" y="365125"/>
            <a:ext cx="10515601" cy="1325564"/>
          </a:xfrm>
          <a:prstGeom prst="rect">
            <a:avLst/>
          </a:prstGeom>
        </p:spPr>
        <p:txBody>
          <a:bodyPr lIns="91439" tIns="91439" rIns="91439" bIns="91439" anchor="ctr">
            <a:normAutofit/>
          </a:bodyPr>
          <a:lstStyle>
            <a:lvl1pPr defTabSz="914400">
              <a:defRPr sz="4200">
                <a:solidFill>
                  <a:srgbClr val="000000"/>
                </a:solidFill>
                <a:latin typeface="Calibri Light"/>
                <a:ea typeface="Calibri Light"/>
                <a:cs typeface="Calibri Light"/>
                <a:sym typeface="Calibri Light"/>
              </a:defRPr>
            </a:lvl1pPr>
          </a:lstStyle>
          <a:p>
            <a:r>
              <a:t>Title Text</a:t>
            </a:r>
          </a:p>
        </p:txBody>
      </p:sp>
      <p:sp>
        <p:nvSpPr>
          <p:cNvPr id="516" name="Body Level One…"/>
          <p:cNvSpPr txBox="1">
            <a:spLocks noGrp="1"/>
          </p:cNvSpPr>
          <p:nvPr>
            <p:ph type="body" idx="1"/>
          </p:nvPr>
        </p:nvSpPr>
        <p:spPr>
          <a:xfrm>
            <a:off x="838200" y="1825625"/>
            <a:ext cx="10515601" cy="4351339"/>
          </a:xfrm>
          <a:prstGeom prst="rect">
            <a:avLst/>
          </a:prstGeom>
        </p:spPr>
        <p:txBody>
          <a:bodyPr lIns="91439" tIns="91439" rIns="91439" bIns="91439">
            <a:normAutofit/>
          </a:bodyPr>
          <a:lstStyle>
            <a:lvl1pPr marL="212271" indent="-212271" defTabSz="914400">
              <a:lnSpc>
                <a:spcPct val="90000"/>
              </a:lnSpc>
              <a:spcBef>
                <a:spcPts val="1000"/>
              </a:spcBef>
              <a:buSzPct val="100000"/>
              <a:buFont typeface="Arial"/>
              <a:buChar char="•"/>
              <a:defRPr sz="2600">
                <a:solidFill>
                  <a:srgbClr val="000000"/>
                </a:solidFill>
                <a:latin typeface="Calibri"/>
                <a:ea typeface="Calibri"/>
                <a:cs typeface="Calibri"/>
                <a:sym typeface="Calibri"/>
              </a:defRPr>
            </a:lvl1pPr>
            <a:lvl2pPr marL="476250" indent="-247650" defTabSz="914400">
              <a:lnSpc>
                <a:spcPct val="90000"/>
              </a:lnSpc>
              <a:spcBef>
                <a:spcPts val="1000"/>
              </a:spcBef>
              <a:buFont typeface="Arial"/>
              <a:buChar char="•"/>
              <a:defRPr sz="2600">
                <a:solidFill>
                  <a:srgbClr val="000000"/>
                </a:solidFill>
                <a:latin typeface="Calibri"/>
                <a:ea typeface="Calibri"/>
                <a:cs typeface="Calibri"/>
                <a:sym typeface="Calibri"/>
              </a:defRPr>
            </a:lvl2pPr>
            <a:lvl3pPr marL="754380" indent="-297180" defTabSz="914400">
              <a:lnSpc>
                <a:spcPct val="90000"/>
              </a:lnSpc>
              <a:spcBef>
                <a:spcPts val="1000"/>
              </a:spcBef>
              <a:buFont typeface="Arial"/>
              <a:defRPr sz="2600">
                <a:solidFill>
                  <a:srgbClr val="000000"/>
                </a:solidFill>
                <a:latin typeface="Calibri"/>
                <a:ea typeface="Calibri"/>
                <a:cs typeface="Calibri"/>
                <a:sym typeface="Calibri"/>
              </a:defRPr>
            </a:lvl3pPr>
            <a:lvl4pPr marL="1016000" indent="-330200" defTabSz="914400">
              <a:lnSpc>
                <a:spcPct val="90000"/>
              </a:lnSpc>
              <a:spcBef>
                <a:spcPts val="1000"/>
              </a:spcBef>
              <a:buFont typeface="Arial"/>
              <a:buChar char="•"/>
              <a:defRPr sz="2600">
                <a:solidFill>
                  <a:srgbClr val="000000"/>
                </a:solidFill>
                <a:latin typeface="Calibri"/>
                <a:ea typeface="Calibri"/>
                <a:cs typeface="Calibri"/>
                <a:sym typeface="Calibri"/>
              </a:defRPr>
            </a:lvl4pPr>
            <a:lvl5pPr marL="1244600" indent="-330200" defTabSz="914400">
              <a:lnSpc>
                <a:spcPct val="90000"/>
              </a:lnSpc>
              <a:spcBef>
                <a:spcPts val="1000"/>
              </a:spcBef>
              <a:buFont typeface="Arial"/>
              <a:buChar char="•"/>
              <a:defRPr sz="2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17" name="Slide Number"/>
          <p:cNvSpPr txBox="1">
            <a:spLocks noGrp="1"/>
          </p:cNvSpPr>
          <p:nvPr>
            <p:ph type="sldNum" sz="quarter" idx="2"/>
          </p:nvPr>
        </p:nvSpPr>
        <p:spPr>
          <a:xfrm>
            <a:off x="10986394" y="6354248"/>
            <a:ext cx="367407" cy="369330"/>
          </a:xfrm>
          <a:prstGeom prst="rect">
            <a:avLst/>
          </a:prstGeom>
        </p:spPr>
        <p:txBody>
          <a:bodyPr lIns="91439" tIns="91439" rIns="91439" bIns="9143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19956749"/>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Big text (1/2) + Image (1/2, full-bleed)">
    <p:spTree>
      <p:nvGrpSpPr>
        <p:cNvPr id="1" name=""/>
        <p:cNvGrpSpPr/>
        <p:nvPr/>
      </p:nvGrpSpPr>
      <p:grpSpPr>
        <a:xfrm>
          <a:off x="0" y="0"/>
          <a:ext cx="0" cy="0"/>
          <a:chOff x="0" y="0"/>
          <a:chExt cx="0" cy="0"/>
        </a:xfrm>
      </p:grpSpPr>
      <p:sp>
        <p:nvSpPr>
          <p:cNvPr id="524" name="Title Text"/>
          <p:cNvSpPr txBox="1">
            <a:spLocks noGrp="1"/>
          </p:cNvSpPr>
          <p:nvPr>
            <p:ph type="title"/>
          </p:nvPr>
        </p:nvSpPr>
        <p:spPr>
          <a:xfrm>
            <a:off x="304800" y="177464"/>
            <a:ext cx="5497601" cy="5791201"/>
          </a:xfrm>
          <a:prstGeom prst="rect">
            <a:avLst/>
          </a:prstGeom>
        </p:spPr>
        <p:txBody>
          <a:bodyPr lIns="91399" tIns="91399" rIns="91399" bIns="91399">
            <a:normAutofit/>
          </a:bodyPr>
          <a:lstStyle>
            <a:lvl1pPr defTabSz="1219200">
              <a:defRPr sz="1600">
                <a:solidFill>
                  <a:srgbClr val="696969"/>
                </a:solidFill>
                <a:latin typeface="Arial"/>
                <a:ea typeface="Arial"/>
                <a:cs typeface="Arial"/>
                <a:sym typeface="Arial"/>
              </a:defRPr>
            </a:lvl1pPr>
          </a:lstStyle>
          <a:p>
            <a:r>
              <a:t>Title Text</a:t>
            </a:r>
          </a:p>
        </p:txBody>
      </p:sp>
      <p:sp>
        <p:nvSpPr>
          <p:cNvPr id="525" name="Image"/>
          <p:cNvSpPr>
            <a:spLocks noGrp="1"/>
          </p:cNvSpPr>
          <p:nvPr>
            <p:ph type="pic" idx="13"/>
          </p:nvPr>
        </p:nvSpPr>
        <p:spPr>
          <a:xfrm>
            <a:off x="6095586" y="-1"/>
            <a:ext cx="6096401" cy="6858001"/>
          </a:xfrm>
          <a:prstGeom prst="rect">
            <a:avLst/>
          </a:prstGeom>
        </p:spPr>
        <p:txBody>
          <a:bodyPr lIns="91439" tIns="45719" rIns="91439" bIns="45719"/>
          <a:lstStyle/>
          <a:p>
            <a:endParaRPr/>
          </a:p>
        </p:txBody>
      </p:sp>
      <p:sp>
        <p:nvSpPr>
          <p:cNvPr id="526" name="Slide Number"/>
          <p:cNvSpPr txBox="1">
            <a:spLocks noGrp="1"/>
          </p:cNvSpPr>
          <p:nvPr>
            <p:ph type="sldNum" sz="quarter" idx="2"/>
          </p:nvPr>
        </p:nvSpPr>
        <p:spPr>
          <a:xfrm>
            <a:off x="460108" y="6466957"/>
            <a:ext cx="94578" cy="92333"/>
          </a:xfrm>
          <a:prstGeom prst="rect">
            <a:avLst/>
          </a:prstGeom>
        </p:spPr>
        <p:txBody>
          <a:bodyPr/>
          <a:lstStyle>
            <a:lvl1pPr defTabSz="1219200"/>
          </a:lstStyle>
          <a:p>
            <a:fld id="{86CB4B4D-7CA3-9044-876B-883B54F8677D}" type="slidenum">
              <a:t>‹#›</a:t>
            </a:fld>
            <a:endParaRPr/>
          </a:p>
        </p:txBody>
      </p:sp>
    </p:spTree>
    <p:extLst>
      <p:ext uri="{BB962C8B-B14F-4D97-AF65-F5344CB8AC3E}">
        <p14:creationId xmlns:p14="http://schemas.microsoft.com/office/powerpoint/2010/main" val="614645391"/>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1_Title, Bullets &amp; Photo">
    <p:spTree>
      <p:nvGrpSpPr>
        <p:cNvPr id="1" name=""/>
        <p:cNvGrpSpPr/>
        <p:nvPr/>
      </p:nvGrpSpPr>
      <p:grpSpPr>
        <a:xfrm>
          <a:off x="0" y="0"/>
          <a:ext cx="0" cy="0"/>
          <a:chOff x="0" y="0"/>
          <a:chExt cx="0" cy="0"/>
        </a:xfrm>
      </p:grpSpPr>
      <p:sp>
        <p:nvSpPr>
          <p:cNvPr id="533" name="Image"/>
          <p:cNvSpPr>
            <a:spLocks noGrp="1"/>
          </p:cNvSpPr>
          <p:nvPr>
            <p:ph type="pic" sz="quarter" idx="13"/>
          </p:nvPr>
        </p:nvSpPr>
        <p:spPr>
          <a:xfrm>
            <a:off x="6247804" y="1821656"/>
            <a:ext cx="3750469" cy="4420196"/>
          </a:xfrm>
          <a:prstGeom prst="rect">
            <a:avLst/>
          </a:prstGeom>
        </p:spPr>
        <p:txBody>
          <a:bodyPr lIns="91439" tIns="45719" rIns="91439" bIns="45719"/>
          <a:lstStyle/>
          <a:p>
            <a:endParaRPr/>
          </a:p>
        </p:txBody>
      </p:sp>
      <p:sp>
        <p:nvSpPr>
          <p:cNvPr id="534" name="Title Text"/>
          <p:cNvSpPr txBox="1">
            <a:spLocks noGrp="1"/>
          </p:cNvSpPr>
          <p:nvPr>
            <p:ph type="title"/>
          </p:nvPr>
        </p:nvSpPr>
        <p:spPr>
          <a:xfrm>
            <a:off x="2193727" y="178594"/>
            <a:ext cx="7804547" cy="1518048"/>
          </a:xfrm>
          <a:prstGeom prst="rect">
            <a:avLst/>
          </a:prstGeom>
        </p:spPr>
        <p:txBody>
          <a:bodyPr lIns="71437" tIns="71437" rIns="71437" bIns="71437" anchor="ctr">
            <a:normAutofit/>
          </a:bodyPr>
          <a:lstStyle>
            <a:lvl1pPr algn="ctr" defTabSz="410766">
              <a:lnSpc>
                <a:spcPct val="100000"/>
              </a:lnSpc>
              <a:defRPr sz="5600">
                <a:solidFill>
                  <a:srgbClr val="000000"/>
                </a:solidFill>
                <a:latin typeface="Helvetica Neue Medium"/>
                <a:ea typeface="Helvetica Neue Medium"/>
                <a:cs typeface="Helvetica Neue Medium"/>
                <a:sym typeface="Helvetica Neue Medium"/>
              </a:defRPr>
            </a:lvl1pPr>
          </a:lstStyle>
          <a:p>
            <a:r>
              <a:t>Title Text</a:t>
            </a:r>
          </a:p>
        </p:txBody>
      </p:sp>
      <p:sp>
        <p:nvSpPr>
          <p:cNvPr id="535" name="Body Level One…"/>
          <p:cNvSpPr txBox="1">
            <a:spLocks noGrp="1"/>
          </p:cNvSpPr>
          <p:nvPr>
            <p:ph type="body" sz="quarter" idx="1"/>
          </p:nvPr>
        </p:nvSpPr>
        <p:spPr>
          <a:xfrm>
            <a:off x="2193727" y="1821656"/>
            <a:ext cx="3750469" cy="4420196"/>
          </a:xfrm>
          <a:prstGeom prst="rect">
            <a:avLst/>
          </a:prstGeom>
        </p:spPr>
        <p:txBody>
          <a:bodyPr lIns="71437" tIns="71437" rIns="71437" bIns="71437" anchor="ctr">
            <a:normAutofit/>
          </a:bodyPr>
          <a:lstStyle>
            <a:lvl1pPr marL="232682" indent="-232682" defTabSz="410766">
              <a:spcBef>
                <a:spcPts val="2250"/>
              </a:spcBef>
              <a:buSzPct val="145000"/>
              <a:buChar char="•"/>
              <a:defRPr sz="1900">
                <a:solidFill>
                  <a:srgbClr val="000000"/>
                </a:solidFill>
                <a:latin typeface="Helvetica Neue"/>
                <a:ea typeface="Helvetica Neue"/>
                <a:cs typeface="Helvetica Neue"/>
                <a:sym typeface="Helvetica Neue"/>
              </a:defRPr>
            </a:lvl1pPr>
            <a:lvl2pPr marL="404132" indent="-232682" defTabSz="410766">
              <a:spcBef>
                <a:spcPts val="2250"/>
              </a:spcBef>
              <a:buSzPct val="145000"/>
              <a:buChar char="•"/>
              <a:defRPr sz="1900">
                <a:solidFill>
                  <a:srgbClr val="000000"/>
                </a:solidFill>
                <a:latin typeface="Helvetica Neue"/>
                <a:ea typeface="Helvetica Neue"/>
                <a:cs typeface="Helvetica Neue"/>
                <a:sym typeface="Helvetica Neue"/>
              </a:defRPr>
            </a:lvl2pPr>
            <a:lvl3pPr marL="575582" indent="-232682" defTabSz="410766">
              <a:spcBef>
                <a:spcPts val="2250"/>
              </a:spcBef>
              <a:buSzPct val="145000"/>
              <a:defRPr sz="1900">
                <a:solidFill>
                  <a:srgbClr val="000000"/>
                </a:solidFill>
                <a:latin typeface="Helvetica Neue"/>
                <a:ea typeface="Helvetica Neue"/>
                <a:cs typeface="Helvetica Neue"/>
                <a:sym typeface="Helvetica Neue"/>
              </a:defRPr>
            </a:lvl3pPr>
            <a:lvl4pPr marL="747032" indent="-232682" defTabSz="410766">
              <a:spcBef>
                <a:spcPts val="2250"/>
              </a:spcBef>
              <a:buSzPct val="145000"/>
              <a:buChar char="•"/>
              <a:defRPr sz="1900">
                <a:solidFill>
                  <a:srgbClr val="000000"/>
                </a:solidFill>
                <a:latin typeface="Helvetica Neue"/>
                <a:ea typeface="Helvetica Neue"/>
                <a:cs typeface="Helvetica Neue"/>
                <a:sym typeface="Helvetica Neue"/>
              </a:defRPr>
            </a:lvl4pPr>
            <a:lvl5pPr marL="918482" indent="-232682" defTabSz="410766">
              <a:spcBef>
                <a:spcPts val="2250"/>
              </a:spcBef>
              <a:buSzPct val="145000"/>
              <a:buChar char="•"/>
              <a:defRPr sz="19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36" name="Slide Number"/>
          <p:cNvSpPr txBox="1">
            <a:spLocks noGrp="1"/>
          </p:cNvSpPr>
          <p:nvPr>
            <p:ph type="sldNum" sz="quarter" idx="2"/>
          </p:nvPr>
        </p:nvSpPr>
        <p:spPr>
          <a:xfrm>
            <a:off x="5927709" y="6536531"/>
            <a:ext cx="331821" cy="313546"/>
          </a:xfrm>
          <a:prstGeom prst="rect">
            <a:avLst/>
          </a:prstGeom>
        </p:spPr>
        <p:txBody>
          <a:bodyPr lIns="71437" tIns="71437" rIns="71437" bIns="71437" anchor="t"/>
          <a:lstStyle>
            <a:lvl1pPr algn="ctr" defTabSz="410766">
              <a:defRPr sz="1100">
                <a:solidFill>
                  <a:srgbClr val="000000"/>
                </a:solidFill>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822620616"/>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543" name="Title Text"/>
          <p:cNvSpPr txBox="1">
            <a:spLocks noGrp="1"/>
          </p:cNvSpPr>
          <p:nvPr>
            <p:ph type="title"/>
          </p:nvPr>
        </p:nvSpPr>
        <p:spPr>
          <a:xfrm>
            <a:off x="2193727" y="178594"/>
            <a:ext cx="7804547" cy="1518048"/>
          </a:xfrm>
          <a:prstGeom prst="rect">
            <a:avLst/>
          </a:prstGeom>
        </p:spPr>
        <p:txBody>
          <a:bodyPr lIns="71437" tIns="71437" rIns="71437" bIns="71437" anchor="ctr">
            <a:normAutofit/>
          </a:bodyPr>
          <a:lstStyle>
            <a:lvl1pPr algn="ctr" defTabSz="410766">
              <a:lnSpc>
                <a:spcPct val="100000"/>
              </a:lnSpc>
              <a:defRPr sz="5600">
                <a:solidFill>
                  <a:srgbClr val="000000"/>
                </a:solidFill>
                <a:latin typeface="Helvetica Neue Medium"/>
                <a:ea typeface="Helvetica Neue Medium"/>
                <a:cs typeface="Helvetica Neue Medium"/>
                <a:sym typeface="Helvetica Neue Medium"/>
              </a:defRPr>
            </a:lvl1pPr>
          </a:lstStyle>
          <a:p>
            <a:r>
              <a:t>Title Text</a:t>
            </a:r>
          </a:p>
        </p:txBody>
      </p:sp>
      <p:sp>
        <p:nvSpPr>
          <p:cNvPr id="544" name="Body Level One…"/>
          <p:cNvSpPr txBox="1">
            <a:spLocks noGrp="1"/>
          </p:cNvSpPr>
          <p:nvPr>
            <p:ph type="body" idx="1"/>
          </p:nvPr>
        </p:nvSpPr>
        <p:spPr>
          <a:xfrm>
            <a:off x="2193727" y="1821656"/>
            <a:ext cx="7804547" cy="4420196"/>
          </a:xfrm>
          <a:prstGeom prst="rect">
            <a:avLst/>
          </a:prstGeom>
        </p:spPr>
        <p:txBody>
          <a:bodyPr lIns="71437" tIns="71437" rIns="71437" bIns="71437" anchor="ctr">
            <a:normAutofit/>
          </a:bodyPr>
          <a:lstStyle>
            <a:lvl1pPr marL="305594" indent="-305594" defTabSz="410766">
              <a:spcBef>
                <a:spcPts val="2950"/>
              </a:spcBef>
              <a:buSzPct val="145000"/>
              <a:buChar char="•"/>
              <a:defRPr sz="2200">
                <a:solidFill>
                  <a:srgbClr val="000000"/>
                </a:solidFill>
                <a:latin typeface="Helvetica Neue"/>
                <a:ea typeface="Helvetica Neue"/>
                <a:cs typeface="Helvetica Neue"/>
                <a:sym typeface="Helvetica Neue"/>
              </a:defRPr>
            </a:lvl1pPr>
            <a:lvl2pPr marL="527844" indent="-305594" defTabSz="410766">
              <a:spcBef>
                <a:spcPts val="2950"/>
              </a:spcBef>
              <a:buSzPct val="145000"/>
              <a:buChar char="•"/>
              <a:defRPr sz="2200">
                <a:solidFill>
                  <a:srgbClr val="000000"/>
                </a:solidFill>
                <a:latin typeface="Helvetica Neue"/>
                <a:ea typeface="Helvetica Neue"/>
                <a:cs typeface="Helvetica Neue"/>
                <a:sym typeface="Helvetica Neue"/>
              </a:defRPr>
            </a:lvl2pPr>
            <a:lvl3pPr marL="750094" indent="-305594" defTabSz="410766">
              <a:spcBef>
                <a:spcPts val="2950"/>
              </a:spcBef>
              <a:buSzPct val="145000"/>
              <a:defRPr sz="2200">
                <a:solidFill>
                  <a:srgbClr val="000000"/>
                </a:solidFill>
                <a:latin typeface="Helvetica Neue"/>
                <a:ea typeface="Helvetica Neue"/>
                <a:cs typeface="Helvetica Neue"/>
                <a:sym typeface="Helvetica Neue"/>
              </a:defRPr>
            </a:lvl3pPr>
            <a:lvl4pPr marL="972344" indent="-305594" defTabSz="410766">
              <a:spcBef>
                <a:spcPts val="2950"/>
              </a:spcBef>
              <a:buSzPct val="145000"/>
              <a:buChar char="•"/>
              <a:defRPr sz="2200">
                <a:solidFill>
                  <a:srgbClr val="000000"/>
                </a:solidFill>
                <a:latin typeface="Helvetica Neue"/>
                <a:ea typeface="Helvetica Neue"/>
                <a:cs typeface="Helvetica Neue"/>
                <a:sym typeface="Helvetica Neue"/>
              </a:defRPr>
            </a:lvl4pPr>
            <a:lvl5pPr marL="1194594" indent="-305594" defTabSz="410766">
              <a:spcBef>
                <a:spcPts val="2950"/>
              </a:spcBef>
              <a:buSzPct val="145000"/>
              <a:buChar char="•"/>
              <a:defRPr sz="22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45" name="Slide Number"/>
          <p:cNvSpPr txBox="1">
            <a:spLocks noGrp="1"/>
          </p:cNvSpPr>
          <p:nvPr>
            <p:ph type="sldNum" sz="quarter" idx="2"/>
          </p:nvPr>
        </p:nvSpPr>
        <p:spPr>
          <a:xfrm>
            <a:off x="5945342" y="6536531"/>
            <a:ext cx="296555" cy="313546"/>
          </a:xfrm>
          <a:prstGeom prst="rect">
            <a:avLst/>
          </a:prstGeom>
        </p:spPr>
        <p:txBody>
          <a:bodyPr lIns="71437" tIns="71437" rIns="71437" bIns="71437" anchor="t"/>
          <a:lstStyle>
            <a:lvl1pPr algn="ctr" defTabSz="410766">
              <a:defRPr sz="11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902315815"/>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2_Horizontal image + 2 column text">
    <p:spTree>
      <p:nvGrpSpPr>
        <p:cNvPr id="1" name=""/>
        <p:cNvGrpSpPr/>
        <p:nvPr/>
      </p:nvGrpSpPr>
      <p:grpSpPr>
        <a:xfrm>
          <a:off x="0" y="0"/>
          <a:ext cx="0" cy="0"/>
          <a:chOff x="0" y="0"/>
          <a:chExt cx="0" cy="0"/>
        </a:xfrm>
      </p:grpSpPr>
      <p:sp>
        <p:nvSpPr>
          <p:cNvPr id="552" name="Slide Number"/>
          <p:cNvSpPr txBox="1">
            <a:spLocks noGrp="1"/>
          </p:cNvSpPr>
          <p:nvPr>
            <p:ph type="sldNum" sz="quarter" idx="2"/>
          </p:nvPr>
        </p:nvSpPr>
        <p:spPr>
          <a:xfrm>
            <a:off x="2925811" y="5105150"/>
            <a:ext cx="86562" cy="84639"/>
          </a:xfrm>
          <a:prstGeom prst="rect">
            <a:avLst/>
          </a:prstGeom>
        </p:spPr>
        <p:txBody>
          <a:bodyPr/>
          <a:lstStyle>
            <a:lvl1pPr>
              <a:defRPr sz="550"/>
            </a:lvl1pPr>
          </a:lstStyle>
          <a:p>
            <a:fld id="{86CB4B4D-7CA3-9044-876B-883B54F8677D}" type="slidenum">
              <a:t>‹#›</a:t>
            </a:fld>
            <a:endParaRPr/>
          </a:p>
        </p:txBody>
      </p:sp>
    </p:spTree>
    <p:extLst>
      <p:ext uri="{BB962C8B-B14F-4D97-AF65-F5344CB8AC3E}">
        <p14:creationId xmlns:p14="http://schemas.microsoft.com/office/powerpoint/2010/main" val="2041096278"/>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2_Title &amp; Subtitle">
    <p:bg>
      <p:bgPr>
        <a:solidFill>
          <a:srgbClr val="000000"/>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2416969" y="1151930"/>
            <a:ext cx="7358063" cy="2321719"/>
          </a:xfrm>
          <a:prstGeom prst="rect">
            <a:avLst/>
          </a:prstGeom>
        </p:spPr>
        <p:txBody>
          <a:bodyPr lIns="71437" tIns="71437" rIns="71437" bIns="71437" anchor="b">
            <a:normAutofit/>
          </a:bodyPr>
          <a:lstStyle>
            <a:lvl1pPr algn="ctr" defTabSz="410766">
              <a:lnSpc>
                <a:spcPct val="100000"/>
              </a:lnSpc>
              <a:defRPr sz="5600">
                <a:latin typeface="Helvetica Neue Medium"/>
                <a:ea typeface="Helvetica Neue Medium"/>
                <a:cs typeface="Helvetica Neue Medium"/>
                <a:sym typeface="Helvetica Neue Medium"/>
              </a:defRPr>
            </a:lvl1pPr>
          </a:lstStyle>
          <a:p>
            <a:r>
              <a:t>Title Text</a:t>
            </a:r>
          </a:p>
        </p:txBody>
      </p:sp>
      <p:sp>
        <p:nvSpPr>
          <p:cNvPr id="560" name="Body Level One…"/>
          <p:cNvSpPr txBox="1">
            <a:spLocks noGrp="1"/>
          </p:cNvSpPr>
          <p:nvPr>
            <p:ph type="body" sz="quarter" idx="1"/>
          </p:nvPr>
        </p:nvSpPr>
        <p:spPr>
          <a:xfrm>
            <a:off x="2416969" y="3536156"/>
            <a:ext cx="7358063" cy="794743"/>
          </a:xfrm>
          <a:prstGeom prst="rect">
            <a:avLst/>
          </a:prstGeom>
        </p:spPr>
        <p:txBody>
          <a:bodyPr lIns="71437" tIns="71437" rIns="71437" bIns="71437">
            <a:normAutofit/>
          </a:bodyPr>
          <a:lstStyle>
            <a:lvl1pPr algn="ctr" defTabSz="410766">
              <a:spcBef>
                <a:spcPts val="0"/>
              </a:spcBef>
              <a:defRPr sz="2600">
                <a:latin typeface="Helvetica Neue"/>
                <a:ea typeface="Helvetica Neue"/>
                <a:cs typeface="Helvetica Neue"/>
                <a:sym typeface="Helvetica Neue"/>
              </a:defRPr>
            </a:lvl1pPr>
            <a:lvl2pPr marL="0" indent="0" algn="ctr" defTabSz="410766">
              <a:spcBef>
                <a:spcPts val="0"/>
              </a:spcBef>
              <a:buSzTx/>
              <a:buNone/>
              <a:defRPr sz="2600">
                <a:latin typeface="Helvetica Neue"/>
                <a:ea typeface="Helvetica Neue"/>
                <a:cs typeface="Helvetica Neue"/>
                <a:sym typeface="Helvetica Neue"/>
              </a:defRPr>
            </a:lvl2pPr>
            <a:lvl3pPr marL="0" indent="0" algn="ctr" defTabSz="410766">
              <a:spcBef>
                <a:spcPts val="0"/>
              </a:spcBef>
              <a:buSzTx/>
              <a:buNone/>
              <a:defRPr sz="2600">
                <a:latin typeface="Helvetica Neue"/>
                <a:ea typeface="Helvetica Neue"/>
                <a:cs typeface="Helvetica Neue"/>
                <a:sym typeface="Helvetica Neue"/>
              </a:defRPr>
            </a:lvl3pPr>
            <a:lvl4pPr marL="0" indent="0" algn="ctr" defTabSz="410766">
              <a:spcBef>
                <a:spcPts val="0"/>
              </a:spcBef>
              <a:buSzTx/>
              <a:buNone/>
              <a:defRPr sz="2600">
                <a:latin typeface="Helvetica Neue"/>
                <a:ea typeface="Helvetica Neue"/>
                <a:cs typeface="Helvetica Neue"/>
                <a:sym typeface="Helvetica Neue"/>
              </a:defRPr>
            </a:lvl4pPr>
            <a:lvl5pPr marL="0" indent="0" algn="ctr" defTabSz="410766">
              <a:spcBef>
                <a:spcPts val="0"/>
              </a:spcBef>
              <a:buSz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61" name="Slide Number"/>
          <p:cNvSpPr txBox="1">
            <a:spLocks noGrp="1"/>
          </p:cNvSpPr>
          <p:nvPr>
            <p:ph type="sldNum" sz="quarter" idx="2"/>
          </p:nvPr>
        </p:nvSpPr>
        <p:spPr>
          <a:xfrm>
            <a:off x="5945342" y="6536531"/>
            <a:ext cx="296555" cy="313546"/>
          </a:xfrm>
          <a:prstGeom prst="rect">
            <a:avLst/>
          </a:prstGeom>
        </p:spPr>
        <p:txBody>
          <a:bodyPr lIns="71437" tIns="71437" rIns="71437" bIns="71437" anchor="t"/>
          <a:lstStyle>
            <a:lvl1pPr algn="ctr" defTabSz="410766">
              <a:defRPr sz="11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438727488"/>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EAEAEA"/>
        </a:solidFill>
        <a:effectLst/>
      </p:bgPr>
    </p:bg>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1835708" y="1601825"/>
            <a:ext cx="8520602" cy="2052601"/>
          </a:xfrm>
          <a:prstGeom prst="rect">
            <a:avLst/>
          </a:prstGeom>
        </p:spPr>
        <p:txBody>
          <a:bodyPr lIns="182850" tIns="182850" rIns="182850" bIns="182850" anchor="b">
            <a:normAutofit/>
          </a:bodyPr>
          <a:lstStyle>
            <a:lvl1pPr algn="ctr" defTabSz="609600">
              <a:defRPr sz="6700">
                <a:solidFill>
                  <a:srgbClr val="000000"/>
                </a:solidFill>
              </a:defRPr>
            </a:lvl1pPr>
          </a:lstStyle>
          <a:p>
            <a:r>
              <a:t>Title Text</a:t>
            </a:r>
          </a:p>
        </p:txBody>
      </p:sp>
      <p:sp>
        <p:nvSpPr>
          <p:cNvPr id="569" name="Body Level One…"/>
          <p:cNvSpPr txBox="1">
            <a:spLocks noGrp="1"/>
          </p:cNvSpPr>
          <p:nvPr>
            <p:ph type="body" sz="quarter" idx="1"/>
          </p:nvPr>
        </p:nvSpPr>
        <p:spPr>
          <a:xfrm>
            <a:off x="1835700" y="3691375"/>
            <a:ext cx="8520601" cy="792601"/>
          </a:xfrm>
          <a:prstGeom prst="rect">
            <a:avLst/>
          </a:prstGeom>
        </p:spPr>
        <p:txBody>
          <a:bodyPr lIns="182850" tIns="182850" rIns="182850" bIns="182850">
            <a:normAutofit/>
          </a:bodyPr>
          <a:lstStyle>
            <a:lvl1pPr algn="ctr" defTabSz="609600">
              <a:spcBef>
                <a:spcPts val="0"/>
              </a:spcBef>
              <a:defRPr sz="3500">
                <a:solidFill>
                  <a:srgbClr val="000000"/>
                </a:solidFill>
              </a:defRPr>
            </a:lvl1pPr>
            <a:lvl2pPr marL="0" indent="0" algn="ctr" defTabSz="609600">
              <a:spcBef>
                <a:spcPts val="0"/>
              </a:spcBef>
              <a:buSzTx/>
              <a:buNone/>
              <a:defRPr sz="3500">
                <a:solidFill>
                  <a:srgbClr val="000000"/>
                </a:solidFill>
              </a:defRPr>
            </a:lvl2pPr>
            <a:lvl3pPr marL="0" indent="111919" algn="ctr" defTabSz="609600">
              <a:spcBef>
                <a:spcPts val="0"/>
              </a:spcBef>
              <a:buSzTx/>
              <a:buNone/>
              <a:defRPr sz="3500">
                <a:solidFill>
                  <a:srgbClr val="000000"/>
                </a:solidFill>
              </a:defRPr>
            </a:lvl3pPr>
            <a:lvl4pPr marL="0" indent="228600" algn="ctr" defTabSz="609600">
              <a:spcBef>
                <a:spcPts val="0"/>
              </a:spcBef>
              <a:buSzTx/>
              <a:buNone/>
              <a:defRPr sz="3500">
                <a:solidFill>
                  <a:srgbClr val="000000"/>
                </a:solidFill>
              </a:defRPr>
            </a:lvl4pPr>
            <a:lvl5pPr marL="0" indent="315119" algn="ctr" defTabSz="609600">
              <a:spcBef>
                <a:spcPts val="0"/>
              </a:spcBef>
              <a:buSzTx/>
              <a:buNone/>
              <a:defRPr sz="35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70" name="Slide Number"/>
          <p:cNvSpPr txBox="1">
            <a:spLocks noGrp="1"/>
          </p:cNvSpPr>
          <p:nvPr>
            <p:ph type="sldNum" sz="quarter" idx="2"/>
          </p:nvPr>
        </p:nvSpPr>
        <p:spPr>
          <a:xfrm>
            <a:off x="10057266" y="5478771"/>
            <a:ext cx="487894" cy="476993"/>
          </a:xfrm>
          <a:prstGeom prst="rect">
            <a:avLst/>
          </a:prstGeom>
        </p:spPr>
        <p:txBody>
          <a:bodyPr lIns="182850" tIns="182850" rIns="182850" bIns="182850" anchor="ctr"/>
          <a:lstStyle>
            <a:lvl1pPr algn="r">
              <a:defRPr sz="700">
                <a:solidFill>
                  <a:srgbClr val="000000"/>
                </a:solidFill>
                <a:latin typeface="IBM Plex Sans"/>
                <a:ea typeface="IBM Plex Sans"/>
                <a:cs typeface="IBM Plex Sans"/>
                <a:sym typeface="IBM Plex Sans"/>
              </a:defRPr>
            </a:lvl1pPr>
          </a:lstStyle>
          <a:p>
            <a:fld id="{86CB4B4D-7CA3-9044-876B-883B54F8677D}" type="slidenum">
              <a:t>‹#›</a:t>
            </a:fld>
            <a:endParaRPr/>
          </a:p>
        </p:txBody>
      </p:sp>
    </p:spTree>
    <p:extLst>
      <p:ext uri="{BB962C8B-B14F-4D97-AF65-F5344CB8AC3E}">
        <p14:creationId xmlns:p14="http://schemas.microsoft.com/office/powerpoint/2010/main" val="2374918751"/>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1_Title - Center">
    <p:bg>
      <p:bgPr>
        <a:solidFill>
          <a:srgbClr val="000000"/>
        </a:solidFill>
        <a:effectLst/>
      </p:bgPr>
    </p:bg>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2416969" y="2268141"/>
            <a:ext cx="7358063" cy="2321719"/>
          </a:xfrm>
          <a:prstGeom prst="rect">
            <a:avLst/>
          </a:prstGeom>
        </p:spPr>
        <p:txBody>
          <a:bodyPr lIns="71437" tIns="71437" rIns="71437" bIns="71437" anchor="ctr">
            <a:normAutofit/>
          </a:bodyPr>
          <a:lstStyle>
            <a:lvl1pPr algn="ctr" defTabSz="410766">
              <a:lnSpc>
                <a:spcPct val="100000"/>
              </a:lnSpc>
              <a:defRPr sz="5600">
                <a:latin typeface="Helvetica Neue Medium"/>
                <a:ea typeface="Helvetica Neue Medium"/>
                <a:cs typeface="Helvetica Neue Medium"/>
                <a:sym typeface="Helvetica Neue Medium"/>
              </a:defRPr>
            </a:lvl1pPr>
          </a:lstStyle>
          <a:p>
            <a:r>
              <a:t>Title Text</a:t>
            </a:r>
          </a:p>
        </p:txBody>
      </p:sp>
      <p:sp>
        <p:nvSpPr>
          <p:cNvPr id="578" name="Slide Number"/>
          <p:cNvSpPr txBox="1">
            <a:spLocks noGrp="1"/>
          </p:cNvSpPr>
          <p:nvPr>
            <p:ph type="sldNum" sz="quarter" idx="2"/>
          </p:nvPr>
        </p:nvSpPr>
        <p:spPr>
          <a:xfrm>
            <a:off x="5945342" y="6536531"/>
            <a:ext cx="296555" cy="313546"/>
          </a:xfrm>
          <a:prstGeom prst="rect">
            <a:avLst/>
          </a:prstGeom>
        </p:spPr>
        <p:txBody>
          <a:bodyPr lIns="71437" tIns="71437" rIns="71437" bIns="71437" anchor="t"/>
          <a:lstStyle>
            <a:lvl1pPr algn="ctr" defTabSz="410766">
              <a:defRPr sz="110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303079314"/>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6711" t="22113" r="16447" b="21492"/>
          <a:stretch/>
        </p:blipFill>
        <p:spPr>
          <a:xfrm>
            <a:off x="0" y="1"/>
            <a:ext cx="12192000" cy="6858001"/>
          </a:xfrm>
          <a:prstGeom prst="rect">
            <a:avLst/>
          </a:prstGeom>
        </p:spPr>
      </p:pic>
      <p:sp>
        <p:nvSpPr>
          <p:cNvPr id="2" name="Footer Placeholder 1"/>
          <p:cNvSpPr>
            <a:spLocks noGrp="1"/>
          </p:cNvSpPr>
          <p:nvPr>
            <p:ph type="ftr" sz="quarter" idx="10"/>
          </p:nvPr>
        </p:nvSpPr>
        <p:spPr>
          <a:xfrm>
            <a:off x="304800" y="6437376"/>
            <a:ext cx="8534400" cy="182880"/>
          </a:xfrm>
        </p:spPr>
        <p:txBody>
          <a:bodyPr/>
          <a:lstStyle>
            <a:lvl1pPr>
              <a:defRPr>
                <a:solidFill>
                  <a:schemeClr val="tx1"/>
                </a:solidFill>
              </a:defRPr>
            </a:lvl1pPr>
          </a:lstStyle>
          <a:p>
            <a:r>
              <a:rPr lang="de-DE"/>
              <a:t>Think 2018 / DOC ID / Month XX, 2018 / © 2018 IBM Corporation</a:t>
            </a:r>
            <a:endParaRPr lang="en-US"/>
          </a:p>
        </p:txBody>
      </p:sp>
      <p:sp>
        <p:nvSpPr>
          <p:cNvPr id="4" name="Title 3"/>
          <p:cNvSpPr>
            <a:spLocks noGrp="1"/>
          </p:cNvSpPr>
          <p:nvPr>
            <p:ph type="title"/>
          </p:nvPr>
        </p:nvSpPr>
        <p:spPr>
          <a:xfrm>
            <a:off x="304800" y="271708"/>
            <a:ext cx="5486401" cy="5972459"/>
          </a:xfrm>
        </p:spPr>
        <p:txBody>
          <a:bodyPr/>
          <a:lstStyle>
            <a:lvl1pPr>
              <a:lnSpc>
                <a:spcPct val="90000"/>
              </a:lnSpc>
              <a:defRPr sz="3200" b="0">
                <a:solidFill>
                  <a:schemeClr val="tx1"/>
                </a:solidFill>
              </a:defRPr>
            </a:lvl1pPr>
          </a:lstStyle>
          <a:p>
            <a:r>
              <a:rPr lang="en-US"/>
              <a:t>Click to edit Master title style</a:t>
            </a:r>
            <a:endParaRPr lang="en-US" dirty="0"/>
          </a:p>
        </p:txBody>
      </p:sp>
      <p:pic>
        <p:nvPicPr>
          <p:cNvPr id="8" name="Picture 7"/>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1191749" y="6273801"/>
            <a:ext cx="695452" cy="281940"/>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58861" y="288641"/>
            <a:ext cx="1730491" cy="238688"/>
          </a:xfrm>
          <a:prstGeom prst="rect">
            <a:avLst/>
          </a:prstGeom>
        </p:spPr>
      </p:pic>
    </p:spTree>
    <p:extLst>
      <p:ext uri="{BB962C8B-B14F-4D97-AF65-F5344CB8AC3E}">
        <p14:creationId xmlns:p14="http://schemas.microsoft.com/office/powerpoint/2010/main" val="166721424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t>Think 2018 / DOC ID / Month XX, 2018 / © 2018 IBM Corporation</a:t>
            </a:r>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90325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52347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80416" y="1621536"/>
            <a:ext cx="5522976" cy="4372864"/>
          </a:xfrm>
        </p:spPr>
        <p:txBody>
          <a:bodyPr/>
          <a:lstStyle>
            <a:lvl1pPr>
              <a:defRPr sz="3200"/>
            </a:lvl1pPr>
          </a:lstStyle>
          <a:p>
            <a:pPr lvl="0"/>
            <a:r>
              <a:rPr lang="en-US" dirty="0"/>
              <a:t>Click to edit Master text styles</a:t>
            </a:r>
          </a:p>
        </p:txBody>
      </p:sp>
    </p:spTree>
    <p:extLst>
      <p:ext uri="{BB962C8B-B14F-4D97-AF65-F5344CB8AC3E}">
        <p14:creationId xmlns:p14="http://schemas.microsoft.com/office/powerpoint/2010/main" val="163762448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223296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Think 2018 / DOC ID / Month XX, 2018 / © 2018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84895598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Think 2018 / DOC ID / Month XX, 2018 / © 2018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tx1"/>
                </a:solidFill>
              </a:defRPr>
            </a:lvl1pPr>
          </a:lstStyle>
          <a:p>
            <a:r>
              <a:rPr lang="en-US"/>
              <a:t>Drag picture to placeholder or click icon to add</a:t>
            </a:r>
          </a:p>
        </p:txBody>
      </p:sp>
    </p:spTree>
    <p:extLst>
      <p:ext uri="{BB962C8B-B14F-4D97-AF65-F5344CB8AC3E}">
        <p14:creationId xmlns:p14="http://schemas.microsoft.com/office/powerpoint/2010/main" val="374886717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69"/>
            <a:ext cx="11582400" cy="5964767"/>
          </a:xfrm>
        </p:spPr>
        <p:txBody>
          <a:bodyPr/>
          <a:lstStyle>
            <a:lvl1pPr>
              <a:lnSpc>
                <a:spcPct val="90000"/>
              </a:lnSpc>
              <a:defRPr sz="128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Tree>
    <p:extLst>
      <p:ext uri="{BB962C8B-B14F-4D97-AF65-F5344CB8AC3E}">
        <p14:creationId xmlns:p14="http://schemas.microsoft.com/office/powerpoint/2010/main" val="163329488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Think 2018 / DOC ID / Month XX, 2018 / © 2018 IBM Corporation</a:t>
            </a:r>
            <a:endParaRPr lang="en-US"/>
          </a:p>
        </p:txBody>
      </p:sp>
    </p:spTree>
    <p:extLst>
      <p:ext uri="{BB962C8B-B14F-4D97-AF65-F5344CB8AC3E}">
        <p14:creationId xmlns:p14="http://schemas.microsoft.com/office/powerpoint/2010/main" val="261063276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7418"/>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31172692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8" name="Text Placeholder 7"/>
          <p:cNvSpPr>
            <a:spLocks noGrp="1"/>
          </p:cNvSpPr>
          <p:nvPr>
            <p:ph type="body" sz="quarter" idx="12"/>
          </p:nvPr>
        </p:nvSpPr>
        <p:spPr>
          <a:xfrm>
            <a:off x="304800" y="1499617"/>
            <a:ext cx="5486400" cy="4781127"/>
          </a:xfrm>
        </p:spPr>
        <p:txBody>
          <a:bodyPr/>
          <a:lstStyle>
            <a:lvl1pPr>
              <a:spcBef>
                <a:spcPts val="0"/>
              </a:spcBef>
              <a:defRPr sz="186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6400800" y="1499617"/>
            <a:ext cx="5486400" cy="4781127"/>
          </a:xfrm>
        </p:spPr>
        <p:txBody>
          <a:bodyPr/>
          <a:lstStyle>
            <a:lvl1pPr>
              <a:spcBef>
                <a:spcPts val="0"/>
              </a:spcBef>
              <a:defRPr sz="186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474720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1"/>
            <a:ext cx="5486400" cy="4786207"/>
          </a:xfrm>
        </p:spPr>
        <p:txBody>
          <a:bodyPr/>
          <a:lstStyle>
            <a:lvl1pPr>
              <a:defRPr sz="2133"/>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79502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Content Placeholder 5"/>
          <p:cNvSpPr>
            <a:spLocks noGrp="1"/>
          </p:cNvSpPr>
          <p:nvPr>
            <p:ph sz="quarter" idx="12"/>
          </p:nvPr>
        </p:nvSpPr>
        <p:spPr>
          <a:xfrm>
            <a:off x="304800" y="1327358"/>
            <a:ext cx="5486400" cy="4916809"/>
          </a:xfrm>
        </p:spPr>
        <p:txBody>
          <a:bodyPr/>
          <a:lstStyle>
            <a:lvl1pPr>
              <a:defRPr sz="3200"/>
            </a:lvl1pPr>
          </a:lstStyle>
          <a:p>
            <a:pPr lvl="0"/>
            <a:r>
              <a:rPr lang="en-US" dirty="0"/>
              <a:t>Click to edit Master text styles</a:t>
            </a:r>
          </a:p>
        </p:txBody>
      </p:sp>
      <p:sp>
        <p:nvSpPr>
          <p:cNvPr id="8" name="Content Placeholder 7"/>
          <p:cNvSpPr>
            <a:spLocks noGrp="1"/>
          </p:cNvSpPr>
          <p:nvPr>
            <p:ph sz="quarter" idx="13"/>
          </p:nvPr>
        </p:nvSpPr>
        <p:spPr>
          <a:xfrm>
            <a:off x="6400800" y="1488865"/>
            <a:ext cx="5486400" cy="4755303"/>
          </a:xfrm>
        </p:spPr>
        <p:txBody>
          <a:bodyPr/>
          <a:lstStyle>
            <a:lvl1pPr>
              <a:defRPr sz="1867"/>
            </a:lvl1pPr>
            <a:lvl2pPr>
              <a:defRPr sz="1867"/>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0243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6400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59"/>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59558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6388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9436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223982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85344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Tree>
    <p:extLst>
      <p:ext uri="{BB962C8B-B14F-4D97-AF65-F5344CB8AC3E}">
        <p14:creationId xmlns:p14="http://schemas.microsoft.com/office/powerpoint/2010/main" val="86212138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7" name="Text Placeholder 6"/>
          <p:cNvSpPr>
            <a:spLocks noGrp="1"/>
          </p:cNvSpPr>
          <p:nvPr>
            <p:ph type="body" sz="quarter" idx="14"/>
          </p:nvPr>
        </p:nvSpPr>
        <p:spPr>
          <a:xfrm>
            <a:off x="304800" y="1463039"/>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39"/>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6096000" y="0"/>
            <a:ext cx="6096000" cy="6858000"/>
          </a:xfrm>
        </p:spPr>
        <p:txBody>
          <a:bodyPr/>
          <a:lstStyle/>
          <a:p>
            <a:r>
              <a:rPr lang="en-US"/>
              <a:t>Drag picture to placeholder or click icon to add</a:t>
            </a:r>
          </a:p>
        </p:txBody>
      </p:sp>
    </p:spTree>
    <p:extLst>
      <p:ext uri="{BB962C8B-B14F-4D97-AF65-F5344CB8AC3E}">
        <p14:creationId xmlns:p14="http://schemas.microsoft.com/office/powerpoint/2010/main" val="280361244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6400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10" name="Text Placeholder 9"/>
          <p:cNvSpPr>
            <a:spLocks noGrp="1"/>
          </p:cNvSpPr>
          <p:nvPr>
            <p:ph type="body" sz="quarter" idx="16"/>
          </p:nvPr>
        </p:nvSpPr>
        <p:spPr>
          <a:xfrm>
            <a:off x="9448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664982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6400800" y="1499617"/>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250785376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Tree>
    <p:extLst>
      <p:ext uri="{BB962C8B-B14F-4D97-AF65-F5344CB8AC3E}">
        <p14:creationId xmlns:p14="http://schemas.microsoft.com/office/powerpoint/2010/main" val="207081502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Tree>
    <p:extLst>
      <p:ext uri="{BB962C8B-B14F-4D97-AF65-F5344CB8AC3E}">
        <p14:creationId xmlns:p14="http://schemas.microsoft.com/office/powerpoint/2010/main" val="39564499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Tree>
    <p:extLst>
      <p:ext uri="{BB962C8B-B14F-4D97-AF65-F5344CB8AC3E}">
        <p14:creationId xmlns:p14="http://schemas.microsoft.com/office/powerpoint/2010/main" val="237584281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12" name="Text Placeholder 11"/>
          <p:cNvSpPr>
            <a:spLocks noGrp="1"/>
          </p:cNvSpPr>
          <p:nvPr>
            <p:ph type="body" sz="quarter" idx="13"/>
          </p:nvPr>
        </p:nvSpPr>
        <p:spPr>
          <a:xfrm>
            <a:off x="304800" y="256033"/>
            <a:ext cx="5486400" cy="400049"/>
          </a:xfrm>
        </p:spPr>
        <p:txBody>
          <a:bodyPr/>
          <a:lstStyle>
            <a:lvl1pPr>
              <a:defRPr sz="2133"/>
            </a:lvl1pPr>
          </a:lstStyle>
          <a:p>
            <a:pPr lvl="0"/>
            <a:r>
              <a:rPr lang="en-US" dirty="0"/>
              <a:t>Click to 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19597291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6096000" cy="3429000"/>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Think 2018 / DOC ID / Month XX, 2018 / © 2018 IBM Corporation</a:t>
            </a:r>
            <a:endParaRPr lang="en-US"/>
          </a:p>
        </p:txBody>
      </p:sp>
      <p:sp>
        <p:nvSpPr>
          <p:cNvPr id="8" name="Content Placeholder 7"/>
          <p:cNvSpPr>
            <a:spLocks noGrp="1"/>
          </p:cNvSpPr>
          <p:nvPr>
            <p:ph sz="quarter" idx="15"/>
          </p:nvPr>
        </p:nvSpPr>
        <p:spPr>
          <a:xfrm>
            <a:off x="9144000" y="0"/>
            <a:ext cx="3048000" cy="3429000"/>
          </a:xfrm>
          <a:solidFill>
            <a:schemeClr val="tx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71812638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6096002"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Think 2018 / DOC ID / Month XX, 2018 / © 2018 IBM Corporation</a:t>
            </a:r>
            <a:endParaRPr lang="en-US"/>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988535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316855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2472590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Think 2018 / DOC ID / Month XX, 2018 / © 2018 IBM Corporation</a:t>
            </a:r>
            <a:endParaRPr lang="en-US"/>
          </a:p>
        </p:txBody>
      </p:sp>
    </p:spTree>
    <p:extLst>
      <p:ext uri="{BB962C8B-B14F-4D97-AF65-F5344CB8AC3E}">
        <p14:creationId xmlns:p14="http://schemas.microsoft.com/office/powerpoint/2010/main" val="344815865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82880"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Think 2018 / DOC ID / Month XX, 2018 / © 2018 IBM Corporation</a:t>
            </a:r>
            <a:endParaRPr lang="en-US"/>
          </a:p>
        </p:txBody>
      </p:sp>
    </p:spTree>
    <p:extLst>
      <p:ext uri="{BB962C8B-B14F-4D97-AF65-F5344CB8AC3E}">
        <p14:creationId xmlns:p14="http://schemas.microsoft.com/office/powerpoint/2010/main" val="163821085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304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680048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0"/>
            <a:ext cx="8534400" cy="5099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980920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034225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6096000" y="0"/>
            <a:ext cx="6096000" cy="6858000"/>
          </a:xfrm>
        </p:spPr>
        <p:txBody>
          <a:bodyPr/>
          <a:lstStyle/>
          <a:p>
            <a:r>
              <a:rPr lang="en-US"/>
              <a:t>Drag picture to placeholder or click icon to add</a:t>
            </a:r>
          </a:p>
        </p:txBody>
      </p:sp>
    </p:spTree>
    <p:extLst>
      <p:ext uri="{BB962C8B-B14F-4D97-AF65-F5344CB8AC3E}">
        <p14:creationId xmlns:p14="http://schemas.microsoft.com/office/powerpoint/2010/main" val="287085734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6267189" y="1454615"/>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955655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7"/>
            <a:ext cx="8534400" cy="6129867"/>
          </a:xfrm>
        </p:spPr>
        <p:txBody>
          <a:bodyPr/>
          <a:lstStyle/>
          <a:p>
            <a:r>
              <a:rPr lang="en-US"/>
              <a:t>Click icon to add table</a:t>
            </a:r>
          </a:p>
        </p:txBody>
      </p:sp>
    </p:spTree>
    <p:extLst>
      <p:ext uri="{BB962C8B-B14F-4D97-AF65-F5344CB8AC3E}">
        <p14:creationId xmlns:p14="http://schemas.microsoft.com/office/powerpoint/2010/main" val="4894577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Tree>
    <p:extLst>
      <p:ext uri="{BB962C8B-B14F-4D97-AF65-F5344CB8AC3E}">
        <p14:creationId xmlns:p14="http://schemas.microsoft.com/office/powerpoint/2010/main" val="3356319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9436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624000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26920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dirty="0"/>
              <a:t>Click to edit Master text styles</a:t>
            </a:r>
          </a:p>
        </p:txBody>
      </p:sp>
    </p:spTree>
    <p:extLst>
      <p:ext uri="{BB962C8B-B14F-4D97-AF65-F5344CB8AC3E}">
        <p14:creationId xmlns:p14="http://schemas.microsoft.com/office/powerpoint/2010/main" val="93965899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pic>
        <p:nvPicPr>
          <p:cNvPr id="5" name="Picture 4"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34604" y="2914867"/>
            <a:ext cx="1730144" cy="701463"/>
          </a:xfrm>
          <a:prstGeom prst="rect">
            <a:avLst/>
          </a:prstGeom>
        </p:spPr>
      </p:pic>
    </p:spTree>
    <p:extLst>
      <p:ext uri="{BB962C8B-B14F-4D97-AF65-F5344CB8AC3E}">
        <p14:creationId xmlns:p14="http://schemas.microsoft.com/office/powerpoint/2010/main" val="212708694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6711" t="22113" r="16447" b="21492"/>
          <a:stretch/>
        </p:blipFill>
        <p:spPr>
          <a:xfrm>
            <a:off x="0" y="1"/>
            <a:ext cx="12192000" cy="6858001"/>
          </a:xfrm>
          <a:prstGeom prst="rect">
            <a:avLst/>
          </a:prstGeom>
        </p:spPr>
      </p:pic>
      <p:sp>
        <p:nvSpPr>
          <p:cNvPr id="2" name="Footer Placeholder 1"/>
          <p:cNvSpPr>
            <a:spLocks noGrp="1"/>
          </p:cNvSpPr>
          <p:nvPr>
            <p:ph type="ftr" sz="quarter" idx="10"/>
          </p:nvPr>
        </p:nvSpPr>
        <p:spPr>
          <a:xfrm>
            <a:off x="304800" y="6437376"/>
            <a:ext cx="8534400" cy="182880"/>
          </a:xfrm>
        </p:spPr>
        <p:txBody>
          <a:bodyPr/>
          <a:lstStyle>
            <a:lvl1pPr>
              <a:defRPr>
                <a:solidFill>
                  <a:schemeClr val="tx1"/>
                </a:solidFill>
              </a:defRPr>
            </a:lvl1pPr>
          </a:lstStyle>
          <a:p>
            <a:r>
              <a:rPr lang="de-DE"/>
              <a:t>Think 2018 / DOC ID / Month XX, 2018 / © 2018 IBM Corporation</a:t>
            </a:r>
            <a:endParaRPr lang="en-US"/>
          </a:p>
        </p:txBody>
      </p:sp>
      <p:sp>
        <p:nvSpPr>
          <p:cNvPr id="4" name="Title 3"/>
          <p:cNvSpPr>
            <a:spLocks noGrp="1"/>
          </p:cNvSpPr>
          <p:nvPr>
            <p:ph type="title"/>
          </p:nvPr>
        </p:nvSpPr>
        <p:spPr>
          <a:xfrm>
            <a:off x="304800" y="271708"/>
            <a:ext cx="5486401" cy="5972459"/>
          </a:xfrm>
        </p:spPr>
        <p:txBody>
          <a:bodyPr/>
          <a:lstStyle>
            <a:lvl1pPr>
              <a:lnSpc>
                <a:spcPct val="90000"/>
              </a:lnSpc>
              <a:defRPr sz="3200" b="0">
                <a:solidFill>
                  <a:schemeClr val="tx1"/>
                </a:solidFill>
              </a:defRPr>
            </a:lvl1pPr>
          </a:lstStyle>
          <a:p>
            <a:r>
              <a:rPr lang="en-US"/>
              <a:t>Click to edit Master title style</a:t>
            </a:r>
            <a:endParaRPr lang="en-US" dirty="0"/>
          </a:p>
        </p:txBody>
      </p:sp>
      <p:pic>
        <p:nvPicPr>
          <p:cNvPr id="8" name="Picture 7"/>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1191749" y="6273801"/>
            <a:ext cx="695452" cy="281940"/>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58861" y="288641"/>
            <a:ext cx="1730491" cy="238688"/>
          </a:xfrm>
          <a:prstGeom prst="rect">
            <a:avLst/>
          </a:prstGeom>
        </p:spPr>
      </p:pic>
    </p:spTree>
    <p:extLst>
      <p:ext uri="{BB962C8B-B14F-4D97-AF65-F5344CB8AC3E}">
        <p14:creationId xmlns:p14="http://schemas.microsoft.com/office/powerpoint/2010/main" val="265672184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t>Think 2018 / DOC ID / Month XX, 2018 / © 2018 IBM Corporation</a:t>
            </a:r>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14685100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985503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Think 2018 / DOC ID / Month XX, 2018 / © 2018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18983589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Think 2018 / DOC ID / Month XX, 2018 / © 2018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tx1"/>
                </a:solidFill>
              </a:defRPr>
            </a:lvl1pPr>
          </a:lstStyle>
          <a:p>
            <a:r>
              <a:rPr lang="en-US"/>
              <a:t>Drag picture to placeholder or click icon to add</a:t>
            </a:r>
          </a:p>
        </p:txBody>
      </p:sp>
    </p:spTree>
    <p:extLst>
      <p:ext uri="{BB962C8B-B14F-4D97-AF65-F5344CB8AC3E}">
        <p14:creationId xmlns:p14="http://schemas.microsoft.com/office/powerpoint/2010/main" val="86272971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69"/>
            <a:ext cx="11582400" cy="5964767"/>
          </a:xfrm>
        </p:spPr>
        <p:txBody>
          <a:bodyPr/>
          <a:lstStyle>
            <a:lvl1pPr>
              <a:lnSpc>
                <a:spcPct val="90000"/>
              </a:lnSpc>
              <a:defRPr sz="128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Tree>
    <p:extLst>
      <p:ext uri="{BB962C8B-B14F-4D97-AF65-F5344CB8AC3E}">
        <p14:creationId xmlns:p14="http://schemas.microsoft.com/office/powerpoint/2010/main" val="4623018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Think 2018 / DOC ID / Month XX, 2018 / © 2018 IBM Corporation</a:t>
            </a:r>
            <a:endParaRPr lang="en-US"/>
          </a:p>
        </p:txBody>
      </p:sp>
    </p:spTree>
    <p:extLst>
      <p:ext uri="{BB962C8B-B14F-4D97-AF65-F5344CB8AC3E}">
        <p14:creationId xmlns:p14="http://schemas.microsoft.com/office/powerpoint/2010/main" val="2073229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text (dark background)">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b="0" i="0" dirty="0">
              <a:solidFill>
                <a:srgbClr val="FFFFFF"/>
              </a:solidFill>
              <a:latin typeface="IBM Plex Sans" panose="020B0503050000000000" pitchFamily="34" charset="77"/>
              <a:cs typeface="Arial"/>
            </a:endParaRPr>
          </a:p>
        </p:txBody>
      </p:sp>
      <p:sp>
        <p:nvSpPr>
          <p:cNvPr id="2" name="Title 1"/>
          <p:cNvSpPr>
            <a:spLocks noGrp="1"/>
          </p:cNvSpPr>
          <p:nvPr>
            <p:ph type="title"/>
          </p:nvPr>
        </p:nvSpPr>
        <p:spPr>
          <a:xfrm>
            <a:off x="280416" y="268224"/>
            <a:ext cx="5522885"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595692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7418"/>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298217524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8" name="Text Placeholder 7"/>
          <p:cNvSpPr>
            <a:spLocks noGrp="1"/>
          </p:cNvSpPr>
          <p:nvPr>
            <p:ph type="body" sz="quarter" idx="12"/>
          </p:nvPr>
        </p:nvSpPr>
        <p:spPr>
          <a:xfrm>
            <a:off x="304800" y="1499617"/>
            <a:ext cx="5486400" cy="4781127"/>
          </a:xfrm>
        </p:spPr>
        <p:txBody>
          <a:bodyPr/>
          <a:lstStyle>
            <a:lvl1pPr>
              <a:spcBef>
                <a:spcPts val="0"/>
              </a:spcBef>
              <a:defRPr sz="186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6400800" y="1499617"/>
            <a:ext cx="5486400" cy="4781127"/>
          </a:xfrm>
        </p:spPr>
        <p:txBody>
          <a:bodyPr/>
          <a:lstStyle>
            <a:lvl1pPr>
              <a:spcBef>
                <a:spcPts val="0"/>
              </a:spcBef>
              <a:defRPr sz="186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807541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1"/>
            <a:ext cx="5486400" cy="4786207"/>
          </a:xfrm>
        </p:spPr>
        <p:txBody>
          <a:bodyPr/>
          <a:lstStyle>
            <a:lvl1pPr>
              <a:defRPr sz="2133"/>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117658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Content Placeholder 5"/>
          <p:cNvSpPr>
            <a:spLocks noGrp="1"/>
          </p:cNvSpPr>
          <p:nvPr>
            <p:ph sz="quarter" idx="12"/>
          </p:nvPr>
        </p:nvSpPr>
        <p:spPr>
          <a:xfrm>
            <a:off x="304800" y="1327358"/>
            <a:ext cx="5486400" cy="4916809"/>
          </a:xfrm>
        </p:spPr>
        <p:txBody>
          <a:bodyPr/>
          <a:lstStyle>
            <a:lvl1pPr>
              <a:defRPr sz="3200"/>
            </a:lvl1pPr>
          </a:lstStyle>
          <a:p>
            <a:pPr lvl="0"/>
            <a:r>
              <a:rPr lang="en-US" dirty="0"/>
              <a:t>Click to edit Master text styles</a:t>
            </a:r>
          </a:p>
        </p:txBody>
      </p:sp>
      <p:sp>
        <p:nvSpPr>
          <p:cNvPr id="8" name="Content Placeholder 7"/>
          <p:cNvSpPr>
            <a:spLocks noGrp="1"/>
          </p:cNvSpPr>
          <p:nvPr>
            <p:ph sz="quarter" idx="13"/>
          </p:nvPr>
        </p:nvSpPr>
        <p:spPr>
          <a:xfrm>
            <a:off x="6400800" y="1488865"/>
            <a:ext cx="5486400" cy="4755303"/>
          </a:xfrm>
        </p:spPr>
        <p:txBody>
          <a:bodyPr/>
          <a:lstStyle>
            <a:lvl1pPr>
              <a:defRPr sz="1867"/>
            </a:lvl1pPr>
            <a:lvl2pPr>
              <a:defRPr sz="1867"/>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116308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6400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59"/>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977953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85344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Tree>
    <p:extLst>
      <p:ext uri="{BB962C8B-B14F-4D97-AF65-F5344CB8AC3E}">
        <p14:creationId xmlns:p14="http://schemas.microsoft.com/office/powerpoint/2010/main" val="252945886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7" name="Text Placeholder 6"/>
          <p:cNvSpPr>
            <a:spLocks noGrp="1"/>
          </p:cNvSpPr>
          <p:nvPr>
            <p:ph type="body" sz="quarter" idx="14"/>
          </p:nvPr>
        </p:nvSpPr>
        <p:spPr>
          <a:xfrm>
            <a:off x="304800" y="1463039"/>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39"/>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6096000" y="0"/>
            <a:ext cx="6096000" cy="6858000"/>
          </a:xfrm>
        </p:spPr>
        <p:txBody>
          <a:bodyPr/>
          <a:lstStyle/>
          <a:p>
            <a:r>
              <a:rPr lang="en-US"/>
              <a:t>Drag picture to placeholder or click icon to add</a:t>
            </a:r>
          </a:p>
        </p:txBody>
      </p:sp>
    </p:spTree>
    <p:extLst>
      <p:ext uri="{BB962C8B-B14F-4D97-AF65-F5344CB8AC3E}">
        <p14:creationId xmlns:p14="http://schemas.microsoft.com/office/powerpoint/2010/main" val="407446118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6400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10" name="Text Placeholder 9"/>
          <p:cNvSpPr>
            <a:spLocks noGrp="1"/>
          </p:cNvSpPr>
          <p:nvPr>
            <p:ph type="body" sz="quarter" idx="16"/>
          </p:nvPr>
        </p:nvSpPr>
        <p:spPr>
          <a:xfrm>
            <a:off x="9448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600797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6400800" y="1499617"/>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386174124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Tree>
    <p:extLst>
      <p:ext uri="{BB962C8B-B14F-4D97-AF65-F5344CB8AC3E}">
        <p14:creationId xmlns:p14="http://schemas.microsoft.com/office/powerpoint/2010/main" val="2160989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3373101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Tree>
    <p:extLst>
      <p:ext uri="{BB962C8B-B14F-4D97-AF65-F5344CB8AC3E}">
        <p14:creationId xmlns:p14="http://schemas.microsoft.com/office/powerpoint/2010/main" val="148999424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Tree>
    <p:extLst>
      <p:ext uri="{BB962C8B-B14F-4D97-AF65-F5344CB8AC3E}">
        <p14:creationId xmlns:p14="http://schemas.microsoft.com/office/powerpoint/2010/main" val="126938110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12" name="Text Placeholder 11"/>
          <p:cNvSpPr>
            <a:spLocks noGrp="1"/>
          </p:cNvSpPr>
          <p:nvPr>
            <p:ph type="body" sz="quarter" idx="13"/>
          </p:nvPr>
        </p:nvSpPr>
        <p:spPr>
          <a:xfrm>
            <a:off x="304800" y="256033"/>
            <a:ext cx="5486400" cy="400049"/>
          </a:xfrm>
        </p:spPr>
        <p:txBody>
          <a:bodyPr/>
          <a:lstStyle>
            <a:lvl1pPr>
              <a:defRPr sz="2133"/>
            </a:lvl1pPr>
          </a:lstStyle>
          <a:p>
            <a:pPr lvl="0"/>
            <a:r>
              <a:rPr lang="en-US" dirty="0"/>
              <a:t>Click to 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166208314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6096000" cy="3429000"/>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Think 2018 / DOC ID / Month XX, 2018 / © 2018 IBM Corporation</a:t>
            </a:r>
            <a:endParaRPr lang="en-US"/>
          </a:p>
        </p:txBody>
      </p:sp>
      <p:sp>
        <p:nvSpPr>
          <p:cNvPr id="8" name="Content Placeholder 7"/>
          <p:cNvSpPr>
            <a:spLocks noGrp="1"/>
          </p:cNvSpPr>
          <p:nvPr>
            <p:ph sz="quarter" idx="15"/>
          </p:nvPr>
        </p:nvSpPr>
        <p:spPr>
          <a:xfrm>
            <a:off x="9144000" y="0"/>
            <a:ext cx="3048000" cy="3429000"/>
          </a:xfrm>
          <a:solidFill>
            <a:schemeClr val="tx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75817125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6096002"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Think 2018 / DOC ID / Month XX, 2018 / © 2018 IBM Corporation</a:t>
            </a:r>
            <a:endParaRPr lang="en-US"/>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51321555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73304974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Think 2018 / DOC ID / Month XX, 2018 / © 2018 IBM Corporation</a:t>
            </a:r>
            <a:endParaRPr lang="en-US"/>
          </a:p>
        </p:txBody>
      </p:sp>
    </p:spTree>
    <p:extLst>
      <p:ext uri="{BB962C8B-B14F-4D97-AF65-F5344CB8AC3E}">
        <p14:creationId xmlns:p14="http://schemas.microsoft.com/office/powerpoint/2010/main" val="427577124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82880"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Think 2018 / DOC ID / Month XX, 2018 / © 2018 IBM Corporation</a:t>
            </a:r>
            <a:endParaRPr lang="en-US"/>
          </a:p>
        </p:txBody>
      </p:sp>
    </p:spTree>
    <p:extLst>
      <p:ext uri="{BB962C8B-B14F-4D97-AF65-F5344CB8AC3E}">
        <p14:creationId xmlns:p14="http://schemas.microsoft.com/office/powerpoint/2010/main" val="335868755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304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194571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0"/>
            <a:ext cx="8534400" cy="5099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3666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8354788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273268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6096000" y="0"/>
            <a:ext cx="6096000" cy="6858000"/>
          </a:xfrm>
        </p:spPr>
        <p:txBody>
          <a:bodyPr/>
          <a:lstStyle/>
          <a:p>
            <a:r>
              <a:rPr lang="en-US"/>
              <a:t>Drag picture to placeholder or click icon to add</a:t>
            </a:r>
          </a:p>
        </p:txBody>
      </p:sp>
    </p:spTree>
    <p:extLst>
      <p:ext uri="{BB962C8B-B14F-4D97-AF65-F5344CB8AC3E}">
        <p14:creationId xmlns:p14="http://schemas.microsoft.com/office/powerpoint/2010/main" val="276415615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6267189" y="1454615"/>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171470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7"/>
            <a:ext cx="8534400" cy="6129867"/>
          </a:xfrm>
        </p:spPr>
        <p:txBody>
          <a:bodyPr/>
          <a:lstStyle/>
          <a:p>
            <a:r>
              <a:rPr lang="en-US"/>
              <a:t>Click icon to add table</a:t>
            </a:r>
          </a:p>
        </p:txBody>
      </p:sp>
    </p:spTree>
    <p:extLst>
      <p:ext uri="{BB962C8B-B14F-4D97-AF65-F5344CB8AC3E}">
        <p14:creationId xmlns:p14="http://schemas.microsoft.com/office/powerpoint/2010/main" val="42497621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Tree>
    <p:extLst>
      <p:ext uri="{BB962C8B-B14F-4D97-AF65-F5344CB8AC3E}">
        <p14:creationId xmlns:p14="http://schemas.microsoft.com/office/powerpoint/2010/main" val="367491308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68726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dirty="0"/>
              <a:t>Click to edit Master text styles</a:t>
            </a:r>
          </a:p>
        </p:txBody>
      </p:sp>
    </p:spTree>
    <p:extLst>
      <p:ext uri="{BB962C8B-B14F-4D97-AF65-F5344CB8AC3E}">
        <p14:creationId xmlns:p14="http://schemas.microsoft.com/office/powerpoint/2010/main" val="219625539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a:p>
        </p:txBody>
      </p:sp>
      <p:pic>
        <p:nvPicPr>
          <p:cNvPr id="5" name="Picture 4"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34604" y="2914867"/>
            <a:ext cx="1730144" cy="701463"/>
          </a:xfrm>
          <a:prstGeom prst="rect">
            <a:avLst/>
          </a:prstGeom>
        </p:spPr>
      </p:pic>
    </p:spTree>
    <p:extLst>
      <p:ext uri="{BB962C8B-B14F-4D97-AF65-F5344CB8AC3E}">
        <p14:creationId xmlns:p14="http://schemas.microsoft.com/office/powerpoint/2010/main" val="309462797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userDrawn="1">
  <p:cSld name="Content + Mac">
    <p:bg>
      <p:bgPr>
        <a:solidFill>
          <a:srgbClr val="FFFFFF"/>
        </a:solidFill>
        <a:effectLst/>
      </p:bgPr>
    </p:bg>
    <p:spTree>
      <p:nvGrpSpPr>
        <p:cNvPr id="1" name=""/>
        <p:cNvGrpSpPr/>
        <p:nvPr/>
      </p:nvGrpSpPr>
      <p:grpSpPr>
        <a:xfrm>
          <a:off x="0" y="0"/>
          <a:ext cx="0" cy="0"/>
          <a:chOff x="0" y="0"/>
          <a:chExt cx="0" cy="0"/>
        </a:xfrm>
      </p:grpSpPr>
      <p:pic>
        <p:nvPicPr>
          <p:cNvPr id="246" name="White Background.png" descr="White Background.png"/>
          <p:cNvPicPr>
            <a:picLocks noChangeAspect="1"/>
          </p:cNvPicPr>
          <p:nvPr/>
        </p:nvPicPr>
        <p:blipFill>
          <a:blip r:embed="rId2" cstate="screen">
            <a:alphaModFix amt="82939"/>
            <a:extLst>
              <a:ext uri="{28A0092B-C50C-407E-A947-70E740481C1C}">
                <a14:useLocalDpi xmlns:a14="http://schemas.microsoft.com/office/drawing/2010/main"/>
              </a:ext>
            </a:extLst>
          </a:blip>
          <a:srcRect/>
          <a:stretch>
            <a:fillRect/>
          </a:stretch>
        </p:blipFill>
        <p:spPr>
          <a:xfrm>
            <a:off x="0" y="-14534"/>
            <a:ext cx="12192000" cy="6887067"/>
          </a:xfrm>
          <a:prstGeom prst="rect">
            <a:avLst/>
          </a:prstGeom>
          <a:ln w="12700">
            <a:miter lim="400000"/>
          </a:ln>
        </p:spPr>
      </p:pic>
      <p:sp>
        <p:nvSpPr>
          <p:cNvPr id="248" name="Slide Number"/>
          <p:cNvSpPr txBox="1">
            <a:spLocks noGrp="1"/>
          </p:cNvSpPr>
          <p:nvPr>
            <p:ph type="sldNum" sz="quarter" idx="2"/>
          </p:nvPr>
        </p:nvSpPr>
        <p:spPr>
          <a:xfrm>
            <a:off x="460110" y="6472889"/>
            <a:ext cx="91108" cy="86408"/>
          </a:xfrm>
          <a:prstGeom prst="rect">
            <a:avLst/>
          </a:prstGeom>
        </p:spPr>
        <p:txBody>
          <a:bodyPr/>
          <a:lstStyle/>
          <a:p>
            <a:fld id="{86CB4B4D-7CA3-9044-876B-883B54F8677D}" type="slidenum">
              <a:rPr/>
              <a:t>‹#›</a:t>
            </a:fld>
            <a:endParaRPr/>
          </a:p>
        </p:txBody>
      </p:sp>
      <p:sp>
        <p:nvSpPr>
          <p:cNvPr id="250" name="Title Text"/>
          <p:cNvSpPr txBox="1">
            <a:spLocks noGrp="1"/>
          </p:cNvSpPr>
          <p:nvPr>
            <p:ph type="title"/>
          </p:nvPr>
        </p:nvSpPr>
        <p:spPr>
          <a:xfrm>
            <a:off x="304800" y="231649"/>
            <a:ext cx="5974081" cy="313343"/>
          </a:xfrm>
          <a:prstGeom prst="rect">
            <a:avLst/>
          </a:prstGeom>
        </p:spPr>
        <p:txBody>
          <a:bodyPr/>
          <a:lstStyle>
            <a:lvl1pPr>
              <a:lnSpc>
                <a:spcPct val="100000"/>
              </a:lnSpc>
            </a:lvl1pPr>
          </a:lstStyle>
          <a:p>
            <a:r>
              <a:t>Title Text</a:t>
            </a:r>
          </a:p>
        </p:txBody>
      </p:sp>
    </p:spTree>
    <p:extLst>
      <p:ext uri="{BB962C8B-B14F-4D97-AF65-F5344CB8AC3E}">
        <p14:creationId xmlns:p14="http://schemas.microsoft.com/office/powerpoint/2010/main" val="2999914554"/>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0FAC-12B8-8D4F-A795-83644E3F65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777387-80B0-6249-95FE-76985255FF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AF47EB-6925-744B-AA5F-9F9C669DEC5C}"/>
              </a:ext>
            </a:extLst>
          </p:cNvPr>
          <p:cNvSpPr>
            <a:spLocks noGrp="1"/>
          </p:cNvSpPr>
          <p:nvPr>
            <p:ph type="dt" sz="half" idx="10"/>
          </p:nvPr>
        </p:nvSpPr>
        <p:spPr/>
        <p:txBody>
          <a:bodyPr/>
          <a:lstStyle/>
          <a:p>
            <a:fld id="{B18D16BA-DECE-A944-A1EC-87C650EB0EEE}" type="datetimeFigureOut">
              <a:rPr lang="en-US" smtClean="0"/>
              <a:t>4/21/19</a:t>
            </a:fld>
            <a:endParaRPr lang="en-US"/>
          </a:p>
        </p:txBody>
      </p:sp>
      <p:sp>
        <p:nvSpPr>
          <p:cNvPr id="5" name="Footer Placeholder 4">
            <a:extLst>
              <a:ext uri="{FF2B5EF4-FFF2-40B4-BE49-F238E27FC236}">
                <a16:creationId xmlns:a16="http://schemas.microsoft.com/office/drawing/2014/main" id="{6C2899C6-4F5A-4144-A820-E2439E9E3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7EA7E0-3B42-FA40-B794-7C599F205269}"/>
              </a:ext>
            </a:extLst>
          </p:cNvPr>
          <p:cNvSpPr>
            <a:spLocks noGrp="1"/>
          </p:cNvSpPr>
          <p:nvPr>
            <p:ph type="sldNum" sz="quarter" idx="12"/>
          </p:nvPr>
        </p:nvSpPr>
        <p:spPr/>
        <p:txBody>
          <a:bodyPr/>
          <a:lstStyle/>
          <a:p>
            <a:fld id="{CF71A5A3-CE56-7740-8AA7-D602206C170C}" type="slidenum">
              <a:rPr lang="en-US" smtClean="0"/>
              <a:t>‹#›</a:t>
            </a:fld>
            <a:endParaRPr lang="en-US"/>
          </a:p>
        </p:txBody>
      </p:sp>
    </p:spTree>
    <p:extLst>
      <p:ext uri="{BB962C8B-B14F-4D97-AF65-F5344CB8AC3E}">
        <p14:creationId xmlns:p14="http://schemas.microsoft.com/office/powerpoint/2010/main" val="2764195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7693515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D595-D4F9-2C4A-86A6-0B5632C6FF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94AE3-0BBB-DE4A-B7E3-FC1D89C116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532E3-57A2-644A-B185-9C767A3121A7}"/>
              </a:ext>
            </a:extLst>
          </p:cNvPr>
          <p:cNvSpPr>
            <a:spLocks noGrp="1"/>
          </p:cNvSpPr>
          <p:nvPr>
            <p:ph type="dt" sz="half" idx="10"/>
          </p:nvPr>
        </p:nvSpPr>
        <p:spPr/>
        <p:txBody>
          <a:bodyPr/>
          <a:lstStyle/>
          <a:p>
            <a:fld id="{B18D16BA-DECE-A944-A1EC-87C650EB0EEE}" type="datetimeFigureOut">
              <a:rPr lang="en-US" smtClean="0"/>
              <a:t>4/21/19</a:t>
            </a:fld>
            <a:endParaRPr lang="en-US"/>
          </a:p>
        </p:txBody>
      </p:sp>
      <p:sp>
        <p:nvSpPr>
          <p:cNvPr id="5" name="Footer Placeholder 4">
            <a:extLst>
              <a:ext uri="{FF2B5EF4-FFF2-40B4-BE49-F238E27FC236}">
                <a16:creationId xmlns:a16="http://schemas.microsoft.com/office/drawing/2014/main" id="{08AE1465-F67E-C742-91A1-E153EB0BB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9395A-6608-594E-8529-36E03058ECEA}"/>
              </a:ext>
            </a:extLst>
          </p:cNvPr>
          <p:cNvSpPr>
            <a:spLocks noGrp="1"/>
          </p:cNvSpPr>
          <p:nvPr>
            <p:ph type="sldNum" sz="quarter" idx="12"/>
          </p:nvPr>
        </p:nvSpPr>
        <p:spPr/>
        <p:txBody>
          <a:bodyPr/>
          <a:lstStyle/>
          <a:p>
            <a:fld id="{CF71A5A3-CE56-7740-8AA7-D602206C170C}" type="slidenum">
              <a:rPr lang="en-US" smtClean="0"/>
              <a:t>‹#›</a:t>
            </a:fld>
            <a:endParaRPr lang="en-US"/>
          </a:p>
        </p:txBody>
      </p:sp>
    </p:spTree>
    <p:extLst>
      <p:ext uri="{BB962C8B-B14F-4D97-AF65-F5344CB8AC3E}">
        <p14:creationId xmlns:p14="http://schemas.microsoft.com/office/powerpoint/2010/main" val="380408484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B98C1-6DB5-EA4F-94A9-1527D6C715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EDC567-6136-DF4E-9FF1-DAEE670F95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D94CE20-1515-0149-B7ED-3265E826C5B5}"/>
              </a:ext>
            </a:extLst>
          </p:cNvPr>
          <p:cNvSpPr>
            <a:spLocks noGrp="1"/>
          </p:cNvSpPr>
          <p:nvPr>
            <p:ph type="dt" sz="half" idx="10"/>
          </p:nvPr>
        </p:nvSpPr>
        <p:spPr/>
        <p:txBody>
          <a:bodyPr/>
          <a:lstStyle/>
          <a:p>
            <a:fld id="{B18D16BA-DECE-A944-A1EC-87C650EB0EEE}" type="datetimeFigureOut">
              <a:rPr lang="en-US" smtClean="0"/>
              <a:t>4/21/19</a:t>
            </a:fld>
            <a:endParaRPr lang="en-US"/>
          </a:p>
        </p:txBody>
      </p:sp>
      <p:sp>
        <p:nvSpPr>
          <p:cNvPr id="5" name="Footer Placeholder 4">
            <a:extLst>
              <a:ext uri="{FF2B5EF4-FFF2-40B4-BE49-F238E27FC236}">
                <a16:creationId xmlns:a16="http://schemas.microsoft.com/office/drawing/2014/main" id="{A99B0161-FF6F-5D48-A9D7-45659013E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D041B5-9A40-B94D-83B6-23014CEDB8FF}"/>
              </a:ext>
            </a:extLst>
          </p:cNvPr>
          <p:cNvSpPr>
            <a:spLocks noGrp="1"/>
          </p:cNvSpPr>
          <p:nvPr>
            <p:ph type="sldNum" sz="quarter" idx="12"/>
          </p:nvPr>
        </p:nvSpPr>
        <p:spPr/>
        <p:txBody>
          <a:bodyPr/>
          <a:lstStyle/>
          <a:p>
            <a:fld id="{CF71A5A3-CE56-7740-8AA7-D602206C170C}" type="slidenum">
              <a:rPr lang="en-US" smtClean="0"/>
              <a:t>‹#›</a:t>
            </a:fld>
            <a:endParaRPr lang="en-US"/>
          </a:p>
        </p:txBody>
      </p:sp>
    </p:spTree>
    <p:extLst>
      <p:ext uri="{BB962C8B-B14F-4D97-AF65-F5344CB8AC3E}">
        <p14:creationId xmlns:p14="http://schemas.microsoft.com/office/powerpoint/2010/main" val="48907795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11BF-7090-DC41-A9E3-0CE567FE21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18DB1-643B-7845-B13E-0A64E896A2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106079-BAED-594F-B0F4-2A2132D5AF2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C04454-1D6F-824F-89A9-AF3BB841C880}"/>
              </a:ext>
            </a:extLst>
          </p:cNvPr>
          <p:cNvSpPr>
            <a:spLocks noGrp="1"/>
          </p:cNvSpPr>
          <p:nvPr>
            <p:ph type="dt" sz="half" idx="10"/>
          </p:nvPr>
        </p:nvSpPr>
        <p:spPr/>
        <p:txBody>
          <a:bodyPr/>
          <a:lstStyle/>
          <a:p>
            <a:fld id="{B18D16BA-DECE-A944-A1EC-87C650EB0EEE}" type="datetimeFigureOut">
              <a:rPr lang="en-US" smtClean="0"/>
              <a:t>4/21/19</a:t>
            </a:fld>
            <a:endParaRPr lang="en-US"/>
          </a:p>
        </p:txBody>
      </p:sp>
      <p:sp>
        <p:nvSpPr>
          <p:cNvPr id="6" name="Footer Placeholder 5">
            <a:extLst>
              <a:ext uri="{FF2B5EF4-FFF2-40B4-BE49-F238E27FC236}">
                <a16:creationId xmlns:a16="http://schemas.microsoft.com/office/drawing/2014/main" id="{DD23868B-82F0-014B-91C6-6CAA3F32C1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93A175-ABDD-A543-A003-DBD4EEBDD722}"/>
              </a:ext>
            </a:extLst>
          </p:cNvPr>
          <p:cNvSpPr>
            <a:spLocks noGrp="1"/>
          </p:cNvSpPr>
          <p:nvPr>
            <p:ph type="sldNum" sz="quarter" idx="12"/>
          </p:nvPr>
        </p:nvSpPr>
        <p:spPr/>
        <p:txBody>
          <a:bodyPr/>
          <a:lstStyle/>
          <a:p>
            <a:fld id="{CF71A5A3-CE56-7740-8AA7-D602206C170C}" type="slidenum">
              <a:rPr lang="en-US" smtClean="0"/>
              <a:t>‹#›</a:t>
            </a:fld>
            <a:endParaRPr lang="en-US"/>
          </a:p>
        </p:txBody>
      </p:sp>
    </p:spTree>
    <p:extLst>
      <p:ext uri="{BB962C8B-B14F-4D97-AF65-F5344CB8AC3E}">
        <p14:creationId xmlns:p14="http://schemas.microsoft.com/office/powerpoint/2010/main" val="403245810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35A9C-3F5A-4D4D-AD9C-88AD87ED04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0FFBF9-4818-D74C-A658-77DCE27230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4F3F233-CA3A-FA49-B016-9B634375B7C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D4372E-BB21-BE4F-9D2B-1A87627B3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B9BED6F-5A88-6244-943B-E6B38240F0B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A21ABD-5C10-8840-93FB-81EC4A149EC6}"/>
              </a:ext>
            </a:extLst>
          </p:cNvPr>
          <p:cNvSpPr>
            <a:spLocks noGrp="1"/>
          </p:cNvSpPr>
          <p:nvPr>
            <p:ph type="dt" sz="half" idx="10"/>
          </p:nvPr>
        </p:nvSpPr>
        <p:spPr/>
        <p:txBody>
          <a:bodyPr/>
          <a:lstStyle/>
          <a:p>
            <a:fld id="{B18D16BA-DECE-A944-A1EC-87C650EB0EEE}" type="datetimeFigureOut">
              <a:rPr lang="en-US" smtClean="0"/>
              <a:t>4/21/19</a:t>
            </a:fld>
            <a:endParaRPr lang="en-US"/>
          </a:p>
        </p:txBody>
      </p:sp>
      <p:sp>
        <p:nvSpPr>
          <p:cNvPr id="8" name="Footer Placeholder 7">
            <a:extLst>
              <a:ext uri="{FF2B5EF4-FFF2-40B4-BE49-F238E27FC236}">
                <a16:creationId xmlns:a16="http://schemas.microsoft.com/office/drawing/2014/main" id="{883485A2-8589-AB4F-A2FC-A805F25E9B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1BE316-AC49-0140-B87D-E4D166A60D20}"/>
              </a:ext>
            </a:extLst>
          </p:cNvPr>
          <p:cNvSpPr>
            <a:spLocks noGrp="1"/>
          </p:cNvSpPr>
          <p:nvPr>
            <p:ph type="sldNum" sz="quarter" idx="12"/>
          </p:nvPr>
        </p:nvSpPr>
        <p:spPr/>
        <p:txBody>
          <a:bodyPr/>
          <a:lstStyle/>
          <a:p>
            <a:fld id="{CF71A5A3-CE56-7740-8AA7-D602206C170C}" type="slidenum">
              <a:rPr lang="en-US" smtClean="0"/>
              <a:t>‹#›</a:t>
            </a:fld>
            <a:endParaRPr lang="en-US"/>
          </a:p>
        </p:txBody>
      </p:sp>
    </p:spTree>
    <p:extLst>
      <p:ext uri="{BB962C8B-B14F-4D97-AF65-F5344CB8AC3E}">
        <p14:creationId xmlns:p14="http://schemas.microsoft.com/office/powerpoint/2010/main" val="553085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3E69-D2DA-BC4F-8D93-72591EDCB4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3BACDB-2EFA-204B-8E92-C8A2F084C47B}"/>
              </a:ext>
            </a:extLst>
          </p:cNvPr>
          <p:cNvSpPr>
            <a:spLocks noGrp="1"/>
          </p:cNvSpPr>
          <p:nvPr>
            <p:ph type="dt" sz="half" idx="10"/>
          </p:nvPr>
        </p:nvSpPr>
        <p:spPr/>
        <p:txBody>
          <a:bodyPr/>
          <a:lstStyle/>
          <a:p>
            <a:fld id="{B18D16BA-DECE-A944-A1EC-87C650EB0EEE}" type="datetimeFigureOut">
              <a:rPr lang="en-US" smtClean="0"/>
              <a:t>4/21/19</a:t>
            </a:fld>
            <a:endParaRPr lang="en-US"/>
          </a:p>
        </p:txBody>
      </p:sp>
      <p:sp>
        <p:nvSpPr>
          <p:cNvPr id="4" name="Footer Placeholder 3">
            <a:extLst>
              <a:ext uri="{FF2B5EF4-FFF2-40B4-BE49-F238E27FC236}">
                <a16:creationId xmlns:a16="http://schemas.microsoft.com/office/drawing/2014/main" id="{93A51C98-C75D-9D44-ABE8-42E691A9F6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C2758C-E972-F34E-949D-9333D90C3F4A}"/>
              </a:ext>
            </a:extLst>
          </p:cNvPr>
          <p:cNvSpPr>
            <a:spLocks noGrp="1"/>
          </p:cNvSpPr>
          <p:nvPr>
            <p:ph type="sldNum" sz="quarter" idx="12"/>
          </p:nvPr>
        </p:nvSpPr>
        <p:spPr/>
        <p:txBody>
          <a:bodyPr/>
          <a:lstStyle/>
          <a:p>
            <a:fld id="{CF71A5A3-CE56-7740-8AA7-D602206C170C}" type="slidenum">
              <a:rPr lang="en-US" smtClean="0"/>
              <a:t>‹#›</a:t>
            </a:fld>
            <a:endParaRPr lang="en-US"/>
          </a:p>
        </p:txBody>
      </p:sp>
    </p:spTree>
    <p:extLst>
      <p:ext uri="{BB962C8B-B14F-4D97-AF65-F5344CB8AC3E}">
        <p14:creationId xmlns:p14="http://schemas.microsoft.com/office/powerpoint/2010/main" val="27624979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BFAB2-237C-5446-A13F-B1AFDFF23A8E}"/>
              </a:ext>
            </a:extLst>
          </p:cNvPr>
          <p:cNvSpPr>
            <a:spLocks noGrp="1"/>
          </p:cNvSpPr>
          <p:nvPr>
            <p:ph type="dt" sz="half" idx="10"/>
          </p:nvPr>
        </p:nvSpPr>
        <p:spPr/>
        <p:txBody>
          <a:bodyPr/>
          <a:lstStyle/>
          <a:p>
            <a:fld id="{B18D16BA-DECE-A944-A1EC-87C650EB0EEE}" type="datetimeFigureOut">
              <a:rPr lang="en-US" smtClean="0"/>
              <a:t>4/21/19</a:t>
            </a:fld>
            <a:endParaRPr lang="en-US"/>
          </a:p>
        </p:txBody>
      </p:sp>
      <p:sp>
        <p:nvSpPr>
          <p:cNvPr id="3" name="Footer Placeholder 2">
            <a:extLst>
              <a:ext uri="{FF2B5EF4-FFF2-40B4-BE49-F238E27FC236}">
                <a16:creationId xmlns:a16="http://schemas.microsoft.com/office/drawing/2014/main" id="{EDA81588-2021-B248-B141-6F1E21DBD7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DBAC4B-40C7-754A-A2B6-33FCE04EDA2B}"/>
              </a:ext>
            </a:extLst>
          </p:cNvPr>
          <p:cNvSpPr>
            <a:spLocks noGrp="1"/>
          </p:cNvSpPr>
          <p:nvPr>
            <p:ph type="sldNum" sz="quarter" idx="12"/>
          </p:nvPr>
        </p:nvSpPr>
        <p:spPr/>
        <p:txBody>
          <a:bodyPr/>
          <a:lstStyle/>
          <a:p>
            <a:fld id="{CF71A5A3-CE56-7740-8AA7-D602206C170C}" type="slidenum">
              <a:rPr lang="en-US" smtClean="0"/>
              <a:t>‹#›</a:t>
            </a:fld>
            <a:endParaRPr lang="en-US"/>
          </a:p>
        </p:txBody>
      </p:sp>
    </p:spTree>
    <p:extLst>
      <p:ext uri="{BB962C8B-B14F-4D97-AF65-F5344CB8AC3E}">
        <p14:creationId xmlns:p14="http://schemas.microsoft.com/office/powerpoint/2010/main" val="22573595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744A7-D5C8-904C-9228-8D7490B4DB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F3D623-0BBE-E942-92F4-17698DF377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F3786B-EFBF-3844-8D98-E4574CC17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4BF6CA-ADFA-5E43-B59C-D409EBCE3FEE}"/>
              </a:ext>
            </a:extLst>
          </p:cNvPr>
          <p:cNvSpPr>
            <a:spLocks noGrp="1"/>
          </p:cNvSpPr>
          <p:nvPr>
            <p:ph type="dt" sz="half" idx="10"/>
          </p:nvPr>
        </p:nvSpPr>
        <p:spPr/>
        <p:txBody>
          <a:bodyPr/>
          <a:lstStyle/>
          <a:p>
            <a:fld id="{B18D16BA-DECE-A944-A1EC-87C650EB0EEE}" type="datetimeFigureOut">
              <a:rPr lang="en-US" smtClean="0"/>
              <a:t>4/21/19</a:t>
            </a:fld>
            <a:endParaRPr lang="en-US"/>
          </a:p>
        </p:txBody>
      </p:sp>
      <p:sp>
        <p:nvSpPr>
          <p:cNvPr id="6" name="Footer Placeholder 5">
            <a:extLst>
              <a:ext uri="{FF2B5EF4-FFF2-40B4-BE49-F238E27FC236}">
                <a16:creationId xmlns:a16="http://schemas.microsoft.com/office/drawing/2014/main" id="{98B8A84C-E38C-2A43-B1E3-C6B7A581ED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36EE47-282E-C74C-B59C-93777BE2FF43}"/>
              </a:ext>
            </a:extLst>
          </p:cNvPr>
          <p:cNvSpPr>
            <a:spLocks noGrp="1"/>
          </p:cNvSpPr>
          <p:nvPr>
            <p:ph type="sldNum" sz="quarter" idx="12"/>
          </p:nvPr>
        </p:nvSpPr>
        <p:spPr/>
        <p:txBody>
          <a:bodyPr/>
          <a:lstStyle/>
          <a:p>
            <a:fld id="{CF71A5A3-CE56-7740-8AA7-D602206C170C}" type="slidenum">
              <a:rPr lang="en-US" smtClean="0"/>
              <a:t>‹#›</a:t>
            </a:fld>
            <a:endParaRPr lang="en-US"/>
          </a:p>
        </p:txBody>
      </p:sp>
    </p:spTree>
    <p:extLst>
      <p:ext uri="{BB962C8B-B14F-4D97-AF65-F5344CB8AC3E}">
        <p14:creationId xmlns:p14="http://schemas.microsoft.com/office/powerpoint/2010/main" val="114680938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4B2F-AA11-D043-96E3-218B9E643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30CC70-1CDA-AC48-8773-CA98AED6F8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535EFB-3813-CD49-9D14-1AD631A85F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B81BDD-0248-7149-9DAC-E5D8487CA35C}"/>
              </a:ext>
            </a:extLst>
          </p:cNvPr>
          <p:cNvSpPr>
            <a:spLocks noGrp="1"/>
          </p:cNvSpPr>
          <p:nvPr>
            <p:ph type="dt" sz="half" idx="10"/>
          </p:nvPr>
        </p:nvSpPr>
        <p:spPr/>
        <p:txBody>
          <a:bodyPr/>
          <a:lstStyle/>
          <a:p>
            <a:fld id="{B18D16BA-DECE-A944-A1EC-87C650EB0EEE}" type="datetimeFigureOut">
              <a:rPr lang="en-US" smtClean="0"/>
              <a:t>4/21/19</a:t>
            </a:fld>
            <a:endParaRPr lang="en-US"/>
          </a:p>
        </p:txBody>
      </p:sp>
      <p:sp>
        <p:nvSpPr>
          <p:cNvPr id="6" name="Footer Placeholder 5">
            <a:extLst>
              <a:ext uri="{FF2B5EF4-FFF2-40B4-BE49-F238E27FC236}">
                <a16:creationId xmlns:a16="http://schemas.microsoft.com/office/drawing/2014/main" id="{0115FC8D-3BA7-DA40-B6F7-900C594C9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92BFE1-6820-7A40-8BE3-188364C52A51}"/>
              </a:ext>
            </a:extLst>
          </p:cNvPr>
          <p:cNvSpPr>
            <a:spLocks noGrp="1"/>
          </p:cNvSpPr>
          <p:nvPr>
            <p:ph type="sldNum" sz="quarter" idx="12"/>
          </p:nvPr>
        </p:nvSpPr>
        <p:spPr/>
        <p:txBody>
          <a:bodyPr/>
          <a:lstStyle/>
          <a:p>
            <a:fld id="{CF71A5A3-CE56-7740-8AA7-D602206C170C}" type="slidenum">
              <a:rPr lang="en-US" smtClean="0"/>
              <a:t>‹#›</a:t>
            </a:fld>
            <a:endParaRPr lang="en-US"/>
          </a:p>
        </p:txBody>
      </p:sp>
    </p:spTree>
    <p:extLst>
      <p:ext uri="{BB962C8B-B14F-4D97-AF65-F5344CB8AC3E}">
        <p14:creationId xmlns:p14="http://schemas.microsoft.com/office/powerpoint/2010/main" val="153525072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46F9-89A0-444F-B420-C7276C3279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00E04E-5CAE-AF4F-9FD6-5EECB0F735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0546-917F-7643-AAFE-16BEABBF1302}"/>
              </a:ext>
            </a:extLst>
          </p:cNvPr>
          <p:cNvSpPr>
            <a:spLocks noGrp="1"/>
          </p:cNvSpPr>
          <p:nvPr>
            <p:ph type="dt" sz="half" idx="10"/>
          </p:nvPr>
        </p:nvSpPr>
        <p:spPr/>
        <p:txBody>
          <a:bodyPr/>
          <a:lstStyle/>
          <a:p>
            <a:fld id="{B18D16BA-DECE-A944-A1EC-87C650EB0EEE}" type="datetimeFigureOut">
              <a:rPr lang="en-US" smtClean="0"/>
              <a:t>4/21/19</a:t>
            </a:fld>
            <a:endParaRPr lang="en-US"/>
          </a:p>
        </p:txBody>
      </p:sp>
      <p:sp>
        <p:nvSpPr>
          <p:cNvPr id="5" name="Footer Placeholder 4">
            <a:extLst>
              <a:ext uri="{FF2B5EF4-FFF2-40B4-BE49-F238E27FC236}">
                <a16:creationId xmlns:a16="http://schemas.microsoft.com/office/drawing/2014/main" id="{58D36DF5-8B76-024B-9871-FF6E66C63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331DD-93AE-4745-ACC2-24DDE6D77FCF}"/>
              </a:ext>
            </a:extLst>
          </p:cNvPr>
          <p:cNvSpPr>
            <a:spLocks noGrp="1"/>
          </p:cNvSpPr>
          <p:nvPr>
            <p:ph type="sldNum" sz="quarter" idx="12"/>
          </p:nvPr>
        </p:nvSpPr>
        <p:spPr/>
        <p:txBody>
          <a:bodyPr/>
          <a:lstStyle/>
          <a:p>
            <a:fld id="{CF71A5A3-CE56-7740-8AA7-D602206C170C}" type="slidenum">
              <a:rPr lang="en-US" smtClean="0"/>
              <a:t>‹#›</a:t>
            </a:fld>
            <a:endParaRPr lang="en-US"/>
          </a:p>
        </p:txBody>
      </p:sp>
    </p:spTree>
    <p:extLst>
      <p:ext uri="{BB962C8B-B14F-4D97-AF65-F5344CB8AC3E}">
        <p14:creationId xmlns:p14="http://schemas.microsoft.com/office/powerpoint/2010/main" val="25128013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66295A-276D-6F4A-9E91-6C36BB5079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29B203-D61A-994C-8F4C-976731179D9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A42F69-B019-834C-9A5B-EAB0DEEBF036}"/>
              </a:ext>
            </a:extLst>
          </p:cNvPr>
          <p:cNvSpPr>
            <a:spLocks noGrp="1"/>
          </p:cNvSpPr>
          <p:nvPr>
            <p:ph type="dt" sz="half" idx="10"/>
          </p:nvPr>
        </p:nvSpPr>
        <p:spPr/>
        <p:txBody>
          <a:bodyPr/>
          <a:lstStyle/>
          <a:p>
            <a:fld id="{B18D16BA-DECE-A944-A1EC-87C650EB0EEE}" type="datetimeFigureOut">
              <a:rPr lang="en-US" smtClean="0"/>
              <a:t>4/21/19</a:t>
            </a:fld>
            <a:endParaRPr lang="en-US"/>
          </a:p>
        </p:txBody>
      </p:sp>
      <p:sp>
        <p:nvSpPr>
          <p:cNvPr id="5" name="Footer Placeholder 4">
            <a:extLst>
              <a:ext uri="{FF2B5EF4-FFF2-40B4-BE49-F238E27FC236}">
                <a16:creationId xmlns:a16="http://schemas.microsoft.com/office/drawing/2014/main" id="{E2D4AD8B-C970-F146-A4D1-0AA85A4C3F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FBB95-FDA7-E64B-A981-2B0B70B07BC4}"/>
              </a:ext>
            </a:extLst>
          </p:cNvPr>
          <p:cNvSpPr>
            <a:spLocks noGrp="1"/>
          </p:cNvSpPr>
          <p:nvPr>
            <p:ph type="sldNum" sz="quarter" idx="12"/>
          </p:nvPr>
        </p:nvSpPr>
        <p:spPr/>
        <p:txBody>
          <a:bodyPr/>
          <a:lstStyle/>
          <a:p>
            <a:fld id="{CF71A5A3-CE56-7740-8AA7-D602206C170C}" type="slidenum">
              <a:rPr lang="en-US" smtClean="0"/>
              <a:t>‹#›</a:t>
            </a:fld>
            <a:endParaRPr lang="en-US"/>
          </a:p>
        </p:txBody>
      </p:sp>
    </p:spTree>
    <p:extLst>
      <p:ext uri="{BB962C8B-B14F-4D97-AF65-F5344CB8AC3E}">
        <p14:creationId xmlns:p14="http://schemas.microsoft.com/office/powerpoint/2010/main" val="3950954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410573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0464800" y="5562600"/>
            <a:ext cx="1727200" cy="1295400"/>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9967" y="5687248"/>
            <a:ext cx="1176867" cy="1046104"/>
          </a:xfrm>
          <a:prstGeom prst="rect">
            <a:avLst/>
          </a:prstGeom>
        </p:spPr>
      </p:pic>
    </p:spTree>
    <p:extLst>
      <p:ext uri="{BB962C8B-B14F-4D97-AF65-F5344CB8AC3E}">
        <p14:creationId xmlns:p14="http://schemas.microsoft.com/office/powerpoint/2010/main" val="191002535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8"/>
          <p:cNvSpPr>
            <a:spLocks noChangeArrowheads="1"/>
          </p:cNvSpPr>
          <p:nvPr userDrawn="1"/>
        </p:nvSpPr>
        <p:spPr bwMode="auto">
          <a:xfrm rot="16200000">
            <a:off x="2666999" y="-2666997"/>
            <a:ext cx="6857997" cy="12191997"/>
          </a:xfrm>
          <a:prstGeom prst="rect">
            <a:avLst/>
          </a:prstGeom>
          <a:solidFill>
            <a:schemeClr val="bg1">
              <a:alpha val="80000"/>
            </a:schemeClr>
          </a:solidFill>
          <a:ln>
            <a:noFill/>
          </a:ln>
          <a:extLst/>
        </p:spPr>
        <p:txBody>
          <a:bodyPr/>
          <a:lstStyle/>
          <a:p>
            <a:pPr algn="ctr"/>
            <a:r>
              <a:rPr lang="en-US" sz="2400" dirty="0">
                <a:latin typeface="Arial"/>
                <a:ea typeface="Arial"/>
                <a:cs typeface="Arial"/>
              </a:rPr>
              <a:t>    </a:t>
            </a:r>
          </a:p>
        </p:txBody>
      </p:sp>
      <p:sp>
        <p:nvSpPr>
          <p:cNvPr id="4" name="Title 3"/>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7" name="Text Placeholder 7"/>
          <p:cNvSpPr>
            <a:spLocks noGrp="1"/>
          </p:cNvSpPr>
          <p:nvPr>
            <p:ph type="body" sz="quarter" idx="11"/>
          </p:nvPr>
        </p:nvSpPr>
        <p:spPr>
          <a:xfrm>
            <a:off x="609598" y="1466848"/>
            <a:ext cx="10972801" cy="4572003"/>
          </a:xfrm>
        </p:spPr>
        <p:txBody>
          <a:bodyPr/>
          <a:lstStyle>
            <a:lvl1pPr>
              <a:defRPr sz="3200">
                <a:solidFill>
                  <a:schemeClr val="bg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4B74E62E-53C6-B04C-99FF-B0E2895BAEDD}"/>
              </a:ext>
            </a:extLst>
          </p:cNvPr>
          <p:cNvSpPr>
            <a:spLocks noGrp="1"/>
          </p:cNvSpPr>
          <p:nvPr>
            <p:ph type="ftr" sz="quarter" idx="12"/>
          </p:nvPr>
        </p:nvSpPr>
        <p:spPr/>
        <p:txBody>
          <a:bodyPr/>
          <a:lstStyle/>
          <a:p>
            <a:r>
              <a:rPr lang="en-US"/>
              <a:t>IBM Confidential</a:t>
            </a:r>
            <a:endParaRPr lang="en-US" dirty="0"/>
          </a:p>
        </p:txBody>
      </p:sp>
    </p:spTree>
    <p:extLst>
      <p:ext uri="{BB962C8B-B14F-4D97-AF65-F5344CB8AC3E}">
        <p14:creationId xmlns:p14="http://schemas.microsoft.com/office/powerpoint/2010/main" val="314162083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91749" y="6254327"/>
            <a:ext cx="695452" cy="281940"/>
          </a:xfrm>
          <a:prstGeom prst="rect">
            <a:avLst/>
          </a:prstGeom>
        </p:spPr>
      </p:pic>
    </p:spTree>
    <p:extLst>
      <p:ext uri="{BB962C8B-B14F-4D97-AF65-F5344CB8AC3E}">
        <p14:creationId xmlns:p14="http://schemas.microsoft.com/office/powerpoint/2010/main" val="4804505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7497923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668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377123175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91206614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3358336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82880" y="121920"/>
            <a:ext cx="11704229" cy="5872480"/>
          </a:xfrm>
        </p:spPr>
        <p:txBody>
          <a:bodyPr/>
          <a:lstStyle>
            <a:lvl1pPr>
              <a:defRPr sz="128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1869294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7416712"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7345644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96208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3426883"/>
            <a:ext cx="6096000" cy="3431116"/>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3216097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01"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513022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80416" y="1621536"/>
            <a:ext cx="5522976" cy="4372864"/>
          </a:xfrm>
        </p:spPr>
        <p:txBody>
          <a:bodyPr/>
          <a:lstStyle>
            <a:lvl1pPr>
              <a:defRPr sz="3200"/>
            </a:lvl1pPr>
          </a:lstStyle>
          <a:p>
            <a:pPr lvl="0"/>
            <a:r>
              <a:rPr lang="en-US" dirty="0"/>
              <a:t>Click to edit Master text styles</a:t>
            </a:r>
          </a:p>
        </p:txBody>
      </p:sp>
    </p:spTree>
    <p:extLst>
      <p:ext uri="{BB962C8B-B14F-4D97-AF65-F5344CB8AC3E}">
        <p14:creationId xmlns:p14="http://schemas.microsoft.com/office/powerpoint/2010/main" val="381709173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6388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9436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125094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483940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9436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756354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tle, text (dark background)">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b="0" i="0" dirty="0">
              <a:solidFill>
                <a:srgbClr val="FFFFFF"/>
              </a:solidFill>
              <a:latin typeface="IBM Plex Sans" panose="020B0503050000000000" pitchFamily="34" charset="77"/>
              <a:cs typeface="Arial"/>
            </a:endParaRPr>
          </a:p>
        </p:txBody>
      </p:sp>
      <p:sp>
        <p:nvSpPr>
          <p:cNvPr id="2" name="Title 1"/>
          <p:cNvSpPr>
            <a:spLocks noGrp="1"/>
          </p:cNvSpPr>
          <p:nvPr>
            <p:ph type="title"/>
          </p:nvPr>
        </p:nvSpPr>
        <p:spPr>
          <a:xfrm>
            <a:off x="280416" y="268224"/>
            <a:ext cx="5522885"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249161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4153655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2641523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160835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p:cNvSpPr>
            <a:spLocks noGrp="1"/>
          </p:cNvSpPr>
          <p:nvPr>
            <p:ph sz="quarter" idx="17"/>
          </p:nvPr>
        </p:nvSpPr>
        <p:spPr>
          <a:xfrm>
            <a:off x="6096000" y="0"/>
            <a:ext cx="3048000" cy="3429000"/>
          </a:xfrm>
          <a:solidFill>
            <a:srgbClr val="054ADA"/>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928814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Subtitle copy">
  <p:cSld name="Title &amp; Subtitle copy">
    <p:spTree>
      <p:nvGrpSpPr>
        <p:cNvPr id="1" name="Shape 260"/>
        <p:cNvGrpSpPr/>
        <p:nvPr/>
      </p:nvGrpSpPr>
      <p:grpSpPr>
        <a:xfrm>
          <a:off x="0" y="0"/>
          <a:ext cx="0" cy="0"/>
          <a:chOff x="0" y="0"/>
          <a:chExt cx="0" cy="0"/>
        </a:xfrm>
      </p:grpSpPr>
      <p:sp>
        <p:nvSpPr>
          <p:cNvPr id="262" name="Google Shape;262;p36"/>
          <p:cNvSpPr txBox="1">
            <a:spLocks noGrp="1"/>
          </p:cNvSpPr>
          <p:nvPr>
            <p:ph type="title"/>
          </p:nvPr>
        </p:nvSpPr>
        <p:spPr>
          <a:xfrm>
            <a:off x="889000" y="1149350"/>
            <a:ext cx="10414050" cy="23241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1pPr>
            <a:lvl2pPr marL="0" marR="0" lvl="1" indent="11430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2pPr>
            <a:lvl3pPr marL="0" marR="0" lvl="2" indent="22860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3pPr>
            <a:lvl4pPr marL="0" marR="0" lvl="3" indent="34290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4pPr>
            <a:lvl5pPr marL="0" marR="0" lvl="4" indent="45720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5pPr>
            <a:lvl6pPr marL="0" marR="0" lvl="5" indent="57150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6pPr>
            <a:lvl7pPr marL="0" marR="0" lvl="6" indent="68580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7pPr>
            <a:lvl8pPr marL="0" marR="0" lvl="7" indent="80010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8pPr>
            <a:lvl9pPr marL="0" marR="0" lvl="8" indent="914400" algn="ctr" rtl="0">
              <a:lnSpc>
                <a:spcPct val="100000"/>
              </a:lnSpc>
              <a:spcBef>
                <a:spcPts val="0"/>
              </a:spcBef>
              <a:spcAft>
                <a:spcPts val="0"/>
              </a:spcAft>
              <a:buClr>
                <a:srgbClr val="000000"/>
              </a:buClr>
              <a:buSzPts val="14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3" name="Google Shape;263;p36"/>
          <p:cNvSpPr txBox="1">
            <a:spLocks noGrp="1"/>
          </p:cNvSpPr>
          <p:nvPr>
            <p:ph type="body" idx="1"/>
          </p:nvPr>
        </p:nvSpPr>
        <p:spPr>
          <a:xfrm>
            <a:off x="889000" y="3536950"/>
            <a:ext cx="10414050" cy="793800"/>
          </a:xfrm>
          <a:prstGeom prst="rect">
            <a:avLst/>
          </a:prstGeom>
          <a:noFill/>
          <a:ln>
            <a:noFill/>
          </a:ln>
        </p:spPr>
        <p:txBody>
          <a:bodyPr spcFirstLastPara="1" wrap="square" lIns="91425" tIns="91425" rIns="91425" bIns="91425" anchor="t" anchorCtr="0"/>
          <a:lstStyle>
            <a:lvl1pPr marL="228600" marR="0" lvl="0" indent="-114300" algn="ctr" rtl="0">
              <a:lnSpc>
                <a:spcPct val="100000"/>
              </a:lnSpc>
              <a:spcBef>
                <a:spcPts val="0"/>
              </a:spcBef>
              <a:spcAft>
                <a:spcPts val="0"/>
              </a:spcAft>
              <a:buClr>
                <a:srgbClr val="000000"/>
              </a:buClr>
              <a:buSzPts val="39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1pPr>
            <a:lvl2pPr marL="457200" marR="0" lvl="1" indent="-114300" algn="ctr" rtl="0">
              <a:lnSpc>
                <a:spcPct val="100000"/>
              </a:lnSpc>
              <a:spcBef>
                <a:spcPts val="0"/>
              </a:spcBef>
              <a:spcAft>
                <a:spcPts val="0"/>
              </a:spcAft>
              <a:buClr>
                <a:srgbClr val="000000"/>
              </a:buClr>
              <a:buSzPts val="39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2pPr>
            <a:lvl3pPr marL="685800" marR="0" lvl="2" indent="-114300" algn="ctr" rtl="0">
              <a:lnSpc>
                <a:spcPct val="100000"/>
              </a:lnSpc>
              <a:spcBef>
                <a:spcPts val="0"/>
              </a:spcBef>
              <a:spcAft>
                <a:spcPts val="0"/>
              </a:spcAft>
              <a:buClr>
                <a:srgbClr val="000000"/>
              </a:buClr>
              <a:buSzPts val="39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3pPr>
            <a:lvl4pPr marL="914400" marR="0" lvl="3" indent="-114300" algn="ctr" rtl="0">
              <a:lnSpc>
                <a:spcPct val="100000"/>
              </a:lnSpc>
              <a:spcBef>
                <a:spcPts val="0"/>
              </a:spcBef>
              <a:spcAft>
                <a:spcPts val="0"/>
              </a:spcAft>
              <a:buClr>
                <a:srgbClr val="000000"/>
              </a:buClr>
              <a:buSzPts val="39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4pPr>
            <a:lvl5pPr marL="1143000" marR="0" lvl="4" indent="-114300" algn="ctr" rtl="0">
              <a:lnSpc>
                <a:spcPct val="100000"/>
              </a:lnSpc>
              <a:spcBef>
                <a:spcPts val="0"/>
              </a:spcBef>
              <a:spcAft>
                <a:spcPts val="0"/>
              </a:spcAft>
              <a:buClr>
                <a:srgbClr val="000000"/>
              </a:buClr>
              <a:buSzPts val="3900"/>
              <a:buFont typeface="Helvetica Neue Light"/>
              <a:buNone/>
              <a:defRPr sz="2200" b="0" i="0" u="none" strike="noStrike" cap="none">
                <a:solidFill>
                  <a:srgbClr val="000000"/>
                </a:solidFill>
                <a:latin typeface="Helvetica Neue Light"/>
                <a:ea typeface="Helvetica Neue Light"/>
                <a:cs typeface="Helvetica Neue Light"/>
                <a:sym typeface="Helvetica Neue Light"/>
              </a:defRPr>
            </a:lvl5pPr>
            <a:lvl6pPr marL="1371600" marR="0" lvl="5"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6pPr>
            <a:lvl7pPr marL="1600200" marR="0" lvl="6"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7pPr>
            <a:lvl8pPr marL="1828800" marR="0" lvl="7"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8pPr>
            <a:lvl9pPr marL="2057400" marR="0" lvl="8" indent="-238125" algn="l" rtl="0">
              <a:lnSpc>
                <a:spcPct val="100000"/>
              </a:lnSpc>
              <a:spcBef>
                <a:spcPts val="2950"/>
              </a:spcBef>
              <a:spcAft>
                <a:spcPts val="0"/>
              </a:spcAft>
              <a:buClr>
                <a:srgbClr val="000000"/>
              </a:buClr>
              <a:buSzPts val="3900"/>
              <a:buFont typeface="Helvetica Neue Light"/>
              <a:buChar char="•"/>
              <a:defRPr sz="2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4" name="Google Shape;264;p36"/>
          <p:cNvSpPr txBox="1">
            <a:spLocks noGrp="1"/>
          </p:cNvSpPr>
          <p:nvPr>
            <p:ph type="sldNum" idx="12"/>
          </p:nvPr>
        </p:nvSpPr>
        <p:spPr>
          <a:xfrm>
            <a:off x="5979516" y="6540500"/>
            <a:ext cx="226650" cy="234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70969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9144000" y="3426883"/>
            <a:ext cx="3048000" cy="3431117"/>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3048001" y="3426883"/>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3426883"/>
            <a:ext cx="3048000" cy="3431116"/>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12192000" cy="3425951"/>
          </a:xfrm>
          <a:solidFill>
            <a:schemeClr val="tx2"/>
          </a:solidFill>
        </p:spPr>
        <p:txBody>
          <a:bodyPr lIns="182880" tIns="164592" rIns="228600" bIns="228600"/>
          <a:lstStyle>
            <a:lvl1pPr>
              <a:defRPr sz="64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9471851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3426883"/>
            <a:ext cx="6096000" cy="3431116"/>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7089714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3426883"/>
            <a:ext cx="3048000" cy="3431117"/>
          </a:xfrm>
          <a:solidFill>
            <a:srgbClr val="418C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9144000" y="3426883"/>
            <a:ext cx="3048000" cy="3431117"/>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3048001" y="3426883"/>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3426883"/>
            <a:ext cx="3048000" cy="3431116"/>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12192000" cy="3425951"/>
          </a:xfrm>
          <a:solidFill>
            <a:schemeClr val="accent2"/>
          </a:solidFill>
        </p:spPr>
        <p:txBody>
          <a:bodyPr lIns="182880" tIns="164592" rIns="228600" bIns="228600"/>
          <a:lstStyle>
            <a:lvl1pPr>
              <a:defRPr sz="64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0674218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701800"/>
            <a:ext cx="12192000" cy="51562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12192000" cy="1701800"/>
          </a:xfrm>
          <a:solidFill>
            <a:schemeClr val="accent2"/>
          </a:solidFill>
        </p:spPr>
        <p:txBody>
          <a:bodyPr lIns="210312" tIns="201168" rIns="228600" bIns="228600"/>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4204829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12192000" cy="6864096"/>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3441701"/>
            <a:ext cx="3048000" cy="3416300"/>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0" y="3429000"/>
            <a:ext cx="3425952" cy="3429000"/>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5579880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3048000" cy="6864096"/>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6096000" y="0"/>
            <a:ext cx="3048000" cy="6864096"/>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9144000" y="0"/>
            <a:ext cx="3048000" cy="6864096"/>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5855673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3352800" y="1658112"/>
            <a:ext cx="8534400"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935078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03721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553265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6364224" y="1621536"/>
            <a:ext cx="5522976" cy="4372864"/>
          </a:xfrm>
        </p:spPr>
        <p:txBody>
          <a:bodyPr/>
          <a:lstStyle>
            <a:lvl1pPr>
              <a:defRPr sz="3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205222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3340608" y="268224"/>
            <a:ext cx="8546501" cy="5726176"/>
          </a:xfrm>
        </p:spPr>
        <p:txBody>
          <a:bodyPr lIns="0" tIns="0" rIns="91440" bIns="91440"/>
          <a:lstStyle/>
          <a:p>
            <a:r>
              <a:rPr lang="en-US" dirty="0"/>
              <a:t>Click icon to add table</a:t>
            </a:r>
          </a:p>
        </p:txBody>
      </p:sp>
    </p:spTree>
    <p:extLst>
      <p:ext uri="{BB962C8B-B14F-4D97-AF65-F5344CB8AC3E}">
        <p14:creationId xmlns:p14="http://schemas.microsoft.com/office/powerpoint/2010/main" val="5700453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701800"/>
            <a:ext cx="12192000" cy="51562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12192000" cy="1701800"/>
          </a:xfrm>
          <a:solidFill>
            <a:schemeClr val="tx2"/>
          </a:solidFill>
        </p:spPr>
        <p:txBody>
          <a:bodyPr lIns="210312" tIns="201168" rIns="228600" bIns="228600"/>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2319048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2787640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12821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82496"/>
            <a:ext cx="5498592" cy="4311904"/>
          </a:xfrm>
        </p:spPr>
        <p:txBody>
          <a:bodyPr/>
          <a:lstStyle>
            <a:lvl1pPr>
              <a:spcBef>
                <a:spcPts val="0"/>
              </a:spcBef>
              <a:defRPr sz="1333"/>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p:txBody>
      </p:sp>
    </p:spTree>
    <p:extLst>
      <p:ext uri="{BB962C8B-B14F-4D97-AF65-F5344CB8AC3E}">
        <p14:creationId xmlns:p14="http://schemas.microsoft.com/office/powerpoint/2010/main" val="57965698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4604" y="3078270"/>
            <a:ext cx="1722792" cy="701463"/>
          </a:xfrm>
          <a:prstGeom prst="rect">
            <a:avLst/>
          </a:prstGeom>
        </p:spPr>
      </p:pic>
    </p:spTree>
    <p:extLst>
      <p:ext uri="{BB962C8B-B14F-4D97-AF65-F5344CB8AC3E}">
        <p14:creationId xmlns:p14="http://schemas.microsoft.com/office/powerpoint/2010/main" val="403045307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Divider 2 (with page contents)">
    <p:spTree>
      <p:nvGrpSpPr>
        <p:cNvPr id="1" name=""/>
        <p:cNvGrpSpPr/>
        <p:nvPr/>
      </p:nvGrpSpPr>
      <p:grpSpPr>
        <a:xfrm>
          <a:off x="0" y="0"/>
          <a:ext cx="0" cy="0"/>
          <a:chOff x="0" y="0"/>
          <a:chExt cx="0" cy="0"/>
        </a:xfrm>
      </p:grpSpPr>
      <p:sp>
        <p:nvSpPr>
          <p:cNvPr id="67" name="Title 1"/>
          <p:cNvSpPr txBox="1">
            <a:spLocks noGrp="1"/>
          </p:cNvSpPr>
          <p:nvPr>
            <p:ph type="body" sz="quarter" idx="13"/>
          </p:nvPr>
        </p:nvSpPr>
        <p:spPr>
          <a:xfrm>
            <a:off x="291555" y="409517"/>
            <a:ext cx="11608893" cy="752579"/>
          </a:xfrm>
          <a:prstGeom prst="rect">
            <a:avLst/>
          </a:prstGeom>
        </p:spPr>
        <p:txBody>
          <a:bodyPr>
            <a:normAutofit/>
          </a:bodyPr>
          <a:lstStyle>
            <a:lvl1pPr>
              <a:lnSpc>
                <a:spcPct val="90000"/>
              </a:lnSpc>
              <a:spcBef>
                <a:spcPts val="0"/>
              </a:spcBef>
              <a:defRPr sz="4267"/>
            </a:lvl1pPr>
          </a:lstStyle>
          <a:p>
            <a:r>
              <a:t>Header	</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792827"/>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CF5B29-6D80-1745-A95F-AA4009AEDF2A}"/>
              </a:ext>
            </a:extLst>
          </p:cNvPr>
          <p:cNvSpPr>
            <a:spLocks noGrp="1"/>
          </p:cNvSpPr>
          <p:nvPr>
            <p:ph type="dt" sz="half" idx="10"/>
          </p:nvPr>
        </p:nvSpPr>
        <p:spPr/>
        <p:txBody>
          <a:bodyPr/>
          <a:lstStyle/>
          <a:p>
            <a:fld id="{E11F5763-FA40-8742-BAE7-2D3721527138}" type="datetimeFigureOut">
              <a:rPr lang="en-US" smtClean="0"/>
              <a:t>4/11/19</a:t>
            </a:fld>
            <a:endParaRPr lang="en-US"/>
          </a:p>
        </p:txBody>
      </p:sp>
      <p:sp>
        <p:nvSpPr>
          <p:cNvPr id="3" name="Footer Placeholder 2">
            <a:extLst>
              <a:ext uri="{FF2B5EF4-FFF2-40B4-BE49-F238E27FC236}">
                <a16:creationId xmlns:a16="http://schemas.microsoft.com/office/drawing/2014/main" id="{B2C961C4-1FB2-134D-BBAB-6C28142029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3AF79A-BAC7-6046-864C-5C8F62C34B77}"/>
              </a:ext>
            </a:extLst>
          </p:cNvPr>
          <p:cNvSpPr>
            <a:spLocks noGrp="1"/>
          </p:cNvSpPr>
          <p:nvPr>
            <p:ph type="sldNum" sz="quarter" idx="12"/>
          </p:nvPr>
        </p:nvSpPr>
        <p:spPr/>
        <p:txBody>
          <a:bodyPr/>
          <a:lstStyle/>
          <a:p>
            <a:fld id="{8857E510-C6EA-534A-B3F9-FD23F8537D56}" type="slidenum">
              <a:rPr lang="en-US" smtClean="0"/>
              <a:t>‹#›</a:t>
            </a:fld>
            <a:endParaRPr lang="en-US"/>
          </a:p>
        </p:txBody>
      </p:sp>
    </p:spTree>
    <p:extLst>
      <p:ext uri="{BB962C8B-B14F-4D97-AF65-F5344CB8AC3E}">
        <p14:creationId xmlns:p14="http://schemas.microsoft.com/office/powerpoint/2010/main" val="391090590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4CFBD-4EAA-0747-B015-784A58C817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93040D-ED9B-F440-AAB3-BFB8320FEB40}"/>
              </a:ext>
            </a:extLst>
          </p:cNvPr>
          <p:cNvSpPr>
            <a:spLocks noGrp="1"/>
          </p:cNvSpPr>
          <p:nvPr>
            <p:ph type="dt" sz="half" idx="10"/>
          </p:nvPr>
        </p:nvSpPr>
        <p:spPr/>
        <p:txBody>
          <a:bodyPr/>
          <a:lstStyle/>
          <a:p>
            <a:fld id="{E11F5763-FA40-8742-BAE7-2D3721527138}" type="datetimeFigureOut">
              <a:rPr lang="en-US" smtClean="0"/>
              <a:t>4/11/19</a:t>
            </a:fld>
            <a:endParaRPr lang="en-US"/>
          </a:p>
        </p:txBody>
      </p:sp>
      <p:sp>
        <p:nvSpPr>
          <p:cNvPr id="4" name="Footer Placeholder 3">
            <a:extLst>
              <a:ext uri="{FF2B5EF4-FFF2-40B4-BE49-F238E27FC236}">
                <a16:creationId xmlns:a16="http://schemas.microsoft.com/office/drawing/2014/main" id="{97E518DA-3439-8B44-AE09-249C366668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723F1C-51A2-9043-84D1-8433BF0B44CB}"/>
              </a:ext>
            </a:extLst>
          </p:cNvPr>
          <p:cNvSpPr>
            <a:spLocks noGrp="1"/>
          </p:cNvSpPr>
          <p:nvPr>
            <p:ph type="sldNum" sz="quarter" idx="12"/>
          </p:nvPr>
        </p:nvSpPr>
        <p:spPr/>
        <p:txBody>
          <a:bodyPr/>
          <a:lstStyle/>
          <a:p>
            <a:fld id="{8857E510-C6EA-534A-B3F9-FD23F8537D56}" type="slidenum">
              <a:rPr lang="en-US" smtClean="0"/>
              <a:t>‹#›</a:t>
            </a:fld>
            <a:endParaRPr lang="en-US"/>
          </a:p>
        </p:txBody>
      </p:sp>
    </p:spTree>
    <p:extLst>
      <p:ext uri="{BB962C8B-B14F-4D97-AF65-F5344CB8AC3E}">
        <p14:creationId xmlns:p14="http://schemas.microsoft.com/office/powerpoint/2010/main" val="404316375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Default Content Layout 2">
    <p:bg>
      <p:bgPr>
        <a:solidFill>
          <a:schemeClr val="bg1"/>
        </a:solidFill>
        <a:effectLst/>
      </p:bgPr>
    </p:bg>
    <p:spTree>
      <p:nvGrpSpPr>
        <p:cNvPr id="1" name=""/>
        <p:cNvGrpSpPr/>
        <p:nvPr/>
      </p:nvGrpSpPr>
      <p:grpSpPr>
        <a:xfrm>
          <a:off x="0" y="0"/>
          <a:ext cx="0" cy="0"/>
          <a:chOff x="0" y="0"/>
          <a:chExt cx="0" cy="0"/>
        </a:xfrm>
      </p:grpSpPr>
      <p:sp>
        <p:nvSpPr>
          <p:cNvPr id="29" name="Picture Placeholder 19"/>
          <p:cNvSpPr>
            <a:spLocks noGrp="1"/>
          </p:cNvSpPr>
          <p:nvPr>
            <p:ph type="pic" sz="quarter" idx="11" hasCustomPrompt="1"/>
          </p:nvPr>
        </p:nvSpPr>
        <p:spPr>
          <a:xfrm>
            <a:off x="4453134" y="6544212"/>
            <a:ext cx="3439917" cy="189913"/>
          </a:xfrm>
          <a:prstGeom prst="rect">
            <a:avLst/>
          </a:prstGeom>
        </p:spPr>
        <p:txBody>
          <a:bodyPr vert="horz">
            <a:normAutofit/>
          </a:bodyPr>
          <a:lstStyle>
            <a:lvl1pPr marL="0" indent="0" algn="ctr">
              <a:buNone/>
              <a:defRPr lang="en-US" sz="800" b="0" i="0" baseline="0" dirty="0">
                <a:solidFill>
                  <a:schemeClr val="tx1"/>
                </a:solidFill>
                <a:latin typeface="IBM Plex Sans" panose="020B0503050000000000" pitchFamily="34" charset="77"/>
                <a:ea typeface="IBM Plex Sans" panose="020B0503050000000000" pitchFamily="34" charset="77"/>
                <a:cs typeface="Arial"/>
                <a:sym typeface="Avenir Medium"/>
              </a:defRPr>
            </a:lvl1pPr>
          </a:lstStyle>
          <a:p>
            <a:r>
              <a:rPr lang="en-US" dirty="0"/>
              <a:t>IBM Confidential </a:t>
            </a:r>
            <a:r>
              <a:rPr lang="de-DE" dirty="0"/>
              <a:t>© 2016</a:t>
            </a:r>
            <a:endParaRPr lang="en-US" dirty="0"/>
          </a:p>
        </p:txBody>
      </p:sp>
      <p:sp>
        <p:nvSpPr>
          <p:cNvPr id="47" name="Shape 281"/>
          <p:cNvSpPr txBox="1">
            <a:spLocks/>
          </p:cNvSpPr>
          <p:nvPr userDrawn="1"/>
        </p:nvSpPr>
        <p:spPr>
          <a:xfrm>
            <a:off x="11482529" y="374652"/>
            <a:ext cx="306174" cy="30867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r" defTabSz="825500">
              <a:lnSpc>
                <a:spcPts val="2600"/>
              </a:lnSpc>
              <a:defRPr sz="2200">
                <a:solidFill>
                  <a:srgbClr val="6B6B6E"/>
                </a:solidFill>
                <a:latin typeface="+mj-lt"/>
                <a:ea typeface="+mj-ea"/>
                <a:cs typeface="+mj-cs"/>
                <a:sym typeface="Avenir Medium"/>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a:defRPr sz="1800">
                <a:solidFill>
                  <a:srgbClr val="000000"/>
                </a:solidFill>
              </a:defRPr>
            </a:pPr>
            <a:fld id="{86CB4B4D-7CA3-9044-876B-883B54F8677D}" type="slidenum">
              <a:rPr lang="en-US" sz="1800" b="0" i="0" smtClean="0">
                <a:solidFill>
                  <a:srgbClr val="1B2F7C"/>
                </a:solidFill>
                <a:latin typeface="IBM Plex Sans" panose="020B0503050000000000" pitchFamily="34" charset="77"/>
                <a:ea typeface="Arial"/>
                <a:cs typeface="Arial"/>
              </a:rPr>
              <a:pPr>
                <a:defRPr sz="1800">
                  <a:solidFill>
                    <a:srgbClr val="000000"/>
                  </a:solidFill>
                </a:defRPr>
              </a:pPr>
              <a:t>‹#›</a:t>
            </a:fld>
            <a:endParaRPr lang="en-US" sz="1800" b="0" i="0" dirty="0">
              <a:solidFill>
                <a:srgbClr val="1B2F7C"/>
              </a:solidFill>
              <a:latin typeface="IBM Plex Sans" panose="020B0503050000000000" pitchFamily="34" charset="77"/>
              <a:ea typeface="Arial"/>
              <a:cs typeface="Arial"/>
            </a:endParaRPr>
          </a:p>
        </p:txBody>
      </p:sp>
      <p:sp>
        <p:nvSpPr>
          <p:cNvPr id="22" name="Text Placeholder 7"/>
          <p:cNvSpPr>
            <a:spLocks noGrp="1"/>
          </p:cNvSpPr>
          <p:nvPr>
            <p:ph type="body" sz="quarter" idx="16" hasCustomPrompt="1"/>
          </p:nvPr>
        </p:nvSpPr>
        <p:spPr>
          <a:xfrm>
            <a:off x="370084" y="596120"/>
            <a:ext cx="10398125" cy="718331"/>
          </a:xfrm>
          <a:prstGeom prst="rect">
            <a:avLst/>
          </a:prstGeom>
        </p:spPr>
        <p:txBody>
          <a:bodyPr vert="horz">
            <a:noAutofit/>
          </a:bodyPr>
          <a:lstStyle>
            <a:lvl1pPr marL="0" indent="0" algn="l">
              <a:buNone/>
              <a:defRPr lang="en-US" sz="2400" b="0" i="0" dirty="0" smtClean="0">
                <a:solidFill>
                  <a:srgbClr val="2D8DD7"/>
                </a:solidFill>
                <a:latin typeface="IBM Plex Sans" panose="020B0503050000000000" pitchFamily="34" charset="77"/>
                <a:ea typeface="IBM Plex Sans" panose="020B0503050000000000" pitchFamily="34" charset="77"/>
                <a:cs typeface="Arial"/>
                <a:sym typeface="Gill Sans"/>
              </a:defRPr>
            </a:lvl1pPr>
            <a:lvl2pPr algn="l">
              <a:defRPr lang="en-US" sz="1100" dirty="0" smtClean="0">
                <a:solidFill>
                  <a:srgbClr val="A9A9A9"/>
                </a:solidFill>
                <a:latin typeface="Arial"/>
                <a:ea typeface="+mn-ea"/>
                <a:cs typeface="Arial"/>
                <a:sym typeface="Gill Sans"/>
              </a:defRPr>
            </a:lvl2pPr>
            <a:lvl3pPr algn="l">
              <a:defRPr lang="en-US" sz="1100" dirty="0" smtClean="0">
                <a:solidFill>
                  <a:srgbClr val="A9A9A9"/>
                </a:solidFill>
                <a:latin typeface="Arial"/>
                <a:ea typeface="+mn-ea"/>
                <a:cs typeface="Arial"/>
                <a:sym typeface="Gill Sans"/>
              </a:defRPr>
            </a:lvl3pPr>
            <a:lvl4pPr algn="l">
              <a:defRPr lang="en-US" sz="1100" dirty="0" smtClean="0">
                <a:solidFill>
                  <a:srgbClr val="A9A9A9"/>
                </a:solidFill>
                <a:latin typeface="Arial"/>
                <a:ea typeface="+mn-ea"/>
                <a:cs typeface="Arial"/>
                <a:sym typeface="Gill Sans"/>
              </a:defRPr>
            </a:lvl4pPr>
            <a:lvl5pPr algn="l">
              <a:defRPr lang="en-US" sz="1100" dirty="0" smtClean="0">
                <a:solidFill>
                  <a:srgbClr val="A9A9A9"/>
                </a:solidFill>
                <a:latin typeface="Arial"/>
                <a:ea typeface="+mn-ea"/>
                <a:cs typeface="Arial"/>
                <a:sym typeface="Gill Sans"/>
              </a:defRPr>
            </a:lvl5pPr>
          </a:lstStyle>
          <a:p>
            <a:pPr lvl="0"/>
            <a:r>
              <a:rPr lang="en-US" dirty="0"/>
              <a:t>Click to Edit Headline</a:t>
            </a:r>
          </a:p>
        </p:txBody>
      </p:sp>
      <p:sp>
        <p:nvSpPr>
          <p:cNvPr id="23" name="Text Placeholder 7"/>
          <p:cNvSpPr>
            <a:spLocks noGrp="1"/>
          </p:cNvSpPr>
          <p:nvPr>
            <p:ph type="body" sz="quarter" idx="19" hasCustomPrompt="1"/>
          </p:nvPr>
        </p:nvSpPr>
        <p:spPr>
          <a:xfrm>
            <a:off x="596480" y="1705339"/>
            <a:ext cx="10398125" cy="4512668"/>
          </a:xfrm>
          <a:prstGeom prst="rect">
            <a:avLst/>
          </a:prstGeom>
        </p:spPr>
        <p:txBody>
          <a:bodyPr vert="horz">
            <a:noAutofit/>
          </a:bodyPr>
          <a:lstStyle>
            <a:lvl1pPr marL="0" indent="0" algn="l">
              <a:buNone/>
              <a:defRPr lang="en-US" sz="2000" b="0" i="0" dirty="0" smtClean="0">
                <a:solidFill>
                  <a:srgbClr val="6B6B6E"/>
                </a:solidFill>
                <a:latin typeface="IBM Plex Sans" panose="020B0503050000000000" pitchFamily="34" charset="77"/>
                <a:ea typeface="IBM Plex Sans" panose="020B0503050000000000" pitchFamily="34" charset="77"/>
                <a:cs typeface="Arial"/>
                <a:sym typeface="Gill Sans"/>
              </a:defRPr>
            </a:lvl1pPr>
            <a:lvl2pPr algn="l">
              <a:defRPr lang="en-US" sz="1100" dirty="0" smtClean="0">
                <a:solidFill>
                  <a:srgbClr val="A9A9A9"/>
                </a:solidFill>
                <a:latin typeface="Arial"/>
                <a:ea typeface="+mn-ea"/>
                <a:cs typeface="Arial"/>
                <a:sym typeface="Gill Sans"/>
              </a:defRPr>
            </a:lvl2pPr>
            <a:lvl3pPr algn="l">
              <a:defRPr lang="en-US" sz="1100" dirty="0" smtClean="0">
                <a:solidFill>
                  <a:srgbClr val="A9A9A9"/>
                </a:solidFill>
                <a:latin typeface="Arial"/>
                <a:ea typeface="+mn-ea"/>
                <a:cs typeface="Arial"/>
                <a:sym typeface="Gill Sans"/>
              </a:defRPr>
            </a:lvl3pPr>
            <a:lvl4pPr algn="l">
              <a:defRPr lang="en-US" sz="1100" dirty="0" smtClean="0">
                <a:solidFill>
                  <a:srgbClr val="A9A9A9"/>
                </a:solidFill>
                <a:latin typeface="Arial"/>
                <a:ea typeface="+mn-ea"/>
                <a:cs typeface="Arial"/>
                <a:sym typeface="Gill Sans"/>
              </a:defRPr>
            </a:lvl4pPr>
            <a:lvl5pPr algn="l">
              <a:defRPr lang="en-US" sz="1100" dirty="0" smtClean="0">
                <a:solidFill>
                  <a:srgbClr val="A9A9A9"/>
                </a:solidFill>
                <a:latin typeface="Arial"/>
                <a:ea typeface="+mn-ea"/>
                <a:cs typeface="Arial"/>
                <a:sym typeface="Gill Sans"/>
              </a:defRPr>
            </a:lvl5pPr>
          </a:lstStyle>
          <a:p>
            <a:pPr lvl="0"/>
            <a:r>
              <a:rPr lang="en-US" dirty="0"/>
              <a:t>Click to Edit Text</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1141" y="117939"/>
            <a:ext cx="2090385" cy="513428"/>
          </a:xfrm>
          <a:prstGeom prst="rect">
            <a:avLst/>
          </a:prstGeom>
        </p:spPr>
      </p:pic>
    </p:spTree>
    <p:extLst>
      <p:ext uri="{BB962C8B-B14F-4D97-AF65-F5344CB8AC3E}">
        <p14:creationId xmlns:p14="http://schemas.microsoft.com/office/powerpoint/2010/main" val="290379786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17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Footer Placeholder 3"/>
          <p:cNvSpPr>
            <a:spLocks noGrp="1"/>
          </p:cNvSpPr>
          <p:nvPr>
            <p:ph type="ftr" sz="quarter" idx="11"/>
          </p:nvPr>
        </p:nvSpPr>
        <p:spPr>
          <a:xfrm>
            <a:off x="2264298" y="6459079"/>
            <a:ext cx="7513660" cy="234951"/>
          </a:xfrm>
          <a:prstGeom prst="rect">
            <a:avLst/>
          </a:prstGeom>
        </p:spPr>
        <p:txBody>
          <a:bodyPr/>
          <a:lstStyle>
            <a:lvl1pPr>
              <a:defRPr sz="1467" b="0" i="0">
                <a:latin typeface="Helvetica Neue Thin" charset="0"/>
                <a:ea typeface="Helvetica Neue Thin" charset="0"/>
                <a:cs typeface="Helvetica Neue Thin" charset="0"/>
              </a:defRPr>
            </a:lvl1pPr>
          </a:lstStyle>
          <a:p>
            <a:r>
              <a:rPr lang="en-US" dirty="0">
                <a:solidFill>
                  <a:srgbClr val="545454">
                    <a:tint val="75000"/>
                  </a:srgbClr>
                </a:solidFill>
              </a:rPr>
              <a:t>©2017 The Weather Company an IBM Business  Confidential </a:t>
            </a:r>
          </a:p>
        </p:txBody>
      </p:sp>
    </p:spTree>
    <p:extLst>
      <p:ext uri="{BB962C8B-B14F-4D97-AF65-F5344CB8AC3E}">
        <p14:creationId xmlns:p14="http://schemas.microsoft.com/office/powerpoint/2010/main" val="247421359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Default Content layout 1">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28" hasCustomPrompt="1"/>
          </p:nvPr>
        </p:nvSpPr>
        <p:spPr>
          <a:xfrm>
            <a:off x="4048262" y="1208227"/>
            <a:ext cx="7919943" cy="4797623"/>
          </a:xfrm>
          <a:prstGeom prst="rect">
            <a:avLst/>
          </a:prstGeom>
        </p:spPr>
        <p:txBody>
          <a:bodyPr vert="horz"/>
          <a:lstStyle>
            <a:lvl1pPr marL="0" indent="0" algn="l">
              <a:buNone/>
              <a:defRPr sz="1600" b="0" i="0">
                <a:solidFill>
                  <a:schemeClr val="tx1">
                    <a:lumMod val="50000"/>
                    <a:lumOff val="50000"/>
                  </a:schemeClr>
                </a:solidFill>
                <a:latin typeface="IBM Plex Sans" panose="020B0503050000000000" pitchFamily="34" charset="77"/>
                <a:ea typeface="IBM Plex Sans" panose="020B0503050000000000" pitchFamily="34" charset="77"/>
                <a:cs typeface="Arial"/>
              </a:defRPr>
            </a:lvl1pPr>
          </a:lstStyle>
          <a:p>
            <a:r>
              <a:rPr lang="en-US" dirty="0"/>
              <a:t>Click to Insert the Picture</a:t>
            </a:r>
          </a:p>
        </p:txBody>
      </p:sp>
      <p:sp>
        <p:nvSpPr>
          <p:cNvPr id="30" name="Text Placeholder 7"/>
          <p:cNvSpPr>
            <a:spLocks noGrp="1"/>
          </p:cNvSpPr>
          <p:nvPr>
            <p:ph type="body" sz="quarter" idx="16" hasCustomPrompt="1"/>
          </p:nvPr>
        </p:nvSpPr>
        <p:spPr>
          <a:xfrm>
            <a:off x="374019" y="1212487"/>
            <a:ext cx="3375740" cy="519979"/>
          </a:xfrm>
          <a:prstGeom prst="rect">
            <a:avLst/>
          </a:prstGeom>
        </p:spPr>
        <p:txBody>
          <a:bodyPr vert="horz">
            <a:normAutofit/>
          </a:bodyPr>
          <a:lstStyle>
            <a:lvl1pPr marL="0" indent="0" algn="l">
              <a:buNone/>
              <a:defRPr lang="en-US" sz="2000" b="0" i="0" dirty="0" smtClean="0">
                <a:solidFill>
                  <a:srgbClr val="2D8DD7"/>
                </a:solidFill>
                <a:latin typeface="IBM Plex Sans" panose="020B0503050000000000" pitchFamily="34" charset="77"/>
                <a:ea typeface="IBM Plex Sans" panose="020B0503050000000000" pitchFamily="34" charset="77"/>
                <a:cs typeface="Arial"/>
                <a:sym typeface="Gill Sans"/>
              </a:defRPr>
            </a:lvl1pPr>
            <a:lvl2pPr algn="l">
              <a:defRPr lang="en-US" sz="1100" dirty="0" smtClean="0">
                <a:solidFill>
                  <a:srgbClr val="A9A9A9"/>
                </a:solidFill>
                <a:latin typeface="Arial"/>
                <a:ea typeface="+mn-ea"/>
                <a:cs typeface="Arial"/>
                <a:sym typeface="Gill Sans"/>
              </a:defRPr>
            </a:lvl2pPr>
            <a:lvl3pPr algn="l">
              <a:defRPr lang="en-US" sz="1100" dirty="0" smtClean="0">
                <a:solidFill>
                  <a:srgbClr val="A9A9A9"/>
                </a:solidFill>
                <a:latin typeface="Arial"/>
                <a:ea typeface="+mn-ea"/>
                <a:cs typeface="Arial"/>
                <a:sym typeface="Gill Sans"/>
              </a:defRPr>
            </a:lvl3pPr>
            <a:lvl4pPr algn="l">
              <a:defRPr lang="en-US" sz="1100" dirty="0" smtClean="0">
                <a:solidFill>
                  <a:srgbClr val="A9A9A9"/>
                </a:solidFill>
                <a:latin typeface="Arial"/>
                <a:ea typeface="+mn-ea"/>
                <a:cs typeface="Arial"/>
                <a:sym typeface="Gill Sans"/>
              </a:defRPr>
            </a:lvl4pPr>
            <a:lvl5pPr algn="l">
              <a:defRPr lang="en-US" sz="1100" dirty="0" smtClean="0">
                <a:solidFill>
                  <a:srgbClr val="A9A9A9"/>
                </a:solidFill>
                <a:latin typeface="Arial"/>
                <a:ea typeface="+mn-ea"/>
                <a:cs typeface="Arial"/>
                <a:sym typeface="Gill Sans"/>
              </a:defRPr>
            </a:lvl5pPr>
          </a:lstStyle>
          <a:p>
            <a:pPr lvl="0"/>
            <a:r>
              <a:rPr lang="en-US" dirty="0"/>
              <a:t>Click to Edit Headline</a:t>
            </a:r>
          </a:p>
        </p:txBody>
      </p:sp>
      <p:sp>
        <p:nvSpPr>
          <p:cNvPr id="24" name="Shape 281"/>
          <p:cNvSpPr txBox="1">
            <a:spLocks/>
          </p:cNvSpPr>
          <p:nvPr userDrawn="1"/>
        </p:nvSpPr>
        <p:spPr>
          <a:xfrm>
            <a:off x="11788653" y="374654"/>
            <a:ext cx="65" cy="30867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r" defTabSz="825500">
              <a:lnSpc>
                <a:spcPts val="2600"/>
              </a:lnSpc>
              <a:defRPr sz="2200">
                <a:solidFill>
                  <a:srgbClr val="6B6B6E"/>
                </a:solidFill>
                <a:latin typeface="+mj-lt"/>
                <a:ea typeface="+mj-ea"/>
                <a:cs typeface="+mj-cs"/>
                <a:sym typeface="Avenir Medium"/>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a:defRPr sz="1800">
                <a:solidFill>
                  <a:srgbClr val="000000"/>
                </a:solidFill>
              </a:defRPr>
            </a:pPr>
            <a:endParaRPr kumimoji="1" lang="en-US" sz="1800" b="0" i="0" dirty="0">
              <a:solidFill>
                <a:srgbClr val="1B2F7C"/>
              </a:solidFill>
              <a:latin typeface="IBM Plex Sans" panose="020B0503050000000000" pitchFamily="34" charset="77"/>
              <a:ea typeface="Arial"/>
              <a:cs typeface="Arial"/>
            </a:endParaRPr>
          </a:p>
        </p:txBody>
      </p:sp>
      <p:sp>
        <p:nvSpPr>
          <p:cNvPr id="15" name="Text Placeholder 16"/>
          <p:cNvSpPr>
            <a:spLocks noGrp="1"/>
          </p:cNvSpPr>
          <p:nvPr>
            <p:ph type="body" sz="quarter" idx="10" hasCustomPrompt="1"/>
          </p:nvPr>
        </p:nvSpPr>
        <p:spPr>
          <a:xfrm>
            <a:off x="370685" y="331415"/>
            <a:ext cx="2713831" cy="204788"/>
          </a:xfrm>
          <a:prstGeom prst="rect">
            <a:avLst/>
          </a:prstGeom>
        </p:spPr>
        <p:txBody>
          <a:bodyPr vert="horz">
            <a:noAutofit/>
          </a:bodyPr>
          <a:lstStyle>
            <a:lvl1pPr marL="0" indent="0" algn="l">
              <a:buNone/>
              <a:defRPr lang="en-US" sz="800" b="0" i="0" cap="all" dirty="0" smtClean="0">
                <a:solidFill>
                  <a:srgbClr val="1B2F7C"/>
                </a:solidFill>
                <a:latin typeface="IBM Plex Sans" panose="020B0503050000000000" pitchFamily="34" charset="77"/>
                <a:ea typeface="IBM Plex Sans" panose="020B0503050000000000" pitchFamily="34" charset="77"/>
                <a:cs typeface="Arial"/>
                <a:sym typeface="Avenir Black"/>
              </a:defRPr>
            </a:lvl1pPr>
          </a:lstStyle>
          <a:p>
            <a:pPr lvl="0"/>
            <a:r>
              <a:rPr lang="en-US" dirty="0"/>
              <a:t>CLICK TO EDIT SECTION TITLE</a:t>
            </a:r>
          </a:p>
        </p:txBody>
      </p:sp>
      <p:sp>
        <p:nvSpPr>
          <p:cNvPr id="4" name="Text Placeholder 3"/>
          <p:cNvSpPr>
            <a:spLocks noGrp="1"/>
          </p:cNvSpPr>
          <p:nvPr>
            <p:ph type="body" sz="quarter" idx="29" hasCustomPrompt="1"/>
          </p:nvPr>
        </p:nvSpPr>
        <p:spPr>
          <a:xfrm>
            <a:off x="370697" y="1771799"/>
            <a:ext cx="3379063" cy="4234160"/>
          </a:xfrm>
        </p:spPr>
        <p:txBody>
          <a:bodyPr/>
          <a:lstStyle>
            <a:lvl1pPr marL="0" indent="0">
              <a:buNone/>
              <a:defRPr baseline="0"/>
            </a:lvl1pPr>
          </a:lstStyle>
          <a:p>
            <a:pPr lvl="0"/>
            <a:r>
              <a:rPr lang="en-US" dirty="0"/>
              <a:t>Click to edit text</a:t>
            </a:r>
          </a:p>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6"/>
          <p:cNvSpPr>
            <a:spLocks noGrp="1"/>
          </p:cNvSpPr>
          <p:nvPr>
            <p:ph type="sldNum" sz="quarter" idx="12"/>
          </p:nvPr>
        </p:nvSpPr>
        <p:spPr>
          <a:xfrm>
            <a:off x="11379200" y="272535"/>
            <a:ext cx="1117600" cy="337067"/>
          </a:xfrm>
          <a:prstGeom prst="rect">
            <a:avLst/>
          </a:prstGeom>
        </p:spPr>
        <p:txBody>
          <a:bodyPr/>
          <a:lstStyle>
            <a:lvl1pPr>
              <a:defRPr sz="1800" b="0" i="0">
                <a:latin typeface="IBM Plex Sans" panose="020B0503050000000000" pitchFamily="34" charset="77"/>
                <a:ea typeface="IBM Plex Sans" panose="020B0503050000000000" pitchFamily="34" charset="77"/>
                <a:cs typeface="Arial" charset="0"/>
              </a:defRPr>
            </a:lvl1pPr>
          </a:lstStyle>
          <a:p>
            <a:fld id="{B4F16F7E-25F3-4CA7-B2F7-990B632D3D08}"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265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12192000" cy="6864096"/>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3441701"/>
            <a:ext cx="3048000" cy="3416300"/>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3" y="3429000"/>
            <a:ext cx="3425952" cy="3429000"/>
          </a:xfrm>
          <a:solidFill>
            <a:schemeClr val="tx2"/>
          </a:solidFill>
        </p:spPr>
        <p:txBody>
          <a:bodyPr lIns="219456" tIns="201168" rIns="228600" bIns="228600"/>
          <a:lstStyle>
            <a:lvl1pPr>
              <a:buClr>
                <a:schemeClr val="tx1"/>
              </a:buClr>
              <a:defRPr>
                <a:solidFill>
                  <a:schemeClr val="tx1"/>
                </a:solidFill>
              </a:defRPr>
            </a:lvl1pPr>
            <a:lvl2pPr>
              <a:buClr>
                <a:schemeClr val="tx1"/>
              </a:buClr>
              <a:defRPr sz="1333">
                <a:solidFill>
                  <a:schemeClr val="tx1"/>
                </a:solidFill>
              </a:defRPr>
            </a:lvl2pPr>
            <a:lvl3pPr>
              <a:buClr>
                <a:schemeClr val="tx1"/>
              </a:buClr>
              <a:defRPr sz="1333">
                <a:solidFill>
                  <a:schemeClr val="tx1"/>
                </a:solidFill>
              </a:defRPr>
            </a:lvl3pPr>
            <a:lvl4pPr>
              <a:buClr>
                <a:schemeClr val="tx1"/>
              </a:buClr>
              <a:defRPr sz="1333">
                <a:solidFill>
                  <a:schemeClr val="tx1"/>
                </a:solidFill>
              </a:defRPr>
            </a:lvl4pPr>
            <a:lvl5pPr>
              <a:buClr>
                <a:schemeClr val="tx1"/>
              </a:buClr>
              <a:defRPr sz="1333">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7470340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Zer Grid">
    <p:spTree>
      <p:nvGrpSpPr>
        <p:cNvPr id="1" name="Shape 495"/>
        <p:cNvGrpSpPr/>
        <p:nvPr/>
      </p:nvGrpSpPr>
      <p:grpSpPr>
        <a:xfrm>
          <a:off x="0" y="0"/>
          <a:ext cx="0" cy="0"/>
          <a:chOff x="0" y="0"/>
          <a:chExt cx="0" cy="0"/>
        </a:xfrm>
      </p:grpSpPr>
      <p:pic>
        <p:nvPicPr>
          <p:cNvPr id="496" name="Shape 496"/>
          <p:cNvPicPr preferRelativeResize="0"/>
          <p:nvPr/>
        </p:nvPicPr>
        <p:blipFill rotWithShape="1">
          <a:blip r:embed="rId2">
            <a:alphaModFix/>
          </a:blip>
          <a:srcRect/>
          <a:stretch/>
        </p:blipFill>
        <p:spPr>
          <a:xfrm>
            <a:off x="10095980" y="6127752"/>
            <a:ext cx="1901600" cy="677200"/>
          </a:xfrm>
          <a:prstGeom prst="rect">
            <a:avLst/>
          </a:prstGeom>
          <a:noFill/>
          <a:ln>
            <a:noFill/>
          </a:ln>
        </p:spPr>
      </p:pic>
      <p:sp>
        <p:nvSpPr>
          <p:cNvPr id="497" name="Shape 497"/>
          <p:cNvSpPr txBox="1">
            <a:spLocks noGrp="1"/>
          </p:cNvSpPr>
          <p:nvPr>
            <p:ph type="sldNum" idx="12"/>
          </p:nvPr>
        </p:nvSpPr>
        <p:spPr>
          <a:xfrm>
            <a:off x="11460445" y="-3"/>
            <a:ext cx="731600" cy="524800"/>
          </a:xfrm>
          <a:prstGeom prst="rect">
            <a:avLst/>
          </a:prstGeom>
        </p:spPr>
        <p:txBody>
          <a:bodyPr spcFirstLastPara="1" wrap="square" lIns="91400" tIns="45700" rIns="91400" bIns="45700" anchor="ctr" anchorCtr="0">
            <a:noAutofit/>
          </a:bodyPr>
          <a:lstStyle>
            <a:lvl1pPr lvl="0" rtl="0">
              <a:spcBef>
                <a:spcPts val="0"/>
              </a:spcBef>
              <a:buNone/>
              <a:defRPr sz="1600">
                <a:solidFill>
                  <a:schemeClr val="dk1"/>
                </a:solidFill>
              </a:defRPr>
            </a:lvl1pPr>
            <a:lvl2pPr lvl="1" rtl="0">
              <a:spcBef>
                <a:spcPts val="0"/>
              </a:spcBef>
              <a:buNone/>
              <a:defRPr sz="1600">
                <a:solidFill>
                  <a:schemeClr val="dk1"/>
                </a:solidFill>
              </a:defRPr>
            </a:lvl2pPr>
            <a:lvl3pPr lvl="2" rtl="0">
              <a:spcBef>
                <a:spcPts val="0"/>
              </a:spcBef>
              <a:buNone/>
              <a:defRPr sz="1600">
                <a:solidFill>
                  <a:schemeClr val="dk1"/>
                </a:solidFill>
              </a:defRPr>
            </a:lvl3pPr>
            <a:lvl4pPr lvl="3" rtl="0">
              <a:spcBef>
                <a:spcPts val="0"/>
              </a:spcBef>
              <a:buNone/>
              <a:defRPr sz="1600">
                <a:solidFill>
                  <a:schemeClr val="dk1"/>
                </a:solidFill>
              </a:defRPr>
            </a:lvl4pPr>
            <a:lvl5pPr lvl="4" rtl="0">
              <a:spcBef>
                <a:spcPts val="0"/>
              </a:spcBef>
              <a:buNone/>
              <a:defRPr sz="1600">
                <a:solidFill>
                  <a:schemeClr val="dk1"/>
                </a:solidFill>
              </a:defRPr>
            </a:lvl5pPr>
            <a:lvl6pPr lvl="5" rtl="0">
              <a:spcBef>
                <a:spcPts val="0"/>
              </a:spcBef>
              <a:buNone/>
              <a:defRPr sz="1600">
                <a:solidFill>
                  <a:schemeClr val="dk1"/>
                </a:solidFill>
              </a:defRPr>
            </a:lvl6pPr>
            <a:lvl7pPr lvl="6" rtl="0">
              <a:spcBef>
                <a:spcPts val="0"/>
              </a:spcBef>
              <a:buNone/>
              <a:defRPr sz="1600">
                <a:solidFill>
                  <a:schemeClr val="dk1"/>
                </a:solidFill>
              </a:defRPr>
            </a:lvl7pPr>
            <a:lvl8pPr lvl="7" rtl="0">
              <a:spcBef>
                <a:spcPts val="0"/>
              </a:spcBef>
              <a:buNone/>
              <a:defRPr sz="1600">
                <a:solidFill>
                  <a:schemeClr val="dk1"/>
                </a:solidFill>
              </a:defRPr>
            </a:lvl8pPr>
            <a:lvl9pPr lvl="8" rtl="0">
              <a:spcBef>
                <a:spcPts val="0"/>
              </a:spcBef>
              <a:buNone/>
              <a:defRPr sz="1600">
                <a:solidFill>
                  <a:schemeClr val="dk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500870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2_Layout 1.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396002"/>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matchingName="Gradient Divider">
  <p:cSld name="Gradient Divider">
    <p:bg>
      <p:bgPr>
        <a:solidFill>
          <a:srgbClr val="FFFFFF"/>
        </a:solidFill>
        <a:effectLst/>
      </p:bgPr>
    </p:bg>
    <p:spTree>
      <p:nvGrpSpPr>
        <p:cNvPr id="1" name="Shape 65"/>
        <p:cNvGrpSpPr/>
        <p:nvPr/>
      </p:nvGrpSpPr>
      <p:grpSpPr>
        <a:xfrm>
          <a:off x="0" y="0"/>
          <a:ext cx="0" cy="0"/>
          <a:chOff x="0" y="0"/>
          <a:chExt cx="0" cy="0"/>
        </a:xfrm>
      </p:grpSpPr>
      <p:sp>
        <p:nvSpPr>
          <p:cNvPr id="66" name="Google Shape;66;p6"/>
          <p:cNvSpPr/>
          <p:nvPr/>
        </p:nvSpPr>
        <p:spPr>
          <a:xfrm>
            <a:off x="-1" y="-6543"/>
            <a:ext cx="12192000" cy="6864600"/>
          </a:xfrm>
          <a:prstGeom prst="rect">
            <a:avLst/>
          </a:prstGeom>
          <a:gradFill>
            <a:gsLst>
              <a:gs pos="0">
                <a:schemeClr val="accent4"/>
              </a:gs>
              <a:gs pos="50000">
                <a:srgbClr val="4178BE"/>
              </a:gs>
              <a:gs pos="100000">
                <a:srgbClr val="5046A0"/>
              </a:gs>
            </a:gsLst>
            <a:lin ang="13500032"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Font typeface="Arial"/>
              <a:buNone/>
            </a:pPr>
            <a:endParaRPr sz="600" b="0" i="0" u="none" strike="noStrike" cap="none" dirty="0">
              <a:solidFill>
                <a:srgbClr val="FFFFFF"/>
              </a:solidFill>
              <a:latin typeface="IBM Plex Sans" panose="020B0503050000000000" pitchFamily="34" charset="77"/>
              <a:ea typeface="Arial"/>
              <a:cs typeface="Arial"/>
              <a:sym typeface="Arial"/>
            </a:endParaRPr>
          </a:p>
        </p:txBody>
      </p:sp>
      <p:sp>
        <p:nvSpPr>
          <p:cNvPr id="67" name="Google Shape;67;p6"/>
          <p:cNvSpPr txBox="1">
            <a:spLocks noGrp="1"/>
          </p:cNvSpPr>
          <p:nvPr>
            <p:ph type="sldNum" idx="12"/>
          </p:nvPr>
        </p:nvSpPr>
        <p:spPr>
          <a:xfrm>
            <a:off x="460109" y="6472889"/>
            <a:ext cx="91051"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FFFFFF"/>
              </a:buClr>
              <a:buFont typeface="Arial"/>
              <a:buNone/>
              <a:defRPr sz="600" b="0" i="0" u="none" strike="noStrike" cap="none">
                <a:solidFill>
                  <a:srgbClr val="FFFFFF"/>
                </a:solidFill>
                <a:latin typeface="IBM Plex Sans" panose="020B0503050000000000" pitchFamily="34" charset="77"/>
                <a:ea typeface="IBM Plex Sans" panose="020B0503050000000000" pitchFamily="34" charset="77"/>
                <a:cs typeface="Arial"/>
                <a:sym typeface="Arial"/>
              </a:defRPr>
            </a:lvl1pPr>
            <a:lvl2pPr marL="0" marR="0" lvl="1"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pic>
        <p:nvPicPr>
          <p:cNvPr id="68" name="Google Shape;68;p6" descr="Picture 49"/>
          <p:cNvPicPr preferRelativeResize="0"/>
          <p:nvPr/>
        </p:nvPicPr>
        <p:blipFill rotWithShape="1">
          <a:blip r:embed="rId2">
            <a:alphaModFix amt="5860"/>
          </a:blip>
          <a:srcRect/>
          <a:stretch/>
        </p:blipFill>
        <p:spPr>
          <a:xfrm>
            <a:off x="5400087" y="536045"/>
            <a:ext cx="6792000" cy="6322200"/>
          </a:xfrm>
          <a:prstGeom prst="rect">
            <a:avLst/>
          </a:prstGeom>
          <a:noFill/>
          <a:ln>
            <a:noFill/>
          </a:ln>
        </p:spPr>
      </p:pic>
      <p:pic>
        <p:nvPicPr>
          <p:cNvPr id="69" name="Google Shape;69;p6"/>
          <p:cNvPicPr preferRelativeResize="0"/>
          <p:nvPr/>
        </p:nvPicPr>
        <p:blipFill rotWithShape="1">
          <a:blip r:embed="rId3">
            <a:alphaModFix amt="52999"/>
          </a:blip>
          <a:srcRect/>
          <a:stretch/>
        </p:blipFill>
        <p:spPr>
          <a:xfrm>
            <a:off x="11025167" y="6318744"/>
            <a:ext cx="618600" cy="240600"/>
          </a:xfrm>
          <a:prstGeom prst="rect">
            <a:avLst/>
          </a:prstGeom>
          <a:noFill/>
          <a:ln>
            <a:noFill/>
          </a:ln>
        </p:spPr>
      </p:pic>
    </p:spTree>
    <p:extLst>
      <p:ext uri="{BB962C8B-B14F-4D97-AF65-F5344CB8AC3E}">
        <p14:creationId xmlns:p14="http://schemas.microsoft.com/office/powerpoint/2010/main" val="329253719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matchingName="Gradient Divider">
  <p:cSld name="Gradient Divider">
    <p:bg>
      <p:bgPr>
        <a:solidFill>
          <a:srgbClr val="FFFFFF"/>
        </a:solidFill>
        <a:effectLst/>
      </p:bgPr>
    </p:bg>
    <p:spTree>
      <p:nvGrpSpPr>
        <p:cNvPr id="1" name="Shape 65"/>
        <p:cNvGrpSpPr/>
        <p:nvPr/>
      </p:nvGrpSpPr>
      <p:grpSpPr>
        <a:xfrm>
          <a:off x="0" y="0"/>
          <a:ext cx="0" cy="0"/>
          <a:chOff x="0" y="0"/>
          <a:chExt cx="0" cy="0"/>
        </a:xfrm>
      </p:grpSpPr>
      <p:sp>
        <p:nvSpPr>
          <p:cNvPr id="66" name="Google Shape;66;p6"/>
          <p:cNvSpPr/>
          <p:nvPr/>
        </p:nvSpPr>
        <p:spPr>
          <a:xfrm>
            <a:off x="-334851" y="-6542"/>
            <a:ext cx="12526850" cy="6864600"/>
          </a:xfrm>
          <a:prstGeom prst="rect">
            <a:avLst/>
          </a:prstGeom>
          <a:gradFill>
            <a:gsLst>
              <a:gs pos="0">
                <a:schemeClr val="accent4"/>
              </a:gs>
              <a:gs pos="50000">
                <a:srgbClr val="4178BE"/>
              </a:gs>
              <a:gs pos="100000">
                <a:srgbClr val="5046A0"/>
              </a:gs>
            </a:gsLst>
            <a:lin ang="13500032"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pic>
        <p:nvPicPr>
          <p:cNvPr id="68" name="Google Shape;68;p6" descr="Picture 49"/>
          <p:cNvPicPr preferRelativeResize="0"/>
          <p:nvPr/>
        </p:nvPicPr>
        <p:blipFill rotWithShape="1">
          <a:blip r:embed="rId2">
            <a:alphaModFix amt="5860"/>
          </a:blip>
          <a:srcRect/>
          <a:stretch/>
        </p:blipFill>
        <p:spPr>
          <a:xfrm>
            <a:off x="5400086" y="536045"/>
            <a:ext cx="6792000" cy="6322200"/>
          </a:xfrm>
          <a:prstGeom prst="rect">
            <a:avLst/>
          </a:prstGeom>
          <a:noFill/>
          <a:ln>
            <a:noFill/>
          </a:ln>
        </p:spPr>
      </p:pic>
      <p:pic>
        <p:nvPicPr>
          <p:cNvPr id="69" name="Google Shape;69;p6"/>
          <p:cNvPicPr preferRelativeResize="0"/>
          <p:nvPr/>
        </p:nvPicPr>
        <p:blipFill rotWithShape="1">
          <a:blip r:embed="rId3">
            <a:alphaModFix amt="52999"/>
          </a:blip>
          <a:srcRect/>
          <a:stretch/>
        </p:blipFill>
        <p:spPr>
          <a:xfrm>
            <a:off x="11025166" y="6318744"/>
            <a:ext cx="618600" cy="240600"/>
          </a:xfrm>
          <a:prstGeom prst="rect">
            <a:avLst/>
          </a:prstGeom>
          <a:noFill/>
          <a:ln>
            <a:noFill/>
          </a:ln>
        </p:spPr>
      </p:pic>
      <p:sp>
        <p:nvSpPr>
          <p:cNvPr id="67" name="Google Shape;67;p6"/>
          <p:cNvSpPr txBox="1">
            <a:spLocks noGrp="1"/>
          </p:cNvSpPr>
          <p:nvPr>
            <p:ph type="sldNum" idx="12"/>
          </p:nvPr>
        </p:nvSpPr>
        <p:spPr>
          <a:xfrm>
            <a:off x="11556898" y="237331"/>
            <a:ext cx="339992" cy="240546"/>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FFFFFF"/>
              </a:buClr>
              <a:buFont typeface="Arial"/>
              <a:buNone/>
              <a:defRPr sz="16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pic>
        <p:nvPicPr>
          <p:cNvPr id="7" name="Google Shape;1136;p100" descr="Picture 17">
            <a:extLst>
              <a:ext uri="{FF2B5EF4-FFF2-40B4-BE49-F238E27FC236}">
                <a16:creationId xmlns:a16="http://schemas.microsoft.com/office/drawing/2014/main" id="{99A9DF41-A514-8645-A9B3-574D04BE033B}"/>
              </a:ext>
            </a:extLst>
          </p:cNvPr>
          <p:cNvPicPr preferRelativeResize="0"/>
          <p:nvPr userDrawn="1"/>
        </p:nvPicPr>
        <p:blipFill rotWithShape="1">
          <a:blip r:embed="rId4">
            <a:alphaModFix/>
          </a:blip>
          <a:srcRect/>
          <a:stretch/>
        </p:blipFill>
        <p:spPr>
          <a:xfrm>
            <a:off x="0" y="5826174"/>
            <a:ext cx="965915" cy="859010"/>
          </a:xfrm>
          <a:prstGeom prst="rect">
            <a:avLst/>
          </a:prstGeom>
          <a:noFill/>
          <a:ln>
            <a:noFill/>
          </a:ln>
        </p:spPr>
      </p:pic>
      <p:sp>
        <p:nvSpPr>
          <p:cNvPr id="8" name="TextBox 7">
            <a:extLst>
              <a:ext uri="{FF2B5EF4-FFF2-40B4-BE49-F238E27FC236}">
                <a16:creationId xmlns:a16="http://schemas.microsoft.com/office/drawing/2014/main" id="{537FD4D6-B7DF-F04A-A94C-7A34624D1DB7}"/>
              </a:ext>
            </a:extLst>
          </p:cNvPr>
          <p:cNvSpPr txBox="1"/>
          <p:nvPr userDrawn="1"/>
        </p:nvSpPr>
        <p:spPr>
          <a:xfrm>
            <a:off x="4166755" y="6519691"/>
            <a:ext cx="4177145" cy="338554"/>
          </a:xfrm>
          <a:prstGeom prst="rect">
            <a:avLst/>
          </a:prstGeom>
          <a:noFill/>
        </p:spPr>
        <p:txBody>
          <a:bodyPr wrap="square" rtlCol="0">
            <a:spAutoFit/>
          </a:bodyPr>
          <a:lstStyle/>
          <a:p>
            <a:r>
              <a:rPr lang="en-US" sz="1600" dirty="0">
                <a:solidFill>
                  <a:schemeClr val="bg1"/>
                </a:solidFill>
              </a:rPr>
              <a:t>Copyright © 2019 IBM Corporation</a:t>
            </a:r>
          </a:p>
        </p:txBody>
      </p:sp>
    </p:spTree>
    <p:extLst>
      <p:ext uri="{BB962C8B-B14F-4D97-AF65-F5344CB8AC3E}">
        <p14:creationId xmlns:p14="http://schemas.microsoft.com/office/powerpoint/2010/main" val="363730583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4"/>
        <p:cNvGrpSpPr/>
        <p:nvPr/>
      </p:nvGrpSpPr>
      <p:grpSpPr>
        <a:xfrm>
          <a:off x="0" y="0"/>
          <a:ext cx="0" cy="0"/>
          <a:chOff x="0" y="0"/>
          <a:chExt cx="0" cy="0"/>
        </a:xfrm>
      </p:grpSpPr>
      <p:sp>
        <p:nvSpPr>
          <p:cNvPr id="55" name="Google Shape;55;p3"/>
          <p:cNvSpPr txBox="1">
            <a:spLocks noGrp="1"/>
          </p:cNvSpPr>
          <p:nvPr>
            <p:ph type="sldNum" idx="12"/>
          </p:nvPr>
        </p:nvSpPr>
        <p:spPr>
          <a:xfrm>
            <a:off x="8737600" y="5988050"/>
            <a:ext cx="2844750" cy="36825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6005906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matchingName="Divider_1 copy 2">
  <p:cSld name="Divider_1 copy 2">
    <p:bg>
      <p:bgPr>
        <a:solidFill>
          <a:srgbClr val="E7E6E6"/>
        </a:solidFill>
        <a:effectLst/>
      </p:bgPr>
    </p:bg>
    <p:spTree>
      <p:nvGrpSpPr>
        <p:cNvPr id="1" name="Shape 56"/>
        <p:cNvGrpSpPr/>
        <p:nvPr/>
      </p:nvGrpSpPr>
      <p:grpSpPr>
        <a:xfrm>
          <a:off x="0" y="0"/>
          <a:ext cx="0" cy="0"/>
          <a:chOff x="0" y="0"/>
          <a:chExt cx="0" cy="0"/>
        </a:xfrm>
      </p:grpSpPr>
      <p:sp>
        <p:nvSpPr>
          <p:cNvPr id="57" name="Google Shape;57;p4"/>
          <p:cNvSpPr/>
          <p:nvPr/>
        </p:nvSpPr>
        <p:spPr>
          <a:xfrm>
            <a:off x="-1" y="-3271"/>
            <a:ext cx="3143250" cy="6864600"/>
          </a:xfrm>
          <a:prstGeom prst="rect">
            <a:avLst/>
          </a:prstGeom>
          <a:gradFill>
            <a:gsLst>
              <a:gs pos="0">
                <a:schemeClr val="accent4"/>
              </a:gs>
              <a:gs pos="50000">
                <a:schemeClr val="accent2"/>
              </a:gs>
              <a:gs pos="100000">
                <a:srgbClr val="5046A0"/>
              </a:gs>
            </a:gsLst>
            <a:lin ang="13500032"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58" name="Google Shape;58;p4"/>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04174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matchingName="Divider_1 copy">
  <p:cSld name="Divider_1 copy">
    <p:bg>
      <p:bgPr>
        <a:solidFill>
          <a:srgbClr val="E7E6E6"/>
        </a:solidFill>
        <a:effectLst/>
      </p:bgPr>
    </p:bg>
    <p:spTree>
      <p:nvGrpSpPr>
        <p:cNvPr id="1" name="Shape 59"/>
        <p:cNvGrpSpPr/>
        <p:nvPr/>
      </p:nvGrpSpPr>
      <p:grpSpPr>
        <a:xfrm>
          <a:off x="0" y="0"/>
          <a:ext cx="0" cy="0"/>
          <a:chOff x="0" y="0"/>
          <a:chExt cx="0" cy="0"/>
        </a:xfrm>
      </p:grpSpPr>
      <p:pic>
        <p:nvPicPr>
          <p:cNvPr id="60" name="Google Shape;60;p5" descr="Picture 49"/>
          <p:cNvPicPr preferRelativeResize="0"/>
          <p:nvPr/>
        </p:nvPicPr>
        <p:blipFill rotWithShape="1">
          <a:blip r:embed="rId2">
            <a:alphaModFix amt="5860"/>
          </a:blip>
          <a:srcRect/>
          <a:stretch/>
        </p:blipFill>
        <p:spPr>
          <a:xfrm>
            <a:off x="5400086" y="536045"/>
            <a:ext cx="6792000" cy="6322200"/>
          </a:xfrm>
          <a:prstGeom prst="rect">
            <a:avLst/>
          </a:prstGeom>
          <a:noFill/>
          <a:ln>
            <a:noFill/>
          </a:ln>
        </p:spPr>
      </p:pic>
      <p:pic>
        <p:nvPicPr>
          <p:cNvPr id="61" name="Google Shape;61;p5" descr="White Background.png"/>
          <p:cNvPicPr preferRelativeResize="0"/>
          <p:nvPr/>
        </p:nvPicPr>
        <p:blipFill rotWithShape="1">
          <a:blip r:embed="rId3">
            <a:alphaModFix amt="82940"/>
          </a:blip>
          <a:srcRect r="21777" b="21259"/>
          <a:stretch/>
        </p:blipFill>
        <p:spPr>
          <a:xfrm>
            <a:off x="-1" y="-14534"/>
            <a:ext cx="12192000" cy="6887100"/>
          </a:xfrm>
          <a:prstGeom prst="rect">
            <a:avLst/>
          </a:prstGeom>
          <a:noFill/>
          <a:ln>
            <a:noFill/>
          </a:ln>
        </p:spPr>
      </p:pic>
      <p:sp>
        <p:nvSpPr>
          <p:cNvPr id="62" name="Google Shape;62;p5"/>
          <p:cNvSpPr/>
          <p:nvPr/>
        </p:nvSpPr>
        <p:spPr>
          <a:xfrm>
            <a:off x="3151545" y="-3271"/>
            <a:ext cx="9040500" cy="6864600"/>
          </a:xfrm>
          <a:prstGeom prst="rect">
            <a:avLst/>
          </a:prstGeom>
          <a:gradFill>
            <a:gsLst>
              <a:gs pos="0">
                <a:schemeClr val="accent4"/>
              </a:gs>
              <a:gs pos="50000">
                <a:schemeClr val="accent2"/>
              </a:gs>
              <a:gs pos="100000">
                <a:srgbClr val="5046A0"/>
              </a:gs>
            </a:gsLst>
            <a:lin ang="13500032"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046A0"/>
              </a:buClr>
              <a:buFont typeface="Arial"/>
              <a:buNone/>
            </a:pPr>
            <a:endParaRPr sz="600" b="0" i="0" u="none" strike="noStrike" cap="none">
              <a:solidFill>
                <a:srgbClr val="FFFFFF"/>
              </a:solidFill>
              <a:latin typeface="Arial"/>
              <a:ea typeface="Arial"/>
              <a:cs typeface="Arial"/>
              <a:sym typeface="Arial"/>
            </a:endParaRPr>
          </a:p>
        </p:txBody>
      </p:sp>
      <p:sp>
        <p:nvSpPr>
          <p:cNvPr id="63" name="Google Shape;63;p5"/>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pic>
        <p:nvPicPr>
          <p:cNvPr id="64" name="Google Shape;64;p5" descr="Picture 49"/>
          <p:cNvPicPr preferRelativeResize="0"/>
          <p:nvPr/>
        </p:nvPicPr>
        <p:blipFill rotWithShape="1">
          <a:blip r:embed="rId2">
            <a:alphaModFix amt="10000"/>
          </a:blip>
          <a:srcRect/>
          <a:stretch/>
        </p:blipFill>
        <p:spPr>
          <a:xfrm>
            <a:off x="5603286" y="739245"/>
            <a:ext cx="6792000" cy="6322200"/>
          </a:xfrm>
          <a:prstGeom prst="rect">
            <a:avLst/>
          </a:prstGeom>
          <a:noFill/>
          <a:ln>
            <a:noFill/>
          </a:ln>
        </p:spPr>
      </p:pic>
    </p:spTree>
    <p:extLst>
      <p:ext uri="{BB962C8B-B14F-4D97-AF65-F5344CB8AC3E}">
        <p14:creationId xmlns:p14="http://schemas.microsoft.com/office/powerpoint/2010/main" val="158195087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matchingName="Title (above) + Text + 4 image">
  <p:cSld name="Title (above) + Text + 4 image">
    <p:bg>
      <p:bgPr>
        <a:solidFill>
          <a:srgbClr val="FFFFFF"/>
        </a:solidFill>
        <a:effectLst/>
      </p:bgPr>
    </p:bg>
    <p:spTree>
      <p:nvGrpSpPr>
        <p:cNvPr id="1" name="Shape 74"/>
        <p:cNvGrpSpPr/>
        <p:nvPr/>
      </p:nvGrpSpPr>
      <p:grpSpPr>
        <a:xfrm>
          <a:off x="0" y="0"/>
          <a:ext cx="0" cy="0"/>
          <a:chOff x="0" y="0"/>
          <a:chExt cx="0" cy="0"/>
        </a:xfrm>
      </p:grpSpPr>
      <p:sp>
        <p:nvSpPr>
          <p:cNvPr id="75" name="Google Shape;75;p8"/>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sp>
        <p:nvSpPr>
          <p:cNvPr id="76" name="Google Shape;76;p8"/>
          <p:cNvSpPr txBox="1">
            <a:spLocks noGrp="1"/>
          </p:cNvSpPr>
          <p:nvPr>
            <p:ph type="body" idx="1"/>
          </p:nvPr>
        </p:nvSpPr>
        <p:spPr>
          <a:xfrm>
            <a:off x="902208" y="1463040"/>
            <a:ext cx="4875300" cy="4559850"/>
          </a:xfrm>
          <a:prstGeom prst="rect">
            <a:avLst/>
          </a:prstGeom>
          <a:noFill/>
          <a:ln>
            <a:noFill/>
          </a:ln>
        </p:spPr>
        <p:txBody>
          <a:bodyPr spcFirstLastPara="1" wrap="square" lIns="91425" tIns="91425" rIns="91425" bIns="91425" anchor="t" anchorCtr="0"/>
          <a:lstStyle>
            <a:lvl1pPr marL="228600" marR="0" lvl="0" indent="-11430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457200" marR="0" lvl="1"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685800" marR="0" lvl="2"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914400" marR="0" lvl="3"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1143000" marR="0" lvl="4"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371600" marR="0" lvl="5"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00200" marR="0" lvl="6"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28800" marR="0" lvl="7"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057400" marR="0" lvl="8"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77" name="Google Shape;77;p8"/>
          <p:cNvSpPr>
            <a:spLocks noGrp="1"/>
          </p:cNvSpPr>
          <p:nvPr>
            <p:ph type="pic" idx="2"/>
          </p:nvPr>
        </p:nvSpPr>
        <p:spPr>
          <a:xfrm>
            <a:off x="6195003" y="530559"/>
            <a:ext cx="2743200" cy="2743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78" name="Google Shape;78;p8"/>
          <p:cNvSpPr>
            <a:spLocks noGrp="1"/>
          </p:cNvSpPr>
          <p:nvPr>
            <p:ph type="pic" idx="3"/>
          </p:nvPr>
        </p:nvSpPr>
        <p:spPr>
          <a:xfrm>
            <a:off x="9147525" y="530559"/>
            <a:ext cx="2743200" cy="2743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79" name="Google Shape;79;p8"/>
          <p:cNvSpPr>
            <a:spLocks noGrp="1"/>
          </p:cNvSpPr>
          <p:nvPr>
            <p:ph type="pic" idx="4"/>
          </p:nvPr>
        </p:nvSpPr>
        <p:spPr>
          <a:xfrm>
            <a:off x="6195003" y="3476773"/>
            <a:ext cx="2743200" cy="2743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80" name="Google Shape;80;p8"/>
          <p:cNvSpPr>
            <a:spLocks noGrp="1"/>
          </p:cNvSpPr>
          <p:nvPr>
            <p:ph type="pic" idx="5"/>
          </p:nvPr>
        </p:nvSpPr>
        <p:spPr>
          <a:xfrm>
            <a:off x="9147525" y="3476773"/>
            <a:ext cx="2743200" cy="2743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81" name="Google Shape;81;p8"/>
          <p:cNvSpPr txBox="1">
            <a:spLocks noGrp="1"/>
          </p:cNvSpPr>
          <p:nvPr>
            <p:ph type="title"/>
          </p:nvPr>
        </p:nvSpPr>
        <p:spPr>
          <a:xfrm>
            <a:off x="304800" y="229668"/>
            <a:ext cx="4360650" cy="315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cxnSp>
        <p:nvCxnSpPr>
          <p:cNvPr id="82" name="Google Shape;82;p8"/>
          <p:cNvCxnSpPr/>
          <p:nvPr/>
        </p:nvCxnSpPr>
        <p:spPr>
          <a:xfrm>
            <a:off x="304798" y="653249"/>
            <a:ext cx="5472600" cy="0"/>
          </a:xfrm>
          <a:prstGeom prst="straightConnector1">
            <a:avLst/>
          </a:prstGeom>
          <a:noFill/>
          <a:ln w="12700" cap="flat" cmpd="sng">
            <a:solidFill>
              <a:srgbClr val="E1E1E1"/>
            </a:solidFill>
            <a:prstDash val="solid"/>
            <a:round/>
            <a:headEnd type="none" w="sm" len="sm"/>
            <a:tailEnd type="none" w="sm" len="sm"/>
          </a:ln>
        </p:spPr>
      </p:cxnSp>
    </p:spTree>
    <p:extLst>
      <p:ext uri="{BB962C8B-B14F-4D97-AF65-F5344CB8AC3E}">
        <p14:creationId xmlns:p14="http://schemas.microsoft.com/office/powerpoint/2010/main" val="190595171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bg>
      <p:bgPr>
        <a:solidFill>
          <a:srgbClr val="FFFFFF"/>
        </a:solidFill>
        <a:effectLst/>
      </p:bgPr>
    </p:bg>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304798" y="231649"/>
            <a:ext cx="5974050" cy="7182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sp>
        <p:nvSpPr>
          <p:cNvPr id="85" name="Google Shape;85;p9"/>
          <p:cNvSpPr txBox="1">
            <a:spLocks noGrp="1"/>
          </p:cNvSpPr>
          <p:nvPr>
            <p:ph type="body" idx="1"/>
          </p:nvPr>
        </p:nvSpPr>
        <p:spPr>
          <a:xfrm>
            <a:off x="902208" y="1463040"/>
            <a:ext cx="8553750" cy="4559850"/>
          </a:xfrm>
          <a:prstGeom prst="rect">
            <a:avLst/>
          </a:prstGeom>
          <a:noFill/>
          <a:ln>
            <a:noFill/>
          </a:ln>
        </p:spPr>
        <p:txBody>
          <a:bodyPr spcFirstLastPara="1" wrap="square" lIns="91425" tIns="91425" rIns="91425" bIns="91425" anchor="t" anchorCtr="0"/>
          <a:lstStyle>
            <a:lvl1pPr marL="228600" marR="0" lvl="0" indent="-11430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457200" marR="0" lvl="1"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685800" marR="0" lvl="2"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914400" marR="0" lvl="3"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1143000" marR="0" lvl="4"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371600" marR="0" lvl="5"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00200" marR="0" lvl="6"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28800" marR="0" lvl="7"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057400" marR="0" lvl="8"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cxnSp>
        <p:nvCxnSpPr>
          <p:cNvPr id="86" name="Google Shape;86;p9"/>
          <p:cNvCxnSpPr/>
          <p:nvPr/>
        </p:nvCxnSpPr>
        <p:spPr>
          <a:xfrm>
            <a:off x="304799" y="653249"/>
            <a:ext cx="11584500" cy="0"/>
          </a:xfrm>
          <a:prstGeom prst="straightConnector1">
            <a:avLst/>
          </a:prstGeom>
          <a:noFill/>
          <a:ln w="12700" cap="flat" cmpd="sng">
            <a:solidFill>
              <a:srgbClr val="E1E1E1"/>
            </a:solidFill>
            <a:prstDash val="solid"/>
            <a:round/>
            <a:headEnd type="none" w="sm" len="sm"/>
            <a:tailEnd type="none" w="sm" len="sm"/>
          </a:ln>
        </p:spPr>
      </p:cxnSp>
      <p:sp>
        <p:nvSpPr>
          <p:cNvPr id="87" name="Google Shape;87;p9"/>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4825000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matchingName="Title + 4 column image">
  <p:cSld name="Title + 4 column image">
    <p:bg>
      <p:bgPr>
        <a:solidFill>
          <a:srgbClr val="FFFFFF"/>
        </a:solidFill>
        <a:effectLst/>
      </p:bgPr>
    </p:bg>
    <p:spTree>
      <p:nvGrpSpPr>
        <p:cNvPr id="1" name="Shape 88"/>
        <p:cNvGrpSpPr/>
        <p:nvPr/>
      </p:nvGrpSpPr>
      <p:grpSpPr>
        <a:xfrm>
          <a:off x="0" y="0"/>
          <a:ext cx="0" cy="0"/>
          <a:chOff x="0" y="0"/>
          <a:chExt cx="0" cy="0"/>
        </a:xfrm>
      </p:grpSpPr>
      <p:sp>
        <p:nvSpPr>
          <p:cNvPr id="89" name="Google Shape;89;p10"/>
          <p:cNvSpPr/>
          <p:nvPr/>
        </p:nvSpPr>
        <p:spPr>
          <a:xfrm>
            <a:off x="-2" y="4434725"/>
            <a:ext cx="3048000" cy="2425800"/>
          </a:xfrm>
          <a:prstGeom prst="rect">
            <a:avLst/>
          </a:prstGeom>
          <a:solidFill>
            <a:srgbClr val="5046A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90" name="Google Shape;90;p10"/>
          <p:cNvSpPr>
            <a:spLocks noGrp="1"/>
          </p:cNvSpPr>
          <p:nvPr>
            <p:ph type="pic" idx="2"/>
          </p:nvPr>
        </p:nvSpPr>
        <p:spPr>
          <a:xfrm>
            <a:off x="3048000" y="725903"/>
            <a:ext cx="3048000" cy="37087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91" name="Google Shape;91;p10"/>
          <p:cNvSpPr>
            <a:spLocks noGrp="1"/>
          </p:cNvSpPr>
          <p:nvPr>
            <p:ph type="pic" idx="3"/>
          </p:nvPr>
        </p:nvSpPr>
        <p:spPr>
          <a:xfrm>
            <a:off x="6096000" y="725903"/>
            <a:ext cx="3048000" cy="37087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92" name="Google Shape;92;p10"/>
          <p:cNvSpPr>
            <a:spLocks noGrp="1"/>
          </p:cNvSpPr>
          <p:nvPr>
            <p:ph type="pic" idx="4"/>
          </p:nvPr>
        </p:nvSpPr>
        <p:spPr>
          <a:xfrm>
            <a:off x="9146117" y="726136"/>
            <a:ext cx="3043800" cy="37084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93" name="Google Shape;93;p10"/>
          <p:cNvSpPr>
            <a:spLocks noGrp="1"/>
          </p:cNvSpPr>
          <p:nvPr>
            <p:ph type="pic" idx="5"/>
          </p:nvPr>
        </p:nvSpPr>
        <p:spPr>
          <a:xfrm>
            <a:off x="-2" y="725903"/>
            <a:ext cx="3048000" cy="37087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94" name="Google Shape;94;p10"/>
          <p:cNvSpPr txBox="1">
            <a:spLocks noGrp="1"/>
          </p:cNvSpPr>
          <p:nvPr>
            <p:ph type="title"/>
          </p:nvPr>
        </p:nvSpPr>
        <p:spPr>
          <a:xfrm>
            <a:off x="304798" y="231648"/>
            <a:ext cx="5974050" cy="3133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sp>
        <p:nvSpPr>
          <p:cNvPr id="95" name="Google Shape;95;p10"/>
          <p:cNvSpPr/>
          <p:nvPr/>
        </p:nvSpPr>
        <p:spPr>
          <a:xfrm>
            <a:off x="3048000" y="4434727"/>
            <a:ext cx="3048000" cy="2434500"/>
          </a:xfrm>
          <a:prstGeom prst="rect">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96" name="Google Shape;96;p10"/>
          <p:cNvSpPr/>
          <p:nvPr/>
        </p:nvSpPr>
        <p:spPr>
          <a:xfrm>
            <a:off x="6096000" y="4434727"/>
            <a:ext cx="3048000" cy="2434500"/>
          </a:xfrm>
          <a:prstGeom prst="rect">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97" name="Google Shape;97;p10"/>
          <p:cNvSpPr/>
          <p:nvPr/>
        </p:nvSpPr>
        <p:spPr>
          <a:xfrm>
            <a:off x="9144000" y="4434727"/>
            <a:ext cx="3048000" cy="2434500"/>
          </a:xfrm>
          <a:prstGeom prst="rect">
            <a:avLst/>
          </a:prstGeom>
          <a:solidFill>
            <a:schemeClr val="accent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98" name="Google Shape;98;p10"/>
          <p:cNvSpPr txBox="1">
            <a:spLocks noGrp="1"/>
          </p:cNvSpPr>
          <p:nvPr>
            <p:ph type="body" idx="1"/>
          </p:nvPr>
        </p:nvSpPr>
        <p:spPr>
          <a:xfrm>
            <a:off x="3397049" y="4626930"/>
            <a:ext cx="2349900" cy="1446450"/>
          </a:xfrm>
          <a:prstGeom prst="rect">
            <a:avLst/>
          </a:prstGeom>
          <a:noFill/>
          <a:ln>
            <a:noFill/>
          </a:ln>
        </p:spPr>
        <p:txBody>
          <a:bodyPr spcFirstLastPara="1" wrap="square" lIns="91425" tIns="91425" rIns="91425" bIns="91425" anchor="t" anchorCtr="0"/>
          <a:lstStyle>
            <a:lvl1pPr marL="228600" marR="0" lvl="0" indent="-114300" algn="l" rtl="0">
              <a:lnSpc>
                <a:spcPct val="123076"/>
              </a:lnSpc>
              <a:spcBef>
                <a:spcPts val="800"/>
              </a:spcBef>
              <a:spcAft>
                <a:spcPts val="0"/>
              </a:spcAft>
              <a:buClr>
                <a:srgbClr val="FFFFFF"/>
              </a:buClr>
              <a:buSzPts val="1400"/>
              <a:buFont typeface="Arial"/>
              <a:buNone/>
              <a:defRPr sz="1300" b="0" i="0" u="none" strike="noStrike" cap="none">
                <a:solidFill>
                  <a:srgbClr val="FFFFFF"/>
                </a:solidFill>
                <a:latin typeface="Arial"/>
                <a:ea typeface="Arial"/>
                <a:cs typeface="Arial"/>
                <a:sym typeface="Arial"/>
              </a:defRPr>
            </a:lvl1pPr>
            <a:lvl2pPr marL="457200" marR="0" lvl="1" indent="-196850" algn="l" rtl="0">
              <a:lnSpc>
                <a:spcPct val="123076"/>
              </a:lnSpc>
              <a:spcBef>
                <a:spcPts val="800"/>
              </a:spcBef>
              <a:spcAft>
                <a:spcPts val="0"/>
              </a:spcAft>
              <a:buClr>
                <a:srgbClr val="FFFFFF"/>
              </a:buClr>
              <a:buSzPts val="2600"/>
              <a:buFont typeface="Arial"/>
              <a:buChar char="–"/>
              <a:defRPr sz="1300" b="0" i="0" u="none" strike="noStrike" cap="none">
                <a:solidFill>
                  <a:srgbClr val="FFFFFF"/>
                </a:solidFill>
                <a:latin typeface="Arial"/>
                <a:ea typeface="Arial"/>
                <a:cs typeface="Arial"/>
                <a:sym typeface="Arial"/>
              </a:defRPr>
            </a:lvl2pPr>
            <a:lvl3pPr marL="685800" marR="0" lvl="2" indent="-196850" algn="l" rtl="0">
              <a:lnSpc>
                <a:spcPct val="123076"/>
              </a:lnSpc>
              <a:spcBef>
                <a:spcPts val="800"/>
              </a:spcBef>
              <a:spcAft>
                <a:spcPts val="0"/>
              </a:spcAft>
              <a:buClr>
                <a:srgbClr val="FFFFFF"/>
              </a:buClr>
              <a:buSzPts val="2600"/>
              <a:buFont typeface="Arial"/>
              <a:buChar char="•"/>
              <a:defRPr sz="1300" b="0" i="0" u="none" strike="noStrike" cap="none">
                <a:solidFill>
                  <a:srgbClr val="FFFFFF"/>
                </a:solidFill>
                <a:latin typeface="Arial"/>
                <a:ea typeface="Arial"/>
                <a:cs typeface="Arial"/>
                <a:sym typeface="Arial"/>
              </a:defRPr>
            </a:lvl3pPr>
            <a:lvl4pPr marL="914400" marR="0" lvl="3" indent="-196850" algn="l" rtl="0">
              <a:lnSpc>
                <a:spcPct val="123076"/>
              </a:lnSpc>
              <a:spcBef>
                <a:spcPts val="800"/>
              </a:spcBef>
              <a:spcAft>
                <a:spcPts val="0"/>
              </a:spcAft>
              <a:buClr>
                <a:srgbClr val="FFFFFF"/>
              </a:buClr>
              <a:buSzPts val="2600"/>
              <a:buFont typeface="Arial"/>
              <a:buChar char="–"/>
              <a:defRPr sz="1300" b="0" i="0" u="none" strike="noStrike" cap="none">
                <a:solidFill>
                  <a:srgbClr val="FFFFFF"/>
                </a:solidFill>
                <a:latin typeface="Arial"/>
                <a:ea typeface="Arial"/>
                <a:cs typeface="Arial"/>
                <a:sym typeface="Arial"/>
              </a:defRPr>
            </a:lvl4pPr>
            <a:lvl5pPr marL="1143000" marR="0" lvl="4" indent="-196850" algn="l" rtl="0">
              <a:lnSpc>
                <a:spcPct val="123076"/>
              </a:lnSpc>
              <a:spcBef>
                <a:spcPts val="800"/>
              </a:spcBef>
              <a:spcAft>
                <a:spcPts val="0"/>
              </a:spcAft>
              <a:buClr>
                <a:srgbClr val="FFFFFF"/>
              </a:buClr>
              <a:buSzPts val="2600"/>
              <a:buFont typeface="Arial"/>
              <a:buChar char="»"/>
              <a:defRPr sz="1300" b="0" i="0" u="none" strike="noStrike" cap="none">
                <a:solidFill>
                  <a:srgbClr val="FFFFFF"/>
                </a:solidFill>
                <a:latin typeface="Arial"/>
                <a:ea typeface="Arial"/>
                <a:cs typeface="Arial"/>
                <a:sym typeface="Arial"/>
              </a:defRPr>
            </a:lvl5pPr>
            <a:lvl6pPr marL="1371600" marR="0" lvl="5"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00200" marR="0" lvl="6"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28800" marR="0" lvl="7"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057400" marR="0" lvl="8"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99" name="Google Shape;99;p10"/>
          <p:cNvSpPr txBox="1">
            <a:spLocks noGrp="1"/>
          </p:cNvSpPr>
          <p:nvPr>
            <p:ph type="body" idx="6"/>
          </p:nvPr>
        </p:nvSpPr>
        <p:spPr>
          <a:xfrm>
            <a:off x="6445050" y="4626930"/>
            <a:ext cx="2349900" cy="1446450"/>
          </a:xfrm>
          <a:prstGeom prst="rect">
            <a:avLst/>
          </a:prstGeom>
          <a:noFill/>
          <a:ln>
            <a:noFill/>
          </a:ln>
        </p:spPr>
        <p:txBody>
          <a:bodyPr spcFirstLastPara="1" wrap="square" lIns="91425" tIns="91425" rIns="91425" bIns="91425" anchor="t" anchorCtr="0"/>
          <a:lstStyle>
            <a:lvl1pPr marL="228600" marR="0" lvl="0" indent="-11430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457200" marR="0" lvl="1"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685800" marR="0" lvl="2"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914400" marR="0" lvl="3"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1143000" marR="0" lvl="4"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371600" marR="0" lvl="5"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00200" marR="0" lvl="6"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28800" marR="0" lvl="7"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057400" marR="0" lvl="8"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00" name="Google Shape;100;p10"/>
          <p:cNvSpPr txBox="1">
            <a:spLocks noGrp="1"/>
          </p:cNvSpPr>
          <p:nvPr>
            <p:ph type="body" idx="7"/>
          </p:nvPr>
        </p:nvSpPr>
        <p:spPr>
          <a:xfrm>
            <a:off x="9493050" y="4626930"/>
            <a:ext cx="2349900" cy="1446450"/>
          </a:xfrm>
          <a:prstGeom prst="rect">
            <a:avLst/>
          </a:prstGeom>
          <a:noFill/>
          <a:ln>
            <a:noFill/>
          </a:ln>
        </p:spPr>
        <p:txBody>
          <a:bodyPr spcFirstLastPara="1" wrap="square" lIns="91425" tIns="91425" rIns="91425" bIns="91425" anchor="t" anchorCtr="0"/>
          <a:lstStyle>
            <a:lvl1pPr marL="228600" marR="0" lvl="0" indent="-11430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457200" marR="0" lvl="1"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685800" marR="0" lvl="2"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914400" marR="0" lvl="3"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1143000" marR="0" lvl="4"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371600" marR="0" lvl="5"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00200" marR="0" lvl="6"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28800" marR="0" lvl="7"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057400" marR="0" lvl="8"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01" name="Google Shape;101;p10"/>
          <p:cNvSpPr txBox="1">
            <a:spLocks noGrp="1"/>
          </p:cNvSpPr>
          <p:nvPr>
            <p:ph type="body" idx="8"/>
          </p:nvPr>
        </p:nvSpPr>
        <p:spPr>
          <a:xfrm>
            <a:off x="304799" y="4626930"/>
            <a:ext cx="2349900" cy="1446450"/>
          </a:xfrm>
          <a:prstGeom prst="rect">
            <a:avLst/>
          </a:prstGeom>
          <a:noFill/>
          <a:ln>
            <a:noFill/>
          </a:ln>
        </p:spPr>
        <p:txBody>
          <a:bodyPr spcFirstLastPara="1" wrap="square" lIns="91425" tIns="91425" rIns="91425" bIns="91425" anchor="t" anchorCtr="0"/>
          <a:lstStyle>
            <a:lvl1pPr marL="228600" marR="0" lvl="0" indent="-11430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457200" marR="0" lvl="1"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685800" marR="0" lvl="2"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914400" marR="0" lvl="3"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1143000" marR="0" lvl="4"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371600" marR="0" lvl="5"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00200" marR="0" lvl="6"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28800" marR="0" lvl="7"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057400" marR="0" lvl="8"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02" name="Google Shape;102;p10"/>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3249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3048000" cy="6864096"/>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6096000" y="0"/>
            <a:ext cx="3048000" cy="6864096"/>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9144000" y="0"/>
            <a:ext cx="3048000" cy="6864096"/>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9644392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matchingName="Title (above) + content (3-columns)">
  <p:cSld name="Title (above) + content (3-columns)">
    <p:bg>
      <p:bgPr>
        <a:solidFill>
          <a:srgbClr val="FFFFFF"/>
        </a:solidFill>
        <a:effectLst/>
      </p:bgPr>
    </p:bg>
    <p:spTree>
      <p:nvGrpSpPr>
        <p:cNvPr id="1" name="Shape 103"/>
        <p:cNvGrpSpPr/>
        <p:nvPr/>
      </p:nvGrpSpPr>
      <p:grpSpPr>
        <a:xfrm>
          <a:off x="0" y="0"/>
          <a:ext cx="0" cy="0"/>
          <a:chOff x="0" y="0"/>
          <a:chExt cx="0" cy="0"/>
        </a:xfrm>
      </p:grpSpPr>
      <p:sp>
        <p:nvSpPr>
          <p:cNvPr id="104" name="Google Shape;104;p11"/>
          <p:cNvSpPr>
            <a:spLocks noGrp="1"/>
          </p:cNvSpPr>
          <p:nvPr>
            <p:ph type="pic" idx="2"/>
          </p:nvPr>
        </p:nvSpPr>
        <p:spPr>
          <a:xfrm>
            <a:off x="-1" y="-1"/>
            <a:ext cx="4063950" cy="50737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05" name="Google Shape;105;p11"/>
          <p:cNvSpPr/>
          <p:nvPr/>
        </p:nvSpPr>
        <p:spPr>
          <a:xfrm>
            <a:off x="4063932" y="5073772"/>
            <a:ext cx="4064100" cy="1784250"/>
          </a:xfrm>
          <a:prstGeom prst="rect">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106" name="Google Shape;106;p11"/>
          <p:cNvSpPr/>
          <p:nvPr/>
        </p:nvSpPr>
        <p:spPr>
          <a:xfrm>
            <a:off x="8127624" y="5073772"/>
            <a:ext cx="4063950" cy="1784250"/>
          </a:xfrm>
          <a:prstGeom prst="rect">
            <a:avLst/>
          </a:prstGeom>
          <a:solidFill>
            <a:srgbClr val="5046A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107" name="Google Shape;107;p11"/>
          <p:cNvSpPr/>
          <p:nvPr/>
        </p:nvSpPr>
        <p:spPr>
          <a:xfrm>
            <a:off x="-1" y="5073772"/>
            <a:ext cx="4064400" cy="1784250"/>
          </a:xfrm>
          <a:prstGeom prst="rect">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108" name="Google Shape;108;p11"/>
          <p:cNvSpPr>
            <a:spLocks noGrp="1"/>
          </p:cNvSpPr>
          <p:nvPr>
            <p:ph type="pic" idx="3"/>
          </p:nvPr>
        </p:nvSpPr>
        <p:spPr>
          <a:xfrm>
            <a:off x="4063932" y="-1"/>
            <a:ext cx="4063950" cy="50737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09" name="Google Shape;109;p11"/>
          <p:cNvSpPr>
            <a:spLocks noGrp="1"/>
          </p:cNvSpPr>
          <p:nvPr>
            <p:ph type="pic" idx="4"/>
          </p:nvPr>
        </p:nvSpPr>
        <p:spPr>
          <a:xfrm>
            <a:off x="8128068" y="-1"/>
            <a:ext cx="4063950" cy="50737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10" name="Google Shape;110;p11"/>
          <p:cNvSpPr txBox="1">
            <a:spLocks noGrp="1"/>
          </p:cNvSpPr>
          <p:nvPr>
            <p:ph type="body" idx="1"/>
          </p:nvPr>
        </p:nvSpPr>
        <p:spPr>
          <a:xfrm>
            <a:off x="459648" y="5323064"/>
            <a:ext cx="3180750" cy="1033650"/>
          </a:xfrm>
          <a:prstGeom prst="rect">
            <a:avLst/>
          </a:prstGeom>
          <a:noFill/>
          <a:ln>
            <a:noFill/>
          </a:ln>
        </p:spPr>
        <p:txBody>
          <a:bodyPr spcFirstLastPara="1" wrap="square" lIns="91425" tIns="91425" rIns="91425" bIns="91425" anchor="t" anchorCtr="0"/>
          <a:lstStyle>
            <a:lvl1pPr marL="228600" marR="0" lvl="0" indent="-114300" algn="l" rtl="0">
              <a:lnSpc>
                <a:spcPct val="123076"/>
              </a:lnSpc>
              <a:spcBef>
                <a:spcPts val="800"/>
              </a:spcBef>
              <a:spcAft>
                <a:spcPts val="0"/>
              </a:spcAft>
              <a:buClr>
                <a:srgbClr val="FFFFFF"/>
              </a:buClr>
              <a:buSzPts val="1400"/>
              <a:buFont typeface="Arial"/>
              <a:buNone/>
              <a:defRPr sz="1300" b="0" i="0" u="none" strike="noStrike" cap="none">
                <a:solidFill>
                  <a:srgbClr val="FFFFFF"/>
                </a:solidFill>
                <a:latin typeface="Arial"/>
                <a:ea typeface="Arial"/>
                <a:cs typeface="Arial"/>
                <a:sym typeface="Arial"/>
              </a:defRPr>
            </a:lvl1pPr>
            <a:lvl2pPr marL="457200" marR="0" lvl="1" indent="-196850" algn="l" rtl="0">
              <a:lnSpc>
                <a:spcPct val="123076"/>
              </a:lnSpc>
              <a:spcBef>
                <a:spcPts val="800"/>
              </a:spcBef>
              <a:spcAft>
                <a:spcPts val="0"/>
              </a:spcAft>
              <a:buClr>
                <a:srgbClr val="FFFFFF"/>
              </a:buClr>
              <a:buSzPts val="2600"/>
              <a:buFont typeface="Arial"/>
              <a:buChar char="–"/>
              <a:defRPr sz="1300" b="0" i="0" u="none" strike="noStrike" cap="none">
                <a:solidFill>
                  <a:srgbClr val="FFFFFF"/>
                </a:solidFill>
                <a:latin typeface="Arial"/>
                <a:ea typeface="Arial"/>
                <a:cs typeface="Arial"/>
                <a:sym typeface="Arial"/>
              </a:defRPr>
            </a:lvl2pPr>
            <a:lvl3pPr marL="685800" marR="0" lvl="2" indent="-196850" algn="l" rtl="0">
              <a:lnSpc>
                <a:spcPct val="123076"/>
              </a:lnSpc>
              <a:spcBef>
                <a:spcPts val="800"/>
              </a:spcBef>
              <a:spcAft>
                <a:spcPts val="0"/>
              </a:spcAft>
              <a:buClr>
                <a:srgbClr val="FFFFFF"/>
              </a:buClr>
              <a:buSzPts val="2600"/>
              <a:buFont typeface="Arial"/>
              <a:buChar char="•"/>
              <a:defRPr sz="1300" b="0" i="0" u="none" strike="noStrike" cap="none">
                <a:solidFill>
                  <a:srgbClr val="FFFFFF"/>
                </a:solidFill>
                <a:latin typeface="Arial"/>
                <a:ea typeface="Arial"/>
                <a:cs typeface="Arial"/>
                <a:sym typeface="Arial"/>
              </a:defRPr>
            </a:lvl3pPr>
            <a:lvl4pPr marL="914400" marR="0" lvl="3" indent="-196850" algn="l" rtl="0">
              <a:lnSpc>
                <a:spcPct val="123076"/>
              </a:lnSpc>
              <a:spcBef>
                <a:spcPts val="800"/>
              </a:spcBef>
              <a:spcAft>
                <a:spcPts val="0"/>
              </a:spcAft>
              <a:buClr>
                <a:srgbClr val="FFFFFF"/>
              </a:buClr>
              <a:buSzPts val="2600"/>
              <a:buFont typeface="Arial"/>
              <a:buChar char="–"/>
              <a:defRPr sz="1300" b="0" i="0" u="none" strike="noStrike" cap="none">
                <a:solidFill>
                  <a:srgbClr val="FFFFFF"/>
                </a:solidFill>
                <a:latin typeface="Arial"/>
                <a:ea typeface="Arial"/>
                <a:cs typeface="Arial"/>
                <a:sym typeface="Arial"/>
              </a:defRPr>
            </a:lvl4pPr>
            <a:lvl5pPr marL="1143000" marR="0" lvl="4" indent="-196850" algn="l" rtl="0">
              <a:lnSpc>
                <a:spcPct val="123076"/>
              </a:lnSpc>
              <a:spcBef>
                <a:spcPts val="800"/>
              </a:spcBef>
              <a:spcAft>
                <a:spcPts val="0"/>
              </a:spcAft>
              <a:buClr>
                <a:srgbClr val="FFFFFF"/>
              </a:buClr>
              <a:buSzPts val="2600"/>
              <a:buFont typeface="Arial"/>
              <a:buChar char="»"/>
              <a:defRPr sz="1300" b="0" i="0" u="none" strike="noStrike" cap="none">
                <a:solidFill>
                  <a:srgbClr val="FFFFFF"/>
                </a:solidFill>
                <a:latin typeface="Arial"/>
                <a:ea typeface="Arial"/>
                <a:cs typeface="Arial"/>
                <a:sym typeface="Arial"/>
              </a:defRPr>
            </a:lvl5pPr>
            <a:lvl6pPr marL="1371600" marR="0" lvl="5"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00200" marR="0" lvl="6"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28800" marR="0" lvl="7"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057400" marR="0" lvl="8"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11" name="Google Shape;111;p11"/>
          <p:cNvSpPr txBox="1">
            <a:spLocks noGrp="1"/>
          </p:cNvSpPr>
          <p:nvPr>
            <p:ph type="body" idx="5"/>
          </p:nvPr>
        </p:nvSpPr>
        <p:spPr>
          <a:xfrm>
            <a:off x="4524042" y="5323064"/>
            <a:ext cx="3180750" cy="1033650"/>
          </a:xfrm>
          <a:prstGeom prst="rect">
            <a:avLst/>
          </a:prstGeom>
          <a:noFill/>
          <a:ln>
            <a:noFill/>
          </a:ln>
        </p:spPr>
        <p:txBody>
          <a:bodyPr spcFirstLastPara="1" wrap="square" lIns="91425" tIns="91425" rIns="91425" bIns="91425" anchor="t" anchorCtr="0"/>
          <a:lstStyle>
            <a:lvl1pPr marL="228600" marR="0" lvl="0" indent="-11430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457200" marR="0" lvl="1"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685800" marR="0" lvl="2"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914400" marR="0" lvl="3"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1143000" marR="0" lvl="4"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371600" marR="0" lvl="5"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00200" marR="0" lvl="6"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28800" marR="0" lvl="7"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057400" marR="0" lvl="8"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12" name="Google Shape;112;p11"/>
          <p:cNvSpPr txBox="1">
            <a:spLocks noGrp="1"/>
          </p:cNvSpPr>
          <p:nvPr>
            <p:ph type="body" idx="6"/>
          </p:nvPr>
        </p:nvSpPr>
        <p:spPr>
          <a:xfrm>
            <a:off x="8587716" y="5323064"/>
            <a:ext cx="3180750" cy="1033650"/>
          </a:xfrm>
          <a:prstGeom prst="rect">
            <a:avLst/>
          </a:prstGeom>
          <a:noFill/>
          <a:ln>
            <a:noFill/>
          </a:ln>
        </p:spPr>
        <p:txBody>
          <a:bodyPr spcFirstLastPara="1" wrap="square" lIns="91425" tIns="91425" rIns="91425" bIns="91425" anchor="t" anchorCtr="0"/>
          <a:lstStyle>
            <a:lvl1pPr marL="228600" marR="0" lvl="0" indent="-11430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457200" marR="0" lvl="1"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685800" marR="0" lvl="2"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914400" marR="0" lvl="3"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1143000" marR="0" lvl="4"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371600" marR="0" lvl="5"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00200" marR="0" lvl="6"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28800" marR="0" lvl="7"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057400" marR="0" lvl="8"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13" name="Google Shape;113;p11"/>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0969722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matchingName="Title and content (1/2) + Image (1/2, full-bleed)">
  <p:cSld name="Title and content (1/2) + Image (1/2, full-bleed)">
    <p:bg>
      <p:bgPr>
        <a:solidFill>
          <a:srgbClr val="FFFFFF"/>
        </a:solidFill>
        <a:effectLst/>
      </p:bgPr>
    </p:bg>
    <p:spTree>
      <p:nvGrpSpPr>
        <p:cNvPr id="1" name="Shape 114"/>
        <p:cNvGrpSpPr/>
        <p:nvPr/>
      </p:nvGrpSpPr>
      <p:grpSpPr>
        <a:xfrm>
          <a:off x="0" y="0"/>
          <a:ext cx="0" cy="0"/>
          <a:chOff x="0" y="0"/>
          <a:chExt cx="0" cy="0"/>
        </a:xfrm>
      </p:grpSpPr>
      <p:sp>
        <p:nvSpPr>
          <p:cNvPr id="115" name="Google Shape;115;p12"/>
          <p:cNvSpPr>
            <a:spLocks noGrp="1"/>
          </p:cNvSpPr>
          <p:nvPr>
            <p:ph type="pic" idx="2"/>
          </p:nvPr>
        </p:nvSpPr>
        <p:spPr>
          <a:xfrm>
            <a:off x="6095586" y="-1"/>
            <a:ext cx="6096450" cy="6858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16" name="Google Shape;116;p12"/>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sp>
        <p:nvSpPr>
          <p:cNvPr id="117" name="Google Shape;117;p12"/>
          <p:cNvSpPr/>
          <p:nvPr/>
        </p:nvSpPr>
        <p:spPr>
          <a:xfrm>
            <a:off x="-3" y="6695871"/>
            <a:ext cx="6096000" cy="162150"/>
          </a:xfrm>
          <a:prstGeom prst="rect">
            <a:avLst/>
          </a:prstGeom>
          <a:gradFill>
            <a:gsLst>
              <a:gs pos="0">
                <a:schemeClr val="accent4"/>
              </a:gs>
              <a:gs pos="50000">
                <a:schemeClr val="accent2"/>
              </a:gs>
              <a:gs pos="100000">
                <a:srgbClr val="5046A0"/>
              </a:gs>
            </a:gsLst>
            <a:lin ang="10800025"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046A0"/>
              </a:buClr>
              <a:buFont typeface="Arial"/>
              <a:buNone/>
            </a:pPr>
            <a:endParaRPr sz="600" b="0" i="0" u="none" strike="noStrike" cap="none">
              <a:solidFill>
                <a:srgbClr val="FFFFFF"/>
              </a:solidFill>
              <a:latin typeface="Arial"/>
              <a:ea typeface="Arial"/>
              <a:cs typeface="Arial"/>
              <a:sym typeface="Arial"/>
            </a:endParaRPr>
          </a:p>
        </p:txBody>
      </p:sp>
      <p:sp>
        <p:nvSpPr>
          <p:cNvPr id="118" name="Google Shape;118;p12"/>
          <p:cNvSpPr txBox="1">
            <a:spLocks noGrp="1"/>
          </p:cNvSpPr>
          <p:nvPr>
            <p:ph type="title"/>
          </p:nvPr>
        </p:nvSpPr>
        <p:spPr>
          <a:xfrm>
            <a:off x="304800" y="229668"/>
            <a:ext cx="4360650" cy="315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cxnSp>
        <p:nvCxnSpPr>
          <p:cNvPr id="119" name="Google Shape;119;p12"/>
          <p:cNvCxnSpPr/>
          <p:nvPr/>
        </p:nvCxnSpPr>
        <p:spPr>
          <a:xfrm>
            <a:off x="304798" y="653249"/>
            <a:ext cx="5481450" cy="0"/>
          </a:xfrm>
          <a:prstGeom prst="straightConnector1">
            <a:avLst/>
          </a:prstGeom>
          <a:noFill/>
          <a:ln w="12700" cap="flat" cmpd="sng">
            <a:solidFill>
              <a:srgbClr val="E1E1E1"/>
            </a:solidFill>
            <a:prstDash val="solid"/>
            <a:round/>
            <a:headEnd type="none" w="sm" len="sm"/>
            <a:tailEnd type="none" w="sm" len="sm"/>
          </a:ln>
        </p:spPr>
      </p:cxnSp>
      <p:cxnSp>
        <p:nvCxnSpPr>
          <p:cNvPr id="120" name="Google Shape;120;p12"/>
          <p:cNvCxnSpPr/>
          <p:nvPr/>
        </p:nvCxnSpPr>
        <p:spPr>
          <a:xfrm>
            <a:off x="304798" y="653249"/>
            <a:ext cx="5481450" cy="0"/>
          </a:xfrm>
          <a:prstGeom prst="straightConnector1">
            <a:avLst/>
          </a:prstGeom>
          <a:noFill/>
          <a:ln w="12700" cap="flat" cmpd="sng">
            <a:solidFill>
              <a:srgbClr val="E1E1E1"/>
            </a:solidFill>
            <a:prstDash val="solid"/>
            <a:round/>
            <a:headEnd type="none" w="sm" len="sm"/>
            <a:tailEnd type="none" w="sm" len="sm"/>
          </a:ln>
        </p:spPr>
      </p:cxnSp>
    </p:spTree>
    <p:extLst>
      <p:ext uri="{BB962C8B-B14F-4D97-AF65-F5344CB8AC3E}">
        <p14:creationId xmlns:p14="http://schemas.microsoft.com/office/powerpoint/2010/main" val="358227953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matchingName="Big text (1/2) + Image (1/2, full-bleed)">
  <p:cSld name="Big text (1/2) + Image (1/2, full-bleed)">
    <p:bg>
      <p:bgPr>
        <a:solidFill>
          <a:srgbClr val="FFFFFF"/>
        </a:solidFill>
        <a:effectLst/>
      </p:bgPr>
    </p:bg>
    <p:spTree>
      <p:nvGrpSpPr>
        <p:cNvPr id="1" name="Shape 121"/>
        <p:cNvGrpSpPr/>
        <p:nvPr/>
      </p:nvGrpSpPr>
      <p:grpSpPr>
        <a:xfrm>
          <a:off x="0" y="0"/>
          <a:ext cx="0" cy="0"/>
          <a:chOff x="0" y="0"/>
          <a:chExt cx="0" cy="0"/>
        </a:xfrm>
      </p:grpSpPr>
      <p:sp>
        <p:nvSpPr>
          <p:cNvPr id="122" name="Google Shape;122;p13"/>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sp>
        <p:nvSpPr>
          <p:cNvPr id="123" name="Google Shape;123;p13"/>
          <p:cNvSpPr txBox="1">
            <a:spLocks noGrp="1"/>
          </p:cNvSpPr>
          <p:nvPr>
            <p:ph type="title"/>
          </p:nvPr>
        </p:nvSpPr>
        <p:spPr>
          <a:xfrm>
            <a:off x="304800" y="177464"/>
            <a:ext cx="5497800" cy="57912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sp>
        <p:nvSpPr>
          <p:cNvPr id="124" name="Google Shape;124;p13"/>
          <p:cNvSpPr>
            <a:spLocks noGrp="1"/>
          </p:cNvSpPr>
          <p:nvPr>
            <p:ph type="pic" idx="2"/>
          </p:nvPr>
        </p:nvSpPr>
        <p:spPr>
          <a:xfrm>
            <a:off x="6095586" y="-1"/>
            <a:ext cx="6096450" cy="6858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Tree>
    <p:extLst>
      <p:ext uri="{BB962C8B-B14F-4D97-AF65-F5344CB8AC3E}">
        <p14:creationId xmlns:p14="http://schemas.microsoft.com/office/powerpoint/2010/main" val="323608266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matchingName="2 Column Image">
  <p:cSld name="2 Column Image">
    <p:bg>
      <p:bgPr>
        <a:solidFill>
          <a:srgbClr val="FFFFFF"/>
        </a:solidFill>
        <a:effectLst/>
      </p:bgPr>
    </p:bg>
    <p:spTree>
      <p:nvGrpSpPr>
        <p:cNvPr id="1" name="Shape 125"/>
        <p:cNvGrpSpPr/>
        <p:nvPr/>
      </p:nvGrpSpPr>
      <p:grpSpPr>
        <a:xfrm>
          <a:off x="0" y="0"/>
          <a:ext cx="0" cy="0"/>
          <a:chOff x="0" y="0"/>
          <a:chExt cx="0" cy="0"/>
        </a:xfrm>
      </p:grpSpPr>
      <p:sp>
        <p:nvSpPr>
          <p:cNvPr id="126" name="Google Shape;126;p14"/>
          <p:cNvSpPr>
            <a:spLocks noGrp="1"/>
          </p:cNvSpPr>
          <p:nvPr>
            <p:ph type="pic" idx="2"/>
          </p:nvPr>
        </p:nvSpPr>
        <p:spPr>
          <a:xfrm>
            <a:off x="6096000" y="730165"/>
            <a:ext cx="6096000" cy="6127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27" name="Google Shape;127;p14"/>
          <p:cNvSpPr>
            <a:spLocks noGrp="1"/>
          </p:cNvSpPr>
          <p:nvPr>
            <p:ph type="pic" idx="3"/>
          </p:nvPr>
        </p:nvSpPr>
        <p:spPr>
          <a:xfrm>
            <a:off x="-1" y="730165"/>
            <a:ext cx="6096000" cy="6127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28" name="Google Shape;128;p14"/>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sp>
        <p:nvSpPr>
          <p:cNvPr id="129" name="Google Shape;129;p14"/>
          <p:cNvSpPr txBox="1">
            <a:spLocks noGrp="1"/>
          </p:cNvSpPr>
          <p:nvPr>
            <p:ph type="title"/>
          </p:nvPr>
        </p:nvSpPr>
        <p:spPr>
          <a:xfrm>
            <a:off x="304798" y="231648"/>
            <a:ext cx="5974050" cy="3133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spTree>
    <p:extLst>
      <p:ext uri="{BB962C8B-B14F-4D97-AF65-F5344CB8AC3E}">
        <p14:creationId xmlns:p14="http://schemas.microsoft.com/office/powerpoint/2010/main" val="118025094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matchingName="Text Block + Horizontal Image">
  <p:cSld name="Text Block + Horizontal Image">
    <p:bg>
      <p:bgPr>
        <a:solidFill>
          <a:srgbClr val="FFFFFF"/>
        </a:solidFill>
        <a:effectLst/>
      </p:bgPr>
    </p:bg>
    <p:spTree>
      <p:nvGrpSpPr>
        <p:cNvPr id="1" name="Shape 130"/>
        <p:cNvGrpSpPr/>
        <p:nvPr/>
      </p:nvGrpSpPr>
      <p:grpSpPr>
        <a:xfrm>
          <a:off x="0" y="0"/>
          <a:ext cx="0" cy="0"/>
          <a:chOff x="0" y="0"/>
          <a:chExt cx="0" cy="0"/>
        </a:xfrm>
      </p:grpSpPr>
      <p:sp>
        <p:nvSpPr>
          <p:cNvPr id="131" name="Google Shape;131;p15"/>
          <p:cNvSpPr>
            <a:spLocks noGrp="1"/>
          </p:cNvSpPr>
          <p:nvPr>
            <p:ph type="pic" idx="2"/>
          </p:nvPr>
        </p:nvSpPr>
        <p:spPr>
          <a:xfrm>
            <a:off x="12192000" y="781641"/>
            <a:ext cx="12192000" cy="56083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32" name="Google Shape;132;p15"/>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sp>
        <p:nvSpPr>
          <p:cNvPr id="133" name="Google Shape;133;p15"/>
          <p:cNvSpPr/>
          <p:nvPr/>
        </p:nvSpPr>
        <p:spPr>
          <a:xfrm>
            <a:off x="476250" y="610445"/>
            <a:ext cx="4335000" cy="5608350"/>
          </a:xfrm>
          <a:prstGeom prst="rect">
            <a:avLst/>
          </a:prstGeom>
          <a:gradFill>
            <a:gsLst>
              <a:gs pos="0">
                <a:schemeClr val="accent4"/>
              </a:gs>
              <a:gs pos="50000">
                <a:schemeClr val="accent2"/>
              </a:gs>
              <a:gs pos="100000">
                <a:srgbClr val="5046A0"/>
              </a:gs>
            </a:gsLst>
            <a:lin ang="13500032"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046A0"/>
              </a:buClr>
              <a:buFont typeface="Arial"/>
              <a:buNone/>
            </a:pPr>
            <a:endParaRPr sz="600" b="0" i="0" u="none" strike="noStrike" cap="none">
              <a:solidFill>
                <a:srgbClr val="FFFFFF"/>
              </a:solidFill>
              <a:latin typeface="Arial"/>
              <a:ea typeface="Arial"/>
              <a:cs typeface="Arial"/>
              <a:sym typeface="Arial"/>
            </a:endParaRPr>
          </a:p>
        </p:txBody>
      </p:sp>
      <p:pic>
        <p:nvPicPr>
          <p:cNvPr id="134" name="Google Shape;134;p15" descr="Picture 16"/>
          <p:cNvPicPr preferRelativeResize="0"/>
          <p:nvPr/>
        </p:nvPicPr>
        <p:blipFill rotWithShape="1">
          <a:blip r:embed="rId2">
            <a:alphaModFix amt="24420"/>
          </a:blip>
          <a:srcRect/>
          <a:stretch/>
        </p:blipFill>
        <p:spPr>
          <a:xfrm>
            <a:off x="2769466" y="4318281"/>
            <a:ext cx="2041650" cy="1900500"/>
          </a:xfrm>
          <a:prstGeom prst="rect">
            <a:avLst/>
          </a:prstGeom>
          <a:noFill/>
          <a:ln>
            <a:noFill/>
          </a:ln>
        </p:spPr>
      </p:pic>
      <p:sp>
        <p:nvSpPr>
          <p:cNvPr id="135" name="Google Shape;135;p15"/>
          <p:cNvSpPr txBox="1">
            <a:spLocks noGrp="1"/>
          </p:cNvSpPr>
          <p:nvPr>
            <p:ph type="body" idx="1"/>
          </p:nvPr>
        </p:nvSpPr>
        <p:spPr>
          <a:xfrm>
            <a:off x="792233" y="1013471"/>
            <a:ext cx="3373350" cy="4322700"/>
          </a:xfrm>
          <a:prstGeom prst="rect">
            <a:avLst/>
          </a:prstGeom>
          <a:noFill/>
          <a:ln>
            <a:noFill/>
          </a:ln>
        </p:spPr>
        <p:txBody>
          <a:bodyPr spcFirstLastPara="1" wrap="square" lIns="91425" tIns="91425" rIns="91425" bIns="91425" anchor="t" anchorCtr="0"/>
          <a:lstStyle>
            <a:lvl1pPr marL="228600" marR="0" lvl="0" indent="-114300" algn="l" rtl="0">
              <a:lnSpc>
                <a:spcPct val="100000"/>
              </a:lnSpc>
              <a:spcBef>
                <a:spcPts val="2000"/>
              </a:spcBef>
              <a:spcAft>
                <a:spcPts val="0"/>
              </a:spcAft>
              <a:buClr>
                <a:srgbClr val="FFFFFF"/>
              </a:buClr>
              <a:buSzPts val="1400"/>
              <a:buFont typeface="Arial"/>
              <a:buNone/>
              <a:defRPr sz="2400" b="0" i="0" u="none" strike="noStrike" cap="none">
                <a:solidFill>
                  <a:srgbClr val="FFFFFF"/>
                </a:solidFill>
                <a:latin typeface="Arial"/>
                <a:ea typeface="Arial"/>
                <a:cs typeface="Arial"/>
                <a:sym typeface="Arial"/>
              </a:defRPr>
            </a:lvl1pPr>
            <a:lvl2pPr marL="457200" marR="0" lvl="1" indent="-266700" algn="l" rtl="0">
              <a:lnSpc>
                <a:spcPct val="100000"/>
              </a:lnSpc>
              <a:spcBef>
                <a:spcPts val="2000"/>
              </a:spcBef>
              <a:spcAft>
                <a:spcPts val="0"/>
              </a:spcAft>
              <a:buClr>
                <a:srgbClr val="FFFFFF"/>
              </a:buClr>
              <a:buSzPts val="4800"/>
              <a:buFont typeface="Arial"/>
              <a:buChar char="–"/>
              <a:defRPr sz="2400" b="0" i="0" u="none" strike="noStrike" cap="none">
                <a:solidFill>
                  <a:srgbClr val="FFFFFF"/>
                </a:solidFill>
                <a:latin typeface="Arial"/>
                <a:ea typeface="Arial"/>
                <a:cs typeface="Arial"/>
                <a:sym typeface="Arial"/>
              </a:defRPr>
            </a:lvl2pPr>
            <a:lvl3pPr marL="685800" marR="0" lvl="2" indent="-266700" algn="l" rtl="0">
              <a:lnSpc>
                <a:spcPct val="100000"/>
              </a:lnSpc>
              <a:spcBef>
                <a:spcPts val="2000"/>
              </a:spcBef>
              <a:spcAft>
                <a:spcPts val="0"/>
              </a:spcAft>
              <a:buClr>
                <a:srgbClr val="FFFFFF"/>
              </a:buClr>
              <a:buSzPts val="4800"/>
              <a:buFont typeface="Arial"/>
              <a:buChar char="•"/>
              <a:defRPr sz="2400" b="0" i="0" u="none" strike="noStrike" cap="none">
                <a:solidFill>
                  <a:srgbClr val="FFFFFF"/>
                </a:solidFill>
                <a:latin typeface="Arial"/>
                <a:ea typeface="Arial"/>
                <a:cs typeface="Arial"/>
                <a:sym typeface="Arial"/>
              </a:defRPr>
            </a:lvl3pPr>
            <a:lvl4pPr marL="914400" marR="0" lvl="3" indent="-266700" algn="l" rtl="0">
              <a:lnSpc>
                <a:spcPct val="100000"/>
              </a:lnSpc>
              <a:spcBef>
                <a:spcPts val="2000"/>
              </a:spcBef>
              <a:spcAft>
                <a:spcPts val="0"/>
              </a:spcAft>
              <a:buClr>
                <a:srgbClr val="FFFFFF"/>
              </a:buClr>
              <a:buSzPts val="4800"/>
              <a:buFont typeface="Arial"/>
              <a:buChar char="–"/>
              <a:defRPr sz="2400" b="0" i="0" u="none" strike="noStrike" cap="none">
                <a:solidFill>
                  <a:srgbClr val="FFFFFF"/>
                </a:solidFill>
                <a:latin typeface="Arial"/>
                <a:ea typeface="Arial"/>
                <a:cs typeface="Arial"/>
                <a:sym typeface="Arial"/>
              </a:defRPr>
            </a:lvl4pPr>
            <a:lvl5pPr marL="1143000" marR="0" lvl="4" indent="-266700" algn="l" rtl="0">
              <a:lnSpc>
                <a:spcPct val="100000"/>
              </a:lnSpc>
              <a:spcBef>
                <a:spcPts val="2000"/>
              </a:spcBef>
              <a:spcAft>
                <a:spcPts val="0"/>
              </a:spcAft>
              <a:buClr>
                <a:srgbClr val="FFFFFF"/>
              </a:buClr>
              <a:buSzPts val="4800"/>
              <a:buFont typeface="Arial"/>
              <a:buChar char="»"/>
              <a:defRPr sz="2400" b="0" i="0" u="none" strike="noStrike" cap="none">
                <a:solidFill>
                  <a:srgbClr val="FFFFFF"/>
                </a:solidFill>
                <a:latin typeface="Arial"/>
                <a:ea typeface="Arial"/>
                <a:cs typeface="Arial"/>
                <a:sym typeface="Arial"/>
              </a:defRPr>
            </a:lvl5pPr>
            <a:lvl6pPr marL="1371600" marR="0" lvl="5"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00200" marR="0" lvl="6"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28800" marR="0" lvl="7"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057400" marR="0" lvl="8" indent="-26670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Tree>
    <p:extLst>
      <p:ext uri="{BB962C8B-B14F-4D97-AF65-F5344CB8AC3E}">
        <p14:creationId xmlns:p14="http://schemas.microsoft.com/office/powerpoint/2010/main" val="415077579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matchingName="Horizontal image + 2 column text">
  <p:cSld name="Horizontal image + 2 column text">
    <p:bg>
      <p:bgPr>
        <a:solidFill>
          <a:srgbClr val="FFFFFF"/>
        </a:solidFill>
        <a:effectLst/>
      </p:bgPr>
    </p:bg>
    <p:spTree>
      <p:nvGrpSpPr>
        <p:cNvPr id="1" name="Shape 136"/>
        <p:cNvGrpSpPr/>
        <p:nvPr/>
      </p:nvGrpSpPr>
      <p:grpSpPr>
        <a:xfrm>
          <a:off x="0" y="0"/>
          <a:ext cx="0" cy="0"/>
          <a:chOff x="0" y="0"/>
          <a:chExt cx="0" cy="0"/>
        </a:xfrm>
      </p:grpSpPr>
      <p:sp>
        <p:nvSpPr>
          <p:cNvPr id="137" name="Google Shape;137;p16"/>
          <p:cNvSpPr>
            <a:spLocks noGrp="1"/>
          </p:cNvSpPr>
          <p:nvPr>
            <p:ph type="pic" idx="2"/>
          </p:nvPr>
        </p:nvSpPr>
        <p:spPr>
          <a:xfrm>
            <a:off x="-1" y="3"/>
            <a:ext cx="12192000" cy="3429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38" name="Google Shape;138;p16"/>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pic>
        <p:nvPicPr>
          <p:cNvPr id="139" name="Google Shape;139;p16" descr="pasted-image.pdf"/>
          <p:cNvPicPr preferRelativeResize="0"/>
          <p:nvPr/>
        </p:nvPicPr>
        <p:blipFill rotWithShape="1">
          <a:blip r:embed="rId2">
            <a:alphaModFix amt="7290"/>
          </a:blip>
          <a:srcRect/>
          <a:stretch/>
        </p:blipFill>
        <p:spPr>
          <a:xfrm>
            <a:off x="8866765" y="3652300"/>
            <a:ext cx="3325200" cy="3205650"/>
          </a:xfrm>
          <a:prstGeom prst="rect">
            <a:avLst/>
          </a:prstGeom>
          <a:noFill/>
          <a:ln>
            <a:noFill/>
          </a:ln>
        </p:spPr>
      </p:pic>
    </p:spTree>
    <p:extLst>
      <p:ext uri="{BB962C8B-B14F-4D97-AF65-F5344CB8AC3E}">
        <p14:creationId xmlns:p14="http://schemas.microsoft.com/office/powerpoint/2010/main" val="294187380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matchingName="2_Big text only (48 pt)">
  <p:cSld name="2_Big text only (48 pt)">
    <p:bg>
      <p:bgPr>
        <a:solidFill>
          <a:schemeClr val="accent3"/>
        </a:solidFill>
        <a:effectLst/>
      </p:bgPr>
    </p:bg>
    <p:spTree>
      <p:nvGrpSpPr>
        <p:cNvPr id="1" name="Shape 140"/>
        <p:cNvGrpSpPr/>
        <p:nvPr/>
      </p:nvGrpSpPr>
      <p:grpSpPr>
        <a:xfrm>
          <a:off x="0" y="0"/>
          <a:ext cx="0" cy="0"/>
          <a:chOff x="0" y="0"/>
          <a:chExt cx="0" cy="0"/>
        </a:xfrm>
      </p:grpSpPr>
      <p:sp>
        <p:nvSpPr>
          <p:cNvPr id="141" name="Google Shape;141;p17"/>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pic>
        <p:nvPicPr>
          <p:cNvPr id="142" name="Google Shape;142;p17" descr="Picture 49"/>
          <p:cNvPicPr preferRelativeResize="0"/>
          <p:nvPr/>
        </p:nvPicPr>
        <p:blipFill rotWithShape="1">
          <a:blip r:embed="rId2">
            <a:alphaModFix amt="5860"/>
          </a:blip>
          <a:srcRect/>
          <a:stretch/>
        </p:blipFill>
        <p:spPr>
          <a:xfrm>
            <a:off x="5400086" y="536045"/>
            <a:ext cx="6792000" cy="6322200"/>
          </a:xfrm>
          <a:prstGeom prst="rect">
            <a:avLst/>
          </a:prstGeom>
          <a:noFill/>
          <a:ln>
            <a:noFill/>
          </a:ln>
        </p:spPr>
      </p:pic>
      <p:sp>
        <p:nvSpPr>
          <p:cNvPr id="2" name="TextBox 1">
            <a:extLst>
              <a:ext uri="{FF2B5EF4-FFF2-40B4-BE49-F238E27FC236}">
                <a16:creationId xmlns:a16="http://schemas.microsoft.com/office/drawing/2014/main" id="{06C72D3E-3BD8-DD4C-A7C2-9CE9C18A4066}"/>
              </a:ext>
            </a:extLst>
          </p:cNvPr>
          <p:cNvSpPr txBox="1"/>
          <p:nvPr userDrawn="1"/>
        </p:nvSpPr>
        <p:spPr>
          <a:xfrm>
            <a:off x="4166755" y="6519691"/>
            <a:ext cx="4177145" cy="338554"/>
          </a:xfrm>
          <a:prstGeom prst="rect">
            <a:avLst/>
          </a:prstGeom>
          <a:noFill/>
        </p:spPr>
        <p:txBody>
          <a:bodyPr wrap="square" rtlCol="0">
            <a:spAutoFit/>
          </a:bodyPr>
          <a:lstStyle/>
          <a:p>
            <a:r>
              <a:rPr lang="en-US" sz="1600" dirty="0">
                <a:solidFill>
                  <a:schemeClr val="bg1"/>
                </a:solidFill>
              </a:rPr>
              <a:t>Copyright © 2018 IBM Corporation</a:t>
            </a:r>
          </a:p>
        </p:txBody>
      </p:sp>
    </p:spTree>
    <p:extLst>
      <p:ext uri="{BB962C8B-B14F-4D97-AF65-F5344CB8AC3E}">
        <p14:creationId xmlns:p14="http://schemas.microsoft.com/office/powerpoint/2010/main" val="48823547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matchingName="1_Big text only (48 pt) copy">
  <p:cSld name="1_Big text only (48 pt) copy">
    <p:bg>
      <p:bgPr>
        <a:solidFill>
          <a:srgbClr val="FFFFFF"/>
        </a:solidFill>
        <a:effectLst/>
      </p:bgPr>
    </p:bg>
    <p:spTree>
      <p:nvGrpSpPr>
        <p:cNvPr id="1" name="Shape 143"/>
        <p:cNvGrpSpPr/>
        <p:nvPr/>
      </p:nvGrpSpPr>
      <p:grpSpPr>
        <a:xfrm>
          <a:off x="0" y="0"/>
          <a:ext cx="0" cy="0"/>
          <a:chOff x="0" y="0"/>
          <a:chExt cx="0" cy="0"/>
        </a:xfrm>
      </p:grpSpPr>
      <p:sp>
        <p:nvSpPr>
          <p:cNvPr id="144" name="Google Shape;144;p18"/>
          <p:cNvSpPr/>
          <p:nvPr/>
        </p:nvSpPr>
        <p:spPr>
          <a:xfrm>
            <a:off x="-1" y="-6542"/>
            <a:ext cx="12192000" cy="6864600"/>
          </a:xfrm>
          <a:prstGeom prst="rect">
            <a:avLst/>
          </a:prstGeom>
          <a:gradFill>
            <a:gsLst>
              <a:gs pos="0">
                <a:schemeClr val="accent4"/>
              </a:gs>
              <a:gs pos="50000">
                <a:schemeClr val="accent2"/>
              </a:gs>
              <a:gs pos="100000">
                <a:srgbClr val="5046A0"/>
              </a:gs>
            </a:gsLst>
            <a:lin ang="13500032"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145" name="Google Shape;145;p18"/>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pic>
        <p:nvPicPr>
          <p:cNvPr id="146" name="Google Shape;146;p18" descr="Picture 49"/>
          <p:cNvPicPr preferRelativeResize="0"/>
          <p:nvPr/>
        </p:nvPicPr>
        <p:blipFill rotWithShape="1">
          <a:blip r:embed="rId2">
            <a:alphaModFix amt="5860"/>
          </a:blip>
          <a:srcRect/>
          <a:stretch/>
        </p:blipFill>
        <p:spPr>
          <a:xfrm>
            <a:off x="5400086" y="536045"/>
            <a:ext cx="6792000" cy="6322200"/>
          </a:xfrm>
          <a:prstGeom prst="rect">
            <a:avLst/>
          </a:prstGeom>
          <a:noFill/>
          <a:ln>
            <a:noFill/>
          </a:ln>
        </p:spPr>
      </p:pic>
    </p:spTree>
    <p:extLst>
      <p:ext uri="{BB962C8B-B14F-4D97-AF65-F5344CB8AC3E}">
        <p14:creationId xmlns:p14="http://schemas.microsoft.com/office/powerpoint/2010/main" val="66666265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matchingName="Content + Mac">
  <p:cSld name="Content + Mac">
    <p:bg>
      <p:bgPr>
        <a:solidFill>
          <a:srgbClr val="FFFFFF"/>
        </a:solidFill>
        <a:effectLst/>
      </p:bgPr>
    </p:bg>
    <p:spTree>
      <p:nvGrpSpPr>
        <p:cNvPr id="1" name="Shape 147"/>
        <p:cNvGrpSpPr/>
        <p:nvPr/>
      </p:nvGrpSpPr>
      <p:grpSpPr>
        <a:xfrm>
          <a:off x="0" y="0"/>
          <a:ext cx="0" cy="0"/>
          <a:chOff x="0" y="0"/>
          <a:chExt cx="0" cy="0"/>
        </a:xfrm>
      </p:grpSpPr>
      <p:pic>
        <p:nvPicPr>
          <p:cNvPr id="148" name="Google Shape;148;p19" descr="White Background.png"/>
          <p:cNvPicPr preferRelativeResize="0"/>
          <p:nvPr/>
        </p:nvPicPr>
        <p:blipFill rotWithShape="1">
          <a:blip r:embed="rId2">
            <a:alphaModFix amt="82940"/>
          </a:blip>
          <a:srcRect r="655"/>
          <a:stretch/>
        </p:blipFill>
        <p:spPr>
          <a:xfrm>
            <a:off x="0" y="-14533"/>
            <a:ext cx="12192000" cy="6887100"/>
          </a:xfrm>
          <a:prstGeom prst="rect">
            <a:avLst/>
          </a:prstGeom>
          <a:noFill/>
          <a:ln>
            <a:noFill/>
          </a:ln>
        </p:spPr>
      </p:pic>
      <p:pic>
        <p:nvPicPr>
          <p:cNvPr id="149" name="Google Shape;149;p19" descr="Picture 1"/>
          <p:cNvPicPr preferRelativeResize="0"/>
          <p:nvPr/>
        </p:nvPicPr>
        <p:blipFill rotWithShape="1">
          <a:blip r:embed="rId3">
            <a:alphaModFix/>
          </a:blip>
          <a:srcRect/>
          <a:stretch/>
        </p:blipFill>
        <p:spPr>
          <a:xfrm>
            <a:off x="4421084" y="641389"/>
            <a:ext cx="8119200" cy="6031350"/>
          </a:xfrm>
          <a:prstGeom prst="rect">
            <a:avLst/>
          </a:prstGeom>
          <a:noFill/>
          <a:ln>
            <a:noFill/>
          </a:ln>
        </p:spPr>
      </p:pic>
      <p:sp>
        <p:nvSpPr>
          <p:cNvPr id="150" name="Google Shape;150;p19"/>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sp>
        <p:nvSpPr>
          <p:cNvPr id="151" name="Google Shape;151;p19"/>
          <p:cNvSpPr>
            <a:spLocks noGrp="1"/>
          </p:cNvSpPr>
          <p:nvPr>
            <p:ph type="pic" idx="2"/>
          </p:nvPr>
        </p:nvSpPr>
        <p:spPr>
          <a:xfrm>
            <a:off x="5903396" y="1814503"/>
            <a:ext cx="5168550" cy="3219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52" name="Google Shape;152;p19"/>
          <p:cNvSpPr txBox="1">
            <a:spLocks noGrp="1"/>
          </p:cNvSpPr>
          <p:nvPr>
            <p:ph type="title"/>
          </p:nvPr>
        </p:nvSpPr>
        <p:spPr>
          <a:xfrm>
            <a:off x="304798" y="231648"/>
            <a:ext cx="5974050" cy="3133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cxnSp>
        <p:nvCxnSpPr>
          <p:cNvPr id="153" name="Google Shape;153;p19"/>
          <p:cNvCxnSpPr/>
          <p:nvPr/>
        </p:nvCxnSpPr>
        <p:spPr>
          <a:xfrm>
            <a:off x="304799" y="653249"/>
            <a:ext cx="11584500" cy="0"/>
          </a:xfrm>
          <a:prstGeom prst="straightConnector1">
            <a:avLst/>
          </a:prstGeom>
          <a:noFill/>
          <a:ln w="12700" cap="flat" cmpd="sng">
            <a:solidFill>
              <a:srgbClr val="E1E1E1"/>
            </a:solidFill>
            <a:prstDash val="solid"/>
            <a:round/>
            <a:headEnd type="none" w="sm" len="sm"/>
            <a:tailEnd type="none" w="sm" len="sm"/>
          </a:ln>
        </p:spPr>
      </p:cxnSp>
    </p:spTree>
    <p:extLst>
      <p:ext uri="{BB962C8B-B14F-4D97-AF65-F5344CB8AC3E}">
        <p14:creationId xmlns:p14="http://schemas.microsoft.com/office/powerpoint/2010/main" val="382896152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matchingName="Content + iPhone and Mac">
  <p:cSld name="Content + iPhone and Mac">
    <p:bg>
      <p:bgPr>
        <a:solidFill>
          <a:srgbClr val="FFFFFF"/>
        </a:solidFill>
        <a:effectLst/>
      </p:bgPr>
    </p:bg>
    <p:spTree>
      <p:nvGrpSpPr>
        <p:cNvPr id="1" name="Shape 154"/>
        <p:cNvGrpSpPr/>
        <p:nvPr/>
      </p:nvGrpSpPr>
      <p:grpSpPr>
        <a:xfrm>
          <a:off x="0" y="0"/>
          <a:ext cx="0" cy="0"/>
          <a:chOff x="0" y="0"/>
          <a:chExt cx="0" cy="0"/>
        </a:xfrm>
      </p:grpSpPr>
      <p:pic>
        <p:nvPicPr>
          <p:cNvPr id="155" name="Google Shape;155;p20" descr="White Background.png"/>
          <p:cNvPicPr preferRelativeResize="0"/>
          <p:nvPr/>
        </p:nvPicPr>
        <p:blipFill rotWithShape="1">
          <a:blip r:embed="rId2">
            <a:alphaModFix amt="82940"/>
          </a:blip>
          <a:srcRect r="655"/>
          <a:stretch/>
        </p:blipFill>
        <p:spPr>
          <a:xfrm>
            <a:off x="0" y="-14533"/>
            <a:ext cx="12192000" cy="6887100"/>
          </a:xfrm>
          <a:prstGeom prst="rect">
            <a:avLst/>
          </a:prstGeom>
          <a:noFill/>
          <a:ln>
            <a:noFill/>
          </a:ln>
        </p:spPr>
      </p:pic>
      <p:pic>
        <p:nvPicPr>
          <p:cNvPr id="156" name="Google Shape;156;p20" descr="Picture 16"/>
          <p:cNvPicPr preferRelativeResize="0"/>
          <p:nvPr/>
        </p:nvPicPr>
        <p:blipFill rotWithShape="1">
          <a:blip r:embed="rId3">
            <a:alphaModFix/>
          </a:blip>
          <a:srcRect/>
          <a:stretch/>
        </p:blipFill>
        <p:spPr>
          <a:xfrm>
            <a:off x="4421084" y="920789"/>
            <a:ext cx="8119200" cy="6031350"/>
          </a:xfrm>
          <a:prstGeom prst="rect">
            <a:avLst/>
          </a:prstGeom>
          <a:noFill/>
          <a:ln>
            <a:noFill/>
          </a:ln>
        </p:spPr>
      </p:pic>
      <p:sp>
        <p:nvSpPr>
          <p:cNvPr id="157" name="Google Shape;157;p20"/>
          <p:cNvSpPr>
            <a:spLocks noGrp="1"/>
          </p:cNvSpPr>
          <p:nvPr>
            <p:ph type="pic" idx="2"/>
          </p:nvPr>
        </p:nvSpPr>
        <p:spPr>
          <a:xfrm>
            <a:off x="5903396" y="2093902"/>
            <a:ext cx="5168550" cy="3219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58" name="Google Shape;158;p20"/>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pic>
        <p:nvPicPr>
          <p:cNvPr id="159" name="Google Shape;159;p20" descr="Picture 1"/>
          <p:cNvPicPr preferRelativeResize="0"/>
          <p:nvPr/>
        </p:nvPicPr>
        <p:blipFill rotWithShape="1">
          <a:blip r:embed="rId4">
            <a:alphaModFix/>
          </a:blip>
          <a:srcRect/>
          <a:stretch/>
        </p:blipFill>
        <p:spPr>
          <a:xfrm>
            <a:off x="4285164" y="3054755"/>
            <a:ext cx="1710750" cy="2999700"/>
          </a:xfrm>
          <a:prstGeom prst="rect">
            <a:avLst/>
          </a:prstGeom>
          <a:noFill/>
          <a:ln>
            <a:noFill/>
          </a:ln>
        </p:spPr>
      </p:pic>
      <p:sp>
        <p:nvSpPr>
          <p:cNvPr id="160" name="Google Shape;160;p20"/>
          <p:cNvSpPr>
            <a:spLocks noGrp="1"/>
          </p:cNvSpPr>
          <p:nvPr>
            <p:ph type="pic" idx="3"/>
          </p:nvPr>
        </p:nvSpPr>
        <p:spPr>
          <a:xfrm>
            <a:off x="4523875" y="3458600"/>
            <a:ext cx="1233000" cy="2186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61" name="Google Shape;161;p20"/>
          <p:cNvSpPr txBox="1">
            <a:spLocks noGrp="1"/>
          </p:cNvSpPr>
          <p:nvPr>
            <p:ph type="title"/>
          </p:nvPr>
        </p:nvSpPr>
        <p:spPr>
          <a:xfrm>
            <a:off x="304798" y="231648"/>
            <a:ext cx="5974050" cy="3133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cxnSp>
        <p:nvCxnSpPr>
          <p:cNvPr id="162" name="Google Shape;162;p20"/>
          <p:cNvCxnSpPr/>
          <p:nvPr/>
        </p:nvCxnSpPr>
        <p:spPr>
          <a:xfrm>
            <a:off x="304799" y="653249"/>
            <a:ext cx="11584500" cy="0"/>
          </a:xfrm>
          <a:prstGeom prst="straightConnector1">
            <a:avLst/>
          </a:prstGeom>
          <a:noFill/>
          <a:ln w="12700" cap="flat" cmpd="sng">
            <a:solidFill>
              <a:srgbClr val="E1E1E1"/>
            </a:solidFill>
            <a:prstDash val="solid"/>
            <a:round/>
            <a:headEnd type="none" w="sm" len="sm"/>
            <a:tailEnd type="none" w="sm" len="sm"/>
          </a:ln>
        </p:spPr>
      </p:cxnSp>
    </p:spTree>
    <p:extLst>
      <p:ext uri="{BB962C8B-B14F-4D97-AF65-F5344CB8AC3E}">
        <p14:creationId xmlns:p14="http://schemas.microsoft.com/office/powerpoint/2010/main" val="1319359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3352800" y="1658112"/>
            <a:ext cx="8534400"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190241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matchingName="Content + iPhone">
  <p:cSld name="Content + iPhone">
    <p:bg>
      <p:bgPr>
        <a:solidFill>
          <a:srgbClr val="FFFFFF"/>
        </a:solidFill>
        <a:effectLst/>
      </p:bgPr>
    </p:bg>
    <p:spTree>
      <p:nvGrpSpPr>
        <p:cNvPr id="1" name="Shape 163"/>
        <p:cNvGrpSpPr/>
        <p:nvPr/>
      </p:nvGrpSpPr>
      <p:grpSpPr>
        <a:xfrm>
          <a:off x="0" y="0"/>
          <a:ext cx="0" cy="0"/>
          <a:chOff x="0" y="0"/>
          <a:chExt cx="0" cy="0"/>
        </a:xfrm>
      </p:grpSpPr>
      <p:pic>
        <p:nvPicPr>
          <p:cNvPr id="164" name="Google Shape;164;p21" descr="White Background.png"/>
          <p:cNvPicPr preferRelativeResize="0"/>
          <p:nvPr/>
        </p:nvPicPr>
        <p:blipFill rotWithShape="1">
          <a:blip r:embed="rId2">
            <a:alphaModFix amt="82940"/>
          </a:blip>
          <a:srcRect r="655"/>
          <a:stretch/>
        </p:blipFill>
        <p:spPr>
          <a:xfrm>
            <a:off x="0" y="-14533"/>
            <a:ext cx="12192000" cy="6887100"/>
          </a:xfrm>
          <a:prstGeom prst="rect">
            <a:avLst/>
          </a:prstGeom>
          <a:noFill/>
          <a:ln>
            <a:noFill/>
          </a:ln>
        </p:spPr>
      </p:pic>
      <p:sp>
        <p:nvSpPr>
          <p:cNvPr id="165" name="Google Shape;165;p21"/>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pic>
        <p:nvPicPr>
          <p:cNvPr id="166" name="Google Shape;166;p21" descr="Picture 25"/>
          <p:cNvPicPr preferRelativeResize="0"/>
          <p:nvPr/>
        </p:nvPicPr>
        <p:blipFill rotWithShape="1">
          <a:blip r:embed="rId3">
            <a:alphaModFix/>
          </a:blip>
          <a:srcRect/>
          <a:stretch/>
        </p:blipFill>
        <p:spPr>
          <a:xfrm>
            <a:off x="7592099" y="665021"/>
            <a:ext cx="3132150" cy="5492100"/>
          </a:xfrm>
          <a:prstGeom prst="rect">
            <a:avLst/>
          </a:prstGeom>
          <a:noFill/>
          <a:ln>
            <a:noFill/>
          </a:ln>
        </p:spPr>
      </p:pic>
      <p:sp>
        <p:nvSpPr>
          <p:cNvPr id="167" name="Google Shape;167;p21"/>
          <p:cNvSpPr>
            <a:spLocks noGrp="1"/>
          </p:cNvSpPr>
          <p:nvPr>
            <p:ph type="pic" idx="2"/>
          </p:nvPr>
        </p:nvSpPr>
        <p:spPr>
          <a:xfrm>
            <a:off x="8023993" y="1398812"/>
            <a:ext cx="2259000" cy="40155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68" name="Google Shape;168;p21"/>
          <p:cNvSpPr txBox="1">
            <a:spLocks noGrp="1"/>
          </p:cNvSpPr>
          <p:nvPr>
            <p:ph type="title"/>
          </p:nvPr>
        </p:nvSpPr>
        <p:spPr>
          <a:xfrm>
            <a:off x="304798" y="231648"/>
            <a:ext cx="5974050" cy="3133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cxnSp>
        <p:nvCxnSpPr>
          <p:cNvPr id="169" name="Google Shape;169;p21"/>
          <p:cNvCxnSpPr/>
          <p:nvPr/>
        </p:nvCxnSpPr>
        <p:spPr>
          <a:xfrm>
            <a:off x="304799" y="653249"/>
            <a:ext cx="11584500" cy="0"/>
          </a:xfrm>
          <a:prstGeom prst="straightConnector1">
            <a:avLst/>
          </a:prstGeom>
          <a:noFill/>
          <a:ln w="12700" cap="flat" cmpd="sng">
            <a:solidFill>
              <a:srgbClr val="E1E1E1"/>
            </a:solidFill>
            <a:prstDash val="solid"/>
            <a:round/>
            <a:headEnd type="none" w="sm" len="sm"/>
            <a:tailEnd type="none" w="sm" len="sm"/>
          </a:ln>
        </p:spPr>
      </p:cxnSp>
    </p:spTree>
    <p:extLst>
      <p:ext uri="{BB962C8B-B14F-4D97-AF65-F5344CB8AC3E}">
        <p14:creationId xmlns:p14="http://schemas.microsoft.com/office/powerpoint/2010/main" val="83486159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matchingName="Content + 2 iPhones">
  <p:cSld name="Content + 2 iPhones">
    <p:bg>
      <p:bgPr>
        <a:solidFill>
          <a:srgbClr val="FFFFFF"/>
        </a:solidFill>
        <a:effectLst/>
      </p:bgPr>
    </p:bg>
    <p:spTree>
      <p:nvGrpSpPr>
        <p:cNvPr id="1" name="Shape 170"/>
        <p:cNvGrpSpPr/>
        <p:nvPr/>
      </p:nvGrpSpPr>
      <p:grpSpPr>
        <a:xfrm>
          <a:off x="0" y="0"/>
          <a:ext cx="0" cy="0"/>
          <a:chOff x="0" y="0"/>
          <a:chExt cx="0" cy="0"/>
        </a:xfrm>
      </p:grpSpPr>
      <p:pic>
        <p:nvPicPr>
          <p:cNvPr id="171" name="Google Shape;171;p22" descr="White Background.png"/>
          <p:cNvPicPr preferRelativeResize="0"/>
          <p:nvPr/>
        </p:nvPicPr>
        <p:blipFill rotWithShape="1">
          <a:blip r:embed="rId2">
            <a:alphaModFix amt="82940"/>
          </a:blip>
          <a:srcRect r="655"/>
          <a:stretch/>
        </p:blipFill>
        <p:spPr>
          <a:xfrm>
            <a:off x="0" y="-14533"/>
            <a:ext cx="12192000" cy="6887100"/>
          </a:xfrm>
          <a:prstGeom prst="rect">
            <a:avLst/>
          </a:prstGeom>
          <a:noFill/>
          <a:ln>
            <a:noFill/>
          </a:ln>
        </p:spPr>
      </p:pic>
      <p:sp>
        <p:nvSpPr>
          <p:cNvPr id="172" name="Google Shape;172;p22"/>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pic>
        <p:nvPicPr>
          <p:cNvPr id="173" name="Google Shape;173;p22" descr="Picture 9"/>
          <p:cNvPicPr preferRelativeResize="0"/>
          <p:nvPr/>
        </p:nvPicPr>
        <p:blipFill rotWithShape="1">
          <a:blip r:embed="rId3">
            <a:alphaModFix/>
          </a:blip>
          <a:srcRect/>
          <a:stretch/>
        </p:blipFill>
        <p:spPr>
          <a:xfrm>
            <a:off x="6224690" y="665021"/>
            <a:ext cx="3132150" cy="5492100"/>
          </a:xfrm>
          <a:prstGeom prst="rect">
            <a:avLst/>
          </a:prstGeom>
          <a:noFill/>
          <a:ln>
            <a:noFill/>
          </a:ln>
        </p:spPr>
      </p:pic>
      <p:sp>
        <p:nvSpPr>
          <p:cNvPr id="174" name="Google Shape;174;p22"/>
          <p:cNvSpPr>
            <a:spLocks noGrp="1"/>
          </p:cNvSpPr>
          <p:nvPr>
            <p:ph type="pic" idx="2"/>
          </p:nvPr>
        </p:nvSpPr>
        <p:spPr>
          <a:xfrm>
            <a:off x="6656585" y="1398812"/>
            <a:ext cx="2259000" cy="40155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75" name="Google Shape;175;p22"/>
          <p:cNvSpPr txBox="1">
            <a:spLocks noGrp="1"/>
          </p:cNvSpPr>
          <p:nvPr>
            <p:ph type="title"/>
          </p:nvPr>
        </p:nvSpPr>
        <p:spPr>
          <a:xfrm>
            <a:off x="304798" y="231648"/>
            <a:ext cx="5974050" cy="3133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pic>
        <p:nvPicPr>
          <p:cNvPr id="176" name="Google Shape;176;p22" descr="Picture 13"/>
          <p:cNvPicPr preferRelativeResize="0"/>
          <p:nvPr/>
        </p:nvPicPr>
        <p:blipFill rotWithShape="1">
          <a:blip r:embed="rId3">
            <a:alphaModFix/>
          </a:blip>
          <a:srcRect/>
          <a:stretch/>
        </p:blipFill>
        <p:spPr>
          <a:xfrm>
            <a:off x="9032716" y="665021"/>
            <a:ext cx="3132150" cy="5492100"/>
          </a:xfrm>
          <a:prstGeom prst="rect">
            <a:avLst/>
          </a:prstGeom>
          <a:noFill/>
          <a:ln>
            <a:noFill/>
          </a:ln>
        </p:spPr>
      </p:pic>
      <p:sp>
        <p:nvSpPr>
          <p:cNvPr id="177" name="Google Shape;177;p22"/>
          <p:cNvSpPr>
            <a:spLocks noGrp="1"/>
          </p:cNvSpPr>
          <p:nvPr>
            <p:ph type="pic" idx="3"/>
          </p:nvPr>
        </p:nvSpPr>
        <p:spPr>
          <a:xfrm>
            <a:off x="9464610" y="1398812"/>
            <a:ext cx="2259000" cy="40155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cxnSp>
        <p:nvCxnSpPr>
          <p:cNvPr id="178" name="Google Shape;178;p22"/>
          <p:cNvCxnSpPr/>
          <p:nvPr/>
        </p:nvCxnSpPr>
        <p:spPr>
          <a:xfrm>
            <a:off x="304799" y="653249"/>
            <a:ext cx="11584500" cy="0"/>
          </a:xfrm>
          <a:prstGeom prst="straightConnector1">
            <a:avLst/>
          </a:prstGeom>
          <a:noFill/>
          <a:ln w="12700" cap="flat" cmpd="sng">
            <a:solidFill>
              <a:srgbClr val="E1E1E1"/>
            </a:solidFill>
            <a:prstDash val="solid"/>
            <a:round/>
            <a:headEnd type="none" w="sm" len="sm"/>
            <a:tailEnd type="none" w="sm" len="sm"/>
          </a:ln>
        </p:spPr>
      </p:cxnSp>
    </p:spTree>
    <p:extLst>
      <p:ext uri="{BB962C8B-B14F-4D97-AF65-F5344CB8AC3E}">
        <p14:creationId xmlns:p14="http://schemas.microsoft.com/office/powerpoint/2010/main" val="275270948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matchingName="Content + 2 iPhones Center">
  <p:cSld name="Content + 2 iPhones Center">
    <p:bg>
      <p:bgPr>
        <a:solidFill>
          <a:srgbClr val="FFFFFF"/>
        </a:solidFill>
        <a:effectLst/>
      </p:bgPr>
    </p:bg>
    <p:spTree>
      <p:nvGrpSpPr>
        <p:cNvPr id="1" name="Shape 179"/>
        <p:cNvGrpSpPr/>
        <p:nvPr/>
      </p:nvGrpSpPr>
      <p:grpSpPr>
        <a:xfrm>
          <a:off x="0" y="0"/>
          <a:ext cx="0" cy="0"/>
          <a:chOff x="0" y="0"/>
          <a:chExt cx="0" cy="0"/>
        </a:xfrm>
      </p:grpSpPr>
      <p:pic>
        <p:nvPicPr>
          <p:cNvPr id="180" name="Google Shape;180;p23" descr="White Background.png"/>
          <p:cNvPicPr preferRelativeResize="0"/>
          <p:nvPr/>
        </p:nvPicPr>
        <p:blipFill rotWithShape="1">
          <a:blip r:embed="rId2">
            <a:alphaModFix amt="82940"/>
          </a:blip>
          <a:srcRect r="655"/>
          <a:stretch/>
        </p:blipFill>
        <p:spPr>
          <a:xfrm>
            <a:off x="0" y="-14533"/>
            <a:ext cx="12192000" cy="6887100"/>
          </a:xfrm>
          <a:prstGeom prst="rect">
            <a:avLst/>
          </a:prstGeom>
          <a:noFill/>
          <a:ln>
            <a:noFill/>
          </a:ln>
        </p:spPr>
      </p:pic>
      <p:sp>
        <p:nvSpPr>
          <p:cNvPr id="181" name="Google Shape;181;p23"/>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pic>
        <p:nvPicPr>
          <p:cNvPr id="182" name="Google Shape;182;p23" descr="Picture 19"/>
          <p:cNvPicPr preferRelativeResize="0"/>
          <p:nvPr/>
        </p:nvPicPr>
        <p:blipFill rotWithShape="1">
          <a:blip r:embed="rId3">
            <a:alphaModFix/>
          </a:blip>
          <a:srcRect/>
          <a:stretch/>
        </p:blipFill>
        <p:spPr>
          <a:xfrm>
            <a:off x="3216875" y="1010817"/>
            <a:ext cx="2992350" cy="5246850"/>
          </a:xfrm>
          <a:prstGeom prst="rect">
            <a:avLst/>
          </a:prstGeom>
          <a:noFill/>
          <a:ln>
            <a:noFill/>
          </a:ln>
        </p:spPr>
      </p:pic>
      <p:pic>
        <p:nvPicPr>
          <p:cNvPr id="183" name="Google Shape;183;p23" descr="Picture 21"/>
          <p:cNvPicPr preferRelativeResize="0"/>
          <p:nvPr/>
        </p:nvPicPr>
        <p:blipFill rotWithShape="1">
          <a:blip r:embed="rId3">
            <a:alphaModFix/>
          </a:blip>
          <a:srcRect/>
          <a:stretch/>
        </p:blipFill>
        <p:spPr>
          <a:xfrm>
            <a:off x="5988078" y="1010817"/>
            <a:ext cx="2992350" cy="5246850"/>
          </a:xfrm>
          <a:prstGeom prst="rect">
            <a:avLst/>
          </a:prstGeom>
          <a:noFill/>
          <a:ln>
            <a:noFill/>
          </a:ln>
        </p:spPr>
      </p:pic>
      <p:sp>
        <p:nvSpPr>
          <p:cNvPr id="184" name="Google Shape;184;p23"/>
          <p:cNvSpPr>
            <a:spLocks noGrp="1"/>
          </p:cNvSpPr>
          <p:nvPr>
            <p:ph type="pic" idx="2"/>
          </p:nvPr>
        </p:nvSpPr>
        <p:spPr>
          <a:xfrm>
            <a:off x="3635669" y="1719713"/>
            <a:ext cx="2152350" cy="3821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85" name="Google Shape;185;p23"/>
          <p:cNvSpPr>
            <a:spLocks noGrp="1"/>
          </p:cNvSpPr>
          <p:nvPr>
            <p:ph type="pic" idx="3"/>
          </p:nvPr>
        </p:nvSpPr>
        <p:spPr>
          <a:xfrm>
            <a:off x="6407747" y="1719713"/>
            <a:ext cx="2152350" cy="38212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86" name="Google Shape;186;p23"/>
          <p:cNvSpPr txBox="1">
            <a:spLocks noGrp="1"/>
          </p:cNvSpPr>
          <p:nvPr>
            <p:ph type="title"/>
          </p:nvPr>
        </p:nvSpPr>
        <p:spPr>
          <a:xfrm>
            <a:off x="304798" y="231648"/>
            <a:ext cx="5974050" cy="3133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cxnSp>
        <p:nvCxnSpPr>
          <p:cNvPr id="187" name="Google Shape;187;p23"/>
          <p:cNvCxnSpPr/>
          <p:nvPr/>
        </p:nvCxnSpPr>
        <p:spPr>
          <a:xfrm>
            <a:off x="304799" y="653249"/>
            <a:ext cx="11584500" cy="0"/>
          </a:xfrm>
          <a:prstGeom prst="straightConnector1">
            <a:avLst/>
          </a:prstGeom>
          <a:noFill/>
          <a:ln w="12700" cap="flat" cmpd="sng">
            <a:solidFill>
              <a:srgbClr val="E1E1E1"/>
            </a:solidFill>
            <a:prstDash val="solid"/>
            <a:round/>
            <a:headEnd type="none" w="sm" len="sm"/>
            <a:tailEnd type="none" w="sm" len="sm"/>
          </a:ln>
        </p:spPr>
      </p:cxnSp>
    </p:spTree>
    <p:extLst>
      <p:ext uri="{BB962C8B-B14F-4D97-AF65-F5344CB8AC3E}">
        <p14:creationId xmlns:p14="http://schemas.microsoft.com/office/powerpoint/2010/main" val="312673371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matchingName="Content + iPhone and iPad">
  <p:cSld name="Content + iPhone and iPad">
    <p:bg>
      <p:bgPr>
        <a:solidFill>
          <a:srgbClr val="FFFFFF"/>
        </a:solidFill>
        <a:effectLst/>
      </p:bgPr>
    </p:bg>
    <p:spTree>
      <p:nvGrpSpPr>
        <p:cNvPr id="1" name="Shape 188"/>
        <p:cNvGrpSpPr/>
        <p:nvPr/>
      </p:nvGrpSpPr>
      <p:grpSpPr>
        <a:xfrm>
          <a:off x="0" y="0"/>
          <a:ext cx="0" cy="0"/>
          <a:chOff x="0" y="0"/>
          <a:chExt cx="0" cy="0"/>
        </a:xfrm>
      </p:grpSpPr>
      <p:pic>
        <p:nvPicPr>
          <p:cNvPr id="189" name="Google Shape;189;p24" descr="White Background.png"/>
          <p:cNvPicPr preferRelativeResize="0"/>
          <p:nvPr/>
        </p:nvPicPr>
        <p:blipFill rotWithShape="1">
          <a:blip r:embed="rId2">
            <a:alphaModFix amt="82940"/>
          </a:blip>
          <a:srcRect r="655"/>
          <a:stretch/>
        </p:blipFill>
        <p:spPr>
          <a:xfrm>
            <a:off x="0" y="-14533"/>
            <a:ext cx="12192000" cy="6887100"/>
          </a:xfrm>
          <a:prstGeom prst="rect">
            <a:avLst/>
          </a:prstGeom>
          <a:noFill/>
          <a:ln>
            <a:noFill/>
          </a:ln>
        </p:spPr>
      </p:pic>
      <p:pic>
        <p:nvPicPr>
          <p:cNvPr id="190" name="Google Shape;190;p24" descr="Picture 24"/>
          <p:cNvPicPr preferRelativeResize="0"/>
          <p:nvPr/>
        </p:nvPicPr>
        <p:blipFill rotWithShape="1">
          <a:blip r:embed="rId3">
            <a:alphaModFix/>
          </a:blip>
          <a:srcRect/>
          <a:stretch/>
        </p:blipFill>
        <p:spPr>
          <a:xfrm>
            <a:off x="5085566" y="1084431"/>
            <a:ext cx="7253700" cy="5387100"/>
          </a:xfrm>
          <a:prstGeom prst="rect">
            <a:avLst/>
          </a:prstGeom>
          <a:noFill/>
          <a:ln>
            <a:noFill/>
          </a:ln>
        </p:spPr>
      </p:pic>
      <p:sp>
        <p:nvSpPr>
          <p:cNvPr id="191" name="Google Shape;191;p24"/>
          <p:cNvSpPr>
            <a:spLocks noGrp="1"/>
          </p:cNvSpPr>
          <p:nvPr>
            <p:ph type="pic" idx="2"/>
          </p:nvPr>
        </p:nvSpPr>
        <p:spPr>
          <a:xfrm>
            <a:off x="6110568" y="1827701"/>
            <a:ext cx="5207250" cy="39028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192" name="Google Shape;192;p24"/>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pic>
        <p:nvPicPr>
          <p:cNvPr id="193" name="Google Shape;193;p24" descr="Picture 22"/>
          <p:cNvPicPr preferRelativeResize="0"/>
          <p:nvPr/>
        </p:nvPicPr>
        <p:blipFill rotWithShape="1">
          <a:blip r:embed="rId4">
            <a:alphaModFix/>
          </a:blip>
          <a:srcRect/>
          <a:stretch/>
        </p:blipFill>
        <p:spPr>
          <a:xfrm>
            <a:off x="3741346" y="2557423"/>
            <a:ext cx="2185800" cy="3832500"/>
          </a:xfrm>
          <a:prstGeom prst="rect">
            <a:avLst/>
          </a:prstGeom>
          <a:noFill/>
          <a:ln>
            <a:noFill/>
          </a:ln>
        </p:spPr>
      </p:pic>
      <p:sp>
        <p:nvSpPr>
          <p:cNvPr id="194" name="Google Shape;194;p24"/>
          <p:cNvSpPr>
            <a:spLocks noGrp="1"/>
          </p:cNvSpPr>
          <p:nvPr>
            <p:ph type="pic" idx="3"/>
          </p:nvPr>
        </p:nvSpPr>
        <p:spPr>
          <a:xfrm>
            <a:off x="4047655" y="3078488"/>
            <a:ext cx="1571850" cy="2793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cxnSp>
        <p:nvCxnSpPr>
          <p:cNvPr id="195" name="Google Shape;195;p24"/>
          <p:cNvCxnSpPr/>
          <p:nvPr/>
        </p:nvCxnSpPr>
        <p:spPr>
          <a:xfrm>
            <a:off x="304799" y="653249"/>
            <a:ext cx="11584500" cy="0"/>
          </a:xfrm>
          <a:prstGeom prst="straightConnector1">
            <a:avLst/>
          </a:prstGeom>
          <a:noFill/>
          <a:ln w="12700" cap="flat" cmpd="sng">
            <a:solidFill>
              <a:srgbClr val="E1E1E1"/>
            </a:solidFill>
            <a:prstDash val="solid"/>
            <a:round/>
            <a:headEnd type="none" w="sm" len="sm"/>
            <a:tailEnd type="none" w="sm" len="sm"/>
          </a:ln>
        </p:spPr>
      </p:cxnSp>
      <p:sp>
        <p:nvSpPr>
          <p:cNvPr id="196" name="Google Shape;196;p24"/>
          <p:cNvSpPr txBox="1">
            <a:spLocks noGrp="1"/>
          </p:cNvSpPr>
          <p:nvPr>
            <p:ph type="title"/>
          </p:nvPr>
        </p:nvSpPr>
        <p:spPr>
          <a:xfrm>
            <a:off x="304798" y="231649"/>
            <a:ext cx="5974050" cy="31335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spTree>
    <p:extLst>
      <p:ext uri="{BB962C8B-B14F-4D97-AF65-F5344CB8AC3E}">
        <p14:creationId xmlns:p14="http://schemas.microsoft.com/office/powerpoint/2010/main" val="48383102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matchingName="Content + iPad">
  <p:cSld name="Content + iPad">
    <p:bg>
      <p:bgPr>
        <a:solidFill>
          <a:srgbClr val="FFFFFF"/>
        </a:solidFill>
        <a:effectLst/>
      </p:bgPr>
    </p:bg>
    <p:spTree>
      <p:nvGrpSpPr>
        <p:cNvPr id="1" name="Shape 197"/>
        <p:cNvGrpSpPr/>
        <p:nvPr/>
      </p:nvGrpSpPr>
      <p:grpSpPr>
        <a:xfrm>
          <a:off x="0" y="0"/>
          <a:ext cx="0" cy="0"/>
          <a:chOff x="0" y="0"/>
          <a:chExt cx="0" cy="0"/>
        </a:xfrm>
      </p:grpSpPr>
      <p:pic>
        <p:nvPicPr>
          <p:cNvPr id="198" name="Google Shape;198;p25" descr="White Background.png"/>
          <p:cNvPicPr preferRelativeResize="0"/>
          <p:nvPr/>
        </p:nvPicPr>
        <p:blipFill rotWithShape="1">
          <a:blip r:embed="rId2">
            <a:alphaModFix amt="82940"/>
          </a:blip>
          <a:srcRect r="655"/>
          <a:stretch/>
        </p:blipFill>
        <p:spPr>
          <a:xfrm>
            <a:off x="0" y="-14533"/>
            <a:ext cx="12192000" cy="6887100"/>
          </a:xfrm>
          <a:prstGeom prst="rect">
            <a:avLst/>
          </a:prstGeom>
          <a:noFill/>
          <a:ln>
            <a:noFill/>
          </a:ln>
        </p:spPr>
      </p:pic>
      <p:sp>
        <p:nvSpPr>
          <p:cNvPr id="199" name="Google Shape;199;p25"/>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pic>
        <p:nvPicPr>
          <p:cNvPr id="200" name="Google Shape;200;p25" descr="Picture 13"/>
          <p:cNvPicPr preferRelativeResize="0"/>
          <p:nvPr/>
        </p:nvPicPr>
        <p:blipFill rotWithShape="1">
          <a:blip r:embed="rId3">
            <a:alphaModFix/>
          </a:blip>
          <a:srcRect/>
          <a:stretch/>
        </p:blipFill>
        <p:spPr>
          <a:xfrm>
            <a:off x="5085566" y="1084431"/>
            <a:ext cx="7253700" cy="5387100"/>
          </a:xfrm>
          <a:prstGeom prst="rect">
            <a:avLst/>
          </a:prstGeom>
          <a:noFill/>
          <a:ln>
            <a:noFill/>
          </a:ln>
        </p:spPr>
      </p:pic>
      <p:sp>
        <p:nvSpPr>
          <p:cNvPr id="201" name="Google Shape;201;p25"/>
          <p:cNvSpPr>
            <a:spLocks noGrp="1"/>
          </p:cNvSpPr>
          <p:nvPr>
            <p:ph type="pic" idx="2"/>
          </p:nvPr>
        </p:nvSpPr>
        <p:spPr>
          <a:xfrm>
            <a:off x="6110568" y="1827701"/>
            <a:ext cx="5207250" cy="39028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202" name="Google Shape;202;p25"/>
          <p:cNvSpPr txBox="1">
            <a:spLocks noGrp="1"/>
          </p:cNvSpPr>
          <p:nvPr>
            <p:ph type="title"/>
          </p:nvPr>
        </p:nvSpPr>
        <p:spPr>
          <a:xfrm>
            <a:off x="304798" y="231648"/>
            <a:ext cx="5974050" cy="3133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cxnSp>
        <p:nvCxnSpPr>
          <p:cNvPr id="203" name="Google Shape;203;p25"/>
          <p:cNvCxnSpPr/>
          <p:nvPr/>
        </p:nvCxnSpPr>
        <p:spPr>
          <a:xfrm>
            <a:off x="304799" y="653249"/>
            <a:ext cx="11584500" cy="0"/>
          </a:xfrm>
          <a:prstGeom prst="straightConnector1">
            <a:avLst/>
          </a:prstGeom>
          <a:noFill/>
          <a:ln w="12700" cap="flat" cmpd="sng">
            <a:solidFill>
              <a:srgbClr val="E1E1E1"/>
            </a:solidFill>
            <a:prstDash val="solid"/>
            <a:round/>
            <a:headEnd type="none" w="sm" len="sm"/>
            <a:tailEnd type="none" w="sm" len="sm"/>
          </a:ln>
        </p:spPr>
      </p:cxnSp>
    </p:spTree>
    <p:extLst>
      <p:ext uri="{BB962C8B-B14F-4D97-AF65-F5344CB8AC3E}">
        <p14:creationId xmlns:p14="http://schemas.microsoft.com/office/powerpoint/2010/main" val="328659767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matchingName="Content + iPhone and Android">
  <p:cSld name="Content + iPhone and Android">
    <p:bg>
      <p:bgPr>
        <a:solidFill>
          <a:srgbClr val="FFFFFF"/>
        </a:solidFill>
        <a:effectLst/>
      </p:bgPr>
    </p:bg>
    <p:spTree>
      <p:nvGrpSpPr>
        <p:cNvPr id="1" name="Shape 204"/>
        <p:cNvGrpSpPr/>
        <p:nvPr/>
      </p:nvGrpSpPr>
      <p:grpSpPr>
        <a:xfrm>
          <a:off x="0" y="0"/>
          <a:ext cx="0" cy="0"/>
          <a:chOff x="0" y="0"/>
          <a:chExt cx="0" cy="0"/>
        </a:xfrm>
      </p:grpSpPr>
      <p:pic>
        <p:nvPicPr>
          <p:cNvPr id="205" name="Google Shape;205;p26" descr="White Background.png"/>
          <p:cNvPicPr preferRelativeResize="0"/>
          <p:nvPr/>
        </p:nvPicPr>
        <p:blipFill rotWithShape="1">
          <a:blip r:embed="rId2">
            <a:alphaModFix amt="82940"/>
          </a:blip>
          <a:srcRect r="655"/>
          <a:stretch/>
        </p:blipFill>
        <p:spPr>
          <a:xfrm>
            <a:off x="0" y="-14533"/>
            <a:ext cx="12192000" cy="6887100"/>
          </a:xfrm>
          <a:prstGeom prst="rect">
            <a:avLst/>
          </a:prstGeom>
          <a:noFill/>
          <a:ln>
            <a:noFill/>
          </a:ln>
        </p:spPr>
      </p:pic>
      <p:pic>
        <p:nvPicPr>
          <p:cNvPr id="206" name="Google Shape;206;p26" descr="Picture 5"/>
          <p:cNvPicPr preferRelativeResize="0"/>
          <p:nvPr/>
        </p:nvPicPr>
        <p:blipFill rotWithShape="1">
          <a:blip r:embed="rId3">
            <a:alphaModFix/>
          </a:blip>
          <a:srcRect/>
          <a:stretch/>
        </p:blipFill>
        <p:spPr>
          <a:xfrm>
            <a:off x="8854003" y="487135"/>
            <a:ext cx="3259200" cy="5962050"/>
          </a:xfrm>
          <a:prstGeom prst="rect">
            <a:avLst/>
          </a:prstGeom>
          <a:noFill/>
          <a:ln>
            <a:noFill/>
          </a:ln>
        </p:spPr>
      </p:pic>
      <p:sp>
        <p:nvSpPr>
          <p:cNvPr id="207" name="Google Shape;207;p26"/>
          <p:cNvSpPr>
            <a:spLocks noGrp="1"/>
          </p:cNvSpPr>
          <p:nvPr>
            <p:ph type="pic" idx="2"/>
          </p:nvPr>
        </p:nvSpPr>
        <p:spPr>
          <a:xfrm>
            <a:off x="9325149" y="1331076"/>
            <a:ext cx="2334300" cy="417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208" name="Google Shape;208;p26"/>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sp>
        <p:nvSpPr>
          <p:cNvPr id="209" name="Google Shape;209;p26"/>
          <p:cNvSpPr txBox="1">
            <a:spLocks noGrp="1"/>
          </p:cNvSpPr>
          <p:nvPr>
            <p:ph type="title"/>
          </p:nvPr>
        </p:nvSpPr>
        <p:spPr>
          <a:xfrm>
            <a:off x="304798" y="231648"/>
            <a:ext cx="5974050" cy="3133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grpSp>
        <p:nvGrpSpPr>
          <p:cNvPr id="210" name="Google Shape;210;p26"/>
          <p:cNvGrpSpPr/>
          <p:nvPr/>
        </p:nvGrpSpPr>
        <p:grpSpPr>
          <a:xfrm>
            <a:off x="6042627" y="665021"/>
            <a:ext cx="3259200" cy="5767162"/>
            <a:chOff x="0" y="0"/>
            <a:chExt cx="6518400" cy="11534324"/>
          </a:xfrm>
        </p:grpSpPr>
        <p:pic>
          <p:nvPicPr>
            <p:cNvPr id="211" name="Google Shape;211;p26" descr="Picture 5"/>
            <p:cNvPicPr preferRelativeResize="0"/>
            <p:nvPr/>
          </p:nvPicPr>
          <p:blipFill rotWithShape="1">
            <a:blip r:embed="rId3">
              <a:alphaModFix/>
            </a:blip>
            <a:srcRect t="92738"/>
            <a:stretch/>
          </p:blipFill>
          <p:spPr>
            <a:xfrm>
              <a:off x="0" y="10668524"/>
              <a:ext cx="6518400" cy="865800"/>
            </a:xfrm>
            <a:prstGeom prst="rect">
              <a:avLst/>
            </a:prstGeom>
            <a:noFill/>
            <a:ln>
              <a:noFill/>
            </a:ln>
          </p:spPr>
        </p:pic>
        <p:pic>
          <p:nvPicPr>
            <p:cNvPr id="212" name="Google Shape;212;p26" descr="Picture 11"/>
            <p:cNvPicPr preferRelativeResize="0"/>
            <p:nvPr/>
          </p:nvPicPr>
          <p:blipFill rotWithShape="1">
            <a:blip r:embed="rId4">
              <a:alphaModFix/>
            </a:blip>
            <a:srcRect/>
            <a:stretch/>
          </p:blipFill>
          <p:spPr>
            <a:xfrm>
              <a:off x="143090" y="0"/>
              <a:ext cx="6264300" cy="10984200"/>
            </a:xfrm>
            <a:prstGeom prst="rect">
              <a:avLst/>
            </a:prstGeom>
            <a:noFill/>
            <a:ln>
              <a:noFill/>
            </a:ln>
          </p:spPr>
        </p:pic>
      </p:grpSp>
      <p:sp>
        <p:nvSpPr>
          <p:cNvPr id="213" name="Google Shape;213;p26"/>
          <p:cNvSpPr>
            <a:spLocks noGrp="1"/>
          </p:cNvSpPr>
          <p:nvPr>
            <p:ph type="pic" idx="3"/>
          </p:nvPr>
        </p:nvSpPr>
        <p:spPr>
          <a:xfrm>
            <a:off x="6546066" y="1398812"/>
            <a:ext cx="2259000" cy="40155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cxnSp>
        <p:nvCxnSpPr>
          <p:cNvPr id="214" name="Google Shape;214;p26"/>
          <p:cNvCxnSpPr/>
          <p:nvPr/>
        </p:nvCxnSpPr>
        <p:spPr>
          <a:xfrm>
            <a:off x="304799" y="653249"/>
            <a:ext cx="11584500" cy="0"/>
          </a:xfrm>
          <a:prstGeom prst="straightConnector1">
            <a:avLst/>
          </a:prstGeom>
          <a:noFill/>
          <a:ln w="12700" cap="flat" cmpd="sng">
            <a:solidFill>
              <a:srgbClr val="E1E1E1"/>
            </a:solidFill>
            <a:prstDash val="solid"/>
            <a:round/>
            <a:headEnd type="none" w="sm" len="sm"/>
            <a:tailEnd type="none" w="sm" len="sm"/>
          </a:ln>
        </p:spPr>
      </p:cxnSp>
    </p:spTree>
    <p:extLst>
      <p:ext uri="{BB962C8B-B14F-4D97-AF65-F5344CB8AC3E}">
        <p14:creationId xmlns:p14="http://schemas.microsoft.com/office/powerpoint/2010/main" val="144822869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matchingName="Content + Android Phone">
  <p:cSld name="Content + Android Phone">
    <p:bg>
      <p:bgPr>
        <a:solidFill>
          <a:srgbClr val="FFFFFF"/>
        </a:solidFill>
        <a:effectLst/>
      </p:bgPr>
    </p:bg>
    <p:spTree>
      <p:nvGrpSpPr>
        <p:cNvPr id="1" name="Shape 215"/>
        <p:cNvGrpSpPr/>
        <p:nvPr/>
      </p:nvGrpSpPr>
      <p:grpSpPr>
        <a:xfrm>
          <a:off x="0" y="0"/>
          <a:ext cx="0" cy="0"/>
          <a:chOff x="0" y="0"/>
          <a:chExt cx="0" cy="0"/>
        </a:xfrm>
      </p:grpSpPr>
      <p:pic>
        <p:nvPicPr>
          <p:cNvPr id="216" name="Google Shape;216;p27" descr="White Background.png"/>
          <p:cNvPicPr preferRelativeResize="0"/>
          <p:nvPr/>
        </p:nvPicPr>
        <p:blipFill rotWithShape="1">
          <a:blip r:embed="rId2">
            <a:alphaModFix amt="82940"/>
          </a:blip>
          <a:srcRect r="655"/>
          <a:stretch/>
        </p:blipFill>
        <p:spPr>
          <a:xfrm>
            <a:off x="0" y="-14533"/>
            <a:ext cx="12192000" cy="6887100"/>
          </a:xfrm>
          <a:prstGeom prst="rect">
            <a:avLst/>
          </a:prstGeom>
          <a:noFill/>
          <a:ln>
            <a:noFill/>
          </a:ln>
        </p:spPr>
      </p:pic>
      <p:pic>
        <p:nvPicPr>
          <p:cNvPr id="217" name="Google Shape;217;p27" descr="Picture 5"/>
          <p:cNvPicPr preferRelativeResize="0"/>
          <p:nvPr/>
        </p:nvPicPr>
        <p:blipFill rotWithShape="1">
          <a:blip r:embed="rId3">
            <a:alphaModFix/>
          </a:blip>
          <a:srcRect/>
          <a:stretch/>
        </p:blipFill>
        <p:spPr>
          <a:xfrm>
            <a:off x="7510357" y="487135"/>
            <a:ext cx="3259200" cy="5962050"/>
          </a:xfrm>
          <a:prstGeom prst="rect">
            <a:avLst/>
          </a:prstGeom>
          <a:noFill/>
          <a:ln>
            <a:noFill/>
          </a:ln>
        </p:spPr>
      </p:pic>
      <p:sp>
        <p:nvSpPr>
          <p:cNvPr id="218" name="Google Shape;218;p27"/>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sp>
        <p:nvSpPr>
          <p:cNvPr id="219" name="Google Shape;219;p27"/>
          <p:cNvSpPr>
            <a:spLocks noGrp="1"/>
          </p:cNvSpPr>
          <p:nvPr>
            <p:ph type="pic" idx="2"/>
          </p:nvPr>
        </p:nvSpPr>
        <p:spPr>
          <a:xfrm>
            <a:off x="7981504" y="1331076"/>
            <a:ext cx="2334300" cy="417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sp>
        <p:nvSpPr>
          <p:cNvPr id="220" name="Google Shape;220;p27"/>
          <p:cNvSpPr txBox="1">
            <a:spLocks noGrp="1"/>
          </p:cNvSpPr>
          <p:nvPr>
            <p:ph type="title"/>
          </p:nvPr>
        </p:nvSpPr>
        <p:spPr>
          <a:xfrm>
            <a:off x="304798" y="231648"/>
            <a:ext cx="5974050" cy="3133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cxnSp>
        <p:nvCxnSpPr>
          <p:cNvPr id="221" name="Google Shape;221;p27"/>
          <p:cNvCxnSpPr/>
          <p:nvPr/>
        </p:nvCxnSpPr>
        <p:spPr>
          <a:xfrm>
            <a:off x="304799" y="653249"/>
            <a:ext cx="11584500" cy="0"/>
          </a:xfrm>
          <a:prstGeom prst="straightConnector1">
            <a:avLst/>
          </a:prstGeom>
          <a:noFill/>
          <a:ln w="12700" cap="flat" cmpd="sng">
            <a:solidFill>
              <a:srgbClr val="E1E1E1"/>
            </a:solidFill>
            <a:prstDash val="solid"/>
            <a:round/>
            <a:headEnd type="none" w="sm" len="sm"/>
            <a:tailEnd type="none" w="sm" len="sm"/>
          </a:ln>
        </p:spPr>
      </p:cxnSp>
    </p:spTree>
    <p:extLst>
      <p:ext uri="{BB962C8B-B14F-4D97-AF65-F5344CB8AC3E}">
        <p14:creationId xmlns:p14="http://schemas.microsoft.com/office/powerpoint/2010/main" val="376594586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matchingName="Content + 2 Android Phones">
  <p:cSld name="Content + 2 Android Phones">
    <p:bg>
      <p:bgPr>
        <a:solidFill>
          <a:srgbClr val="FFFFFF"/>
        </a:solidFill>
        <a:effectLst/>
      </p:bgPr>
    </p:bg>
    <p:spTree>
      <p:nvGrpSpPr>
        <p:cNvPr id="1" name="Shape 222"/>
        <p:cNvGrpSpPr/>
        <p:nvPr/>
      </p:nvGrpSpPr>
      <p:grpSpPr>
        <a:xfrm>
          <a:off x="0" y="0"/>
          <a:ext cx="0" cy="0"/>
          <a:chOff x="0" y="0"/>
          <a:chExt cx="0" cy="0"/>
        </a:xfrm>
      </p:grpSpPr>
      <p:pic>
        <p:nvPicPr>
          <p:cNvPr id="223" name="Google Shape;223;p28" descr="White Background.png"/>
          <p:cNvPicPr preferRelativeResize="0"/>
          <p:nvPr/>
        </p:nvPicPr>
        <p:blipFill rotWithShape="1">
          <a:blip r:embed="rId2">
            <a:alphaModFix amt="82940"/>
          </a:blip>
          <a:srcRect r="655"/>
          <a:stretch/>
        </p:blipFill>
        <p:spPr>
          <a:xfrm>
            <a:off x="0" y="-14533"/>
            <a:ext cx="12192000" cy="6887100"/>
          </a:xfrm>
          <a:prstGeom prst="rect">
            <a:avLst/>
          </a:prstGeom>
          <a:noFill/>
          <a:ln>
            <a:noFill/>
          </a:ln>
        </p:spPr>
      </p:pic>
      <p:sp>
        <p:nvSpPr>
          <p:cNvPr id="224" name="Google Shape;224;p28"/>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sp>
        <p:nvSpPr>
          <p:cNvPr id="225" name="Google Shape;225;p28"/>
          <p:cNvSpPr txBox="1">
            <a:spLocks noGrp="1"/>
          </p:cNvSpPr>
          <p:nvPr>
            <p:ph type="title"/>
          </p:nvPr>
        </p:nvSpPr>
        <p:spPr>
          <a:xfrm>
            <a:off x="304798" y="231648"/>
            <a:ext cx="5974050" cy="3133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pic>
        <p:nvPicPr>
          <p:cNvPr id="226" name="Google Shape;226;p28" descr="Picture 17"/>
          <p:cNvPicPr preferRelativeResize="0"/>
          <p:nvPr/>
        </p:nvPicPr>
        <p:blipFill rotWithShape="1">
          <a:blip r:embed="rId3">
            <a:alphaModFix/>
          </a:blip>
          <a:srcRect/>
          <a:stretch/>
        </p:blipFill>
        <p:spPr>
          <a:xfrm>
            <a:off x="6152189" y="487135"/>
            <a:ext cx="3259200" cy="5962050"/>
          </a:xfrm>
          <a:prstGeom prst="rect">
            <a:avLst/>
          </a:prstGeom>
          <a:noFill/>
          <a:ln>
            <a:noFill/>
          </a:ln>
        </p:spPr>
      </p:pic>
      <p:sp>
        <p:nvSpPr>
          <p:cNvPr id="227" name="Google Shape;227;p28"/>
          <p:cNvSpPr>
            <a:spLocks noGrp="1"/>
          </p:cNvSpPr>
          <p:nvPr>
            <p:ph type="pic" idx="2"/>
          </p:nvPr>
        </p:nvSpPr>
        <p:spPr>
          <a:xfrm>
            <a:off x="6623336" y="1331076"/>
            <a:ext cx="2334300" cy="417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pic>
        <p:nvPicPr>
          <p:cNvPr id="228" name="Google Shape;228;p28" descr="Picture 21"/>
          <p:cNvPicPr preferRelativeResize="0"/>
          <p:nvPr/>
        </p:nvPicPr>
        <p:blipFill rotWithShape="1">
          <a:blip r:embed="rId3">
            <a:alphaModFix/>
          </a:blip>
          <a:srcRect/>
          <a:stretch/>
        </p:blipFill>
        <p:spPr>
          <a:xfrm>
            <a:off x="8964521" y="487135"/>
            <a:ext cx="3259200" cy="5962050"/>
          </a:xfrm>
          <a:prstGeom prst="rect">
            <a:avLst/>
          </a:prstGeom>
          <a:noFill/>
          <a:ln>
            <a:noFill/>
          </a:ln>
        </p:spPr>
      </p:pic>
      <p:sp>
        <p:nvSpPr>
          <p:cNvPr id="229" name="Google Shape;229;p28"/>
          <p:cNvSpPr>
            <a:spLocks noGrp="1"/>
          </p:cNvSpPr>
          <p:nvPr>
            <p:ph type="pic" idx="3"/>
          </p:nvPr>
        </p:nvSpPr>
        <p:spPr>
          <a:xfrm>
            <a:off x="9435667" y="1331076"/>
            <a:ext cx="2334300" cy="417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2000"/>
              </a:spcBef>
              <a:spcAft>
                <a:spcPts val="0"/>
              </a:spcAft>
              <a:buClr>
                <a:srgbClr val="696969"/>
              </a:buClr>
              <a:buSzPts val="1400"/>
              <a:buFont typeface="Arial"/>
              <a:buNone/>
              <a:defRPr sz="2400" b="0" i="0" u="none" strike="noStrike" cap="none">
                <a:solidFill>
                  <a:srgbClr val="696969"/>
                </a:solidFill>
                <a:latin typeface="Arial"/>
                <a:ea typeface="Arial"/>
                <a:cs typeface="Arial"/>
                <a:sym typeface="Arial"/>
              </a:defRPr>
            </a:lvl1pPr>
            <a:lvl2pPr marL="230716" marR="0" lvl="1" indent="-23071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2pPr>
            <a:lvl3pPr marL="342635" marR="0" lvl="2"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3pPr>
            <a:lvl4pPr marL="452966" marR="0" lvl="3" indent="-224366"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4pPr>
            <a:lvl5pPr marL="545835" marR="0" lvl="4" indent="-234685"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5pPr>
            <a:lvl6pPr marL="1417319" marR="0" lvl="5"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6pPr>
            <a:lvl7pPr marL="1645919" marR="0" lvl="6" indent="-274319"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7pPr>
            <a:lvl8pPr marL="1874520" marR="0" lvl="7"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8pPr>
            <a:lvl9pPr marL="2103120" marR="0" lvl="8" indent="-274320" algn="l" rtl="0">
              <a:lnSpc>
                <a:spcPct val="100000"/>
              </a:lnSpc>
              <a:spcBef>
                <a:spcPts val="2000"/>
              </a:spcBef>
              <a:spcAft>
                <a:spcPts val="0"/>
              </a:spcAft>
              <a:buClr>
                <a:srgbClr val="696969"/>
              </a:buClr>
              <a:buSzPts val="4800"/>
              <a:buFont typeface="Arial"/>
              <a:buChar char="•"/>
              <a:defRPr sz="2400" b="0" i="0" u="none" strike="noStrike" cap="none">
                <a:solidFill>
                  <a:srgbClr val="696969"/>
                </a:solidFill>
                <a:latin typeface="Arial"/>
                <a:ea typeface="Arial"/>
                <a:cs typeface="Arial"/>
                <a:sym typeface="Arial"/>
              </a:defRPr>
            </a:lvl9pPr>
          </a:lstStyle>
          <a:p>
            <a:endParaRPr/>
          </a:p>
        </p:txBody>
      </p:sp>
      <p:cxnSp>
        <p:nvCxnSpPr>
          <p:cNvPr id="230" name="Google Shape;230;p28"/>
          <p:cNvCxnSpPr/>
          <p:nvPr/>
        </p:nvCxnSpPr>
        <p:spPr>
          <a:xfrm>
            <a:off x="304799" y="653249"/>
            <a:ext cx="11584500" cy="0"/>
          </a:xfrm>
          <a:prstGeom prst="straightConnector1">
            <a:avLst/>
          </a:prstGeom>
          <a:noFill/>
          <a:ln w="12700" cap="flat" cmpd="sng">
            <a:solidFill>
              <a:srgbClr val="E1E1E1"/>
            </a:solidFill>
            <a:prstDash val="solid"/>
            <a:round/>
            <a:headEnd type="none" w="sm" len="sm"/>
            <a:tailEnd type="none" w="sm" len="sm"/>
          </a:ln>
        </p:spPr>
      </p:cxnSp>
    </p:spTree>
    <p:extLst>
      <p:ext uri="{BB962C8B-B14F-4D97-AF65-F5344CB8AC3E}">
        <p14:creationId xmlns:p14="http://schemas.microsoft.com/office/powerpoint/2010/main" val="419246898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matchingName="Title (above) + blank">
  <p:cSld name="Title (above) + blank">
    <p:bg>
      <p:bgPr>
        <a:solidFill>
          <a:srgbClr val="FFFFFF"/>
        </a:solidFill>
        <a:effectLst/>
      </p:bgPr>
    </p:bg>
    <p:spTree>
      <p:nvGrpSpPr>
        <p:cNvPr id="1" name="Shape 231"/>
        <p:cNvGrpSpPr/>
        <p:nvPr/>
      </p:nvGrpSpPr>
      <p:grpSpPr>
        <a:xfrm>
          <a:off x="0" y="0"/>
          <a:ext cx="0" cy="0"/>
          <a:chOff x="0" y="0"/>
          <a:chExt cx="0" cy="0"/>
        </a:xfrm>
      </p:grpSpPr>
      <p:pic>
        <p:nvPicPr>
          <p:cNvPr id="232" name="Google Shape;232;p29" descr="White Background.png"/>
          <p:cNvPicPr preferRelativeResize="0"/>
          <p:nvPr/>
        </p:nvPicPr>
        <p:blipFill rotWithShape="1">
          <a:blip r:embed="rId2">
            <a:alphaModFix amt="82940"/>
          </a:blip>
          <a:srcRect r="655"/>
          <a:stretch/>
        </p:blipFill>
        <p:spPr>
          <a:xfrm>
            <a:off x="0" y="-14533"/>
            <a:ext cx="12192000" cy="6887100"/>
          </a:xfrm>
          <a:prstGeom prst="rect">
            <a:avLst/>
          </a:prstGeom>
          <a:noFill/>
          <a:ln>
            <a:noFill/>
          </a:ln>
        </p:spPr>
      </p:pic>
      <p:sp>
        <p:nvSpPr>
          <p:cNvPr id="233" name="Google Shape;233;p29"/>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sp>
        <p:nvSpPr>
          <p:cNvPr id="234" name="Google Shape;234;p29"/>
          <p:cNvSpPr txBox="1">
            <a:spLocks noGrp="1"/>
          </p:cNvSpPr>
          <p:nvPr>
            <p:ph type="title"/>
          </p:nvPr>
        </p:nvSpPr>
        <p:spPr>
          <a:xfrm>
            <a:off x="304798" y="231648"/>
            <a:ext cx="5974050" cy="3133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cxnSp>
        <p:nvCxnSpPr>
          <p:cNvPr id="235" name="Google Shape;235;p29"/>
          <p:cNvCxnSpPr/>
          <p:nvPr/>
        </p:nvCxnSpPr>
        <p:spPr>
          <a:xfrm>
            <a:off x="304799" y="653249"/>
            <a:ext cx="11584500" cy="0"/>
          </a:xfrm>
          <a:prstGeom prst="straightConnector1">
            <a:avLst/>
          </a:prstGeom>
          <a:noFill/>
          <a:ln w="12700" cap="flat" cmpd="sng">
            <a:solidFill>
              <a:srgbClr val="E1E1E1"/>
            </a:solidFill>
            <a:prstDash val="solid"/>
            <a:round/>
            <a:headEnd type="none" w="sm" len="sm"/>
            <a:tailEnd type="none" w="sm" len="sm"/>
          </a:ln>
        </p:spPr>
      </p:cxnSp>
    </p:spTree>
    <p:extLst>
      <p:ext uri="{BB962C8B-B14F-4D97-AF65-F5344CB8AC3E}">
        <p14:creationId xmlns:p14="http://schemas.microsoft.com/office/powerpoint/2010/main" val="391621689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matchingName="Title (1/4) + content (1-column)">
  <p:cSld name="Title (1/4) + content (1-column)">
    <p:bg>
      <p:bgPr>
        <a:solidFill>
          <a:srgbClr val="FFFFFF"/>
        </a:solidFill>
        <a:effectLst/>
      </p:bgPr>
    </p:bg>
    <p:spTree>
      <p:nvGrpSpPr>
        <p:cNvPr id="1" name="Shape 236"/>
        <p:cNvGrpSpPr/>
        <p:nvPr/>
      </p:nvGrpSpPr>
      <p:grpSpPr>
        <a:xfrm>
          <a:off x="0" y="0"/>
          <a:ext cx="0" cy="0"/>
          <a:chOff x="0" y="0"/>
          <a:chExt cx="0" cy="0"/>
        </a:xfrm>
      </p:grpSpPr>
      <p:pic>
        <p:nvPicPr>
          <p:cNvPr id="237" name="Google Shape;237;p30" descr="White Background.png"/>
          <p:cNvPicPr preferRelativeResize="0"/>
          <p:nvPr/>
        </p:nvPicPr>
        <p:blipFill rotWithShape="1">
          <a:blip r:embed="rId2">
            <a:alphaModFix amt="82940"/>
          </a:blip>
          <a:srcRect r="655"/>
          <a:stretch/>
        </p:blipFill>
        <p:spPr>
          <a:xfrm>
            <a:off x="0" y="-14533"/>
            <a:ext cx="12192000" cy="6887100"/>
          </a:xfrm>
          <a:prstGeom prst="rect">
            <a:avLst/>
          </a:prstGeom>
          <a:noFill/>
          <a:ln>
            <a:noFill/>
          </a:ln>
        </p:spPr>
      </p:pic>
      <p:sp>
        <p:nvSpPr>
          <p:cNvPr id="238" name="Google Shape;238;p30"/>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224015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230967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rgbClr val="FFFFFF"/>
        </a:solidFill>
        <a:effectLst/>
      </p:bgPr>
    </p:bg>
    <p:spTree>
      <p:nvGrpSpPr>
        <p:cNvPr id="1" name="Shape 239"/>
        <p:cNvGrpSpPr/>
        <p:nvPr/>
      </p:nvGrpSpPr>
      <p:grpSpPr>
        <a:xfrm>
          <a:off x="0" y="0"/>
          <a:ext cx="0" cy="0"/>
          <a:chOff x="0" y="0"/>
          <a:chExt cx="0" cy="0"/>
        </a:xfrm>
      </p:grpSpPr>
      <p:sp>
        <p:nvSpPr>
          <p:cNvPr id="240" name="Google Shape;240;p31"/>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9817872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matchingName="Title (above) + blank">
  <p:cSld name="1_Title (above) + blank">
    <p:bg>
      <p:bgPr>
        <a:solidFill>
          <a:srgbClr val="FFFFFF"/>
        </a:solidFill>
        <a:effectLst/>
      </p:bgPr>
    </p:bg>
    <p:spTree>
      <p:nvGrpSpPr>
        <p:cNvPr id="1" name="Shape 241"/>
        <p:cNvGrpSpPr/>
        <p:nvPr/>
      </p:nvGrpSpPr>
      <p:grpSpPr>
        <a:xfrm>
          <a:off x="0" y="0"/>
          <a:ext cx="0" cy="0"/>
          <a:chOff x="0" y="0"/>
          <a:chExt cx="0" cy="0"/>
        </a:xfrm>
      </p:grpSpPr>
      <p:pic>
        <p:nvPicPr>
          <p:cNvPr id="242" name="Google Shape;242;p32" descr="White Background.png"/>
          <p:cNvPicPr preferRelativeResize="0"/>
          <p:nvPr/>
        </p:nvPicPr>
        <p:blipFill rotWithShape="1">
          <a:blip r:embed="rId2">
            <a:alphaModFix amt="82940"/>
          </a:blip>
          <a:srcRect r="655"/>
          <a:stretch/>
        </p:blipFill>
        <p:spPr>
          <a:xfrm>
            <a:off x="0" y="-14533"/>
            <a:ext cx="12192000" cy="6887100"/>
          </a:xfrm>
          <a:prstGeom prst="rect">
            <a:avLst/>
          </a:prstGeom>
          <a:noFill/>
          <a:ln>
            <a:noFill/>
          </a:ln>
        </p:spPr>
      </p:pic>
      <p:sp>
        <p:nvSpPr>
          <p:cNvPr id="243" name="Google Shape;243;p32"/>
          <p:cNvSpPr txBox="1">
            <a:spLocks noGrp="1"/>
          </p:cNvSpPr>
          <p:nvPr>
            <p:ph type="sldNum" idx="12"/>
          </p:nvPr>
        </p:nvSpPr>
        <p:spPr>
          <a:xfrm>
            <a:off x="460109" y="6472889"/>
            <a:ext cx="91050"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sp>
        <p:nvSpPr>
          <p:cNvPr id="244" name="Google Shape;244;p32"/>
          <p:cNvSpPr txBox="1">
            <a:spLocks noGrp="1"/>
          </p:cNvSpPr>
          <p:nvPr>
            <p:ph type="title"/>
          </p:nvPr>
        </p:nvSpPr>
        <p:spPr>
          <a:xfrm>
            <a:off x="304798" y="231648"/>
            <a:ext cx="5974050" cy="31335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1pPr>
            <a:lvl2pPr marL="0" marR="0" lvl="1"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2pPr>
            <a:lvl3pPr marL="0" marR="0" lvl="2"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3pPr>
            <a:lvl4pPr marL="0" marR="0" lvl="3"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4pPr>
            <a:lvl5pPr marL="0" marR="0" lvl="4"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5pPr>
            <a:lvl6pPr marL="0" marR="0" lvl="5"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6pPr>
            <a:lvl7pPr marL="0" marR="0" lvl="6"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7pPr>
            <a:lvl8pPr marL="0" marR="0" lvl="7"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8pPr>
            <a:lvl9pPr marL="0" marR="0" lvl="8" indent="0" algn="l" rtl="0">
              <a:lnSpc>
                <a:spcPct val="90000"/>
              </a:lnSpc>
              <a:spcBef>
                <a:spcPts val="0"/>
              </a:spcBef>
              <a:spcAft>
                <a:spcPts val="0"/>
              </a:spcAft>
              <a:buClr>
                <a:srgbClr val="696969"/>
              </a:buClr>
              <a:buSzPts val="1400"/>
              <a:buFont typeface="Arial"/>
              <a:buNone/>
              <a:defRPr sz="1600" b="0" i="0" u="none" strike="noStrike" cap="none">
                <a:solidFill>
                  <a:srgbClr val="696969"/>
                </a:solidFill>
                <a:latin typeface="Arial"/>
                <a:ea typeface="Arial"/>
                <a:cs typeface="Arial"/>
                <a:sym typeface="Arial"/>
              </a:defRPr>
            </a:lvl9pPr>
          </a:lstStyle>
          <a:p>
            <a:endParaRPr/>
          </a:p>
        </p:txBody>
      </p:sp>
      <p:cxnSp>
        <p:nvCxnSpPr>
          <p:cNvPr id="245" name="Google Shape;245;p32"/>
          <p:cNvCxnSpPr/>
          <p:nvPr/>
        </p:nvCxnSpPr>
        <p:spPr>
          <a:xfrm>
            <a:off x="304799" y="653249"/>
            <a:ext cx="11584500" cy="0"/>
          </a:xfrm>
          <a:prstGeom prst="straightConnector1">
            <a:avLst/>
          </a:prstGeom>
          <a:noFill/>
          <a:ln w="12700" cap="flat" cmpd="sng">
            <a:solidFill>
              <a:srgbClr val="E1E1E1"/>
            </a:solidFill>
            <a:prstDash val="solid"/>
            <a:round/>
            <a:headEnd type="none" w="sm" len="sm"/>
            <a:tailEnd type="none" w="sm" len="sm"/>
          </a:ln>
        </p:spPr>
      </p:cxnSp>
    </p:spTree>
    <p:extLst>
      <p:ext uri="{BB962C8B-B14F-4D97-AF65-F5344CB8AC3E}">
        <p14:creationId xmlns:p14="http://schemas.microsoft.com/office/powerpoint/2010/main" val="63121862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711200" y="1371600"/>
            <a:ext cx="10468800" cy="1828800"/>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Clr>
                <a:schemeClr val="dk1"/>
              </a:buClr>
              <a:buSzPts val="5600"/>
              <a:buFont typeface="Calibri"/>
              <a:buNone/>
              <a:defRPr sz="7466" b="1" i="0" u="none" strike="noStrike" cap="none">
                <a:solidFill>
                  <a:schemeClr val="accent1"/>
                </a:solidFill>
                <a:latin typeface="+mn-lt"/>
                <a:ea typeface="Calibri"/>
                <a:cs typeface="Calibri"/>
                <a:sym typeface="Calibri"/>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dirty="0"/>
          </a:p>
        </p:txBody>
      </p:sp>
      <p:sp>
        <p:nvSpPr>
          <p:cNvPr id="59" name="Shape 59"/>
          <p:cNvSpPr txBox="1">
            <a:spLocks noGrp="1"/>
          </p:cNvSpPr>
          <p:nvPr>
            <p:ph type="subTitle" idx="1"/>
          </p:nvPr>
        </p:nvSpPr>
        <p:spPr>
          <a:xfrm>
            <a:off x="711200" y="3228536"/>
            <a:ext cx="10472800" cy="1752800"/>
          </a:xfrm>
          <a:prstGeom prst="rect">
            <a:avLst/>
          </a:prstGeom>
          <a:noFill/>
          <a:ln>
            <a:noFill/>
          </a:ln>
        </p:spPr>
        <p:txBody>
          <a:bodyPr spcFirstLastPara="1" wrap="square" lIns="91425" tIns="91425" rIns="91425" bIns="91425" anchor="t" anchorCtr="0"/>
          <a:lstStyle>
            <a:lvl1pPr marR="60958" lvl="0" algn="ctr" rtl="0">
              <a:spcBef>
                <a:spcPts val="693"/>
              </a:spcBef>
              <a:spcAft>
                <a:spcPts val="0"/>
              </a:spcAft>
              <a:buClr>
                <a:schemeClr val="accent3"/>
              </a:buClr>
              <a:buSzPts val="2470"/>
              <a:buFont typeface="Noto Sans Symbols"/>
              <a:buNone/>
              <a:defRPr sz="3467" b="0" i="0" u="none" strike="noStrike" cap="none">
                <a:solidFill>
                  <a:schemeClr val="accent1"/>
                </a:solidFill>
                <a:latin typeface="Arial"/>
                <a:ea typeface="Arial"/>
                <a:cs typeface="Arial"/>
                <a:sym typeface="Arial"/>
              </a:defRPr>
            </a:lvl1pPr>
            <a:lvl2pPr marR="0" lvl="1" algn="ctr" rtl="0">
              <a:spcBef>
                <a:spcPts val="640"/>
              </a:spcBef>
              <a:spcAft>
                <a:spcPts val="0"/>
              </a:spcAft>
              <a:buClr>
                <a:schemeClr val="accent1"/>
              </a:buClr>
              <a:buSzPts val="2040"/>
              <a:buFont typeface="Noto Sans Symbols"/>
              <a:buNone/>
              <a:defRPr sz="3200" b="0" i="0" u="none" strike="noStrike" cap="none">
                <a:solidFill>
                  <a:schemeClr val="lt1"/>
                </a:solidFill>
                <a:latin typeface="Arial"/>
                <a:ea typeface="Arial"/>
                <a:cs typeface="Arial"/>
                <a:sym typeface="Arial"/>
              </a:defRPr>
            </a:lvl2pPr>
            <a:lvl3pPr marR="0" lvl="2" algn="ctr" rtl="0">
              <a:spcBef>
                <a:spcPts val="560"/>
              </a:spcBef>
              <a:spcAft>
                <a:spcPts val="0"/>
              </a:spcAft>
              <a:buClr>
                <a:schemeClr val="accent2"/>
              </a:buClr>
              <a:buSzPts val="1470"/>
              <a:buFont typeface="Noto Sans Symbols"/>
              <a:buNone/>
              <a:defRPr sz="2800" b="0" i="0" u="none" strike="noStrike" cap="none">
                <a:solidFill>
                  <a:schemeClr val="lt1"/>
                </a:solidFill>
                <a:latin typeface="Arial"/>
                <a:ea typeface="Arial"/>
                <a:cs typeface="Arial"/>
                <a:sym typeface="Arial"/>
              </a:defRPr>
            </a:lvl3pPr>
            <a:lvl4pPr marR="0" lvl="3" algn="ctr" rtl="0">
              <a:spcBef>
                <a:spcPts val="533"/>
              </a:spcBef>
              <a:spcAft>
                <a:spcPts val="0"/>
              </a:spcAft>
              <a:buClr>
                <a:schemeClr val="accent3"/>
              </a:buClr>
              <a:buSzPts val="1300"/>
              <a:buFont typeface="Noto Sans Symbols"/>
              <a:buNone/>
              <a:defRPr sz="2667" b="0" i="0" u="none" strike="noStrike" cap="none">
                <a:solidFill>
                  <a:schemeClr val="lt1"/>
                </a:solidFill>
                <a:latin typeface="Arial"/>
                <a:ea typeface="Arial"/>
                <a:cs typeface="Arial"/>
                <a:sym typeface="Arial"/>
              </a:defRPr>
            </a:lvl4pPr>
            <a:lvl5pPr marR="0" lvl="4" algn="ctr" rtl="0">
              <a:spcBef>
                <a:spcPts val="533"/>
              </a:spcBef>
              <a:spcAft>
                <a:spcPts val="0"/>
              </a:spcAft>
              <a:buClr>
                <a:schemeClr val="accent4"/>
              </a:buClr>
              <a:buSzPts val="1300"/>
              <a:buFont typeface="Noto Sans Symbols"/>
              <a:buNone/>
              <a:defRPr sz="2667" b="0" i="0" u="none" strike="noStrike" cap="none">
                <a:solidFill>
                  <a:schemeClr val="lt1"/>
                </a:solidFill>
                <a:latin typeface="Arial"/>
                <a:ea typeface="Arial"/>
                <a:cs typeface="Arial"/>
                <a:sym typeface="Arial"/>
              </a:defRPr>
            </a:lvl5pPr>
            <a:lvl6pPr marR="0" lvl="5" algn="ctr" rtl="0">
              <a:spcBef>
                <a:spcPts val="480"/>
              </a:spcBef>
              <a:spcAft>
                <a:spcPts val="0"/>
              </a:spcAft>
              <a:buClr>
                <a:schemeClr val="accent5"/>
              </a:buClr>
              <a:buSzPts val="1440"/>
              <a:buFont typeface="Noto Sans Symbols"/>
              <a:buNone/>
              <a:defRPr sz="2400" b="0" i="0" u="none" strike="noStrike" cap="none">
                <a:solidFill>
                  <a:schemeClr val="lt1"/>
                </a:solidFill>
                <a:latin typeface="Constantia"/>
                <a:ea typeface="Constantia"/>
                <a:cs typeface="Constantia"/>
                <a:sym typeface="Constantia"/>
              </a:defRPr>
            </a:lvl6pPr>
            <a:lvl7pPr marR="0" lvl="6" algn="ctr" rtl="0">
              <a:spcBef>
                <a:spcPts val="427"/>
              </a:spcBef>
              <a:spcAft>
                <a:spcPts val="0"/>
              </a:spcAft>
              <a:buClr>
                <a:schemeClr val="accent6"/>
              </a:buClr>
              <a:buSzPts val="1280"/>
              <a:buFont typeface="Noto Sans Symbols"/>
              <a:buNone/>
              <a:defRPr sz="2133" b="0" i="0" u="none" strike="noStrike" cap="none">
                <a:solidFill>
                  <a:schemeClr val="lt1"/>
                </a:solidFill>
                <a:latin typeface="Constantia"/>
                <a:ea typeface="Constantia"/>
                <a:cs typeface="Constantia"/>
                <a:sym typeface="Constantia"/>
              </a:defRPr>
            </a:lvl7pPr>
            <a:lvl8pPr marR="0" lvl="7" algn="ctr" rtl="0">
              <a:spcBef>
                <a:spcPts val="427"/>
              </a:spcBef>
              <a:spcAft>
                <a:spcPts val="0"/>
              </a:spcAft>
              <a:buClr>
                <a:schemeClr val="lt2"/>
              </a:buClr>
              <a:buSzPts val="1600"/>
              <a:buFont typeface="Constantia"/>
              <a:buNone/>
              <a:defRPr sz="2133" b="0" i="0" u="none" strike="noStrike" cap="none">
                <a:solidFill>
                  <a:schemeClr val="lt1"/>
                </a:solidFill>
                <a:latin typeface="Constantia"/>
                <a:ea typeface="Constantia"/>
                <a:cs typeface="Constantia"/>
                <a:sym typeface="Constantia"/>
              </a:defRPr>
            </a:lvl8pPr>
            <a:lvl9pPr marR="0" lvl="8" algn="ctr" rtl="0">
              <a:spcBef>
                <a:spcPts val="373"/>
              </a:spcBef>
              <a:spcAft>
                <a:spcPts val="0"/>
              </a:spcAft>
              <a:buClr>
                <a:schemeClr val="lt2"/>
              </a:buClr>
              <a:buSzPts val="1400"/>
              <a:buFont typeface="Constantia"/>
              <a:buNone/>
              <a:defRPr sz="1867" b="0" i="0" u="none" strike="noStrike" cap="none">
                <a:solidFill>
                  <a:schemeClr val="lt1"/>
                </a:solidFill>
                <a:latin typeface="Constantia"/>
                <a:ea typeface="Constantia"/>
                <a:cs typeface="Constantia"/>
                <a:sym typeface="Constantia"/>
              </a:defRPr>
            </a:lvl9pPr>
          </a:lstStyle>
          <a:p>
            <a:endParaRPr dirty="0"/>
          </a:p>
        </p:txBody>
      </p:sp>
      <p:pic>
        <p:nvPicPr>
          <p:cNvPr id="8" name="Picture 2" descr="https://lh4.googleusercontent.com/s8TmiTPiG6d83uBp5gUUBzOZwnadML23wuuvuop8kmlAUhEQL9l2Gohcy_G4bk9Hx9BzqLGF-5jZxVYVN5_3_iEZwYASI4hpVG9UkJPmSMEBzfEQrAvNu-jqPtGd1v_7ORhXPs-eqAM">
            <a:extLst>
              <a:ext uri="{FF2B5EF4-FFF2-40B4-BE49-F238E27FC236}">
                <a16:creationId xmlns:a16="http://schemas.microsoft.com/office/drawing/2014/main" id="{FC3BD9B8-3D4C-404C-961F-E332A169EC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47172" y="5232711"/>
            <a:ext cx="1531501" cy="153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59320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2_Layout 1.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241902"/>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15600" y="254333"/>
            <a:ext cx="11360800" cy="763600"/>
          </a:xfrm>
          <a:prstGeom prst="rect">
            <a:avLst/>
          </a:prstGeom>
        </p:spPr>
        <p:txBody>
          <a:bodyPr spcFirstLastPara="1" wrap="square" lIns="91425" tIns="91425" rIns="91425" bIns="91425" anchor="t" anchorCtr="0"/>
          <a:lstStyle>
            <a:lvl1pPr lvl="0" rtl="0">
              <a:spcBef>
                <a:spcPts val="0"/>
              </a:spcBef>
              <a:spcAft>
                <a:spcPts val="0"/>
              </a:spcAft>
              <a:buSzPts val="3600"/>
              <a:buNone/>
              <a:defRPr sz="3600">
                <a:solidFill>
                  <a:schemeClr val="tx2"/>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dirty="0"/>
          </a:p>
        </p:txBody>
      </p:sp>
      <p:sp>
        <p:nvSpPr>
          <p:cNvPr id="120" name="Shape 120"/>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457200" lvl="0" indent="-381000" rtl="0">
              <a:spcBef>
                <a:spcPts val="0"/>
              </a:spcBef>
              <a:spcAft>
                <a:spcPts val="0"/>
              </a:spcAft>
              <a:buClr>
                <a:srgbClr val="7030A0"/>
              </a:buClr>
              <a:buSzPct val="125000"/>
              <a:buFont typeface="Arial" panose="020B0604020202020204" pitchFamily="34" charset="0"/>
              <a:buChar char="•"/>
              <a:defRPr sz="2400">
                <a:solidFill>
                  <a:schemeClr val="tx2"/>
                </a:solidFill>
              </a:defRPr>
            </a:lvl1pPr>
            <a:lvl2pPr marL="914400" lvl="1" indent="-355600" rtl="0">
              <a:spcBef>
                <a:spcPts val="1600"/>
              </a:spcBef>
              <a:spcAft>
                <a:spcPts val="0"/>
              </a:spcAft>
              <a:buSzPts val="2000"/>
              <a:buChar char="○"/>
              <a:defRPr sz="2000"/>
            </a:lvl2pPr>
            <a:lvl3pPr marL="1371600" lvl="2" indent="-342900" rtl="0">
              <a:spcBef>
                <a:spcPts val="1600"/>
              </a:spcBef>
              <a:spcAft>
                <a:spcPts val="0"/>
              </a:spcAft>
              <a:buSzPts val="1800"/>
              <a:buChar char="■"/>
              <a:defRPr sz="1800"/>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dirty="0"/>
          </a:p>
        </p:txBody>
      </p:sp>
      <p:sp>
        <p:nvSpPr>
          <p:cNvPr id="121" name="Shape 1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680223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6CA3A3-2C95-4E4D-AD10-26D20BE95151}" type="datetimeFigureOut">
              <a:rPr lang="en-US" smtClean="0"/>
              <a:t>4/21/19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87B42-3FAF-4C9C-915E-1C72ED4644DD}" type="slidenum">
              <a:rPr lang="en-US" smtClean="0"/>
              <a:t>‹#›</a:t>
            </a:fld>
            <a:endParaRPr lang="en-US"/>
          </a:p>
        </p:txBody>
      </p:sp>
    </p:spTree>
    <p:extLst>
      <p:ext uri="{BB962C8B-B14F-4D97-AF65-F5344CB8AC3E}">
        <p14:creationId xmlns:p14="http://schemas.microsoft.com/office/powerpoint/2010/main" val="22894337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CA3A3-2C95-4E4D-AD10-26D20BE95151}" type="datetimeFigureOut">
              <a:rPr lang="en-US" smtClean="0"/>
              <a:t>4/21/19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87B42-3FAF-4C9C-915E-1C72ED4644DD}" type="slidenum">
              <a:rPr lang="en-US" smtClean="0"/>
              <a:t>‹#›</a:t>
            </a:fld>
            <a:endParaRPr lang="en-US"/>
          </a:p>
        </p:txBody>
      </p:sp>
    </p:spTree>
    <p:extLst>
      <p:ext uri="{BB962C8B-B14F-4D97-AF65-F5344CB8AC3E}">
        <p14:creationId xmlns:p14="http://schemas.microsoft.com/office/powerpoint/2010/main" val="32093066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6CA3A3-2C95-4E4D-AD10-26D20BE95151}" type="datetimeFigureOut">
              <a:rPr lang="en-US" smtClean="0"/>
              <a:t>4/21/19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87B42-3FAF-4C9C-915E-1C72ED4644DD}" type="slidenum">
              <a:rPr lang="en-US" smtClean="0"/>
              <a:t>‹#›</a:t>
            </a:fld>
            <a:endParaRPr lang="en-US"/>
          </a:p>
        </p:txBody>
      </p:sp>
    </p:spTree>
    <p:extLst>
      <p:ext uri="{BB962C8B-B14F-4D97-AF65-F5344CB8AC3E}">
        <p14:creationId xmlns:p14="http://schemas.microsoft.com/office/powerpoint/2010/main" val="6241564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6CA3A3-2C95-4E4D-AD10-26D20BE95151}" type="datetimeFigureOut">
              <a:rPr lang="en-US" smtClean="0"/>
              <a:t>4/21/19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387B42-3FAF-4C9C-915E-1C72ED4644DD}" type="slidenum">
              <a:rPr lang="en-US" smtClean="0"/>
              <a:t>‹#›</a:t>
            </a:fld>
            <a:endParaRPr lang="en-US"/>
          </a:p>
        </p:txBody>
      </p:sp>
    </p:spTree>
    <p:extLst>
      <p:ext uri="{BB962C8B-B14F-4D97-AF65-F5344CB8AC3E}">
        <p14:creationId xmlns:p14="http://schemas.microsoft.com/office/powerpoint/2010/main" val="26914787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6CA3A3-2C95-4E4D-AD10-26D20BE95151}" type="datetimeFigureOut">
              <a:rPr lang="en-US" smtClean="0"/>
              <a:t>4/21/19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387B42-3FAF-4C9C-915E-1C72ED4644DD}" type="slidenum">
              <a:rPr lang="en-US" smtClean="0"/>
              <a:t>‹#›</a:t>
            </a:fld>
            <a:endParaRPr lang="en-US"/>
          </a:p>
        </p:txBody>
      </p:sp>
    </p:spTree>
    <p:extLst>
      <p:ext uri="{BB962C8B-B14F-4D97-AF65-F5344CB8AC3E}">
        <p14:creationId xmlns:p14="http://schemas.microsoft.com/office/powerpoint/2010/main" val="10311470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082341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6CA3A3-2C95-4E4D-AD10-26D20BE95151}" type="datetimeFigureOut">
              <a:rPr lang="en-US" smtClean="0"/>
              <a:t>4/21/19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387B42-3FAF-4C9C-915E-1C72ED4644DD}" type="slidenum">
              <a:rPr lang="en-US" smtClean="0"/>
              <a:t>‹#›</a:t>
            </a:fld>
            <a:endParaRPr lang="en-US"/>
          </a:p>
        </p:txBody>
      </p:sp>
    </p:spTree>
    <p:extLst>
      <p:ext uri="{BB962C8B-B14F-4D97-AF65-F5344CB8AC3E}">
        <p14:creationId xmlns:p14="http://schemas.microsoft.com/office/powerpoint/2010/main" val="951855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6CA3A3-2C95-4E4D-AD10-26D20BE95151}" type="datetimeFigureOut">
              <a:rPr lang="en-US" smtClean="0"/>
              <a:t>4/21/19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387B42-3FAF-4C9C-915E-1C72ED4644DD}" type="slidenum">
              <a:rPr lang="en-US" smtClean="0"/>
              <a:t>‹#›</a:t>
            </a:fld>
            <a:endParaRPr lang="en-US"/>
          </a:p>
        </p:txBody>
      </p:sp>
    </p:spTree>
    <p:extLst>
      <p:ext uri="{BB962C8B-B14F-4D97-AF65-F5344CB8AC3E}">
        <p14:creationId xmlns:p14="http://schemas.microsoft.com/office/powerpoint/2010/main" val="18171036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6CA3A3-2C95-4E4D-AD10-26D20BE95151}" type="datetimeFigureOut">
              <a:rPr lang="en-US" smtClean="0"/>
              <a:t>4/21/19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387B42-3FAF-4C9C-915E-1C72ED4644DD}" type="slidenum">
              <a:rPr lang="en-US" smtClean="0"/>
              <a:t>‹#›</a:t>
            </a:fld>
            <a:endParaRPr lang="en-US"/>
          </a:p>
        </p:txBody>
      </p:sp>
    </p:spTree>
    <p:extLst>
      <p:ext uri="{BB962C8B-B14F-4D97-AF65-F5344CB8AC3E}">
        <p14:creationId xmlns:p14="http://schemas.microsoft.com/office/powerpoint/2010/main" val="34185766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6CA3A3-2C95-4E4D-AD10-26D20BE95151}" type="datetimeFigureOut">
              <a:rPr lang="en-US" smtClean="0"/>
              <a:t>4/21/19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387B42-3FAF-4C9C-915E-1C72ED4644DD}" type="slidenum">
              <a:rPr lang="en-US" smtClean="0"/>
              <a:t>‹#›</a:t>
            </a:fld>
            <a:endParaRPr lang="en-US"/>
          </a:p>
        </p:txBody>
      </p:sp>
    </p:spTree>
    <p:extLst>
      <p:ext uri="{BB962C8B-B14F-4D97-AF65-F5344CB8AC3E}">
        <p14:creationId xmlns:p14="http://schemas.microsoft.com/office/powerpoint/2010/main" val="6297703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CA3A3-2C95-4E4D-AD10-26D20BE95151}" type="datetimeFigureOut">
              <a:rPr lang="en-US" smtClean="0"/>
              <a:t>4/21/19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87B42-3FAF-4C9C-915E-1C72ED4644DD}" type="slidenum">
              <a:rPr lang="en-US" smtClean="0"/>
              <a:t>‹#›</a:t>
            </a:fld>
            <a:endParaRPr lang="en-US"/>
          </a:p>
        </p:txBody>
      </p:sp>
    </p:spTree>
    <p:extLst>
      <p:ext uri="{BB962C8B-B14F-4D97-AF65-F5344CB8AC3E}">
        <p14:creationId xmlns:p14="http://schemas.microsoft.com/office/powerpoint/2010/main" val="17108163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CA3A3-2C95-4E4D-AD10-26D20BE95151}" type="datetimeFigureOut">
              <a:rPr lang="en-US" smtClean="0"/>
              <a:t>4/21/19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87B42-3FAF-4C9C-915E-1C72ED4644DD}" type="slidenum">
              <a:rPr lang="en-US" smtClean="0"/>
              <a:t>‹#›</a:t>
            </a:fld>
            <a:endParaRPr lang="en-US"/>
          </a:p>
        </p:txBody>
      </p:sp>
    </p:spTree>
    <p:extLst>
      <p:ext uri="{BB962C8B-B14F-4D97-AF65-F5344CB8AC3E}">
        <p14:creationId xmlns:p14="http://schemas.microsoft.com/office/powerpoint/2010/main" val="15365908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bg1">
            <a:alpha val="78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727204" y="381000"/>
            <a:ext cx="9855197" cy="812800"/>
          </a:xfrm>
        </p:spPr>
        <p:txBody>
          <a:bodyPr/>
          <a:lstStyle>
            <a:lvl1pPr>
              <a:defRPr baseline="0">
                <a:solidFill>
                  <a:schemeClr val="tx2"/>
                </a:solidFill>
                <a:latin typeface="Helvetica" charset="0"/>
                <a:ea typeface="Helvetica" charset="0"/>
                <a:cs typeface="Helvetica" charset="0"/>
              </a:defRPr>
            </a:lvl1pPr>
          </a:lstStyle>
          <a:p>
            <a:r>
              <a:rPr lang="en-US" dirty="0"/>
              <a:t>Click here to edit the title </a:t>
            </a:r>
          </a:p>
        </p:txBody>
      </p:sp>
    </p:spTree>
    <p:extLst>
      <p:ext uri="{BB962C8B-B14F-4D97-AF65-F5344CB8AC3E}">
        <p14:creationId xmlns:p14="http://schemas.microsoft.com/office/powerpoint/2010/main" val="14941977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matchingName="Zer Grid" type="tx">
  <p:cSld name="Zer Grid">
    <p:spTree>
      <p:nvGrpSpPr>
        <p:cNvPr id="1" name="Shape 495"/>
        <p:cNvGrpSpPr/>
        <p:nvPr/>
      </p:nvGrpSpPr>
      <p:grpSpPr>
        <a:xfrm>
          <a:off x="0" y="0"/>
          <a:ext cx="0" cy="0"/>
          <a:chOff x="0" y="0"/>
          <a:chExt cx="0" cy="0"/>
        </a:xfrm>
      </p:grpSpPr>
      <p:pic>
        <p:nvPicPr>
          <p:cNvPr id="496" name="Shape 496"/>
          <p:cNvPicPr preferRelativeResize="0"/>
          <p:nvPr/>
        </p:nvPicPr>
        <p:blipFill rotWithShape="1">
          <a:blip r:embed="rId2">
            <a:alphaModFix/>
          </a:blip>
          <a:srcRect/>
          <a:stretch/>
        </p:blipFill>
        <p:spPr>
          <a:xfrm>
            <a:off x="10095980" y="6127752"/>
            <a:ext cx="1901600" cy="677200"/>
          </a:xfrm>
          <a:prstGeom prst="rect">
            <a:avLst/>
          </a:prstGeom>
          <a:noFill/>
          <a:ln>
            <a:noFill/>
          </a:ln>
        </p:spPr>
      </p:pic>
      <p:sp>
        <p:nvSpPr>
          <p:cNvPr id="497" name="Shape 497"/>
          <p:cNvSpPr txBox="1">
            <a:spLocks noGrp="1"/>
          </p:cNvSpPr>
          <p:nvPr>
            <p:ph type="sldNum" idx="12"/>
          </p:nvPr>
        </p:nvSpPr>
        <p:spPr>
          <a:xfrm>
            <a:off x="11460445" y="-3"/>
            <a:ext cx="731600" cy="524800"/>
          </a:xfrm>
          <a:prstGeom prst="rect">
            <a:avLst/>
          </a:prstGeom>
        </p:spPr>
        <p:txBody>
          <a:bodyPr spcFirstLastPara="1" wrap="square" lIns="91400" tIns="45700" rIns="91400" bIns="45700" anchor="ctr" anchorCtr="0">
            <a:noAutofit/>
          </a:bodyPr>
          <a:lstStyle>
            <a:lvl1pPr lvl="0" rtl="0">
              <a:spcBef>
                <a:spcPts val="0"/>
              </a:spcBef>
              <a:buNone/>
              <a:defRPr sz="1600">
                <a:solidFill>
                  <a:schemeClr val="dk1"/>
                </a:solidFill>
              </a:defRPr>
            </a:lvl1pPr>
            <a:lvl2pPr lvl="1" rtl="0">
              <a:spcBef>
                <a:spcPts val="0"/>
              </a:spcBef>
              <a:buNone/>
              <a:defRPr sz="1600">
                <a:solidFill>
                  <a:schemeClr val="dk1"/>
                </a:solidFill>
              </a:defRPr>
            </a:lvl2pPr>
            <a:lvl3pPr lvl="2" rtl="0">
              <a:spcBef>
                <a:spcPts val="0"/>
              </a:spcBef>
              <a:buNone/>
              <a:defRPr sz="1600">
                <a:solidFill>
                  <a:schemeClr val="dk1"/>
                </a:solidFill>
              </a:defRPr>
            </a:lvl3pPr>
            <a:lvl4pPr lvl="3" rtl="0">
              <a:spcBef>
                <a:spcPts val="0"/>
              </a:spcBef>
              <a:buNone/>
              <a:defRPr sz="1600">
                <a:solidFill>
                  <a:schemeClr val="dk1"/>
                </a:solidFill>
              </a:defRPr>
            </a:lvl4pPr>
            <a:lvl5pPr lvl="4" rtl="0">
              <a:spcBef>
                <a:spcPts val="0"/>
              </a:spcBef>
              <a:buNone/>
              <a:defRPr sz="1600">
                <a:solidFill>
                  <a:schemeClr val="dk1"/>
                </a:solidFill>
              </a:defRPr>
            </a:lvl5pPr>
            <a:lvl6pPr lvl="5" rtl="0">
              <a:spcBef>
                <a:spcPts val="0"/>
              </a:spcBef>
              <a:buNone/>
              <a:defRPr sz="1600">
                <a:solidFill>
                  <a:schemeClr val="dk1"/>
                </a:solidFill>
              </a:defRPr>
            </a:lvl6pPr>
            <a:lvl7pPr lvl="6" rtl="0">
              <a:spcBef>
                <a:spcPts val="0"/>
              </a:spcBef>
              <a:buNone/>
              <a:defRPr sz="1600">
                <a:solidFill>
                  <a:schemeClr val="dk1"/>
                </a:solidFill>
              </a:defRPr>
            </a:lvl7pPr>
            <a:lvl8pPr lvl="7" rtl="0">
              <a:spcBef>
                <a:spcPts val="0"/>
              </a:spcBef>
              <a:buNone/>
              <a:defRPr sz="1600">
                <a:solidFill>
                  <a:schemeClr val="dk1"/>
                </a:solidFill>
              </a:defRPr>
            </a:lvl8pPr>
            <a:lvl9pPr lvl="8" rtl="0">
              <a:spcBef>
                <a:spcPts val="0"/>
              </a:spcBef>
              <a:buNone/>
              <a:defRPr sz="1600">
                <a:solidFill>
                  <a:schemeClr val="dk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968410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Default Content Layout 2">
    <p:bg>
      <p:bgPr>
        <a:solidFill>
          <a:schemeClr val="bg1"/>
        </a:solidFill>
        <a:effectLst/>
      </p:bgPr>
    </p:bg>
    <p:spTree>
      <p:nvGrpSpPr>
        <p:cNvPr id="1" name=""/>
        <p:cNvGrpSpPr/>
        <p:nvPr/>
      </p:nvGrpSpPr>
      <p:grpSpPr>
        <a:xfrm>
          <a:off x="0" y="0"/>
          <a:ext cx="0" cy="0"/>
          <a:chOff x="0" y="0"/>
          <a:chExt cx="0" cy="0"/>
        </a:xfrm>
      </p:grpSpPr>
      <p:sp>
        <p:nvSpPr>
          <p:cNvPr id="29" name="Picture Placeholder 19"/>
          <p:cNvSpPr>
            <a:spLocks noGrp="1"/>
          </p:cNvSpPr>
          <p:nvPr>
            <p:ph type="pic" sz="quarter" idx="11" hasCustomPrompt="1"/>
          </p:nvPr>
        </p:nvSpPr>
        <p:spPr>
          <a:xfrm>
            <a:off x="166883" y="6544210"/>
            <a:ext cx="3439917" cy="189913"/>
          </a:xfrm>
          <a:prstGeom prst="rect">
            <a:avLst/>
          </a:prstGeom>
        </p:spPr>
        <p:txBody>
          <a:bodyPr vert="horz">
            <a:normAutofit/>
          </a:bodyPr>
          <a:lstStyle>
            <a:lvl1pPr marL="0" indent="0" algn="l">
              <a:buNone/>
              <a:defRPr lang="en-US" sz="951" baseline="0" dirty="0">
                <a:solidFill>
                  <a:schemeClr val="tx1"/>
                </a:solidFill>
                <a:latin typeface="Arial"/>
                <a:ea typeface="Arial"/>
                <a:cs typeface="Arial"/>
                <a:sym typeface="Avenir Medium"/>
              </a:defRPr>
            </a:lvl1pPr>
          </a:lstStyle>
          <a:p>
            <a:r>
              <a:rPr lang="en-US" dirty="0"/>
              <a:t>27th  </a:t>
            </a:r>
            <a:r>
              <a:rPr lang="en-US" dirty="0" err="1"/>
              <a:t>Wea</a:t>
            </a:r>
            <a:r>
              <a:rPr lang="en-US" dirty="0"/>
              <a:t>. Anal. Forecast Conf., 2015, 3A.7</a:t>
            </a:r>
          </a:p>
        </p:txBody>
      </p:sp>
      <p:sp>
        <p:nvSpPr>
          <p:cNvPr id="47" name="Shape 281"/>
          <p:cNvSpPr txBox="1">
            <a:spLocks/>
          </p:cNvSpPr>
          <p:nvPr userDrawn="1"/>
        </p:nvSpPr>
        <p:spPr>
          <a:xfrm>
            <a:off x="11788639" y="374653"/>
            <a:ext cx="65" cy="33342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r" defTabSz="825500">
              <a:lnSpc>
                <a:spcPts val="2600"/>
              </a:lnSpc>
              <a:defRPr sz="2200">
                <a:solidFill>
                  <a:srgbClr val="6B6B6E"/>
                </a:solidFill>
                <a:latin typeface="+mj-lt"/>
                <a:ea typeface="+mj-ea"/>
                <a:cs typeface="+mj-cs"/>
                <a:sym typeface="Avenir Medium"/>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a:defRPr sz="1800">
                <a:solidFill>
                  <a:srgbClr val="000000"/>
                </a:solidFill>
              </a:defRPr>
            </a:pPr>
            <a:endParaRPr lang="en-US" sz="900" dirty="0">
              <a:solidFill>
                <a:srgbClr val="1B2F7C"/>
              </a:solidFill>
              <a:latin typeface="Arial"/>
              <a:ea typeface="Arial"/>
              <a:cs typeface="Arial"/>
            </a:endParaRPr>
          </a:p>
        </p:txBody>
      </p:sp>
      <p:sp>
        <p:nvSpPr>
          <p:cNvPr id="22" name="Text Placeholder 7"/>
          <p:cNvSpPr>
            <a:spLocks noGrp="1"/>
          </p:cNvSpPr>
          <p:nvPr>
            <p:ph type="body" sz="quarter" idx="16" hasCustomPrompt="1"/>
          </p:nvPr>
        </p:nvSpPr>
        <p:spPr>
          <a:xfrm>
            <a:off x="370083" y="596120"/>
            <a:ext cx="10398125" cy="718331"/>
          </a:xfrm>
          <a:prstGeom prst="rect">
            <a:avLst/>
          </a:prstGeom>
        </p:spPr>
        <p:txBody>
          <a:bodyPr vert="horz">
            <a:noAutofit/>
          </a:bodyPr>
          <a:lstStyle>
            <a:lvl1pPr marL="0" indent="0" algn="l">
              <a:buNone/>
              <a:defRPr lang="en-US" sz="2851" b="1" dirty="0" smtClean="0">
                <a:solidFill>
                  <a:srgbClr val="2D8DD7"/>
                </a:solidFill>
                <a:latin typeface="Arial"/>
                <a:ea typeface="Arial"/>
                <a:cs typeface="Arial"/>
                <a:sym typeface="Gill Sans"/>
              </a:defRPr>
            </a:lvl1pPr>
            <a:lvl2pPr algn="l">
              <a:defRPr lang="en-US" sz="1300" dirty="0" smtClean="0">
                <a:solidFill>
                  <a:srgbClr val="A9A9A9"/>
                </a:solidFill>
                <a:latin typeface="Arial"/>
                <a:ea typeface="+mn-ea"/>
                <a:cs typeface="Arial"/>
                <a:sym typeface="Gill Sans"/>
              </a:defRPr>
            </a:lvl2pPr>
            <a:lvl3pPr algn="l">
              <a:defRPr lang="en-US" sz="1300" dirty="0" smtClean="0">
                <a:solidFill>
                  <a:srgbClr val="A9A9A9"/>
                </a:solidFill>
                <a:latin typeface="Arial"/>
                <a:ea typeface="+mn-ea"/>
                <a:cs typeface="Arial"/>
                <a:sym typeface="Gill Sans"/>
              </a:defRPr>
            </a:lvl3pPr>
            <a:lvl4pPr algn="l">
              <a:defRPr lang="en-US" sz="1300" dirty="0" smtClean="0">
                <a:solidFill>
                  <a:srgbClr val="A9A9A9"/>
                </a:solidFill>
                <a:latin typeface="Arial"/>
                <a:ea typeface="+mn-ea"/>
                <a:cs typeface="Arial"/>
                <a:sym typeface="Gill Sans"/>
              </a:defRPr>
            </a:lvl4pPr>
            <a:lvl5pPr algn="l">
              <a:defRPr lang="en-US" sz="1300" dirty="0" smtClean="0">
                <a:solidFill>
                  <a:srgbClr val="A9A9A9"/>
                </a:solidFill>
                <a:latin typeface="Arial"/>
                <a:ea typeface="+mn-ea"/>
                <a:cs typeface="Arial"/>
                <a:sym typeface="Gill Sans"/>
              </a:defRPr>
            </a:lvl5pPr>
          </a:lstStyle>
          <a:p>
            <a:pPr lvl="0"/>
            <a:r>
              <a:rPr lang="en-US" dirty="0"/>
              <a:t>Click to Edit Headline</a:t>
            </a:r>
          </a:p>
        </p:txBody>
      </p:sp>
      <p:sp>
        <p:nvSpPr>
          <p:cNvPr id="23" name="Text Placeholder 7"/>
          <p:cNvSpPr>
            <a:spLocks noGrp="1"/>
          </p:cNvSpPr>
          <p:nvPr>
            <p:ph type="body" sz="quarter" idx="19" hasCustomPrompt="1"/>
          </p:nvPr>
        </p:nvSpPr>
        <p:spPr>
          <a:xfrm>
            <a:off x="596480" y="1705339"/>
            <a:ext cx="10398125" cy="4512668"/>
          </a:xfrm>
          <a:prstGeom prst="rect">
            <a:avLst/>
          </a:prstGeom>
        </p:spPr>
        <p:txBody>
          <a:bodyPr vert="horz">
            <a:noAutofit/>
          </a:bodyPr>
          <a:lstStyle>
            <a:lvl1pPr marL="0" indent="0" algn="l">
              <a:buNone/>
              <a:defRPr lang="en-US" sz="2400" dirty="0" smtClean="0">
                <a:solidFill>
                  <a:srgbClr val="6B6B6E"/>
                </a:solidFill>
                <a:latin typeface="Arial"/>
                <a:ea typeface="Arial"/>
                <a:cs typeface="Arial"/>
                <a:sym typeface="Gill Sans"/>
              </a:defRPr>
            </a:lvl1pPr>
            <a:lvl2pPr algn="l">
              <a:defRPr lang="en-US" sz="1300" dirty="0" smtClean="0">
                <a:solidFill>
                  <a:srgbClr val="A9A9A9"/>
                </a:solidFill>
                <a:latin typeface="Arial"/>
                <a:ea typeface="+mn-ea"/>
                <a:cs typeface="Arial"/>
                <a:sym typeface="Gill Sans"/>
              </a:defRPr>
            </a:lvl2pPr>
            <a:lvl3pPr algn="l">
              <a:defRPr lang="en-US" sz="1300" dirty="0" smtClean="0">
                <a:solidFill>
                  <a:srgbClr val="A9A9A9"/>
                </a:solidFill>
                <a:latin typeface="Arial"/>
                <a:ea typeface="+mn-ea"/>
                <a:cs typeface="Arial"/>
                <a:sym typeface="Gill Sans"/>
              </a:defRPr>
            </a:lvl3pPr>
            <a:lvl4pPr algn="l">
              <a:defRPr lang="en-US" sz="1300" dirty="0" smtClean="0">
                <a:solidFill>
                  <a:srgbClr val="A9A9A9"/>
                </a:solidFill>
                <a:latin typeface="Arial"/>
                <a:ea typeface="+mn-ea"/>
                <a:cs typeface="Arial"/>
                <a:sym typeface="Gill Sans"/>
              </a:defRPr>
            </a:lvl4pPr>
            <a:lvl5pPr algn="l">
              <a:defRPr lang="en-US" sz="1300" dirty="0" smtClean="0">
                <a:solidFill>
                  <a:srgbClr val="A9A9A9"/>
                </a:solidFill>
                <a:latin typeface="Arial"/>
                <a:ea typeface="+mn-ea"/>
                <a:cs typeface="Arial"/>
                <a:sym typeface="Gill Sans"/>
              </a:defRPr>
            </a:lvl5pPr>
          </a:lstStyle>
          <a:p>
            <a:pPr lvl="0"/>
            <a:r>
              <a:rPr lang="en-US" dirty="0"/>
              <a:t>Click to Edit Text</a:t>
            </a:r>
          </a:p>
        </p:txBody>
      </p:sp>
      <p:sp>
        <p:nvSpPr>
          <p:cNvPr id="24" name="Text Placeholder 16"/>
          <p:cNvSpPr>
            <a:spLocks noGrp="1"/>
          </p:cNvSpPr>
          <p:nvPr>
            <p:ph type="body" sz="quarter" idx="10" hasCustomPrompt="1"/>
          </p:nvPr>
        </p:nvSpPr>
        <p:spPr>
          <a:xfrm>
            <a:off x="370683" y="331415"/>
            <a:ext cx="2713831" cy="204788"/>
          </a:xfrm>
          <a:prstGeom prst="rect">
            <a:avLst/>
          </a:prstGeom>
        </p:spPr>
        <p:txBody>
          <a:bodyPr vert="horz">
            <a:noAutofit/>
          </a:bodyPr>
          <a:lstStyle>
            <a:lvl1pPr marL="0" indent="0" algn="l">
              <a:buNone/>
              <a:defRPr lang="en-US" sz="1051" b="1" cap="all" dirty="0" smtClean="0">
                <a:solidFill>
                  <a:srgbClr val="1B2F7C"/>
                </a:solidFill>
                <a:latin typeface="Arial"/>
                <a:ea typeface="Arial"/>
                <a:cs typeface="Arial"/>
                <a:sym typeface="Avenir Black"/>
              </a:defRPr>
            </a:lvl1pPr>
          </a:lstStyle>
          <a:p>
            <a:pPr lvl="0"/>
            <a:r>
              <a:rPr lang="en-US" dirty="0"/>
              <a:t>CLICK TO EDIT SECTION TITLE</a:t>
            </a:r>
          </a:p>
        </p:txBody>
      </p:sp>
      <p:grpSp>
        <p:nvGrpSpPr>
          <p:cNvPr id="15" name="Group 14"/>
          <p:cNvGrpSpPr/>
          <p:nvPr userDrawn="1"/>
        </p:nvGrpSpPr>
        <p:grpSpPr>
          <a:xfrm>
            <a:off x="10572649" y="6313256"/>
            <a:ext cx="1476375" cy="401869"/>
            <a:chOff x="19938999" y="12467761"/>
            <a:chExt cx="2952750" cy="803739"/>
          </a:xfrm>
        </p:grpSpPr>
        <p:pic>
          <p:nvPicPr>
            <p:cNvPr id="16" name="Picture 15" descr="WxCo_Logo_RGB.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938999" y="12467761"/>
              <a:ext cx="1016000" cy="788924"/>
            </a:xfrm>
            <a:prstGeom prst="rect">
              <a:avLst/>
            </a:prstGeom>
          </p:spPr>
        </p:pic>
        <p:pic>
          <p:nvPicPr>
            <p:cNvPr id="25" name="Picture 24" descr="TWC_Log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294370" y="12570690"/>
              <a:ext cx="666045" cy="592332"/>
            </a:xfrm>
            <a:prstGeom prst="rect">
              <a:avLst/>
            </a:prstGeom>
          </p:spPr>
        </p:pic>
        <p:pic>
          <p:nvPicPr>
            <p:cNvPr id="26" name="Picture 25" descr="WU_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091607" y="12566716"/>
              <a:ext cx="800142" cy="521693"/>
            </a:xfrm>
            <a:prstGeom prst="rect">
              <a:avLst/>
            </a:prstGeom>
          </p:spPr>
        </p:pic>
        <p:cxnSp>
          <p:nvCxnSpPr>
            <p:cNvPr id="27" name="Straight Connector 26"/>
            <p:cNvCxnSpPr/>
            <p:nvPr/>
          </p:nvCxnSpPr>
          <p:spPr>
            <a:xfrm>
              <a:off x="21103166" y="12498917"/>
              <a:ext cx="0" cy="772583"/>
            </a:xfrm>
            <a:prstGeom prst="line">
              <a:avLst/>
            </a:prstGeom>
            <a:noFill/>
            <a:ln w="12700" cap="flat">
              <a:solidFill>
                <a:schemeClr val="bg1">
                  <a:lumMod val="75000"/>
                </a:schemeClr>
              </a:solidFill>
              <a:prstDash val="solid"/>
              <a:miter lim="400000"/>
            </a:ln>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410604865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artisticBlur radius="45"/>
                    </a14:imgEffect>
                    <a14:imgEffect>
                      <a14:saturation sat="0"/>
                    </a14:imgEffect>
                  </a14:imgLayer>
                </a14:imgProps>
              </a:ext>
              <a:ext uri="{28A0092B-C50C-407E-A947-70E740481C1C}">
                <a14:useLocalDpi xmlns:a14="http://schemas.microsoft.com/office/drawing/2010/main"/>
              </a:ext>
            </a:extLst>
          </a:blip>
          <a:srcRect/>
          <a:stretch/>
        </p:blipFill>
        <p:spPr>
          <a:xfrm>
            <a:off x="-2" y="0"/>
            <a:ext cx="12192001" cy="6858000"/>
          </a:xfrm>
          <a:prstGeom prst="rect">
            <a:avLst/>
          </a:prstGeom>
        </p:spPr>
      </p:pic>
      <p:sp>
        <p:nvSpPr>
          <p:cNvPr id="7" name="Rectangle 6"/>
          <p:cNvSpPr>
            <a:spLocks noChangeArrowheads="1"/>
          </p:cNvSpPr>
          <p:nvPr userDrawn="1"/>
        </p:nvSpPr>
        <p:spPr bwMode="auto">
          <a:xfrm rot="16200000">
            <a:off x="5556640" y="-5556642"/>
            <a:ext cx="1078720" cy="12192003"/>
          </a:xfrm>
          <a:prstGeom prst="rect">
            <a:avLst/>
          </a:prstGeom>
          <a:solidFill>
            <a:schemeClr val="bg1">
              <a:alpha val="85000"/>
            </a:schemeClr>
          </a:solidFill>
          <a:ln>
            <a:noFill/>
          </a:ln>
          <a:extLst/>
        </p:spPr>
        <p:txBody>
          <a:bodyPr/>
          <a:lstStyle/>
          <a:p>
            <a:pPr algn="ctr"/>
            <a:r>
              <a:rPr lang="en-US" sz="2400" dirty="0">
                <a:latin typeface="Arial"/>
                <a:ea typeface="Arial"/>
                <a:cs typeface="Arial"/>
              </a:rPr>
              <a:t>    </a:t>
            </a:r>
          </a:p>
        </p:txBody>
      </p:sp>
      <p:pic>
        <p:nvPicPr>
          <p:cNvPr id="8" name="Picture 7" descr="TWCo IBM logo_MAIN 4C VEC (2).ep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74400" y="419880"/>
            <a:ext cx="741195" cy="658840"/>
          </a:xfrm>
          <a:prstGeom prst="rect">
            <a:avLst/>
          </a:prstGeom>
        </p:spPr>
      </p:pic>
    </p:spTree>
    <p:extLst>
      <p:ext uri="{BB962C8B-B14F-4D97-AF65-F5344CB8AC3E}">
        <p14:creationId xmlns:p14="http://schemas.microsoft.com/office/powerpoint/2010/main" val="26772141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6364224" y="1621536"/>
            <a:ext cx="5522976" cy="4372864"/>
          </a:xfrm>
        </p:spPr>
        <p:txBody>
          <a:bodyPr/>
          <a:lstStyle>
            <a:lvl1pPr>
              <a:defRPr sz="3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161762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White Blank">
    <p:bg>
      <p:bgPr>
        <a:solidFill>
          <a:schemeClr val="bg1"/>
        </a:solidFill>
        <a:effectLst/>
      </p:bgPr>
    </p:bg>
    <p:spTree>
      <p:nvGrpSpPr>
        <p:cNvPr id="1" name=""/>
        <p:cNvGrpSpPr/>
        <p:nvPr/>
      </p:nvGrpSpPr>
      <p:grpSpPr>
        <a:xfrm>
          <a:off x="0" y="0"/>
          <a:ext cx="0" cy="0"/>
          <a:chOff x="0" y="0"/>
          <a:chExt cx="0" cy="0"/>
        </a:xfrm>
      </p:grpSpPr>
      <p:sp>
        <p:nvSpPr>
          <p:cNvPr id="26" name="Shape 281"/>
          <p:cNvSpPr txBox="1">
            <a:spLocks/>
          </p:cNvSpPr>
          <p:nvPr userDrawn="1"/>
        </p:nvSpPr>
        <p:spPr>
          <a:xfrm>
            <a:off x="11788636" y="374651"/>
            <a:ext cx="65" cy="33342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r" defTabSz="825500">
              <a:lnSpc>
                <a:spcPts val="2600"/>
              </a:lnSpc>
              <a:defRPr sz="2200">
                <a:solidFill>
                  <a:srgbClr val="6B6B6E"/>
                </a:solidFill>
                <a:latin typeface="+mj-lt"/>
                <a:ea typeface="+mj-ea"/>
                <a:cs typeface="+mj-cs"/>
                <a:sym typeface="Avenir Medium"/>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a:defRPr sz="1800">
                <a:solidFill>
                  <a:srgbClr val="000000"/>
                </a:solidFill>
              </a:defRPr>
            </a:pPr>
            <a:endParaRPr lang="en-US" sz="900" dirty="0">
              <a:solidFill>
                <a:srgbClr val="1B2F7C"/>
              </a:solidFill>
              <a:latin typeface="Arial"/>
              <a:ea typeface="Arial"/>
              <a:cs typeface="Arial"/>
            </a:endParaRPr>
          </a:p>
        </p:txBody>
      </p:sp>
    </p:spTree>
    <p:extLst>
      <p:ext uri="{BB962C8B-B14F-4D97-AF65-F5344CB8AC3E}">
        <p14:creationId xmlns:p14="http://schemas.microsoft.com/office/powerpoint/2010/main" val="3556164355"/>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matchingName="Gradient Divider">
  <p:cSld name="Gradient Divider">
    <p:bg>
      <p:bgPr>
        <a:solidFill>
          <a:srgbClr val="FFFFFF"/>
        </a:solidFill>
        <a:effectLst/>
      </p:bgPr>
    </p:bg>
    <p:spTree>
      <p:nvGrpSpPr>
        <p:cNvPr id="1" name="Shape 65"/>
        <p:cNvGrpSpPr/>
        <p:nvPr/>
      </p:nvGrpSpPr>
      <p:grpSpPr>
        <a:xfrm>
          <a:off x="0" y="0"/>
          <a:ext cx="0" cy="0"/>
          <a:chOff x="0" y="0"/>
          <a:chExt cx="0" cy="0"/>
        </a:xfrm>
      </p:grpSpPr>
      <p:sp>
        <p:nvSpPr>
          <p:cNvPr id="66" name="Google Shape;66;p6"/>
          <p:cNvSpPr/>
          <p:nvPr/>
        </p:nvSpPr>
        <p:spPr>
          <a:xfrm>
            <a:off x="-334851" y="-6542"/>
            <a:ext cx="12526850" cy="6864600"/>
          </a:xfrm>
          <a:prstGeom prst="rect">
            <a:avLst/>
          </a:prstGeom>
          <a:gradFill>
            <a:gsLst>
              <a:gs pos="0">
                <a:schemeClr val="accent4"/>
              </a:gs>
              <a:gs pos="50000">
                <a:srgbClr val="4178BE"/>
              </a:gs>
              <a:gs pos="100000">
                <a:srgbClr val="5046A0"/>
              </a:gs>
            </a:gsLst>
            <a:lin ang="13500032"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pic>
        <p:nvPicPr>
          <p:cNvPr id="68" name="Google Shape;68;p6" descr="Picture 49"/>
          <p:cNvPicPr preferRelativeResize="0"/>
          <p:nvPr/>
        </p:nvPicPr>
        <p:blipFill rotWithShape="1">
          <a:blip r:embed="rId2">
            <a:alphaModFix amt="5860"/>
          </a:blip>
          <a:srcRect/>
          <a:stretch/>
        </p:blipFill>
        <p:spPr>
          <a:xfrm>
            <a:off x="5400086" y="536045"/>
            <a:ext cx="6792000" cy="6322200"/>
          </a:xfrm>
          <a:prstGeom prst="rect">
            <a:avLst/>
          </a:prstGeom>
          <a:noFill/>
          <a:ln>
            <a:noFill/>
          </a:ln>
        </p:spPr>
      </p:pic>
      <p:pic>
        <p:nvPicPr>
          <p:cNvPr id="69" name="Google Shape;69;p6"/>
          <p:cNvPicPr preferRelativeResize="0"/>
          <p:nvPr/>
        </p:nvPicPr>
        <p:blipFill rotWithShape="1">
          <a:blip r:embed="rId3">
            <a:alphaModFix amt="52999"/>
          </a:blip>
          <a:srcRect/>
          <a:stretch/>
        </p:blipFill>
        <p:spPr>
          <a:xfrm>
            <a:off x="11228366" y="6318744"/>
            <a:ext cx="618600" cy="240600"/>
          </a:xfrm>
          <a:prstGeom prst="rect">
            <a:avLst/>
          </a:prstGeom>
          <a:noFill/>
          <a:ln>
            <a:noFill/>
          </a:ln>
        </p:spPr>
      </p:pic>
      <p:sp>
        <p:nvSpPr>
          <p:cNvPr id="67" name="Google Shape;67;p6"/>
          <p:cNvSpPr txBox="1">
            <a:spLocks noGrp="1"/>
          </p:cNvSpPr>
          <p:nvPr>
            <p:ph type="sldNum" idx="12"/>
          </p:nvPr>
        </p:nvSpPr>
        <p:spPr>
          <a:xfrm>
            <a:off x="11556898" y="237331"/>
            <a:ext cx="339992" cy="240546"/>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FFFFFF"/>
              </a:buClr>
              <a:buFont typeface="Arial"/>
              <a:buNone/>
              <a:defRPr sz="16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pic>
        <p:nvPicPr>
          <p:cNvPr id="7" name="Google Shape;1136;p100" descr="Picture 17">
            <a:extLst>
              <a:ext uri="{FF2B5EF4-FFF2-40B4-BE49-F238E27FC236}">
                <a16:creationId xmlns:a16="http://schemas.microsoft.com/office/drawing/2014/main" id="{99A9DF41-A514-8645-A9B3-574D04BE033B}"/>
              </a:ext>
            </a:extLst>
          </p:cNvPr>
          <p:cNvPicPr preferRelativeResize="0"/>
          <p:nvPr userDrawn="1"/>
        </p:nvPicPr>
        <p:blipFill rotWithShape="1">
          <a:blip r:embed="rId4">
            <a:alphaModFix/>
          </a:blip>
          <a:srcRect/>
          <a:stretch/>
        </p:blipFill>
        <p:spPr>
          <a:xfrm>
            <a:off x="-38100" y="5826174"/>
            <a:ext cx="965915" cy="859010"/>
          </a:xfrm>
          <a:prstGeom prst="rect">
            <a:avLst/>
          </a:prstGeom>
          <a:noFill/>
          <a:ln>
            <a:noFill/>
          </a:ln>
        </p:spPr>
      </p:pic>
      <p:sp>
        <p:nvSpPr>
          <p:cNvPr id="8" name="TextBox 7">
            <a:extLst>
              <a:ext uri="{FF2B5EF4-FFF2-40B4-BE49-F238E27FC236}">
                <a16:creationId xmlns:a16="http://schemas.microsoft.com/office/drawing/2014/main" id="{537FD4D6-B7DF-F04A-A94C-7A34624D1DB7}"/>
              </a:ext>
            </a:extLst>
          </p:cNvPr>
          <p:cNvSpPr txBox="1"/>
          <p:nvPr userDrawn="1"/>
        </p:nvSpPr>
        <p:spPr>
          <a:xfrm>
            <a:off x="4166755" y="6519691"/>
            <a:ext cx="4177145" cy="338554"/>
          </a:xfrm>
          <a:prstGeom prst="rect">
            <a:avLst/>
          </a:prstGeom>
          <a:noFill/>
        </p:spPr>
        <p:txBody>
          <a:bodyPr wrap="square" rtlCol="0">
            <a:spAutoFit/>
          </a:bodyPr>
          <a:lstStyle/>
          <a:p>
            <a:r>
              <a:rPr lang="en-US" sz="1600" dirty="0">
                <a:solidFill>
                  <a:schemeClr val="bg1"/>
                </a:solidFill>
              </a:rPr>
              <a:t>Copyright © 2019 IBM Corporation</a:t>
            </a:r>
          </a:p>
        </p:txBody>
      </p:sp>
    </p:spTree>
    <p:extLst>
      <p:ext uri="{BB962C8B-B14F-4D97-AF65-F5344CB8AC3E}">
        <p14:creationId xmlns:p14="http://schemas.microsoft.com/office/powerpoint/2010/main" val="414003246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matchingName="1_Big text only (48 pt)">
  <p:cSld name="1_Big text only (48 p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txBox="1">
            <a:spLocks noGrp="1"/>
          </p:cNvSpPr>
          <p:nvPr>
            <p:ph type="sldNum" idx="12"/>
          </p:nvPr>
        </p:nvSpPr>
        <p:spPr>
          <a:xfrm>
            <a:off x="11469629" y="295500"/>
            <a:ext cx="348274" cy="240545"/>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FFFFFF"/>
              </a:buClr>
              <a:buFont typeface="Arial"/>
              <a:buNone/>
              <a:defRPr sz="18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pic>
        <p:nvPicPr>
          <p:cNvPr id="5" name="Google Shape;1136;p100" descr="Picture 17">
            <a:extLst>
              <a:ext uri="{FF2B5EF4-FFF2-40B4-BE49-F238E27FC236}">
                <a16:creationId xmlns:a16="http://schemas.microsoft.com/office/drawing/2014/main" id="{6A107F5E-0483-2E49-A68E-F817D0684A92}"/>
              </a:ext>
            </a:extLst>
          </p:cNvPr>
          <p:cNvPicPr preferRelativeResize="0"/>
          <p:nvPr userDrawn="1"/>
        </p:nvPicPr>
        <p:blipFill rotWithShape="1">
          <a:blip r:embed="rId2">
            <a:alphaModFix/>
          </a:blip>
          <a:srcRect/>
          <a:stretch/>
        </p:blipFill>
        <p:spPr>
          <a:xfrm>
            <a:off x="380595" y="5844209"/>
            <a:ext cx="937041" cy="833332"/>
          </a:xfrm>
          <a:prstGeom prst="rect">
            <a:avLst/>
          </a:prstGeom>
          <a:noFill/>
          <a:ln>
            <a:noFill/>
          </a:ln>
        </p:spPr>
      </p:pic>
    </p:spTree>
    <p:extLst>
      <p:ext uri="{BB962C8B-B14F-4D97-AF65-F5344CB8AC3E}">
        <p14:creationId xmlns:p14="http://schemas.microsoft.com/office/powerpoint/2010/main" val="138029206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15600" y="254333"/>
            <a:ext cx="11360800" cy="763600"/>
          </a:xfrm>
          <a:prstGeom prst="rect">
            <a:avLst/>
          </a:prstGeom>
        </p:spPr>
        <p:txBody>
          <a:bodyPr spcFirstLastPara="1" wrap="square" lIns="91425" tIns="91425" rIns="91425" bIns="91425" anchor="t" anchorCtr="0"/>
          <a:lstStyle>
            <a:lvl1pPr lvl="0" rtl="0">
              <a:spcBef>
                <a:spcPts val="0"/>
              </a:spcBef>
              <a:spcAft>
                <a:spcPts val="0"/>
              </a:spcAft>
              <a:buSzPts val="3600"/>
              <a:buNone/>
              <a:defRPr sz="4800">
                <a:solidFill>
                  <a:srgbClr val="2D8DD7"/>
                </a:solidFill>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20" name="Shape 120"/>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507987" rtl="0">
              <a:spcBef>
                <a:spcPts val="0"/>
              </a:spcBef>
              <a:spcAft>
                <a:spcPts val="0"/>
              </a:spcAft>
              <a:buSzPts val="2400"/>
              <a:buChar char="●"/>
              <a:defRPr sz="3200"/>
            </a:lvl1pPr>
            <a:lvl2pPr marL="1219170" lvl="1" indent="-474121" rtl="0">
              <a:spcBef>
                <a:spcPts val="2133"/>
              </a:spcBef>
              <a:spcAft>
                <a:spcPts val="0"/>
              </a:spcAft>
              <a:buSzPts val="2000"/>
              <a:buChar char="○"/>
              <a:defRPr sz="2667"/>
            </a:lvl2pPr>
            <a:lvl3pPr marL="1828754" lvl="2" indent="-457189" rtl="0">
              <a:spcBef>
                <a:spcPts val="2133"/>
              </a:spcBef>
              <a:spcAft>
                <a:spcPts val="0"/>
              </a:spcAft>
              <a:buSzPts val="1800"/>
              <a:buChar char="■"/>
              <a:defRPr sz="2400"/>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21" name="Shape 1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7676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3340608" y="268224"/>
            <a:ext cx="8546501" cy="5726176"/>
          </a:xfrm>
        </p:spPr>
        <p:txBody>
          <a:bodyPr lIns="0" tIns="0" rIns="91440" bIns="91440"/>
          <a:lstStyle/>
          <a:p>
            <a:r>
              <a:rPr lang="en-US" dirty="0"/>
              <a:t>Click icon to add table</a:t>
            </a:r>
          </a:p>
        </p:txBody>
      </p:sp>
    </p:spTree>
    <p:extLst>
      <p:ext uri="{BB962C8B-B14F-4D97-AF65-F5344CB8AC3E}">
        <p14:creationId xmlns:p14="http://schemas.microsoft.com/office/powerpoint/2010/main" val="9678674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9921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6141" y="0"/>
            <a:ext cx="6096000" cy="6858000"/>
          </a:xfrm>
          <a:prstGeom prst="rect">
            <a:avLst/>
          </a:prstGeom>
          <a:solidFill>
            <a:schemeClr val="accent1"/>
          </a:solidFill>
        </p:spPr>
        <p:txBody>
          <a:bodyPr wrap="square" lIns="0" tIns="0" rIns="0" bIns="0" rtlCol="0" anchor="ctr">
            <a:noAutofit/>
          </a:bodyPr>
          <a:lstStyle/>
          <a:p>
            <a:pPr algn="ctr"/>
            <a:endParaRPr lang="en-US" sz="1600" b="0" i="0" dirty="0">
              <a:solidFill>
                <a:srgbClr val="FFFFFF"/>
              </a:solidFill>
              <a:latin typeface="IBM Plex Sans" panose="020B0503050000000000" pitchFamily="34" charset="77"/>
              <a:cs typeface="Arial"/>
            </a:endParaRPr>
          </a:p>
        </p:txBody>
      </p:sp>
      <p:sp>
        <p:nvSpPr>
          <p:cNvPr id="2" name="Title 1"/>
          <p:cNvSpPr>
            <a:spLocks noGrp="1"/>
          </p:cNvSpPr>
          <p:nvPr>
            <p:ph type="title"/>
          </p:nvPr>
        </p:nvSpPr>
        <p:spPr>
          <a:xfrm>
            <a:off x="280416" y="268224"/>
            <a:ext cx="5522885"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67572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6481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82496"/>
            <a:ext cx="5498592" cy="4311904"/>
          </a:xfrm>
        </p:spPr>
        <p:txBody>
          <a:bodyPr/>
          <a:lstStyle>
            <a:lvl1pPr>
              <a:spcBef>
                <a:spcPts val="0"/>
              </a:spcBef>
              <a:defRPr sz="1333"/>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p:txBody>
      </p:sp>
    </p:spTree>
    <p:extLst>
      <p:ext uri="{BB962C8B-B14F-4D97-AF65-F5344CB8AC3E}">
        <p14:creationId xmlns:p14="http://schemas.microsoft.com/office/powerpoint/2010/main" val="28607322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4" descr="ibm_gr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0928" y="3078270"/>
            <a:ext cx="1730144" cy="701463"/>
          </a:xfrm>
          <a:prstGeom prst="rect">
            <a:avLst/>
          </a:prstGeom>
        </p:spPr>
      </p:pic>
    </p:spTree>
    <p:extLst>
      <p:ext uri="{BB962C8B-B14F-4D97-AF65-F5344CB8AC3E}">
        <p14:creationId xmlns:p14="http://schemas.microsoft.com/office/powerpoint/2010/main" val="28139553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91749" y="6254327"/>
            <a:ext cx="695452" cy="281940"/>
          </a:xfrm>
          <a:prstGeom prst="rect">
            <a:avLst/>
          </a:prstGeom>
        </p:spPr>
      </p:pic>
    </p:spTree>
    <p:extLst>
      <p:ext uri="{BB962C8B-B14F-4D97-AF65-F5344CB8AC3E}">
        <p14:creationId xmlns:p14="http://schemas.microsoft.com/office/powerpoint/2010/main" val="315253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61121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668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3423291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37285315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18157714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82880" y="121920"/>
            <a:ext cx="11704229" cy="5872480"/>
          </a:xfrm>
        </p:spPr>
        <p:txBody>
          <a:bodyPr/>
          <a:lstStyle>
            <a:lvl1pPr>
              <a:defRPr sz="128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035444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7416712"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78944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F309F2-3770-134C-BC44-459E29928BC4}" type="datetimeFigureOut">
              <a:rPr lang="en-US" smtClean="0"/>
              <a:t>4/9/19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14718383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9958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01"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13920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80416" y="1621536"/>
            <a:ext cx="5522976" cy="4372864"/>
          </a:xfrm>
        </p:spPr>
        <p:txBody>
          <a:bodyPr/>
          <a:lstStyle>
            <a:lvl1pPr>
              <a:defRPr sz="3200"/>
            </a:lvl1pPr>
          </a:lstStyle>
          <a:p>
            <a:pPr lvl="0"/>
            <a:r>
              <a:rPr lang="en-US" dirty="0"/>
              <a:t>Click to edit Master text styles</a:t>
            </a:r>
          </a:p>
        </p:txBody>
      </p:sp>
    </p:spTree>
    <p:extLst>
      <p:ext uri="{BB962C8B-B14F-4D97-AF65-F5344CB8AC3E}">
        <p14:creationId xmlns:p14="http://schemas.microsoft.com/office/powerpoint/2010/main" val="2844614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6388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9436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1774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94474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9436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2344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text (dark background)">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b="0" i="0" dirty="0">
              <a:solidFill>
                <a:srgbClr val="FFFFFF"/>
              </a:solidFill>
              <a:latin typeface="IBM Plex Sans" panose="020B0503050000000000" pitchFamily="34" charset="77"/>
              <a:cs typeface="Arial"/>
            </a:endParaRPr>
          </a:p>
        </p:txBody>
      </p:sp>
      <p:sp>
        <p:nvSpPr>
          <p:cNvPr id="2" name="Title 1"/>
          <p:cNvSpPr>
            <a:spLocks noGrp="1"/>
          </p:cNvSpPr>
          <p:nvPr>
            <p:ph type="title"/>
          </p:nvPr>
        </p:nvSpPr>
        <p:spPr>
          <a:xfrm>
            <a:off x="280416" y="268224"/>
            <a:ext cx="5522885"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39580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147777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56226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09813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309F2-3770-134C-BC44-459E29928BC4}" type="datetimeFigureOut">
              <a:rPr lang="en-US" smtClean="0"/>
              <a:t>4/9/19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29457029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p:cNvSpPr>
            <a:spLocks noGrp="1"/>
          </p:cNvSpPr>
          <p:nvPr>
            <p:ph sz="quarter" idx="17"/>
          </p:nvPr>
        </p:nvSpPr>
        <p:spPr>
          <a:xfrm>
            <a:off x="6096000" y="0"/>
            <a:ext cx="3048000" cy="3429000"/>
          </a:xfrm>
          <a:solidFill>
            <a:srgbClr val="054ADA"/>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2630610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3426883"/>
            <a:ext cx="6096000" cy="3431116"/>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065363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3426883"/>
            <a:ext cx="3048000" cy="3431117"/>
          </a:xfrm>
          <a:solidFill>
            <a:srgbClr val="418C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9144000" y="3426883"/>
            <a:ext cx="3048000" cy="3431117"/>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3048001" y="3426883"/>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3426883"/>
            <a:ext cx="3048000" cy="3431116"/>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12192000" cy="3425951"/>
          </a:xfrm>
          <a:solidFill>
            <a:schemeClr val="accent2"/>
          </a:solidFill>
        </p:spPr>
        <p:txBody>
          <a:bodyPr lIns="182880" tIns="164592" rIns="228600" bIns="228600"/>
          <a:lstStyle>
            <a:lvl1pPr>
              <a:defRPr sz="64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463995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701800"/>
            <a:ext cx="12192000" cy="51562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12192000" cy="1701800"/>
          </a:xfrm>
          <a:solidFill>
            <a:schemeClr val="accent2"/>
          </a:solidFill>
        </p:spPr>
        <p:txBody>
          <a:bodyPr lIns="210312" tIns="201168" rIns="228600" bIns="228600"/>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448399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12192000" cy="6864096"/>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3441701"/>
            <a:ext cx="3048000" cy="3416300"/>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0" y="3429000"/>
            <a:ext cx="3425952" cy="3429000"/>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409653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3048000" cy="6864096"/>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6096000" y="0"/>
            <a:ext cx="3048000" cy="6864096"/>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9144000" y="0"/>
            <a:ext cx="3048000" cy="6864096"/>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12753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3352800" y="1658112"/>
            <a:ext cx="8534400"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57917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00778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7083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6364224" y="1621536"/>
            <a:ext cx="5522976" cy="4372864"/>
          </a:xfrm>
        </p:spPr>
        <p:txBody>
          <a:bodyPr/>
          <a:lstStyle>
            <a:lvl1pPr>
              <a:defRPr sz="3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3609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309F2-3770-134C-BC44-459E29928BC4}" type="datetimeFigureOut">
              <a:rPr lang="en-US" smtClean="0"/>
              <a:t>4/9/19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4123273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3340608" y="268224"/>
            <a:ext cx="8546501" cy="5726176"/>
          </a:xfrm>
        </p:spPr>
        <p:txBody>
          <a:bodyPr lIns="0" tIns="0" rIns="91440" bIns="91440"/>
          <a:lstStyle/>
          <a:p>
            <a:r>
              <a:rPr lang="en-US" dirty="0"/>
              <a:t>Click icon to add table</a:t>
            </a:r>
          </a:p>
        </p:txBody>
      </p:sp>
    </p:spTree>
    <p:extLst>
      <p:ext uri="{BB962C8B-B14F-4D97-AF65-F5344CB8AC3E}">
        <p14:creationId xmlns:p14="http://schemas.microsoft.com/office/powerpoint/2010/main" val="20055940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304118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657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82496"/>
            <a:ext cx="5498592" cy="4311904"/>
          </a:xfrm>
        </p:spPr>
        <p:txBody>
          <a:bodyPr/>
          <a:lstStyle>
            <a:lvl1pPr>
              <a:spcBef>
                <a:spcPts val="0"/>
              </a:spcBef>
              <a:defRPr sz="1333"/>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p:txBody>
      </p:sp>
    </p:spTree>
    <p:extLst>
      <p:ext uri="{BB962C8B-B14F-4D97-AF65-F5344CB8AC3E}">
        <p14:creationId xmlns:p14="http://schemas.microsoft.com/office/powerpoint/2010/main" val="15914244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Watson Media and Weather / Essential U. / Jan. 28, 2019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4604" y="3078270"/>
            <a:ext cx="1722792" cy="701463"/>
          </a:xfrm>
          <a:prstGeom prst="rect">
            <a:avLst/>
          </a:prstGeom>
        </p:spPr>
      </p:pic>
    </p:spTree>
    <p:extLst>
      <p:ext uri="{BB962C8B-B14F-4D97-AF65-F5344CB8AC3E}">
        <p14:creationId xmlns:p14="http://schemas.microsoft.com/office/powerpoint/2010/main" val="3167603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Divider 2 (with page contents)">
    <p:spTree>
      <p:nvGrpSpPr>
        <p:cNvPr id="1" name=""/>
        <p:cNvGrpSpPr/>
        <p:nvPr/>
      </p:nvGrpSpPr>
      <p:grpSpPr>
        <a:xfrm>
          <a:off x="0" y="0"/>
          <a:ext cx="0" cy="0"/>
          <a:chOff x="0" y="0"/>
          <a:chExt cx="0" cy="0"/>
        </a:xfrm>
      </p:grpSpPr>
      <p:sp>
        <p:nvSpPr>
          <p:cNvPr id="67" name="Title 1"/>
          <p:cNvSpPr txBox="1">
            <a:spLocks noGrp="1"/>
          </p:cNvSpPr>
          <p:nvPr>
            <p:ph type="body" sz="quarter" idx="13"/>
          </p:nvPr>
        </p:nvSpPr>
        <p:spPr>
          <a:xfrm>
            <a:off x="291555" y="409517"/>
            <a:ext cx="11608893" cy="752579"/>
          </a:xfrm>
          <a:prstGeom prst="rect">
            <a:avLst/>
          </a:prstGeom>
        </p:spPr>
        <p:txBody>
          <a:bodyPr>
            <a:normAutofit/>
          </a:bodyPr>
          <a:lstStyle>
            <a:lvl1pPr>
              <a:lnSpc>
                <a:spcPct val="90000"/>
              </a:lnSpc>
              <a:spcBef>
                <a:spcPts val="0"/>
              </a:spcBef>
              <a:defRPr sz="4267"/>
            </a:lvl1pPr>
          </a:lstStyle>
          <a:p>
            <a:r>
              <a:t>Header	</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7640455"/>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CF5B29-6D80-1745-A95F-AA4009AEDF2A}"/>
              </a:ext>
            </a:extLst>
          </p:cNvPr>
          <p:cNvSpPr>
            <a:spLocks noGrp="1"/>
          </p:cNvSpPr>
          <p:nvPr>
            <p:ph type="dt" sz="half" idx="10"/>
          </p:nvPr>
        </p:nvSpPr>
        <p:spPr/>
        <p:txBody>
          <a:bodyPr/>
          <a:lstStyle/>
          <a:p>
            <a:fld id="{E11F5763-FA40-8742-BAE7-2D3721527138}" type="datetimeFigureOut">
              <a:rPr lang="en-US" smtClean="0"/>
              <a:t>4/9/19</a:t>
            </a:fld>
            <a:endParaRPr lang="en-US"/>
          </a:p>
        </p:txBody>
      </p:sp>
      <p:sp>
        <p:nvSpPr>
          <p:cNvPr id="3" name="Footer Placeholder 2">
            <a:extLst>
              <a:ext uri="{FF2B5EF4-FFF2-40B4-BE49-F238E27FC236}">
                <a16:creationId xmlns:a16="http://schemas.microsoft.com/office/drawing/2014/main" id="{B2C961C4-1FB2-134D-BBAB-6C28142029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3AF79A-BAC7-6046-864C-5C8F62C34B77}"/>
              </a:ext>
            </a:extLst>
          </p:cNvPr>
          <p:cNvSpPr>
            <a:spLocks noGrp="1"/>
          </p:cNvSpPr>
          <p:nvPr>
            <p:ph type="sldNum" sz="quarter" idx="12"/>
          </p:nvPr>
        </p:nvSpPr>
        <p:spPr/>
        <p:txBody>
          <a:bodyPr/>
          <a:lstStyle/>
          <a:p>
            <a:fld id="{8857E510-C6EA-534A-B3F9-FD23F8537D56}" type="slidenum">
              <a:rPr lang="en-US" smtClean="0"/>
              <a:t>‹#›</a:t>
            </a:fld>
            <a:endParaRPr lang="en-US"/>
          </a:p>
        </p:txBody>
      </p:sp>
    </p:spTree>
    <p:extLst>
      <p:ext uri="{BB962C8B-B14F-4D97-AF65-F5344CB8AC3E}">
        <p14:creationId xmlns:p14="http://schemas.microsoft.com/office/powerpoint/2010/main" val="5499194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4CFBD-4EAA-0747-B015-784A58C817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93040D-ED9B-F440-AAB3-BFB8320FEB40}"/>
              </a:ext>
            </a:extLst>
          </p:cNvPr>
          <p:cNvSpPr>
            <a:spLocks noGrp="1"/>
          </p:cNvSpPr>
          <p:nvPr>
            <p:ph type="dt" sz="half" idx="10"/>
          </p:nvPr>
        </p:nvSpPr>
        <p:spPr/>
        <p:txBody>
          <a:bodyPr/>
          <a:lstStyle/>
          <a:p>
            <a:fld id="{E11F5763-FA40-8742-BAE7-2D3721527138}" type="datetimeFigureOut">
              <a:rPr lang="en-US" smtClean="0"/>
              <a:t>4/9/19</a:t>
            </a:fld>
            <a:endParaRPr lang="en-US"/>
          </a:p>
        </p:txBody>
      </p:sp>
      <p:sp>
        <p:nvSpPr>
          <p:cNvPr id="4" name="Footer Placeholder 3">
            <a:extLst>
              <a:ext uri="{FF2B5EF4-FFF2-40B4-BE49-F238E27FC236}">
                <a16:creationId xmlns:a16="http://schemas.microsoft.com/office/drawing/2014/main" id="{97E518DA-3439-8B44-AE09-249C366668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723F1C-51A2-9043-84D1-8433BF0B44CB}"/>
              </a:ext>
            </a:extLst>
          </p:cNvPr>
          <p:cNvSpPr>
            <a:spLocks noGrp="1"/>
          </p:cNvSpPr>
          <p:nvPr>
            <p:ph type="sldNum" sz="quarter" idx="12"/>
          </p:nvPr>
        </p:nvSpPr>
        <p:spPr/>
        <p:txBody>
          <a:bodyPr/>
          <a:lstStyle/>
          <a:p>
            <a:fld id="{8857E510-C6EA-534A-B3F9-FD23F8537D56}" type="slidenum">
              <a:rPr lang="en-US" smtClean="0"/>
              <a:t>‹#›</a:t>
            </a:fld>
            <a:endParaRPr lang="en-US"/>
          </a:p>
        </p:txBody>
      </p:sp>
    </p:spTree>
    <p:extLst>
      <p:ext uri="{BB962C8B-B14F-4D97-AF65-F5344CB8AC3E}">
        <p14:creationId xmlns:p14="http://schemas.microsoft.com/office/powerpoint/2010/main" val="32630371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Default Content Layout 2">
    <p:bg>
      <p:bgPr>
        <a:solidFill>
          <a:schemeClr val="bg1"/>
        </a:solidFill>
        <a:effectLst/>
      </p:bgPr>
    </p:bg>
    <p:spTree>
      <p:nvGrpSpPr>
        <p:cNvPr id="1" name=""/>
        <p:cNvGrpSpPr/>
        <p:nvPr/>
      </p:nvGrpSpPr>
      <p:grpSpPr>
        <a:xfrm>
          <a:off x="0" y="0"/>
          <a:ext cx="0" cy="0"/>
          <a:chOff x="0" y="0"/>
          <a:chExt cx="0" cy="0"/>
        </a:xfrm>
      </p:grpSpPr>
      <p:sp>
        <p:nvSpPr>
          <p:cNvPr id="29" name="Picture Placeholder 19"/>
          <p:cNvSpPr>
            <a:spLocks noGrp="1"/>
          </p:cNvSpPr>
          <p:nvPr>
            <p:ph type="pic" sz="quarter" idx="11" hasCustomPrompt="1"/>
          </p:nvPr>
        </p:nvSpPr>
        <p:spPr>
          <a:xfrm>
            <a:off x="4453134" y="6544212"/>
            <a:ext cx="3439917" cy="189913"/>
          </a:xfrm>
          <a:prstGeom prst="rect">
            <a:avLst/>
          </a:prstGeom>
        </p:spPr>
        <p:txBody>
          <a:bodyPr vert="horz">
            <a:normAutofit/>
          </a:bodyPr>
          <a:lstStyle>
            <a:lvl1pPr marL="0" indent="0" algn="ctr">
              <a:buNone/>
              <a:defRPr lang="en-US" sz="800" b="0" i="0" baseline="0" dirty="0">
                <a:solidFill>
                  <a:schemeClr val="tx1"/>
                </a:solidFill>
                <a:latin typeface="IBM Plex Sans" panose="020B0503050000000000" pitchFamily="34" charset="77"/>
                <a:ea typeface="IBM Plex Sans" panose="020B0503050000000000" pitchFamily="34" charset="77"/>
                <a:cs typeface="Arial"/>
                <a:sym typeface="Avenir Medium"/>
              </a:defRPr>
            </a:lvl1pPr>
          </a:lstStyle>
          <a:p>
            <a:r>
              <a:rPr lang="en-US" dirty="0"/>
              <a:t>IBM Confidential </a:t>
            </a:r>
            <a:r>
              <a:rPr lang="de-DE" dirty="0"/>
              <a:t>© 2016</a:t>
            </a:r>
            <a:endParaRPr lang="en-US" dirty="0"/>
          </a:p>
        </p:txBody>
      </p:sp>
      <p:sp>
        <p:nvSpPr>
          <p:cNvPr id="47" name="Shape 281"/>
          <p:cNvSpPr txBox="1">
            <a:spLocks/>
          </p:cNvSpPr>
          <p:nvPr userDrawn="1"/>
        </p:nvSpPr>
        <p:spPr>
          <a:xfrm>
            <a:off x="11482529" y="374652"/>
            <a:ext cx="306174" cy="30867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r" defTabSz="825500">
              <a:lnSpc>
                <a:spcPts val="2600"/>
              </a:lnSpc>
              <a:defRPr sz="2200">
                <a:solidFill>
                  <a:srgbClr val="6B6B6E"/>
                </a:solidFill>
                <a:latin typeface="+mj-lt"/>
                <a:ea typeface="+mj-ea"/>
                <a:cs typeface="+mj-cs"/>
                <a:sym typeface="Avenir Medium"/>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a:defRPr sz="1800">
                <a:solidFill>
                  <a:srgbClr val="000000"/>
                </a:solidFill>
              </a:defRPr>
            </a:pPr>
            <a:fld id="{86CB4B4D-7CA3-9044-876B-883B54F8677D}" type="slidenum">
              <a:rPr lang="en-US" sz="1800" b="0" i="0" smtClean="0">
                <a:solidFill>
                  <a:srgbClr val="1B2F7C"/>
                </a:solidFill>
                <a:latin typeface="IBM Plex Sans" panose="020B0503050000000000" pitchFamily="34" charset="77"/>
                <a:ea typeface="Arial"/>
                <a:cs typeface="Arial"/>
              </a:rPr>
              <a:pPr>
                <a:defRPr sz="1800">
                  <a:solidFill>
                    <a:srgbClr val="000000"/>
                  </a:solidFill>
                </a:defRPr>
              </a:pPr>
              <a:t>‹#›</a:t>
            </a:fld>
            <a:endParaRPr lang="en-US" sz="1800" b="0" i="0" dirty="0">
              <a:solidFill>
                <a:srgbClr val="1B2F7C"/>
              </a:solidFill>
              <a:latin typeface="IBM Plex Sans" panose="020B0503050000000000" pitchFamily="34" charset="77"/>
              <a:ea typeface="Arial"/>
              <a:cs typeface="Arial"/>
            </a:endParaRPr>
          </a:p>
        </p:txBody>
      </p:sp>
      <p:sp>
        <p:nvSpPr>
          <p:cNvPr id="22" name="Text Placeholder 7"/>
          <p:cNvSpPr>
            <a:spLocks noGrp="1"/>
          </p:cNvSpPr>
          <p:nvPr>
            <p:ph type="body" sz="quarter" idx="16" hasCustomPrompt="1"/>
          </p:nvPr>
        </p:nvSpPr>
        <p:spPr>
          <a:xfrm>
            <a:off x="370084" y="596120"/>
            <a:ext cx="10398125" cy="718331"/>
          </a:xfrm>
          <a:prstGeom prst="rect">
            <a:avLst/>
          </a:prstGeom>
        </p:spPr>
        <p:txBody>
          <a:bodyPr vert="horz">
            <a:noAutofit/>
          </a:bodyPr>
          <a:lstStyle>
            <a:lvl1pPr marL="0" indent="0" algn="l">
              <a:buNone/>
              <a:defRPr lang="en-US" sz="2400" b="0" i="0" dirty="0" smtClean="0">
                <a:solidFill>
                  <a:srgbClr val="2D8DD7"/>
                </a:solidFill>
                <a:latin typeface="IBM Plex Sans" panose="020B0503050000000000" pitchFamily="34" charset="77"/>
                <a:ea typeface="IBM Plex Sans" panose="020B0503050000000000" pitchFamily="34" charset="77"/>
                <a:cs typeface="Arial"/>
                <a:sym typeface="Gill Sans"/>
              </a:defRPr>
            </a:lvl1pPr>
            <a:lvl2pPr algn="l">
              <a:defRPr lang="en-US" sz="1100" dirty="0" smtClean="0">
                <a:solidFill>
                  <a:srgbClr val="A9A9A9"/>
                </a:solidFill>
                <a:latin typeface="Arial"/>
                <a:ea typeface="+mn-ea"/>
                <a:cs typeface="Arial"/>
                <a:sym typeface="Gill Sans"/>
              </a:defRPr>
            </a:lvl2pPr>
            <a:lvl3pPr algn="l">
              <a:defRPr lang="en-US" sz="1100" dirty="0" smtClean="0">
                <a:solidFill>
                  <a:srgbClr val="A9A9A9"/>
                </a:solidFill>
                <a:latin typeface="Arial"/>
                <a:ea typeface="+mn-ea"/>
                <a:cs typeface="Arial"/>
                <a:sym typeface="Gill Sans"/>
              </a:defRPr>
            </a:lvl3pPr>
            <a:lvl4pPr algn="l">
              <a:defRPr lang="en-US" sz="1100" dirty="0" smtClean="0">
                <a:solidFill>
                  <a:srgbClr val="A9A9A9"/>
                </a:solidFill>
                <a:latin typeface="Arial"/>
                <a:ea typeface="+mn-ea"/>
                <a:cs typeface="Arial"/>
                <a:sym typeface="Gill Sans"/>
              </a:defRPr>
            </a:lvl4pPr>
            <a:lvl5pPr algn="l">
              <a:defRPr lang="en-US" sz="1100" dirty="0" smtClean="0">
                <a:solidFill>
                  <a:srgbClr val="A9A9A9"/>
                </a:solidFill>
                <a:latin typeface="Arial"/>
                <a:ea typeface="+mn-ea"/>
                <a:cs typeface="Arial"/>
                <a:sym typeface="Gill Sans"/>
              </a:defRPr>
            </a:lvl5pPr>
          </a:lstStyle>
          <a:p>
            <a:pPr lvl="0"/>
            <a:r>
              <a:rPr lang="en-US" dirty="0"/>
              <a:t>Click to Edit Headline</a:t>
            </a:r>
          </a:p>
        </p:txBody>
      </p:sp>
      <p:sp>
        <p:nvSpPr>
          <p:cNvPr id="23" name="Text Placeholder 7"/>
          <p:cNvSpPr>
            <a:spLocks noGrp="1"/>
          </p:cNvSpPr>
          <p:nvPr>
            <p:ph type="body" sz="quarter" idx="19" hasCustomPrompt="1"/>
          </p:nvPr>
        </p:nvSpPr>
        <p:spPr>
          <a:xfrm>
            <a:off x="596480" y="1705339"/>
            <a:ext cx="10398125" cy="4512668"/>
          </a:xfrm>
          <a:prstGeom prst="rect">
            <a:avLst/>
          </a:prstGeom>
        </p:spPr>
        <p:txBody>
          <a:bodyPr vert="horz">
            <a:noAutofit/>
          </a:bodyPr>
          <a:lstStyle>
            <a:lvl1pPr marL="0" indent="0" algn="l">
              <a:buNone/>
              <a:defRPr lang="en-US" sz="2000" b="0" i="0" dirty="0" smtClean="0">
                <a:solidFill>
                  <a:srgbClr val="6B6B6E"/>
                </a:solidFill>
                <a:latin typeface="IBM Plex Sans" panose="020B0503050000000000" pitchFamily="34" charset="77"/>
                <a:ea typeface="IBM Plex Sans" panose="020B0503050000000000" pitchFamily="34" charset="77"/>
                <a:cs typeface="Arial"/>
                <a:sym typeface="Gill Sans"/>
              </a:defRPr>
            </a:lvl1pPr>
            <a:lvl2pPr algn="l">
              <a:defRPr lang="en-US" sz="1100" dirty="0" smtClean="0">
                <a:solidFill>
                  <a:srgbClr val="A9A9A9"/>
                </a:solidFill>
                <a:latin typeface="Arial"/>
                <a:ea typeface="+mn-ea"/>
                <a:cs typeface="Arial"/>
                <a:sym typeface="Gill Sans"/>
              </a:defRPr>
            </a:lvl2pPr>
            <a:lvl3pPr algn="l">
              <a:defRPr lang="en-US" sz="1100" dirty="0" smtClean="0">
                <a:solidFill>
                  <a:srgbClr val="A9A9A9"/>
                </a:solidFill>
                <a:latin typeface="Arial"/>
                <a:ea typeface="+mn-ea"/>
                <a:cs typeface="Arial"/>
                <a:sym typeface="Gill Sans"/>
              </a:defRPr>
            </a:lvl3pPr>
            <a:lvl4pPr algn="l">
              <a:defRPr lang="en-US" sz="1100" dirty="0" smtClean="0">
                <a:solidFill>
                  <a:srgbClr val="A9A9A9"/>
                </a:solidFill>
                <a:latin typeface="Arial"/>
                <a:ea typeface="+mn-ea"/>
                <a:cs typeface="Arial"/>
                <a:sym typeface="Gill Sans"/>
              </a:defRPr>
            </a:lvl4pPr>
            <a:lvl5pPr algn="l">
              <a:defRPr lang="en-US" sz="1100" dirty="0" smtClean="0">
                <a:solidFill>
                  <a:srgbClr val="A9A9A9"/>
                </a:solidFill>
                <a:latin typeface="Arial"/>
                <a:ea typeface="+mn-ea"/>
                <a:cs typeface="Arial"/>
                <a:sym typeface="Gill Sans"/>
              </a:defRPr>
            </a:lvl5pPr>
          </a:lstStyle>
          <a:p>
            <a:pPr lvl="0"/>
            <a:r>
              <a:rPr lang="en-US" dirty="0"/>
              <a:t>Click to Edit Text</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1141" y="117939"/>
            <a:ext cx="2090385" cy="513428"/>
          </a:xfrm>
          <a:prstGeom prst="rect">
            <a:avLst/>
          </a:prstGeom>
        </p:spPr>
      </p:pic>
    </p:spTree>
    <p:extLst>
      <p:ext uri="{BB962C8B-B14F-4D97-AF65-F5344CB8AC3E}">
        <p14:creationId xmlns:p14="http://schemas.microsoft.com/office/powerpoint/2010/main" val="10838913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17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Footer Placeholder 3"/>
          <p:cNvSpPr>
            <a:spLocks noGrp="1"/>
          </p:cNvSpPr>
          <p:nvPr>
            <p:ph type="ftr" sz="quarter" idx="11"/>
          </p:nvPr>
        </p:nvSpPr>
        <p:spPr>
          <a:xfrm>
            <a:off x="2264298" y="6459079"/>
            <a:ext cx="7513660" cy="234951"/>
          </a:xfrm>
          <a:prstGeom prst="rect">
            <a:avLst/>
          </a:prstGeom>
        </p:spPr>
        <p:txBody>
          <a:bodyPr/>
          <a:lstStyle>
            <a:lvl1pPr>
              <a:defRPr sz="1467" b="0" i="0">
                <a:latin typeface="Helvetica Neue Thin" charset="0"/>
                <a:ea typeface="Helvetica Neue Thin" charset="0"/>
                <a:cs typeface="Helvetica Neue Thin" charset="0"/>
              </a:defRPr>
            </a:lvl1pPr>
          </a:lstStyle>
          <a:p>
            <a:r>
              <a:rPr lang="en-US" dirty="0">
                <a:solidFill>
                  <a:srgbClr val="545454">
                    <a:tint val="75000"/>
                  </a:srgbClr>
                </a:solidFill>
              </a:rPr>
              <a:t>©2017 The Weather Company an IBM Business  Confidential </a:t>
            </a:r>
          </a:p>
        </p:txBody>
      </p:sp>
    </p:spTree>
    <p:extLst>
      <p:ext uri="{BB962C8B-B14F-4D97-AF65-F5344CB8AC3E}">
        <p14:creationId xmlns:p14="http://schemas.microsoft.com/office/powerpoint/2010/main" val="1548843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F309F2-3770-134C-BC44-459E29928BC4}" type="datetimeFigureOut">
              <a:rPr lang="en-US" smtClean="0"/>
              <a:t>4/9/19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3EA74-F9A0-E84C-AC16-4CA25C0A04F0}" type="slidenum">
              <a:rPr lang="en-US" smtClean="0"/>
              <a:t>‹#›</a:t>
            </a:fld>
            <a:endParaRPr lang="en-US"/>
          </a:p>
        </p:txBody>
      </p:sp>
    </p:spTree>
    <p:extLst>
      <p:ext uri="{BB962C8B-B14F-4D97-AF65-F5344CB8AC3E}">
        <p14:creationId xmlns:p14="http://schemas.microsoft.com/office/powerpoint/2010/main" val="37082958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Default Content layout 1">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28" hasCustomPrompt="1"/>
          </p:nvPr>
        </p:nvSpPr>
        <p:spPr>
          <a:xfrm>
            <a:off x="4048262" y="1208227"/>
            <a:ext cx="7919943" cy="4797623"/>
          </a:xfrm>
          <a:prstGeom prst="rect">
            <a:avLst/>
          </a:prstGeom>
        </p:spPr>
        <p:txBody>
          <a:bodyPr vert="horz"/>
          <a:lstStyle>
            <a:lvl1pPr marL="0" indent="0" algn="l">
              <a:buNone/>
              <a:defRPr sz="1600" b="0" i="0">
                <a:solidFill>
                  <a:schemeClr val="tx1">
                    <a:lumMod val="50000"/>
                    <a:lumOff val="50000"/>
                  </a:schemeClr>
                </a:solidFill>
                <a:latin typeface="IBM Plex Sans" panose="020B0503050000000000" pitchFamily="34" charset="77"/>
                <a:ea typeface="IBM Plex Sans" panose="020B0503050000000000" pitchFamily="34" charset="77"/>
                <a:cs typeface="Arial"/>
              </a:defRPr>
            </a:lvl1pPr>
          </a:lstStyle>
          <a:p>
            <a:r>
              <a:rPr lang="en-US" dirty="0"/>
              <a:t>Click to Insert the Picture</a:t>
            </a:r>
          </a:p>
        </p:txBody>
      </p:sp>
      <p:sp>
        <p:nvSpPr>
          <p:cNvPr id="30" name="Text Placeholder 7"/>
          <p:cNvSpPr>
            <a:spLocks noGrp="1"/>
          </p:cNvSpPr>
          <p:nvPr>
            <p:ph type="body" sz="quarter" idx="16" hasCustomPrompt="1"/>
          </p:nvPr>
        </p:nvSpPr>
        <p:spPr>
          <a:xfrm>
            <a:off x="374019" y="1212487"/>
            <a:ext cx="3375740" cy="519979"/>
          </a:xfrm>
          <a:prstGeom prst="rect">
            <a:avLst/>
          </a:prstGeom>
        </p:spPr>
        <p:txBody>
          <a:bodyPr vert="horz">
            <a:normAutofit/>
          </a:bodyPr>
          <a:lstStyle>
            <a:lvl1pPr marL="0" indent="0" algn="l">
              <a:buNone/>
              <a:defRPr lang="en-US" sz="2000" b="0" i="0" dirty="0" smtClean="0">
                <a:solidFill>
                  <a:srgbClr val="2D8DD7"/>
                </a:solidFill>
                <a:latin typeface="IBM Plex Sans" panose="020B0503050000000000" pitchFamily="34" charset="77"/>
                <a:ea typeface="IBM Plex Sans" panose="020B0503050000000000" pitchFamily="34" charset="77"/>
                <a:cs typeface="Arial"/>
                <a:sym typeface="Gill Sans"/>
              </a:defRPr>
            </a:lvl1pPr>
            <a:lvl2pPr algn="l">
              <a:defRPr lang="en-US" sz="1100" dirty="0" smtClean="0">
                <a:solidFill>
                  <a:srgbClr val="A9A9A9"/>
                </a:solidFill>
                <a:latin typeface="Arial"/>
                <a:ea typeface="+mn-ea"/>
                <a:cs typeface="Arial"/>
                <a:sym typeface="Gill Sans"/>
              </a:defRPr>
            </a:lvl2pPr>
            <a:lvl3pPr algn="l">
              <a:defRPr lang="en-US" sz="1100" dirty="0" smtClean="0">
                <a:solidFill>
                  <a:srgbClr val="A9A9A9"/>
                </a:solidFill>
                <a:latin typeface="Arial"/>
                <a:ea typeface="+mn-ea"/>
                <a:cs typeface="Arial"/>
                <a:sym typeface="Gill Sans"/>
              </a:defRPr>
            </a:lvl3pPr>
            <a:lvl4pPr algn="l">
              <a:defRPr lang="en-US" sz="1100" dirty="0" smtClean="0">
                <a:solidFill>
                  <a:srgbClr val="A9A9A9"/>
                </a:solidFill>
                <a:latin typeface="Arial"/>
                <a:ea typeface="+mn-ea"/>
                <a:cs typeface="Arial"/>
                <a:sym typeface="Gill Sans"/>
              </a:defRPr>
            </a:lvl4pPr>
            <a:lvl5pPr algn="l">
              <a:defRPr lang="en-US" sz="1100" dirty="0" smtClean="0">
                <a:solidFill>
                  <a:srgbClr val="A9A9A9"/>
                </a:solidFill>
                <a:latin typeface="Arial"/>
                <a:ea typeface="+mn-ea"/>
                <a:cs typeface="Arial"/>
                <a:sym typeface="Gill Sans"/>
              </a:defRPr>
            </a:lvl5pPr>
          </a:lstStyle>
          <a:p>
            <a:pPr lvl="0"/>
            <a:r>
              <a:rPr lang="en-US" dirty="0"/>
              <a:t>Click to Edit Headline</a:t>
            </a:r>
          </a:p>
        </p:txBody>
      </p:sp>
      <p:sp>
        <p:nvSpPr>
          <p:cNvPr id="24" name="Shape 281"/>
          <p:cNvSpPr txBox="1">
            <a:spLocks/>
          </p:cNvSpPr>
          <p:nvPr userDrawn="1"/>
        </p:nvSpPr>
        <p:spPr>
          <a:xfrm>
            <a:off x="11788653" y="374654"/>
            <a:ext cx="65" cy="308674"/>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r" defTabSz="825500">
              <a:lnSpc>
                <a:spcPts val="2600"/>
              </a:lnSpc>
              <a:defRPr sz="2200">
                <a:solidFill>
                  <a:srgbClr val="6B6B6E"/>
                </a:solidFill>
                <a:latin typeface="+mj-lt"/>
                <a:ea typeface="+mj-ea"/>
                <a:cs typeface="+mj-cs"/>
                <a:sym typeface="Avenir Medium"/>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a:lstStyle>
          <a:p>
            <a:pPr>
              <a:defRPr sz="1800">
                <a:solidFill>
                  <a:srgbClr val="000000"/>
                </a:solidFill>
              </a:defRPr>
            </a:pPr>
            <a:endParaRPr kumimoji="1" lang="en-US" sz="1800" b="0" i="0" dirty="0">
              <a:solidFill>
                <a:srgbClr val="1B2F7C"/>
              </a:solidFill>
              <a:latin typeface="IBM Plex Sans" panose="020B0503050000000000" pitchFamily="34" charset="77"/>
              <a:ea typeface="Arial"/>
              <a:cs typeface="Arial"/>
            </a:endParaRPr>
          </a:p>
        </p:txBody>
      </p:sp>
      <p:sp>
        <p:nvSpPr>
          <p:cNvPr id="15" name="Text Placeholder 16"/>
          <p:cNvSpPr>
            <a:spLocks noGrp="1"/>
          </p:cNvSpPr>
          <p:nvPr>
            <p:ph type="body" sz="quarter" idx="10" hasCustomPrompt="1"/>
          </p:nvPr>
        </p:nvSpPr>
        <p:spPr>
          <a:xfrm>
            <a:off x="370685" y="331415"/>
            <a:ext cx="2713831" cy="204788"/>
          </a:xfrm>
          <a:prstGeom prst="rect">
            <a:avLst/>
          </a:prstGeom>
        </p:spPr>
        <p:txBody>
          <a:bodyPr vert="horz">
            <a:noAutofit/>
          </a:bodyPr>
          <a:lstStyle>
            <a:lvl1pPr marL="0" indent="0" algn="l">
              <a:buNone/>
              <a:defRPr lang="en-US" sz="800" b="0" i="0" cap="all" dirty="0" smtClean="0">
                <a:solidFill>
                  <a:srgbClr val="1B2F7C"/>
                </a:solidFill>
                <a:latin typeface="IBM Plex Sans" panose="020B0503050000000000" pitchFamily="34" charset="77"/>
                <a:ea typeface="IBM Plex Sans" panose="020B0503050000000000" pitchFamily="34" charset="77"/>
                <a:cs typeface="Arial"/>
                <a:sym typeface="Avenir Black"/>
              </a:defRPr>
            </a:lvl1pPr>
          </a:lstStyle>
          <a:p>
            <a:pPr lvl="0"/>
            <a:r>
              <a:rPr lang="en-US" dirty="0"/>
              <a:t>CLICK TO EDIT SECTION TITLE</a:t>
            </a:r>
          </a:p>
        </p:txBody>
      </p:sp>
      <p:sp>
        <p:nvSpPr>
          <p:cNvPr id="4" name="Text Placeholder 3"/>
          <p:cNvSpPr>
            <a:spLocks noGrp="1"/>
          </p:cNvSpPr>
          <p:nvPr>
            <p:ph type="body" sz="quarter" idx="29" hasCustomPrompt="1"/>
          </p:nvPr>
        </p:nvSpPr>
        <p:spPr>
          <a:xfrm>
            <a:off x="370697" y="1771799"/>
            <a:ext cx="3379063" cy="4234160"/>
          </a:xfrm>
        </p:spPr>
        <p:txBody>
          <a:bodyPr/>
          <a:lstStyle>
            <a:lvl1pPr marL="0" indent="0">
              <a:buNone/>
              <a:defRPr baseline="0"/>
            </a:lvl1pPr>
          </a:lstStyle>
          <a:p>
            <a:pPr lvl="0"/>
            <a:r>
              <a:rPr lang="en-US" dirty="0"/>
              <a:t>Click to edit text</a:t>
            </a:r>
          </a:p>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6"/>
          <p:cNvSpPr>
            <a:spLocks noGrp="1"/>
          </p:cNvSpPr>
          <p:nvPr>
            <p:ph type="sldNum" sz="quarter" idx="12"/>
          </p:nvPr>
        </p:nvSpPr>
        <p:spPr>
          <a:xfrm>
            <a:off x="11379200" y="272535"/>
            <a:ext cx="1117600" cy="337067"/>
          </a:xfrm>
          <a:prstGeom prst="rect">
            <a:avLst/>
          </a:prstGeom>
        </p:spPr>
        <p:txBody>
          <a:bodyPr/>
          <a:lstStyle>
            <a:lvl1pPr>
              <a:defRPr sz="1800" b="0" i="0">
                <a:latin typeface="IBM Plex Sans" panose="020B0503050000000000" pitchFamily="34" charset="77"/>
                <a:ea typeface="IBM Plex Sans" panose="020B0503050000000000" pitchFamily="34" charset="77"/>
                <a:cs typeface="Arial" charset="0"/>
              </a:defRPr>
            </a:lvl1pPr>
          </a:lstStyle>
          <a:p>
            <a:fld id="{B4F16F7E-25F3-4CA7-B2F7-990B632D3D08}"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05187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Zer Grid">
    <p:spTree>
      <p:nvGrpSpPr>
        <p:cNvPr id="1" name="Shape 495"/>
        <p:cNvGrpSpPr/>
        <p:nvPr/>
      </p:nvGrpSpPr>
      <p:grpSpPr>
        <a:xfrm>
          <a:off x="0" y="0"/>
          <a:ext cx="0" cy="0"/>
          <a:chOff x="0" y="0"/>
          <a:chExt cx="0" cy="0"/>
        </a:xfrm>
      </p:grpSpPr>
      <p:pic>
        <p:nvPicPr>
          <p:cNvPr id="496" name="Shape 496"/>
          <p:cNvPicPr preferRelativeResize="0"/>
          <p:nvPr/>
        </p:nvPicPr>
        <p:blipFill rotWithShape="1">
          <a:blip r:embed="rId2">
            <a:alphaModFix/>
          </a:blip>
          <a:srcRect/>
          <a:stretch/>
        </p:blipFill>
        <p:spPr>
          <a:xfrm>
            <a:off x="10095980" y="6127752"/>
            <a:ext cx="1901600" cy="677200"/>
          </a:xfrm>
          <a:prstGeom prst="rect">
            <a:avLst/>
          </a:prstGeom>
          <a:noFill/>
          <a:ln>
            <a:noFill/>
          </a:ln>
        </p:spPr>
      </p:pic>
      <p:sp>
        <p:nvSpPr>
          <p:cNvPr id="497" name="Shape 497"/>
          <p:cNvSpPr txBox="1">
            <a:spLocks noGrp="1"/>
          </p:cNvSpPr>
          <p:nvPr>
            <p:ph type="sldNum" idx="12"/>
          </p:nvPr>
        </p:nvSpPr>
        <p:spPr>
          <a:xfrm>
            <a:off x="11460445" y="-3"/>
            <a:ext cx="731600" cy="524800"/>
          </a:xfrm>
          <a:prstGeom prst="rect">
            <a:avLst/>
          </a:prstGeom>
        </p:spPr>
        <p:txBody>
          <a:bodyPr spcFirstLastPara="1" wrap="square" lIns="91400" tIns="45700" rIns="91400" bIns="45700" anchor="ctr" anchorCtr="0">
            <a:noAutofit/>
          </a:bodyPr>
          <a:lstStyle>
            <a:lvl1pPr lvl="0" rtl="0">
              <a:spcBef>
                <a:spcPts val="0"/>
              </a:spcBef>
              <a:buNone/>
              <a:defRPr sz="1600">
                <a:solidFill>
                  <a:schemeClr val="dk1"/>
                </a:solidFill>
              </a:defRPr>
            </a:lvl1pPr>
            <a:lvl2pPr lvl="1" rtl="0">
              <a:spcBef>
                <a:spcPts val="0"/>
              </a:spcBef>
              <a:buNone/>
              <a:defRPr sz="1600">
                <a:solidFill>
                  <a:schemeClr val="dk1"/>
                </a:solidFill>
              </a:defRPr>
            </a:lvl2pPr>
            <a:lvl3pPr lvl="2" rtl="0">
              <a:spcBef>
                <a:spcPts val="0"/>
              </a:spcBef>
              <a:buNone/>
              <a:defRPr sz="1600">
                <a:solidFill>
                  <a:schemeClr val="dk1"/>
                </a:solidFill>
              </a:defRPr>
            </a:lvl3pPr>
            <a:lvl4pPr lvl="3" rtl="0">
              <a:spcBef>
                <a:spcPts val="0"/>
              </a:spcBef>
              <a:buNone/>
              <a:defRPr sz="1600">
                <a:solidFill>
                  <a:schemeClr val="dk1"/>
                </a:solidFill>
              </a:defRPr>
            </a:lvl4pPr>
            <a:lvl5pPr lvl="4" rtl="0">
              <a:spcBef>
                <a:spcPts val="0"/>
              </a:spcBef>
              <a:buNone/>
              <a:defRPr sz="1600">
                <a:solidFill>
                  <a:schemeClr val="dk1"/>
                </a:solidFill>
              </a:defRPr>
            </a:lvl5pPr>
            <a:lvl6pPr lvl="5" rtl="0">
              <a:spcBef>
                <a:spcPts val="0"/>
              </a:spcBef>
              <a:buNone/>
              <a:defRPr sz="1600">
                <a:solidFill>
                  <a:schemeClr val="dk1"/>
                </a:solidFill>
              </a:defRPr>
            </a:lvl6pPr>
            <a:lvl7pPr lvl="6" rtl="0">
              <a:spcBef>
                <a:spcPts val="0"/>
              </a:spcBef>
              <a:buNone/>
              <a:defRPr sz="1600">
                <a:solidFill>
                  <a:schemeClr val="dk1"/>
                </a:solidFill>
              </a:defRPr>
            </a:lvl7pPr>
            <a:lvl8pPr lvl="7" rtl="0">
              <a:spcBef>
                <a:spcPts val="0"/>
              </a:spcBef>
              <a:buNone/>
              <a:defRPr sz="1600">
                <a:solidFill>
                  <a:schemeClr val="dk1"/>
                </a:solidFill>
              </a:defRPr>
            </a:lvl8pPr>
            <a:lvl9pPr lvl="8" rtl="0">
              <a:spcBef>
                <a:spcPts val="0"/>
              </a:spcBef>
              <a:buNone/>
              <a:defRPr sz="1600">
                <a:solidFill>
                  <a:schemeClr val="dk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19012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Layout 1.1">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436206"/>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Gradient Divider">
  <p:cSld name="Gradient Divider">
    <p:bg>
      <p:bgPr>
        <a:solidFill>
          <a:srgbClr val="FFFFFF"/>
        </a:solidFill>
        <a:effectLst/>
      </p:bgPr>
    </p:bg>
    <p:spTree>
      <p:nvGrpSpPr>
        <p:cNvPr id="1" name="Shape 65"/>
        <p:cNvGrpSpPr/>
        <p:nvPr/>
      </p:nvGrpSpPr>
      <p:grpSpPr>
        <a:xfrm>
          <a:off x="0" y="0"/>
          <a:ext cx="0" cy="0"/>
          <a:chOff x="0" y="0"/>
          <a:chExt cx="0" cy="0"/>
        </a:xfrm>
      </p:grpSpPr>
      <p:sp>
        <p:nvSpPr>
          <p:cNvPr id="66" name="Google Shape;66;p6"/>
          <p:cNvSpPr/>
          <p:nvPr/>
        </p:nvSpPr>
        <p:spPr>
          <a:xfrm>
            <a:off x="-1" y="-6543"/>
            <a:ext cx="12192000" cy="6864600"/>
          </a:xfrm>
          <a:prstGeom prst="rect">
            <a:avLst/>
          </a:prstGeom>
          <a:gradFill>
            <a:gsLst>
              <a:gs pos="0">
                <a:schemeClr val="accent4"/>
              </a:gs>
              <a:gs pos="50000">
                <a:srgbClr val="4178BE"/>
              </a:gs>
              <a:gs pos="100000">
                <a:srgbClr val="5046A0"/>
              </a:gs>
            </a:gsLst>
            <a:lin ang="13500032"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Font typeface="Arial"/>
              <a:buNone/>
            </a:pPr>
            <a:endParaRPr sz="600" b="0" i="0" u="none" strike="noStrike" cap="none" dirty="0">
              <a:solidFill>
                <a:srgbClr val="FFFFFF"/>
              </a:solidFill>
              <a:latin typeface="IBM Plex Sans" panose="020B0503050000000000" pitchFamily="34" charset="77"/>
              <a:ea typeface="Arial"/>
              <a:cs typeface="Arial"/>
              <a:sym typeface="Arial"/>
            </a:endParaRPr>
          </a:p>
        </p:txBody>
      </p:sp>
      <p:sp>
        <p:nvSpPr>
          <p:cNvPr id="67" name="Google Shape;67;p6"/>
          <p:cNvSpPr txBox="1">
            <a:spLocks noGrp="1"/>
          </p:cNvSpPr>
          <p:nvPr>
            <p:ph type="sldNum" idx="12"/>
          </p:nvPr>
        </p:nvSpPr>
        <p:spPr>
          <a:xfrm>
            <a:off x="460109" y="6472889"/>
            <a:ext cx="91051" cy="864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FFFFFF"/>
              </a:buClr>
              <a:buFont typeface="Arial"/>
              <a:buNone/>
              <a:defRPr sz="600" b="0" i="0" u="none" strike="noStrike" cap="none">
                <a:solidFill>
                  <a:srgbClr val="FFFFFF"/>
                </a:solidFill>
                <a:latin typeface="IBM Plex Sans" panose="020B0503050000000000" pitchFamily="34" charset="77"/>
                <a:ea typeface="IBM Plex Sans" panose="020B0503050000000000" pitchFamily="34" charset="77"/>
                <a:cs typeface="Arial"/>
                <a:sym typeface="Arial"/>
              </a:defRPr>
            </a:lvl1pPr>
            <a:lvl2pPr marL="0" marR="0" lvl="1"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pic>
        <p:nvPicPr>
          <p:cNvPr id="68" name="Google Shape;68;p6" descr="Picture 49"/>
          <p:cNvPicPr preferRelativeResize="0"/>
          <p:nvPr/>
        </p:nvPicPr>
        <p:blipFill rotWithShape="1">
          <a:blip r:embed="rId2">
            <a:alphaModFix amt="5860"/>
          </a:blip>
          <a:srcRect/>
          <a:stretch/>
        </p:blipFill>
        <p:spPr>
          <a:xfrm>
            <a:off x="5400087" y="536045"/>
            <a:ext cx="6792000" cy="6322200"/>
          </a:xfrm>
          <a:prstGeom prst="rect">
            <a:avLst/>
          </a:prstGeom>
          <a:noFill/>
          <a:ln>
            <a:noFill/>
          </a:ln>
        </p:spPr>
      </p:pic>
      <p:pic>
        <p:nvPicPr>
          <p:cNvPr id="69" name="Google Shape;69;p6"/>
          <p:cNvPicPr preferRelativeResize="0"/>
          <p:nvPr/>
        </p:nvPicPr>
        <p:blipFill rotWithShape="1">
          <a:blip r:embed="rId3">
            <a:alphaModFix amt="52999"/>
          </a:blip>
          <a:srcRect/>
          <a:stretch/>
        </p:blipFill>
        <p:spPr>
          <a:xfrm>
            <a:off x="11025167" y="6318744"/>
            <a:ext cx="618600" cy="240600"/>
          </a:xfrm>
          <a:prstGeom prst="rect">
            <a:avLst/>
          </a:prstGeom>
          <a:noFill/>
          <a:ln>
            <a:noFill/>
          </a:ln>
        </p:spPr>
      </p:pic>
    </p:spTree>
    <p:extLst>
      <p:ext uri="{BB962C8B-B14F-4D97-AF65-F5344CB8AC3E}">
        <p14:creationId xmlns:p14="http://schemas.microsoft.com/office/powerpoint/2010/main" val="7767125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pic>
        <p:nvPicPr>
          <p:cNvPr id="6" name="Picture 5" descr="ibm_gr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91749" y="6254497"/>
            <a:ext cx="695452" cy="281961"/>
          </a:xfrm>
          <a:prstGeom prst="rect">
            <a:avLst/>
          </a:prstGeom>
        </p:spPr>
      </p:pic>
    </p:spTree>
    <p:extLst>
      <p:ext uri="{BB962C8B-B14F-4D97-AF65-F5344CB8AC3E}">
        <p14:creationId xmlns:p14="http://schemas.microsoft.com/office/powerpoint/2010/main" val="30319144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400962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668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16872959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12956009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11844827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82880" y="121920"/>
            <a:ext cx="11704229" cy="5872480"/>
          </a:xfrm>
        </p:spPr>
        <p:txBody>
          <a:bodyPr/>
          <a:lstStyle>
            <a:lvl1pPr>
              <a:defRPr sz="128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592431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46.xml"/><Relationship Id="rId18" Type="http://schemas.openxmlformats.org/officeDocument/2006/relationships/slideLayout" Target="../slideLayouts/slideLayout251.xml"/><Relationship Id="rId26" Type="http://schemas.openxmlformats.org/officeDocument/2006/relationships/slideLayout" Target="../slideLayouts/slideLayout259.xml"/><Relationship Id="rId3" Type="http://schemas.openxmlformats.org/officeDocument/2006/relationships/slideLayout" Target="../slideLayouts/slideLayout236.xml"/><Relationship Id="rId21" Type="http://schemas.openxmlformats.org/officeDocument/2006/relationships/slideLayout" Target="../slideLayouts/slideLayout254.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slideLayout" Target="../slideLayouts/slideLayout250.xml"/><Relationship Id="rId25" Type="http://schemas.openxmlformats.org/officeDocument/2006/relationships/slideLayout" Target="../slideLayouts/slideLayout258.xml"/><Relationship Id="rId33" Type="http://schemas.openxmlformats.org/officeDocument/2006/relationships/theme" Target="../theme/theme10.xml"/><Relationship Id="rId2" Type="http://schemas.openxmlformats.org/officeDocument/2006/relationships/slideLayout" Target="../slideLayouts/slideLayout235.xml"/><Relationship Id="rId16" Type="http://schemas.openxmlformats.org/officeDocument/2006/relationships/slideLayout" Target="../slideLayouts/slideLayout249.xml"/><Relationship Id="rId20" Type="http://schemas.openxmlformats.org/officeDocument/2006/relationships/slideLayout" Target="../slideLayouts/slideLayout253.xml"/><Relationship Id="rId29" Type="http://schemas.openxmlformats.org/officeDocument/2006/relationships/slideLayout" Target="../slideLayouts/slideLayout262.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24" Type="http://schemas.openxmlformats.org/officeDocument/2006/relationships/slideLayout" Target="../slideLayouts/slideLayout257.xml"/><Relationship Id="rId32" Type="http://schemas.openxmlformats.org/officeDocument/2006/relationships/slideLayout" Target="../slideLayouts/slideLayout265.xml"/><Relationship Id="rId5" Type="http://schemas.openxmlformats.org/officeDocument/2006/relationships/slideLayout" Target="../slideLayouts/slideLayout238.xml"/><Relationship Id="rId15" Type="http://schemas.openxmlformats.org/officeDocument/2006/relationships/slideLayout" Target="../slideLayouts/slideLayout248.xml"/><Relationship Id="rId23" Type="http://schemas.openxmlformats.org/officeDocument/2006/relationships/slideLayout" Target="../slideLayouts/slideLayout256.xml"/><Relationship Id="rId28" Type="http://schemas.openxmlformats.org/officeDocument/2006/relationships/slideLayout" Target="../slideLayouts/slideLayout261.xml"/><Relationship Id="rId10" Type="http://schemas.openxmlformats.org/officeDocument/2006/relationships/slideLayout" Target="../slideLayouts/slideLayout243.xml"/><Relationship Id="rId19" Type="http://schemas.openxmlformats.org/officeDocument/2006/relationships/slideLayout" Target="../slideLayouts/slideLayout252.xml"/><Relationship Id="rId31" Type="http://schemas.openxmlformats.org/officeDocument/2006/relationships/slideLayout" Target="../slideLayouts/slideLayout264.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 Id="rId22" Type="http://schemas.openxmlformats.org/officeDocument/2006/relationships/slideLayout" Target="../slideLayouts/slideLayout255.xml"/><Relationship Id="rId27" Type="http://schemas.openxmlformats.org/officeDocument/2006/relationships/slideLayout" Target="../slideLayouts/slideLayout260.xml"/><Relationship Id="rId30" Type="http://schemas.openxmlformats.org/officeDocument/2006/relationships/slideLayout" Target="../slideLayouts/slideLayout263.xml"/><Relationship Id="rId8" Type="http://schemas.openxmlformats.org/officeDocument/2006/relationships/slideLayout" Target="../slideLayouts/slideLayout241.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78.xml"/><Relationship Id="rId18" Type="http://schemas.openxmlformats.org/officeDocument/2006/relationships/slideLayout" Target="../slideLayouts/slideLayout283.xml"/><Relationship Id="rId26" Type="http://schemas.openxmlformats.org/officeDocument/2006/relationships/slideLayout" Target="../slideLayouts/slideLayout291.xml"/><Relationship Id="rId3" Type="http://schemas.openxmlformats.org/officeDocument/2006/relationships/slideLayout" Target="../slideLayouts/slideLayout268.xml"/><Relationship Id="rId21" Type="http://schemas.openxmlformats.org/officeDocument/2006/relationships/slideLayout" Target="../slideLayouts/slideLayout286.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17" Type="http://schemas.openxmlformats.org/officeDocument/2006/relationships/slideLayout" Target="../slideLayouts/slideLayout282.xml"/><Relationship Id="rId25" Type="http://schemas.openxmlformats.org/officeDocument/2006/relationships/slideLayout" Target="../slideLayouts/slideLayout290.xml"/><Relationship Id="rId33" Type="http://schemas.openxmlformats.org/officeDocument/2006/relationships/theme" Target="../theme/theme11.xml"/><Relationship Id="rId2" Type="http://schemas.openxmlformats.org/officeDocument/2006/relationships/slideLayout" Target="../slideLayouts/slideLayout267.xml"/><Relationship Id="rId16" Type="http://schemas.openxmlformats.org/officeDocument/2006/relationships/slideLayout" Target="../slideLayouts/slideLayout281.xml"/><Relationship Id="rId20" Type="http://schemas.openxmlformats.org/officeDocument/2006/relationships/slideLayout" Target="../slideLayouts/slideLayout285.xml"/><Relationship Id="rId29" Type="http://schemas.openxmlformats.org/officeDocument/2006/relationships/slideLayout" Target="../slideLayouts/slideLayout294.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24" Type="http://schemas.openxmlformats.org/officeDocument/2006/relationships/slideLayout" Target="../slideLayouts/slideLayout289.xml"/><Relationship Id="rId32" Type="http://schemas.openxmlformats.org/officeDocument/2006/relationships/slideLayout" Target="../slideLayouts/slideLayout297.xml"/><Relationship Id="rId5" Type="http://schemas.openxmlformats.org/officeDocument/2006/relationships/slideLayout" Target="../slideLayouts/slideLayout270.xml"/><Relationship Id="rId15" Type="http://schemas.openxmlformats.org/officeDocument/2006/relationships/slideLayout" Target="../slideLayouts/slideLayout280.xml"/><Relationship Id="rId23" Type="http://schemas.openxmlformats.org/officeDocument/2006/relationships/slideLayout" Target="../slideLayouts/slideLayout288.xml"/><Relationship Id="rId28" Type="http://schemas.openxmlformats.org/officeDocument/2006/relationships/slideLayout" Target="../slideLayouts/slideLayout293.xml"/><Relationship Id="rId10" Type="http://schemas.openxmlformats.org/officeDocument/2006/relationships/slideLayout" Target="../slideLayouts/slideLayout275.xml"/><Relationship Id="rId19" Type="http://schemas.openxmlformats.org/officeDocument/2006/relationships/slideLayout" Target="../slideLayouts/slideLayout284.xml"/><Relationship Id="rId31" Type="http://schemas.openxmlformats.org/officeDocument/2006/relationships/slideLayout" Target="../slideLayouts/slideLayout296.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 Id="rId22" Type="http://schemas.openxmlformats.org/officeDocument/2006/relationships/slideLayout" Target="../slideLayouts/slideLayout287.xml"/><Relationship Id="rId27" Type="http://schemas.openxmlformats.org/officeDocument/2006/relationships/slideLayout" Target="../slideLayouts/slideLayout292.xml"/><Relationship Id="rId30" Type="http://schemas.openxmlformats.org/officeDocument/2006/relationships/slideLayout" Target="../slideLayouts/slideLayout295.xml"/><Relationship Id="rId8" Type="http://schemas.openxmlformats.org/officeDocument/2006/relationships/slideLayout" Target="../slideLayouts/slideLayout273.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10.xml"/><Relationship Id="rId18" Type="http://schemas.openxmlformats.org/officeDocument/2006/relationships/slideLayout" Target="../slideLayouts/slideLayout315.xml"/><Relationship Id="rId26" Type="http://schemas.openxmlformats.org/officeDocument/2006/relationships/slideLayout" Target="../slideLayouts/slideLayout323.xml"/><Relationship Id="rId3" Type="http://schemas.openxmlformats.org/officeDocument/2006/relationships/slideLayout" Target="../slideLayouts/slideLayout300.xml"/><Relationship Id="rId21" Type="http://schemas.openxmlformats.org/officeDocument/2006/relationships/slideLayout" Target="../slideLayouts/slideLayout318.xml"/><Relationship Id="rId34" Type="http://schemas.openxmlformats.org/officeDocument/2006/relationships/slideLayout" Target="../slideLayouts/slideLayout331.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17" Type="http://schemas.openxmlformats.org/officeDocument/2006/relationships/slideLayout" Target="../slideLayouts/slideLayout314.xml"/><Relationship Id="rId25" Type="http://schemas.openxmlformats.org/officeDocument/2006/relationships/slideLayout" Target="../slideLayouts/slideLayout322.xml"/><Relationship Id="rId33" Type="http://schemas.openxmlformats.org/officeDocument/2006/relationships/slideLayout" Target="../slideLayouts/slideLayout330.xml"/><Relationship Id="rId2" Type="http://schemas.openxmlformats.org/officeDocument/2006/relationships/slideLayout" Target="../slideLayouts/slideLayout299.xml"/><Relationship Id="rId16" Type="http://schemas.openxmlformats.org/officeDocument/2006/relationships/slideLayout" Target="../slideLayouts/slideLayout313.xml"/><Relationship Id="rId20" Type="http://schemas.openxmlformats.org/officeDocument/2006/relationships/slideLayout" Target="../slideLayouts/slideLayout317.xml"/><Relationship Id="rId29" Type="http://schemas.openxmlformats.org/officeDocument/2006/relationships/slideLayout" Target="../slideLayouts/slideLayout326.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24" Type="http://schemas.openxmlformats.org/officeDocument/2006/relationships/slideLayout" Target="../slideLayouts/slideLayout321.xml"/><Relationship Id="rId32" Type="http://schemas.openxmlformats.org/officeDocument/2006/relationships/slideLayout" Target="../slideLayouts/slideLayout329.xml"/><Relationship Id="rId5" Type="http://schemas.openxmlformats.org/officeDocument/2006/relationships/slideLayout" Target="../slideLayouts/slideLayout302.xml"/><Relationship Id="rId15" Type="http://schemas.openxmlformats.org/officeDocument/2006/relationships/slideLayout" Target="../slideLayouts/slideLayout312.xml"/><Relationship Id="rId23" Type="http://schemas.openxmlformats.org/officeDocument/2006/relationships/slideLayout" Target="../slideLayouts/slideLayout320.xml"/><Relationship Id="rId28" Type="http://schemas.openxmlformats.org/officeDocument/2006/relationships/slideLayout" Target="../slideLayouts/slideLayout325.xml"/><Relationship Id="rId36" Type="http://schemas.openxmlformats.org/officeDocument/2006/relationships/theme" Target="../theme/theme12.xml"/><Relationship Id="rId10" Type="http://schemas.openxmlformats.org/officeDocument/2006/relationships/slideLayout" Target="../slideLayouts/slideLayout307.xml"/><Relationship Id="rId19" Type="http://schemas.openxmlformats.org/officeDocument/2006/relationships/slideLayout" Target="../slideLayouts/slideLayout316.xml"/><Relationship Id="rId31" Type="http://schemas.openxmlformats.org/officeDocument/2006/relationships/slideLayout" Target="../slideLayouts/slideLayout328.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 Id="rId22" Type="http://schemas.openxmlformats.org/officeDocument/2006/relationships/slideLayout" Target="../slideLayouts/slideLayout319.xml"/><Relationship Id="rId27" Type="http://schemas.openxmlformats.org/officeDocument/2006/relationships/slideLayout" Target="../slideLayouts/slideLayout324.xml"/><Relationship Id="rId30" Type="http://schemas.openxmlformats.org/officeDocument/2006/relationships/slideLayout" Target="../slideLayouts/slideLayout327.xml"/><Relationship Id="rId35" Type="http://schemas.openxmlformats.org/officeDocument/2006/relationships/slideLayout" Target="../slideLayouts/slideLayout332.xml"/><Relationship Id="rId8" Type="http://schemas.openxmlformats.org/officeDocument/2006/relationships/slideLayout" Target="../slideLayouts/slideLayout305.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45.xml"/><Relationship Id="rId18" Type="http://schemas.openxmlformats.org/officeDocument/2006/relationships/slideLayout" Target="../slideLayouts/slideLayout350.xml"/><Relationship Id="rId26" Type="http://schemas.openxmlformats.org/officeDocument/2006/relationships/slideLayout" Target="../slideLayouts/slideLayout358.xml"/><Relationship Id="rId21" Type="http://schemas.openxmlformats.org/officeDocument/2006/relationships/slideLayout" Target="../slideLayouts/slideLayout353.xml"/><Relationship Id="rId34" Type="http://schemas.openxmlformats.org/officeDocument/2006/relationships/slideLayout" Target="../slideLayouts/slideLayout366.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17" Type="http://schemas.openxmlformats.org/officeDocument/2006/relationships/slideLayout" Target="../slideLayouts/slideLayout349.xml"/><Relationship Id="rId25" Type="http://schemas.openxmlformats.org/officeDocument/2006/relationships/slideLayout" Target="../slideLayouts/slideLayout357.xml"/><Relationship Id="rId33" Type="http://schemas.openxmlformats.org/officeDocument/2006/relationships/slideLayout" Target="../slideLayouts/slideLayout365.xml"/><Relationship Id="rId2" Type="http://schemas.openxmlformats.org/officeDocument/2006/relationships/slideLayout" Target="../slideLayouts/slideLayout334.xml"/><Relationship Id="rId16" Type="http://schemas.openxmlformats.org/officeDocument/2006/relationships/slideLayout" Target="../slideLayouts/slideLayout348.xml"/><Relationship Id="rId20" Type="http://schemas.openxmlformats.org/officeDocument/2006/relationships/slideLayout" Target="../slideLayouts/slideLayout352.xml"/><Relationship Id="rId29" Type="http://schemas.openxmlformats.org/officeDocument/2006/relationships/slideLayout" Target="../slideLayouts/slideLayout361.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24" Type="http://schemas.openxmlformats.org/officeDocument/2006/relationships/slideLayout" Target="../slideLayouts/slideLayout356.xml"/><Relationship Id="rId32" Type="http://schemas.openxmlformats.org/officeDocument/2006/relationships/slideLayout" Target="../slideLayouts/slideLayout364.xml"/><Relationship Id="rId37" Type="http://schemas.openxmlformats.org/officeDocument/2006/relationships/theme" Target="../theme/theme13.xml"/><Relationship Id="rId5" Type="http://schemas.openxmlformats.org/officeDocument/2006/relationships/slideLayout" Target="../slideLayouts/slideLayout337.xml"/><Relationship Id="rId15" Type="http://schemas.openxmlformats.org/officeDocument/2006/relationships/slideLayout" Target="../slideLayouts/slideLayout347.xml"/><Relationship Id="rId23" Type="http://schemas.openxmlformats.org/officeDocument/2006/relationships/slideLayout" Target="../slideLayouts/slideLayout355.xml"/><Relationship Id="rId28" Type="http://schemas.openxmlformats.org/officeDocument/2006/relationships/slideLayout" Target="../slideLayouts/slideLayout360.xml"/><Relationship Id="rId36" Type="http://schemas.openxmlformats.org/officeDocument/2006/relationships/slideLayout" Target="../slideLayouts/slideLayout368.xml"/><Relationship Id="rId10" Type="http://schemas.openxmlformats.org/officeDocument/2006/relationships/slideLayout" Target="../slideLayouts/slideLayout342.xml"/><Relationship Id="rId19" Type="http://schemas.openxmlformats.org/officeDocument/2006/relationships/slideLayout" Target="../slideLayouts/slideLayout351.xml"/><Relationship Id="rId31" Type="http://schemas.openxmlformats.org/officeDocument/2006/relationships/slideLayout" Target="../slideLayouts/slideLayout363.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slideLayout" Target="../slideLayouts/slideLayout346.xml"/><Relationship Id="rId22" Type="http://schemas.openxmlformats.org/officeDocument/2006/relationships/slideLayout" Target="../slideLayouts/slideLayout354.xml"/><Relationship Id="rId27" Type="http://schemas.openxmlformats.org/officeDocument/2006/relationships/slideLayout" Target="../slideLayouts/slideLayout359.xml"/><Relationship Id="rId30" Type="http://schemas.openxmlformats.org/officeDocument/2006/relationships/slideLayout" Target="../slideLayouts/slideLayout362.xml"/><Relationship Id="rId35" Type="http://schemas.openxmlformats.org/officeDocument/2006/relationships/slideLayout" Target="../slideLayouts/slideLayout367.xml"/><Relationship Id="rId8" Type="http://schemas.openxmlformats.org/officeDocument/2006/relationships/slideLayout" Target="../slideLayouts/slideLayout340.xml"/><Relationship Id="rId3" Type="http://schemas.openxmlformats.org/officeDocument/2006/relationships/slideLayout" Target="../slideLayouts/slideLayout3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slideLayout" Target="../slideLayouts/slideLayout381.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394.xml"/><Relationship Id="rId18" Type="http://schemas.openxmlformats.org/officeDocument/2006/relationships/slideLayout" Target="../slideLayouts/slideLayout399.xml"/><Relationship Id="rId26" Type="http://schemas.openxmlformats.org/officeDocument/2006/relationships/slideLayout" Target="../slideLayouts/slideLayout407.xml"/><Relationship Id="rId39" Type="http://schemas.openxmlformats.org/officeDocument/2006/relationships/slideLayout" Target="../slideLayouts/slideLayout420.xml"/><Relationship Id="rId21" Type="http://schemas.openxmlformats.org/officeDocument/2006/relationships/slideLayout" Target="../slideLayouts/slideLayout402.xml"/><Relationship Id="rId34" Type="http://schemas.openxmlformats.org/officeDocument/2006/relationships/slideLayout" Target="../slideLayouts/slideLayout415.xml"/><Relationship Id="rId42" Type="http://schemas.openxmlformats.org/officeDocument/2006/relationships/theme" Target="../theme/theme15.xml"/><Relationship Id="rId7" Type="http://schemas.openxmlformats.org/officeDocument/2006/relationships/slideLayout" Target="../slideLayouts/slideLayout388.xml"/><Relationship Id="rId2" Type="http://schemas.openxmlformats.org/officeDocument/2006/relationships/slideLayout" Target="../slideLayouts/slideLayout383.xml"/><Relationship Id="rId16" Type="http://schemas.openxmlformats.org/officeDocument/2006/relationships/slideLayout" Target="../slideLayouts/slideLayout397.xml"/><Relationship Id="rId20" Type="http://schemas.openxmlformats.org/officeDocument/2006/relationships/slideLayout" Target="../slideLayouts/slideLayout401.xml"/><Relationship Id="rId29" Type="http://schemas.openxmlformats.org/officeDocument/2006/relationships/slideLayout" Target="../slideLayouts/slideLayout410.xml"/><Relationship Id="rId41" Type="http://schemas.openxmlformats.org/officeDocument/2006/relationships/slideLayout" Target="../slideLayouts/slideLayout422.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24" Type="http://schemas.openxmlformats.org/officeDocument/2006/relationships/slideLayout" Target="../slideLayouts/slideLayout405.xml"/><Relationship Id="rId32" Type="http://schemas.openxmlformats.org/officeDocument/2006/relationships/slideLayout" Target="../slideLayouts/slideLayout413.xml"/><Relationship Id="rId37" Type="http://schemas.openxmlformats.org/officeDocument/2006/relationships/slideLayout" Target="../slideLayouts/slideLayout418.xml"/><Relationship Id="rId40" Type="http://schemas.openxmlformats.org/officeDocument/2006/relationships/slideLayout" Target="../slideLayouts/slideLayout421.xml"/><Relationship Id="rId5" Type="http://schemas.openxmlformats.org/officeDocument/2006/relationships/slideLayout" Target="../slideLayouts/slideLayout386.xml"/><Relationship Id="rId15" Type="http://schemas.openxmlformats.org/officeDocument/2006/relationships/slideLayout" Target="../slideLayouts/slideLayout396.xml"/><Relationship Id="rId23" Type="http://schemas.openxmlformats.org/officeDocument/2006/relationships/slideLayout" Target="../slideLayouts/slideLayout404.xml"/><Relationship Id="rId28" Type="http://schemas.openxmlformats.org/officeDocument/2006/relationships/slideLayout" Target="../slideLayouts/slideLayout409.xml"/><Relationship Id="rId36" Type="http://schemas.openxmlformats.org/officeDocument/2006/relationships/slideLayout" Target="../slideLayouts/slideLayout417.xml"/><Relationship Id="rId10" Type="http://schemas.openxmlformats.org/officeDocument/2006/relationships/slideLayout" Target="../slideLayouts/slideLayout391.xml"/><Relationship Id="rId19" Type="http://schemas.openxmlformats.org/officeDocument/2006/relationships/slideLayout" Target="../slideLayouts/slideLayout400.xml"/><Relationship Id="rId31" Type="http://schemas.openxmlformats.org/officeDocument/2006/relationships/slideLayout" Target="../slideLayouts/slideLayout412.xml"/><Relationship Id="rId4" Type="http://schemas.openxmlformats.org/officeDocument/2006/relationships/slideLayout" Target="../slideLayouts/slideLayout385.xml"/><Relationship Id="rId9" Type="http://schemas.openxmlformats.org/officeDocument/2006/relationships/slideLayout" Target="../slideLayouts/slideLayout390.xml"/><Relationship Id="rId14" Type="http://schemas.openxmlformats.org/officeDocument/2006/relationships/slideLayout" Target="../slideLayouts/slideLayout395.xml"/><Relationship Id="rId22" Type="http://schemas.openxmlformats.org/officeDocument/2006/relationships/slideLayout" Target="../slideLayouts/slideLayout403.xml"/><Relationship Id="rId27" Type="http://schemas.openxmlformats.org/officeDocument/2006/relationships/slideLayout" Target="../slideLayouts/slideLayout408.xml"/><Relationship Id="rId30" Type="http://schemas.openxmlformats.org/officeDocument/2006/relationships/slideLayout" Target="../slideLayouts/slideLayout411.xml"/><Relationship Id="rId35" Type="http://schemas.openxmlformats.org/officeDocument/2006/relationships/slideLayout" Target="../slideLayouts/slideLayout416.xml"/><Relationship Id="rId8" Type="http://schemas.openxmlformats.org/officeDocument/2006/relationships/slideLayout" Target="../slideLayouts/slideLayout389.xml"/><Relationship Id="rId3" Type="http://schemas.openxmlformats.org/officeDocument/2006/relationships/slideLayout" Target="../slideLayouts/slideLayout384.xml"/><Relationship Id="rId12" Type="http://schemas.openxmlformats.org/officeDocument/2006/relationships/slideLayout" Target="../slideLayouts/slideLayout393.xml"/><Relationship Id="rId17" Type="http://schemas.openxmlformats.org/officeDocument/2006/relationships/slideLayout" Target="../slideLayouts/slideLayout398.xml"/><Relationship Id="rId25" Type="http://schemas.openxmlformats.org/officeDocument/2006/relationships/slideLayout" Target="../slideLayouts/slideLayout406.xml"/><Relationship Id="rId33" Type="http://schemas.openxmlformats.org/officeDocument/2006/relationships/slideLayout" Target="../slideLayouts/slideLayout414.xml"/><Relationship Id="rId38" Type="http://schemas.openxmlformats.org/officeDocument/2006/relationships/slideLayout" Target="../slideLayouts/slideLayout419.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435.xml"/><Relationship Id="rId18" Type="http://schemas.openxmlformats.org/officeDocument/2006/relationships/slideLayout" Target="../slideLayouts/slideLayout440.xml"/><Relationship Id="rId26" Type="http://schemas.openxmlformats.org/officeDocument/2006/relationships/slideLayout" Target="../slideLayouts/slideLayout448.xml"/><Relationship Id="rId3" Type="http://schemas.openxmlformats.org/officeDocument/2006/relationships/slideLayout" Target="../slideLayouts/slideLayout425.xml"/><Relationship Id="rId21" Type="http://schemas.openxmlformats.org/officeDocument/2006/relationships/slideLayout" Target="../slideLayouts/slideLayout443.xml"/><Relationship Id="rId34" Type="http://schemas.openxmlformats.org/officeDocument/2006/relationships/image" Target="../media/image12.png"/><Relationship Id="rId7" Type="http://schemas.openxmlformats.org/officeDocument/2006/relationships/slideLayout" Target="../slideLayouts/slideLayout429.xml"/><Relationship Id="rId12" Type="http://schemas.openxmlformats.org/officeDocument/2006/relationships/slideLayout" Target="../slideLayouts/slideLayout434.xml"/><Relationship Id="rId17" Type="http://schemas.openxmlformats.org/officeDocument/2006/relationships/slideLayout" Target="../slideLayouts/slideLayout439.xml"/><Relationship Id="rId25" Type="http://schemas.openxmlformats.org/officeDocument/2006/relationships/slideLayout" Target="../slideLayouts/slideLayout447.xml"/><Relationship Id="rId33" Type="http://schemas.openxmlformats.org/officeDocument/2006/relationships/theme" Target="../theme/theme16.xml"/><Relationship Id="rId2" Type="http://schemas.openxmlformats.org/officeDocument/2006/relationships/slideLayout" Target="../slideLayouts/slideLayout424.xml"/><Relationship Id="rId16" Type="http://schemas.openxmlformats.org/officeDocument/2006/relationships/slideLayout" Target="../slideLayouts/slideLayout438.xml"/><Relationship Id="rId20" Type="http://schemas.openxmlformats.org/officeDocument/2006/relationships/slideLayout" Target="../slideLayouts/slideLayout442.xml"/><Relationship Id="rId29" Type="http://schemas.openxmlformats.org/officeDocument/2006/relationships/slideLayout" Target="../slideLayouts/slideLayout451.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24" Type="http://schemas.openxmlformats.org/officeDocument/2006/relationships/slideLayout" Target="../slideLayouts/slideLayout446.xml"/><Relationship Id="rId32" Type="http://schemas.openxmlformats.org/officeDocument/2006/relationships/slideLayout" Target="../slideLayouts/slideLayout454.xml"/><Relationship Id="rId5" Type="http://schemas.openxmlformats.org/officeDocument/2006/relationships/slideLayout" Target="../slideLayouts/slideLayout427.xml"/><Relationship Id="rId15" Type="http://schemas.openxmlformats.org/officeDocument/2006/relationships/slideLayout" Target="../slideLayouts/slideLayout437.xml"/><Relationship Id="rId23" Type="http://schemas.openxmlformats.org/officeDocument/2006/relationships/slideLayout" Target="../slideLayouts/slideLayout445.xml"/><Relationship Id="rId28" Type="http://schemas.openxmlformats.org/officeDocument/2006/relationships/slideLayout" Target="../slideLayouts/slideLayout450.xml"/><Relationship Id="rId10" Type="http://schemas.openxmlformats.org/officeDocument/2006/relationships/slideLayout" Target="../slideLayouts/slideLayout432.xml"/><Relationship Id="rId19" Type="http://schemas.openxmlformats.org/officeDocument/2006/relationships/slideLayout" Target="../slideLayouts/slideLayout441.xml"/><Relationship Id="rId31" Type="http://schemas.openxmlformats.org/officeDocument/2006/relationships/slideLayout" Target="../slideLayouts/slideLayout453.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slideLayout" Target="../slideLayouts/slideLayout436.xml"/><Relationship Id="rId22" Type="http://schemas.openxmlformats.org/officeDocument/2006/relationships/slideLayout" Target="../slideLayouts/slideLayout444.xml"/><Relationship Id="rId27" Type="http://schemas.openxmlformats.org/officeDocument/2006/relationships/slideLayout" Target="../slideLayouts/slideLayout449.xml"/><Relationship Id="rId30" Type="http://schemas.openxmlformats.org/officeDocument/2006/relationships/slideLayout" Target="../slideLayouts/slideLayout452.xml"/><Relationship Id="rId35" Type="http://schemas.openxmlformats.org/officeDocument/2006/relationships/image" Target="../media/image28.png"/><Relationship Id="rId8" Type="http://schemas.openxmlformats.org/officeDocument/2006/relationships/slideLayout" Target="../slideLayouts/slideLayout43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slideLayout" Target="../slideLayouts/slideLayout467.xml"/><Relationship Id="rId18" Type="http://schemas.openxmlformats.org/officeDocument/2006/relationships/slideLayout" Target="../slideLayouts/slideLayout47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17" Type="http://schemas.openxmlformats.org/officeDocument/2006/relationships/slideLayout" Target="../slideLayouts/slideLayout471.xml"/><Relationship Id="rId2" Type="http://schemas.openxmlformats.org/officeDocument/2006/relationships/slideLayout" Target="../slideLayouts/slideLayout456.xml"/><Relationship Id="rId16" Type="http://schemas.openxmlformats.org/officeDocument/2006/relationships/slideLayout" Target="../slideLayouts/slideLayout470.xml"/><Relationship Id="rId20" Type="http://schemas.openxmlformats.org/officeDocument/2006/relationships/theme" Target="../theme/theme17.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5" Type="http://schemas.openxmlformats.org/officeDocument/2006/relationships/slideLayout" Target="../slideLayouts/slideLayout469.xml"/><Relationship Id="rId10" Type="http://schemas.openxmlformats.org/officeDocument/2006/relationships/slideLayout" Target="../slideLayouts/slideLayout464.xml"/><Relationship Id="rId19" Type="http://schemas.openxmlformats.org/officeDocument/2006/relationships/slideLayout" Target="../slideLayouts/slideLayout473.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slideLayout" Target="../slideLayouts/slideLayout4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theme" Target="../theme/theme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8"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theme" Target="../theme/theme4.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41" Type="http://schemas.openxmlformats.org/officeDocument/2006/relationships/slideLayout" Target="../slideLayouts/slideLayout93.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8" Type="http://schemas.openxmlformats.org/officeDocument/2006/relationships/slideLayout" Target="../slideLayouts/slideLayout60.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theme" Target="../theme/theme5.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8"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theme" Target="../theme/theme6.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33" Type="http://schemas.openxmlformats.org/officeDocument/2006/relationships/theme" Target="../theme/theme7.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slideLayout" Target="../slideLayouts/slideLayout173.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slideLayout" Target="../slideLayouts/slideLayout172.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 Id="rId8" Type="http://schemas.openxmlformats.org/officeDocument/2006/relationships/slideLayout" Target="../slideLayouts/slideLayout1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3" Type="http://schemas.openxmlformats.org/officeDocument/2006/relationships/slideLayout" Target="../slideLayouts/slideLayout176.xml"/><Relationship Id="rId21" Type="http://schemas.openxmlformats.org/officeDocument/2006/relationships/image" Target="../media/image15.png"/><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theme" Target="../theme/theme8.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image" Target="../media/image16.png"/></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26" Type="http://schemas.openxmlformats.org/officeDocument/2006/relationships/slideLayout" Target="../slideLayouts/slideLayout218.xml"/><Relationship Id="rId39" Type="http://schemas.openxmlformats.org/officeDocument/2006/relationships/slideLayout" Target="../slideLayouts/slideLayout231.xml"/><Relationship Id="rId21" Type="http://schemas.openxmlformats.org/officeDocument/2006/relationships/slideLayout" Target="../slideLayouts/slideLayout213.xml"/><Relationship Id="rId34" Type="http://schemas.openxmlformats.org/officeDocument/2006/relationships/slideLayout" Target="../slideLayouts/slideLayout226.xml"/><Relationship Id="rId42" Type="http://schemas.openxmlformats.org/officeDocument/2006/relationships/theme" Target="../theme/theme9.xml"/><Relationship Id="rId7" Type="http://schemas.openxmlformats.org/officeDocument/2006/relationships/slideLayout" Target="../slideLayouts/slideLayout19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slideLayout" Target="../slideLayouts/slideLayout212.xml"/><Relationship Id="rId29" Type="http://schemas.openxmlformats.org/officeDocument/2006/relationships/slideLayout" Target="../slideLayouts/slideLayout221.xml"/><Relationship Id="rId41" Type="http://schemas.openxmlformats.org/officeDocument/2006/relationships/slideLayout" Target="../slideLayouts/slideLayout233.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32" Type="http://schemas.openxmlformats.org/officeDocument/2006/relationships/slideLayout" Target="../slideLayouts/slideLayout224.xml"/><Relationship Id="rId37" Type="http://schemas.openxmlformats.org/officeDocument/2006/relationships/slideLayout" Target="../slideLayouts/slideLayout229.xml"/><Relationship Id="rId40" Type="http://schemas.openxmlformats.org/officeDocument/2006/relationships/slideLayout" Target="../slideLayouts/slideLayout232.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36" Type="http://schemas.openxmlformats.org/officeDocument/2006/relationships/slideLayout" Target="../slideLayouts/slideLayout228.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31" Type="http://schemas.openxmlformats.org/officeDocument/2006/relationships/slideLayout" Target="../slideLayouts/slideLayout223.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30" Type="http://schemas.openxmlformats.org/officeDocument/2006/relationships/slideLayout" Target="../slideLayouts/slideLayout222.xml"/><Relationship Id="rId35" Type="http://schemas.openxmlformats.org/officeDocument/2006/relationships/slideLayout" Target="../slideLayouts/slideLayout227.xml"/><Relationship Id="rId8" Type="http://schemas.openxmlformats.org/officeDocument/2006/relationships/slideLayout" Target="../slideLayouts/slideLayout200.xml"/><Relationship Id="rId3" Type="http://schemas.openxmlformats.org/officeDocument/2006/relationships/slideLayout" Target="../slideLayouts/slideLayout195.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33" Type="http://schemas.openxmlformats.org/officeDocument/2006/relationships/slideLayout" Target="../slideLayouts/slideLayout225.xml"/><Relationship Id="rId38" Type="http://schemas.openxmlformats.org/officeDocument/2006/relationships/slideLayout" Target="../slideLayouts/slideLayout2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609600" y="323088"/>
            <a:ext cx="10972800" cy="667512"/>
          </a:xfrm>
          <a:prstGeom prst="rect">
            <a:avLst/>
          </a:prstGeom>
        </p:spPr>
        <p:txBody>
          <a:bodyPr vert="horz" lIns="0" rIns="0" bIns="0" anchor="b">
            <a:noAutofit/>
          </a:bodyPr>
          <a:lstStyle/>
          <a:p>
            <a:r>
              <a:rPr kumimoji="0" lang="en-US" dirty="0"/>
              <a:t>Click to edit Master title style</a:t>
            </a:r>
          </a:p>
        </p:txBody>
      </p:sp>
      <p:sp>
        <p:nvSpPr>
          <p:cNvPr id="30" name="Text Placeholder 29"/>
          <p:cNvSpPr>
            <a:spLocks noGrp="1"/>
          </p:cNvSpPr>
          <p:nvPr>
            <p:ph type="body" idx="1"/>
          </p:nvPr>
        </p:nvSpPr>
        <p:spPr>
          <a:xfrm>
            <a:off x="609600" y="1143000"/>
            <a:ext cx="10972800" cy="51054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2" name="Footer Placeholder 21"/>
          <p:cNvSpPr>
            <a:spLocks noGrp="1"/>
          </p:cNvSpPr>
          <p:nvPr>
            <p:ph type="ftr" sz="quarter" idx="3"/>
          </p:nvPr>
        </p:nvSpPr>
        <p:spPr>
          <a:xfrm>
            <a:off x="3556000" y="6477004"/>
            <a:ext cx="4470400" cy="24447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a:cs typeface="Arial"/>
              </a:defRPr>
            </a:lvl1pPr>
          </a:lstStyle>
          <a:p>
            <a:endParaRPr lang="en-US" dirty="0"/>
          </a:p>
        </p:txBody>
      </p:sp>
      <p:sp>
        <p:nvSpPr>
          <p:cNvPr id="8" name="Slide Number Placeholder 26"/>
          <p:cNvSpPr>
            <a:spLocks noGrp="1"/>
          </p:cNvSpPr>
          <p:nvPr>
            <p:ph type="sldNum" sz="quarter" idx="4"/>
          </p:nvPr>
        </p:nvSpPr>
        <p:spPr>
          <a:xfrm>
            <a:off x="101600" y="6477004"/>
            <a:ext cx="914400" cy="244475"/>
          </a:xfrm>
          <a:prstGeom prst="rect">
            <a:avLst/>
          </a:prstGeom>
        </p:spPr>
        <p:txBody>
          <a:bodyPr/>
          <a:lstStyle>
            <a:lvl1pPr>
              <a:defRPr sz="1600" b="1"/>
            </a:lvl1pPr>
          </a:lstStyle>
          <a:p>
            <a:fld id="{B4F16F7E-25F3-4CA7-B2F7-990B632D3D0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34" r:id="rId1"/>
    <p:sldLayoutId id="2147483801" r:id="rId2"/>
    <p:sldLayoutId id="2147483807" r:id="rId3"/>
    <p:sldLayoutId id="2147483896" r:id="rId4"/>
    <p:sldLayoutId id="2147484523" r:id="rId5"/>
  </p:sldLayoutIdLst>
  <p:hf hdr="0" ftr="0" dt="0"/>
  <p:txStyles>
    <p:titleStyle>
      <a:lvl1pPr algn="l" rtl="0" eaLnBrk="1" latinLnBrk="0" hangingPunct="1">
        <a:spcBef>
          <a:spcPct val="0"/>
        </a:spcBef>
        <a:buNone/>
        <a:defRPr kumimoji="0" sz="4000" b="0" kern="1200">
          <a:ln>
            <a:noFill/>
          </a:ln>
          <a:solidFill>
            <a:schemeClr val="tx2"/>
          </a:solidFill>
          <a:effectLst/>
          <a:latin typeface="Arial"/>
          <a:ea typeface="+mj-ea"/>
          <a:cs typeface="Arial"/>
        </a:defRPr>
      </a:lvl1pPr>
    </p:titleStyle>
    <p:bodyStyle>
      <a:lvl1pPr marL="274313" indent="-274313" algn="l" rtl="0" eaLnBrk="1" latinLnBrk="0" hangingPunct="1">
        <a:spcBef>
          <a:spcPct val="20000"/>
        </a:spcBef>
        <a:buClr>
          <a:schemeClr val="accent3"/>
        </a:buClr>
        <a:buSzPct val="95000"/>
        <a:buFont typeface="Wingdings 2"/>
        <a:buChar char=""/>
        <a:defRPr kumimoji="0" sz="2600" b="0" kern="1200">
          <a:solidFill>
            <a:schemeClr val="tx1"/>
          </a:solidFill>
          <a:latin typeface="Arial"/>
          <a:ea typeface="+mn-ea"/>
          <a:cs typeface="Arial"/>
        </a:defRPr>
      </a:lvl1pPr>
      <a:lvl2pPr marL="640064" indent="-246882" algn="l" rtl="0" eaLnBrk="1" latinLnBrk="0" hangingPunct="1">
        <a:spcBef>
          <a:spcPct val="20000"/>
        </a:spcBef>
        <a:buClr>
          <a:schemeClr val="accent1"/>
        </a:buClr>
        <a:buSzPct val="85000"/>
        <a:buFont typeface="Wingdings 2"/>
        <a:buChar char=""/>
        <a:defRPr kumimoji="0" sz="2400" b="0" kern="1200">
          <a:solidFill>
            <a:schemeClr val="tx1"/>
          </a:solidFill>
          <a:latin typeface="Arial"/>
          <a:ea typeface="+mn-ea"/>
          <a:cs typeface="Arial"/>
        </a:defRPr>
      </a:lvl2pPr>
      <a:lvl3pPr marL="914377" indent="-246882" algn="l" rtl="0" eaLnBrk="1" latinLnBrk="0" hangingPunct="1">
        <a:spcBef>
          <a:spcPct val="20000"/>
        </a:spcBef>
        <a:buClr>
          <a:schemeClr val="accent2"/>
        </a:buClr>
        <a:buSzPct val="70000"/>
        <a:buFont typeface="Wingdings 2"/>
        <a:buChar char=""/>
        <a:defRPr kumimoji="0" sz="2100" b="0" kern="1200">
          <a:solidFill>
            <a:schemeClr val="tx1"/>
          </a:solidFill>
          <a:latin typeface="Arial"/>
          <a:ea typeface="+mn-ea"/>
          <a:cs typeface="Arial"/>
        </a:defRPr>
      </a:lvl3pPr>
      <a:lvl4pPr marL="1188690" indent="-210307" algn="l" rtl="0" eaLnBrk="1" latinLnBrk="0" hangingPunct="1">
        <a:spcBef>
          <a:spcPct val="20000"/>
        </a:spcBef>
        <a:buClr>
          <a:schemeClr val="accent3"/>
        </a:buClr>
        <a:buSzPct val="65000"/>
        <a:buFont typeface="Wingdings 2"/>
        <a:buChar char=""/>
        <a:defRPr kumimoji="0" sz="2000" b="0" kern="1200">
          <a:solidFill>
            <a:schemeClr val="tx1"/>
          </a:solidFill>
          <a:latin typeface="Arial"/>
          <a:ea typeface="+mn-ea"/>
          <a:cs typeface="Arial"/>
        </a:defRPr>
      </a:lvl4pPr>
      <a:lvl5pPr marL="1463003" indent="-210307" algn="l" rtl="0" eaLnBrk="1" latinLnBrk="0" hangingPunct="1">
        <a:spcBef>
          <a:spcPct val="20000"/>
        </a:spcBef>
        <a:buClr>
          <a:schemeClr val="accent4"/>
        </a:buClr>
        <a:buSzPct val="65000"/>
        <a:buFont typeface="Wingdings 2"/>
        <a:buChar char=""/>
        <a:defRPr kumimoji="0" sz="2000" b="0" kern="1200">
          <a:solidFill>
            <a:schemeClr val="tx1"/>
          </a:solidFill>
          <a:latin typeface="Arial"/>
          <a:ea typeface="+mn-ea"/>
          <a:cs typeface="Arial"/>
        </a:defRPr>
      </a:lvl5pPr>
      <a:lvl6pPr marL="1737317" indent="-210307"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192" indent="-182875"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05" indent="-182875"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18" indent="-182875"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en-US" dirty="0"/>
              <a:t>Watson Media and Weather / Essential U. / Jan. 28, 2019 / © 2018 IBM Corporation</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a:solidFill>
                  <a:schemeClr val="tx1"/>
                </a:solidFill>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39746264"/>
      </p:ext>
    </p:extLst>
  </p:cSld>
  <p:clrMap bg1="dk1" tx1="lt1" bg2="dk2" tx2="lt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 id="2147484654" r:id="rId12"/>
    <p:sldLayoutId id="2147484655" r:id="rId13"/>
    <p:sldLayoutId id="2147484656" r:id="rId14"/>
    <p:sldLayoutId id="2147484657" r:id="rId15"/>
    <p:sldLayoutId id="2147484658" r:id="rId16"/>
    <p:sldLayoutId id="2147484659" r:id="rId17"/>
    <p:sldLayoutId id="2147484660" r:id="rId18"/>
    <p:sldLayoutId id="2147484661" r:id="rId19"/>
    <p:sldLayoutId id="2147484662" r:id="rId20"/>
    <p:sldLayoutId id="2147484663" r:id="rId21"/>
    <p:sldLayoutId id="2147484664" r:id="rId22"/>
    <p:sldLayoutId id="2147484665" r:id="rId23"/>
    <p:sldLayoutId id="2147484666" r:id="rId24"/>
    <p:sldLayoutId id="2147484667" r:id="rId25"/>
    <p:sldLayoutId id="2147484668" r:id="rId26"/>
    <p:sldLayoutId id="2147484669" r:id="rId27"/>
    <p:sldLayoutId id="2147484670" r:id="rId28"/>
    <p:sldLayoutId id="2147484671" r:id="rId29"/>
    <p:sldLayoutId id="2147484672" r:id="rId30"/>
    <p:sldLayoutId id="2147484673" r:id="rId31"/>
    <p:sldLayoutId id="2147484674" r:id="rId32"/>
  </p:sldLayoutIdLst>
  <p:hf sldNum="0" hdr="0" dt="0"/>
  <p:txStyles>
    <p:titleStyle>
      <a:lvl1pPr algn="l" rtl="0" eaLnBrk="1" fontAlgn="base" hangingPunct="1">
        <a:lnSpc>
          <a:spcPct val="90000"/>
        </a:lnSpc>
        <a:spcBef>
          <a:spcPct val="0"/>
        </a:spcBef>
        <a:spcAft>
          <a:spcPct val="0"/>
        </a:spcAft>
        <a:defRPr sz="3200" b="0">
          <a:solidFill>
            <a:schemeClr val="tx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a:solidFill>
            <a:schemeClr val="tx1"/>
          </a:solidFill>
          <a:latin typeface="IBM Plex Sans" charset="0"/>
          <a:ea typeface="IBM Plex Sans" charset="0"/>
          <a:cs typeface="IBM Plex Sans"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a:solidFill>
            <a:schemeClr val="tx1"/>
          </a:solidFill>
          <a:latin typeface="IBM Plex Sans" charset="0"/>
          <a:ea typeface="IBM Plex Sans" charset="0"/>
          <a:cs typeface="IBM Plex Sans"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a:solidFill>
            <a:schemeClr val="tx1"/>
          </a:solidFill>
          <a:latin typeface="IBM Plex Sans" charset="0"/>
          <a:ea typeface="IBM Plex Sans" charset="0"/>
          <a:cs typeface="IBM Plex Sans"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aseline="0">
          <a:solidFill>
            <a:schemeClr val="tx1"/>
          </a:solidFill>
          <a:latin typeface="IBM Plex Sans" charset="0"/>
          <a:ea typeface="IBM Plex Sans" charset="0"/>
          <a:cs typeface="IBM Plex Sans"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a:solidFill>
            <a:schemeClr val="tx1"/>
          </a:solidFill>
          <a:latin typeface="IBM Plex Sans" charset="0"/>
          <a:ea typeface="IBM Plex Sans" charset="0"/>
          <a:cs typeface="IBM Plex Sans"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460109" y="6466957"/>
            <a:ext cx="94578" cy="92333"/>
          </a:xfrm>
          <a:prstGeom prst="rect">
            <a:avLst/>
          </a:prstGeom>
          <a:ln w="12700">
            <a:miter lim="400000"/>
          </a:ln>
        </p:spPr>
        <p:txBody>
          <a:bodyPr wrap="none" lIns="0" tIns="0" rIns="0" bIns="0" anchor="b">
            <a:spAutoFit/>
          </a:bodyPr>
          <a:lstStyle>
            <a:lvl1pPr algn="l" defTabSz="914400">
              <a:defRPr sz="600">
                <a:solidFill>
                  <a:srgbClr val="696969"/>
                </a:solidFill>
                <a:latin typeface="Arial"/>
                <a:ea typeface="Arial"/>
                <a:cs typeface="Arial"/>
                <a:sym typeface="Arial"/>
              </a:defRPr>
            </a:lvl1pPr>
          </a:lstStyle>
          <a:p>
            <a:fld id="{86CB4B4D-7CA3-9044-876B-883B54F8677D}" type="slidenum">
              <a:t>‹#›</a:t>
            </a:fld>
            <a:endParaRPr/>
          </a:p>
        </p:txBody>
      </p:sp>
      <p:sp>
        <p:nvSpPr>
          <p:cNvPr id="3" name="Title Text"/>
          <p:cNvSpPr txBox="1">
            <a:spLocks noGrp="1"/>
          </p:cNvSpPr>
          <p:nvPr>
            <p:ph type="title"/>
          </p:nvPr>
        </p:nvSpPr>
        <p:spPr>
          <a:xfrm>
            <a:off x="609600" y="274637"/>
            <a:ext cx="10972801"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Title Text</a:t>
            </a:r>
          </a:p>
        </p:txBody>
      </p:sp>
      <p:sp>
        <p:nvSpPr>
          <p:cNvPr id="4" name="Body Level One…"/>
          <p:cNvSpPr txBox="1">
            <a:spLocks noGrp="1"/>
          </p:cNvSpPr>
          <p:nvPr>
            <p:ph type="body" idx="1"/>
          </p:nvPr>
        </p:nvSpPr>
        <p:spPr>
          <a:xfrm>
            <a:off x="609600" y="1600200"/>
            <a:ext cx="10972801" cy="525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589634024"/>
      </p:ext>
    </p:extLst>
  </p:cSld>
  <p:clrMap bg1="dk1" tx1="lt1" bg2="dk2" tx2="lt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3" r:id="rId5"/>
    <p:sldLayoutId id="2147484684" r:id="rId6"/>
    <p:sldLayoutId id="2147484685" r:id="rId7"/>
    <p:sldLayoutId id="2147484686" r:id="rId8"/>
    <p:sldLayoutId id="2147484687" r:id="rId9"/>
    <p:sldLayoutId id="2147484688" r:id="rId10"/>
    <p:sldLayoutId id="2147484689" r:id="rId11"/>
    <p:sldLayoutId id="2147484690" r:id="rId12"/>
    <p:sldLayoutId id="2147484691" r:id="rId13"/>
    <p:sldLayoutId id="2147484692" r:id="rId14"/>
    <p:sldLayoutId id="2147484693" r:id="rId15"/>
    <p:sldLayoutId id="2147484694" r:id="rId16"/>
    <p:sldLayoutId id="2147484695" r:id="rId17"/>
    <p:sldLayoutId id="2147484696" r:id="rId18"/>
    <p:sldLayoutId id="2147484697" r:id="rId19"/>
    <p:sldLayoutId id="2147484698" r:id="rId20"/>
    <p:sldLayoutId id="2147484699" r:id="rId21"/>
    <p:sldLayoutId id="2147484700" r:id="rId22"/>
    <p:sldLayoutId id="2147484701" r:id="rId23"/>
    <p:sldLayoutId id="2147484702" r:id="rId24"/>
    <p:sldLayoutId id="2147484703" r:id="rId25"/>
    <p:sldLayoutId id="2147484704" r:id="rId26"/>
    <p:sldLayoutId id="2147484705" r:id="rId27"/>
    <p:sldLayoutId id="2147484706" r:id="rId28"/>
    <p:sldLayoutId id="2147484707" r:id="rId29"/>
    <p:sldLayoutId id="2147484708" r:id="rId30"/>
    <p:sldLayoutId id="2147484709" r:id="rId31"/>
    <p:sldLayoutId id="2147484710" r:id="rId32"/>
  </p:sldLayoutIdLst>
  <p:transition spd="med"/>
  <p:txStyles>
    <p:titleStyle>
      <a:lvl1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1pPr>
      <a:lvl2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2pPr>
      <a:lvl3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3pPr>
      <a:lvl4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4pPr>
      <a:lvl5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5pPr>
      <a:lvl6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6pPr>
      <a:lvl7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7pPr>
      <a:lvl8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8pPr>
      <a:lvl9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9pPr>
    </p:titleStyle>
    <p:bodyStyle>
      <a:lvl1pPr marL="0" marR="0" indent="0" algn="l" defTabSz="609600" latinLnBrk="0">
        <a:lnSpc>
          <a:spcPct val="100000"/>
        </a:lnSpc>
        <a:spcBef>
          <a:spcPts val="1450"/>
        </a:spcBef>
        <a:spcAft>
          <a:spcPts val="0"/>
        </a:spcAft>
        <a:buClrTx/>
        <a:buSzTx/>
        <a:buFontTx/>
        <a:buNone/>
        <a:tabLst/>
        <a:defRPr sz="1800" b="0" i="0" u="none" strike="noStrike" cap="none" spc="0" baseline="0">
          <a:ln>
            <a:noFill/>
          </a:ln>
          <a:solidFill>
            <a:srgbClr val="FFFFFF"/>
          </a:solidFill>
          <a:uFillTx/>
          <a:latin typeface="IBM Plex Sans"/>
          <a:ea typeface="IBM Plex Sans"/>
          <a:cs typeface="IBM Plex Sans"/>
          <a:sym typeface="IBM Plex Sans"/>
        </a:defRPr>
      </a:lvl1pPr>
      <a:lvl2pPr marL="222477" marR="0" indent="-222477" algn="l" defTabSz="609600" latinLnBrk="0">
        <a:lnSpc>
          <a:spcPct val="100000"/>
        </a:lnSpc>
        <a:spcBef>
          <a:spcPts val="1450"/>
        </a:spcBef>
        <a:spcAft>
          <a:spcPts val="0"/>
        </a:spcAft>
        <a:buClrTx/>
        <a:buSzPct val="100000"/>
        <a:buFontTx/>
        <a:buChar char="–"/>
        <a:tabLst/>
        <a:defRPr sz="1800" b="0" i="0" u="none" strike="noStrike" cap="none" spc="0" baseline="0">
          <a:ln>
            <a:noFill/>
          </a:ln>
          <a:solidFill>
            <a:srgbClr val="FFFFFF"/>
          </a:solidFill>
          <a:uFillTx/>
          <a:latin typeface="IBM Plex Sans"/>
          <a:ea typeface="IBM Plex Sans"/>
          <a:cs typeface="IBM Plex Sans"/>
          <a:sym typeface="IBM Plex Sans"/>
        </a:defRPr>
      </a:lvl2pPr>
      <a:lvl3pPr marL="334396" marR="0" indent="-222477" algn="l" defTabSz="609600" latinLnBrk="0">
        <a:lnSpc>
          <a:spcPct val="100000"/>
        </a:lnSpc>
        <a:spcBef>
          <a:spcPts val="1450"/>
        </a:spcBef>
        <a:spcAft>
          <a:spcPts val="0"/>
        </a:spcAft>
        <a:buClrTx/>
        <a:buSzPct val="100000"/>
        <a:buFontTx/>
        <a:buChar char="•"/>
        <a:tabLst/>
        <a:defRPr sz="1800" b="0" i="0" u="none" strike="noStrike" cap="none" spc="0" baseline="0">
          <a:ln>
            <a:noFill/>
          </a:ln>
          <a:solidFill>
            <a:srgbClr val="FFFFFF"/>
          </a:solidFill>
          <a:uFillTx/>
          <a:latin typeface="IBM Plex Sans"/>
          <a:ea typeface="IBM Plex Sans"/>
          <a:cs typeface="IBM Plex Sans"/>
          <a:sym typeface="IBM Plex Sans"/>
        </a:defRPr>
      </a:lvl3pPr>
      <a:lvl4pPr marL="444954" marR="0" indent="-216354" algn="l" defTabSz="609600" latinLnBrk="0">
        <a:lnSpc>
          <a:spcPct val="100000"/>
        </a:lnSpc>
        <a:spcBef>
          <a:spcPts val="1450"/>
        </a:spcBef>
        <a:spcAft>
          <a:spcPts val="0"/>
        </a:spcAft>
        <a:buClrTx/>
        <a:buSzPct val="100000"/>
        <a:buFontTx/>
        <a:buChar char="–"/>
        <a:tabLst/>
        <a:defRPr sz="1800" b="0" i="0" u="none" strike="noStrike" cap="none" spc="0" baseline="0">
          <a:ln>
            <a:noFill/>
          </a:ln>
          <a:solidFill>
            <a:srgbClr val="FFFFFF"/>
          </a:solidFill>
          <a:uFillTx/>
          <a:latin typeface="IBM Plex Sans"/>
          <a:ea typeface="IBM Plex Sans"/>
          <a:cs typeface="IBM Plex Sans"/>
          <a:sym typeface="IBM Plex Sans"/>
        </a:defRPr>
      </a:lvl4pPr>
      <a:lvl5pPr marL="537596" marR="0" indent="-222477" algn="l" defTabSz="609600" latinLnBrk="0">
        <a:lnSpc>
          <a:spcPct val="100000"/>
        </a:lnSpc>
        <a:spcBef>
          <a:spcPts val="1450"/>
        </a:spcBef>
        <a:spcAft>
          <a:spcPts val="0"/>
        </a:spcAft>
        <a:buClrTx/>
        <a:buSzPct val="100000"/>
        <a:buFontTx/>
        <a:buChar char="»"/>
        <a:tabLst/>
        <a:defRPr sz="1800" b="0" i="0" u="none" strike="noStrike" cap="none" spc="0" baseline="0">
          <a:ln>
            <a:noFill/>
          </a:ln>
          <a:solidFill>
            <a:srgbClr val="FFFFFF"/>
          </a:solidFill>
          <a:uFillTx/>
          <a:latin typeface="IBM Plex Sans"/>
          <a:ea typeface="IBM Plex Sans"/>
          <a:cs typeface="IBM Plex Sans"/>
          <a:sym typeface="IBM Plex Sans"/>
        </a:defRPr>
      </a:lvl5pPr>
      <a:lvl6pPr marL="1348740" marR="0" indent="-205740" algn="l" defTabSz="609600" latinLnBrk="0">
        <a:lnSpc>
          <a:spcPct val="100000"/>
        </a:lnSpc>
        <a:spcBef>
          <a:spcPts val="1450"/>
        </a:spcBef>
        <a:spcAft>
          <a:spcPts val="0"/>
        </a:spcAft>
        <a:buClrTx/>
        <a:buSzPct val="100000"/>
        <a:buFontTx/>
        <a:buChar char="•"/>
        <a:tabLst/>
        <a:defRPr sz="1800" b="0" i="0" u="none" strike="noStrike" cap="none" spc="0" baseline="0">
          <a:ln>
            <a:noFill/>
          </a:ln>
          <a:solidFill>
            <a:srgbClr val="FFFFFF"/>
          </a:solidFill>
          <a:uFillTx/>
          <a:latin typeface="IBM Plex Sans"/>
          <a:ea typeface="IBM Plex Sans"/>
          <a:cs typeface="IBM Plex Sans"/>
          <a:sym typeface="IBM Plex Sans"/>
        </a:defRPr>
      </a:lvl6pPr>
      <a:lvl7pPr marL="1577340" marR="0" indent="-205740" algn="l" defTabSz="609600" latinLnBrk="0">
        <a:lnSpc>
          <a:spcPct val="100000"/>
        </a:lnSpc>
        <a:spcBef>
          <a:spcPts val="1450"/>
        </a:spcBef>
        <a:spcAft>
          <a:spcPts val="0"/>
        </a:spcAft>
        <a:buClrTx/>
        <a:buSzPct val="100000"/>
        <a:buFontTx/>
        <a:buChar char="•"/>
        <a:tabLst/>
        <a:defRPr sz="1800" b="0" i="0" u="none" strike="noStrike" cap="none" spc="0" baseline="0">
          <a:ln>
            <a:noFill/>
          </a:ln>
          <a:solidFill>
            <a:srgbClr val="FFFFFF"/>
          </a:solidFill>
          <a:uFillTx/>
          <a:latin typeface="IBM Plex Sans"/>
          <a:ea typeface="IBM Plex Sans"/>
          <a:cs typeface="IBM Plex Sans"/>
          <a:sym typeface="IBM Plex Sans"/>
        </a:defRPr>
      </a:lvl7pPr>
      <a:lvl8pPr marL="1805940" marR="0" indent="-205740" algn="l" defTabSz="609600" latinLnBrk="0">
        <a:lnSpc>
          <a:spcPct val="100000"/>
        </a:lnSpc>
        <a:spcBef>
          <a:spcPts val="1450"/>
        </a:spcBef>
        <a:spcAft>
          <a:spcPts val="0"/>
        </a:spcAft>
        <a:buClrTx/>
        <a:buSzPct val="100000"/>
        <a:buFontTx/>
        <a:buChar char="•"/>
        <a:tabLst/>
        <a:defRPr sz="1800" b="0" i="0" u="none" strike="noStrike" cap="none" spc="0" baseline="0">
          <a:ln>
            <a:noFill/>
          </a:ln>
          <a:solidFill>
            <a:srgbClr val="FFFFFF"/>
          </a:solidFill>
          <a:uFillTx/>
          <a:latin typeface="IBM Plex Sans"/>
          <a:ea typeface="IBM Plex Sans"/>
          <a:cs typeface="IBM Plex Sans"/>
          <a:sym typeface="IBM Plex Sans"/>
        </a:defRPr>
      </a:lvl8pPr>
      <a:lvl9pPr marL="2034540" marR="0" indent="-205740" algn="l" defTabSz="609600" latinLnBrk="0">
        <a:lnSpc>
          <a:spcPct val="100000"/>
        </a:lnSpc>
        <a:spcBef>
          <a:spcPts val="1450"/>
        </a:spcBef>
        <a:spcAft>
          <a:spcPts val="0"/>
        </a:spcAft>
        <a:buClrTx/>
        <a:buSzPct val="100000"/>
        <a:buFontTx/>
        <a:buChar char="•"/>
        <a:tabLst/>
        <a:defRPr sz="1800" b="0" i="0" u="none" strike="noStrike" cap="none" spc="0" baseline="0">
          <a:ln>
            <a:noFill/>
          </a:ln>
          <a:solidFill>
            <a:srgbClr val="FFFFFF"/>
          </a:solidFill>
          <a:uFillTx/>
          <a:latin typeface="IBM Plex Sans"/>
          <a:ea typeface="IBM Plex Sans"/>
          <a:cs typeface="IBM Plex Sans"/>
          <a:sym typeface="IBM Plex Sans"/>
        </a:defRPr>
      </a:lvl9pPr>
    </p:bodyStyle>
    <p:otherStyle>
      <a:lvl1pPr marL="0" marR="0" indent="0" algn="l" defTabSz="91440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1pPr>
      <a:lvl2pPr marL="0" marR="0" indent="0" algn="l" defTabSz="91440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2pPr>
      <a:lvl3pPr marL="0" marR="0" indent="0" algn="l" defTabSz="91440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3pPr>
      <a:lvl4pPr marL="0" marR="0" indent="0" algn="l" defTabSz="91440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4pPr>
      <a:lvl5pPr marL="0" marR="0" indent="0" algn="l" defTabSz="91440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5pPr>
      <a:lvl6pPr marL="0" marR="0" indent="0" algn="l" defTabSz="91440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6pPr>
      <a:lvl7pPr marL="0" marR="0" indent="0" algn="l" defTabSz="91440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7pPr>
      <a:lvl8pPr marL="0" marR="0" indent="0" algn="l" defTabSz="91440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8pPr>
      <a:lvl9pPr marL="0" marR="0" indent="0" algn="l" defTabSz="91440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5"/>
            <a:ext cx="5486400" cy="5988135"/>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6400800" y="256033"/>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tx1"/>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a:t>Think 2018 / DOC ID / Month XX, 2018 / © 2018 IBM Corporation</a:t>
            </a:r>
            <a:endParaRPr lang="en-US"/>
          </a:p>
        </p:txBody>
      </p:sp>
    </p:spTree>
    <p:extLst>
      <p:ext uri="{BB962C8B-B14F-4D97-AF65-F5344CB8AC3E}">
        <p14:creationId xmlns:p14="http://schemas.microsoft.com/office/powerpoint/2010/main" val="2915430420"/>
      </p:ext>
    </p:extLst>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 id="2147484819" r:id="rId12"/>
    <p:sldLayoutId id="2147484820" r:id="rId13"/>
    <p:sldLayoutId id="2147484821" r:id="rId14"/>
    <p:sldLayoutId id="2147484822" r:id="rId15"/>
    <p:sldLayoutId id="2147484823" r:id="rId16"/>
    <p:sldLayoutId id="2147484824" r:id="rId17"/>
    <p:sldLayoutId id="2147484825" r:id="rId18"/>
    <p:sldLayoutId id="2147484826" r:id="rId19"/>
    <p:sldLayoutId id="2147484827" r:id="rId20"/>
    <p:sldLayoutId id="2147484828" r:id="rId21"/>
    <p:sldLayoutId id="2147484829" r:id="rId22"/>
    <p:sldLayoutId id="2147484830" r:id="rId23"/>
    <p:sldLayoutId id="2147484831" r:id="rId24"/>
    <p:sldLayoutId id="2147484832" r:id="rId25"/>
    <p:sldLayoutId id="2147484833" r:id="rId26"/>
    <p:sldLayoutId id="2147484834" r:id="rId27"/>
    <p:sldLayoutId id="2147484835" r:id="rId28"/>
    <p:sldLayoutId id="2147484836" r:id="rId29"/>
    <p:sldLayoutId id="2147484837" r:id="rId30"/>
    <p:sldLayoutId id="2147484838" r:id="rId31"/>
    <p:sldLayoutId id="2147484839" r:id="rId32"/>
    <p:sldLayoutId id="2147484840" r:id="rId33"/>
    <p:sldLayoutId id="2147484841" r:id="rId34"/>
    <p:sldLayoutId id="2147484842" r:id="rId35"/>
  </p:sldLayoutIdLst>
  <p:hf hdr="0" dt="0"/>
  <p:txStyles>
    <p:titleStyle>
      <a:lvl1pPr algn="l" defTabSz="609585" rtl="0" eaLnBrk="1" latinLnBrk="0" hangingPunct="1">
        <a:lnSpc>
          <a:spcPct val="90000"/>
        </a:lnSpc>
        <a:spcBef>
          <a:spcPct val="0"/>
        </a:spcBef>
        <a:buNone/>
        <a:defRPr sz="3200" kern="1200">
          <a:solidFill>
            <a:schemeClr val="tx1"/>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tx1"/>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5"/>
            <a:ext cx="5486400" cy="5988135"/>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6400800" y="256033"/>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tx1"/>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a:t>Think 2018 / DOC ID / Month XX, 2018 / © 2018 IBM Corporation</a:t>
            </a:r>
            <a:endParaRPr lang="en-US"/>
          </a:p>
        </p:txBody>
      </p:sp>
    </p:spTree>
    <p:extLst>
      <p:ext uri="{BB962C8B-B14F-4D97-AF65-F5344CB8AC3E}">
        <p14:creationId xmlns:p14="http://schemas.microsoft.com/office/powerpoint/2010/main" val="3292180603"/>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 id="2147484874" r:id="rId12"/>
    <p:sldLayoutId id="2147484875" r:id="rId13"/>
    <p:sldLayoutId id="2147484876" r:id="rId14"/>
    <p:sldLayoutId id="2147484877" r:id="rId15"/>
    <p:sldLayoutId id="2147484878" r:id="rId16"/>
    <p:sldLayoutId id="2147484879" r:id="rId17"/>
    <p:sldLayoutId id="2147484880" r:id="rId18"/>
    <p:sldLayoutId id="2147484881" r:id="rId19"/>
    <p:sldLayoutId id="2147484882" r:id="rId20"/>
    <p:sldLayoutId id="2147484883" r:id="rId21"/>
    <p:sldLayoutId id="2147484884" r:id="rId22"/>
    <p:sldLayoutId id="2147484885" r:id="rId23"/>
    <p:sldLayoutId id="2147484886" r:id="rId24"/>
    <p:sldLayoutId id="2147484887" r:id="rId25"/>
    <p:sldLayoutId id="2147484888" r:id="rId26"/>
    <p:sldLayoutId id="2147484889" r:id="rId27"/>
    <p:sldLayoutId id="2147484890" r:id="rId28"/>
    <p:sldLayoutId id="2147484891" r:id="rId29"/>
    <p:sldLayoutId id="2147484892" r:id="rId30"/>
    <p:sldLayoutId id="2147484893" r:id="rId31"/>
    <p:sldLayoutId id="2147484894" r:id="rId32"/>
    <p:sldLayoutId id="2147484895" r:id="rId33"/>
    <p:sldLayoutId id="2147484896" r:id="rId34"/>
    <p:sldLayoutId id="2147484897" r:id="rId35"/>
    <p:sldLayoutId id="2147484900" r:id="rId36"/>
  </p:sldLayoutIdLst>
  <p:hf hdr="0" dt="0"/>
  <p:txStyles>
    <p:titleStyle>
      <a:lvl1pPr algn="l" defTabSz="609585" rtl="0" eaLnBrk="1" latinLnBrk="0" hangingPunct="1">
        <a:lnSpc>
          <a:spcPct val="90000"/>
        </a:lnSpc>
        <a:spcBef>
          <a:spcPct val="0"/>
        </a:spcBef>
        <a:buNone/>
        <a:defRPr sz="3200" kern="1200">
          <a:solidFill>
            <a:schemeClr val="tx1"/>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tx1"/>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3A3A39-AC56-7E4E-A9F5-8687296669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139092-7F29-854D-9294-B3AEEFEAEB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FF4328-9E75-B948-BD0E-BC6738ED3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D16BA-DECE-A944-A1EC-87C650EB0EEE}" type="datetimeFigureOut">
              <a:rPr lang="en-US" smtClean="0"/>
              <a:t>4/21/19</a:t>
            </a:fld>
            <a:endParaRPr lang="en-US"/>
          </a:p>
        </p:txBody>
      </p:sp>
      <p:sp>
        <p:nvSpPr>
          <p:cNvPr id="5" name="Footer Placeholder 4">
            <a:extLst>
              <a:ext uri="{FF2B5EF4-FFF2-40B4-BE49-F238E27FC236}">
                <a16:creationId xmlns:a16="http://schemas.microsoft.com/office/drawing/2014/main" id="{4DA4B5B2-DAC5-5741-B76F-B4DDF93662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ED3A27-E49C-4340-A25E-AFCDADBBD3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1A5A3-CE56-7740-8AA7-D602206C170C}" type="slidenum">
              <a:rPr lang="en-US" smtClean="0"/>
              <a:t>‹#›</a:t>
            </a:fld>
            <a:endParaRPr lang="en-US"/>
          </a:p>
        </p:txBody>
      </p:sp>
    </p:spTree>
    <p:extLst>
      <p:ext uri="{BB962C8B-B14F-4D97-AF65-F5344CB8AC3E}">
        <p14:creationId xmlns:p14="http://schemas.microsoft.com/office/powerpoint/2010/main" val="2168853557"/>
      </p:ext>
    </p:extLst>
  </p:cSld>
  <p:clrMap bg1="lt1" tx1="dk1" bg2="lt2" tx2="dk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 id="2147484913" r:id="rId12"/>
    <p:sldLayoutId id="214748491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bg1"/>
                </a:solidFill>
              </a:defRPr>
            </a:lvl1pPr>
          </a:lstStyle>
          <a:p>
            <a:r>
              <a:rPr lang="en-US" dirty="0"/>
              <a:t>Watson Media and Weather / Essential U. / Jan. 28, 2019 / © 2018 IBM Corporation</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a:solidFill>
                  <a:schemeClr val="bg1"/>
                </a:solidFill>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651441554"/>
      </p:ext>
    </p:extLst>
  </p:cSld>
  <p:clrMap bg1="dk1" tx1="lt1" bg2="dk2" tx2="lt2" accent1="accent1" accent2="accent2" accent3="accent3" accent4="accent4" accent5="accent5" accent6="accent6" hlink="hlink" folHlink="folHlink"/>
  <p:sldLayoutIdLst>
    <p:sldLayoutId id="2147484918" r:id="rId1"/>
    <p:sldLayoutId id="2147484919" r:id="rId2"/>
    <p:sldLayoutId id="2147484920" r:id="rId3"/>
    <p:sldLayoutId id="2147484921" r:id="rId4"/>
    <p:sldLayoutId id="2147484922" r:id="rId5"/>
    <p:sldLayoutId id="2147484923" r:id="rId6"/>
    <p:sldLayoutId id="2147484924" r:id="rId7"/>
    <p:sldLayoutId id="2147484925" r:id="rId8"/>
    <p:sldLayoutId id="2147484926" r:id="rId9"/>
    <p:sldLayoutId id="2147484927" r:id="rId10"/>
    <p:sldLayoutId id="2147484928" r:id="rId11"/>
    <p:sldLayoutId id="2147484929" r:id="rId12"/>
    <p:sldLayoutId id="2147484930" r:id="rId13"/>
    <p:sldLayoutId id="2147484931" r:id="rId14"/>
    <p:sldLayoutId id="2147484932" r:id="rId15"/>
    <p:sldLayoutId id="2147484933" r:id="rId16"/>
    <p:sldLayoutId id="2147484934" r:id="rId17"/>
    <p:sldLayoutId id="2147484935" r:id="rId18"/>
    <p:sldLayoutId id="2147484936" r:id="rId19"/>
    <p:sldLayoutId id="2147484937" r:id="rId20"/>
    <p:sldLayoutId id="2147484938" r:id="rId21"/>
    <p:sldLayoutId id="2147484939" r:id="rId22"/>
    <p:sldLayoutId id="2147484940" r:id="rId23"/>
    <p:sldLayoutId id="2147484941" r:id="rId24"/>
    <p:sldLayoutId id="2147484942" r:id="rId25"/>
    <p:sldLayoutId id="2147484943" r:id="rId26"/>
    <p:sldLayoutId id="2147484944" r:id="rId27"/>
    <p:sldLayoutId id="2147484945" r:id="rId28"/>
    <p:sldLayoutId id="2147484946" r:id="rId29"/>
    <p:sldLayoutId id="2147484947" r:id="rId30"/>
    <p:sldLayoutId id="2147484948" r:id="rId31"/>
    <p:sldLayoutId id="2147484949" r:id="rId32"/>
    <p:sldLayoutId id="2147484950" r:id="rId33"/>
    <p:sldLayoutId id="2147484951" r:id="rId34"/>
    <p:sldLayoutId id="2147484953" r:id="rId35"/>
    <p:sldLayoutId id="2147484954" r:id="rId36"/>
    <p:sldLayoutId id="2147484955" r:id="rId37"/>
    <p:sldLayoutId id="2147484956" r:id="rId38"/>
    <p:sldLayoutId id="2147484957" r:id="rId39"/>
    <p:sldLayoutId id="2147484958" r:id="rId40"/>
    <p:sldLayoutId id="2147484959" r:id="rId41"/>
  </p:sldLayoutIdLst>
  <p:hf sldNum="0" hdr="0" dt="0"/>
  <p:txStyles>
    <p:titleStyle>
      <a:lvl1pPr algn="l" rtl="0" eaLnBrk="1" fontAlgn="base" hangingPunct="1">
        <a:lnSpc>
          <a:spcPct val="90000"/>
        </a:lnSpc>
        <a:spcBef>
          <a:spcPct val="0"/>
        </a:spcBef>
        <a:spcAft>
          <a:spcPct val="0"/>
        </a:spcAft>
        <a:defRPr sz="32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a:solidFill>
            <a:schemeClr val="bg1"/>
          </a:solidFill>
          <a:latin typeface="IBM Plex Sans" charset="0"/>
          <a:ea typeface="IBM Plex Sans" charset="0"/>
          <a:cs typeface="IBM Plex Sans"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a:solidFill>
            <a:schemeClr val="bg1"/>
          </a:solidFill>
          <a:latin typeface="IBM Plex Sans" charset="0"/>
          <a:ea typeface="IBM Plex Sans" charset="0"/>
          <a:cs typeface="IBM Plex Sans"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charset="0"/>
          <a:ea typeface="IBM Plex Sans" charset="0"/>
          <a:cs typeface="IBM Plex Sans"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aseline="0">
          <a:solidFill>
            <a:schemeClr val="bg1"/>
          </a:solidFill>
          <a:latin typeface="IBM Plex Sans" charset="0"/>
          <a:ea typeface="IBM Plex Sans" charset="0"/>
          <a:cs typeface="IBM Plex Sans"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a:solidFill>
            <a:schemeClr val="bg1"/>
          </a:solidFill>
          <a:latin typeface="IBM Plex Sans" charset="0"/>
          <a:ea typeface="IBM Plex Sans" charset="0"/>
          <a:cs typeface="IBM Plex Sans"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p:nvPr/>
        </p:nvSpPr>
        <p:spPr>
          <a:xfrm>
            <a:off x="-1" y="-6542"/>
            <a:ext cx="12192000" cy="6864600"/>
          </a:xfrm>
          <a:prstGeom prst="rect">
            <a:avLst/>
          </a:prstGeom>
          <a:gradFill>
            <a:gsLst>
              <a:gs pos="0">
                <a:schemeClr val="accent4"/>
              </a:gs>
              <a:gs pos="50000">
                <a:schemeClr val="accent2"/>
              </a:gs>
              <a:gs pos="100000">
                <a:srgbClr val="5046A0"/>
              </a:gs>
            </a:gsLst>
            <a:lin ang="13500032"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046A0"/>
              </a:buClr>
              <a:buFont typeface="Arial"/>
              <a:buNone/>
            </a:pPr>
            <a:endParaRPr sz="600" b="0" i="0" u="none" strike="noStrike" cap="none">
              <a:solidFill>
                <a:srgbClr val="FFFFFF"/>
              </a:solidFill>
              <a:latin typeface="Arial"/>
              <a:ea typeface="Arial"/>
              <a:cs typeface="Arial"/>
              <a:sym typeface="Arial"/>
            </a:endParaRPr>
          </a:p>
        </p:txBody>
      </p:sp>
      <p:pic>
        <p:nvPicPr>
          <p:cNvPr id="7" name="Google Shape;7;p1" descr="Picture 49"/>
          <p:cNvPicPr preferRelativeResize="0"/>
          <p:nvPr/>
        </p:nvPicPr>
        <p:blipFill rotWithShape="1">
          <a:blip r:embed="rId34">
            <a:alphaModFix amt="50000"/>
          </a:blip>
          <a:srcRect/>
          <a:stretch/>
        </p:blipFill>
        <p:spPr>
          <a:xfrm>
            <a:off x="6789064" y="1828800"/>
            <a:ext cx="5403000" cy="5029200"/>
          </a:xfrm>
          <a:prstGeom prst="rect">
            <a:avLst/>
          </a:prstGeom>
          <a:noFill/>
          <a:ln>
            <a:noFill/>
          </a:ln>
        </p:spPr>
      </p:pic>
      <p:grpSp>
        <p:nvGrpSpPr>
          <p:cNvPr id="8" name="Google Shape;8;p1"/>
          <p:cNvGrpSpPr/>
          <p:nvPr/>
        </p:nvGrpSpPr>
        <p:grpSpPr>
          <a:xfrm>
            <a:off x="460107" y="6376729"/>
            <a:ext cx="631861" cy="256017"/>
            <a:chOff x="-3" y="-1"/>
            <a:chExt cx="1263721" cy="512034"/>
          </a:xfrm>
        </p:grpSpPr>
        <p:sp>
          <p:nvSpPr>
            <p:cNvPr id="9" name="Google Shape;9;p1"/>
            <p:cNvSpPr/>
            <p:nvPr/>
          </p:nvSpPr>
          <p:spPr>
            <a:xfrm>
              <a:off x="785441" y="136497"/>
              <a:ext cx="182400" cy="33900"/>
            </a:xfrm>
            <a:custGeom>
              <a:avLst/>
              <a:gdLst/>
              <a:ahLst/>
              <a:cxnLst/>
              <a:rect l="l" t="t" r="r" b="b"/>
              <a:pathLst>
                <a:path w="120000" h="120000" extrusionOk="0">
                  <a:moveTo>
                    <a:pt x="0" y="0"/>
                  </a:moveTo>
                  <a:lnTo>
                    <a:pt x="112466" y="0"/>
                  </a:lnTo>
                  <a:lnTo>
                    <a:pt x="114227" y="29661"/>
                  </a:lnTo>
                  <a:lnTo>
                    <a:pt x="115733" y="53933"/>
                  </a:lnTo>
                  <a:lnTo>
                    <a:pt x="116988" y="75505"/>
                  </a:lnTo>
                  <a:lnTo>
                    <a:pt x="118744" y="97077"/>
                  </a:lnTo>
                  <a:lnTo>
                    <a:pt x="120000" y="120000"/>
                  </a:lnTo>
                  <a:lnTo>
                    <a:pt x="0" y="12000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10" name="Google Shape;10;p1"/>
            <p:cNvSpPr/>
            <p:nvPr/>
          </p:nvSpPr>
          <p:spPr>
            <a:xfrm>
              <a:off x="1013063" y="136500"/>
              <a:ext cx="182400" cy="33900"/>
            </a:xfrm>
            <a:custGeom>
              <a:avLst/>
              <a:gdLst/>
              <a:ahLst/>
              <a:cxnLst/>
              <a:rect l="l" t="t" r="r" b="b"/>
              <a:pathLst>
                <a:path w="120000" h="120000" extrusionOk="0">
                  <a:moveTo>
                    <a:pt x="7533" y="0"/>
                  </a:moveTo>
                  <a:lnTo>
                    <a:pt x="120000" y="0"/>
                  </a:lnTo>
                  <a:lnTo>
                    <a:pt x="120000" y="120000"/>
                  </a:lnTo>
                  <a:lnTo>
                    <a:pt x="0" y="120000"/>
                  </a:lnTo>
                  <a:lnTo>
                    <a:pt x="7533"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11" name="Google Shape;11;p1"/>
            <p:cNvSpPr/>
            <p:nvPr/>
          </p:nvSpPr>
          <p:spPr>
            <a:xfrm>
              <a:off x="888004" y="204748"/>
              <a:ext cx="102600" cy="33900"/>
            </a:xfrm>
            <a:custGeom>
              <a:avLst/>
              <a:gdLst/>
              <a:ahLst/>
              <a:cxnLst/>
              <a:rect l="l" t="t" r="r" b="b"/>
              <a:pathLst>
                <a:path w="120000" h="120000" extrusionOk="0">
                  <a:moveTo>
                    <a:pt x="0" y="0"/>
                  </a:moveTo>
                  <a:lnTo>
                    <a:pt x="106616" y="0"/>
                  </a:lnTo>
                  <a:lnTo>
                    <a:pt x="107955" y="10788"/>
                  </a:lnTo>
                  <a:lnTo>
                    <a:pt x="109294" y="25616"/>
                  </a:lnTo>
                  <a:lnTo>
                    <a:pt x="111077" y="41800"/>
                  </a:lnTo>
                  <a:lnTo>
                    <a:pt x="113311" y="60672"/>
                  </a:lnTo>
                  <a:lnTo>
                    <a:pt x="115094" y="78200"/>
                  </a:lnTo>
                  <a:lnTo>
                    <a:pt x="116877" y="94383"/>
                  </a:lnTo>
                  <a:lnTo>
                    <a:pt x="118661" y="107866"/>
                  </a:lnTo>
                  <a:lnTo>
                    <a:pt x="119555" y="117305"/>
                  </a:lnTo>
                  <a:lnTo>
                    <a:pt x="120000" y="120000"/>
                  </a:lnTo>
                  <a:lnTo>
                    <a:pt x="13383" y="120000"/>
                  </a:lnTo>
                  <a:lnTo>
                    <a:pt x="12044" y="110561"/>
                  </a:lnTo>
                  <a:lnTo>
                    <a:pt x="10261" y="95727"/>
                  </a:lnTo>
                  <a:lnTo>
                    <a:pt x="8477" y="79550"/>
                  </a:lnTo>
                  <a:lnTo>
                    <a:pt x="6688" y="60672"/>
                  </a:lnTo>
                  <a:lnTo>
                    <a:pt x="4461" y="43144"/>
                  </a:lnTo>
                  <a:lnTo>
                    <a:pt x="2677" y="26966"/>
                  </a:lnTo>
                  <a:lnTo>
                    <a:pt x="1338" y="13483"/>
                  </a:lnTo>
                  <a:lnTo>
                    <a:pt x="0" y="4044"/>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12" name="Google Shape;12;p1"/>
            <p:cNvSpPr/>
            <p:nvPr/>
          </p:nvSpPr>
          <p:spPr>
            <a:xfrm>
              <a:off x="990567" y="204748"/>
              <a:ext cx="102300" cy="33900"/>
            </a:xfrm>
            <a:custGeom>
              <a:avLst/>
              <a:gdLst/>
              <a:ahLst/>
              <a:cxnLst/>
              <a:rect l="l" t="t" r="r" b="b"/>
              <a:pathLst>
                <a:path w="120000" h="120000" extrusionOk="0">
                  <a:moveTo>
                    <a:pt x="12983" y="0"/>
                  </a:moveTo>
                  <a:lnTo>
                    <a:pt x="120000" y="0"/>
                  </a:lnTo>
                  <a:lnTo>
                    <a:pt x="106566" y="120000"/>
                  </a:lnTo>
                  <a:lnTo>
                    <a:pt x="0" y="120000"/>
                  </a:lnTo>
                  <a:lnTo>
                    <a:pt x="12983"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13" name="Google Shape;13;p1"/>
            <p:cNvSpPr/>
            <p:nvPr/>
          </p:nvSpPr>
          <p:spPr>
            <a:xfrm>
              <a:off x="910881" y="273000"/>
              <a:ext cx="159300" cy="34200"/>
            </a:xfrm>
            <a:custGeom>
              <a:avLst/>
              <a:gdLst/>
              <a:ahLst/>
              <a:cxnLst/>
              <a:rect l="l" t="t" r="r" b="b"/>
              <a:pathLst>
                <a:path w="120000" h="120000" extrusionOk="0">
                  <a:moveTo>
                    <a:pt x="0" y="0"/>
                  </a:moveTo>
                  <a:lnTo>
                    <a:pt x="120000" y="0"/>
                  </a:lnTo>
                  <a:lnTo>
                    <a:pt x="111388" y="120000"/>
                  </a:lnTo>
                  <a:lnTo>
                    <a:pt x="8611" y="120000"/>
                  </a:lnTo>
                  <a:lnTo>
                    <a:pt x="6316" y="90666"/>
                  </a:lnTo>
                  <a:lnTo>
                    <a:pt x="4594" y="66666"/>
                  </a:lnTo>
                  <a:lnTo>
                    <a:pt x="1722" y="2400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14" name="Google Shape;14;p1"/>
            <p:cNvSpPr/>
            <p:nvPr/>
          </p:nvSpPr>
          <p:spPr>
            <a:xfrm>
              <a:off x="785438" y="341632"/>
              <a:ext cx="102600" cy="3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15" name="Google Shape;15;p1"/>
            <p:cNvSpPr/>
            <p:nvPr/>
          </p:nvSpPr>
          <p:spPr>
            <a:xfrm>
              <a:off x="1092751" y="341632"/>
              <a:ext cx="102600" cy="3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16" name="Google Shape;16;p1"/>
            <p:cNvSpPr/>
            <p:nvPr/>
          </p:nvSpPr>
          <p:spPr>
            <a:xfrm>
              <a:off x="785438" y="273000"/>
              <a:ext cx="102600" cy="342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17" name="Google Shape;17;p1"/>
            <p:cNvSpPr/>
            <p:nvPr/>
          </p:nvSpPr>
          <p:spPr>
            <a:xfrm>
              <a:off x="1092751" y="273000"/>
              <a:ext cx="102600" cy="342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18" name="Google Shape;18;p1"/>
            <p:cNvSpPr/>
            <p:nvPr/>
          </p:nvSpPr>
          <p:spPr>
            <a:xfrm>
              <a:off x="785438" y="204748"/>
              <a:ext cx="102600" cy="3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19" name="Google Shape;19;p1"/>
            <p:cNvSpPr/>
            <p:nvPr/>
          </p:nvSpPr>
          <p:spPr>
            <a:xfrm>
              <a:off x="1092751" y="204748"/>
              <a:ext cx="102600" cy="3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20" name="Google Shape;20;p1"/>
            <p:cNvSpPr/>
            <p:nvPr/>
          </p:nvSpPr>
          <p:spPr>
            <a:xfrm>
              <a:off x="717190" y="409881"/>
              <a:ext cx="170700" cy="3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21" name="Google Shape;21;p1"/>
            <p:cNvSpPr/>
            <p:nvPr/>
          </p:nvSpPr>
          <p:spPr>
            <a:xfrm>
              <a:off x="717190" y="478133"/>
              <a:ext cx="170700" cy="3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22" name="Google Shape;22;p1"/>
            <p:cNvSpPr/>
            <p:nvPr/>
          </p:nvSpPr>
          <p:spPr>
            <a:xfrm>
              <a:off x="341627" y="341632"/>
              <a:ext cx="102600" cy="3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23" name="Google Shape;23;p1"/>
            <p:cNvSpPr/>
            <p:nvPr/>
          </p:nvSpPr>
          <p:spPr>
            <a:xfrm>
              <a:off x="341627" y="136500"/>
              <a:ext cx="102600" cy="3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24" name="Google Shape;24;p1"/>
            <p:cNvSpPr/>
            <p:nvPr/>
          </p:nvSpPr>
          <p:spPr>
            <a:xfrm>
              <a:off x="68248" y="341632"/>
              <a:ext cx="102600" cy="3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25" name="Google Shape;25;p1"/>
            <p:cNvSpPr/>
            <p:nvPr/>
          </p:nvSpPr>
          <p:spPr>
            <a:xfrm>
              <a:off x="68248" y="273000"/>
              <a:ext cx="102600" cy="342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26" name="Google Shape;26;p1"/>
            <p:cNvSpPr/>
            <p:nvPr/>
          </p:nvSpPr>
          <p:spPr>
            <a:xfrm>
              <a:off x="68248" y="204748"/>
              <a:ext cx="102600" cy="3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27" name="Google Shape;27;p1"/>
            <p:cNvSpPr/>
            <p:nvPr/>
          </p:nvSpPr>
          <p:spPr>
            <a:xfrm>
              <a:off x="68248" y="136500"/>
              <a:ext cx="102600" cy="3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28" name="Google Shape;28;p1"/>
            <p:cNvSpPr/>
            <p:nvPr/>
          </p:nvSpPr>
          <p:spPr>
            <a:xfrm>
              <a:off x="-3" y="409881"/>
              <a:ext cx="239100" cy="3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29" name="Google Shape;29;p1"/>
            <p:cNvSpPr/>
            <p:nvPr/>
          </p:nvSpPr>
          <p:spPr>
            <a:xfrm>
              <a:off x="-3" y="478133"/>
              <a:ext cx="239100" cy="3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30" name="Google Shape;30;p1"/>
            <p:cNvSpPr/>
            <p:nvPr/>
          </p:nvSpPr>
          <p:spPr>
            <a:xfrm>
              <a:off x="-3" y="-1"/>
              <a:ext cx="239100" cy="342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31" name="Google Shape;31;p1"/>
            <p:cNvSpPr/>
            <p:nvPr/>
          </p:nvSpPr>
          <p:spPr>
            <a:xfrm>
              <a:off x="-3" y="68248"/>
              <a:ext cx="239100" cy="3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32" name="Google Shape;32;p1"/>
            <p:cNvSpPr/>
            <p:nvPr/>
          </p:nvSpPr>
          <p:spPr>
            <a:xfrm>
              <a:off x="717190" y="-1"/>
              <a:ext cx="205200" cy="34200"/>
            </a:xfrm>
            <a:custGeom>
              <a:avLst/>
              <a:gdLst/>
              <a:ahLst/>
              <a:cxnLst/>
              <a:rect l="l" t="t" r="r" b="b"/>
              <a:pathLst>
                <a:path w="120000" h="120000" extrusionOk="0">
                  <a:moveTo>
                    <a:pt x="0" y="0"/>
                  </a:moveTo>
                  <a:lnTo>
                    <a:pt x="113311" y="0"/>
                  </a:lnTo>
                  <a:lnTo>
                    <a:pt x="114644" y="22666"/>
                  </a:lnTo>
                  <a:lnTo>
                    <a:pt x="116877" y="65333"/>
                  </a:lnTo>
                  <a:lnTo>
                    <a:pt x="118216" y="90666"/>
                  </a:lnTo>
                  <a:lnTo>
                    <a:pt x="120000" y="120000"/>
                  </a:lnTo>
                  <a:lnTo>
                    <a:pt x="0" y="12000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33" name="Google Shape;33;p1"/>
            <p:cNvSpPr/>
            <p:nvPr/>
          </p:nvSpPr>
          <p:spPr>
            <a:xfrm>
              <a:off x="717190" y="68248"/>
              <a:ext cx="227700" cy="33900"/>
            </a:xfrm>
            <a:custGeom>
              <a:avLst/>
              <a:gdLst/>
              <a:ahLst/>
              <a:cxnLst/>
              <a:rect l="l" t="t" r="r" b="b"/>
              <a:pathLst>
                <a:path w="120000" h="120000" extrusionOk="0">
                  <a:moveTo>
                    <a:pt x="0" y="0"/>
                  </a:moveTo>
                  <a:lnTo>
                    <a:pt x="113972" y="0"/>
                  </a:lnTo>
                  <a:lnTo>
                    <a:pt x="115177" y="22922"/>
                  </a:lnTo>
                  <a:lnTo>
                    <a:pt x="115977" y="39100"/>
                  </a:lnTo>
                  <a:lnTo>
                    <a:pt x="116783" y="53933"/>
                  </a:lnTo>
                  <a:lnTo>
                    <a:pt x="117988" y="80900"/>
                  </a:lnTo>
                  <a:lnTo>
                    <a:pt x="118994" y="98427"/>
                  </a:lnTo>
                  <a:lnTo>
                    <a:pt x="120000" y="120000"/>
                  </a:lnTo>
                  <a:lnTo>
                    <a:pt x="0" y="12000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34" name="Google Shape;34;p1"/>
            <p:cNvSpPr/>
            <p:nvPr/>
          </p:nvSpPr>
          <p:spPr>
            <a:xfrm>
              <a:off x="1058818" y="-1"/>
              <a:ext cx="204900" cy="34200"/>
            </a:xfrm>
            <a:custGeom>
              <a:avLst/>
              <a:gdLst/>
              <a:ahLst/>
              <a:cxnLst/>
              <a:rect l="l" t="t" r="r" b="b"/>
              <a:pathLst>
                <a:path w="120000" h="120000" extrusionOk="0">
                  <a:moveTo>
                    <a:pt x="6705" y="0"/>
                  </a:moveTo>
                  <a:lnTo>
                    <a:pt x="120000" y="0"/>
                  </a:lnTo>
                  <a:lnTo>
                    <a:pt x="120000" y="120000"/>
                  </a:lnTo>
                  <a:lnTo>
                    <a:pt x="0" y="120000"/>
                  </a:lnTo>
                  <a:lnTo>
                    <a:pt x="6705"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35" name="Google Shape;35;p1"/>
            <p:cNvSpPr/>
            <p:nvPr/>
          </p:nvSpPr>
          <p:spPr>
            <a:xfrm>
              <a:off x="1036322" y="68248"/>
              <a:ext cx="227100" cy="33900"/>
            </a:xfrm>
            <a:custGeom>
              <a:avLst/>
              <a:gdLst/>
              <a:ahLst/>
              <a:cxnLst/>
              <a:rect l="l" t="t" r="r" b="b"/>
              <a:pathLst>
                <a:path w="120000" h="120000" extrusionOk="0">
                  <a:moveTo>
                    <a:pt x="5838" y="0"/>
                  </a:moveTo>
                  <a:lnTo>
                    <a:pt x="120000" y="0"/>
                  </a:lnTo>
                  <a:lnTo>
                    <a:pt x="120000" y="120000"/>
                  </a:lnTo>
                  <a:lnTo>
                    <a:pt x="0" y="120000"/>
                  </a:lnTo>
                  <a:lnTo>
                    <a:pt x="5838"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36" name="Google Shape;36;p1"/>
            <p:cNvSpPr/>
            <p:nvPr/>
          </p:nvSpPr>
          <p:spPr>
            <a:xfrm>
              <a:off x="1092751" y="409881"/>
              <a:ext cx="170700" cy="3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37" name="Google Shape;37;p1"/>
            <p:cNvSpPr/>
            <p:nvPr/>
          </p:nvSpPr>
          <p:spPr>
            <a:xfrm>
              <a:off x="1092751" y="478133"/>
              <a:ext cx="170700" cy="33900"/>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38" name="Google Shape;38;p1"/>
            <p:cNvSpPr/>
            <p:nvPr/>
          </p:nvSpPr>
          <p:spPr>
            <a:xfrm>
              <a:off x="973444" y="478133"/>
              <a:ext cx="33900" cy="33900"/>
            </a:xfrm>
            <a:custGeom>
              <a:avLst/>
              <a:gdLst/>
              <a:ahLst/>
              <a:cxnLst/>
              <a:rect l="l" t="t" r="r" b="b"/>
              <a:pathLst>
                <a:path w="120000" h="120000" extrusionOk="0">
                  <a:moveTo>
                    <a:pt x="0" y="0"/>
                  </a:moveTo>
                  <a:lnTo>
                    <a:pt x="120000" y="0"/>
                  </a:lnTo>
                  <a:lnTo>
                    <a:pt x="61016" y="120000"/>
                  </a:lnTo>
                  <a:lnTo>
                    <a:pt x="54916" y="107866"/>
                  </a:lnTo>
                  <a:lnTo>
                    <a:pt x="46777" y="94383"/>
                  </a:lnTo>
                  <a:lnTo>
                    <a:pt x="38644" y="78200"/>
                  </a:lnTo>
                  <a:lnTo>
                    <a:pt x="30511" y="59327"/>
                  </a:lnTo>
                  <a:lnTo>
                    <a:pt x="20338" y="41800"/>
                  </a:lnTo>
                  <a:lnTo>
                    <a:pt x="12205" y="24272"/>
                  </a:lnTo>
                  <a:lnTo>
                    <a:pt x="6100" y="10788"/>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39" name="Google Shape;39;p1"/>
            <p:cNvSpPr/>
            <p:nvPr/>
          </p:nvSpPr>
          <p:spPr>
            <a:xfrm>
              <a:off x="956252" y="409881"/>
              <a:ext cx="68400" cy="33900"/>
            </a:xfrm>
            <a:custGeom>
              <a:avLst/>
              <a:gdLst/>
              <a:ahLst/>
              <a:cxnLst/>
              <a:rect l="l" t="t" r="r" b="b"/>
              <a:pathLst>
                <a:path w="120000" h="120000" extrusionOk="0">
                  <a:moveTo>
                    <a:pt x="0" y="0"/>
                  </a:moveTo>
                  <a:lnTo>
                    <a:pt x="120000" y="0"/>
                  </a:lnTo>
                  <a:lnTo>
                    <a:pt x="99888" y="120000"/>
                  </a:lnTo>
                  <a:lnTo>
                    <a:pt x="20111" y="120000"/>
                  </a:lnTo>
                  <a:lnTo>
                    <a:pt x="16761" y="97077"/>
                  </a:lnTo>
                  <a:lnTo>
                    <a:pt x="12066" y="75505"/>
                  </a:lnTo>
                  <a:lnTo>
                    <a:pt x="8716" y="52583"/>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40" name="Google Shape;40;p1"/>
            <p:cNvSpPr/>
            <p:nvPr/>
          </p:nvSpPr>
          <p:spPr>
            <a:xfrm>
              <a:off x="933375" y="341632"/>
              <a:ext cx="114000" cy="33900"/>
            </a:xfrm>
            <a:custGeom>
              <a:avLst/>
              <a:gdLst/>
              <a:ahLst/>
              <a:cxnLst/>
              <a:rect l="l" t="t" r="r" b="b"/>
              <a:pathLst>
                <a:path w="120000" h="120000" extrusionOk="0">
                  <a:moveTo>
                    <a:pt x="0" y="0"/>
                  </a:moveTo>
                  <a:lnTo>
                    <a:pt x="120000" y="0"/>
                  </a:lnTo>
                  <a:lnTo>
                    <a:pt x="108361" y="120000"/>
                  </a:lnTo>
                  <a:lnTo>
                    <a:pt x="12038" y="120000"/>
                  </a:lnTo>
                  <a:lnTo>
                    <a:pt x="10033" y="97077"/>
                  </a:lnTo>
                  <a:lnTo>
                    <a:pt x="8027" y="79550"/>
                  </a:lnTo>
                  <a:lnTo>
                    <a:pt x="5616" y="52583"/>
                  </a:lnTo>
                  <a:lnTo>
                    <a:pt x="4011" y="39100"/>
                  </a:lnTo>
                  <a:lnTo>
                    <a:pt x="2405" y="21572"/>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41" name="Google Shape;41;p1"/>
            <p:cNvSpPr/>
            <p:nvPr/>
          </p:nvSpPr>
          <p:spPr>
            <a:xfrm>
              <a:off x="341627" y="273000"/>
              <a:ext cx="322800" cy="34200"/>
            </a:xfrm>
            <a:custGeom>
              <a:avLst/>
              <a:gdLst/>
              <a:ahLst/>
              <a:cxnLst/>
              <a:rect l="l" t="t" r="r" b="b"/>
              <a:pathLst>
                <a:path w="120000" h="120000" extrusionOk="0">
                  <a:moveTo>
                    <a:pt x="0" y="0"/>
                  </a:moveTo>
                  <a:lnTo>
                    <a:pt x="109655" y="0"/>
                  </a:lnTo>
                  <a:lnTo>
                    <a:pt x="113622" y="36000"/>
                  </a:lnTo>
                  <a:lnTo>
                    <a:pt x="117022" y="76000"/>
                  </a:lnTo>
                  <a:lnTo>
                    <a:pt x="120000" y="120000"/>
                  </a:lnTo>
                  <a:lnTo>
                    <a:pt x="0" y="12000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42" name="Google Shape;42;p1"/>
            <p:cNvSpPr/>
            <p:nvPr/>
          </p:nvSpPr>
          <p:spPr>
            <a:xfrm>
              <a:off x="546374" y="341632"/>
              <a:ext cx="136500" cy="33900"/>
            </a:xfrm>
            <a:custGeom>
              <a:avLst/>
              <a:gdLst/>
              <a:ahLst/>
              <a:cxnLst/>
              <a:rect l="l" t="t" r="r" b="b"/>
              <a:pathLst>
                <a:path w="120000" h="120000" extrusionOk="0">
                  <a:moveTo>
                    <a:pt x="0" y="0"/>
                  </a:moveTo>
                  <a:lnTo>
                    <a:pt x="116311" y="0"/>
                  </a:lnTo>
                  <a:lnTo>
                    <a:pt x="118994" y="57977"/>
                  </a:lnTo>
                  <a:lnTo>
                    <a:pt x="120000" y="120000"/>
                  </a:lnTo>
                  <a:lnTo>
                    <a:pt x="0" y="12000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43" name="Google Shape;43;p1"/>
            <p:cNvSpPr/>
            <p:nvPr/>
          </p:nvSpPr>
          <p:spPr>
            <a:xfrm>
              <a:off x="272995" y="409881"/>
              <a:ext cx="405600" cy="33900"/>
            </a:xfrm>
            <a:custGeom>
              <a:avLst/>
              <a:gdLst/>
              <a:ahLst/>
              <a:cxnLst/>
              <a:rect l="l" t="t" r="r" b="b"/>
              <a:pathLst>
                <a:path w="120000" h="120000" extrusionOk="0">
                  <a:moveTo>
                    <a:pt x="0" y="0"/>
                  </a:moveTo>
                  <a:lnTo>
                    <a:pt x="120000" y="0"/>
                  </a:lnTo>
                  <a:lnTo>
                    <a:pt x="118872" y="41800"/>
                  </a:lnTo>
                  <a:lnTo>
                    <a:pt x="117516" y="80900"/>
                  </a:lnTo>
                  <a:lnTo>
                    <a:pt x="115827" y="120000"/>
                  </a:lnTo>
                  <a:lnTo>
                    <a:pt x="0" y="12000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44" name="Google Shape;44;p1"/>
            <p:cNvSpPr/>
            <p:nvPr/>
          </p:nvSpPr>
          <p:spPr>
            <a:xfrm>
              <a:off x="272995" y="478133"/>
              <a:ext cx="364200" cy="33900"/>
            </a:xfrm>
            <a:custGeom>
              <a:avLst/>
              <a:gdLst/>
              <a:ahLst/>
              <a:cxnLst/>
              <a:rect l="l" t="t" r="r" b="b"/>
              <a:pathLst>
                <a:path w="120000" h="120000" extrusionOk="0">
                  <a:moveTo>
                    <a:pt x="0" y="0"/>
                  </a:moveTo>
                  <a:lnTo>
                    <a:pt x="120000" y="0"/>
                  </a:lnTo>
                  <a:lnTo>
                    <a:pt x="115727" y="35055"/>
                  </a:lnTo>
                  <a:lnTo>
                    <a:pt x="111205" y="64716"/>
                  </a:lnTo>
                  <a:lnTo>
                    <a:pt x="106305" y="87638"/>
                  </a:lnTo>
                  <a:lnTo>
                    <a:pt x="101150" y="105166"/>
                  </a:lnTo>
                  <a:lnTo>
                    <a:pt x="95622" y="115955"/>
                  </a:lnTo>
                  <a:lnTo>
                    <a:pt x="90094" y="120000"/>
                  </a:lnTo>
                  <a:lnTo>
                    <a:pt x="0" y="12000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45" name="Google Shape;45;p1"/>
            <p:cNvSpPr/>
            <p:nvPr/>
          </p:nvSpPr>
          <p:spPr>
            <a:xfrm>
              <a:off x="341627" y="204748"/>
              <a:ext cx="322800" cy="33900"/>
            </a:xfrm>
            <a:custGeom>
              <a:avLst/>
              <a:gdLst/>
              <a:ahLst/>
              <a:cxnLst/>
              <a:rect l="l" t="t" r="r" b="b"/>
              <a:pathLst>
                <a:path w="120000" h="120000" extrusionOk="0">
                  <a:moveTo>
                    <a:pt x="0" y="0"/>
                  </a:moveTo>
                  <a:lnTo>
                    <a:pt x="120000" y="0"/>
                  </a:lnTo>
                  <a:lnTo>
                    <a:pt x="117022" y="44494"/>
                  </a:lnTo>
                  <a:lnTo>
                    <a:pt x="113622" y="83594"/>
                  </a:lnTo>
                  <a:lnTo>
                    <a:pt x="109800" y="120000"/>
                  </a:lnTo>
                  <a:lnTo>
                    <a:pt x="0" y="12000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46" name="Google Shape;46;p1"/>
            <p:cNvSpPr/>
            <p:nvPr/>
          </p:nvSpPr>
          <p:spPr>
            <a:xfrm>
              <a:off x="546374" y="136500"/>
              <a:ext cx="136500" cy="33900"/>
            </a:xfrm>
            <a:custGeom>
              <a:avLst/>
              <a:gdLst/>
              <a:ahLst/>
              <a:cxnLst/>
              <a:rect l="l" t="t" r="r" b="b"/>
              <a:pathLst>
                <a:path w="120000" h="120000" extrusionOk="0">
                  <a:moveTo>
                    <a:pt x="0" y="0"/>
                  </a:moveTo>
                  <a:lnTo>
                    <a:pt x="120000" y="0"/>
                  </a:lnTo>
                  <a:lnTo>
                    <a:pt x="118994" y="62022"/>
                  </a:lnTo>
                  <a:lnTo>
                    <a:pt x="116311" y="120000"/>
                  </a:lnTo>
                  <a:lnTo>
                    <a:pt x="0" y="12000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47" name="Google Shape;47;p1"/>
            <p:cNvSpPr/>
            <p:nvPr/>
          </p:nvSpPr>
          <p:spPr>
            <a:xfrm>
              <a:off x="272995" y="-1"/>
              <a:ext cx="364200" cy="34200"/>
            </a:xfrm>
            <a:custGeom>
              <a:avLst/>
              <a:gdLst/>
              <a:ahLst/>
              <a:cxnLst/>
              <a:rect l="l" t="t" r="r" b="b"/>
              <a:pathLst>
                <a:path w="120000" h="120000" extrusionOk="0">
                  <a:moveTo>
                    <a:pt x="0" y="0"/>
                  </a:moveTo>
                  <a:lnTo>
                    <a:pt x="90094" y="0"/>
                  </a:lnTo>
                  <a:lnTo>
                    <a:pt x="95622" y="4000"/>
                  </a:lnTo>
                  <a:lnTo>
                    <a:pt x="101150" y="14666"/>
                  </a:lnTo>
                  <a:lnTo>
                    <a:pt x="106305" y="32000"/>
                  </a:lnTo>
                  <a:lnTo>
                    <a:pt x="111205" y="54666"/>
                  </a:lnTo>
                  <a:lnTo>
                    <a:pt x="115727" y="84000"/>
                  </a:lnTo>
                  <a:lnTo>
                    <a:pt x="120000" y="120000"/>
                  </a:lnTo>
                  <a:lnTo>
                    <a:pt x="0" y="12000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sp>
          <p:nvSpPr>
            <p:cNvPr id="48" name="Google Shape;48;p1"/>
            <p:cNvSpPr/>
            <p:nvPr/>
          </p:nvSpPr>
          <p:spPr>
            <a:xfrm>
              <a:off x="272995" y="68248"/>
              <a:ext cx="405600" cy="33900"/>
            </a:xfrm>
            <a:custGeom>
              <a:avLst/>
              <a:gdLst/>
              <a:ahLst/>
              <a:cxnLst/>
              <a:rect l="l" t="t" r="r" b="b"/>
              <a:pathLst>
                <a:path w="120000" h="120000" extrusionOk="0">
                  <a:moveTo>
                    <a:pt x="0" y="0"/>
                  </a:moveTo>
                  <a:lnTo>
                    <a:pt x="115827" y="0"/>
                  </a:lnTo>
                  <a:lnTo>
                    <a:pt x="117516" y="37755"/>
                  </a:lnTo>
                  <a:lnTo>
                    <a:pt x="118872" y="78200"/>
                  </a:lnTo>
                  <a:lnTo>
                    <a:pt x="120000" y="120000"/>
                  </a:lnTo>
                  <a:lnTo>
                    <a:pt x="0" y="120000"/>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Font typeface="Arial"/>
                <a:buNone/>
              </a:pPr>
              <a:endParaRPr sz="600" b="0" i="0" u="none" strike="noStrike" cap="none">
                <a:solidFill>
                  <a:srgbClr val="FFFFFF"/>
                </a:solidFill>
                <a:latin typeface="Arial"/>
                <a:ea typeface="Arial"/>
                <a:cs typeface="Arial"/>
                <a:sym typeface="Arial"/>
              </a:endParaRPr>
            </a:p>
          </p:txBody>
        </p:sp>
      </p:grpSp>
      <p:sp>
        <p:nvSpPr>
          <p:cNvPr id="49" name="Google Shape;49;p1"/>
          <p:cNvSpPr txBox="1">
            <a:spLocks noGrp="1"/>
          </p:cNvSpPr>
          <p:nvPr>
            <p:ph type="body" idx="1"/>
          </p:nvPr>
        </p:nvSpPr>
        <p:spPr>
          <a:xfrm>
            <a:off x="609600" y="1600200"/>
            <a:ext cx="10972800" cy="5257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4000"/>
              </a:spcBef>
              <a:spcAft>
                <a:spcPts val="0"/>
              </a:spcAft>
              <a:buClr>
                <a:srgbClr val="696969"/>
              </a:buClr>
              <a:buSzPts val="1400"/>
              <a:buFont typeface="Arial"/>
              <a:buNone/>
              <a:defRPr sz="4800" b="0" i="0" u="none" strike="noStrike" cap="none">
                <a:solidFill>
                  <a:srgbClr val="696969"/>
                </a:solidFill>
                <a:latin typeface="Arial"/>
                <a:ea typeface="Arial"/>
                <a:cs typeface="Arial"/>
                <a:sym typeface="Arial"/>
              </a:defRPr>
            </a:lvl1pPr>
            <a:lvl2pPr marL="914400" marR="0" lvl="1" indent="-533400" algn="l" rtl="0">
              <a:lnSpc>
                <a:spcPct val="100000"/>
              </a:lnSpc>
              <a:spcBef>
                <a:spcPts val="4000"/>
              </a:spcBef>
              <a:spcAft>
                <a:spcPts val="0"/>
              </a:spcAft>
              <a:buClr>
                <a:srgbClr val="696969"/>
              </a:buClr>
              <a:buSzPts val="4800"/>
              <a:buFont typeface="Arial"/>
              <a:buChar char="–"/>
              <a:defRPr sz="4800" b="0" i="0" u="none" strike="noStrike" cap="none">
                <a:solidFill>
                  <a:srgbClr val="696969"/>
                </a:solidFill>
                <a:latin typeface="Arial"/>
                <a:ea typeface="Arial"/>
                <a:cs typeface="Arial"/>
                <a:sym typeface="Arial"/>
              </a:defRPr>
            </a:lvl2pPr>
            <a:lvl3pPr marL="1371600" marR="0" lvl="2" indent="-533400" algn="l" rtl="0">
              <a:lnSpc>
                <a:spcPct val="100000"/>
              </a:lnSpc>
              <a:spcBef>
                <a:spcPts val="4000"/>
              </a:spcBef>
              <a:spcAft>
                <a:spcPts val="0"/>
              </a:spcAft>
              <a:buClr>
                <a:srgbClr val="696969"/>
              </a:buClr>
              <a:buSzPts val="4800"/>
              <a:buFont typeface="Arial"/>
              <a:buChar char="•"/>
              <a:defRPr sz="4800" b="0" i="0" u="none" strike="noStrike" cap="none">
                <a:solidFill>
                  <a:srgbClr val="696969"/>
                </a:solidFill>
                <a:latin typeface="Arial"/>
                <a:ea typeface="Arial"/>
                <a:cs typeface="Arial"/>
                <a:sym typeface="Arial"/>
              </a:defRPr>
            </a:lvl3pPr>
            <a:lvl4pPr marL="1828800" marR="0" lvl="3" indent="-533400" algn="l" rtl="0">
              <a:lnSpc>
                <a:spcPct val="100000"/>
              </a:lnSpc>
              <a:spcBef>
                <a:spcPts val="4000"/>
              </a:spcBef>
              <a:spcAft>
                <a:spcPts val="0"/>
              </a:spcAft>
              <a:buClr>
                <a:srgbClr val="696969"/>
              </a:buClr>
              <a:buSzPts val="4800"/>
              <a:buFont typeface="Arial"/>
              <a:buChar char="–"/>
              <a:defRPr sz="4800" b="0" i="0" u="none" strike="noStrike" cap="none">
                <a:solidFill>
                  <a:srgbClr val="696969"/>
                </a:solidFill>
                <a:latin typeface="Arial"/>
                <a:ea typeface="Arial"/>
                <a:cs typeface="Arial"/>
                <a:sym typeface="Arial"/>
              </a:defRPr>
            </a:lvl4pPr>
            <a:lvl5pPr marL="2286000" marR="0" lvl="4" indent="-533400" algn="l" rtl="0">
              <a:lnSpc>
                <a:spcPct val="100000"/>
              </a:lnSpc>
              <a:spcBef>
                <a:spcPts val="4000"/>
              </a:spcBef>
              <a:spcAft>
                <a:spcPts val="0"/>
              </a:spcAft>
              <a:buClr>
                <a:srgbClr val="696969"/>
              </a:buClr>
              <a:buSzPts val="4800"/>
              <a:buFont typeface="Arial"/>
              <a:buChar char="»"/>
              <a:defRPr sz="4800" b="0" i="0" u="none" strike="noStrike" cap="none">
                <a:solidFill>
                  <a:srgbClr val="696969"/>
                </a:solidFill>
                <a:latin typeface="Arial"/>
                <a:ea typeface="Arial"/>
                <a:cs typeface="Arial"/>
                <a:sym typeface="Arial"/>
              </a:defRPr>
            </a:lvl5pPr>
            <a:lvl6pPr marL="2743200" marR="0" lvl="5" indent="-533400" algn="l" rtl="0">
              <a:lnSpc>
                <a:spcPct val="100000"/>
              </a:lnSpc>
              <a:spcBef>
                <a:spcPts val="4000"/>
              </a:spcBef>
              <a:spcAft>
                <a:spcPts val="0"/>
              </a:spcAft>
              <a:buClr>
                <a:srgbClr val="696969"/>
              </a:buClr>
              <a:buSzPts val="4800"/>
              <a:buFont typeface="Arial"/>
              <a:buChar char="•"/>
              <a:defRPr sz="4800" b="0" i="0" u="none" strike="noStrike" cap="none">
                <a:solidFill>
                  <a:srgbClr val="696969"/>
                </a:solidFill>
                <a:latin typeface="Arial"/>
                <a:ea typeface="Arial"/>
                <a:cs typeface="Arial"/>
                <a:sym typeface="Arial"/>
              </a:defRPr>
            </a:lvl6pPr>
            <a:lvl7pPr marL="3200400" marR="0" lvl="6" indent="-533400" algn="l" rtl="0">
              <a:lnSpc>
                <a:spcPct val="100000"/>
              </a:lnSpc>
              <a:spcBef>
                <a:spcPts val="4000"/>
              </a:spcBef>
              <a:spcAft>
                <a:spcPts val="0"/>
              </a:spcAft>
              <a:buClr>
                <a:srgbClr val="696969"/>
              </a:buClr>
              <a:buSzPts val="4800"/>
              <a:buFont typeface="Arial"/>
              <a:buChar char="•"/>
              <a:defRPr sz="4800" b="0" i="0" u="none" strike="noStrike" cap="none">
                <a:solidFill>
                  <a:srgbClr val="696969"/>
                </a:solidFill>
                <a:latin typeface="Arial"/>
                <a:ea typeface="Arial"/>
                <a:cs typeface="Arial"/>
                <a:sym typeface="Arial"/>
              </a:defRPr>
            </a:lvl7pPr>
            <a:lvl8pPr marL="3657600" marR="0" lvl="7" indent="-533400" algn="l" rtl="0">
              <a:lnSpc>
                <a:spcPct val="100000"/>
              </a:lnSpc>
              <a:spcBef>
                <a:spcPts val="4000"/>
              </a:spcBef>
              <a:spcAft>
                <a:spcPts val="0"/>
              </a:spcAft>
              <a:buClr>
                <a:srgbClr val="696969"/>
              </a:buClr>
              <a:buSzPts val="4800"/>
              <a:buFont typeface="Arial"/>
              <a:buChar char="•"/>
              <a:defRPr sz="4800" b="0" i="0" u="none" strike="noStrike" cap="none">
                <a:solidFill>
                  <a:srgbClr val="696969"/>
                </a:solidFill>
                <a:latin typeface="Arial"/>
                <a:ea typeface="Arial"/>
                <a:cs typeface="Arial"/>
                <a:sym typeface="Arial"/>
              </a:defRPr>
            </a:lvl8pPr>
            <a:lvl9pPr marL="4114800" marR="0" lvl="8" indent="-533400" algn="l" rtl="0">
              <a:lnSpc>
                <a:spcPct val="100000"/>
              </a:lnSpc>
              <a:spcBef>
                <a:spcPts val="4000"/>
              </a:spcBef>
              <a:spcAft>
                <a:spcPts val="0"/>
              </a:spcAft>
              <a:buClr>
                <a:srgbClr val="696969"/>
              </a:buClr>
              <a:buSzPts val="4800"/>
              <a:buFont typeface="Arial"/>
              <a:buChar char="•"/>
              <a:defRPr sz="4800" b="0" i="0" u="none" strike="noStrike" cap="none">
                <a:solidFill>
                  <a:srgbClr val="696969"/>
                </a:solidFill>
                <a:latin typeface="Arial"/>
                <a:ea typeface="Arial"/>
                <a:cs typeface="Arial"/>
                <a:sym typeface="Arial"/>
              </a:defRPr>
            </a:lvl9pPr>
          </a:lstStyle>
          <a:p>
            <a:endParaRPr/>
          </a:p>
        </p:txBody>
      </p:sp>
      <p:sp>
        <p:nvSpPr>
          <p:cNvPr id="50" name="Google Shape;50;p1"/>
          <p:cNvSpPr txBox="1">
            <a:spLocks noGrp="1"/>
          </p:cNvSpPr>
          <p:nvPr>
            <p:ph type="sldNum" idx="12"/>
          </p:nvPr>
        </p:nvSpPr>
        <p:spPr>
          <a:xfrm>
            <a:off x="8737600" y="5988050"/>
            <a:ext cx="2844750" cy="36825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1pPr>
            <a:lvl2pPr marL="0" marR="0" lvl="1"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2pPr>
            <a:lvl3pPr marL="0" marR="0" lvl="2"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3pPr>
            <a:lvl4pPr marL="0" marR="0" lvl="3"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4pPr>
            <a:lvl5pPr marL="0" marR="0" lvl="4"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5pPr>
            <a:lvl6pPr marL="0" marR="0" lvl="5"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6pPr>
            <a:lvl7pPr marL="0" marR="0" lvl="6"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7pPr>
            <a:lvl8pPr marL="0" marR="0" lvl="7"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8pPr>
            <a:lvl9pPr marL="0" marR="0" lvl="8" indent="0" algn="l" rtl="0">
              <a:lnSpc>
                <a:spcPct val="100000"/>
              </a:lnSpc>
              <a:spcBef>
                <a:spcPts val="0"/>
              </a:spcBef>
              <a:spcAft>
                <a:spcPts val="0"/>
              </a:spcAft>
              <a:buClr>
                <a:srgbClr val="696969"/>
              </a:buClr>
              <a:buFont typeface="Arial"/>
              <a:buNone/>
              <a:defRPr sz="600" b="0" i="0" u="none" strike="noStrike" cap="none">
                <a:solidFill>
                  <a:srgbClr val="696969"/>
                </a:solidFill>
                <a:latin typeface="Arial"/>
                <a:ea typeface="Arial"/>
                <a:cs typeface="Arial"/>
                <a:sym typeface="Arial"/>
              </a:defRPr>
            </a:lvl9pPr>
          </a:lstStyle>
          <a:p>
            <a:fld id="{00000000-1234-1234-1234-123412341234}" type="slidenum">
              <a:rPr lang="en-US" smtClean="0"/>
              <a:pPr/>
              <a:t>‹#›</a:t>
            </a:fld>
            <a:endParaRPr lang="en-US"/>
          </a:p>
        </p:txBody>
      </p:sp>
      <p:pic>
        <p:nvPicPr>
          <p:cNvPr id="51" name="Google Shape;51;p1"/>
          <p:cNvPicPr preferRelativeResize="0"/>
          <p:nvPr/>
        </p:nvPicPr>
        <p:blipFill rotWithShape="1">
          <a:blip r:embed="rId35">
            <a:alphaModFix/>
          </a:blip>
          <a:srcRect l="-3187" t="-32264" r="-21812" b="-24893"/>
          <a:stretch/>
        </p:blipFill>
        <p:spPr>
          <a:xfrm>
            <a:off x="400400" y="499363"/>
            <a:ext cx="3018764" cy="224200"/>
          </a:xfrm>
          <a:prstGeom prst="rect">
            <a:avLst/>
          </a:prstGeom>
          <a:noFill/>
          <a:ln>
            <a:noFill/>
          </a:ln>
        </p:spPr>
      </p:pic>
    </p:spTree>
    <p:extLst>
      <p:ext uri="{BB962C8B-B14F-4D97-AF65-F5344CB8AC3E}">
        <p14:creationId xmlns:p14="http://schemas.microsoft.com/office/powerpoint/2010/main" val="2192289755"/>
      </p:ext>
    </p:extLst>
  </p:cSld>
  <p:clrMap bg1="lt1" tx1="dk1" bg2="dk2" tx2="lt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 id="2147484972" r:id="rId12"/>
    <p:sldLayoutId id="2147484973" r:id="rId13"/>
    <p:sldLayoutId id="2147484974" r:id="rId14"/>
    <p:sldLayoutId id="2147484975" r:id="rId15"/>
    <p:sldLayoutId id="2147484976" r:id="rId16"/>
    <p:sldLayoutId id="2147484977" r:id="rId17"/>
    <p:sldLayoutId id="2147484978" r:id="rId18"/>
    <p:sldLayoutId id="2147484979" r:id="rId19"/>
    <p:sldLayoutId id="2147484980" r:id="rId20"/>
    <p:sldLayoutId id="2147484981" r:id="rId21"/>
    <p:sldLayoutId id="2147484982" r:id="rId22"/>
    <p:sldLayoutId id="2147484983" r:id="rId23"/>
    <p:sldLayoutId id="2147484984" r:id="rId24"/>
    <p:sldLayoutId id="2147484985" r:id="rId25"/>
    <p:sldLayoutId id="2147484986" r:id="rId26"/>
    <p:sldLayoutId id="2147484987" r:id="rId27"/>
    <p:sldLayoutId id="2147484988" r:id="rId28"/>
    <p:sldLayoutId id="2147484989" r:id="rId29"/>
    <p:sldLayoutId id="2147484990" r:id="rId30"/>
    <p:sldLayoutId id="2147484991" r:id="rId31"/>
    <p:sldLayoutId id="2147484992"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6CA3A3-2C95-4E4D-AD10-26D20BE95151}" type="datetimeFigureOut">
              <a:rPr lang="en-US" smtClean="0"/>
              <a:t>4/21/19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87B42-3FAF-4C9C-915E-1C72ED4644DD}" type="slidenum">
              <a:rPr lang="en-US" smtClean="0"/>
              <a:t>‹#›</a:t>
            </a:fld>
            <a:endParaRPr lang="en-US"/>
          </a:p>
        </p:txBody>
      </p:sp>
    </p:spTree>
    <p:extLst>
      <p:ext uri="{BB962C8B-B14F-4D97-AF65-F5344CB8AC3E}">
        <p14:creationId xmlns:p14="http://schemas.microsoft.com/office/powerpoint/2010/main" val="3128335901"/>
      </p:ext>
    </p:extLst>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4" r:id="rId4"/>
    <p:sldLayoutId id="2147485005" r:id="rId5"/>
    <p:sldLayoutId id="2147485006" r:id="rId6"/>
    <p:sldLayoutId id="2147485007" r:id="rId7"/>
    <p:sldLayoutId id="2147485008" r:id="rId8"/>
    <p:sldLayoutId id="2147485009" r:id="rId9"/>
    <p:sldLayoutId id="2147485010" r:id="rId10"/>
    <p:sldLayoutId id="2147485011" r:id="rId11"/>
    <p:sldLayoutId id="2147485012" r:id="rId12"/>
    <p:sldLayoutId id="2147485013" r:id="rId13"/>
    <p:sldLayoutId id="2147485014" r:id="rId14"/>
    <p:sldLayoutId id="2147485015" r:id="rId15"/>
    <p:sldLayoutId id="2147485016" r:id="rId16"/>
    <p:sldLayoutId id="2147485017" r:id="rId17"/>
    <p:sldLayoutId id="2147485018" r:id="rId18"/>
    <p:sldLayoutId id="2147485019" r:id="rId19"/>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309F2-3770-134C-BC44-459E29928BC4}" type="datetimeFigureOut">
              <a:rPr lang="en-US" smtClean="0"/>
              <a:t>4/9/19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83EA74-F9A0-E84C-AC16-4CA25C0A04F0}" type="slidenum">
              <a:rPr lang="en-US" smtClean="0"/>
              <a:t>‹#›</a:t>
            </a:fld>
            <a:endParaRPr lang="en-US"/>
          </a:p>
        </p:txBody>
      </p:sp>
    </p:spTree>
    <p:extLst>
      <p:ext uri="{BB962C8B-B14F-4D97-AF65-F5344CB8AC3E}">
        <p14:creationId xmlns:p14="http://schemas.microsoft.com/office/powerpoint/2010/main" val="559432791"/>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32" r:id="rId12"/>
    <p:sldLayoutId id="2147483935" r:id="rId13"/>
    <p:sldLayoutId id="2147483936" r:id="rId14"/>
    <p:sldLayoutId id="214748393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b="0" i="0">
                <a:solidFill>
                  <a:schemeClr val="tx1"/>
                </a:solidFill>
                <a:latin typeface="IBM Plex Sans" panose="020B0503050000000000" pitchFamily="34" charset="77"/>
              </a:defRPr>
            </a:lvl1pPr>
          </a:lstStyle>
          <a:p>
            <a:r>
              <a:rPr lang="en-US" dirty="0"/>
              <a:t>Group Name / DOC ID / Month XX, 2018 / © 2018 IBM Corporation</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tx1"/>
                </a:solidFill>
                <a:latin typeface="IBM Plex Sans" panose="020B0503050000000000" pitchFamily="34" charset="77"/>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4125966590"/>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 id="2147484350" r:id="rId12"/>
    <p:sldLayoutId id="2147484351" r:id="rId13"/>
    <p:sldLayoutId id="2147484352" r:id="rId14"/>
    <p:sldLayoutId id="2147484353" r:id="rId15"/>
    <p:sldLayoutId id="2147484354" r:id="rId16"/>
    <p:sldLayoutId id="2147484355" r:id="rId17"/>
    <p:sldLayoutId id="2147484356" r:id="rId18"/>
    <p:sldLayoutId id="2147484357" r:id="rId19"/>
    <p:sldLayoutId id="2147484358" r:id="rId20"/>
    <p:sldLayoutId id="2147484359" r:id="rId21"/>
    <p:sldLayoutId id="2147484360" r:id="rId22"/>
    <p:sldLayoutId id="2147484361" r:id="rId23"/>
    <p:sldLayoutId id="2147484362" r:id="rId24"/>
    <p:sldLayoutId id="2147484363" r:id="rId25"/>
    <p:sldLayoutId id="2147484364" r:id="rId26"/>
    <p:sldLayoutId id="2147484365" r:id="rId27"/>
    <p:sldLayoutId id="2147484366" r:id="rId28"/>
    <p:sldLayoutId id="2147484367" r:id="rId29"/>
    <p:sldLayoutId id="2147484368" r:id="rId30"/>
    <p:sldLayoutId id="2147484369" r:id="rId31"/>
    <p:sldLayoutId id="2147484370" r:id="rId32"/>
  </p:sldLayoutIdLst>
  <p:hf hdr="0" dt="0"/>
  <p:txStyles>
    <p:titleStyle>
      <a:lvl1pPr algn="l" rtl="0" eaLnBrk="1" fontAlgn="base" hangingPunct="1">
        <a:lnSpc>
          <a:spcPct val="90000"/>
        </a:lnSpc>
        <a:spcBef>
          <a:spcPct val="0"/>
        </a:spcBef>
        <a:spcAft>
          <a:spcPct val="0"/>
        </a:spcAft>
        <a:defRPr sz="3200" b="0" i="0">
          <a:solidFill>
            <a:schemeClr val="tx1"/>
          </a:solidFill>
          <a:latin typeface="IBM Plex Sans" panose="020B0503050000000000" pitchFamily="34" charset="77"/>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IBM Plex Sans" panose="020B0503050000000000" pitchFamily="34" charset="77"/>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IBM Plex Sans" panose="020B0503050000000000" pitchFamily="34" charset="77"/>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IBM Plex Sans" panose="020B0503050000000000" pitchFamily="34" charset="77"/>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IBM Plex Sans" panose="020B0503050000000000" pitchFamily="34" charset="77"/>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IBM Plex Sans" panose="020B0503050000000000" pitchFamily="34" charset="77"/>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bg1"/>
                </a:solidFill>
              </a:defRPr>
            </a:lvl1pPr>
          </a:lstStyle>
          <a:p>
            <a:r>
              <a:rPr lang="en-US" dirty="0"/>
              <a:t>Watson Media and Weather / Essential U. / Jan. 28, 2019 / © 2018 IBM Corporation</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a:solidFill>
                  <a:schemeClr val="bg1"/>
                </a:solidFill>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373424407"/>
      </p:ext>
    </p:extLst>
  </p:cSld>
  <p:clrMap bg1="dk1" tx1="lt1" bg2="dk2" tx2="lt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 id="2147484384" r:id="rId13"/>
    <p:sldLayoutId id="2147484385" r:id="rId14"/>
    <p:sldLayoutId id="2147484386" r:id="rId15"/>
    <p:sldLayoutId id="2147484387" r:id="rId16"/>
    <p:sldLayoutId id="2147484388" r:id="rId17"/>
    <p:sldLayoutId id="2147484389" r:id="rId18"/>
    <p:sldLayoutId id="2147484390" r:id="rId19"/>
    <p:sldLayoutId id="2147484391" r:id="rId20"/>
    <p:sldLayoutId id="2147484392" r:id="rId21"/>
    <p:sldLayoutId id="2147484393" r:id="rId22"/>
    <p:sldLayoutId id="2147484394" r:id="rId23"/>
    <p:sldLayoutId id="2147484395" r:id="rId24"/>
    <p:sldLayoutId id="2147484396" r:id="rId25"/>
    <p:sldLayoutId id="2147484397" r:id="rId26"/>
    <p:sldLayoutId id="2147484398" r:id="rId27"/>
    <p:sldLayoutId id="2147484399" r:id="rId28"/>
    <p:sldLayoutId id="2147484400" r:id="rId29"/>
    <p:sldLayoutId id="2147484401" r:id="rId30"/>
    <p:sldLayoutId id="2147484402" r:id="rId31"/>
    <p:sldLayoutId id="2147484403" r:id="rId32"/>
    <p:sldLayoutId id="2147484404" r:id="rId33"/>
    <p:sldLayoutId id="2147484405" r:id="rId34"/>
    <p:sldLayoutId id="2147484407" r:id="rId35"/>
    <p:sldLayoutId id="2147484408" r:id="rId36"/>
    <p:sldLayoutId id="2147484409" r:id="rId37"/>
    <p:sldLayoutId id="2147484410" r:id="rId38"/>
    <p:sldLayoutId id="2147484411" r:id="rId39"/>
    <p:sldLayoutId id="2147484412" r:id="rId40"/>
    <p:sldLayoutId id="2147484413" r:id="rId41"/>
  </p:sldLayoutIdLst>
  <p:hf sldNum="0" hdr="0" dt="0"/>
  <p:txStyles>
    <p:titleStyle>
      <a:lvl1pPr algn="l" rtl="0" eaLnBrk="1" fontAlgn="base" hangingPunct="1">
        <a:lnSpc>
          <a:spcPct val="90000"/>
        </a:lnSpc>
        <a:spcBef>
          <a:spcPct val="0"/>
        </a:spcBef>
        <a:spcAft>
          <a:spcPct val="0"/>
        </a:spcAft>
        <a:defRPr sz="32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a:solidFill>
            <a:schemeClr val="bg1"/>
          </a:solidFill>
          <a:latin typeface="IBM Plex Sans" charset="0"/>
          <a:ea typeface="IBM Plex Sans" charset="0"/>
          <a:cs typeface="IBM Plex Sans"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a:solidFill>
            <a:schemeClr val="bg1"/>
          </a:solidFill>
          <a:latin typeface="IBM Plex Sans" charset="0"/>
          <a:ea typeface="IBM Plex Sans" charset="0"/>
          <a:cs typeface="IBM Plex Sans"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charset="0"/>
          <a:ea typeface="IBM Plex Sans" charset="0"/>
          <a:cs typeface="IBM Plex Sans"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aseline="0">
          <a:solidFill>
            <a:schemeClr val="bg1"/>
          </a:solidFill>
          <a:latin typeface="IBM Plex Sans" charset="0"/>
          <a:ea typeface="IBM Plex Sans" charset="0"/>
          <a:cs typeface="IBM Plex Sans"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a:solidFill>
            <a:schemeClr val="bg1"/>
          </a:solidFill>
          <a:latin typeface="IBM Plex Sans" charset="0"/>
          <a:ea typeface="IBM Plex Sans" charset="0"/>
          <a:cs typeface="IBM Plex Sans"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b="0" i="0">
                <a:solidFill>
                  <a:schemeClr val="tx1"/>
                </a:solidFill>
                <a:latin typeface="IBM Plex Sans" panose="020B0503050000000000" pitchFamily="34" charset="77"/>
              </a:defRPr>
            </a:lvl1pPr>
          </a:lstStyle>
          <a:p>
            <a:r>
              <a:rPr lang="en-US" dirty="0"/>
              <a:t>Group Name / DOC ID / Month XX, 2018 / © 2018 IBM Corporation</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tx1"/>
                </a:solidFill>
                <a:latin typeface="IBM Plex Sans" panose="020B0503050000000000" pitchFamily="34" charset="77"/>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140472130"/>
      </p:ext>
    </p:extLst>
  </p:cSld>
  <p:clrMap bg1="dk1" tx1="lt1" bg2="dk2" tx2="lt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426" r:id="rId12"/>
    <p:sldLayoutId id="2147484427" r:id="rId13"/>
    <p:sldLayoutId id="2147484428" r:id="rId14"/>
    <p:sldLayoutId id="2147484429" r:id="rId15"/>
    <p:sldLayoutId id="2147484430" r:id="rId16"/>
    <p:sldLayoutId id="2147484431" r:id="rId17"/>
    <p:sldLayoutId id="2147484432" r:id="rId18"/>
    <p:sldLayoutId id="2147484433" r:id="rId19"/>
    <p:sldLayoutId id="2147484434" r:id="rId20"/>
    <p:sldLayoutId id="2147484435" r:id="rId21"/>
    <p:sldLayoutId id="2147484436" r:id="rId22"/>
    <p:sldLayoutId id="2147484437" r:id="rId23"/>
    <p:sldLayoutId id="2147484438" r:id="rId24"/>
    <p:sldLayoutId id="2147484439" r:id="rId25"/>
    <p:sldLayoutId id="2147484440" r:id="rId26"/>
    <p:sldLayoutId id="2147484441" r:id="rId27"/>
    <p:sldLayoutId id="2147484442" r:id="rId28"/>
    <p:sldLayoutId id="2147484443" r:id="rId29"/>
    <p:sldLayoutId id="2147484444" r:id="rId30"/>
    <p:sldLayoutId id="2147484445" r:id="rId31"/>
    <p:sldLayoutId id="2147484446" r:id="rId32"/>
  </p:sldLayoutIdLst>
  <p:hf hdr="0" dt="0"/>
  <p:txStyles>
    <p:titleStyle>
      <a:lvl1pPr algn="l" rtl="0" eaLnBrk="1" fontAlgn="base" hangingPunct="1">
        <a:lnSpc>
          <a:spcPct val="90000"/>
        </a:lnSpc>
        <a:spcBef>
          <a:spcPct val="0"/>
        </a:spcBef>
        <a:spcAft>
          <a:spcPct val="0"/>
        </a:spcAft>
        <a:defRPr sz="3200" b="0" i="0">
          <a:solidFill>
            <a:schemeClr val="tx1"/>
          </a:solidFill>
          <a:latin typeface="IBM Plex Sans" panose="020B0503050000000000" pitchFamily="34" charset="77"/>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IBM Plex Sans" panose="020B0503050000000000" pitchFamily="34" charset="77"/>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IBM Plex Sans" panose="020B0503050000000000" pitchFamily="34" charset="77"/>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IBM Plex Sans" panose="020B0503050000000000" pitchFamily="34" charset="77"/>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IBM Plex Sans" panose="020B0503050000000000" pitchFamily="34" charset="77"/>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IBM Plex Sans" panose="020B0503050000000000" pitchFamily="34" charset="77"/>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309F2-3770-134C-BC44-459E29928BC4}" type="datetimeFigureOut">
              <a:rPr lang="en-US" smtClean="0"/>
              <a:t>4/11/19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83EA74-F9A0-E84C-AC16-4CA25C0A04F0}" type="slidenum">
              <a:rPr lang="en-US" smtClean="0"/>
              <a:t>‹#›</a:t>
            </a:fld>
            <a:endParaRPr lang="en-US"/>
          </a:p>
        </p:txBody>
      </p:sp>
    </p:spTree>
    <p:extLst>
      <p:ext uri="{BB962C8B-B14F-4D97-AF65-F5344CB8AC3E}">
        <p14:creationId xmlns:p14="http://schemas.microsoft.com/office/powerpoint/2010/main" val="1751018402"/>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59" r:id="rId12"/>
    <p:sldLayoutId id="2147484460" r:id="rId13"/>
    <p:sldLayoutId id="2147484461" r:id="rId14"/>
    <p:sldLayoutId id="2147484462" r:id="rId15"/>
    <p:sldLayoutId id="214748446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b="0" i="0">
                <a:solidFill>
                  <a:schemeClr val="bg1"/>
                </a:solidFill>
                <a:latin typeface="IBM Plex Sans" panose="020B0503050000000000" pitchFamily="34" charset="77"/>
              </a:defRPr>
            </a:lvl1pPr>
          </a:lstStyle>
          <a:p>
            <a:r>
              <a:rPr lang="en-US" dirty="0"/>
              <a:t>Group Name / DOC ID / Month XX, 2018 / © 2018 IBM Corporation</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bg1"/>
                </a:solidFill>
                <a:latin typeface="IBM Plex Sans" panose="020B0503050000000000" pitchFamily="34" charset="77"/>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850798019"/>
      </p:ext>
    </p:extLst>
  </p:cSld>
  <p:clrMap bg1="dk1" tx1="lt1" bg2="dk2" tx2="lt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 id="2147484476" r:id="rId12"/>
    <p:sldLayoutId id="2147484477" r:id="rId13"/>
    <p:sldLayoutId id="2147484478" r:id="rId14"/>
    <p:sldLayoutId id="2147484479" r:id="rId15"/>
    <p:sldLayoutId id="2147484480" r:id="rId16"/>
    <p:sldLayoutId id="2147484481" r:id="rId17"/>
    <p:sldLayoutId id="2147484482" r:id="rId18"/>
    <p:sldLayoutId id="2147484483" r:id="rId19"/>
    <p:sldLayoutId id="2147484484" r:id="rId20"/>
    <p:sldLayoutId id="2147484485" r:id="rId21"/>
    <p:sldLayoutId id="2147484486" r:id="rId22"/>
    <p:sldLayoutId id="2147484487" r:id="rId23"/>
    <p:sldLayoutId id="2147484488" r:id="rId24"/>
    <p:sldLayoutId id="2147484489" r:id="rId25"/>
    <p:sldLayoutId id="2147484490" r:id="rId26"/>
    <p:sldLayoutId id="2147484491" r:id="rId27"/>
    <p:sldLayoutId id="2147484492" r:id="rId28"/>
    <p:sldLayoutId id="2147484493" r:id="rId29"/>
    <p:sldLayoutId id="2147484494" r:id="rId30"/>
    <p:sldLayoutId id="2147484495" r:id="rId31"/>
    <p:sldLayoutId id="2147484496" r:id="rId32"/>
  </p:sldLayoutIdLst>
  <p:hf hdr="0" dt="0"/>
  <p:txStyles>
    <p:titleStyle>
      <a:lvl1pPr algn="l" rtl="0" eaLnBrk="1" fontAlgn="base" hangingPunct="1">
        <a:lnSpc>
          <a:spcPct val="90000"/>
        </a:lnSpc>
        <a:spcBef>
          <a:spcPct val="0"/>
        </a:spcBef>
        <a:spcAft>
          <a:spcPct val="0"/>
        </a:spcAft>
        <a:defRPr sz="3200" b="0" i="0">
          <a:solidFill>
            <a:schemeClr val="bg1"/>
          </a:solidFill>
          <a:latin typeface="IBM Plex Sans" panose="020B0503050000000000" pitchFamily="34" charset="77"/>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IBM Plex Sans" panose="020B0503050000000000" pitchFamily="34" charset="77"/>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IBM Plex Sans" panose="020B0503050000000000" pitchFamily="34" charset="77"/>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IBM Plex Sans" panose="020B0503050000000000" pitchFamily="34" charset="77"/>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IBM Plex Sans" panose="020B0503050000000000" pitchFamily="34" charset="77"/>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IBM Plex Sans" panose="020B0503050000000000" pitchFamily="34" charset="77"/>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angle 5"/>
          <p:cNvSpPr/>
          <p:nvPr/>
        </p:nvSpPr>
        <p:spPr>
          <a:xfrm>
            <a:off x="0" y="-6541"/>
            <a:ext cx="12192003" cy="6864544"/>
          </a:xfrm>
          <a:prstGeom prst="rect">
            <a:avLst/>
          </a:prstGeom>
          <a:gradFill>
            <a:gsLst>
              <a:gs pos="0">
                <a:schemeClr val="accent4"/>
              </a:gs>
              <a:gs pos="50000">
                <a:schemeClr val="accent2"/>
              </a:gs>
              <a:gs pos="100000">
                <a:srgbClr val="5046A0"/>
              </a:gs>
            </a:gsLst>
            <a:lin ang="13500000"/>
          </a:gradFill>
          <a:ln w="12700">
            <a:miter lim="400000"/>
          </a:ln>
        </p:spPr>
        <p:txBody>
          <a:bodyPr lIns="0" tIns="0" rIns="0" bIns="0" anchor="ctr"/>
          <a:lstStyle/>
          <a:p>
            <a:pPr algn="ctr">
              <a:defRPr sz="3200">
                <a:solidFill>
                  <a:srgbClr val="5046A0"/>
                </a:solidFill>
              </a:defRPr>
            </a:pPr>
            <a:endParaRPr sz="1600"/>
          </a:p>
        </p:txBody>
      </p:sp>
      <p:pic>
        <p:nvPicPr>
          <p:cNvPr id="3" name="Picture 49" descr="Picture 49"/>
          <p:cNvPicPr>
            <a:picLocks noChangeAspect="1"/>
          </p:cNvPicPr>
          <p:nvPr/>
        </p:nvPicPr>
        <p:blipFill>
          <a:blip r:embed="rId21">
            <a:alphaModFix amt="50000"/>
            <a:extLst/>
          </a:blip>
          <a:stretch>
            <a:fillRect/>
          </a:stretch>
        </p:blipFill>
        <p:spPr>
          <a:xfrm>
            <a:off x="6789064" y="1828800"/>
            <a:ext cx="5402936" cy="5029200"/>
          </a:xfrm>
          <a:prstGeom prst="rect">
            <a:avLst/>
          </a:prstGeom>
          <a:ln w="12700">
            <a:miter lim="400000"/>
          </a:ln>
        </p:spPr>
      </p:pic>
      <p:grpSp>
        <p:nvGrpSpPr>
          <p:cNvPr id="44" name="Group 51"/>
          <p:cNvGrpSpPr/>
          <p:nvPr/>
        </p:nvGrpSpPr>
        <p:grpSpPr>
          <a:xfrm>
            <a:off x="460109" y="6376730"/>
            <a:ext cx="631788" cy="256036"/>
            <a:chOff x="-2" y="0"/>
            <a:chExt cx="1263573" cy="512069"/>
          </a:xfrm>
        </p:grpSpPr>
        <p:sp>
          <p:nvSpPr>
            <p:cNvPr id="4" name="Freeform 52"/>
            <p:cNvSpPr/>
            <p:nvPr/>
          </p:nvSpPr>
          <p:spPr>
            <a:xfrm>
              <a:off x="785441" y="136497"/>
              <a:ext cx="182255" cy="339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244" y="0"/>
                  </a:lnTo>
                  <a:lnTo>
                    <a:pt x="20561" y="5339"/>
                  </a:lnTo>
                  <a:lnTo>
                    <a:pt x="20832" y="9708"/>
                  </a:lnTo>
                  <a:lnTo>
                    <a:pt x="21058" y="13591"/>
                  </a:lnTo>
                  <a:lnTo>
                    <a:pt x="21374" y="17474"/>
                  </a:lnTo>
                  <a:lnTo>
                    <a:pt x="21600" y="21600"/>
                  </a:lnTo>
                  <a:lnTo>
                    <a:pt x="0" y="21600"/>
                  </a:lnTo>
                  <a:lnTo>
                    <a:pt x="0"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5" name="Freeform 53"/>
            <p:cNvSpPr/>
            <p:nvPr/>
          </p:nvSpPr>
          <p:spPr>
            <a:xfrm>
              <a:off x="1013063" y="136500"/>
              <a:ext cx="182257" cy="33937"/>
            </a:xfrm>
            <a:custGeom>
              <a:avLst/>
              <a:gdLst/>
              <a:ahLst/>
              <a:cxnLst>
                <a:cxn ang="0">
                  <a:pos x="wd2" y="hd2"/>
                </a:cxn>
                <a:cxn ang="5400000">
                  <a:pos x="wd2" y="hd2"/>
                </a:cxn>
                <a:cxn ang="10800000">
                  <a:pos x="wd2" y="hd2"/>
                </a:cxn>
                <a:cxn ang="16200000">
                  <a:pos x="wd2" y="hd2"/>
                </a:cxn>
              </a:cxnLst>
              <a:rect l="0" t="0" r="r" b="b"/>
              <a:pathLst>
                <a:path w="21600" h="21600" extrusionOk="0">
                  <a:moveTo>
                    <a:pt x="1356" y="0"/>
                  </a:moveTo>
                  <a:lnTo>
                    <a:pt x="21600" y="0"/>
                  </a:lnTo>
                  <a:lnTo>
                    <a:pt x="21600" y="21600"/>
                  </a:lnTo>
                  <a:lnTo>
                    <a:pt x="0" y="21600"/>
                  </a:lnTo>
                  <a:lnTo>
                    <a:pt x="1356"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6" name="Freeform 54"/>
            <p:cNvSpPr/>
            <p:nvPr/>
          </p:nvSpPr>
          <p:spPr>
            <a:xfrm>
              <a:off x="888004" y="204748"/>
              <a:ext cx="102569" cy="339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191" y="0"/>
                  </a:lnTo>
                  <a:lnTo>
                    <a:pt x="19432" y="1942"/>
                  </a:lnTo>
                  <a:lnTo>
                    <a:pt x="19673" y="4611"/>
                  </a:lnTo>
                  <a:lnTo>
                    <a:pt x="19994" y="7524"/>
                  </a:lnTo>
                  <a:lnTo>
                    <a:pt x="20396" y="10921"/>
                  </a:lnTo>
                  <a:lnTo>
                    <a:pt x="20717" y="14076"/>
                  </a:lnTo>
                  <a:lnTo>
                    <a:pt x="21038" y="16989"/>
                  </a:lnTo>
                  <a:lnTo>
                    <a:pt x="21359" y="19416"/>
                  </a:lnTo>
                  <a:lnTo>
                    <a:pt x="21520" y="21115"/>
                  </a:lnTo>
                  <a:lnTo>
                    <a:pt x="21600" y="21600"/>
                  </a:lnTo>
                  <a:lnTo>
                    <a:pt x="2409" y="21600"/>
                  </a:lnTo>
                  <a:lnTo>
                    <a:pt x="2168" y="19901"/>
                  </a:lnTo>
                  <a:lnTo>
                    <a:pt x="1847" y="17231"/>
                  </a:lnTo>
                  <a:lnTo>
                    <a:pt x="1526" y="14319"/>
                  </a:lnTo>
                  <a:lnTo>
                    <a:pt x="1204" y="10921"/>
                  </a:lnTo>
                  <a:lnTo>
                    <a:pt x="803" y="7766"/>
                  </a:lnTo>
                  <a:lnTo>
                    <a:pt x="482" y="4854"/>
                  </a:lnTo>
                  <a:lnTo>
                    <a:pt x="241" y="2427"/>
                  </a:lnTo>
                  <a:lnTo>
                    <a:pt x="0" y="728"/>
                  </a:lnTo>
                  <a:lnTo>
                    <a:pt x="0"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7" name="Freeform 55"/>
            <p:cNvSpPr/>
            <p:nvPr/>
          </p:nvSpPr>
          <p:spPr>
            <a:xfrm>
              <a:off x="990567" y="204748"/>
              <a:ext cx="102188" cy="33940"/>
            </a:xfrm>
            <a:custGeom>
              <a:avLst/>
              <a:gdLst/>
              <a:ahLst/>
              <a:cxnLst>
                <a:cxn ang="0">
                  <a:pos x="wd2" y="hd2"/>
                </a:cxn>
                <a:cxn ang="5400000">
                  <a:pos x="wd2" y="hd2"/>
                </a:cxn>
                <a:cxn ang="10800000">
                  <a:pos x="wd2" y="hd2"/>
                </a:cxn>
                <a:cxn ang="16200000">
                  <a:pos x="wd2" y="hd2"/>
                </a:cxn>
              </a:cxnLst>
              <a:rect l="0" t="0" r="r" b="b"/>
              <a:pathLst>
                <a:path w="21600" h="21600" extrusionOk="0">
                  <a:moveTo>
                    <a:pt x="2337" y="0"/>
                  </a:moveTo>
                  <a:lnTo>
                    <a:pt x="21600" y="0"/>
                  </a:lnTo>
                  <a:lnTo>
                    <a:pt x="19182" y="21600"/>
                  </a:lnTo>
                  <a:lnTo>
                    <a:pt x="0" y="21600"/>
                  </a:lnTo>
                  <a:lnTo>
                    <a:pt x="2337"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8" name="Freeform 56"/>
            <p:cNvSpPr/>
            <p:nvPr/>
          </p:nvSpPr>
          <p:spPr>
            <a:xfrm>
              <a:off x="910881" y="273000"/>
              <a:ext cx="159378" cy="343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050" y="21600"/>
                  </a:lnTo>
                  <a:lnTo>
                    <a:pt x="1550" y="21600"/>
                  </a:lnTo>
                  <a:lnTo>
                    <a:pt x="1137" y="16320"/>
                  </a:lnTo>
                  <a:lnTo>
                    <a:pt x="827" y="12000"/>
                  </a:lnTo>
                  <a:lnTo>
                    <a:pt x="310" y="4320"/>
                  </a:lnTo>
                  <a:lnTo>
                    <a:pt x="0"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9" name="Rectangle 57"/>
            <p:cNvSpPr/>
            <p:nvPr/>
          </p:nvSpPr>
          <p:spPr>
            <a:xfrm>
              <a:off x="785438" y="341632"/>
              <a:ext cx="102567" cy="33937"/>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10" name="Rectangle 58"/>
            <p:cNvSpPr/>
            <p:nvPr/>
          </p:nvSpPr>
          <p:spPr>
            <a:xfrm>
              <a:off x="1092751" y="341632"/>
              <a:ext cx="102566" cy="33937"/>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11" name="Rectangle 59"/>
            <p:cNvSpPr/>
            <p:nvPr/>
          </p:nvSpPr>
          <p:spPr>
            <a:xfrm>
              <a:off x="785438" y="273000"/>
              <a:ext cx="102567" cy="34318"/>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12" name="Rectangle 60"/>
            <p:cNvSpPr/>
            <p:nvPr/>
          </p:nvSpPr>
          <p:spPr>
            <a:xfrm>
              <a:off x="1092751" y="273000"/>
              <a:ext cx="102566" cy="34318"/>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13" name="Rectangle 61"/>
            <p:cNvSpPr/>
            <p:nvPr/>
          </p:nvSpPr>
          <p:spPr>
            <a:xfrm>
              <a:off x="785438" y="204748"/>
              <a:ext cx="102567" cy="33937"/>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14" name="Rectangle 62"/>
            <p:cNvSpPr/>
            <p:nvPr/>
          </p:nvSpPr>
          <p:spPr>
            <a:xfrm>
              <a:off x="1092751" y="204748"/>
              <a:ext cx="102566" cy="33937"/>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15" name="Rectangle 63"/>
            <p:cNvSpPr/>
            <p:nvPr/>
          </p:nvSpPr>
          <p:spPr>
            <a:xfrm>
              <a:off x="717190" y="409881"/>
              <a:ext cx="170817" cy="33937"/>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16" name="Rectangle 64"/>
            <p:cNvSpPr/>
            <p:nvPr/>
          </p:nvSpPr>
          <p:spPr>
            <a:xfrm>
              <a:off x="717190" y="478133"/>
              <a:ext cx="170817" cy="33937"/>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17" name="Rectangle 65"/>
            <p:cNvSpPr/>
            <p:nvPr/>
          </p:nvSpPr>
          <p:spPr>
            <a:xfrm>
              <a:off x="341627" y="341632"/>
              <a:ext cx="102569" cy="33937"/>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18" name="Rectangle 66"/>
            <p:cNvSpPr/>
            <p:nvPr/>
          </p:nvSpPr>
          <p:spPr>
            <a:xfrm>
              <a:off x="341627" y="136500"/>
              <a:ext cx="102566" cy="33937"/>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19" name="Rectangle 67"/>
            <p:cNvSpPr/>
            <p:nvPr/>
          </p:nvSpPr>
          <p:spPr>
            <a:xfrm>
              <a:off x="68248" y="341632"/>
              <a:ext cx="102566" cy="33937"/>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20" name="Rectangle 68"/>
            <p:cNvSpPr/>
            <p:nvPr/>
          </p:nvSpPr>
          <p:spPr>
            <a:xfrm>
              <a:off x="68248" y="273000"/>
              <a:ext cx="102566" cy="34318"/>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21" name="Rectangle 69"/>
            <p:cNvSpPr/>
            <p:nvPr/>
          </p:nvSpPr>
          <p:spPr>
            <a:xfrm>
              <a:off x="68248" y="204748"/>
              <a:ext cx="102566" cy="33937"/>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22" name="Rectangle 70"/>
            <p:cNvSpPr/>
            <p:nvPr/>
          </p:nvSpPr>
          <p:spPr>
            <a:xfrm>
              <a:off x="68248" y="136500"/>
              <a:ext cx="102566" cy="33937"/>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23" name="Rectangle 71"/>
            <p:cNvSpPr/>
            <p:nvPr/>
          </p:nvSpPr>
          <p:spPr>
            <a:xfrm>
              <a:off x="-3" y="409881"/>
              <a:ext cx="239065" cy="33937"/>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24" name="Rectangle 72"/>
            <p:cNvSpPr/>
            <p:nvPr/>
          </p:nvSpPr>
          <p:spPr>
            <a:xfrm>
              <a:off x="-3" y="478133"/>
              <a:ext cx="239065" cy="33937"/>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25" name="Rectangle 73"/>
            <p:cNvSpPr/>
            <p:nvPr/>
          </p:nvSpPr>
          <p:spPr>
            <a:xfrm>
              <a:off x="-3" y="-1"/>
              <a:ext cx="239065" cy="34319"/>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26" name="Rectangle 74"/>
            <p:cNvSpPr/>
            <p:nvPr/>
          </p:nvSpPr>
          <p:spPr>
            <a:xfrm>
              <a:off x="-3" y="68248"/>
              <a:ext cx="239065" cy="33937"/>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27" name="Freeform 75"/>
            <p:cNvSpPr/>
            <p:nvPr/>
          </p:nvSpPr>
          <p:spPr>
            <a:xfrm>
              <a:off x="717190" y="-1"/>
              <a:ext cx="205132" cy="3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396" y="0"/>
                  </a:lnTo>
                  <a:lnTo>
                    <a:pt x="20636" y="4080"/>
                  </a:lnTo>
                  <a:lnTo>
                    <a:pt x="21038" y="11760"/>
                  </a:lnTo>
                  <a:lnTo>
                    <a:pt x="21279" y="16320"/>
                  </a:lnTo>
                  <a:lnTo>
                    <a:pt x="21600" y="21600"/>
                  </a:lnTo>
                  <a:lnTo>
                    <a:pt x="0" y="21600"/>
                  </a:lnTo>
                  <a:lnTo>
                    <a:pt x="0"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28" name="Freeform 76"/>
            <p:cNvSpPr/>
            <p:nvPr/>
          </p:nvSpPr>
          <p:spPr>
            <a:xfrm>
              <a:off x="717190" y="68248"/>
              <a:ext cx="227629" cy="339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515" y="0"/>
                  </a:lnTo>
                  <a:lnTo>
                    <a:pt x="20732" y="4126"/>
                  </a:lnTo>
                  <a:lnTo>
                    <a:pt x="20876" y="7038"/>
                  </a:lnTo>
                  <a:lnTo>
                    <a:pt x="21021" y="9708"/>
                  </a:lnTo>
                  <a:lnTo>
                    <a:pt x="21238" y="14562"/>
                  </a:lnTo>
                  <a:lnTo>
                    <a:pt x="21419" y="17717"/>
                  </a:lnTo>
                  <a:lnTo>
                    <a:pt x="21600" y="21600"/>
                  </a:lnTo>
                  <a:lnTo>
                    <a:pt x="0" y="21600"/>
                  </a:lnTo>
                  <a:lnTo>
                    <a:pt x="0"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29" name="Freeform 77"/>
            <p:cNvSpPr/>
            <p:nvPr/>
          </p:nvSpPr>
          <p:spPr>
            <a:xfrm>
              <a:off x="1058818" y="-1"/>
              <a:ext cx="204753" cy="34319"/>
            </a:xfrm>
            <a:custGeom>
              <a:avLst/>
              <a:gdLst/>
              <a:ahLst/>
              <a:cxnLst>
                <a:cxn ang="0">
                  <a:pos x="wd2" y="hd2"/>
                </a:cxn>
                <a:cxn ang="5400000">
                  <a:pos x="wd2" y="hd2"/>
                </a:cxn>
                <a:cxn ang="10800000">
                  <a:pos x="wd2" y="hd2"/>
                </a:cxn>
                <a:cxn ang="16200000">
                  <a:pos x="wd2" y="hd2"/>
                </a:cxn>
              </a:cxnLst>
              <a:rect l="0" t="0" r="r" b="b"/>
              <a:pathLst>
                <a:path w="21600" h="21600" extrusionOk="0">
                  <a:moveTo>
                    <a:pt x="1207" y="0"/>
                  </a:moveTo>
                  <a:lnTo>
                    <a:pt x="21600" y="0"/>
                  </a:lnTo>
                  <a:lnTo>
                    <a:pt x="21600" y="21600"/>
                  </a:lnTo>
                  <a:lnTo>
                    <a:pt x="0" y="21600"/>
                  </a:lnTo>
                  <a:lnTo>
                    <a:pt x="1207"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30" name="Freeform 78"/>
            <p:cNvSpPr/>
            <p:nvPr/>
          </p:nvSpPr>
          <p:spPr>
            <a:xfrm>
              <a:off x="1036322" y="68248"/>
              <a:ext cx="227246" cy="33940"/>
            </a:xfrm>
            <a:custGeom>
              <a:avLst/>
              <a:gdLst/>
              <a:ahLst/>
              <a:cxnLst>
                <a:cxn ang="0">
                  <a:pos x="wd2" y="hd2"/>
                </a:cxn>
                <a:cxn ang="5400000">
                  <a:pos x="wd2" y="hd2"/>
                </a:cxn>
                <a:cxn ang="10800000">
                  <a:pos x="wd2" y="hd2"/>
                </a:cxn>
                <a:cxn ang="16200000">
                  <a:pos x="wd2" y="hd2"/>
                </a:cxn>
              </a:cxnLst>
              <a:rect l="0" t="0" r="r" b="b"/>
              <a:pathLst>
                <a:path w="21600" h="21600" extrusionOk="0">
                  <a:moveTo>
                    <a:pt x="1051" y="0"/>
                  </a:moveTo>
                  <a:lnTo>
                    <a:pt x="21600" y="0"/>
                  </a:lnTo>
                  <a:lnTo>
                    <a:pt x="21600" y="21600"/>
                  </a:lnTo>
                  <a:lnTo>
                    <a:pt x="0" y="21600"/>
                  </a:lnTo>
                  <a:lnTo>
                    <a:pt x="1051"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31" name="Rectangle 79"/>
            <p:cNvSpPr/>
            <p:nvPr/>
          </p:nvSpPr>
          <p:spPr>
            <a:xfrm>
              <a:off x="1092751" y="409881"/>
              <a:ext cx="170817" cy="33937"/>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32" name="Rectangle 80"/>
            <p:cNvSpPr/>
            <p:nvPr/>
          </p:nvSpPr>
          <p:spPr>
            <a:xfrm>
              <a:off x="1092751" y="478133"/>
              <a:ext cx="170817" cy="33937"/>
            </a:xfrm>
            <a:prstGeom prst="rect">
              <a:avLst/>
            </a:pr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33" name="Freeform 81"/>
            <p:cNvSpPr/>
            <p:nvPr/>
          </p:nvSpPr>
          <p:spPr>
            <a:xfrm>
              <a:off x="973444" y="478133"/>
              <a:ext cx="33871" cy="339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983" y="21600"/>
                  </a:lnTo>
                  <a:lnTo>
                    <a:pt x="9885" y="19416"/>
                  </a:lnTo>
                  <a:lnTo>
                    <a:pt x="8420" y="16989"/>
                  </a:lnTo>
                  <a:lnTo>
                    <a:pt x="6956" y="14076"/>
                  </a:lnTo>
                  <a:lnTo>
                    <a:pt x="5492" y="10679"/>
                  </a:lnTo>
                  <a:lnTo>
                    <a:pt x="3661" y="7524"/>
                  </a:lnTo>
                  <a:lnTo>
                    <a:pt x="2197" y="4369"/>
                  </a:lnTo>
                  <a:lnTo>
                    <a:pt x="1098" y="1942"/>
                  </a:lnTo>
                  <a:lnTo>
                    <a:pt x="0"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34" name="Freeform 82"/>
            <p:cNvSpPr/>
            <p:nvPr/>
          </p:nvSpPr>
          <p:spPr>
            <a:xfrm>
              <a:off x="956252" y="409881"/>
              <a:ext cx="68255" cy="339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7980" y="21600"/>
                  </a:lnTo>
                  <a:lnTo>
                    <a:pt x="3620" y="21600"/>
                  </a:lnTo>
                  <a:lnTo>
                    <a:pt x="3017" y="17474"/>
                  </a:lnTo>
                  <a:lnTo>
                    <a:pt x="2172" y="13591"/>
                  </a:lnTo>
                  <a:lnTo>
                    <a:pt x="1569" y="9465"/>
                  </a:lnTo>
                  <a:lnTo>
                    <a:pt x="0"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35" name="Freeform 83"/>
            <p:cNvSpPr/>
            <p:nvPr/>
          </p:nvSpPr>
          <p:spPr>
            <a:xfrm>
              <a:off x="933375" y="341632"/>
              <a:ext cx="114009" cy="33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9505" y="21600"/>
                  </a:lnTo>
                  <a:lnTo>
                    <a:pt x="2167" y="21600"/>
                  </a:lnTo>
                  <a:lnTo>
                    <a:pt x="1806" y="17474"/>
                  </a:lnTo>
                  <a:lnTo>
                    <a:pt x="1445" y="14319"/>
                  </a:lnTo>
                  <a:lnTo>
                    <a:pt x="1011" y="9465"/>
                  </a:lnTo>
                  <a:lnTo>
                    <a:pt x="722" y="7038"/>
                  </a:lnTo>
                  <a:lnTo>
                    <a:pt x="433" y="3883"/>
                  </a:lnTo>
                  <a:lnTo>
                    <a:pt x="0"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36" name="Freeform 84"/>
            <p:cNvSpPr/>
            <p:nvPr/>
          </p:nvSpPr>
          <p:spPr>
            <a:xfrm>
              <a:off x="341627" y="273000"/>
              <a:ext cx="322948" cy="343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738" y="0"/>
                  </a:lnTo>
                  <a:lnTo>
                    <a:pt x="20452" y="6480"/>
                  </a:lnTo>
                  <a:lnTo>
                    <a:pt x="21064" y="13680"/>
                  </a:lnTo>
                  <a:lnTo>
                    <a:pt x="21600" y="21600"/>
                  </a:lnTo>
                  <a:lnTo>
                    <a:pt x="0" y="21600"/>
                  </a:lnTo>
                  <a:lnTo>
                    <a:pt x="0"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37" name="Freeform 85"/>
            <p:cNvSpPr/>
            <p:nvPr/>
          </p:nvSpPr>
          <p:spPr>
            <a:xfrm>
              <a:off x="546374" y="341632"/>
              <a:ext cx="136503" cy="33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0"/>
                  </a:lnTo>
                  <a:lnTo>
                    <a:pt x="21419" y="10436"/>
                  </a:lnTo>
                  <a:lnTo>
                    <a:pt x="21600" y="21600"/>
                  </a:lnTo>
                  <a:lnTo>
                    <a:pt x="0" y="21600"/>
                  </a:lnTo>
                  <a:lnTo>
                    <a:pt x="0"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38" name="Freeform 86"/>
            <p:cNvSpPr/>
            <p:nvPr/>
          </p:nvSpPr>
          <p:spPr>
            <a:xfrm>
              <a:off x="272995" y="409881"/>
              <a:ext cx="405690" cy="339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397" y="7524"/>
                  </a:lnTo>
                  <a:lnTo>
                    <a:pt x="21153" y="14562"/>
                  </a:lnTo>
                  <a:lnTo>
                    <a:pt x="20849" y="21600"/>
                  </a:lnTo>
                  <a:lnTo>
                    <a:pt x="0" y="21600"/>
                  </a:lnTo>
                  <a:lnTo>
                    <a:pt x="0"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39" name="Freeform 87"/>
            <p:cNvSpPr/>
            <p:nvPr/>
          </p:nvSpPr>
          <p:spPr>
            <a:xfrm>
              <a:off x="272995" y="478133"/>
              <a:ext cx="364130" cy="339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831" y="6310"/>
                  </a:lnTo>
                  <a:lnTo>
                    <a:pt x="20017" y="11649"/>
                  </a:lnTo>
                  <a:lnTo>
                    <a:pt x="19135" y="15775"/>
                  </a:lnTo>
                  <a:lnTo>
                    <a:pt x="18207" y="18930"/>
                  </a:lnTo>
                  <a:lnTo>
                    <a:pt x="17212" y="20872"/>
                  </a:lnTo>
                  <a:lnTo>
                    <a:pt x="16217" y="21600"/>
                  </a:lnTo>
                  <a:lnTo>
                    <a:pt x="0" y="21600"/>
                  </a:lnTo>
                  <a:lnTo>
                    <a:pt x="0"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40" name="Freeform 88"/>
            <p:cNvSpPr/>
            <p:nvPr/>
          </p:nvSpPr>
          <p:spPr>
            <a:xfrm>
              <a:off x="341627" y="204748"/>
              <a:ext cx="322948" cy="339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064" y="8009"/>
                  </a:lnTo>
                  <a:lnTo>
                    <a:pt x="20452" y="15047"/>
                  </a:lnTo>
                  <a:lnTo>
                    <a:pt x="19764" y="21600"/>
                  </a:lnTo>
                  <a:lnTo>
                    <a:pt x="0" y="21600"/>
                  </a:lnTo>
                  <a:lnTo>
                    <a:pt x="0"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41" name="Freeform 89"/>
            <p:cNvSpPr/>
            <p:nvPr/>
          </p:nvSpPr>
          <p:spPr>
            <a:xfrm>
              <a:off x="546374" y="136500"/>
              <a:ext cx="136503" cy="339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419" y="11164"/>
                  </a:lnTo>
                  <a:lnTo>
                    <a:pt x="20936" y="21600"/>
                  </a:lnTo>
                  <a:lnTo>
                    <a:pt x="0" y="21600"/>
                  </a:lnTo>
                  <a:lnTo>
                    <a:pt x="0"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42" name="Freeform 90"/>
            <p:cNvSpPr/>
            <p:nvPr/>
          </p:nvSpPr>
          <p:spPr>
            <a:xfrm>
              <a:off x="272995" y="-1"/>
              <a:ext cx="364130" cy="3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217" y="0"/>
                  </a:lnTo>
                  <a:lnTo>
                    <a:pt x="17212" y="720"/>
                  </a:lnTo>
                  <a:lnTo>
                    <a:pt x="18207" y="2640"/>
                  </a:lnTo>
                  <a:lnTo>
                    <a:pt x="19135" y="5760"/>
                  </a:lnTo>
                  <a:lnTo>
                    <a:pt x="20017" y="9840"/>
                  </a:lnTo>
                  <a:lnTo>
                    <a:pt x="20831" y="15120"/>
                  </a:lnTo>
                  <a:lnTo>
                    <a:pt x="21600" y="21600"/>
                  </a:lnTo>
                  <a:lnTo>
                    <a:pt x="0" y="21600"/>
                  </a:lnTo>
                  <a:lnTo>
                    <a:pt x="0"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sp>
          <p:nvSpPr>
            <p:cNvPr id="43" name="Freeform 91"/>
            <p:cNvSpPr/>
            <p:nvPr/>
          </p:nvSpPr>
          <p:spPr>
            <a:xfrm>
              <a:off x="272995" y="68248"/>
              <a:ext cx="405690" cy="339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49" y="0"/>
                  </a:lnTo>
                  <a:lnTo>
                    <a:pt x="21153" y="6796"/>
                  </a:lnTo>
                  <a:lnTo>
                    <a:pt x="21397" y="14076"/>
                  </a:lnTo>
                  <a:lnTo>
                    <a:pt x="21600" y="21600"/>
                  </a:lnTo>
                  <a:lnTo>
                    <a:pt x="0" y="21600"/>
                  </a:lnTo>
                  <a:lnTo>
                    <a:pt x="0" y="0"/>
                  </a:lnTo>
                  <a:close/>
                </a:path>
              </a:pathLst>
            </a:custGeom>
            <a:solidFill>
              <a:srgbClr val="FFFFFF"/>
            </a:solidFill>
            <a:ln w="12700" cap="flat">
              <a:noFill/>
              <a:miter lim="400000"/>
            </a:ln>
            <a:effectLst/>
          </p:spPr>
          <p:txBody>
            <a:bodyPr wrap="square" lIns="0" tIns="0" rIns="0" bIns="0" numCol="1" anchor="t">
              <a:noAutofit/>
            </a:bodyPr>
            <a:lstStyle/>
            <a:p>
              <a:pPr>
                <a:defRPr sz="4800"/>
              </a:pPr>
              <a:endParaRPr sz="2400"/>
            </a:p>
          </p:txBody>
        </p:sp>
      </p:grpSp>
      <p:pic>
        <p:nvPicPr>
          <p:cNvPr id="45" name="Content Placeholder 6" descr="Content Placeholder 6"/>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60109" y="343004"/>
            <a:ext cx="2821744" cy="141091"/>
          </a:xfrm>
          <a:prstGeom prst="rect">
            <a:avLst/>
          </a:prstGeom>
          <a:ln w="12700">
            <a:miter lim="400000"/>
          </a:ln>
        </p:spPr>
      </p:pic>
      <p:sp>
        <p:nvSpPr>
          <p:cNvPr id="46" name="Title Text"/>
          <p:cNvSpPr txBox="1">
            <a:spLocks noGrp="1"/>
          </p:cNvSpPr>
          <p:nvPr>
            <p:ph type="title"/>
          </p:nvPr>
        </p:nvSpPr>
        <p:spPr>
          <a:xfrm>
            <a:off x="609600" y="274637"/>
            <a:ext cx="10972800" cy="1325563"/>
          </a:xfrm>
          <a:prstGeom prst="rect">
            <a:avLst/>
          </a:prstGeom>
          <a:ln w="25400">
            <a:miter lim="400000"/>
          </a:ln>
          <a:extLst>
            <a:ext uri="{C572A759-6A51-4108-AA02-DFA0A04FC94B}">
              <ma14:wrappingTextBoxFlag xmlns="" xmlns:ma14="http://schemas.microsoft.com/office/mac/drawingml/2011/main" val="1"/>
            </a:ext>
          </a:extLst>
        </p:spPr>
        <p:txBody>
          <a:bodyPr lIns="121919" tIns="121919" rIns="121919" bIns="121919">
            <a:normAutofit/>
          </a:bodyPr>
          <a:lstStyle/>
          <a:p>
            <a:r>
              <a:t>Title Text</a:t>
            </a:r>
          </a:p>
        </p:txBody>
      </p:sp>
      <p:sp>
        <p:nvSpPr>
          <p:cNvPr id="47" name="Body Level One…"/>
          <p:cNvSpPr txBox="1">
            <a:spLocks noGrp="1"/>
          </p:cNvSpPr>
          <p:nvPr>
            <p:ph type="body" idx="1"/>
          </p:nvPr>
        </p:nvSpPr>
        <p:spPr>
          <a:xfrm>
            <a:off x="609600" y="1600200"/>
            <a:ext cx="10972800" cy="5257800"/>
          </a:xfrm>
          <a:prstGeom prst="rect">
            <a:avLst/>
          </a:prstGeom>
          <a:ln w="25400">
            <a:miter lim="400000"/>
          </a:ln>
          <a:extLst>
            <a:ext uri="{C572A759-6A51-4108-AA02-DFA0A04FC94B}">
              <ma14:wrappingTextBoxFlag xmlns="" xmlns:ma14="http://schemas.microsoft.com/office/mac/drawingml/2011/main" val="1"/>
            </a:ext>
          </a:extLst>
        </p:spPr>
        <p:txBody>
          <a:bodyPr lIns="121919" tIns="121919" rIns="121919" bIns="121919"/>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8737600" y="6079353"/>
            <a:ext cx="282128" cy="276999"/>
          </a:xfrm>
          <a:prstGeom prst="rect">
            <a:avLst/>
          </a:prstGeom>
          <a:ln w="12700">
            <a:miter lim="400000"/>
          </a:ln>
        </p:spPr>
        <p:txBody>
          <a:bodyPr wrap="none" lIns="0" tIns="0" rIns="0" bIns="0" anchor="b">
            <a:spAutoFit/>
          </a:bodyPr>
          <a:lstStyle>
            <a:lvl1pPr>
              <a:defRPr>
                <a:solidFill>
                  <a:srgbClr val="696969"/>
                </a:solidFill>
              </a:defRPr>
            </a:lvl1pPr>
          </a:lstStyle>
          <a:p>
            <a:fld id="{86CB4B4D-7CA3-9044-876B-883B54F8677D}" type="slidenum">
              <a:rPr/>
              <a:t>‹#›</a:t>
            </a:fld>
            <a:endParaRPr/>
          </a:p>
        </p:txBody>
      </p:sp>
    </p:spTree>
    <p:extLst>
      <p:ext uri="{BB962C8B-B14F-4D97-AF65-F5344CB8AC3E}">
        <p14:creationId xmlns:p14="http://schemas.microsoft.com/office/powerpoint/2010/main" val="2254346461"/>
      </p:ext>
    </p:extLst>
  </p:cSld>
  <p:clrMap bg1="dk1" tx1="lt1" bg2="dk2" tx2="lt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 id="2147484577" r:id="rId12"/>
    <p:sldLayoutId id="2147484578" r:id="rId13"/>
    <p:sldLayoutId id="2147484579" r:id="rId14"/>
    <p:sldLayoutId id="2147484580" r:id="rId15"/>
    <p:sldLayoutId id="2147484581" r:id="rId16"/>
    <p:sldLayoutId id="2147484582" r:id="rId17"/>
    <p:sldLayoutId id="2147484583" r:id="rId18"/>
    <p:sldLayoutId id="2147484584" r:id="rId19"/>
  </p:sldLayoutIdLst>
  <p:transition spd="med"/>
  <p:txStyles>
    <p:titleStyle>
      <a:lvl1pPr marL="0" marR="0" indent="0" algn="l" defTabSz="609585" rtl="0" latinLnBrk="0">
        <a:lnSpc>
          <a:spcPct val="90000"/>
        </a:lnSpc>
        <a:spcBef>
          <a:spcPts val="0"/>
        </a:spcBef>
        <a:spcAft>
          <a:spcPts val="0"/>
        </a:spcAft>
        <a:buClrTx/>
        <a:buSzTx/>
        <a:buFontTx/>
        <a:buNone/>
        <a:tabLst/>
        <a:defRPr sz="1600" b="0" i="0" u="none" strike="noStrike" cap="none" spc="0" baseline="0">
          <a:ln>
            <a:noFill/>
          </a:ln>
          <a:solidFill>
            <a:srgbClr val="696969"/>
          </a:solidFill>
          <a:uFillTx/>
          <a:latin typeface="+mn-lt"/>
          <a:ea typeface="+mn-ea"/>
          <a:cs typeface="+mn-cs"/>
          <a:sym typeface="Arial"/>
        </a:defRPr>
      </a:lvl1pPr>
      <a:lvl2pPr marL="0" marR="0" indent="0" algn="l" defTabSz="609585" rtl="0" latinLnBrk="0">
        <a:lnSpc>
          <a:spcPct val="90000"/>
        </a:lnSpc>
        <a:spcBef>
          <a:spcPts val="0"/>
        </a:spcBef>
        <a:spcAft>
          <a:spcPts val="0"/>
        </a:spcAft>
        <a:buClrTx/>
        <a:buSzTx/>
        <a:buFontTx/>
        <a:buNone/>
        <a:tabLst/>
        <a:defRPr sz="1600" b="0" i="0" u="none" strike="noStrike" cap="none" spc="0" baseline="0">
          <a:ln>
            <a:noFill/>
          </a:ln>
          <a:solidFill>
            <a:srgbClr val="696969"/>
          </a:solidFill>
          <a:uFillTx/>
          <a:latin typeface="+mn-lt"/>
          <a:ea typeface="+mn-ea"/>
          <a:cs typeface="+mn-cs"/>
          <a:sym typeface="Arial"/>
        </a:defRPr>
      </a:lvl2pPr>
      <a:lvl3pPr marL="0" marR="0" indent="0" algn="l" defTabSz="609585" rtl="0" latinLnBrk="0">
        <a:lnSpc>
          <a:spcPct val="90000"/>
        </a:lnSpc>
        <a:spcBef>
          <a:spcPts val="0"/>
        </a:spcBef>
        <a:spcAft>
          <a:spcPts val="0"/>
        </a:spcAft>
        <a:buClrTx/>
        <a:buSzTx/>
        <a:buFontTx/>
        <a:buNone/>
        <a:tabLst/>
        <a:defRPr sz="1600" b="0" i="0" u="none" strike="noStrike" cap="none" spc="0" baseline="0">
          <a:ln>
            <a:noFill/>
          </a:ln>
          <a:solidFill>
            <a:srgbClr val="696969"/>
          </a:solidFill>
          <a:uFillTx/>
          <a:latin typeface="+mn-lt"/>
          <a:ea typeface="+mn-ea"/>
          <a:cs typeface="+mn-cs"/>
          <a:sym typeface="Arial"/>
        </a:defRPr>
      </a:lvl3pPr>
      <a:lvl4pPr marL="0" marR="0" indent="0" algn="l" defTabSz="609585" rtl="0" latinLnBrk="0">
        <a:lnSpc>
          <a:spcPct val="90000"/>
        </a:lnSpc>
        <a:spcBef>
          <a:spcPts val="0"/>
        </a:spcBef>
        <a:spcAft>
          <a:spcPts val="0"/>
        </a:spcAft>
        <a:buClrTx/>
        <a:buSzTx/>
        <a:buFontTx/>
        <a:buNone/>
        <a:tabLst/>
        <a:defRPr sz="1600" b="0" i="0" u="none" strike="noStrike" cap="none" spc="0" baseline="0">
          <a:ln>
            <a:noFill/>
          </a:ln>
          <a:solidFill>
            <a:srgbClr val="696969"/>
          </a:solidFill>
          <a:uFillTx/>
          <a:latin typeface="+mn-lt"/>
          <a:ea typeface="+mn-ea"/>
          <a:cs typeface="+mn-cs"/>
          <a:sym typeface="Arial"/>
        </a:defRPr>
      </a:lvl4pPr>
      <a:lvl5pPr marL="0" marR="0" indent="0" algn="l" defTabSz="609585" rtl="0" latinLnBrk="0">
        <a:lnSpc>
          <a:spcPct val="90000"/>
        </a:lnSpc>
        <a:spcBef>
          <a:spcPts val="0"/>
        </a:spcBef>
        <a:spcAft>
          <a:spcPts val="0"/>
        </a:spcAft>
        <a:buClrTx/>
        <a:buSzTx/>
        <a:buFontTx/>
        <a:buNone/>
        <a:tabLst/>
        <a:defRPr sz="1600" b="0" i="0" u="none" strike="noStrike" cap="none" spc="0" baseline="0">
          <a:ln>
            <a:noFill/>
          </a:ln>
          <a:solidFill>
            <a:srgbClr val="696969"/>
          </a:solidFill>
          <a:uFillTx/>
          <a:latin typeface="+mn-lt"/>
          <a:ea typeface="+mn-ea"/>
          <a:cs typeface="+mn-cs"/>
          <a:sym typeface="Arial"/>
        </a:defRPr>
      </a:lvl5pPr>
      <a:lvl6pPr marL="0" marR="0" indent="0" algn="l" defTabSz="609585" rtl="0" latinLnBrk="0">
        <a:lnSpc>
          <a:spcPct val="90000"/>
        </a:lnSpc>
        <a:spcBef>
          <a:spcPts val="0"/>
        </a:spcBef>
        <a:spcAft>
          <a:spcPts val="0"/>
        </a:spcAft>
        <a:buClrTx/>
        <a:buSzTx/>
        <a:buFontTx/>
        <a:buNone/>
        <a:tabLst/>
        <a:defRPr sz="1600" b="0" i="0" u="none" strike="noStrike" cap="none" spc="0" baseline="0">
          <a:ln>
            <a:noFill/>
          </a:ln>
          <a:solidFill>
            <a:srgbClr val="696969"/>
          </a:solidFill>
          <a:uFillTx/>
          <a:latin typeface="+mn-lt"/>
          <a:ea typeface="+mn-ea"/>
          <a:cs typeface="+mn-cs"/>
          <a:sym typeface="Arial"/>
        </a:defRPr>
      </a:lvl6pPr>
      <a:lvl7pPr marL="0" marR="0" indent="0" algn="l" defTabSz="609585" rtl="0" latinLnBrk="0">
        <a:lnSpc>
          <a:spcPct val="90000"/>
        </a:lnSpc>
        <a:spcBef>
          <a:spcPts val="0"/>
        </a:spcBef>
        <a:spcAft>
          <a:spcPts val="0"/>
        </a:spcAft>
        <a:buClrTx/>
        <a:buSzTx/>
        <a:buFontTx/>
        <a:buNone/>
        <a:tabLst/>
        <a:defRPr sz="1600" b="0" i="0" u="none" strike="noStrike" cap="none" spc="0" baseline="0">
          <a:ln>
            <a:noFill/>
          </a:ln>
          <a:solidFill>
            <a:srgbClr val="696969"/>
          </a:solidFill>
          <a:uFillTx/>
          <a:latin typeface="+mn-lt"/>
          <a:ea typeface="+mn-ea"/>
          <a:cs typeface="+mn-cs"/>
          <a:sym typeface="Arial"/>
        </a:defRPr>
      </a:lvl7pPr>
      <a:lvl8pPr marL="0" marR="0" indent="0" algn="l" defTabSz="609585" rtl="0" latinLnBrk="0">
        <a:lnSpc>
          <a:spcPct val="90000"/>
        </a:lnSpc>
        <a:spcBef>
          <a:spcPts val="0"/>
        </a:spcBef>
        <a:spcAft>
          <a:spcPts val="0"/>
        </a:spcAft>
        <a:buClrTx/>
        <a:buSzTx/>
        <a:buFontTx/>
        <a:buNone/>
        <a:tabLst/>
        <a:defRPr sz="1600" b="0" i="0" u="none" strike="noStrike" cap="none" spc="0" baseline="0">
          <a:ln>
            <a:noFill/>
          </a:ln>
          <a:solidFill>
            <a:srgbClr val="696969"/>
          </a:solidFill>
          <a:uFillTx/>
          <a:latin typeface="+mn-lt"/>
          <a:ea typeface="+mn-ea"/>
          <a:cs typeface="+mn-cs"/>
          <a:sym typeface="Arial"/>
        </a:defRPr>
      </a:lvl8pPr>
      <a:lvl9pPr marL="0" marR="0" indent="0" algn="l" defTabSz="609585" rtl="0" latinLnBrk="0">
        <a:lnSpc>
          <a:spcPct val="90000"/>
        </a:lnSpc>
        <a:spcBef>
          <a:spcPts val="0"/>
        </a:spcBef>
        <a:spcAft>
          <a:spcPts val="0"/>
        </a:spcAft>
        <a:buClrTx/>
        <a:buSzTx/>
        <a:buFontTx/>
        <a:buNone/>
        <a:tabLst/>
        <a:defRPr sz="1600" b="0" i="0" u="none" strike="noStrike" cap="none" spc="0" baseline="0">
          <a:ln>
            <a:noFill/>
          </a:ln>
          <a:solidFill>
            <a:srgbClr val="696969"/>
          </a:solidFill>
          <a:uFillTx/>
          <a:latin typeface="+mn-lt"/>
          <a:ea typeface="+mn-ea"/>
          <a:cs typeface="+mn-cs"/>
          <a:sym typeface="Arial"/>
        </a:defRPr>
      </a:lvl9pPr>
    </p:titleStyle>
    <p:bodyStyle>
      <a:lvl1pPr marL="0" marR="0" indent="0" algn="l" defTabSz="609585" rtl="0" latinLnBrk="0">
        <a:lnSpc>
          <a:spcPct val="100000"/>
        </a:lnSpc>
        <a:spcBef>
          <a:spcPts val="2000"/>
        </a:spcBef>
        <a:spcAft>
          <a:spcPts val="0"/>
        </a:spcAft>
        <a:buClrTx/>
        <a:buSzTx/>
        <a:buFontTx/>
        <a:buNone/>
        <a:tabLst/>
        <a:defRPr sz="2400" b="0" i="0" u="none" strike="noStrike" cap="none" spc="0" baseline="0">
          <a:ln>
            <a:noFill/>
          </a:ln>
          <a:solidFill>
            <a:srgbClr val="696969"/>
          </a:solidFill>
          <a:uFillTx/>
          <a:latin typeface="+mn-lt"/>
          <a:ea typeface="+mn-ea"/>
          <a:cs typeface="+mn-cs"/>
          <a:sym typeface="Arial"/>
        </a:defRPr>
      </a:lvl1pPr>
      <a:lvl2pPr marL="230710" marR="0" indent="-230710" algn="l" defTabSz="609585" rtl="0" latinLnBrk="0">
        <a:lnSpc>
          <a:spcPct val="100000"/>
        </a:lnSpc>
        <a:spcBef>
          <a:spcPts val="2000"/>
        </a:spcBef>
        <a:spcAft>
          <a:spcPts val="0"/>
        </a:spcAft>
        <a:buClrTx/>
        <a:buSzPct val="100000"/>
        <a:buFontTx/>
        <a:buChar char="–"/>
        <a:tabLst/>
        <a:defRPr sz="2400" b="0" i="0" u="none" strike="noStrike" cap="none" spc="0" baseline="0">
          <a:ln>
            <a:noFill/>
          </a:ln>
          <a:solidFill>
            <a:srgbClr val="696969"/>
          </a:solidFill>
          <a:uFillTx/>
          <a:latin typeface="+mn-lt"/>
          <a:ea typeface="+mn-ea"/>
          <a:cs typeface="+mn-cs"/>
          <a:sym typeface="Arial"/>
        </a:defRPr>
      </a:lvl2pPr>
      <a:lvl3pPr marL="342626" marR="0" indent="-230710" algn="l" defTabSz="609585" rtl="0" latinLnBrk="0">
        <a:lnSpc>
          <a:spcPct val="100000"/>
        </a:lnSpc>
        <a:spcBef>
          <a:spcPts val="2000"/>
        </a:spcBef>
        <a:spcAft>
          <a:spcPts val="0"/>
        </a:spcAft>
        <a:buClrTx/>
        <a:buSzPct val="100000"/>
        <a:buFontTx/>
        <a:buChar char="•"/>
        <a:tabLst/>
        <a:defRPr sz="2400" b="0" i="0" u="none" strike="noStrike" cap="none" spc="0" baseline="0">
          <a:ln>
            <a:noFill/>
          </a:ln>
          <a:solidFill>
            <a:srgbClr val="696969"/>
          </a:solidFill>
          <a:uFillTx/>
          <a:latin typeface="+mn-lt"/>
          <a:ea typeface="+mn-ea"/>
          <a:cs typeface="+mn-cs"/>
          <a:sym typeface="Arial"/>
        </a:defRPr>
      </a:lvl3pPr>
      <a:lvl4pPr marL="452955" marR="0" indent="-224361" algn="l" defTabSz="609585" rtl="0" latinLnBrk="0">
        <a:lnSpc>
          <a:spcPct val="100000"/>
        </a:lnSpc>
        <a:spcBef>
          <a:spcPts val="2000"/>
        </a:spcBef>
        <a:spcAft>
          <a:spcPts val="0"/>
        </a:spcAft>
        <a:buClrTx/>
        <a:buSzPct val="100000"/>
        <a:buFontTx/>
        <a:buChar char="–"/>
        <a:tabLst/>
        <a:defRPr sz="2400" b="0" i="0" u="none" strike="noStrike" cap="none" spc="0" baseline="0">
          <a:ln>
            <a:noFill/>
          </a:ln>
          <a:solidFill>
            <a:srgbClr val="696969"/>
          </a:solidFill>
          <a:uFillTx/>
          <a:latin typeface="+mn-lt"/>
          <a:ea typeface="+mn-ea"/>
          <a:cs typeface="+mn-cs"/>
          <a:sym typeface="Arial"/>
        </a:defRPr>
      </a:lvl4pPr>
      <a:lvl5pPr marL="545821" marR="0" indent="-230710" algn="l" defTabSz="609585" rtl="0" latinLnBrk="0">
        <a:lnSpc>
          <a:spcPct val="100000"/>
        </a:lnSpc>
        <a:spcBef>
          <a:spcPts val="2000"/>
        </a:spcBef>
        <a:spcAft>
          <a:spcPts val="0"/>
        </a:spcAft>
        <a:buClrTx/>
        <a:buSzPct val="100000"/>
        <a:buFontTx/>
        <a:buChar char="»"/>
        <a:tabLst/>
        <a:defRPr sz="2400" b="0" i="0" u="none" strike="noStrike" cap="none" spc="0" baseline="0">
          <a:ln>
            <a:noFill/>
          </a:ln>
          <a:solidFill>
            <a:srgbClr val="696969"/>
          </a:solidFill>
          <a:uFillTx/>
          <a:latin typeface="+mn-lt"/>
          <a:ea typeface="+mn-ea"/>
          <a:cs typeface="+mn-cs"/>
          <a:sym typeface="Arial"/>
        </a:defRPr>
      </a:lvl5pPr>
      <a:lvl6pPr marL="1417283" marR="0" indent="-274312" algn="l" defTabSz="609585" rtl="0" latinLnBrk="0">
        <a:lnSpc>
          <a:spcPct val="100000"/>
        </a:lnSpc>
        <a:spcBef>
          <a:spcPts val="2000"/>
        </a:spcBef>
        <a:spcAft>
          <a:spcPts val="0"/>
        </a:spcAft>
        <a:buClrTx/>
        <a:buSzPct val="100000"/>
        <a:buFontTx/>
        <a:buChar char="•"/>
        <a:tabLst/>
        <a:defRPr sz="2400" b="0" i="0" u="none" strike="noStrike" cap="none" spc="0" baseline="0">
          <a:ln>
            <a:noFill/>
          </a:ln>
          <a:solidFill>
            <a:srgbClr val="696969"/>
          </a:solidFill>
          <a:uFillTx/>
          <a:latin typeface="+mn-lt"/>
          <a:ea typeface="+mn-ea"/>
          <a:cs typeface="+mn-cs"/>
          <a:sym typeface="Arial"/>
        </a:defRPr>
      </a:lvl6pPr>
      <a:lvl7pPr marL="1645878" marR="0" indent="-274312" algn="l" defTabSz="609585" rtl="0" latinLnBrk="0">
        <a:lnSpc>
          <a:spcPct val="100000"/>
        </a:lnSpc>
        <a:spcBef>
          <a:spcPts val="2000"/>
        </a:spcBef>
        <a:spcAft>
          <a:spcPts val="0"/>
        </a:spcAft>
        <a:buClrTx/>
        <a:buSzPct val="100000"/>
        <a:buFontTx/>
        <a:buChar char="•"/>
        <a:tabLst/>
        <a:defRPr sz="2400" b="0" i="0" u="none" strike="noStrike" cap="none" spc="0" baseline="0">
          <a:ln>
            <a:noFill/>
          </a:ln>
          <a:solidFill>
            <a:srgbClr val="696969"/>
          </a:solidFill>
          <a:uFillTx/>
          <a:latin typeface="+mn-lt"/>
          <a:ea typeface="+mn-ea"/>
          <a:cs typeface="+mn-cs"/>
          <a:sym typeface="Arial"/>
        </a:defRPr>
      </a:lvl7pPr>
      <a:lvl8pPr marL="1874473" marR="0" indent="-274313" algn="l" defTabSz="609585" rtl="0" latinLnBrk="0">
        <a:lnSpc>
          <a:spcPct val="100000"/>
        </a:lnSpc>
        <a:spcBef>
          <a:spcPts val="2000"/>
        </a:spcBef>
        <a:spcAft>
          <a:spcPts val="0"/>
        </a:spcAft>
        <a:buClrTx/>
        <a:buSzPct val="100000"/>
        <a:buFontTx/>
        <a:buChar char="•"/>
        <a:tabLst/>
        <a:defRPr sz="2400" b="0" i="0" u="none" strike="noStrike" cap="none" spc="0" baseline="0">
          <a:ln>
            <a:noFill/>
          </a:ln>
          <a:solidFill>
            <a:srgbClr val="696969"/>
          </a:solidFill>
          <a:uFillTx/>
          <a:latin typeface="+mn-lt"/>
          <a:ea typeface="+mn-ea"/>
          <a:cs typeface="+mn-cs"/>
          <a:sym typeface="Arial"/>
        </a:defRPr>
      </a:lvl8pPr>
      <a:lvl9pPr marL="2103067" marR="0" indent="-274313" algn="l" defTabSz="609585" rtl="0" latinLnBrk="0">
        <a:lnSpc>
          <a:spcPct val="100000"/>
        </a:lnSpc>
        <a:spcBef>
          <a:spcPts val="2000"/>
        </a:spcBef>
        <a:spcAft>
          <a:spcPts val="0"/>
        </a:spcAft>
        <a:buClrTx/>
        <a:buSzPct val="100000"/>
        <a:buFontTx/>
        <a:buChar char="•"/>
        <a:tabLst/>
        <a:defRPr sz="2400" b="0" i="0" u="none" strike="noStrike" cap="none" spc="0" baseline="0">
          <a:ln>
            <a:noFill/>
          </a:ln>
          <a:solidFill>
            <a:srgbClr val="696969"/>
          </a:solidFill>
          <a:uFillTx/>
          <a:latin typeface="+mn-lt"/>
          <a:ea typeface="+mn-ea"/>
          <a:cs typeface="+mn-cs"/>
          <a:sym typeface="Arial"/>
        </a:defRPr>
      </a:lvl9pPr>
    </p:bodyStyle>
    <p:otherStyle>
      <a:lvl1pPr marL="0" marR="0" indent="0" algn="l" defTabSz="609585"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1pPr>
      <a:lvl2pPr marL="0" marR="0" indent="0" algn="l" defTabSz="609585"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2pPr>
      <a:lvl3pPr marL="0" marR="0" indent="0" algn="l" defTabSz="609585"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3pPr>
      <a:lvl4pPr marL="0" marR="0" indent="0" algn="l" defTabSz="609585"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4pPr>
      <a:lvl5pPr marL="0" marR="0" indent="0" algn="l" defTabSz="609585"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5pPr>
      <a:lvl6pPr marL="0" marR="0" indent="0" algn="l" defTabSz="609585"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6pPr>
      <a:lvl7pPr marL="0" marR="0" indent="0" algn="l" defTabSz="609585"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7pPr>
      <a:lvl8pPr marL="0" marR="0" indent="0" algn="l" defTabSz="609585"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8pPr>
      <a:lvl9pPr marL="0" marR="0" indent="0" algn="l" defTabSz="609585" rtl="0" latinLnBrk="0">
        <a:lnSpc>
          <a:spcPct val="100000"/>
        </a:lnSpc>
        <a:spcBef>
          <a:spcPts val="0"/>
        </a:spcBef>
        <a:spcAft>
          <a:spcPts val="0"/>
        </a:spcAft>
        <a:buClrTx/>
        <a:buSzTx/>
        <a:buFontTx/>
        <a:buNone/>
        <a:tabLst/>
        <a:defRPr sz="6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bg1"/>
                </a:solidFill>
              </a:defRPr>
            </a:lvl1pPr>
          </a:lstStyle>
          <a:p>
            <a:r>
              <a:rPr lang="en-US" dirty="0"/>
              <a:t>Watson Media and Weather / Essential U. / Jan. 28, 2019 / © 2018 IBM Corporation</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a:solidFill>
                  <a:schemeClr val="bg1"/>
                </a:solidFill>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776458954"/>
      </p:ext>
    </p:extLst>
  </p:cSld>
  <p:clrMap bg1="dk1" tx1="lt1" bg2="dk2" tx2="lt2" accent1="accent1" accent2="accent2" accent3="accent3" accent4="accent4" accent5="accent5" accent6="accent6" hlink="hlink" folHlink="folHlink"/>
  <p:sldLayoutIdLst>
    <p:sldLayoutId id="2147484600" r:id="rId1"/>
    <p:sldLayoutId id="2147484601" r:id="rId2"/>
    <p:sldLayoutId id="2147484602" r:id="rId3"/>
    <p:sldLayoutId id="2147484603" r:id="rId4"/>
    <p:sldLayoutId id="2147484604" r:id="rId5"/>
    <p:sldLayoutId id="2147484605" r:id="rId6"/>
    <p:sldLayoutId id="2147484606" r:id="rId7"/>
    <p:sldLayoutId id="2147484607" r:id="rId8"/>
    <p:sldLayoutId id="2147484608" r:id="rId9"/>
    <p:sldLayoutId id="2147484609" r:id="rId10"/>
    <p:sldLayoutId id="2147484610" r:id="rId11"/>
    <p:sldLayoutId id="2147484611" r:id="rId12"/>
    <p:sldLayoutId id="2147484612" r:id="rId13"/>
    <p:sldLayoutId id="2147484613" r:id="rId14"/>
    <p:sldLayoutId id="2147484614" r:id="rId15"/>
    <p:sldLayoutId id="2147484615" r:id="rId16"/>
    <p:sldLayoutId id="2147484616" r:id="rId17"/>
    <p:sldLayoutId id="2147484617" r:id="rId18"/>
    <p:sldLayoutId id="2147484618" r:id="rId19"/>
    <p:sldLayoutId id="2147484619" r:id="rId20"/>
    <p:sldLayoutId id="2147484620" r:id="rId21"/>
    <p:sldLayoutId id="2147484621" r:id="rId22"/>
    <p:sldLayoutId id="2147484622" r:id="rId23"/>
    <p:sldLayoutId id="2147484623" r:id="rId24"/>
    <p:sldLayoutId id="2147484624" r:id="rId25"/>
    <p:sldLayoutId id="2147484625" r:id="rId26"/>
    <p:sldLayoutId id="2147484626" r:id="rId27"/>
    <p:sldLayoutId id="2147484627" r:id="rId28"/>
    <p:sldLayoutId id="2147484628" r:id="rId29"/>
    <p:sldLayoutId id="2147484629" r:id="rId30"/>
    <p:sldLayoutId id="2147484630" r:id="rId31"/>
    <p:sldLayoutId id="2147484631" r:id="rId32"/>
    <p:sldLayoutId id="2147484632" r:id="rId33"/>
    <p:sldLayoutId id="2147484633" r:id="rId34"/>
    <p:sldLayoutId id="2147484635" r:id="rId35"/>
    <p:sldLayoutId id="2147484636" r:id="rId36"/>
    <p:sldLayoutId id="2147484637" r:id="rId37"/>
    <p:sldLayoutId id="2147484638" r:id="rId38"/>
    <p:sldLayoutId id="2147484639" r:id="rId39"/>
    <p:sldLayoutId id="2147484640" r:id="rId40"/>
    <p:sldLayoutId id="2147484641" r:id="rId41"/>
  </p:sldLayoutIdLst>
  <p:hf sldNum="0" hdr="0" dt="0"/>
  <p:txStyles>
    <p:titleStyle>
      <a:lvl1pPr algn="l" rtl="0" eaLnBrk="1" fontAlgn="base" hangingPunct="1">
        <a:lnSpc>
          <a:spcPct val="90000"/>
        </a:lnSpc>
        <a:spcBef>
          <a:spcPct val="0"/>
        </a:spcBef>
        <a:spcAft>
          <a:spcPct val="0"/>
        </a:spcAft>
        <a:defRPr sz="32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a:solidFill>
            <a:schemeClr val="bg1"/>
          </a:solidFill>
          <a:latin typeface="IBM Plex Sans" charset="0"/>
          <a:ea typeface="IBM Plex Sans" charset="0"/>
          <a:cs typeface="IBM Plex Sans"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a:solidFill>
            <a:schemeClr val="bg1"/>
          </a:solidFill>
          <a:latin typeface="IBM Plex Sans" charset="0"/>
          <a:ea typeface="IBM Plex Sans" charset="0"/>
          <a:cs typeface="IBM Plex Sans"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charset="0"/>
          <a:ea typeface="IBM Plex Sans" charset="0"/>
          <a:cs typeface="IBM Plex Sans"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aseline="0">
          <a:solidFill>
            <a:schemeClr val="bg1"/>
          </a:solidFill>
          <a:latin typeface="IBM Plex Sans" charset="0"/>
          <a:ea typeface="IBM Plex Sans" charset="0"/>
          <a:cs typeface="IBM Plex Sans"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a:solidFill>
            <a:schemeClr val="bg1"/>
          </a:solidFill>
          <a:latin typeface="IBM Plex Sans" charset="0"/>
          <a:ea typeface="IBM Plex Sans" charset="0"/>
          <a:cs typeface="IBM Plex Sans"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2.png"/><Relationship Id="rId4" Type="http://schemas.openxmlformats.org/officeDocument/2006/relationships/image" Target="../media/image41.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notesSlide" Target="../notesSlides/notesSlide7.xml"/><Relationship Id="rId7" Type="http://schemas.openxmlformats.org/officeDocument/2006/relationships/image" Target="../media/image75.emf"/><Relationship Id="rId2" Type="http://schemas.openxmlformats.org/officeDocument/2006/relationships/slideLayout" Target="../slideLayouts/slideLayout10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74.emf"/><Relationship Id="rId10" Type="http://schemas.openxmlformats.org/officeDocument/2006/relationships/image" Target="../media/image29.png"/><Relationship Id="rId4" Type="http://schemas.openxmlformats.org/officeDocument/2006/relationships/oleObject" Target="../embeddings/oleObject1.bin"/><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76.gif"/><Relationship Id="rId7"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3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hul78.deviantart.com/art/Man-Typing-510504618"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28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13.png"/><Relationship Id="rId4" Type="http://schemas.openxmlformats.org/officeDocument/2006/relationships/image" Target="../media/image86.JPG"/></Relationships>
</file>

<file path=ppt/slides/_rels/slide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38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381.xml"/><Relationship Id="rId5" Type="http://schemas.openxmlformats.org/officeDocument/2006/relationships/image" Target="../media/image13.png"/><Relationship Id="rId4" Type="http://schemas.openxmlformats.org/officeDocument/2006/relationships/image" Target="../media/image89.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0.png"/><Relationship Id="rId1" Type="http://schemas.openxmlformats.org/officeDocument/2006/relationships/slideLayout" Target="../slideLayouts/slideLayout37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3.png"/><Relationship Id="rId1" Type="http://schemas.openxmlformats.org/officeDocument/2006/relationships/slideLayout" Target="../slideLayouts/slideLayout370.xml"/><Relationship Id="rId6" Type="http://schemas.openxmlformats.org/officeDocument/2006/relationships/image" Target="../media/image29.png"/><Relationship Id="rId5" Type="http://schemas.openxmlformats.org/officeDocument/2006/relationships/chart" Target="../charts/chart2.xml"/><Relationship Id="rId4" Type="http://schemas.openxmlformats.org/officeDocument/2006/relationships/image" Target="../media/image92.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3.xml"/></Relationships>
</file>

<file path=ppt/slides/_rels/slide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8.png"/><Relationship Id="rId3" Type="http://schemas.openxmlformats.org/officeDocument/2006/relationships/image" Target="../media/image43.tiff"/><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58.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tiff"/><Relationship Id="rId15" Type="http://schemas.openxmlformats.org/officeDocument/2006/relationships/image" Target="../media/image54.png"/><Relationship Id="rId10" Type="http://schemas.openxmlformats.org/officeDocument/2006/relationships/image" Target="../media/image50.png"/><Relationship Id="rId4" Type="http://schemas.openxmlformats.org/officeDocument/2006/relationships/image" Target="../media/image44.tiff"/><Relationship Id="rId9" Type="http://schemas.openxmlformats.org/officeDocument/2006/relationships/image" Target="../media/image49.png"/><Relationship Id="rId14" Type="http://schemas.openxmlformats.org/officeDocument/2006/relationships/image" Target="../media/image5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2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2.xml"/><Relationship Id="rId1" Type="http://schemas.openxmlformats.org/officeDocument/2006/relationships/slideLayout" Target="../slideLayouts/slideLayout14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5.png"/><Relationship Id="rId1" Type="http://schemas.openxmlformats.org/officeDocument/2006/relationships/slideLayout" Target="../slideLayouts/slideLayout269.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7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86.xml"/><Relationship Id="rId6" Type="http://schemas.openxmlformats.org/officeDocument/2006/relationships/image" Target="../media/image13.png"/><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5.jpg"/><Relationship Id="rId7" Type="http://schemas.openxmlformats.org/officeDocument/2006/relationships/image" Target="../media/image69.emf"/><Relationship Id="rId2" Type="http://schemas.openxmlformats.org/officeDocument/2006/relationships/notesSlide" Target="../notesSlides/notesSlide4.xml"/><Relationship Id="rId1" Type="http://schemas.openxmlformats.org/officeDocument/2006/relationships/slideLayout" Target="../slideLayouts/slideLayout179.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79.xml"/><Relationship Id="rId6" Type="http://schemas.openxmlformats.org/officeDocument/2006/relationships/image" Target="../media/image70.png"/><Relationship Id="rId5" Type="http://schemas.openxmlformats.org/officeDocument/2006/relationships/hyperlink" Target="https://youtu.be/qhJ7PY8kd5A" TargetMode="External"/><Relationship Id="rId4" Type="http://schemas.openxmlformats.org/officeDocument/2006/relationships/image" Target="../media/image65.jpg"/></Relationships>
</file>

<file path=ppt/slides/_rels/slide8.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79.xml"/><Relationship Id="rId6" Type="http://schemas.openxmlformats.org/officeDocument/2006/relationships/image" Target="../media/image13.png"/><Relationship Id="rId5" Type="http://schemas.openxmlformats.org/officeDocument/2006/relationships/image" Target="../media/image72.png"/><Relationship Id="rId4" Type="http://schemas.openxmlformats.org/officeDocument/2006/relationships/hyperlink" Target="https://youtu.be/qhJ7PY8kd5A"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8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26824"/>
          <a:stretch/>
        </p:blipFill>
        <p:spPr>
          <a:xfrm>
            <a:off x="0" y="0"/>
            <a:ext cx="12192000" cy="6858000"/>
          </a:xfrm>
          <a:prstGeom prst="rect">
            <a:avLst/>
          </a:prstGeom>
        </p:spPr>
      </p:pic>
      <p:sp>
        <p:nvSpPr>
          <p:cNvPr id="7" name="TextBox 6"/>
          <p:cNvSpPr txBox="1"/>
          <p:nvPr/>
        </p:nvSpPr>
        <p:spPr>
          <a:xfrm>
            <a:off x="996286" y="589473"/>
            <a:ext cx="9982953" cy="2585323"/>
          </a:xfrm>
          <a:prstGeom prst="rect">
            <a:avLst/>
          </a:prstGeom>
          <a:noFill/>
        </p:spPr>
        <p:txBody>
          <a:bodyPr wrap="square" rtlCol="0">
            <a:spAutoFit/>
          </a:bodyPr>
          <a:lstStyle/>
          <a:p>
            <a:pPr lvl="0">
              <a:defRPr/>
            </a:pPr>
            <a:r>
              <a:rPr lang="en-US" sz="5400" b="1" dirty="0">
                <a:latin typeface="Helvetica Neue Thin" charset="0"/>
                <a:ea typeface="Helvetica Neue Thin" charset="0"/>
                <a:cs typeface="Helvetica Neue Thin" charset="0"/>
              </a:rPr>
              <a:t>USE OF AI IN FORECASTING AND DECISION SERVICES AT THE WEATHER COMPANY</a:t>
            </a:r>
          </a:p>
        </p:txBody>
      </p:sp>
      <p:sp>
        <p:nvSpPr>
          <p:cNvPr id="9" name="TextBox 8"/>
          <p:cNvSpPr txBox="1"/>
          <p:nvPr/>
        </p:nvSpPr>
        <p:spPr>
          <a:xfrm>
            <a:off x="996287" y="3616799"/>
            <a:ext cx="8137080" cy="32962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Helvetica" charset="0"/>
                <a:ea typeface="Helvetica" charset="0"/>
                <a:cs typeface="Helvetica" charset="0"/>
              </a:rPr>
              <a:t>John K. Williams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Helvetica Neue" charset="0"/>
              <a:ea typeface="Helvetica Neue" charset="0"/>
              <a:cs typeface="Helvetica Neue" charset="0"/>
            </a:endParaRPr>
          </a:p>
          <a:p>
            <a:pPr marL="11113">
              <a:spcBef>
                <a:spcPts val="0"/>
              </a:spcBef>
              <a:spcAft>
                <a:spcPts val="200"/>
              </a:spcAft>
              <a:tabLst>
                <a:tab pos="1133828" algn="dec"/>
              </a:tabLst>
            </a:pPr>
            <a:r>
              <a:rPr lang="en-US" sz="2400" dirty="0">
                <a:solidFill>
                  <a:srgbClr val="002060"/>
                </a:solidFill>
                <a:latin typeface="Arial" charset="0"/>
                <a:ea typeface="Arial" charset="0"/>
                <a:cs typeface="Arial" charset="0"/>
              </a:rPr>
              <a:t>NOAA  1st Workshop on Leveraging Artificial Intelligence in the Exploitation of Satellite Earth Observations &amp; NWP</a:t>
            </a:r>
          </a:p>
          <a:p>
            <a:pPr marL="11113">
              <a:lnSpc>
                <a:spcPct val="140000"/>
              </a:lnSpc>
              <a:spcBef>
                <a:spcPts val="1200"/>
              </a:spcBef>
              <a:spcAft>
                <a:spcPts val="200"/>
              </a:spcAft>
              <a:tabLst>
                <a:tab pos="1133828" algn="dec"/>
              </a:tabLst>
            </a:pPr>
            <a:r>
              <a:rPr lang="en-US" sz="2400" dirty="0">
                <a:solidFill>
                  <a:srgbClr val="002060"/>
                </a:solidFill>
                <a:latin typeface="Arial" charset="0"/>
                <a:ea typeface="Arial" charset="0"/>
                <a:cs typeface="Arial" charset="0"/>
              </a:rPr>
              <a:t>NCWCP, College Park, MD</a:t>
            </a:r>
          </a:p>
          <a:p>
            <a:pPr marL="11113">
              <a:lnSpc>
                <a:spcPct val="140000"/>
              </a:lnSpc>
              <a:spcBef>
                <a:spcPts val="1200"/>
              </a:spcBef>
              <a:spcAft>
                <a:spcPts val="200"/>
              </a:spcAft>
              <a:tabLst>
                <a:tab pos="1133828" algn="dec"/>
              </a:tabLst>
            </a:pPr>
            <a:r>
              <a:rPr lang="en-US" sz="2400" dirty="0">
                <a:solidFill>
                  <a:srgbClr val="002060"/>
                </a:solidFill>
                <a:latin typeface="Arial" charset="0"/>
                <a:ea typeface="Arial" charset="0"/>
                <a:cs typeface="Arial" charset="0"/>
              </a:rPr>
              <a:t>April 23,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Helvetica Neue" charset="0"/>
              <a:ea typeface="Helvetica Neue" charset="0"/>
              <a:cs typeface="Helvetica Neue" charset="0"/>
            </a:endParaRPr>
          </a:p>
        </p:txBody>
      </p:sp>
      <p:cxnSp>
        <p:nvCxnSpPr>
          <p:cNvPr id="11" name="Straight Connector 10"/>
          <p:cNvCxnSpPr>
            <a:cxnSpLocks/>
          </p:cNvCxnSpPr>
          <p:nvPr/>
        </p:nvCxnSpPr>
        <p:spPr>
          <a:xfrm>
            <a:off x="1017035" y="3367981"/>
            <a:ext cx="85712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hape 143"/>
          <p:cNvSpPr/>
          <p:nvPr/>
        </p:nvSpPr>
        <p:spPr>
          <a:xfrm>
            <a:off x="-5103" y="1"/>
            <a:ext cx="241651" cy="6857999"/>
          </a:xfrm>
          <a:prstGeom prst="rect">
            <a:avLst/>
          </a:prstGeom>
          <a:solidFill>
            <a:srgbClr val="061950"/>
          </a:solidFill>
          <a:ln w="12700">
            <a:miter lim="400000"/>
          </a:ln>
        </p:spPr>
        <p:txBody>
          <a:bodyPr lIns="25400" tIns="25400" rIns="25400" bIns="25400" anchor="ct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Shape 143"/>
          <p:cNvSpPr/>
          <p:nvPr/>
        </p:nvSpPr>
        <p:spPr>
          <a:xfrm>
            <a:off x="10007600" y="5054601"/>
            <a:ext cx="2184400" cy="1803399"/>
          </a:xfrm>
          <a:prstGeom prst="rect">
            <a:avLst/>
          </a:prstGeom>
          <a:solidFill>
            <a:srgbClr val="061950"/>
          </a:solidFill>
          <a:ln w="12700">
            <a:miter lim="400000"/>
          </a:ln>
        </p:spPr>
        <p:txBody>
          <a:bodyPr lIns="25400" tIns="25400" rIns="25400" bIns="25400" anchor="ct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4000" y="5362874"/>
            <a:ext cx="1422400" cy="1265228"/>
          </a:xfrm>
          <a:prstGeom prst="rect">
            <a:avLst/>
          </a:prstGeom>
        </p:spPr>
      </p:pic>
    </p:spTree>
    <p:extLst>
      <p:ext uri="{BB962C8B-B14F-4D97-AF65-F5344CB8AC3E}">
        <p14:creationId xmlns:p14="http://schemas.microsoft.com/office/powerpoint/2010/main" val="1248176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C64B11F-2BF1-F348-955E-7BD4EC2C481E}"/>
              </a:ext>
            </a:extLst>
          </p:cNvPr>
          <p:cNvSpPr/>
          <p:nvPr/>
        </p:nvSpPr>
        <p:spPr bwMode="auto">
          <a:xfrm>
            <a:off x="-5924" y="-18285"/>
            <a:ext cx="12214013" cy="1259408"/>
          </a:xfrm>
          <a:prstGeom prst="rect">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243840" tIns="48000" rIns="48000" bIns="48000" numCol="1" rtlCol="0" anchor="ctr" anchorCtr="0" compatLnSpc="1">
            <a:prstTxWarp prst="textNoShape">
              <a:avLst/>
            </a:prstTxWarp>
          </a:bodyPr>
          <a:lstStyle/>
          <a:p>
            <a:pPr defTabSz="1219170" fontAlgn="base">
              <a:lnSpc>
                <a:spcPct val="90000"/>
              </a:lnSpc>
              <a:spcBef>
                <a:spcPct val="0"/>
              </a:spcBef>
              <a:spcAft>
                <a:spcPct val="0"/>
              </a:spcAft>
              <a:defRPr/>
            </a:pPr>
            <a:endParaRPr lang="en-US" sz="2667" dirty="0">
              <a:solidFill>
                <a:srgbClr val="191919"/>
              </a:solidFill>
              <a:latin typeface="HelvNeue Light for IBM" pitchFamily="34" charset="0"/>
            </a:endParaRPr>
          </a:p>
        </p:txBody>
      </p:sp>
      <p:sp>
        <p:nvSpPr>
          <p:cNvPr id="14" name="TextBox 13">
            <a:extLst>
              <a:ext uri="{FF2B5EF4-FFF2-40B4-BE49-F238E27FC236}">
                <a16:creationId xmlns:a16="http://schemas.microsoft.com/office/drawing/2014/main" id="{01988F5A-2558-9745-9FE0-78B3A3D9157F}"/>
              </a:ext>
            </a:extLst>
          </p:cNvPr>
          <p:cNvSpPr txBox="1"/>
          <p:nvPr/>
        </p:nvSpPr>
        <p:spPr>
          <a:xfrm>
            <a:off x="5111436" y="5493888"/>
            <a:ext cx="2146742" cy="584775"/>
          </a:xfrm>
          <a:prstGeom prst="rect">
            <a:avLst/>
          </a:prstGeom>
          <a:noFill/>
        </p:spPr>
        <p:txBody>
          <a:bodyPr wrap="none" rtlCol="0">
            <a:spAutoFit/>
          </a:bodyPr>
          <a:lstStyle/>
          <a:p>
            <a:pPr defTabSz="914621"/>
            <a:r>
              <a:rPr lang="en-US" sz="3200" b="1" dirty="0">
                <a:solidFill>
                  <a:srgbClr val="FFFFFF"/>
                </a:solidFill>
                <a:latin typeface="IBM Plex Sans Light"/>
              </a:rPr>
              <a:t>Lead Time</a:t>
            </a:r>
          </a:p>
        </p:txBody>
      </p:sp>
      <p:sp>
        <p:nvSpPr>
          <p:cNvPr id="2" name="Right Arrow 1">
            <a:extLst>
              <a:ext uri="{FF2B5EF4-FFF2-40B4-BE49-F238E27FC236}">
                <a16:creationId xmlns:a16="http://schemas.microsoft.com/office/drawing/2014/main" id="{9EB74206-6048-7B49-9B0B-A337085E34C9}"/>
              </a:ext>
            </a:extLst>
          </p:cNvPr>
          <p:cNvSpPr/>
          <p:nvPr/>
        </p:nvSpPr>
        <p:spPr>
          <a:xfrm>
            <a:off x="280416" y="4408365"/>
            <a:ext cx="11660973" cy="1085523"/>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21"/>
            <a:endParaRPr lang="en-US" sz="1351">
              <a:solidFill>
                <a:srgbClr val="000000"/>
              </a:solidFill>
              <a:latin typeface="IBM Plex Sans Light"/>
            </a:endParaRPr>
          </a:p>
        </p:txBody>
      </p:sp>
      <p:cxnSp>
        <p:nvCxnSpPr>
          <p:cNvPr id="4" name="Straight Connector 3">
            <a:extLst>
              <a:ext uri="{FF2B5EF4-FFF2-40B4-BE49-F238E27FC236}">
                <a16:creationId xmlns:a16="http://schemas.microsoft.com/office/drawing/2014/main" id="{D883452E-CB62-3A4A-A77D-FE86A845E07F}"/>
              </a:ext>
            </a:extLst>
          </p:cNvPr>
          <p:cNvCxnSpPr>
            <a:cxnSpLocks/>
          </p:cNvCxnSpPr>
          <p:nvPr/>
        </p:nvCxnSpPr>
        <p:spPr>
          <a:xfrm>
            <a:off x="3498027" y="4673101"/>
            <a:ext cx="0" cy="535577"/>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6C3F512-AA9E-5048-9F18-F6D3F0361F5D}"/>
              </a:ext>
            </a:extLst>
          </p:cNvPr>
          <p:cNvSpPr txBox="1"/>
          <p:nvPr/>
        </p:nvSpPr>
        <p:spPr>
          <a:xfrm>
            <a:off x="2463463" y="4756223"/>
            <a:ext cx="530915" cy="300210"/>
          </a:xfrm>
          <a:prstGeom prst="rect">
            <a:avLst/>
          </a:prstGeom>
          <a:noFill/>
        </p:spPr>
        <p:txBody>
          <a:bodyPr wrap="none" rtlCol="0">
            <a:spAutoFit/>
          </a:bodyPr>
          <a:lstStyle/>
          <a:p>
            <a:pPr defTabSz="914621"/>
            <a:r>
              <a:rPr lang="en-US" sz="1351" dirty="0">
                <a:solidFill>
                  <a:srgbClr val="000000"/>
                </a:solidFill>
                <a:latin typeface="IBM Plex Sans Light"/>
              </a:rPr>
              <a:t>Now</a:t>
            </a:r>
          </a:p>
        </p:txBody>
      </p:sp>
      <p:cxnSp>
        <p:nvCxnSpPr>
          <p:cNvPr id="7" name="Straight Connector 6">
            <a:extLst>
              <a:ext uri="{FF2B5EF4-FFF2-40B4-BE49-F238E27FC236}">
                <a16:creationId xmlns:a16="http://schemas.microsoft.com/office/drawing/2014/main" id="{07A5A186-F925-CC4B-99B3-CB4F92F51AB0}"/>
              </a:ext>
            </a:extLst>
          </p:cNvPr>
          <p:cNvCxnSpPr>
            <a:cxnSpLocks/>
          </p:cNvCxnSpPr>
          <p:nvPr/>
        </p:nvCxnSpPr>
        <p:spPr>
          <a:xfrm>
            <a:off x="5460135" y="4683486"/>
            <a:ext cx="0" cy="53557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E201356-F4B2-274D-A99C-27790F987DB0}"/>
              </a:ext>
            </a:extLst>
          </p:cNvPr>
          <p:cNvCxnSpPr>
            <a:cxnSpLocks/>
          </p:cNvCxnSpPr>
          <p:nvPr/>
        </p:nvCxnSpPr>
        <p:spPr>
          <a:xfrm>
            <a:off x="7521407" y="4683337"/>
            <a:ext cx="0" cy="53557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6CCF1A-9D77-D641-A051-51F15559E4A8}"/>
              </a:ext>
            </a:extLst>
          </p:cNvPr>
          <p:cNvCxnSpPr>
            <a:cxnSpLocks/>
          </p:cNvCxnSpPr>
          <p:nvPr/>
        </p:nvCxnSpPr>
        <p:spPr>
          <a:xfrm>
            <a:off x="9450252" y="4673102"/>
            <a:ext cx="0" cy="535577"/>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2EB9985-15B0-D84A-8FC1-9CD5049EC5F5}"/>
              </a:ext>
            </a:extLst>
          </p:cNvPr>
          <p:cNvSpPr txBox="1"/>
          <p:nvPr/>
        </p:nvSpPr>
        <p:spPr>
          <a:xfrm>
            <a:off x="4144760" y="4756223"/>
            <a:ext cx="644728" cy="300210"/>
          </a:xfrm>
          <a:prstGeom prst="rect">
            <a:avLst/>
          </a:prstGeom>
          <a:noFill/>
        </p:spPr>
        <p:txBody>
          <a:bodyPr wrap="none" rtlCol="0">
            <a:spAutoFit/>
          </a:bodyPr>
          <a:lstStyle/>
          <a:p>
            <a:pPr defTabSz="914621"/>
            <a:r>
              <a:rPr lang="en-US" sz="1351" dirty="0">
                <a:solidFill>
                  <a:srgbClr val="000000"/>
                </a:solidFill>
                <a:latin typeface="IBM Plex Sans Light"/>
              </a:rPr>
              <a:t>Hours</a:t>
            </a:r>
          </a:p>
        </p:txBody>
      </p:sp>
      <p:sp>
        <p:nvSpPr>
          <p:cNvPr id="11" name="TextBox 10">
            <a:extLst>
              <a:ext uri="{FF2B5EF4-FFF2-40B4-BE49-F238E27FC236}">
                <a16:creationId xmlns:a16="http://schemas.microsoft.com/office/drawing/2014/main" id="{8480395D-4C77-994F-9A69-30D0759BB766}"/>
              </a:ext>
            </a:extLst>
          </p:cNvPr>
          <p:cNvSpPr txBox="1"/>
          <p:nvPr/>
        </p:nvSpPr>
        <p:spPr>
          <a:xfrm>
            <a:off x="6184807" y="4766459"/>
            <a:ext cx="558166" cy="300210"/>
          </a:xfrm>
          <a:prstGeom prst="rect">
            <a:avLst/>
          </a:prstGeom>
          <a:noFill/>
        </p:spPr>
        <p:txBody>
          <a:bodyPr wrap="none" rtlCol="0">
            <a:spAutoFit/>
          </a:bodyPr>
          <a:lstStyle/>
          <a:p>
            <a:pPr defTabSz="914621"/>
            <a:r>
              <a:rPr lang="en-US" sz="1351" dirty="0">
                <a:solidFill>
                  <a:srgbClr val="000000"/>
                </a:solidFill>
                <a:latin typeface="IBM Plex Sans Light"/>
              </a:rPr>
              <a:t>Days</a:t>
            </a:r>
          </a:p>
        </p:txBody>
      </p:sp>
      <p:sp>
        <p:nvSpPr>
          <p:cNvPr id="12" name="TextBox 11">
            <a:extLst>
              <a:ext uri="{FF2B5EF4-FFF2-40B4-BE49-F238E27FC236}">
                <a16:creationId xmlns:a16="http://schemas.microsoft.com/office/drawing/2014/main" id="{E0FC5566-7332-EA45-8B65-609A30E0ACD9}"/>
              </a:ext>
            </a:extLst>
          </p:cNvPr>
          <p:cNvSpPr txBox="1"/>
          <p:nvPr/>
        </p:nvSpPr>
        <p:spPr>
          <a:xfrm>
            <a:off x="8118660" y="4768653"/>
            <a:ext cx="699230" cy="300210"/>
          </a:xfrm>
          <a:prstGeom prst="rect">
            <a:avLst/>
          </a:prstGeom>
          <a:noFill/>
        </p:spPr>
        <p:txBody>
          <a:bodyPr wrap="none" rtlCol="0">
            <a:spAutoFit/>
          </a:bodyPr>
          <a:lstStyle/>
          <a:p>
            <a:pPr defTabSz="914621"/>
            <a:r>
              <a:rPr lang="en-US" sz="1351" dirty="0">
                <a:solidFill>
                  <a:srgbClr val="000000"/>
                </a:solidFill>
                <a:latin typeface="IBM Plex Sans Light"/>
              </a:rPr>
              <a:t>Weeks</a:t>
            </a:r>
          </a:p>
        </p:txBody>
      </p:sp>
      <p:sp>
        <p:nvSpPr>
          <p:cNvPr id="13" name="TextBox 12">
            <a:extLst>
              <a:ext uri="{FF2B5EF4-FFF2-40B4-BE49-F238E27FC236}">
                <a16:creationId xmlns:a16="http://schemas.microsoft.com/office/drawing/2014/main" id="{58F27FFB-1075-B943-AC0C-B8F8E4E7E712}"/>
              </a:ext>
            </a:extLst>
          </p:cNvPr>
          <p:cNvSpPr txBox="1"/>
          <p:nvPr/>
        </p:nvSpPr>
        <p:spPr>
          <a:xfrm>
            <a:off x="10036197" y="4783284"/>
            <a:ext cx="755335" cy="300210"/>
          </a:xfrm>
          <a:prstGeom prst="rect">
            <a:avLst/>
          </a:prstGeom>
          <a:noFill/>
        </p:spPr>
        <p:txBody>
          <a:bodyPr wrap="none" rtlCol="0">
            <a:spAutoFit/>
          </a:bodyPr>
          <a:lstStyle/>
          <a:p>
            <a:pPr defTabSz="914621"/>
            <a:r>
              <a:rPr lang="en-US" sz="1351" dirty="0">
                <a:solidFill>
                  <a:srgbClr val="000000"/>
                </a:solidFill>
                <a:latin typeface="IBM Plex Sans Light"/>
              </a:rPr>
              <a:t>Months</a:t>
            </a:r>
          </a:p>
        </p:txBody>
      </p:sp>
      <p:sp>
        <p:nvSpPr>
          <p:cNvPr id="16" name="Rectangle 15">
            <a:extLst>
              <a:ext uri="{FF2B5EF4-FFF2-40B4-BE49-F238E27FC236}">
                <a16:creationId xmlns:a16="http://schemas.microsoft.com/office/drawing/2014/main" id="{9B1EAFEB-4CFE-D04A-99BF-15F4602A03FB}"/>
              </a:ext>
            </a:extLst>
          </p:cNvPr>
          <p:cNvSpPr/>
          <p:nvPr/>
        </p:nvSpPr>
        <p:spPr>
          <a:xfrm>
            <a:off x="1920176" y="1913358"/>
            <a:ext cx="1596097" cy="2759743"/>
          </a:xfrm>
          <a:prstGeom prst="rect">
            <a:avLst/>
          </a:prstGeom>
          <a:solidFill>
            <a:srgbClr val="0512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21"/>
            <a:r>
              <a:rPr lang="en-US" sz="2133" dirty="0">
                <a:solidFill>
                  <a:srgbClr val="FFFFFF"/>
                </a:solidFill>
                <a:latin typeface="IBM Plex Sans Light"/>
              </a:rPr>
              <a:t>Current Conditions</a:t>
            </a:r>
          </a:p>
        </p:txBody>
      </p:sp>
      <p:sp>
        <p:nvSpPr>
          <p:cNvPr id="17" name="Rectangle 16">
            <a:extLst>
              <a:ext uri="{FF2B5EF4-FFF2-40B4-BE49-F238E27FC236}">
                <a16:creationId xmlns:a16="http://schemas.microsoft.com/office/drawing/2014/main" id="{64242D59-8A2A-554F-9EE9-5275AD3A846C}"/>
              </a:ext>
            </a:extLst>
          </p:cNvPr>
          <p:cNvSpPr/>
          <p:nvPr/>
        </p:nvSpPr>
        <p:spPr>
          <a:xfrm>
            <a:off x="3516273" y="1913358"/>
            <a:ext cx="1962107" cy="2759743"/>
          </a:xfrm>
          <a:prstGeom prst="rect">
            <a:avLst/>
          </a:prstGeom>
          <a:solidFill>
            <a:srgbClr val="051B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21"/>
            <a:r>
              <a:rPr lang="en-US" sz="2133" dirty="0">
                <a:solidFill>
                  <a:srgbClr val="FFFFFF"/>
                </a:solidFill>
                <a:latin typeface="IBM Plex Sans Light"/>
              </a:rPr>
              <a:t>Short term forecasts</a:t>
            </a:r>
          </a:p>
        </p:txBody>
      </p:sp>
      <p:sp>
        <p:nvSpPr>
          <p:cNvPr id="19" name="Rectangle 18">
            <a:extLst>
              <a:ext uri="{FF2B5EF4-FFF2-40B4-BE49-F238E27FC236}">
                <a16:creationId xmlns:a16="http://schemas.microsoft.com/office/drawing/2014/main" id="{4CEB43EE-D0E0-5E4F-BD80-11D362305D84}"/>
              </a:ext>
            </a:extLst>
          </p:cNvPr>
          <p:cNvSpPr/>
          <p:nvPr/>
        </p:nvSpPr>
        <p:spPr>
          <a:xfrm>
            <a:off x="5478379" y="1913358"/>
            <a:ext cx="2044333" cy="2759743"/>
          </a:xfrm>
          <a:prstGeom prst="rect">
            <a:avLst/>
          </a:prstGeom>
          <a:solidFill>
            <a:srgbClr val="0530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21"/>
            <a:r>
              <a:rPr lang="en-US" sz="2133" dirty="0">
                <a:solidFill>
                  <a:srgbClr val="FFFFFF"/>
                </a:solidFill>
                <a:latin typeface="IBM Plex Sans Light"/>
              </a:rPr>
              <a:t>Medium term forecasts</a:t>
            </a:r>
          </a:p>
        </p:txBody>
      </p:sp>
      <p:sp>
        <p:nvSpPr>
          <p:cNvPr id="20" name="Rectangle 19">
            <a:extLst>
              <a:ext uri="{FF2B5EF4-FFF2-40B4-BE49-F238E27FC236}">
                <a16:creationId xmlns:a16="http://schemas.microsoft.com/office/drawing/2014/main" id="{8DC558EA-75A1-A747-8B3C-5C6739B00E55}"/>
              </a:ext>
            </a:extLst>
          </p:cNvPr>
          <p:cNvSpPr/>
          <p:nvPr/>
        </p:nvSpPr>
        <p:spPr>
          <a:xfrm>
            <a:off x="7527690" y="1913358"/>
            <a:ext cx="1946510" cy="2759743"/>
          </a:xfrm>
          <a:prstGeom prst="rect">
            <a:avLst/>
          </a:prstGeom>
          <a:solidFill>
            <a:srgbClr val="054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21"/>
            <a:r>
              <a:rPr lang="en-US" sz="2133" dirty="0">
                <a:solidFill>
                  <a:srgbClr val="FFFFFF"/>
                </a:solidFill>
                <a:latin typeface="IBM Plex Sans Light"/>
              </a:rPr>
              <a:t>Sub-seasonal forecasts</a:t>
            </a:r>
          </a:p>
        </p:txBody>
      </p:sp>
      <p:sp>
        <p:nvSpPr>
          <p:cNvPr id="21" name="Rectangle 20">
            <a:extLst>
              <a:ext uri="{FF2B5EF4-FFF2-40B4-BE49-F238E27FC236}">
                <a16:creationId xmlns:a16="http://schemas.microsoft.com/office/drawing/2014/main" id="{C42E0DAF-E2A4-1648-A0FF-5628CF1037F1}"/>
              </a:ext>
            </a:extLst>
          </p:cNvPr>
          <p:cNvSpPr/>
          <p:nvPr/>
        </p:nvSpPr>
        <p:spPr>
          <a:xfrm>
            <a:off x="9435628" y="1913358"/>
            <a:ext cx="1881700" cy="2759743"/>
          </a:xfrm>
          <a:prstGeom prst="rect">
            <a:avLst/>
          </a:prstGeom>
          <a:solidFill>
            <a:srgbClr val="418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21"/>
            <a:r>
              <a:rPr lang="en-US" sz="2133" dirty="0">
                <a:solidFill>
                  <a:srgbClr val="FFFFFF"/>
                </a:solidFill>
                <a:latin typeface="IBM Plex Sans Light"/>
              </a:rPr>
              <a:t>Seasonal</a:t>
            </a:r>
          </a:p>
        </p:txBody>
      </p:sp>
      <p:sp>
        <p:nvSpPr>
          <p:cNvPr id="3" name="Title 2">
            <a:extLst>
              <a:ext uri="{FF2B5EF4-FFF2-40B4-BE49-F238E27FC236}">
                <a16:creationId xmlns:a16="http://schemas.microsoft.com/office/drawing/2014/main" id="{54F82020-3186-5244-A597-2680C13A7E81}"/>
              </a:ext>
            </a:extLst>
          </p:cNvPr>
          <p:cNvSpPr>
            <a:spLocks noGrp="1"/>
          </p:cNvSpPr>
          <p:nvPr>
            <p:ph type="title"/>
          </p:nvPr>
        </p:nvSpPr>
        <p:spPr>
          <a:xfrm>
            <a:off x="280416" y="268224"/>
            <a:ext cx="9341701" cy="1072896"/>
          </a:xfrm>
        </p:spPr>
        <p:txBody>
          <a:bodyPr/>
          <a:lstStyle/>
          <a:p>
            <a:r>
              <a:rPr lang="en-US" b="1" dirty="0"/>
              <a:t>Forecasts and Historical Data</a:t>
            </a:r>
            <a:br>
              <a:rPr lang="en-US" dirty="0"/>
            </a:br>
            <a:r>
              <a:rPr lang="en-US" sz="2800" dirty="0"/>
              <a:t>via AI-driven data fusion of available sources</a:t>
            </a:r>
            <a:br>
              <a:rPr lang="en-US" dirty="0"/>
            </a:br>
            <a:endParaRPr lang="en-US" dirty="0"/>
          </a:p>
        </p:txBody>
      </p:sp>
      <p:sp>
        <p:nvSpPr>
          <p:cNvPr id="22" name="Rectangle 21">
            <a:extLst>
              <a:ext uri="{FF2B5EF4-FFF2-40B4-BE49-F238E27FC236}">
                <a16:creationId xmlns:a16="http://schemas.microsoft.com/office/drawing/2014/main" id="{A7B2F110-C4C1-A548-8943-3D3EFEB41AE4}"/>
              </a:ext>
            </a:extLst>
          </p:cNvPr>
          <p:cNvSpPr/>
          <p:nvPr/>
        </p:nvSpPr>
        <p:spPr>
          <a:xfrm>
            <a:off x="309456" y="1923594"/>
            <a:ext cx="1596097" cy="27597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21"/>
            <a:r>
              <a:rPr lang="en-US" sz="2133" dirty="0">
                <a:solidFill>
                  <a:srgbClr val="FFFFFF"/>
                </a:solidFill>
                <a:latin typeface="IBM Plex Sans Light"/>
              </a:rPr>
              <a:t>Historical Conditions</a:t>
            </a:r>
          </a:p>
        </p:txBody>
      </p:sp>
      <p:cxnSp>
        <p:nvCxnSpPr>
          <p:cNvPr id="23" name="Straight Connector 22">
            <a:extLst>
              <a:ext uri="{FF2B5EF4-FFF2-40B4-BE49-F238E27FC236}">
                <a16:creationId xmlns:a16="http://schemas.microsoft.com/office/drawing/2014/main" id="{C9D3F95C-E7C1-D64B-9FCA-85F7329F88FF}"/>
              </a:ext>
            </a:extLst>
          </p:cNvPr>
          <p:cNvCxnSpPr>
            <a:cxnSpLocks/>
          </p:cNvCxnSpPr>
          <p:nvPr/>
        </p:nvCxnSpPr>
        <p:spPr>
          <a:xfrm>
            <a:off x="1907209" y="4734549"/>
            <a:ext cx="0" cy="535577"/>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B71EA5D-2F4A-6D4E-87F3-4316EA89ADD1}"/>
              </a:ext>
            </a:extLst>
          </p:cNvPr>
          <p:cNvSpPr txBox="1"/>
          <p:nvPr/>
        </p:nvSpPr>
        <p:spPr>
          <a:xfrm>
            <a:off x="816436" y="4766459"/>
            <a:ext cx="521297" cy="300210"/>
          </a:xfrm>
          <a:prstGeom prst="rect">
            <a:avLst/>
          </a:prstGeom>
          <a:noFill/>
        </p:spPr>
        <p:txBody>
          <a:bodyPr wrap="none" rtlCol="0">
            <a:spAutoFit/>
          </a:bodyPr>
          <a:lstStyle/>
          <a:p>
            <a:pPr defTabSz="914621"/>
            <a:r>
              <a:rPr lang="en-US" sz="1351" dirty="0">
                <a:solidFill>
                  <a:srgbClr val="000000"/>
                </a:solidFill>
                <a:latin typeface="IBM Plex Sans Light"/>
              </a:rPr>
              <a:t>Past</a:t>
            </a:r>
          </a:p>
        </p:txBody>
      </p:sp>
      <p:sp>
        <p:nvSpPr>
          <p:cNvPr id="28" name="TextBox 27">
            <a:extLst>
              <a:ext uri="{FF2B5EF4-FFF2-40B4-BE49-F238E27FC236}">
                <a16:creationId xmlns:a16="http://schemas.microsoft.com/office/drawing/2014/main" id="{B474F836-F9DA-9845-B0DA-FBD018DF1B9A}"/>
              </a:ext>
            </a:extLst>
          </p:cNvPr>
          <p:cNvSpPr txBox="1"/>
          <p:nvPr/>
        </p:nvSpPr>
        <p:spPr>
          <a:xfrm>
            <a:off x="-5924" y="6519691"/>
            <a:ext cx="12197924" cy="307777"/>
          </a:xfrm>
          <a:prstGeom prst="rect">
            <a:avLst/>
          </a:prstGeom>
          <a:noFill/>
        </p:spPr>
        <p:txBody>
          <a:bodyPr wrap="square" rtlCol="0">
            <a:spAutoFit/>
          </a:bodyPr>
          <a:lstStyle/>
          <a:p>
            <a:pPr algn="ctr">
              <a:defRPr/>
            </a:pPr>
            <a:r>
              <a:rPr lang="en-US" sz="1400" kern="0" dirty="0">
                <a:solidFill>
                  <a:schemeClr val="tx2"/>
                </a:solidFill>
                <a:cs typeface="Arial" panose="020B0604020202020204" pitchFamily="34" charset="0"/>
              </a:rPr>
              <a:t>Copyright © 2019 IBM Corporation</a:t>
            </a:r>
          </a:p>
        </p:txBody>
      </p:sp>
      <p:sp>
        <p:nvSpPr>
          <p:cNvPr id="29" name="Google Shape;67;p6">
            <a:extLst>
              <a:ext uri="{FF2B5EF4-FFF2-40B4-BE49-F238E27FC236}">
                <a16:creationId xmlns:a16="http://schemas.microsoft.com/office/drawing/2014/main" id="{BFE4AC69-C6A2-D24C-B6EA-4175B9CB87D2}"/>
              </a:ext>
            </a:extLst>
          </p:cNvPr>
          <p:cNvSpPr txBox="1">
            <a:spLocks/>
          </p:cNvSpPr>
          <p:nvPr/>
        </p:nvSpPr>
        <p:spPr>
          <a:xfrm>
            <a:off x="11754609"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chemeClr val="tx2"/>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9</a:t>
            </a:fld>
            <a:endParaRPr kumimoji="0" lang="en-US" sz="1600" b="0" i="0" u="none" strike="noStrike" kern="1200" cap="none" spc="0" normalizeH="0" baseline="0" noProof="0" dirty="0">
              <a:ln>
                <a:noFill/>
              </a:ln>
              <a:solidFill>
                <a:schemeClr val="tx2"/>
              </a:solidFill>
              <a:effectLst/>
              <a:uLnTx/>
              <a:uFillTx/>
              <a:latin typeface="Arial"/>
              <a:cs typeface="Arial"/>
              <a:sym typeface="Arial"/>
            </a:endParaRPr>
          </a:p>
        </p:txBody>
      </p:sp>
      <p:pic>
        <p:nvPicPr>
          <p:cNvPr id="32" name="Google Shape;69;p6">
            <a:extLst>
              <a:ext uri="{FF2B5EF4-FFF2-40B4-BE49-F238E27FC236}">
                <a16:creationId xmlns:a16="http://schemas.microsoft.com/office/drawing/2014/main" id="{B1684F55-AD0D-5C49-ACB6-D761E6CCD6BC}"/>
              </a:ext>
            </a:extLst>
          </p:cNvPr>
          <p:cNvPicPr preferRelativeResize="0"/>
          <p:nvPr/>
        </p:nvPicPr>
        <p:blipFill rotWithShape="1">
          <a:blip r:embed="rId2">
            <a:alphaModFix amt="52999"/>
          </a:blip>
          <a:srcRect/>
          <a:stretch/>
        </p:blipFill>
        <p:spPr>
          <a:xfrm>
            <a:off x="11329966" y="6318744"/>
            <a:ext cx="618600" cy="240600"/>
          </a:xfrm>
          <a:prstGeom prst="rect">
            <a:avLst/>
          </a:prstGeom>
          <a:noFill/>
          <a:ln>
            <a:noFill/>
          </a:ln>
        </p:spPr>
      </p:pic>
      <p:pic>
        <p:nvPicPr>
          <p:cNvPr id="33" name="Google Shape;1136;p100" descr="Picture 17">
            <a:extLst>
              <a:ext uri="{FF2B5EF4-FFF2-40B4-BE49-F238E27FC236}">
                <a16:creationId xmlns:a16="http://schemas.microsoft.com/office/drawing/2014/main" id="{CC38084A-8DEC-CE40-B6AA-E36D3D3AFF70}"/>
              </a:ext>
            </a:extLst>
          </p:cNvPr>
          <p:cNvPicPr preferRelativeResize="0"/>
          <p:nvPr/>
        </p:nvPicPr>
        <p:blipFill rotWithShape="1">
          <a:blip r:embed="rId3">
            <a:alphaModFix/>
          </a:blip>
          <a:srcRect/>
          <a:stretch/>
        </p:blipFill>
        <p:spPr>
          <a:xfrm>
            <a:off x="304800" y="5826174"/>
            <a:ext cx="965915" cy="859010"/>
          </a:xfrm>
          <a:prstGeom prst="rect">
            <a:avLst/>
          </a:prstGeom>
          <a:noFill/>
          <a:ln>
            <a:noFill/>
          </a:ln>
        </p:spPr>
      </p:pic>
    </p:spTree>
    <p:extLst>
      <p:ext uri="{BB962C8B-B14F-4D97-AF65-F5344CB8AC3E}">
        <p14:creationId xmlns:p14="http://schemas.microsoft.com/office/powerpoint/2010/main" val="592345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A261D3D-8FC9-2C49-B5D6-6DCA9A7E734C}"/>
              </a:ext>
            </a:extLst>
          </p:cNvPr>
          <p:cNvSpPr/>
          <p:nvPr/>
        </p:nvSpPr>
        <p:spPr bwMode="auto">
          <a:xfrm>
            <a:off x="-5923" y="-18285"/>
            <a:ext cx="6101924" cy="911968"/>
          </a:xfrm>
          <a:prstGeom prst="rect">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243840" tIns="48000" rIns="48000" bIns="48000" numCol="1" rtlCol="0" anchor="ctr" anchorCtr="0" compatLnSpc="1">
            <a:prstTxWarp prst="textNoShape">
              <a:avLst/>
            </a:prstTxWarp>
          </a:bodyPr>
          <a:lstStyle/>
          <a:p>
            <a:pPr defTabSz="1219170" fontAlgn="base">
              <a:lnSpc>
                <a:spcPct val="90000"/>
              </a:lnSpc>
              <a:spcBef>
                <a:spcPct val="0"/>
              </a:spcBef>
              <a:spcAft>
                <a:spcPct val="0"/>
              </a:spcAft>
              <a:defRPr/>
            </a:pPr>
            <a:endParaRPr lang="en-US" sz="2667" dirty="0">
              <a:solidFill>
                <a:srgbClr val="191919"/>
              </a:solidFill>
              <a:latin typeface="HelvNeue Light for IBM" pitchFamily="34" charset="0"/>
            </a:endParaRPr>
          </a:p>
        </p:txBody>
      </p:sp>
      <p:sp>
        <p:nvSpPr>
          <p:cNvPr id="2" name="TextBox 1"/>
          <p:cNvSpPr txBox="1"/>
          <p:nvPr/>
        </p:nvSpPr>
        <p:spPr>
          <a:xfrm>
            <a:off x="280416" y="761132"/>
            <a:ext cx="5702293" cy="50803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1311" tIns="19181" rIns="21311" bIns="19181" numCol="1" spcCol="15983" rtlCol="0" anchor="t" anchorCtr="0">
            <a:spAutoFit/>
          </a:bodyPr>
          <a:lstStyle/>
          <a:p>
            <a:pPr marL="295267" indent="-285744" defTabSz="346314" hangingPunct="0">
              <a:spcBef>
                <a:spcPts val="1600"/>
              </a:spcBef>
              <a:buFont typeface="Arial"/>
              <a:buChar char="•"/>
            </a:pPr>
            <a:r>
              <a:rPr kumimoji="1" lang="en-US" sz="2133" dirty="0">
                <a:solidFill>
                  <a:srgbClr val="FFFFFF"/>
                </a:solidFill>
                <a:latin typeface="IBM Plex Sans" panose="020B0503050000000000" pitchFamily="34" charset="77"/>
                <a:ea typeface="Arial" charset="0"/>
                <a:cs typeface="Arial" charset="0"/>
              </a:rPr>
              <a:t>Use latest available time-lagged ensemble of NWP, MOS, advected radar, etc.</a:t>
            </a:r>
          </a:p>
          <a:p>
            <a:pPr marL="295267" indent="-285744" defTabSz="346314" hangingPunct="0">
              <a:spcBef>
                <a:spcPts val="1600"/>
              </a:spcBef>
              <a:buFont typeface="Arial"/>
              <a:buChar char="•"/>
            </a:pPr>
            <a:r>
              <a:rPr kumimoji="1" lang="en-US" sz="2133" dirty="0">
                <a:solidFill>
                  <a:srgbClr val="FFFFFF"/>
                </a:solidFill>
                <a:latin typeface="IBM Plex Sans" panose="020B0503050000000000" pitchFamily="34" charset="77"/>
                <a:ea typeface="Arial" charset="0"/>
                <a:cs typeface="Arial" charset="0"/>
              </a:rPr>
              <a:t>“Bias adjust” to account for systematic error per location and time of day</a:t>
            </a:r>
          </a:p>
          <a:p>
            <a:pPr marL="295267" indent="-285744" defTabSz="346314" hangingPunct="0">
              <a:spcBef>
                <a:spcPts val="1600"/>
              </a:spcBef>
              <a:buFont typeface="Arial"/>
              <a:buChar char="•"/>
            </a:pPr>
            <a:r>
              <a:rPr kumimoji="1" lang="en-US" sz="2133" dirty="0">
                <a:solidFill>
                  <a:srgbClr val="FFFFFF"/>
                </a:solidFill>
                <a:latin typeface="IBM Plex Sans" panose="020B0503050000000000" pitchFamily="34" charset="77"/>
                <a:ea typeface="Arial" charset="0"/>
                <a:cs typeface="Arial" charset="0"/>
              </a:rPr>
              <a:t>Compute consensus using weights, e.g., from geostatistical aggregated ridge regression (Williams et al., AAAI, 2016)</a:t>
            </a:r>
          </a:p>
          <a:p>
            <a:pPr marL="295267" indent="-285744" defTabSz="346314" hangingPunct="0">
              <a:spcBef>
                <a:spcPts val="1600"/>
              </a:spcBef>
              <a:buFont typeface="Arial"/>
              <a:buChar char="•"/>
            </a:pPr>
            <a:r>
              <a:rPr kumimoji="1" lang="en-US" sz="2133" dirty="0">
                <a:solidFill>
                  <a:srgbClr val="FFFFFF"/>
                </a:solidFill>
                <a:latin typeface="IBM Plex Sans" panose="020B0503050000000000" pitchFamily="34" charset="77"/>
                <a:ea typeface="Arial" charset="0"/>
                <a:cs typeface="Arial" charset="0"/>
              </a:rPr>
              <a:t>Apply government severe weather warnings and tropical wind modifications</a:t>
            </a:r>
          </a:p>
          <a:p>
            <a:pPr marL="295267" indent="-285744" defTabSz="346314" hangingPunct="0">
              <a:spcBef>
                <a:spcPts val="1600"/>
              </a:spcBef>
              <a:buFont typeface="Arial"/>
              <a:buChar char="•"/>
            </a:pPr>
            <a:r>
              <a:rPr kumimoji="1" lang="en-US" sz="2133" dirty="0">
                <a:solidFill>
                  <a:srgbClr val="FFFFFF"/>
                </a:solidFill>
                <a:latin typeface="IBM Plex Sans" panose="020B0503050000000000" pitchFamily="34" charset="77"/>
                <a:ea typeface="Arial" charset="0"/>
                <a:cs typeface="Arial" charset="0"/>
              </a:rPr>
              <a:t>Apply Human over the Loop filters and narrative text</a:t>
            </a:r>
          </a:p>
          <a:p>
            <a:pPr marL="688957" lvl="1" indent="-339717" defTabSz="346314" hangingPunct="0">
              <a:spcBef>
                <a:spcPts val="600"/>
              </a:spcBef>
              <a:buFont typeface="Arial"/>
              <a:buChar char="•"/>
            </a:pPr>
            <a:r>
              <a:rPr kumimoji="1" lang="en-US" sz="2133" dirty="0">
                <a:solidFill>
                  <a:srgbClr val="FFFFFF"/>
                </a:solidFill>
                <a:latin typeface="IBM Plex Sans" panose="020B0503050000000000" pitchFamily="34" charset="77"/>
                <a:ea typeface="Arial" charset="0"/>
                <a:cs typeface="Arial" charset="0"/>
              </a:rPr>
              <a:t>Note: forecaster works in parallel </a:t>
            </a:r>
          </a:p>
        </p:txBody>
      </p:sp>
      <p:graphicFrame>
        <p:nvGraphicFramePr>
          <p:cNvPr id="28" name="Content Placeholder 3"/>
          <p:cNvGraphicFramePr>
            <a:graphicFrameLocks noChangeAspect="1"/>
          </p:cNvGraphicFramePr>
          <p:nvPr>
            <p:extLst>
              <p:ext uri="{D42A27DB-BD31-4B8C-83A1-F6EECF244321}">
                <p14:modId xmlns:p14="http://schemas.microsoft.com/office/powerpoint/2010/main" val="2094775560"/>
              </p:ext>
            </p:extLst>
          </p:nvPr>
        </p:nvGraphicFramePr>
        <p:xfrm>
          <a:off x="7283912" y="1093189"/>
          <a:ext cx="3556000" cy="1143000"/>
        </p:xfrm>
        <a:graphic>
          <a:graphicData uri="http://schemas.openxmlformats.org/presentationml/2006/ole">
            <mc:AlternateContent xmlns:mc="http://schemas.openxmlformats.org/markup-compatibility/2006">
              <mc:Choice xmlns:v="urn:schemas-microsoft-com:vml" Requires="v">
                <p:oleObj spid="_x0000_s3289" name="Equation" r:id="rId4" imgW="1422400" imgH="457200" progId="Equation.3">
                  <p:embed/>
                </p:oleObj>
              </mc:Choice>
              <mc:Fallback>
                <p:oleObj name="Equation" r:id="rId4" imgW="1422400" imgH="457200" progId="Equation.3">
                  <p:embed/>
                  <p:pic>
                    <p:nvPicPr>
                      <p:cNvPr id="28" name="Content Placeholder 3"/>
                      <p:cNvPicPr/>
                      <p:nvPr/>
                    </p:nvPicPr>
                    <p:blipFill>
                      <a:blip r:embed="rId5"/>
                      <a:stretch>
                        <a:fillRect/>
                      </a:stretch>
                    </p:blipFill>
                    <p:spPr>
                      <a:xfrm>
                        <a:off x="7283912" y="1093189"/>
                        <a:ext cx="3556000" cy="1143000"/>
                      </a:xfrm>
                      <a:prstGeom prst="rect">
                        <a:avLst/>
                      </a:prstGeom>
                    </p:spPr>
                  </p:pic>
                </p:oleObj>
              </mc:Fallback>
            </mc:AlternateContent>
          </a:graphicData>
        </a:graphic>
      </p:graphicFrame>
      <p:sp>
        <p:nvSpPr>
          <p:cNvPr id="29" name="Right Brace 28"/>
          <p:cNvSpPr/>
          <p:nvPr/>
        </p:nvSpPr>
        <p:spPr>
          <a:xfrm rot="5400000">
            <a:off x="9170547" y="1379371"/>
            <a:ext cx="189131" cy="13716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914621"/>
            <a:endParaRPr lang="en-US" sz="1351">
              <a:solidFill>
                <a:srgbClr val="000000"/>
              </a:solidFill>
              <a:latin typeface="Arial" panose="020B0604020202020204"/>
            </a:endParaRPr>
          </a:p>
        </p:txBody>
      </p:sp>
      <p:sp>
        <p:nvSpPr>
          <p:cNvPr id="33" name="TextBox 32"/>
          <p:cNvSpPr txBox="1"/>
          <p:nvPr/>
        </p:nvSpPr>
        <p:spPr>
          <a:xfrm rot="18558662">
            <a:off x="8424844" y="351281"/>
            <a:ext cx="1600200" cy="300210"/>
          </a:xfrm>
          <a:prstGeom prst="rect">
            <a:avLst/>
          </a:prstGeom>
          <a:noFill/>
        </p:spPr>
        <p:txBody>
          <a:bodyPr wrap="square" rtlCol="0">
            <a:spAutoFit/>
          </a:bodyPr>
          <a:lstStyle/>
          <a:p>
            <a:pPr defTabSz="914621"/>
            <a:r>
              <a:rPr lang="en-US" sz="1351" dirty="0">
                <a:solidFill>
                  <a:srgbClr val="000000"/>
                </a:solidFill>
                <a:latin typeface="Arial" panose="020B0604020202020204"/>
              </a:rPr>
              <a:t>Input forecast</a:t>
            </a:r>
          </a:p>
        </p:txBody>
      </p:sp>
      <p:sp>
        <p:nvSpPr>
          <p:cNvPr id="34" name="TextBox 33"/>
          <p:cNvSpPr txBox="1"/>
          <p:nvPr/>
        </p:nvSpPr>
        <p:spPr>
          <a:xfrm rot="18558662">
            <a:off x="9198988" y="375569"/>
            <a:ext cx="1600200" cy="300210"/>
          </a:xfrm>
          <a:prstGeom prst="rect">
            <a:avLst/>
          </a:prstGeom>
          <a:noFill/>
        </p:spPr>
        <p:txBody>
          <a:bodyPr wrap="square" rtlCol="0">
            <a:spAutoFit/>
          </a:bodyPr>
          <a:lstStyle/>
          <a:p>
            <a:pPr defTabSz="914621"/>
            <a:r>
              <a:rPr lang="en-US" sz="1351" dirty="0">
                <a:solidFill>
                  <a:srgbClr val="000000"/>
                </a:solidFill>
                <a:latin typeface="Arial" panose="020B0604020202020204"/>
              </a:rPr>
              <a:t>Bias estimate</a:t>
            </a:r>
          </a:p>
        </p:txBody>
      </p:sp>
      <p:sp>
        <p:nvSpPr>
          <p:cNvPr id="36" name="TextBox 35"/>
          <p:cNvSpPr txBox="1"/>
          <p:nvPr/>
        </p:nvSpPr>
        <p:spPr>
          <a:xfrm rot="18558662">
            <a:off x="10026145" y="239266"/>
            <a:ext cx="1600200" cy="300210"/>
          </a:xfrm>
          <a:prstGeom prst="rect">
            <a:avLst/>
          </a:prstGeom>
          <a:noFill/>
        </p:spPr>
        <p:txBody>
          <a:bodyPr wrap="square" rtlCol="0">
            <a:spAutoFit/>
          </a:bodyPr>
          <a:lstStyle/>
          <a:p>
            <a:pPr defTabSz="914621"/>
            <a:r>
              <a:rPr lang="en-US" sz="1351" dirty="0">
                <a:solidFill>
                  <a:srgbClr val="000000"/>
                </a:solidFill>
                <a:latin typeface="Arial" panose="020B0604020202020204"/>
              </a:rPr>
              <a:t>Weight</a:t>
            </a:r>
          </a:p>
        </p:txBody>
      </p:sp>
      <p:sp>
        <p:nvSpPr>
          <p:cNvPr id="37" name="TextBox 36"/>
          <p:cNvSpPr txBox="1"/>
          <p:nvPr/>
        </p:nvSpPr>
        <p:spPr>
          <a:xfrm>
            <a:off x="8477711" y="2211907"/>
            <a:ext cx="2700991" cy="300210"/>
          </a:xfrm>
          <a:prstGeom prst="rect">
            <a:avLst/>
          </a:prstGeom>
          <a:noFill/>
        </p:spPr>
        <p:txBody>
          <a:bodyPr wrap="square" rtlCol="0">
            <a:spAutoFit/>
          </a:bodyPr>
          <a:lstStyle/>
          <a:p>
            <a:pPr defTabSz="914621"/>
            <a:r>
              <a:rPr lang="en-US" sz="1351" dirty="0">
                <a:solidFill>
                  <a:srgbClr val="000000"/>
                </a:solidFill>
                <a:latin typeface="Arial" panose="020B0604020202020204"/>
              </a:rPr>
              <a:t>Bias-corrected input forecast</a:t>
            </a:r>
          </a:p>
        </p:txBody>
      </p:sp>
      <p:graphicFrame>
        <p:nvGraphicFramePr>
          <p:cNvPr id="38" name="Object 37"/>
          <p:cNvGraphicFramePr>
            <a:graphicFrameLocks noChangeAspect="1"/>
          </p:cNvGraphicFramePr>
          <p:nvPr>
            <p:extLst>
              <p:ext uri="{D42A27DB-BD31-4B8C-83A1-F6EECF244321}">
                <p14:modId xmlns:p14="http://schemas.microsoft.com/office/powerpoint/2010/main" val="550892543"/>
              </p:ext>
            </p:extLst>
          </p:nvPr>
        </p:nvGraphicFramePr>
        <p:xfrm>
          <a:off x="8075170" y="2480970"/>
          <a:ext cx="2379884" cy="921053"/>
        </p:xfrm>
        <a:graphic>
          <a:graphicData uri="http://schemas.openxmlformats.org/presentationml/2006/ole">
            <mc:AlternateContent xmlns:mc="http://schemas.openxmlformats.org/markup-compatibility/2006">
              <mc:Choice xmlns:v="urn:schemas-microsoft-com:vml" Requires="v">
                <p:oleObj spid="_x0000_s3290" name="Equation" r:id="rId6" imgW="1181100" imgH="457200" progId="Equation.3">
                  <p:embed/>
                </p:oleObj>
              </mc:Choice>
              <mc:Fallback>
                <p:oleObj name="Equation" r:id="rId6" imgW="1181100" imgH="457200" progId="Equation.3">
                  <p:embed/>
                  <p:pic>
                    <p:nvPicPr>
                      <p:cNvPr id="38" name="Object 37"/>
                      <p:cNvPicPr/>
                      <p:nvPr/>
                    </p:nvPicPr>
                    <p:blipFill>
                      <a:blip r:embed="rId7"/>
                      <a:stretch>
                        <a:fillRect/>
                      </a:stretch>
                    </p:blipFill>
                    <p:spPr>
                      <a:xfrm>
                        <a:off x="8075170" y="2480970"/>
                        <a:ext cx="2379884" cy="921053"/>
                      </a:xfrm>
                      <a:prstGeom prst="rect">
                        <a:avLst/>
                      </a:prstGeom>
                    </p:spPr>
                  </p:pic>
                </p:oleObj>
              </mc:Fallback>
            </mc:AlternateContent>
          </a:graphicData>
        </a:graphic>
      </p:graphicFrame>
      <p:sp>
        <p:nvSpPr>
          <p:cNvPr id="15" name="TextBox 14"/>
          <p:cNvSpPr txBox="1"/>
          <p:nvPr/>
        </p:nvSpPr>
        <p:spPr>
          <a:xfrm rot="18558662">
            <a:off x="7012139" y="396106"/>
            <a:ext cx="1600200" cy="508088"/>
          </a:xfrm>
          <a:prstGeom prst="rect">
            <a:avLst/>
          </a:prstGeom>
          <a:noFill/>
        </p:spPr>
        <p:txBody>
          <a:bodyPr wrap="square" rtlCol="0">
            <a:spAutoFit/>
          </a:bodyPr>
          <a:lstStyle/>
          <a:p>
            <a:pPr defTabSz="914621"/>
            <a:r>
              <a:rPr lang="en-US" sz="1351" dirty="0">
                <a:solidFill>
                  <a:srgbClr val="000000"/>
                </a:solidFill>
                <a:latin typeface="Arial" panose="020B0604020202020204"/>
              </a:rPr>
              <a:t>Consensus</a:t>
            </a:r>
            <a:br>
              <a:rPr lang="en-US" sz="1351" dirty="0">
                <a:solidFill>
                  <a:srgbClr val="000000"/>
                </a:solidFill>
                <a:latin typeface="Arial" panose="020B0604020202020204"/>
              </a:rPr>
            </a:br>
            <a:r>
              <a:rPr lang="en-US" sz="1351" dirty="0">
                <a:solidFill>
                  <a:srgbClr val="000000"/>
                </a:solidFill>
                <a:latin typeface="Arial" panose="020B0604020202020204"/>
              </a:rPr>
              <a:t>    forecast</a:t>
            </a:r>
          </a:p>
        </p:txBody>
      </p:sp>
      <p:sp>
        <p:nvSpPr>
          <p:cNvPr id="31" name="Right Brace 30"/>
          <p:cNvSpPr/>
          <p:nvPr/>
        </p:nvSpPr>
        <p:spPr>
          <a:xfrm rot="16200000">
            <a:off x="8713348" y="1066979"/>
            <a:ext cx="265331" cy="53340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914621"/>
            <a:endParaRPr lang="en-US" sz="1351">
              <a:solidFill>
                <a:srgbClr val="000000"/>
              </a:solidFill>
              <a:latin typeface="Arial" panose="020B0604020202020204"/>
            </a:endParaRPr>
          </a:p>
        </p:txBody>
      </p:sp>
      <p:sp>
        <p:nvSpPr>
          <p:cNvPr id="32" name="Right Brace 31"/>
          <p:cNvSpPr/>
          <p:nvPr/>
        </p:nvSpPr>
        <p:spPr>
          <a:xfrm rot="16200000">
            <a:off x="9561831" y="1018593"/>
            <a:ext cx="234823" cy="60960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914621"/>
            <a:endParaRPr lang="en-US" sz="1351">
              <a:solidFill>
                <a:srgbClr val="000000"/>
              </a:solidFill>
              <a:latin typeface="Arial" panose="020B0604020202020204"/>
            </a:endParaRPr>
          </a:p>
        </p:txBody>
      </p:sp>
      <p:sp>
        <p:nvSpPr>
          <p:cNvPr id="35" name="Right Brace 34"/>
          <p:cNvSpPr/>
          <p:nvPr/>
        </p:nvSpPr>
        <p:spPr>
          <a:xfrm rot="16200000">
            <a:off x="10347852" y="1032676"/>
            <a:ext cx="272920" cy="6096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914621"/>
            <a:endParaRPr lang="en-US" sz="1351">
              <a:solidFill>
                <a:srgbClr val="000000"/>
              </a:solidFill>
              <a:latin typeface="Arial" panose="020B0604020202020204"/>
            </a:endParaRPr>
          </a:p>
        </p:txBody>
      </p:sp>
      <p:sp>
        <p:nvSpPr>
          <p:cNvPr id="14" name="Right Brace 13"/>
          <p:cNvSpPr/>
          <p:nvPr/>
        </p:nvSpPr>
        <p:spPr>
          <a:xfrm rot="16200000">
            <a:off x="7356243" y="1143181"/>
            <a:ext cx="280512" cy="38099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914621"/>
            <a:endParaRPr lang="en-US" sz="1351">
              <a:solidFill>
                <a:srgbClr val="000000"/>
              </a:solidFill>
              <a:latin typeface="Arial" panose="020B0604020202020204"/>
            </a:endParaRPr>
          </a:p>
        </p:txBody>
      </p:sp>
      <p:sp>
        <p:nvSpPr>
          <p:cNvPr id="4" name="Title 3">
            <a:extLst>
              <a:ext uri="{FF2B5EF4-FFF2-40B4-BE49-F238E27FC236}">
                <a16:creationId xmlns:a16="http://schemas.microsoft.com/office/drawing/2014/main" id="{E5F77F69-3E86-5B40-9CBA-F2F19F57087C}"/>
              </a:ext>
            </a:extLst>
          </p:cNvPr>
          <p:cNvSpPr>
            <a:spLocks noGrp="1"/>
          </p:cNvSpPr>
          <p:nvPr>
            <p:ph type="title"/>
          </p:nvPr>
        </p:nvSpPr>
        <p:spPr>
          <a:xfrm>
            <a:off x="254285" y="267180"/>
            <a:ext cx="9629021" cy="435129"/>
          </a:xfrm>
        </p:spPr>
        <p:txBody>
          <a:bodyPr/>
          <a:lstStyle/>
          <a:p>
            <a:r>
              <a:rPr lang="en-US" sz="3600" b="1" dirty="0">
                <a:solidFill>
                  <a:schemeClr val="bg1"/>
                </a:solidFill>
              </a:rPr>
              <a:t>“Forecast on Demand”</a:t>
            </a:r>
          </a:p>
        </p:txBody>
      </p:sp>
      <p:graphicFrame>
        <p:nvGraphicFramePr>
          <p:cNvPr id="20" name="Chart 19">
            <a:extLst>
              <a:ext uri="{FF2B5EF4-FFF2-40B4-BE49-F238E27FC236}">
                <a16:creationId xmlns:a16="http://schemas.microsoft.com/office/drawing/2014/main" id="{ED5F9C2A-283B-B54C-B25C-6D67A4685A84}"/>
              </a:ext>
            </a:extLst>
          </p:cNvPr>
          <p:cNvGraphicFramePr>
            <a:graphicFrameLocks/>
          </p:cNvGraphicFramePr>
          <p:nvPr>
            <p:extLst>
              <p:ext uri="{D42A27DB-BD31-4B8C-83A1-F6EECF244321}">
                <p14:modId xmlns:p14="http://schemas.microsoft.com/office/powerpoint/2010/main" val="997150591"/>
              </p:ext>
            </p:extLst>
          </p:nvPr>
        </p:nvGraphicFramePr>
        <p:xfrm>
          <a:off x="6297874" y="3398387"/>
          <a:ext cx="5528075" cy="2869820"/>
        </p:xfrm>
        <a:graphic>
          <a:graphicData uri="http://schemas.openxmlformats.org/drawingml/2006/chart">
            <c:chart xmlns:c="http://schemas.openxmlformats.org/drawingml/2006/chart" xmlns:r="http://schemas.openxmlformats.org/officeDocument/2006/relationships" r:id="rId8"/>
          </a:graphicData>
        </a:graphic>
      </p:graphicFrame>
      <p:sp>
        <p:nvSpPr>
          <p:cNvPr id="43" name="Rectangle 42">
            <a:extLst>
              <a:ext uri="{FF2B5EF4-FFF2-40B4-BE49-F238E27FC236}">
                <a16:creationId xmlns:a16="http://schemas.microsoft.com/office/drawing/2014/main" id="{AA60A446-1CE9-F449-9754-C31E8EDEAA73}"/>
              </a:ext>
            </a:extLst>
          </p:cNvPr>
          <p:cNvSpPr/>
          <p:nvPr/>
        </p:nvSpPr>
        <p:spPr>
          <a:xfrm>
            <a:off x="8122859" y="6005678"/>
            <a:ext cx="2907784" cy="42056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2060"/>
                </a:solidFill>
                <a:effectLst/>
                <a:uLnTx/>
                <a:uFillTx/>
                <a:latin typeface="Helvetica Neue Thin" charset="0"/>
                <a:ea typeface="Helvetica Neue Thin" charset="0"/>
                <a:cs typeface="Helvetica Neue Thin" charset="0"/>
              </a:rPr>
              <a:t>Various forecast models</a:t>
            </a:r>
            <a:endParaRPr kumimoji="0" lang="en-US" sz="2133" b="1" i="0" u="none" strike="noStrike" kern="1200" cap="none" spc="0" normalizeH="0" baseline="0" noProof="0" dirty="0">
              <a:ln>
                <a:noFill/>
              </a:ln>
              <a:solidFill>
                <a:srgbClr val="002060"/>
              </a:solidFill>
              <a:effectLst/>
              <a:uLnTx/>
              <a:uFillTx/>
              <a:latin typeface="Calibri" panose="020F0502020204030204"/>
            </a:endParaRPr>
          </a:p>
        </p:txBody>
      </p:sp>
      <p:sp>
        <p:nvSpPr>
          <p:cNvPr id="44" name="Right Brace 43">
            <a:extLst>
              <a:ext uri="{FF2B5EF4-FFF2-40B4-BE49-F238E27FC236}">
                <a16:creationId xmlns:a16="http://schemas.microsoft.com/office/drawing/2014/main" id="{C314C4BB-3979-F644-9DDF-EC5403EF98CF}"/>
              </a:ext>
            </a:extLst>
          </p:cNvPr>
          <p:cNvSpPr/>
          <p:nvPr/>
        </p:nvSpPr>
        <p:spPr>
          <a:xfrm rot="5400000">
            <a:off x="9394253" y="3611508"/>
            <a:ext cx="193032" cy="4619001"/>
          </a:xfrm>
          <a:prstGeom prst="rightBrace">
            <a:avLst>
              <a:gd name="adj1" fmla="val 72108"/>
              <a:gd name="adj2" fmla="val 49725"/>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672CB015-F09E-B74D-A3B5-DE20CC4F5424}"/>
              </a:ext>
            </a:extLst>
          </p:cNvPr>
          <p:cNvSpPr/>
          <p:nvPr/>
        </p:nvSpPr>
        <p:spPr>
          <a:xfrm>
            <a:off x="6460474" y="6005678"/>
            <a:ext cx="648319" cy="42056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err="1">
                <a:ln>
                  <a:noFill/>
                </a:ln>
                <a:solidFill>
                  <a:srgbClr val="002060"/>
                </a:solidFill>
                <a:effectLst/>
                <a:uLnTx/>
                <a:uFillTx/>
                <a:latin typeface="Helvetica Neue Thin" charset="0"/>
                <a:ea typeface="Helvetica Neue Thin" charset="0"/>
                <a:cs typeface="Helvetica Neue Thin" charset="0"/>
              </a:rPr>
              <a:t>FoD</a:t>
            </a:r>
            <a:endParaRPr kumimoji="0" lang="en-US" sz="2133" b="1" i="0" u="none" strike="noStrike" kern="1200" cap="none" spc="0" normalizeH="0" baseline="0" noProof="0" dirty="0">
              <a:ln>
                <a:noFill/>
              </a:ln>
              <a:solidFill>
                <a:srgbClr val="002060"/>
              </a:solidFill>
              <a:effectLst/>
              <a:uLnTx/>
              <a:uFillTx/>
              <a:latin typeface="Calibri" panose="020F0502020204030204"/>
            </a:endParaRPr>
          </a:p>
        </p:txBody>
      </p:sp>
      <p:sp>
        <p:nvSpPr>
          <p:cNvPr id="46" name="Right Brace 45">
            <a:extLst>
              <a:ext uri="{FF2B5EF4-FFF2-40B4-BE49-F238E27FC236}">
                <a16:creationId xmlns:a16="http://schemas.microsoft.com/office/drawing/2014/main" id="{0545E182-D3C2-F043-83A3-EFEFB1B27575}"/>
              </a:ext>
            </a:extLst>
          </p:cNvPr>
          <p:cNvSpPr/>
          <p:nvPr/>
        </p:nvSpPr>
        <p:spPr>
          <a:xfrm rot="5400000">
            <a:off x="6714128" y="5688943"/>
            <a:ext cx="193034" cy="464131"/>
          </a:xfrm>
          <a:prstGeom prst="rightBrace">
            <a:avLst>
              <a:gd name="adj1" fmla="val 72108"/>
              <a:gd name="adj2" fmla="val 49725"/>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FB79D47-4B8F-B046-BFCC-C610A6CA90D2}"/>
              </a:ext>
            </a:extLst>
          </p:cNvPr>
          <p:cNvSpPr txBox="1"/>
          <p:nvPr/>
        </p:nvSpPr>
        <p:spPr>
          <a:xfrm rot="16200000">
            <a:off x="5698900" y="4173493"/>
            <a:ext cx="1374912" cy="307777"/>
          </a:xfrm>
          <a:prstGeom prst="rect">
            <a:avLst/>
          </a:prstGeom>
          <a:noFill/>
        </p:spPr>
        <p:txBody>
          <a:bodyPr wrap="square" rtlCol="0">
            <a:spAutoFit/>
          </a:bodyPr>
          <a:lstStyle/>
          <a:p>
            <a:r>
              <a:rPr lang="en-US" sz="1400" dirty="0">
                <a:latin typeface="IBM Plex Sans" charset="0"/>
                <a:ea typeface="IBM Plex Sans" charset="0"/>
                <a:cs typeface="IBM Plex Sans" charset="0"/>
              </a:rPr>
              <a:t>RMSE</a:t>
            </a:r>
          </a:p>
        </p:txBody>
      </p:sp>
      <p:sp>
        <p:nvSpPr>
          <p:cNvPr id="47" name="TextBox 46">
            <a:extLst>
              <a:ext uri="{FF2B5EF4-FFF2-40B4-BE49-F238E27FC236}">
                <a16:creationId xmlns:a16="http://schemas.microsoft.com/office/drawing/2014/main" id="{5617DDCE-4C1A-1645-8B61-85F647835B9C}"/>
              </a:ext>
            </a:extLst>
          </p:cNvPr>
          <p:cNvSpPr txBox="1"/>
          <p:nvPr/>
        </p:nvSpPr>
        <p:spPr>
          <a:xfrm>
            <a:off x="-5924" y="6519691"/>
            <a:ext cx="12197924" cy="307777"/>
          </a:xfrm>
          <a:prstGeom prst="rect">
            <a:avLst/>
          </a:prstGeom>
          <a:noFill/>
        </p:spPr>
        <p:txBody>
          <a:bodyPr wrap="square" rtlCol="0">
            <a:spAutoFit/>
          </a:bodyPr>
          <a:lstStyle/>
          <a:p>
            <a:pPr algn="ctr">
              <a:defRPr/>
            </a:pPr>
            <a:r>
              <a:rPr lang="en-US" sz="1400" kern="0" dirty="0">
                <a:cs typeface="Arial" panose="020B0604020202020204" pitchFamily="34" charset="0"/>
              </a:rPr>
              <a:t>Copyright © 2019 IBM Corporation</a:t>
            </a:r>
          </a:p>
        </p:txBody>
      </p:sp>
      <p:sp>
        <p:nvSpPr>
          <p:cNvPr id="48" name="Google Shape;67;p6">
            <a:extLst>
              <a:ext uri="{FF2B5EF4-FFF2-40B4-BE49-F238E27FC236}">
                <a16:creationId xmlns:a16="http://schemas.microsoft.com/office/drawing/2014/main" id="{88806896-A485-0C45-BCCD-E3ACD63DD40C}"/>
              </a:ext>
            </a:extLst>
          </p:cNvPr>
          <p:cNvSpPr txBox="1">
            <a:spLocks/>
          </p:cNvSpPr>
          <p:nvPr/>
        </p:nvSpPr>
        <p:spPr>
          <a:xfrm>
            <a:off x="11631040"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chemeClr val="tx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10</a:t>
            </a:fld>
            <a:endParaRPr kumimoji="0" lang="en-US" sz="1600" b="0" i="0" u="none" strike="noStrike" kern="1200" cap="none" spc="0" normalizeH="0" baseline="0" noProof="0" dirty="0">
              <a:ln>
                <a:noFill/>
              </a:ln>
              <a:solidFill>
                <a:schemeClr val="tx1"/>
              </a:solidFill>
              <a:effectLst/>
              <a:uLnTx/>
              <a:uFillTx/>
              <a:latin typeface="Arial"/>
              <a:cs typeface="Arial"/>
              <a:sym typeface="Arial"/>
            </a:endParaRPr>
          </a:p>
        </p:txBody>
      </p:sp>
      <p:pic>
        <p:nvPicPr>
          <p:cNvPr id="49" name="Google Shape;69;p6">
            <a:extLst>
              <a:ext uri="{FF2B5EF4-FFF2-40B4-BE49-F238E27FC236}">
                <a16:creationId xmlns:a16="http://schemas.microsoft.com/office/drawing/2014/main" id="{BD250186-AFE0-E844-955D-8736468E94EE}"/>
              </a:ext>
            </a:extLst>
          </p:cNvPr>
          <p:cNvPicPr preferRelativeResize="0"/>
          <p:nvPr/>
        </p:nvPicPr>
        <p:blipFill rotWithShape="1">
          <a:blip r:embed="rId9">
            <a:alphaModFix amt="52999"/>
          </a:blip>
          <a:srcRect/>
          <a:stretch/>
        </p:blipFill>
        <p:spPr>
          <a:xfrm>
            <a:off x="11411246" y="6318744"/>
            <a:ext cx="618600" cy="240600"/>
          </a:xfrm>
          <a:prstGeom prst="rect">
            <a:avLst/>
          </a:prstGeom>
          <a:noFill/>
          <a:ln>
            <a:noFill/>
          </a:ln>
        </p:spPr>
      </p:pic>
      <p:pic>
        <p:nvPicPr>
          <p:cNvPr id="50" name="Google Shape;1136;p100" descr="Picture 17">
            <a:extLst>
              <a:ext uri="{FF2B5EF4-FFF2-40B4-BE49-F238E27FC236}">
                <a16:creationId xmlns:a16="http://schemas.microsoft.com/office/drawing/2014/main" id="{304CCE30-3214-D841-BA78-3441B73D1C17}"/>
              </a:ext>
            </a:extLst>
          </p:cNvPr>
          <p:cNvPicPr preferRelativeResize="0"/>
          <p:nvPr/>
        </p:nvPicPr>
        <p:blipFill rotWithShape="1">
          <a:blip r:embed="rId10">
            <a:alphaModFix/>
          </a:blip>
          <a:srcRect/>
          <a:stretch/>
        </p:blipFill>
        <p:spPr>
          <a:xfrm>
            <a:off x="386080" y="5826174"/>
            <a:ext cx="965915" cy="859010"/>
          </a:xfrm>
          <a:prstGeom prst="rect">
            <a:avLst/>
          </a:prstGeom>
          <a:noFill/>
          <a:ln>
            <a:noFill/>
          </a:ln>
        </p:spPr>
      </p:pic>
    </p:spTree>
    <p:extLst>
      <p:ext uri="{BB962C8B-B14F-4D97-AF65-F5344CB8AC3E}">
        <p14:creationId xmlns:p14="http://schemas.microsoft.com/office/powerpoint/2010/main" val="3387711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Google Shape;69;p6">
            <a:extLst>
              <a:ext uri="{FF2B5EF4-FFF2-40B4-BE49-F238E27FC236}">
                <a16:creationId xmlns:a16="http://schemas.microsoft.com/office/drawing/2014/main" id="{0DBAC4DE-9BE7-8C49-B043-777D0C8FF9D0}"/>
              </a:ext>
            </a:extLst>
          </p:cNvPr>
          <p:cNvPicPr preferRelativeResize="0"/>
          <p:nvPr/>
        </p:nvPicPr>
        <p:blipFill rotWithShape="1">
          <a:blip r:embed="rId2">
            <a:alphaModFix amt="52999"/>
          </a:blip>
          <a:srcRect/>
          <a:stretch/>
        </p:blipFill>
        <p:spPr>
          <a:xfrm>
            <a:off x="11309646" y="6318744"/>
            <a:ext cx="618600" cy="240600"/>
          </a:xfrm>
          <a:prstGeom prst="rect">
            <a:avLst/>
          </a:prstGeom>
          <a:noFill/>
          <a:ln>
            <a:noFill/>
          </a:ln>
        </p:spPr>
      </p:pic>
      <p:sp>
        <p:nvSpPr>
          <p:cNvPr id="32" name="Rectangle 31">
            <a:extLst>
              <a:ext uri="{FF2B5EF4-FFF2-40B4-BE49-F238E27FC236}">
                <a16:creationId xmlns:a16="http://schemas.microsoft.com/office/drawing/2014/main" id="{B3882850-7685-B94F-A778-FE62B88C536E}"/>
              </a:ext>
            </a:extLst>
          </p:cNvPr>
          <p:cNvSpPr/>
          <p:nvPr/>
        </p:nvSpPr>
        <p:spPr bwMode="auto">
          <a:xfrm>
            <a:off x="-5924" y="-18285"/>
            <a:ext cx="12214013" cy="911968"/>
          </a:xfrm>
          <a:prstGeom prst="rect">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243840" tIns="48000" rIns="48000" bIns="48000" numCol="1" rtlCol="0" anchor="ctr" anchorCtr="0" compatLnSpc="1">
            <a:prstTxWarp prst="textNoShape">
              <a:avLst/>
            </a:prstTxWarp>
          </a:bodyPr>
          <a:lstStyle/>
          <a:p>
            <a:pPr defTabSz="1219170" fontAlgn="base">
              <a:lnSpc>
                <a:spcPct val="90000"/>
              </a:lnSpc>
              <a:spcBef>
                <a:spcPct val="0"/>
              </a:spcBef>
              <a:spcAft>
                <a:spcPct val="0"/>
              </a:spcAft>
              <a:defRPr/>
            </a:pPr>
            <a:endParaRPr lang="en-US" sz="2667" dirty="0">
              <a:solidFill>
                <a:srgbClr val="191919"/>
              </a:solidFill>
              <a:latin typeface="HelvNeue Light for IBM" pitchFamily="34" charset="0"/>
            </a:endParaRPr>
          </a:p>
        </p:txBody>
      </p:sp>
      <p:sp>
        <p:nvSpPr>
          <p:cNvPr id="31" name="Rectangle 30">
            <a:extLst>
              <a:ext uri="{FF2B5EF4-FFF2-40B4-BE49-F238E27FC236}">
                <a16:creationId xmlns:a16="http://schemas.microsoft.com/office/drawing/2014/main" id="{BD696DD2-2BCC-674B-823A-F2300E14F96F}"/>
              </a:ext>
            </a:extLst>
          </p:cNvPr>
          <p:cNvSpPr/>
          <p:nvPr/>
        </p:nvSpPr>
        <p:spPr>
          <a:xfrm>
            <a:off x="-5924" y="893683"/>
            <a:ext cx="4441840" cy="5964317"/>
          </a:xfrm>
          <a:prstGeom prst="rect">
            <a:avLst/>
          </a:prstGeom>
          <a:solidFill>
            <a:srgbClr val="051B75"/>
          </a:solidFill>
        </p:spPr>
        <p:txBody>
          <a:bodyPr wrap="square" lIns="0" tIns="0" rIns="0" bIns="0" rtlCol="0" anchor="ctr">
            <a:noAutofit/>
          </a:bodyPr>
          <a:lstStyle/>
          <a:p>
            <a:pPr algn="ctr" defTabSz="914621"/>
            <a:endParaRPr lang="en-US" sz="1600" dirty="0">
              <a:solidFill>
                <a:srgbClr val="FFFFFF"/>
              </a:solidFill>
              <a:latin typeface="IBM Plex Sans" panose="020B0503050000000000" pitchFamily="34" charset="77"/>
              <a:cs typeface="Arial"/>
            </a:endParaRPr>
          </a:p>
        </p:txBody>
      </p:sp>
      <p:sp>
        <p:nvSpPr>
          <p:cNvPr id="4" name="TextBox 3">
            <a:extLst>
              <a:ext uri="{FF2B5EF4-FFF2-40B4-BE49-F238E27FC236}">
                <a16:creationId xmlns:a16="http://schemas.microsoft.com/office/drawing/2014/main" id="{FA60DD96-CFBE-9D41-AE1A-AB27E11A6526}"/>
              </a:ext>
            </a:extLst>
          </p:cNvPr>
          <p:cNvSpPr txBox="1"/>
          <p:nvPr/>
        </p:nvSpPr>
        <p:spPr>
          <a:xfrm>
            <a:off x="304800" y="1226761"/>
            <a:ext cx="3752781" cy="4335033"/>
          </a:xfrm>
          <a:prstGeom prst="rect">
            <a:avLst/>
          </a:prstGeom>
          <a:noFill/>
        </p:spPr>
        <p:txBody>
          <a:bodyPr wrap="square" rtlCol="0">
            <a:spAutoFit/>
          </a:bodyPr>
          <a:lstStyle/>
          <a:p>
            <a:pPr defTabSz="914621">
              <a:lnSpc>
                <a:spcPct val="150000"/>
              </a:lnSpc>
            </a:pPr>
            <a:r>
              <a:rPr lang="en-US" sz="2667" dirty="0">
                <a:solidFill>
                  <a:srgbClr val="FFFFFF"/>
                </a:solidFill>
                <a:latin typeface="IBM Plex Sans" panose="020B0503050000000000" pitchFamily="34" charset="77"/>
              </a:rPr>
              <a:t>The freshest forecast data flows through the system without delay while forecasters use HOTL to move the forecast in a smart direction</a:t>
            </a:r>
          </a:p>
        </p:txBody>
      </p:sp>
      <p:cxnSp>
        <p:nvCxnSpPr>
          <p:cNvPr id="11" name="Straight Arrow Connector 10">
            <a:extLst>
              <a:ext uri="{FF2B5EF4-FFF2-40B4-BE49-F238E27FC236}">
                <a16:creationId xmlns:a16="http://schemas.microsoft.com/office/drawing/2014/main" id="{0A437874-2AEC-6E4D-912B-73AAC7ECBE68}"/>
              </a:ext>
            </a:extLst>
          </p:cNvPr>
          <p:cNvCxnSpPr>
            <a:cxnSpLocks/>
          </p:cNvCxnSpPr>
          <p:nvPr/>
        </p:nvCxnSpPr>
        <p:spPr>
          <a:xfrm>
            <a:off x="6767429" y="5050219"/>
            <a:ext cx="53021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41CEED9-9843-3B4A-8CF8-DC85D4A13B35}"/>
              </a:ext>
            </a:extLst>
          </p:cNvPr>
          <p:cNvSpPr/>
          <p:nvPr/>
        </p:nvSpPr>
        <p:spPr>
          <a:xfrm>
            <a:off x="7297640" y="1150103"/>
            <a:ext cx="3880496" cy="4603959"/>
          </a:xfrm>
          <a:prstGeom prst="rect">
            <a:avLst/>
          </a:prstGeom>
          <a:solidFill>
            <a:schemeClr val="accent1">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21"/>
            <a:endParaRPr lang="en-US" sz="1600" dirty="0">
              <a:solidFill>
                <a:srgbClr val="000000"/>
              </a:solidFill>
              <a:latin typeface="Arial" panose="020B0604020202020204"/>
            </a:endParaRPr>
          </a:p>
        </p:txBody>
      </p:sp>
      <p:pic>
        <p:nvPicPr>
          <p:cNvPr id="20" name="Picture 19" descr="Man Typing by hul78 on DeviantArt">
            <a:extLst>
              <a:ext uri="{FF2B5EF4-FFF2-40B4-BE49-F238E27FC236}">
                <a16:creationId xmlns:a16="http://schemas.microsoft.com/office/drawing/2014/main" id="{EC538EE0-9206-8C46-BCA4-E8D87378B4C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10021" y="3010900"/>
            <a:ext cx="1193371" cy="1193371"/>
          </a:xfrm>
          <a:prstGeom prst="rect">
            <a:avLst/>
          </a:prstGeom>
        </p:spPr>
      </p:pic>
      <p:sp>
        <p:nvSpPr>
          <p:cNvPr id="22" name="Rounded Rectangular Callout 21">
            <a:extLst>
              <a:ext uri="{FF2B5EF4-FFF2-40B4-BE49-F238E27FC236}">
                <a16:creationId xmlns:a16="http://schemas.microsoft.com/office/drawing/2014/main" id="{AEF2DF88-F6B4-F743-9D01-649A7D1AED8B}"/>
              </a:ext>
            </a:extLst>
          </p:cNvPr>
          <p:cNvSpPr/>
          <p:nvPr/>
        </p:nvSpPr>
        <p:spPr>
          <a:xfrm>
            <a:off x="4703657" y="1173419"/>
            <a:ext cx="2063772" cy="1594168"/>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21"/>
            <a:r>
              <a:rPr lang="en-US" sz="1333" dirty="0">
                <a:solidFill>
                  <a:srgbClr val="000000"/>
                </a:solidFill>
                <a:latin typeface="IBM Plex Sans" panose="020B0503050000000000" pitchFamily="34" charset="77"/>
              </a:rPr>
              <a:t>The models always underdo snow amounts in this setup. I’ll issue a HOTL filter that sets snow amount to a minimum of 1”/hour</a:t>
            </a:r>
          </a:p>
        </p:txBody>
      </p:sp>
      <p:cxnSp>
        <p:nvCxnSpPr>
          <p:cNvPr id="25" name="Straight Arrow Connector 24">
            <a:extLst>
              <a:ext uri="{FF2B5EF4-FFF2-40B4-BE49-F238E27FC236}">
                <a16:creationId xmlns:a16="http://schemas.microsoft.com/office/drawing/2014/main" id="{4736EABD-E333-8E4A-950B-2E06F39337BC}"/>
              </a:ext>
            </a:extLst>
          </p:cNvPr>
          <p:cNvCxnSpPr>
            <a:cxnSpLocks/>
            <a:stCxn id="22" idx="3"/>
          </p:cNvCxnSpPr>
          <p:nvPr/>
        </p:nvCxnSpPr>
        <p:spPr>
          <a:xfrm flipV="1">
            <a:off x="6767429" y="1954386"/>
            <a:ext cx="535041" cy="16117"/>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2F963E2-656F-F349-A454-1DA49AF122F5}"/>
              </a:ext>
            </a:extLst>
          </p:cNvPr>
          <p:cNvCxnSpPr>
            <a:cxnSpLocks/>
            <a:stCxn id="5" idx="3"/>
          </p:cNvCxnSpPr>
          <p:nvPr/>
        </p:nvCxnSpPr>
        <p:spPr>
          <a:xfrm flipV="1">
            <a:off x="5709253" y="5050217"/>
            <a:ext cx="386747" cy="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5B11CA5-7E1B-F148-AE5C-A84C870F0EF5}"/>
              </a:ext>
            </a:extLst>
          </p:cNvPr>
          <p:cNvSpPr txBox="1"/>
          <p:nvPr/>
        </p:nvSpPr>
        <p:spPr>
          <a:xfrm>
            <a:off x="8139083" y="5410779"/>
            <a:ext cx="2435282" cy="300210"/>
          </a:xfrm>
          <a:prstGeom prst="rect">
            <a:avLst/>
          </a:prstGeom>
          <a:noFill/>
        </p:spPr>
        <p:txBody>
          <a:bodyPr wrap="none" rtlCol="0">
            <a:spAutoFit/>
          </a:bodyPr>
          <a:lstStyle/>
          <a:p>
            <a:pPr defTabSz="914621"/>
            <a:r>
              <a:rPr lang="en-US" sz="1351" dirty="0">
                <a:solidFill>
                  <a:srgbClr val="FFFFFF"/>
                </a:solidFill>
                <a:latin typeface="Arial" panose="020B0604020202020204"/>
              </a:rPr>
              <a:t>FOD Post Processing Engine</a:t>
            </a:r>
          </a:p>
        </p:txBody>
      </p:sp>
      <p:sp>
        <p:nvSpPr>
          <p:cNvPr id="14" name="TextBox 13">
            <a:extLst>
              <a:ext uri="{FF2B5EF4-FFF2-40B4-BE49-F238E27FC236}">
                <a16:creationId xmlns:a16="http://schemas.microsoft.com/office/drawing/2014/main" id="{F775E688-F131-914B-8092-9B92A67E032E}"/>
              </a:ext>
            </a:extLst>
          </p:cNvPr>
          <p:cNvSpPr txBox="1"/>
          <p:nvPr/>
        </p:nvSpPr>
        <p:spPr>
          <a:xfrm>
            <a:off x="7371738" y="3177970"/>
            <a:ext cx="1762233" cy="502573"/>
          </a:xfrm>
          <a:prstGeom prst="rect">
            <a:avLst/>
          </a:prstGeom>
          <a:noFill/>
        </p:spPr>
        <p:txBody>
          <a:bodyPr wrap="square" rtlCol="0">
            <a:spAutoFit/>
          </a:bodyPr>
          <a:lstStyle/>
          <a:p>
            <a:pPr algn="ctr" defTabSz="914621"/>
            <a:r>
              <a:rPr lang="en-US" sz="1333" dirty="0">
                <a:solidFill>
                  <a:srgbClr val="FFFFFF"/>
                </a:solidFill>
                <a:latin typeface="IBM Plex Sans" panose="020B0503050000000000" pitchFamily="34" charset="77"/>
              </a:rPr>
              <a:t>Machine forecast for Someplace, USA</a:t>
            </a:r>
          </a:p>
        </p:txBody>
      </p:sp>
      <p:cxnSp>
        <p:nvCxnSpPr>
          <p:cNvPr id="40" name="Straight Connector 39">
            <a:extLst>
              <a:ext uri="{FF2B5EF4-FFF2-40B4-BE49-F238E27FC236}">
                <a16:creationId xmlns:a16="http://schemas.microsoft.com/office/drawing/2014/main" id="{9C00F075-1B4F-BA4B-872C-E7A114BA2141}"/>
              </a:ext>
            </a:extLst>
          </p:cNvPr>
          <p:cNvCxnSpPr>
            <a:cxnSpLocks/>
          </p:cNvCxnSpPr>
          <p:nvPr/>
        </p:nvCxnSpPr>
        <p:spPr>
          <a:xfrm>
            <a:off x="9237888" y="2939973"/>
            <a:ext cx="0" cy="2336362"/>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6" name="Can 45">
            <a:extLst>
              <a:ext uri="{FF2B5EF4-FFF2-40B4-BE49-F238E27FC236}">
                <a16:creationId xmlns:a16="http://schemas.microsoft.com/office/drawing/2014/main" id="{3FFE9DF1-18F9-684B-AEBC-C080DB4ED088}"/>
              </a:ext>
            </a:extLst>
          </p:cNvPr>
          <p:cNvSpPr/>
          <p:nvPr/>
        </p:nvSpPr>
        <p:spPr>
          <a:xfrm>
            <a:off x="7581565" y="1261909"/>
            <a:ext cx="1073831"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21"/>
            <a:r>
              <a:rPr lang="en-US" sz="1351" dirty="0">
                <a:solidFill>
                  <a:srgbClr val="000000"/>
                </a:solidFill>
                <a:latin typeface="Arial" panose="020B0604020202020204"/>
              </a:rPr>
              <a:t>HOTL FOD database</a:t>
            </a:r>
          </a:p>
        </p:txBody>
      </p:sp>
      <p:sp>
        <p:nvSpPr>
          <p:cNvPr id="47" name="Down Arrow 46">
            <a:extLst>
              <a:ext uri="{FF2B5EF4-FFF2-40B4-BE49-F238E27FC236}">
                <a16:creationId xmlns:a16="http://schemas.microsoft.com/office/drawing/2014/main" id="{76EFFC72-6766-0943-AD96-72CAE5D6257B}"/>
              </a:ext>
            </a:extLst>
          </p:cNvPr>
          <p:cNvSpPr/>
          <p:nvPr/>
        </p:nvSpPr>
        <p:spPr>
          <a:xfrm>
            <a:off x="8782258" y="1429106"/>
            <a:ext cx="911261" cy="1216153"/>
          </a:xfrm>
          <a:prstGeom prst="downArrow">
            <a:avLst>
              <a:gd name="adj1" fmla="val 100000"/>
              <a:gd name="adj2" fmla="val 50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defTabSz="914621"/>
            <a:r>
              <a:rPr lang="en-US" sz="1467" dirty="0">
                <a:solidFill>
                  <a:srgbClr val="FFFFFF"/>
                </a:solidFill>
                <a:latin typeface="IBM Plex Sans" panose="020B0503050000000000" pitchFamily="34" charset="77"/>
              </a:rPr>
              <a:t>HOTL FOD engine</a:t>
            </a:r>
          </a:p>
        </p:txBody>
      </p:sp>
      <p:sp>
        <p:nvSpPr>
          <p:cNvPr id="53" name="TextBox 52">
            <a:extLst>
              <a:ext uri="{FF2B5EF4-FFF2-40B4-BE49-F238E27FC236}">
                <a16:creationId xmlns:a16="http://schemas.microsoft.com/office/drawing/2014/main" id="{CC33FE4B-93F9-7B46-897B-DB041E781107}"/>
              </a:ext>
            </a:extLst>
          </p:cNvPr>
          <p:cNvSpPr txBox="1"/>
          <p:nvPr/>
        </p:nvSpPr>
        <p:spPr>
          <a:xfrm>
            <a:off x="9304102" y="2767602"/>
            <a:ext cx="1790700" cy="707694"/>
          </a:xfrm>
          <a:prstGeom prst="rect">
            <a:avLst/>
          </a:prstGeom>
          <a:noFill/>
        </p:spPr>
        <p:txBody>
          <a:bodyPr wrap="square" rtlCol="0">
            <a:spAutoFit/>
          </a:bodyPr>
          <a:lstStyle/>
          <a:p>
            <a:pPr algn="ctr" defTabSz="914621"/>
            <a:r>
              <a:rPr lang="en-US" sz="1333" dirty="0">
                <a:solidFill>
                  <a:srgbClr val="FFFFFF"/>
                </a:solidFill>
                <a:latin typeface="IBM Plex Sans" panose="020B0503050000000000" pitchFamily="34" charset="77"/>
              </a:rPr>
              <a:t>Machine forecast for KERI with targeted HOTL modification</a:t>
            </a:r>
          </a:p>
        </p:txBody>
      </p:sp>
      <p:cxnSp>
        <p:nvCxnSpPr>
          <p:cNvPr id="55" name="Straight Arrow Connector 54">
            <a:extLst>
              <a:ext uri="{FF2B5EF4-FFF2-40B4-BE49-F238E27FC236}">
                <a16:creationId xmlns:a16="http://schemas.microsoft.com/office/drawing/2014/main" id="{7726E6DA-EA09-F644-B8E1-5CFAB5D0265C}"/>
              </a:ext>
            </a:extLst>
          </p:cNvPr>
          <p:cNvCxnSpPr>
            <a:cxnSpLocks/>
          </p:cNvCxnSpPr>
          <p:nvPr/>
        </p:nvCxnSpPr>
        <p:spPr>
          <a:xfrm>
            <a:off x="10998468" y="3674679"/>
            <a:ext cx="407920"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80C94A66-D7B5-C940-B05E-A92CF738AED5}"/>
              </a:ext>
            </a:extLst>
          </p:cNvPr>
          <p:cNvSpPr/>
          <p:nvPr/>
        </p:nvSpPr>
        <p:spPr>
          <a:xfrm>
            <a:off x="11406389" y="1760156"/>
            <a:ext cx="537575" cy="3829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defTabSz="914621"/>
            <a:r>
              <a:rPr lang="en-US" sz="2667" dirty="0">
                <a:solidFill>
                  <a:srgbClr val="FFFFFF"/>
                </a:solidFill>
                <a:latin typeface="Arial" panose="020B0604020202020204"/>
              </a:rPr>
              <a:t>CLIENTS</a:t>
            </a:r>
          </a:p>
        </p:txBody>
      </p:sp>
      <p:sp>
        <p:nvSpPr>
          <p:cNvPr id="29" name="TextBox 28">
            <a:extLst>
              <a:ext uri="{FF2B5EF4-FFF2-40B4-BE49-F238E27FC236}">
                <a16:creationId xmlns:a16="http://schemas.microsoft.com/office/drawing/2014/main" id="{8235149D-29B3-3144-A66E-A104F8F93CD8}"/>
              </a:ext>
            </a:extLst>
          </p:cNvPr>
          <p:cNvSpPr txBox="1"/>
          <p:nvPr/>
        </p:nvSpPr>
        <p:spPr>
          <a:xfrm>
            <a:off x="8934440" y="6079892"/>
            <a:ext cx="1800493" cy="300210"/>
          </a:xfrm>
          <a:prstGeom prst="rect">
            <a:avLst/>
          </a:prstGeom>
          <a:noFill/>
        </p:spPr>
        <p:txBody>
          <a:bodyPr wrap="none" rtlCol="0">
            <a:spAutoFit/>
          </a:bodyPr>
          <a:lstStyle/>
          <a:p>
            <a:pPr algn="ctr" defTabSz="914621"/>
            <a:r>
              <a:rPr lang="en-US" sz="1351" dirty="0">
                <a:solidFill>
                  <a:srgbClr val="0F6FFF">
                    <a:lumMod val="50000"/>
                  </a:srgbClr>
                </a:solidFill>
                <a:latin typeface="Arial" panose="020B0604020202020204"/>
              </a:rPr>
              <a:t>Continuous data flow</a:t>
            </a:r>
          </a:p>
        </p:txBody>
      </p:sp>
      <p:sp>
        <p:nvSpPr>
          <p:cNvPr id="30" name="Right Arrow 29">
            <a:extLst>
              <a:ext uri="{FF2B5EF4-FFF2-40B4-BE49-F238E27FC236}">
                <a16:creationId xmlns:a16="http://schemas.microsoft.com/office/drawing/2014/main" id="{42225E80-B2CF-2B42-A8F6-0AC93E1F49DC}"/>
              </a:ext>
            </a:extLst>
          </p:cNvPr>
          <p:cNvSpPr/>
          <p:nvPr/>
        </p:nvSpPr>
        <p:spPr>
          <a:xfrm>
            <a:off x="10754624" y="6003048"/>
            <a:ext cx="1106941" cy="484632"/>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21"/>
            <a:endParaRPr lang="en-US" sz="1351">
              <a:solidFill>
                <a:srgbClr val="000000"/>
              </a:solidFill>
              <a:latin typeface="Arial" panose="020B0604020202020204"/>
            </a:endParaRPr>
          </a:p>
        </p:txBody>
      </p:sp>
      <p:pic>
        <p:nvPicPr>
          <p:cNvPr id="17" name="Picture 16">
            <a:extLst>
              <a:ext uri="{FF2B5EF4-FFF2-40B4-BE49-F238E27FC236}">
                <a16:creationId xmlns:a16="http://schemas.microsoft.com/office/drawing/2014/main" id="{755866F3-1A62-1840-B448-028820A44E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1153" y="3697214"/>
            <a:ext cx="1803400" cy="1257300"/>
          </a:xfrm>
          <a:prstGeom prst="rect">
            <a:avLst/>
          </a:prstGeom>
        </p:spPr>
      </p:pic>
      <p:pic>
        <p:nvPicPr>
          <p:cNvPr id="21" name="Picture 20">
            <a:extLst>
              <a:ext uri="{FF2B5EF4-FFF2-40B4-BE49-F238E27FC236}">
                <a16:creationId xmlns:a16="http://schemas.microsoft.com/office/drawing/2014/main" id="{FF83D45F-7595-C945-AE69-FCED8922F4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0850" y="3704093"/>
            <a:ext cx="1790700" cy="1244600"/>
          </a:xfrm>
          <a:prstGeom prst="rect">
            <a:avLst/>
          </a:prstGeom>
        </p:spPr>
      </p:pic>
      <p:sp>
        <p:nvSpPr>
          <p:cNvPr id="3" name="Title 2">
            <a:extLst>
              <a:ext uri="{FF2B5EF4-FFF2-40B4-BE49-F238E27FC236}">
                <a16:creationId xmlns:a16="http://schemas.microsoft.com/office/drawing/2014/main" id="{E4DD9299-2BAB-0947-97B3-117E62881A14}"/>
              </a:ext>
            </a:extLst>
          </p:cNvPr>
          <p:cNvSpPr>
            <a:spLocks noGrp="1"/>
          </p:cNvSpPr>
          <p:nvPr>
            <p:ph type="title"/>
          </p:nvPr>
        </p:nvSpPr>
        <p:spPr>
          <a:xfrm>
            <a:off x="280416" y="268224"/>
            <a:ext cx="7017224" cy="542624"/>
          </a:xfrm>
        </p:spPr>
        <p:txBody>
          <a:bodyPr/>
          <a:lstStyle/>
          <a:p>
            <a:r>
              <a:rPr lang="en-US" b="1" dirty="0">
                <a:solidFill>
                  <a:schemeClr val="bg1"/>
                </a:solidFill>
              </a:rPr>
              <a:t>Human “Over” the Loop (HOTL)</a:t>
            </a:r>
          </a:p>
        </p:txBody>
      </p:sp>
      <p:sp>
        <p:nvSpPr>
          <p:cNvPr id="10" name="Rectangle 9">
            <a:extLst>
              <a:ext uri="{FF2B5EF4-FFF2-40B4-BE49-F238E27FC236}">
                <a16:creationId xmlns:a16="http://schemas.microsoft.com/office/drawing/2014/main" id="{81AF53BA-2749-9F40-A732-997C80697DC6}"/>
              </a:ext>
            </a:extLst>
          </p:cNvPr>
          <p:cNvSpPr/>
          <p:nvPr/>
        </p:nvSpPr>
        <p:spPr>
          <a:xfrm>
            <a:off x="6096000" y="4607531"/>
            <a:ext cx="935421" cy="8853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621"/>
            <a:r>
              <a:rPr lang="en-US" sz="1333" dirty="0">
                <a:solidFill>
                  <a:srgbClr val="000000"/>
                </a:solidFill>
                <a:latin typeface="IBM Plex Sans" panose="020B0503050000000000" pitchFamily="34" charset="77"/>
              </a:rPr>
              <a:t>Consensus forecasts</a:t>
            </a:r>
          </a:p>
        </p:txBody>
      </p:sp>
      <p:sp>
        <p:nvSpPr>
          <p:cNvPr id="5" name="Rectangle 4">
            <a:extLst>
              <a:ext uri="{FF2B5EF4-FFF2-40B4-BE49-F238E27FC236}">
                <a16:creationId xmlns:a16="http://schemas.microsoft.com/office/drawing/2014/main" id="{54EFA862-F13E-B349-8D22-1914B98985B4}"/>
              </a:ext>
            </a:extLst>
          </p:cNvPr>
          <p:cNvSpPr/>
          <p:nvPr/>
        </p:nvSpPr>
        <p:spPr>
          <a:xfrm>
            <a:off x="4595157" y="4330262"/>
            <a:ext cx="1114097" cy="143991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21"/>
            <a:r>
              <a:rPr lang="en-US" sz="1333" dirty="0">
                <a:solidFill>
                  <a:srgbClr val="000000"/>
                </a:solidFill>
                <a:latin typeface="IBM Plex Sans" panose="020B0503050000000000" pitchFamily="34" charset="77"/>
              </a:rPr>
              <a:t>Forecast data</a:t>
            </a:r>
          </a:p>
          <a:p>
            <a:pPr algn="ctr" defTabSz="914621"/>
            <a:r>
              <a:rPr lang="en-US" sz="1333" dirty="0">
                <a:solidFill>
                  <a:srgbClr val="000000"/>
                </a:solidFill>
                <a:latin typeface="IBM Plex Sans" panose="020B0503050000000000" pitchFamily="34" charset="77"/>
              </a:rPr>
              <a:t>(GRAF, GFS, ECMWF, MOS, </a:t>
            </a:r>
            <a:r>
              <a:rPr lang="en-US" sz="1333" dirty="0" err="1">
                <a:solidFill>
                  <a:srgbClr val="000000"/>
                </a:solidFill>
                <a:latin typeface="IBM Plex Sans" panose="020B0503050000000000" pitchFamily="34" charset="77"/>
              </a:rPr>
              <a:t>etc</a:t>
            </a:r>
            <a:r>
              <a:rPr lang="en-US" sz="1333" dirty="0">
                <a:solidFill>
                  <a:srgbClr val="000000"/>
                </a:solidFill>
                <a:latin typeface="IBM Plex Sans" panose="020B0503050000000000" pitchFamily="34" charset="77"/>
              </a:rPr>
              <a:t>)</a:t>
            </a:r>
          </a:p>
        </p:txBody>
      </p:sp>
      <p:sp>
        <p:nvSpPr>
          <p:cNvPr id="37" name="TextBox 36">
            <a:extLst>
              <a:ext uri="{FF2B5EF4-FFF2-40B4-BE49-F238E27FC236}">
                <a16:creationId xmlns:a16="http://schemas.microsoft.com/office/drawing/2014/main" id="{B73295BB-5288-7D46-83CC-C8A75D691D9E}"/>
              </a:ext>
            </a:extLst>
          </p:cNvPr>
          <p:cNvSpPr txBox="1"/>
          <p:nvPr/>
        </p:nvSpPr>
        <p:spPr>
          <a:xfrm>
            <a:off x="5995526" y="6079892"/>
            <a:ext cx="1800493" cy="300210"/>
          </a:xfrm>
          <a:prstGeom prst="rect">
            <a:avLst/>
          </a:prstGeom>
          <a:noFill/>
        </p:spPr>
        <p:txBody>
          <a:bodyPr wrap="none" rtlCol="0">
            <a:spAutoFit/>
          </a:bodyPr>
          <a:lstStyle/>
          <a:p>
            <a:pPr algn="ctr" defTabSz="914621"/>
            <a:r>
              <a:rPr lang="en-US" sz="1351" dirty="0">
                <a:solidFill>
                  <a:srgbClr val="0F6FFF">
                    <a:lumMod val="50000"/>
                  </a:srgbClr>
                </a:solidFill>
                <a:latin typeface="Arial" panose="020B0604020202020204"/>
              </a:rPr>
              <a:t>Continuous data flow</a:t>
            </a:r>
          </a:p>
        </p:txBody>
      </p:sp>
      <p:sp>
        <p:nvSpPr>
          <p:cNvPr id="39" name="Right Arrow 38">
            <a:extLst>
              <a:ext uri="{FF2B5EF4-FFF2-40B4-BE49-F238E27FC236}">
                <a16:creationId xmlns:a16="http://schemas.microsoft.com/office/drawing/2014/main" id="{2358E7E7-7D92-D942-ABBC-9DABF65F478B}"/>
              </a:ext>
            </a:extLst>
          </p:cNvPr>
          <p:cNvSpPr/>
          <p:nvPr/>
        </p:nvSpPr>
        <p:spPr>
          <a:xfrm>
            <a:off x="7815710" y="6003048"/>
            <a:ext cx="1106941" cy="484632"/>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21"/>
            <a:endParaRPr lang="en-US" sz="1351">
              <a:solidFill>
                <a:srgbClr val="000000"/>
              </a:solidFill>
              <a:latin typeface="Arial" panose="020B0604020202020204"/>
            </a:endParaRPr>
          </a:p>
        </p:txBody>
      </p:sp>
      <p:sp>
        <p:nvSpPr>
          <p:cNvPr id="41" name="Right Arrow 40">
            <a:extLst>
              <a:ext uri="{FF2B5EF4-FFF2-40B4-BE49-F238E27FC236}">
                <a16:creationId xmlns:a16="http://schemas.microsoft.com/office/drawing/2014/main" id="{778F634E-66AC-114E-97D3-A0B79EC2D6AA}"/>
              </a:ext>
            </a:extLst>
          </p:cNvPr>
          <p:cNvSpPr/>
          <p:nvPr/>
        </p:nvSpPr>
        <p:spPr>
          <a:xfrm>
            <a:off x="4851130" y="6003048"/>
            <a:ext cx="1106941" cy="484632"/>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21"/>
            <a:endParaRPr lang="en-US" sz="1351">
              <a:solidFill>
                <a:srgbClr val="000000"/>
              </a:solidFill>
              <a:latin typeface="Arial" panose="020B0604020202020204"/>
            </a:endParaRPr>
          </a:p>
        </p:txBody>
      </p:sp>
      <p:sp>
        <p:nvSpPr>
          <p:cNvPr id="33" name="Google Shape;67;p6">
            <a:extLst>
              <a:ext uri="{FF2B5EF4-FFF2-40B4-BE49-F238E27FC236}">
                <a16:creationId xmlns:a16="http://schemas.microsoft.com/office/drawing/2014/main" id="{50AA84FB-500D-CE42-BA55-A0FCD206E6B1}"/>
              </a:ext>
            </a:extLst>
          </p:cNvPr>
          <p:cNvSpPr txBox="1">
            <a:spLocks/>
          </p:cNvSpPr>
          <p:nvPr/>
        </p:nvSpPr>
        <p:spPr>
          <a:xfrm>
            <a:off x="11658498"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chemeClr val="tx2"/>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11</a:t>
            </a:fld>
            <a:endParaRPr kumimoji="0" lang="en-US" sz="1600" b="0" i="0" u="none" strike="noStrike" kern="1200" cap="none" spc="0" normalizeH="0" baseline="0" noProof="0" dirty="0">
              <a:ln>
                <a:noFill/>
              </a:ln>
              <a:solidFill>
                <a:schemeClr val="tx2"/>
              </a:solidFill>
              <a:effectLst/>
              <a:uLnTx/>
              <a:uFillTx/>
              <a:latin typeface="Arial"/>
              <a:cs typeface="Arial"/>
              <a:sym typeface="Arial"/>
            </a:endParaRPr>
          </a:p>
        </p:txBody>
      </p:sp>
      <p:sp>
        <p:nvSpPr>
          <p:cNvPr id="34" name="TextBox 33">
            <a:extLst>
              <a:ext uri="{FF2B5EF4-FFF2-40B4-BE49-F238E27FC236}">
                <a16:creationId xmlns:a16="http://schemas.microsoft.com/office/drawing/2014/main" id="{C52297C1-84E7-6243-8709-B2D20CDF44C4}"/>
              </a:ext>
            </a:extLst>
          </p:cNvPr>
          <p:cNvSpPr txBox="1"/>
          <p:nvPr/>
        </p:nvSpPr>
        <p:spPr>
          <a:xfrm>
            <a:off x="146476" y="6545091"/>
            <a:ext cx="12197924" cy="307777"/>
          </a:xfrm>
          <a:prstGeom prst="rect">
            <a:avLst/>
          </a:prstGeom>
          <a:noFill/>
        </p:spPr>
        <p:txBody>
          <a:bodyPr wrap="square" rtlCol="0">
            <a:spAutoFit/>
          </a:bodyPr>
          <a:lstStyle/>
          <a:p>
            <a:pPr algn="ctr">
              <a:defRPr/>
            </a:pPr>
            <a:r>
              <a:rPr lang="en-US" sz="1400" kern="0" dirty="0">
                <a:cs typeface="Arial" panose="020B0604020202020204" pitchFamily="34" charset="0"/>
              </a:rPr>
              <a:t>Copyright © 2019 IBM Corporation</a:t>
            </a:r>
          </a:p>
        </p:txBody>
      </p:sp>
      <p:pic>
        <p:nvPicPr>
          <p:cNvPr id="49" name="Google Shape;1136;p100" descr="Picture 17">
            <a:extLst>
              <a:ext uri="{FF2B5EF4-FFF2-40B4-BE49-F238E27FC236}">
                <a16:creationId xmlns:a16="http://schemas.microsoft.com/office/drawing/2014/main" id="{703113DB-3898-3B46-A19A-32559E8FCD75}"/>
              </a:ext>
            </a:extLst>
          </p:cNvPr>
          <p:cNvPicPr preferRelativeResize="0"/>
          <p:nvPr/>
        </p:nvPicPr>
        <p:blipFill rotWithShape="1">
          <a:blip r:embed="rId7">
            <a:alphaModFix/>
          </a:blip>
          <a:srcRect/>
          <a:stretch/>
        </p:blipFill>
        <p:spPr>
          <a:xfrm>
            <a:off x="284480" y="5826174"/>
            <a:ext cx="965915" cy="859010"/>
          </a:xfrm>
          <a:prstGeom prst="rect">
            <a:avLst/>
          </a:prstGeom>
          <a:noFill/>
          <a:ln>
            <a:noFill/>
          </a:ln>
        </p:spPr>
      </p:pic>
    </p:spTree>
    <p:extLst>
      <p:ext uri="{BB962C8B-B14F-4D97-AF65-F5344CB8AC3E}">
        <p14:creationId xmlns:p14="http://schemas.microsoft.com/office/powerpoint/2010/main" val="1140939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38" name="nasa-53884-unsplash.jpg" descr="nasa-53884-unsplash.jpg"/>
          <p:cNvPicPr>
            <a:picLocks noChangeAspect="1"/>
          </p:cNvPicPr>
          <p:nvPr/>
        </p:nvPicPr>
        <p:blipFill>
          <a:blip r:embed="rId2">
            <a:alphaModFix amt="40002"/>
            <a:extLst/>
          </a:blip>
          <a:stretch>
            <a:fillRect/>
          </a:stretch>
        </p:blipFill>
        <p:spPr>
          <a:xfrm>
            <a:off x="-1125367" y="-2060327"/>
            <a:ext cx="13822572" cy="9197727"/>
          </a:xfrm>
          <a:prstGeom prst="rect">
            <a:avLst/>
          </a:prstGeom>
          <a:ln w="12700">
            <a:miter lim="400000"/>
          </a:ln>
        </p:spPr>
      </p:pic>
      <p:sp>
        <p:nvSpPr>
          <p:cNvPr id="1139" name="Group 7"/>
          <p:cNvSpPr/>
          <p:nvPr/>
        </p:nvSpPr>
        <p:spPr>
          <a:xfrm>
            <a:off x="9320397" y="1308554"/>
            <a:ext cx="1306055" cy="1306055"/>
          </a:xfrm>
          <a:prstGeom prst="ellipse">
            <a:avLst/>
          </a:prstGeom>
          <a:solidFill>
            <a:srgbClr val="2962F4"/>
          </a:solidFill>
          <a:ln w="12700">
            <a:miter lim="400000"/>
          </a:ln>
        </p:spPr>
        <p:txBody>
          <a:bodyPr lIns="0" tIns="0" rIns="0" bIns="0"/>
          <a:lstStyle/>
          <a:p>
            <a:pPr defTabSz="1219170" hangingPunct="0">
              <a:lnSpc>
                <a:spcPct val="90000"/>
              </a:lnSpc>
              <a:defRPr sz="6400">
                <a:solidFill>
                  <a:srgbClr val="191919"/>
                </a:solidFill>
                <a:latin typeface="Arial"/>
                <a:ea typeface="Arial"/>
                <a:cs typeface="Arial"/>
                <a:sym typeface="Arial"/>
              </a:defRPr>
            </a:pPr>
            <a:endParaRPr sz="3200" kern="0">
              <a:solidFill>
                <a:srgbClr val="191919"/>
              </a:solidFill>
              <a:latin typeface="Arial"/>
              <a:cs typeface="Arial"/>
              <a:sym typeface="Arial"/>
            </a:endParaRPr>
          </a:p>
        </p:txBody>
      </p:sp>
      <p:sp>
        <p:nvSpPr>
          <p:cNvPr id="1140" name="Group 7"/>
          <p:cNvSpPr/>
          <p:nvPr/>
        </p:nvSpPr>
        <p:spPr>
          <a:xfrm>
            <a:off x="1954563" y="3717043"/>
            <a:ext cx="1306055" cy="1306055"/>
          </a:xfrm>
          <a:prstGeom prst="ellipse">
            <a:avLst/>
          </a:prstGeom>
          <a:solidFill>
            <a:srgbClr val="2962F4"/>
          </a:solidFill>
          <a:ln w="12700">
            <a:miter lim="400000"/>
          </a:ln>
        </p:spPr>
        <p:txBody>
          <a:bodyPr lIns="0" tIns="0" rIns="0" bIns="0"/>
          <a:lstStyle/>
          <a:p>
            <a:pPr defTabSz="1219170" hangingPunct="0">
              <a:lnSpc>
                <a:spcPct val="90000"/>
              </a:lnSpc>
              <a:defRPr sz="6400">
                <a:solidFill>
                  <a:srgbClr val="191919"/>
                </a:solidFill>
                <a:latin typeface="Arial"/>
                <a:ea typeface="Arial"/>
                <a:cs typeface="Arial"/>
                <a:sym typeface="Arial"/>
              </a:defRPr>
            </a:pPr>
            <a:endParaRPr sz="3200" kern="0">
              <a:solidFill>
                <a:srgbClr val="191919"/>
              </a:solidFill>
              <a:latin typeface="Arial"/>
              <a:cs typeface="Arial"/>
              <a:sym typeface="Arial"/>
            </a:endParaRPr>
          </a:p>
        </p:txBody>
      </p:sp>
      <p:sp>
        <p:nvSpPr>
          <p:cNvPr id="1141" name="Group 7"/>
          <p:cNvSpPr/>
          <p:nvPr/>
        </p:nvSpPr>
        <p:spPr>
          <a:xfrm>
            <a:off x="9294707" y="3717043"/>
            <a:ext cx="1306055" cy="1306055"/>
          </a:xfrm>
          <a:prstGeom prst="ellipse">
            <a:avLst/>
          </a:prstGeom>
          <a:solidFill>
            <a:srgbClr val="2962F4"/>
          </a:solidFill>
          <a:ln w="12700">
            <a:miter lim="400000"/>
          </a:ln>
        </p:spPr>
        <p:txBody>
          <a:bodyPr lIns="0" tIns="0" rIns="0" bIns="0"/>
          <a:lstStyle/>
          <a:p>
            <a:pPr defTabSz="1219170" hangingPunct="0">
              <a:lnSpc>
                <a:spcPct val="90000"/>
              </a:lnSpc>
              <a:defRPr sz="6400">
                <a:solidFill>
                  <a:srgbClr val="191919"/>
                </a:solidFill>
                <a:latin typeface="Arial"/>
                <a:ea typeface="Arial"/>
                <a:cs typeface="Arial"/>
                <a:sym typeface="Arial"/>
              </a:defRPr>
            </a:pPr>
            <a:endParaRPr sz="3200" kern="0">
              <a:solidFill>
                <a:srgbClr val="191919"/>
              </a:solidFill>
              <a:latin typeface="Arial"/>
              <a:cs typeface="Arial"/>
              <a:sym typeface="Arial"/>
            </a:endParaRPr>
          </a:p>
        </p:txBody>
      </p:sp>
      <p:sp>
        <p:nvSpPr>
          <p:cNvPr id="1142" name="Group 7"/>
          <p:cNvSpPr/>
          <p:nvPr/>
        </p:nvSpPr>
        <p:spPr>
          <a:xfrm>
            <a:off x="5606361" y="1528398"/>
            <a:ext cx="1306055" cy="1306055"/>
          </a:xfrm>
          <a:prstGeom prst="ellipse">
            <a:avLst/>
          </a:prstGeom>
          <a:solidFill>
            <a:srgbClr val="2962F4"/>
          </a:solidFill>
          <a:ln w="12700">
            <a:miter lim="400000"/>
          </a:ln>
        </p:spPr>
        <p:txBody>
          <a:bodyPr lIns="0" tIns="0" rIns="0" bIns="0"/>
          <a:lstStyle/>
          <a:p>
            <a:pPr defTabSz="1219170" hangingPunct="0">
              <a:lnSpc>
                <a:spcPct val="90000"/>
              </a:lnSpc>
              <a:defRPr sz="6400">
                <a:solidFill>
                  <a:srgbClr val="191919"/>
                </a:solidFill>
                <a:latin typeface="Arial"/>
                <a:ea typeface="Arial"/>
                <a:cs typeface="Arial"/>
                <a:sym typeface="Arial"/>
              </a:defRPr>
            </a:pPr>
            <a:endParaRPr sz="3200" kern="0">
              <a:solidFill>
                <a:srgbClr val="191919"/>
              </a:solidFill>
              <a:latin typeface="Arial"/>
              <a:cs typeface="Arial"/>
              <a:sym typeface="Arial"/>
            </a:endParaRPr>
          </a:p>
        </p:txBody>
      </p:sp>
      <p:sp>
        <p:nvSpPr>
          <p:cNvPr id="1143" name="Group 7"/>
          <p:cNvSpPr/>
          <p:nvPr/>
        </p:nvSpPr>
        <p:spPr>
          <a:xfrm>
            <a:off x="1771683" y="1337063"/>
            <a:ext cx="1306055" cy="1306055"/>
          </a:xfrm>
          <a:prstGeom prst="ellipse">
            <a:avLst/>
          </a:prstGeom>
          <a:solidFill>
            <a:srgbClr val="2962F4"/>
          </a:solidFill>
          <a:ln w="12700">
            <a:miter lim="400000"/>
          </a:ln>
        </p:spPr>
        <p:txBody>
          <a:bodyPr lIns="0" tIns="0" rIns="0" bIns="0"/>
          <a:lstStyle/>
          <a:p>
            <a:pPr defTabSz="1219170" hangingPunct="0">
              <a:lnSpc>
                <a:spcPct val="90000"/>
              </a:lnSpc>
              <a:defRPr sz="6400">
                <a:solidFill>
                  <a:srgbClr val="191919"/>
                </a:solidFill>
                <a:latin typeface="Arial"/>
                <a:ea typeface="Arial"/>
                <a:cs typeface="Arial"/>
                <a:sym typeface="Arial"/>
              </a:defRPr>
            </a:pPr>
            <a:endParaRPr sz="3200" kern="0">
              <a:solidFill>
                <a:srgbClr val="191919"/>
              </a:solidFill>
              <a:latin typeface="Arial"/>
              <a:cs typeface="Arial"/>
              <a:sym typeface="Arial"/>
            </a:endParaRPr>
          </a:p>
        </p:txBody>
      </p:sp>
      <p:sp>
        <p:nvSpPr>
          <p:cNvPr id="1144" name="Google Shape;838;p104"/>
          <p:cNvSpPr txBox="1"/>
          <p:nvPr/>
        </p:nvSpPr>
        <p:spPr>
          <a:xfrm>
            <a:off x="7887217" y="2676774"/>
            <a:ext cx="4281884" cy="1566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00" tIns="121900" rIns="121900" bIns="121900"/>
          <a:lstStyle/>
          <a:p>
            <a:pPr algn="ctr" hangingPunct="0">
              <a:defRPr sz="2800" b="1">
                <a:latin typeface="IBM Plex Sans"/>
                <a:ea typeface="IBM Plex Sans"/>
                <a:cs typeface="IBM Plex Sans"/>
                <a:sym typeface="IBM Plex Sans"/>
              </a:defRPr>
            </a:pPr>
            <a:r>
              <a:rPr sz="2400" b="1" kern="0" dirty="0">
                <a:solidFill>
                  <a:srgbClr val="FFFFFF"/>
                </a:solidFill>
                <a:latin typeface="IBM Plex Sans"/>
                <a:sym typeface="IBM Plex Sans"/>
              </a:rPr>
              <a:t>News &amp; Content</a:t>
            </a:r>
          </a:p>
          <a:p>
            <a:pPr algn="ctr" hangingPunct="0">
              <a:lnSpc>
                <a:spcPct val="120000"/>
              </a:lnSpc>
              <a:defRPr sz="2400">
                <a:latin typeface="IBM Plex Sans"/>
                <a:ea typeface="IBM Plex Sans"/>
                <a:cs typeface="IBM Plex Sans"/>
                <a:sym typeface="IBM Plex Sans"/>
              </a:defRPr>
            </a:pPr>
            <a:r>
              <a:rPr sz="1600" kern="0" dirty="0">
                <a:solidFill>
                  <a:srgbClr val="FFFFFF"/>
                </a:solidFill>
                <a:latin typeface="IBM Plex Sans"/>
                <a:sym typeface="IBM Plex Sans"/>
              </a:rPr>
              <a:t>Notifications driving traffic to our articles</a:t>
            </a:r>
          </a:p>
          <a:p>
            <a:pPr algn="ctr" hangingPunct="0">
              <a:defRPr sz="2400">
                <a:latin typeface="IBM Plex Sans Light"/>
                <a:ea typeface="IBM Plex Sans Light"/>
                <a:cs typeface="IBM Plex Sans Light"/>
                <a:sym typeface="IBM Plex Sans Light"/>
              </a:defRPr>
            </a:pPr>
            <a:endParaRPr sz="1200" kern="0" dirty="0">
              <a:solidFill>
                <a:srgbClr val="FFFFFF"/>
              </a:solidFill>
              <a:latin typeface="IBM Plex Sans Light"/>
              <a:sym typeface="IBM Plex Sans Light"/>
            </a:endParaRPr>
          </a:p>
          <a:p>
            <a:pPr algn="ctr" hangingPunct="0">
              <a:defRPr sz="2400">
                <a:latin typeface="IBM Plex Sans Light"/>
                <a:ea typeface="IBM Plex Sans Light"/>
                <a:cs typeface="IBM Plex Sans Light"/>
                <a:sym typeface="IBM Plex Sans Light"/>
              </a:defRPr>
            </a:pPr>
            <a:endParaRPr sz="1200" kern="0" dirty="0">
              <a:solidFill>
                <a:srgbClr val="FFFFFF"/>
              </a:solidFill>
              <a:latin typeface="IBM Plex Sans Light"/>
              <a:sym typeface="IBM Plex Sans Light"/>
            </a:endParaRPr>
          </a:p>
        </p:txBody>
      </p:sp>
      <p:pic>
        <p:nvPicPr>
          <p:cNvPr id="1145" name="Picture 12" descr="Picture 12"/>
          <p:cNvPicPr>
            <a:picLocks noChangeAspect="1"/>
          </p:cNvPicPr>
          <p:nvPr/>
        </p:nvPicPr>
        <p:blipFill>
          <a:blip r:embed="rId3">
            <a:extLst/>
          </a:blip>
          <a:stretch>
            <a:fillRect/>
          </a:stretch>
        </p:blipFill>
        <p:spPr>
          <a:xfrm>
            <a:off x="6000031" y="1922067"/>
            <a:ext cx="518661" cy="518661"/>
          </a:xfrm>
          <a:prstGeom prst="rect">
            <a:avLst/>
          </a:prstGeom>
          <a:ln w="12700">
            <a:miter lim="400000"/>
          </a:ln>
        </p:spPr>
      </p:pic>
      <p:pic>
        <p:nvPicPr>
          <p:cNvPr id="1146" name="Picture 13" descr="Picture 13"/>
          <p:cNvPicPr>
            <a:picLocks noChangeAspect="1"/>
          </p:cNvPicPr>
          <p:nvPr/>
        </p:nvPicPr>
        <p:blipFill>
          <a:blip r:embed="rId4">
            <a:extLst/>
          </a:blip>
          <a:stretch>
            <a:fillRect/>
          </a:stretch>
        </p:blipFill>
        <p:spPr>
          <a:xfrm>
            <a:off x="9666274" y="4105669"/>
            <a:ext cx="562922" cy="528802"/>
          </a:xfrm>
          <a:prstGeom prst="rect">
            <a:avLst/>
          </a:prstGeom>
          <a:ln w="12700">
            <a:miter lim="400000"/>
          </a:ln>
        </p:spPr>
      </p:pic>
      <p:pic>
        <p:nvPicPr>
          <p:cNvPr id="1147" name="Picture 14" descr="Picture 14"/>
          <p:cNvPicPr>
            <a:picLocks noChangeAspect="1"/>
          </p:cNvPicPr>
          <p:nvPr/>
        </p:nvPicPr>
        <p:blipFill>
          <a:blip r:embed="rId5">
            <a:extLst/>
          </a:blip>
          <a:stretch>
            <a:fillRect/>
          </a:stretch>
        </p:blipFill>
        <p:spPr>
          <a:xfrm>
            <a:off x="2427197" y="4109338"/>
            <a:ext cx="348087" cy="521465"/>
          </a:xfrm>
          <a:prstGeom prst="rect">
            <a:avLst/>
          </a:prstGeom>
          <a:ln w="12700">
            <a:miter lim="400000"/>
          </a:ln>
        </p:spPr>
      </p:pic>
      <p:pic>
        <p:nvPicPr>
          <p:cNvPr id="1148" name="Picture 15" descr="Picture 15"/>
          <p:cNvPicPr>
            <a:picLocks noChangeAspect="1"/>
          </p:cNvPicPr>
          <p:nvPr/>
        </p:nvPicPr>
        <p:blipFill>
          <a:blip r:embed="rId6">
            <a:extLst/>
          </a:blip>
          <a:stretch>
            <a:fillRect/>
          </a:stretch>
        </p:blipFill>
        <p:spPr>
          <a:xfrm>
            <a:off x="2169615" y="1734995"/>
            <a:ext cx="510191" cy="510191"/>
          </a:xfrm>
          <a:prstGeom prst="rect">
            <a:avLst/>
          </a:prstGeom>
          <a:ln w="12700">
            <a:miter lim="400000"/>
          </a:ln>
        </p:spPr>
      </p:pic>
      <p:pic>
        <p:nvPicPr>
          <p:cNvPr id="1149" name="Picture 16" descr="Picture 16"/>
          <p:cNvPicPr>
            <a:picLocks noChangeAspect="1"/>
          </p:cNvPicPr>
          <p:nvPr/>
        </p:nvPicPr>
        <p:blipFill>
          <a:blip r:embed="rId7">
            <a:extLst/>
          </a:blip>
          <a:stretch>
            <a:fillRect/>
          </a:stretch>
        </p:blipFill>
        <p:spPr>
          <a:xfrm>
            <a:off x="9711395" y="1699551"/>
            <a:ext cx="524060" cy="524060"/>
          </a:xfrm>
          <a:prstGeom prst="rect">
            <a:avLst/>
          </a:prstGeom>
          <a:ln w="12700">
            <a:miter lim="400000"/>
          </a:ln>
        </p:spPr>
      </p:pic>
      <p:sp>
        <p:nvSpPr>
          <p:cNvPr id="1150" name="Google Shape;838;p104"/>
          <p:cNvSpPr txBox="1"/>
          <p:nvPr/>
        </p:nvSpPr>
        <p:spPr>
          <a:xfrm>
            <a:off x="276438" y="2525982"/>
            <a:ext cx="4281884" cy="14978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00" tIns="121900" rIns="121900" bIns="121900"/>
          <a:lstStyle/>
          <a:p>
            <a:pPr algn="ctr" hangingPunct="0">
              <a:defRPr sz="2800" b="1">
                <a:latin typeface="IBM Plex Sans"/>
                <a:ea typeface="IBM Plex Sans"/>
                <a:cs typeface="IBM Plex Sans"/>
                <a:sym typeface="IBM Plex Sans"/>
              </a:defRPr>
            </a:pPr>
            <a:r>
              <a:rPr sz="2400" b="1" kern="0" dirty="0">
                <a:solidFill>
                  <a:srgbClr val="FFFFFF"/>
                </a:solidFill>
                <a:latin typeface="IBM Plex Sans"/>
                <a:sym typeface="IBM Plex Sans"/>
              </a:rPr>
              <a:t>Government-Issued</a:t>
            </a:r>
          </a:p>
          <a:p>
            <a:pPr algn="ctr" hangingPunct="0">
              <a:defRPr sz="2400">
                <a:latin typeface="IBM Plex Sans Light"/>
                <a:ea typeface="IBM Plex Sans Light"/>
                <a:cs typeface="IBM Plex Sans Light"/>
                <a:sym typeface="IBM Plex Sans Light"/>
              </a:defRPr>
            </a:pPr>
            <a:r>
              <a:rPr sz="1600" kern="0" dirty="0">
                <a:solidFill>
                  <a:srgbClr val="FFFFFF"/>
                </a:solidFill>
                <a:latin typeface="IBM Plex Sans Light"/>
                <a:sym typeface="IBM Plex Sans Light"/>
              </a:rPr>
              <a:t>Notifications generated by a government or an authoritative 3rd-party agency</a:t>
            </a:r>
          </a:p>
        </p:txBody>
      </p:sp>
      <p:sp>
        <p:nvSpPr>
          <p:cNvPr id="1151" name="Google Shape;838;p104"/>
          <p:cNvSpPr txBox="1"/>
          <p:nvPr/>
        </p:nvSpPr>
        <p:spPr>
          <a:xfrm>
            <a:off x="4562706" y="2885602"/>
            <a:ext cx="3318807" cy="3329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00" tIns="121900" rIns="121900" bIns="121900"/>
          <a:lstStyle/>
          <a:p>
            <a:pPr algn="ctr" hangingPunct="0">
              <a:defRPr sz="2800" b="1">
                <a:latin typeface="IBM Plex Sans"/>
                <a:ea typeface="IBM Plex Sans"/>
                <a:cs typeface="IBM Plex Sans"/>
                <a:sym typeface="IBM Plex Sans"/>
              </a:defRPr>
            </a:pPr>
            <a:r>
              <a:rPr sz="2400" b="1" kern="0" dirty="0">
                <a:solidFill>
                  <a:srgbClr val="FFFFFF"/>
                </a:solidFill>
                <a:latin typeface="IBM Plex Sans"/>
                <a:sym typeface="IBM Plex Sans"/>
              </a:rPr>
              <a:t>TWC Forecasts</a:t>
            </a:r>
          </a:p>
          <a:p>
            <a:pPr algn="ctr" hangingPunct="0">
              <a:lnSpc>
                <a:spcPct val="120000"/>
              </a:lnSpc>
              <a:defRPr sz="2400">
                <a:latin typeface="IBM Plex Sans"/>
                <a:ea typeface="IBM Plex Sans"/>
                <a:cs typeface="IBM Plex Sans"/>
                <a:sym typeface="IBM Plex Sans"/>
              </a:defRPr>
            </a:pPr>
            <a:r>
              <a:rPr lang="en-US" sz="1600" kern="0" dirty="0">
                <a:solidFill>
                  <a:srgbClr val="FFFFFF"/>
                </a:solidFill>
                <a:latin typeface="IBM Plex Sans"/>
                <a:sym typeface="IBM Plex Sans"/>
              </a:rPr>
              <a:t>Fresh, hyper-local predictions of sensible weather</a:t>
            </a:r>
            <a:br>
              <a:rPr lang="en-US" sz="1600" kern="0" dirty="0">
                <a:solidFill>
                  <a:srgbClr val="FFFFFF"/>
                </a:solidFill>
                <a:latin typeface="IBM Plex Sans"/>
                <a:sym typeface="IBM Plex Sans"/>
              </a:rPr>
            </a:br>
            <a:r>
              <a:rPr lang="en-US" sz="1600" kern="0" dirty="0">
                <a:solidFill>
                  <a:srgbClr val="FFFFFF"/>
                </a:solidFill>
                <a:latin typeface="IBM Plex Sans"/>
                <a:sym typeface="IBM Plex Sans"/>
              </a:rPr>
              <a:t>Information targeted based on impact and relevance (e.g., weather changes or uncertainty)</a:t>
            </a:r>
          </a:p>
          <a:p>
            <a:pPr algn="ctr" hangingPunct="0">
              <a:lnSpc>
                <a:spcPct val="120000"/>
              </a:lnSpc>
              <a:defRPr sz="2400">
                <a:latin typeface="IBM Plex Sans"/>
                <a:ea typeface="IBM Plex Sans"/>
                <a:cs typeface="IBM Plex Sans"/>
                <a:sym typeface="IBM Plex Sans"/>
              </a:defRPr>
            </a:pPr>
            <a:endParaRPr lang="en-US" sz="1600" kern="0" dirty="0">
              <a:solidFill>
                <a:srgbClr val="FFFFFF"/>
              </a:solidFill>
              <a:latin typeface="IBM Plex Sans"/>
              <a:sym typeface="IBM Plex Sans"/>
            </a:endParaRPr>
          </a:p>
          <a:p>
            <a:pPr algn="ctr" hangingPunct="0">
              <a:defRPr sz="2800" b="1">
                <a:latin typeface="IBM Plex Sans"/>
                <a:ea typeface="IBM Plex Sans"/>
                <a:cs typeface="IBM Plex Sans"/>
                <a:sym typeface="IBM Plex Sans"/>
              </a:defRPr>
            </a:pPr>
            <a:r>
              <a:rPr lang="en-US" sz="2400" b="1" kern="0" dirty="0">
                <a:solidFill>
                  <a:srgbClr val="FFFFFF"/>
                </a:solidFill>
                <a:latin typeface="IBM Plex Sans"/>
                <a:sym typeface="IBM Plex Sans"/>
              </a:rPr>
              <a:t>+ Ads</a:t>
            </a:r>
          </a:p>
          <a:p>
            <a:pPr algn="ctr" hangingPunct="0">
              <a:lnSpc>
                <a:spcPct val="120000"/>
              </a:lnSpc>
              <a:defRPr sz="2400">
                <a:latin typeface="IBM Plex Sans"/>
                <a:ea typeface="IBM Plex Sans"/>
                <a:cs typeface="IBM Plex Sans"/>
                <a:sym typeface="IBM Plex Sans"/>
              </a:defRPr>
            </a:pPr>
            <a:r>
              <a:rPr lang="en-US" sz="1600" kern="0" dirty="0">
                <a:solidFill>
                  <a:srgbClr val="FFFFFF"/>
                </a:solidFill>
                <a:latin typeface="IBM Plex Sans"/>
                <a:sym typeface="IBM Plex Sans"/>
              </a:rPr>
              <a:t>Including Watson Ads</a:t>
            </a:r>
            <a:endParaRPr sz="1600" kern="0" dirty="0">
              <a:solidFill>
                <a:srgbClr val="FFFFFF"/>
              </a:solidFill>
              <a:latin typeface="IBM Plex Sans"/>
              <a:sym typeface="IBM Plex Sans"/>
            </a:endParaRPr>
          </a:p>
        </p:txBody>
      </p:sp>
      <p:sp>
        <p:nvSpPr>
          <p:cNvPr id="1152" name="Google Shape;838;p104"/>
          <p:cNvSpPr txBox="1"/>
          <p:nvPr/>
        </p:nvSpPr>
        <p:spPr>
          <a:xfrm>
            <a:off x="973696" y="4942877"/>
            <a:ext cx="3253127" cy="1566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00" tIns="121900" rIns="121900" bIns="121900"/>
          <a:lstStyle/>
          <a:p>
            <a:pPr algn="ctr" hangingPunct="0">
              <a:defRPr sz="2800" b="1">
                <a:latin typeface="IBM Plex Sans"/>
                <a:ea typeface="IBM Plex Sans"/>
                <a:cs typeface="IBM Plex Sans"/>
                <a:sym typeface="IBM Plex Sans"/>
              </a:defRPr>
            </a:pPr>
            <a:r>
              <a:rPr sz="2400" b="1" kern="0" dirty="0">
                <a:solidFill>
                  <a:srgbClr val="FFFFFF"/>
                </a:solidFill>
                <a:latin typeface="IBM Plex Sans"/>
                <a:sym typeface="IBM Plex Sans"/>
              </a:rPr>
              <a:t>Follow Me</a:t>
            </a:r>
          </a:p>
          <a:p>
            <a:pPr algn="ctr" hangingPunct="0">
              <a:lnSpc>
                <a:spcPct val="120000"/>
              </a:lnSpc>
              <a:defRPr sz="2400">
                <a:latin typeface="IBM Plex Sans"/>
                <a:ea typeface="IBM Plex Sans"/>
                <a:cs typeface="IBM Plex Sans"/>
                <a:sym typeface="IBM Plex Sans"/>
              </a:defRPr>
            </a:pPr>
            <a:r>
              <a:rPr sz="1600" kern="0" dirty="0">
                <a:solidFill>
                  <a:srgbClr val="FFFFFF"/>
                </a:solidFill>
                <a:latin typeface="IBM Plex Sans"/>
                <a:sym typeface="IBM Plex Sans"/>
              </a:rPr>
              <a:t>Notifications that leverage a device's GPS specific location </a:t>
            </a:r>
          </a:p>
        </p:txBody>
      </p:sp>
      <p:sp>
        <p:nvSpPr>
          <p:cNvPr id="1153" name="Google Shape;838;p104"/>
          <p:cNvSpPr txBox="1"/>
          <p:nvPr/>
        </p:nvSpPr>
        <p:spPr>
          <a:xfrm>
            <a:off x="8044073" y="5000937"/>
            <a:ext cx="4045908" cy="1566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00" tIns="121900" rIns="121900" bIns="121900"/>
          <a:lstStyle/>
          <a:p>
            <a:pPr algn="ctr" hangingPunct="0">
              <a:defRPr sz="2800" b="1">
                <a:latin typeface="IBM Plex Sans"/>
                <a:ea typeface="IBM Plex Sans"/>
                <a:cs typeface="IBM Plex Sans"/>
                <a:sym typeface="IBM Plex Sans"/>
              </a:defRPr>
            </a:pPr>
            <a:r>
              <a:rPr sz="2400" b="1" kern="0" dirty="0">
                <a:solidFill>
                  <a:srgbClr val="FFFFFF"/>
                </a:solidFill>
                <a:latin typeface="IBM Plex Sans"/>
                <a:sym typeface="IBM Plex Sans"/>
              </a:rPr>
              <a:t>Lifestyle</a:t>
            </a:r>
          </a:p>
          <a:p>
            <a:pPr algn="ctr" hangingPunct="0">
              <a:lnSpc>
                <a:spcPct val="120000"/>
              </a:lnSpc>
              <a:defRPr sz="2400">
                <a:latin typeface="IBM Plex Sans"/>
                <a:ea typeface="IBM Plex Sans"/>
                <a:cs typeface="IBM Plex Sans"/>
                <a:sym typeface="IBM Plex Sans"/>
              </a:defRPr>
            </a:pPr>
            <a:r>
              <a:rPr sz="1600" kern="0" dirty="0">
                <a:solidFill>
                  <a:srgbClr val="FFFFFF"/>
                </a:solidFill>
                <a:latin typeface="IBM Plex Sans"/>
                <a:sym typeface="IBM Plex Sans"/>
              </a:rPr>
              <a:t>Notifications that address a specific lifestyle use cases for that particular day  </a:t>
            </a:r>
          </a:p>
        </p:txBody>
      </p:sp>
      <p:sp>
        <p:nvSpPr>
          <p:cNvPr id="1154" name="Rectangle 4"/>
          <p:cNvSpPr txBox="1"/>
          <p:nvPr/>
        </p:nvSpPr>
        <p:spPr>
          <a:xfrm>
            <a:off x="430971" y="351884"/>
            <a:ext cx="11124342" cy="715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60" tIns="60960" rIns="60960" bIns="60960">
            <a:spAutoFit/>
          </a:bodyPr>
          <a:lstStyle>
            <a:lvl1pPr defTabSz="1828800">
              <a:defRPr sz="7700" b="1">
                <a:latin typeface="IBM Plex Sans"/>
                <a:ea typeface="IBM Plex Sans"/>
                <a:cs typeface="IBM Plex Sans"/>
                <a:sym typeface="IBM Plex Sans"/>
              </a:defRPr>
            </a:lvl1pPr>
          </a:lstStyle>
          <a:p>
            <a:pPr algn="ctr" defTabSz="914400" hangingPunct="0"/>
            <a:r>
              <a:rPr lang="en-US" sz="3850" kern="0" dirty="0">
                <a:solidFill>
                  <a:srgbClr val="FFFFFF"/>
                </a:solidFill>
              </a:rPr>
              <a:t>AI Targets Relevant Information to Consumers</a:t>
            </a:r>
            <a:endParaRPr sz="3850" kern="0" dirty="0">
              <a:solidFill>
                <a:srgbClr val="FFFFFF"/>
              </a:solidFill>
            </a:endParaRPr>
          </a:p>
        </p:txBody>
      </p:sp>
      <p:sp>
        <p:nvSpPr>
          <p:cNvPr id="19" name="TextBox 18">
            <a:extLst>
              <a:ext uri="{FF2B5EF4-FFF2-40B4-BE49-F238E27FC236}">
                <a16:creationId xmlns:a16="http://schemas.microsoft.com/office/drawing/2014/main" id="{48F53DCC-8E6A-094F-95B2-FF4E6ADE89DE}"/>
              </a:ext>
            </a:extLst>
          </p:cNvPr>
          <p:cNvSpPr txBox="1"/>
          <p:nvPr/>
        </p:nvSpPr>
        <p:spPr>
          <a:xfrm>
            <a:off x="-5924" y="6519691"/>
            <a:ext cx="12197924" cy="307777"/>
          </a:xfrm>
          <a:prstGeom prst="rect">
            <a:avLst/>
          </a:prstGeom>
          <a:noFill/>
        </p:spPr>
        <p:txBody>
          <a:bodyPr wrap="square" rtlCol="0">
            <a:spAutoFit/>
          </a:bodyPr>
          <a:lstStyle/>
          <a:p>
            <a:pPr algn="ctr">
              <a:defRPr/>
            </a:pPr>
            <a:r>
              <a:rPr lang="en-US" sz="1400" kern="0" dirty="0">
                <a:cs typeface="Arial" panose="020B0604020202020204" pitchFamily="34" charset="0"/>
              </a:rPr>
              <a:t>Copyright © 2019 IBM Corporation</a:t>
            </a:r>
          </a:p>
        </p:txBody>
      </p:sp>
      <p:sp>
        <p:nvSpPr>
          <p:cNvPr id="20" name="Google Shape;67;p6">
            <a:extLst>
              <a:ext uri="{FF2B5EF4-FFF2-40B4-BE49-F238E27FC236}">
                <a16:creationId xmlns:a16="http://schemas.microsoft.com/office/drawing/2014/main" id="{12A139E7-F143-F043-9BBE-E59FB79A2DD3}"/>
              </a:ext>
            </a:extLst>
          </p:cNvPr>
          <p:cNvSpPr txBox="1">
            <a:spLocks/>
          </p:cNvSpPr>
          <p:nvPr/>
        </p:nvSpPr>
        <p:spPr>
          <a:xfrm>
            <a:off x="11705181"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12</a:t>
            </a:fld>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p:txBody>
      </p:sp>
      <p:pic>
        <p:nvPicPr>
          <p:cNvPr id="23" name="Google Shape;69;p6">
            <a:extLst>
              <a:ext uri="{FF2B5EF4-FFF2-40B4-BE49-F238E27FC236}">
                <a16:creationId xmlns:a16="http://schemas.microsoft.com/office/drawing/2014/main" id="{5A2CF208-5B62-4640-8A8D-97B894F42A2B}"/>
              </a:ext>
            </a:extLst>
          </p:cNvPr>
          <p:cNvPicPr preferRelativeResize="0"/>
          <p:nvPr/>
        </p:nvPicPr>
        <p:blipFill rotWithShape="1">
          <a:blip r:embed="rId8">
            <a:alphaModFix amt="52999"/>
          </a:blip>
          <a:srcRect/>
          <a:stretch/>
        </p:blipFill>
        <p:spPr>
          <a:xfrm>
            <a:off x="11284660" y="6318744"/>
            <a:ext cx="618600" cy="240600"/>
          </a:xfrm>
          <a:prstGeom prst="rect">
            <a:avLst/>
          </a:prstGeom>
          <a:noFill/>
          <a:ln>
            <a:noFill/>
          </a:ln>
        </p:spPr>
      </p:pic>
      <p:pic>
        <p:nvPicPr>
          <p:cNvPr id="24" name="Google Shape;1136;p100" descr="Picture 17">
            <a:extLst>
              <a:ext uri="{FF2B5EF4-FFF2-40B4-BE49-F238E27FC236}">
                <a16:creationId xmlns:a16="http://schemas.microsoft.com/office/drawing/2014/main" id="{D9122A7A-14E4-E445-BB86-97BEBBC8AECC}"/>
              </a:ext>
            </a:extLst>
          </p:cNvPr>
          <p:cNvPicPr preferRelativeResize="0"/>
          <p:nvPr/>
        </p:nvPicPr>
        <p:blipFill rotWithShape="1">
          <a:blip r:embed="rId9">
            <a:alphaModFix/>
          </a:blip>
          <a:srcRect/>
          <a:stretch/>
        </p:blipFill>
        <p:spPr>
          <a:xfrm>
            <a:off x="259494" y="5826174"/>
            <a:ext cx="965915" cy="859010"/>
          </a:xfrm>
          <a:prstGeom prst="rect">
            <a:avLst/>
          </a:prstGeom>
          <a:noFill/>
          <a:ln>
            <a:noFill/>
          </a:ln>
        </p:spPr>
      </p:pic>
    </p:spTree>
    <p:extLst>
      <p:ext uri="{BB962C8B-B14F-4D97-AF65-F5344CB8AC3E}">
        <p14:creationId xmlns:p14="http://schemas.microsoft.com/office/powerpoint/2010/main" val="97129488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99F708-BD23-F240-8744-C3C4A8A83650}"/>
              </a:ext>
            </a:extLst>
          </p:cNvPr>
          <p:cNvSpPr/>
          <p:nvPr/>
        </p:nvSpPr>
        <p:spPr bwMode="auto">
          <a:xfrm>
            <a:off x="5506" y="-18285"/>
            <a:ext cx="12214013" cy="911968"/>
          </a:xfrm>
          <a:prstGeom prst="rect">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243840" tIns="48000" rIns="48000" bIns="48000" numCol="1" rtlCol="0" anchor="ctr" anchorCtr="0" compatLnSpc="1">
            <a:prstTxWarp prst="textNoShape">
              <a:avLst/>
            </a:prstTxWarp>
          </a:bodyPr>
          <a:lstStyle/>
          <a:p>
            <a:pPr defTabSz="1219170" fontAlgn="base">
              <a:lnSpc>
                <a:spcPct val="90000"/>
              </a:lnSpc>
              <a:spcBef>
                <a:spcPct val="0"/>
              </a:spcBef>
              <a:spcAft>
                <a:spcPct val="0"/>
              </a:spcAft>
              <a:defRPr/>
            </a:pPr>
            <a:endParaRPr lang="en-US" sz="2667" dirty="0">
              <a:solidFill>
                <a:srgbClr val="191919"/>
              </a:solidFill>
              <a:latin typeface="HelvNeue Light for IBM" pitchFamily="34" charset="0"/>
            </a:endParaRPr>
          </a:p>
        </p:txBody>
      </p:sp>
      <p:pic>
        <p:nvPicPr>
          <p:cNvPr id="4" name="Picture 3">
            <a:extLst>
              <a:ext uri="{FF2B5EF4-FFF2-40B4-BE49-F238E27FC236}">
                <a16:creationId xmlns:a16="http://schemas.microsoft.com/office/drawing/2014/main" id="{C76C015D-91AF-7E4F-9755-2E05F443B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530" y="1257065"/>
            <a:ext cx="2617643" cy="4657728"/>
          </a:xfrm>
          <a:prstGeom prst="rect">
            <a:avLst/>
          </a:prstGeom>
        </p:spPr>
      </p:pic>
      <p:pic>
        <p:nvPicPr>
          <p:cNvPr id="6" name="Picture 5">
            <a:extLst>
              <a:ext uri="{FF2B5EF4-FFF2-40B4-BE49-F238E27FC236}">
                <a16:creationId xmlns:a16="http://schemas.microsoft.com/office/drawing/2014/main" id="{87DADB7D-6C38-E248-B8C3-DFAF1DE42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0345" y="1254283"/>
            <a:ext cx="2619207" cy="4660510"/>
          </a:xfrm>
          <a:prstGeom prst="rect">
            <a:avLst/>
          </a:prstGeom>
        </p:spPr>
      </p:pic>
      <p:sp>
        <p:nvSpPr>
          <p:cNvPr id="9" name="Right Arrow 8">
            <a:extLst>
              <a:ext uri="{FF2B5EF4-FFF2-40B4-BE49-F238E27FC236}">
                <a16:creationId xmlns:a16="http://schemas.microsoft.com/office/drawing/2014/main" id="{C430C898-CBF8-3B40-8293-832570E5EE1D}"/>
              </a:ext>
            </a:extLst>
          </p:cNvPr>
          <p:cNvSpPr/>
          <p:nvPr/>
        </p:nvSpPr>
        <p:spPr>
          <a:xfrm>
            <a:off x="9012811" y="4338977"/>
            <a:ext cx="469568" cy="48463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21"/>
            <a:endParaRPr lang="en-US" sz="1351">
              <a:solidFill>
                <a:srgbClr val="000000"/>
              </a:solidFill>
              <a:latin typeface="Arial" panose="020B0604020202020204"/>
            </a:endParaRPr>
          </a:p>
        </p:txBody>
      </p:sp>
      <p:sp>
        <p:nvSpPr>
          <p:cNvPr id="10" name="Content Placeholder 2">
            <a:extLst>
              <a:ext uri="{FF2B5EF4-FFF2-40B4-BE49-F238E27FC236}">
                <a16:creationId xmlns:a16="http://schemas.microsoft.com/office/drawing/2014/main" id="{7EB7B0D1-8FA4-2642-921F-BEAFAF4AABB8}"/>
              </a:ext>
            </a:extLst>
          </p:cNvPr>
          <p:cNvSpPr txBox="1">
            <a:spLocks/>
          </p:cNvSpPr>
          <p:nvPr/>
        </p:nvSpPr>
        <p:spPr>
          <a:xfrm>
            <a:off x="280416" y="1254283"/>
            <a:ext cx="5481910" cy="54110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792" indent="-304792" defTabSz="1219170">
              <a:spcBef>
                <a:spcPts val="1333"/>
              </a:spcBef>
            </a:pPr>
            <a:r>
              <a:rPr lang="en-US" sz="2400" dirty="0">
                <a:solidFill>
                  <a:srgbClr val="FFFFFF"/>
                </a:solidFill>
                <a:latin typeface="Arial" panose="020B0604020202020204"/>
              </a:rPr>
              <a:t>Method: Logistic Regression + Bayesian Model Averaging</a:t>
            </a:r>
          </a:p>
          <a:p>
            <a:pPr marL="304792" indent="-304792" defTabSz="1219170">
              <a:spcBef>
                <a:spcPts val="1333"/>
              </a:spcBef>
            </a:pPr>
            <a:r>
              <a:rPr lang="en-US" sz="2400" dirty="0">
                <a:solidFill>
                  <a:srgbClr val="FFFFFF"/>
                </a:solidFill>
                <a:latin typeface="Arial" panose="020B0604020202020204"/>
              </a:rPr>
              <a:t>178 model inputs</a:t>
            </a:r>
          </a:p>
          <a:p>
            <a:pPr marL="304792" indent="-304792" defTabSz="1219170">
              <a:spcBef>
                <a:spcPts val="1333"/>
              </a:spcBef>
            </a:pPr>
            <a:r>
              <a:rPr lang="en-US" sz="2400" dirty="0">
                <a:solidFill>
                  <a:srgbClr val="FFFFFF"/>
                </a:solidFill>
                <a:latin typeface="Arial" panose="020B0604020202020204"/>
              </a:rPr>
              <a:t>Arbitrates probabilities with HOTL- influenced forecast for consistency</a:t>
            </a:r>
          </a:p>
          <a:p>
            <a:pPr marL="304792" indent="-304792" defTabSz="1219170">
              <a:spcBef>
                <a:spcPts val="1333"/>
              </a:spcBef>
            </a:pPr>
            <a:r>
              <a:rPr lang="en-US" sz="2400" dirty="0">
                <a:solidFill>
                  <a:srgbClr val="FFFFFF"/>
                </a:solidFill>
                <a:latin typeface="Arial" panose="020B0604020202020204"/>
              </a:rPr>
              <a:t>Calculates snowfall exceedance probabilities, percentiles and “confidence”</a:t>
            </a:r>
          </a:p>
          <a:p>
            <a:pPr marL="304792" indent="-304792" defTabSz="1219170">
              <a:spcBef>
                <a:spcPts val="1333"/>
              </a:spcBef>
            </a:pPr>
            <a:r>
              <a:rPr lang="en-US" sz="2400" dirty="0">
                <a:solidFill>
                  <a:schemeClr val="bg1"/>
                </a:solidFill>
                <a:latin typeface="Arial" panose="020B0604020202020204"/>
              </a:rPr>
              <a:t>Weather Channel iOS mobile app displays insights based on forecast uncertainty, click-through for details</a:t>
            </a:r>
          </a:p>
        </p:txBody>
      </p:sp>
      <p:sp>
        <p:nvSpPr>
          <p:cNvPr id="3" name="Title 2">
            <a:extLst>
              <a:ext uri="{FF2B5EF4-FFF2-40B4-BE49-F238E27FC236}">
                <a16:creationId xmlns:a16="http://schemas.microsoft.com/office/drawing/2014/main" id="{347D0C6C-A33B-A54A-9CF5-279F3EE82CFF}"/>
              </a:ext>
            </a:extLst>
          </p:cNvPr>
          <p:cNvSpPr>
            <a:spLocks noGrp="1"/>
          </p:cNvSpPr>
          <p:nvPr>
            <p:ph type="title"/>
          </p:nvPr>
        </p:nvSpPr>
        <p:spPr>
          <a:xfrm>
            <a:off x="280416" y="218797"/>
            <a:ext cx="10806684" cy="535071"/>
          </a:xfrm>
        </p:spPr>
        <p:txBody>
          <a:bodyPr/>
          <a:lstStyle/>
          <a:p>
            <a:r>
              <a:rPr lang="en-US" sz="3600" b="1" dirty="0">
                <a:solidFill>
                  <a:schemeClr val="bg1"/>
                </a:solidFill>
                <a:latin typeface="IBM Plex Sans" panose="020B0503050203000203" pitchFamily="34" charset="77"/>
                <a:ea typeface="Arial" charset="0"/>
                <a:cs typeface="Arial" charset="0"/>
                <a:sym typeface="Arial"/>
              </a:rPr>
              <a:t>FOD Probabilistic Snowfall</a:t>
            </a:r>
            <a:endParaRPr lang="en-US" sz="3600" b="1" dirty="0">
              <a:solidFill>
                <a:schemeClr val="bg1"/>
              </a:solidFill>
              <a:latin typeface="IBM Plex Sans" panose="020B0503050203000203" pitchFamily="34" charset="77"/>
            </a:endParaRPr>
          </a:p>
        </p:txBody>
      </p:sp>
      <p:sp>
        <p:nvSpPr>
          <p:cNvPr id="13" name="Google Shape;67;p6">
            <a:extLst>
              <a:ext uri="{FF2B5EF4-FFF2-40B4-BE49-F238E27FC236}">
                <a16:creationId xmlns:a16="http://schemas.microsoft.com/office/drawing/2014/main" id="{1456371A-DA2F-7746-915E-F98C94D27FCB}"/>
              </a:ext>
            </a:extLst>
          </p:cNvPr>
          <p:cNvSpPr txBox="1">
            <a:spLocks/>
          </p:cNvSpPr>
          <p:nvPr/>
        </p:nvSpPr>
        <p:spPr>
          <a:xfrm>
            <a:off x="11754610"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13</a:t>
            </a:fld>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B88B7A62-BD03-D44E-8757-46897B755431}"/>
              </a:ext>
            </a:extLst>
          </p:cNvPr>
          <p:cNvSpPr txBox="1"/>
          <p:nvPr/>
        </p:nvSpPr>
        <p:spPr>
          <a:xfrm>
            <a:off x="0" y="6519691"/>
            <a:ext cx="12159552"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Copyright © 2019 IBM Corporation</a:t>
            </a:r>
          </a:p>
        </p:txBody>
      </p:sp>
      <p:pic>
        <p:nvPicPr>
          <p:cNvPr id="12" name="Google Shape;69;p6">
            <a:extLst>
              <a:ext uri="{FF2B5EF4-FFF2-40B4-BE49-F238E27FC236}">
                <a16:creationId xmlns:a16="http://schemas.microsoft.com/office/drawing/2014/main" id="{62DCA14B-2B62-AF4D-8E81-8717F5AB5B2C}"/>
              </a:ext>
            </a:extLst>
          </p:cNvPr>
          <p:cNvPicPr preferRelativeResize="0"/>
          <p:nvPr/>
        </p:nvPicPr>
        <p:blipFill rotWithShape="1">
          <a:blip r:embed="rId5">
            <a:alphaModFix amt="52999"/>
          </a:blip>
          <a:srcRect/>
          <a:stretch/>
        </p:blipFill>
        <p:spPr>
          <a:xfrm>
            <a:off x="11272303" y="6318744"/>
            <a:ext cx="618600" cy="240600"/>
          </a:xfrm>
          <a:prstGeom prst="rect">
            <a:avLst/>
          </a:prstGeom>
          <a:noFill/>
          <a:ln>
            <a:noFill/>
          </a:ln>
        </p:spPr>
      </p:pic>
      <p:pic>
        <p:nvPicPr>
          <p:cNvPr id="15" name="Google Shape;1136;p100" descr="Picture 17">
            <a:extLst>
              <a:ext uri="{FF2B5EF4-FFF2-40B4-BE49-F238E27FC236}">
                <a16:creationId xmlns:a16="http://schemas.microsoft.com/office/drawing/2014/main" id="{03C63F47-7CC9-2147-A354-E965BB220D27}"/>
              </a:ext>
            </a:extLst>
          </p:cNvPr>
          <p:cNvPicPr preferRelativeResize="0"/>
          <p:nvPr/>
        </p:nvPicPr>
        <p:blipFill rotWithShape="1">
          <a:blip r:embed="rId6">
            <a:alphaModFix/>
          </a:blip>
          <a:srcRect/>
          <a:stretch/>
        </p:blipFill>
        <p:spPr>
          <a:xfrm>
            <a:off x="247137" y="5826174"/>
            <a:ext cx="965915" cy="859010"/>
          </a:xfrm>
          <a:prstGeom prst="rect">
            <a:avLst/>
          </a:prstGeom>
          <a:noFill/>
          <a:ln>
            <a:noFill/>
          </a:ln>
        </p:spPr>
      </p:pic>
    </p:spTree>
    <p:extLst>
      <p:ext uri="{BB962C8B-B14F-4D97-AF65-F5344CB8AC3E}">
        <p14:creationId xmlns:p14="http://schemas.microsoft.com/office/powerpoint/2010/main" val="3153857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660" y="378161"/>
            <a:ext cx="10515600" cy="929621"/>
          </a:xfrm>
        </p:spPr>
        <p:txBody>
          <a:bodyPr>
            <a:normAutofit fontScale="90000"/>
          </a:bodyPr>
          <a:lstStyle/>
          <a:p>
            <a:r>
              <a:rPr lang="en-US" b="1" dirty="0">
                <a:latin typeface="IBM Plex Sans" panose="020B0503050203000203" pitchFamily="34" charset="77"/>
              </a:rPr>
              <a:t>AI Models Weather Impacts for Industry</a:t>
            </a:r>
            <a:br>
              <a:rPr lang="en-US" b="1" dirty="0">
                <a:latin typeface="IBM Plex Sans" panose="020B0503050203000203" pitchFamily="34" charset="77"/>
              </a:rPr>
            </a:br>
            <a:r>
              <a:rPr lang="en-US" sz="3600" b="1" dirty="0">
                <a:latin typeface="IBM Plex Sans" panose="020B0503050203000203" pitchFamily="34" charset="77"/>
              </a:rPr>
              <a:t>Utility </a:t>
            </a:r>
            <a:r>
              <a:rPr lang="en-US" sz="3600" b="1" dirty="0">
                <a:solidFill>
                  <a:schemeClr val="tx2"/>
                </a:solidFill>
                <a:latin typeface="IBM Plex Sans" panose="020B0503050203000203" pitchFamily="34" charset="77"/>
              </a:rPr>
              <a:t>Outage Prediction</a:t>
            </a:r>
            <a:endParaRPr lang="en-CA" b="1" dirty="0">
              <a:solidFill>
                <a:schemeClr val="tx2"/>
              </a:solidFill>
              <a:latin typeface="IBM Plex Sans" panose="020B0503050203000203" pitchFamily="34" charset="77"/>
            </a:endParaRPr>
          </a:p>
        </p:txBody>
      </p:sp>
      <p:sp>
        <p:nvSpPr>
          <p:cNvPr id="21" name="Content Placeholder 2">
            <a:extLst>
              <a:ext uri="{FF2B5EF4-FFF2-40B4-BE49-F238E27FC236}">
                <a16:creationId xmlns:a16="http://schemas.microsoft.com/office/drawing/2014/main" id="{1C5844AD-EA95-EF49-B7A1-4928FE0605B8}"/>
              </a:ext>
            </a:extLst>
          </p:cNvPr>
          <p:cNvSpPr txBox="1">
            <a:spLocks/>
          </p:cNvSpPr>
          <p:nvPr/>
        </p:nvSpPr>
        <p:spPr>
          <a:xfrm>
            <a:off x="513660" y="1487362"/>
            <a:ext cx="11135941" cy="28673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buFont typeface="Arial" charset="0"/>
              <a:buChar char="•"/>
            </a:pPr>
            <a:r>
              <a:rPr lang="en-US" sz="2600" dirty="0"/>
              <a:t>Predicts impact of storm events (e.g. outages, damage type) to optimize deployment of resources 24-72 hours in advance</a:t>
            </a:r>
          </a:p>
          <a:p>
            <a:pPr marL="214313" indent="-214313">
              <a:buFont typeface="Arial" charset="0"/>
              <a:buChar char="•"/>
            </a:pPr>
            <a:r>
              <a:rPr lang="en-US" sz="2600" dirty="0"/>
              <a:t>Model trained using Utility Outage Data and Historical Weather</a:t>
            </a:r>
          </a:p>
          <a:p>
            <a:pPr marL="216694" indent="-216694"/>
            <a:r>
              <a:rPr lang="en-US" sz="2600" dirty="0"/>
              <a:t>Model components built uses ensemble machine learning methods</a:t>
            </a:r>
          </a:p>
        </p:txBody>
      </p:sp>
      <p:grpSp>
        <p:nvGrpSpPr>
          <p:cNvPr id="22" name="Group 21">
            <a:extLst>
              <a:ext uri="{FF2B5EF4-FFF2-40B4-BE49-F238E27FC236}">
                <a16:creationId xmlns:a16="http://schemas.microsoft.com/office/drawing/2014/main" id="{07CAC7D2-77AA-6F42-9EA5-5518A27908B5}"/>
              </a:ext>
            </a:extLst>
          </p:cNvPr>
          <p:cNvGrpSpPr/>
          <p:nvPr/>
        </p:nvGrpSpPr>
        <p:grpSpPr>
          <a:xfrm>
            <a:off x="807687" y="3465116"/>
            <a:ext cx="10576626" cy="2867341"/>
            <a:chOff x="1213435" y="3074465"/>
            <a:chExt cx="10604499" cy="2874897"/>
          </a:xfrm>
          <a:solidFill>
            <a:schemeClr val="tx2"/>
          </a:solidFill>
        </p:grpSpPr>
        <p:sp>
          <p:nvSpPr>
            <p:cNvPr id="23" name="Can 22">
              <a:extLst>
                <a:ext uri="{FF2B5EF4-FFF2-40B4-BE49-F238E27FC236}">
                  <a16:creationId xmlns:a16="http://schemas.microsoft.com/office/drawing/2014/main" id="{905DDC14-743E-CE4E-933E-C63F2037AF2C}"/>
                </a:ext>
              </a:extLst>
            </p:cNvPr>
            <p:cNvSpPr/>
            <p:nvPr/>
          </p:nvSpPr>
          <p:spPr>
            <a:xfrm>
              <a:off x="1213435" y="3443797"/>
              <a:ext cx="1072565" cy="546097"/>
            </a:xfrm>
            <a:prstGeom prst="ca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a:ea typeface="+mn-ea"/>
                  <a:cs typeface="+mn-cs"/>
                </a:rPr>
                <a:t>weather</a:t>
              </a:r>
            </a:p>
          </p:txBody>
        </p:sp>
        <p:sp>
          <p:nvSpPr>
            <p:cNvPr id="24" name="Can 23">
              <a:extLst>
                <a:ext uri="{FF2B5EF4-FFF2-40B4-BE49-F238E27FC236}">
                  <a16:creationId xmlns:a16="http://schemas.microsoft.com/office/drawing/2014/main" id="{A6E495F4-8BB1-6F4C-B024-846707DE4BD3}"/>
                </a:ext>
              </a:extLst>
            </p:cNvPr>
            <p:cNvSpPr/>
            <p:nvPr/>
          </p:nvSpPr>
          <p:spPr>
            <a:xfrm>
              <a:off x="1213435" y="4881300"/>
              <a:ext cx="1072565" cy="546097"/>
            </a:xfrm>
            <a:prstGeom prst="ca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white"/>
                  </a:solidFill>
                  <a:effectLst/>
                  <a:uLnTx/>
                  <a:uFillTx/>
                  <a:latin typeface="Calibri"/>
                  <a:ea typeface="+mn-ea"/>
                  <a:cs typeface="+mn-cs"/>
                </a:rPr>
                <a:t>outages</a:t>
              </a:r>
            </a:p>
          </p:txBody>
        </p:sp>
        <p:sp>
          <p:nvSpPr>
            <p:cNvPr id="25" name="Rounded Rectangle 24">
              <a:extLst>
                <a:ext uri="{FF2B5EF4-FFF2-40B4-BE49-F238E27FC236}">
                  <a16:creationId xmlns:a16="http://schemas.microsoft.com/office/drawing/2014/main" id="{32829855-4B3F-FC4F-A2D4-66349214DE77}"/>
                </a:ext>
              </a:extLst>
            </p:cNvPr>
            <p:cNvSpPr/>
            <p:nvPr/>
          </p:nvSpPr>
          <p:spPr>
            <a:xfrm>
              <a:off x="2895600" y="3074465"/>
              <a:ext cx="1745673" cy="2730596"/>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a:ea typeface="+mn-ea"/>
                  <a:cs typeface="+mn-cs"/>
                </a:rPr>
                <a:t>Classifier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a:ea typeface="+mn-ea"/>
                  <a:cs typeface="+mn-cs"/>
                </a:rPr>
                <a:t>Ensemble Algorithms</a:t>
              </a:r>
            </a:p>
          </p:txBody>
        </p:sp>
        <p:sp>
          <p:nvSpPr>
            <p:cNvPr id="26" name="Rounded Rectangle 25">
              <a:extLst>
                <a:ext uri="{FF2B5EF4-FFF2-40B4-BE49-F238E27FC236}">
                  <a16:creationId xmlns:a16="http://schemas.microsoft.com/office/drawing/2014/main" id="{E9A69F17-10BF-7347-AFF7-74A842262C6C}"/>
                </a:ext>
              </a:extLst>
            </p:cNvPr>
            <p:cNvSpPr/>
            <p:nvPr/>
          </p:nvSpPr>
          <p:spPr>
            <a:xfrm>
              <a:off x="7606679" y="3074465"/>
              <a:ext cx="1920778" cy="1254120"/>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Ensemble Algorithms</a:t>
              </a:r>
              <a:br>
                <a:rPr kumimoji="0" lang="en-US" sz="1050" b="0" i="0" u="none" strike="noStrike" kern="1200" cap="none" spc="0" normalizeH="0" baseline="0" noProof="0" dirty="0">
                  <a:ln>
                    <a:noFill/>
                  </a:ln>
                  <a:solidFill>
                    <a:prstClr val="white"/>
                  </a:solidFill>
                  <a:effectLst/>
                  <a:uLnTx/>
                  <a:uFillTx/>
                  <a:latin typeface="Calibri"/>
                  <a:ea typeface="+mn-ea"/>
                  <a:cs typeface="+mn-cs"/>
                </a:rPr>
              </a:br>
              <a:r>
                <a:rPr kumimoji="0" lang="en-US" sz="1050" b="0" i="0" u="none" strike="noStrike" kern="1200" cap="none" spc="0" normalizeH="0" baseline="0" noProof="0" dirty="0">
                  <a:ln>
                    <a:noFill/>
                  </a:ln>
                  <a:solidFill>
                    <a:prstClr val="white"/>
                  </a:solidFill>
                  <a:effectLst/>
                  <a:uLnTx/>
                  <a:uFillTx/>
                  <a:latin typeface="Calibri"/>
                  <a:ea typeface="+mn-ea"/>
                  <a:cs typeface="+mn-cs"/>
                </a:rPr>
                <a:t>(Severe Days)</a:t>
              </a:r>
            </a:p>
          </p:txBody>
        </p:sp>
        <p:sp>
          <p:nvSpPr>
            <p:cNvPr id="27" name="Rounded Rectangle 26">
              <a:extLst>
                <a:ext uri="{FF2B5EF4-FFF2-40B4-BE49-F238E27FC236}">
                  <a16:creationId xmlns:a16="http://schemas.microsoft.com/office/drawing/2014/main" id="{53E1322A-EACD-5749-8AF0-EB755D0F78D2}"/>
                </a:ext>
              </a:extLst>
            </p:cNvPr>
            <p:cNvSpPr/>
            <p:nvPr/>
          </p:nvSpPr>
          <p:spPr>
            <a:xfrm>
              <a:off x="7606680" y="4696634"/>
              <a:ext cx="1920240" cy="1252728"/>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Ensemble Algorithms</a:t>
              </a:r>
              <a:br>
                <a:rPr kumimoji="0" lang="en-US" sz="1050" b="0" i="0" u="none" strike="noStrike" kern="1200" cap="none" spc="0" normalizeH="0" baseline="0" noProof="0" dirty="0">
                  <a:ln>
                    <a:noFill/>
                  </a:ln>
                  <a:solidFill>
                    <a:prstClr val="white"/>
                  </a:solidFill>
                  <a:effectLst/>
                  <a:uLnTx/>
                  <a:uFillTx/>
                  <a:latin typeface="Calibri"/>
                  <a:ea typeface="+mn-ea"/>
                  <a:cs typeface="+mn-cs"/>
                </a:rPr>
              </a:br>
              <a:r>
                <a:rPr kumimoji="0" lang="en-US" sz="1050" b="0" i="0" u="none" strike="noStrike" kern="1200" cap="none" spc="0" normalizeH="0" baseline="0" noProof="0" dirty="0">
                  <a:ln>
                    <a:noFill/>
                  </a:ln>
                  <a:solidFill>
                    <a:prstClr val="white"/>
                  </a:solidFill>
                  <a:effectLst/>
                  <a:uLnTx/>
                  <a:uFillTx/>
                  <a:latin typeface="Calibri"/>
                  <a:ea typeface="+mn-ea"/>
                  <a:cs typeface="+mn-cs"/>
                </a:rPr>
                <a:t>(Routine Days)</a:t>
              </a:r>
            </a:p>
          </p:txBody>
        </p:sp>
        <p:cxnSp>
          <p:nvCxnSpPr>
            <p:cNvPr id="28" name="Elbow Connector 27">
              <a:extLst>
                <a:ext uri="{FF2B5EF4-FFF2-40B4-BE49-F238E27FC236}">
                  <a16:creationId xmlns:a16="http://schemas.microsoft.com/office/drawing/2014/main" id="{A63D21A0-617B-9B40-A68F-91330E08321C}"/>
                </a:ext>
              </a:extLst>
            </p:cNvPr>
            <p:cNvCxnSpPr>
              <a:stCxn id="26" idx="3"/>
              <a:endCxn id="27" idx="3"/>
            </p:cNvCxnSpPr>
            <p:nvPr/>
          </p:nvCxnSpPr>
          <p:spPr>
            <a:xfrm flipH="1">
              <a:off x="9526920" y="3701525"/>
              <a:ext cx="537" cy="1621473"/>
            </a:xfrm>
            <a:prstGeom prst="bentConnector3">
              <a:avLst>
                <a:gd name="adj1" fmla="val -42569832"/>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Can 28">
              <a:extLst>
                <a:ext uri="{FF2B5EF4-FFF2-40B4-BE49-F238E27FC236}">
                  <a16:creationId xmlns:a16="http://schemas.microsoft.com/office/drawing/2014/main" id="{129C40BB-DE46-8C42-B8A4-A75BFFB18722}"/>
                </a:ext>
              </a:extLst>
            </p:cNvPr>
            <p:cNvSpPr/>
            <p:nvPr/>
          </p:nvSpPr>
          <p:spPr>
            <a:xfrm>
              <a:off x="10597123" y="4203890"/>
              <a:ext cx="1220811" cy="546097"/>
            </a:xfrm>
            <a:prstGeom prst="can">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white"/>
                  </a:solidFill>
                  <a:effectLst/>
                  <a:uLnTx/>
                  <a:uFillTx/>
                  <a:latin typeface="Calibri"/>
                  <a:ea typeface="+mn-ea"/>
                  <a:cs typeface="+mn-cs"/>
                </a:rPr>
                <a:t>Prediction</a:t>
              </a:r>
            </a:p>
          </p:txBody>
        </p:sp>
        <p:cxnSp>
          <p:nvCxnSpPr>
            <p:cNvPr id="30" name="Straight Arrow Connector 29">
              <a:extLst>
                <a:ext uri="{FF2B5EF4-FFF2-40B4-BE49-F238E27FC236}">
                  <a16:creationId xmlns:a16="http://schemas.microsoft.com/office/drawing/2014/main" id="{FC460FA5-114D-BA4A-A9FE-6585060A03FD}"/>
                </a:ext>
              </a:extLst>
            </p:cNvPr>
            <p:cNvCxnSpPr/>
            <p:nvPr/>
          </p:nvCxnSpPr>
          <p:spPr>
            <a:xfrm>
              <a:off x="9778181" y="4449228"/>
              <a:ext cx="818943" cy="1"/>
            </a:xfrm>
            <a:prstGeom prst="straightConnector1">
              <a:avLst/>
            </a:prstGeom>
            <a:grpFill/>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A0CC874A-F75B-7541-B7DB-664AFEEB0AAF}"/>
                </a:ext>
              </a:extLst>
            </p:cNvPr>
            <p:cNvCxnSpPr>
              <a:stCxn id="26" idx="1"/>
              <a:endCxn id="27" idx="1"/>
            </p:cNvCxnSpPr>
            <p:nvPr/>
          </p:nvCxnSpPr>
          <p:spPr>
            <a:xfrm rot="10800000" flipH="1" flipV="1">
              <a:off x="7606678" y="3701524"/>
              <a:ext cx="1" cy="1621473"/>
            </a:xfrm>
            <a:prstGeom prst="bentConnector3">
              <a:avLst>
                <a:gd name="adj1" fmla="val -22860000000"/>
              </a:avLst>
            </a:prstGeom>
            <a:grpFill/>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7E45ACB-2DFF-A848-9D2A-92D49C5AE319}"/>
                </a:ext>
              </a:extLst>
            </p:cNvPr>
            <p:cNvCxnSpPr>
              <a:stCxn id="25" idx="3"/>
            </p:cNvCxnSpPr>
            <p:nvPr/>
          </p:nvCxnSpPr>
          <p:spPr>
            <a:xfrm>
              <a:off x="4641273" y="4439763"/>
              <a:ext cx="2701636" cy="3666"/>
            </a:xfrm>
            <a:prstGeom prst="straightConnector1">
              <a:avLst/>
            </a:prstGeom>
            <a:grpFill/>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DCBFDB11-66BD-C346-9739-EA0B9B870371}"/>
                </a:ext>
              </a:extLst>
            </p:cNvPr>
            <p:cNvCxnSpPr>
              <a:stCxn id="23" idx="4"/>
              <a:endCxn id="24" idx="4"/>
            </p:cNvCxnSpPr>
            <p:nvPr/>
          </p:nvCxnSpPr>
          <p:spPr>
            <a:xfrm>
              <a:off x="2286000" y="3716846"/>
              <a:ext cx="12700" cy="1437503"/>
            </a:xfrm>
            <a:prstGeom prst="bentConnector3">
              <a:avLst>
                <a:gd name="adj1" fmla="val 1800000"/>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E1BE76A-39A4-A342-9E3B-69F346AB4EA0}"/>
                </a:ext>
              </a:extLst>
            </p:cNvPr>
            <p:cNvCxnSpPr>
              <a:endCxn id="25" idx="1"/>
            </p:cNvCxnSpPr>
            <p:nvPr/>
          </p:nvCxnSpPr>
          <p:spPr>
            <a:xfrm flipV="1">
              <a:off x="2524024" y="4439763"/>
              <a:ext cx="371576" cy="7332"/>
            </a:xfrm>
            <a:prstGeom prst="straightConnector1">
              <a:avLst/>
            </a:prstGeom>
            <a:grpFill/>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ACA6718F-F05E-DA44-8C98-0CA4B6E520F2}"/>
                </a:ext>
              </a:extLst>
            </p:cNvPr>
            <p:cNvPicPr>
              <a:picLocks noChangeAspect="1"/>
            </p:cNvPicPr>
            <p:nvPr/>
          </p:nvPicPr>
          <p:blipFill>
            <a:blip r:embed="rId3"/>
            <a:stretch>
              <a:fillRect/>
            </a:stretch>
          </p:blipFill>
          <p:spPr>
            <a:xfrm>
              <a:off x="4989667" y="3531665"/>
              <a:ext cx="1914832" cy="2168961"/>
            </a:xfrm>
            <a:prstGeom prst="rect">
              <a:avLst/>
            </a:prstGeom>
            <a:grpFill/>
          </p:spPr>
        </p:pic>
        <p:cxnSp>
          <p:nvCxnSpPr>
            <p:cNvPr id="36" name="Straight Connector 35">
              <a:extLst>
                <a:ext uri="{FF2B5EF4-FFF2-40B4-BE49-F238E27FC236}">
                  <a16:creationId xmlns:a16="http://schemas.microsoft.com/office/drawing/2014/main" id="{6A33B8D5-A3D5-7446-9241-3F502BC76ED0}"/>
                </a:ext>
              </a:extLst>
            </p:cNvPr>
            <p:cNvCxnSpPr/>
            <p:nvPr/>
          </p:nvCxnSpPr>
          <p:spPr>
            <a:xfrm>
              <a:off x="5412659" y="4696634"/>
              <a:ext cx="1462344" cy="0"/>
            </a:xfrm>
            <a:prstGeom prst="line">
              <a:avLst/>
            </a:prstGeom>
            <a:grpFill/>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88903858-0BB0-CD44-BBA4-6F40D3E73FBD}"/>
              </a:ext>
            </a:extLst>
          </p:cNvPr>
          <p:cNvSpPr txBox="1"/>
          <p:nvPr/>
        </p:nvSpPr>
        <p:spPr>
          <a:xfrm>
            <a:off x="4166755" y="6519691"/>
            <a:ext cx="41771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Copyright © 2019 IBM Corporation</a:t>
            </a:r>
          </a:p>
        </p:txBody>
      </p:sp>
      <p:sp>
        <p:nvSpPr>
          <p:cNvPr id="39" name="Google Shape;67;p6">
            <a:extLst>
              <a:ext uri="{FF2B5EF4-FFF2-40B4-BE49-F238E27FC236}">
                <a16:creationId xmlns:a16="http://schemas.microsoft.com/office/drawing/2014/main" id="{75E1F16A-3AE0-2A46-9158-25BDE7796BFB}"/>
              </a:ext>
            </a:extLst>
          </p:cNvPr>
          <p:cNvSpPr txBox="1">
            <a:spLocks/>
          </p:cNvSpPr>
          <p:nvPr/>
        </p:nvSpPr>
        <p:spPr>
          <a:xfrm>
            <a:off x="11680468"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chemeClr val="tx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14</a:t>
            </a:fld>
            <a:endParaRPr kumimoji="0" lang="en-US" sz="1600" b="0" i="0" u="none" strike="noStrike" kern="1200" cap="none" spc="0" normalizeH="0" baseline="0" noProof="0" dirty="0">
              <a:ln>
                <a:noFill/>
              </a:ln>
              <a:solidFill>
                <a:schemeClr val="tx1"/>
              </a:solidFill>
              <a:effectLst/>
              <a:uLnTx/>
              <a:uFillTx/>
              <a:latin typeface="Arial"/>
              <a:cs typeface="Arial"/>
              <a:sym typeface="Arial"/>
            </a:endParaRPr>
          </a:p>
        </p:txBody>
      </p:sp>
      <p:pic>
        <p:nvPicPr>
          <p:cNvPr id="42" name="Google Shape;69;p6">
            <a:extLst>
              <a:ext uri="{FF2B5EF4-FFF2-40B4-BE49-F238E27FC236}">
                <a16:creationId xmlns:a16="http://schemas.microsoft.com/office/drawing/2014/main" id="{36C8CA62-7A48-C04E-B759-8E1B42A81505}"/>
              </a:ext>
            </a:extLst>
          </p:cNvPr>
          <p:cNvPicPr preferRelativeResize="0"/>
          <p:nvPr/>
        </p:nvPicPr>
        <p:blipFill rotWithShape="1">
          <a:blip r:embed="rId4">
            <a:alphaModFix amt="52999"/>
          </a:blip>
          <a:srcRect/>
          <a:stretch/>
        </p:blipFill>
        <p:spPr>
          <a:xfrm>
            <a:off x="11272303" y="6318744"/>
            <a:ext cx="618600" cy="240600"/>
          </a:xfrm>
          <a:prstGeom prst="rect">
            <a:avLst/>
          </a:prstGeom>
          <a:noFill/>
          <a:ln>
            <a:noFill/>
          </a:ln>
        </p:spPr>
      </p:pic>
    </p:spTree>
    <p:extLst>
      <p:ext uri="{BB962C8B-B14F-4D97-AF65-F5344CB8AC3E}">
        <p14:creationId xmlns:p14="http://schemas.microsoft.com/office/powerpoint/2010/main" val="1738134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304802" y="1926126"/>
            <a:ext cx="7744983" cy="45935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4" name="Rectangle 53"/>
          <p:cNvSpPr/>
          <p:nvPr/>
        </p:nvSpPr>
        <p:spPr>
          <a:xfrm>
            <a:off x="8191213" y="1913426"/>
            <a:ext cx="3873787" cy="4711700"/>
          </a:xfrm>
          <a:prstGeom prst="rect">
            <a:avLst/>
          </a:prstGeom>
          <a:solidFill>
            <a:srgbClr val="00B05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p:cNvSpPr>
            <a:spLocks noChangeArrowheads="1"/>
          </p:cNvSpPr>
          <p:nvPr/>
        </p:nvSpPr>
        <p:spPr bwMode="auto">
          <a:xfrm>
            <a:off x="1129269" y="5690513"/>
            <a:ext cx="1879111" cy="790575"/>
          </a:xfrm>
          <a:prstGeom prst="rect">
            <a:avLst/>
          </a:prstGeom>
          <a:solidFill>
            <a:srgbClr val="000424">
              <a:alpha val="50000"/>
            </a:srgbClr>
          </a:solidFill>
          <a:ln w="25400" algn="ctr">
            <a:noFill/>
            <a:miter lim="800000"/>
            <a:headEnd/>
            <a:tailEnd/>
          </a:ln>
        </p:spPr>
        <p:txBody>
          <a:bodyPr lIns="64008" tIns="32004" rIns="64008" bIns="32004" anchor="ctr"/>
          <a:lstStyle/>
          <a:p>
            <a:pPr marL="0" marR="0" lvl="0" indent="0" algn="ctr" defTabSz="544080" rtl="0" eaLnBrk="1" fontAlgn="auto" latinLnBrk="0" hangingPunct="0">
              <a:lnSpc>
                <a:spcPct val="93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Outage</a:t>
            </a:r>
            <a:br>
              <a:rPr kumimoji="0" lang="en-US" sz="1600" b="1" i="0" u="none" strike="noStrike" kern="1200" cap="none" spc="0" normalizeH="0" baseline="0" noProof="0" dirty="0">
                <a:ln>
                  <a:noFill/>
                </a:ln>
                <a:solidFill>
                  <a:srgbClr val="FFFFFF"/>
                </a:solidFill>
                <a:effectLst/>
                <a:uLnTx/>
                <a:uFillTx/>
                <a:latin typeface="Calibri"/>
                <a:ea typeface="+mn-ea"/>
                <a:cs typeface="+mn-cs"/>
              </a:rPr>
            </a:br>
            <a:r>
              <a:rPr kumimoji="0" lang="en-US" sz="1600" b="1" i="0" u="none" strike="noStrike" kern="1200" cap="none" spc="0" normalizeH="0" baseline="0" noProof="0" dirty="0">
                <a:ln>
                  <a:noFill/>
                </a:ln>
                <a:solidFill>
                  <a:srgbClr val="FFFFFF"/>
                </a:solidFill>
                <a:effectLst/>
                <a:uLnTx/>
                <a:uFillTx/>
                <a:latin typeface="Calibri"/>
                <a:ea typeface="+mn-ea"/>
                <a:cs typeface="+mn-cs"/>
              </a:rPr>
              <a:t>Model</a:t>
            </a:r>
          </a:p>
        </p:txBody>
      </p:sp>
      <p:sp>
        <p:nvSpPr>
          <p:cNvPr id="37" name="Rectangle 73"/>
          <p:cNvSpPr>
            <a:spLocks noChangeArrowheads="1"/>
          </p:cNvSpPr>
          <p:nvPr/>
        </p:nvSpPr>
        <p:spPr bwMode="auto">
          <a:xfrm>
            <a:off x="399226" y="1966159"/>
            <a:ext cx="3755223" cy="522579"/>
          </a:xfrm>
          <a:prstGeom prst="rect">
            <a:avLst/>
          </a:prstGeom>
          <a:noFill/>
          <a:ln w="9525">
            <a:noFill/>
            <a:miter lim="800000"/>
            <a:headEnd/>
            <a:tailEnd/>
          </a:ln>
        </p:spPr>
        <p:txBody>
          <a:bodyPr wrap="square" lIns="64008" tIns="32004" rIns="64008" bIns="32004">
            <a:spAutoFit/>
          </a:bodyPr>
          <a:lstStyle/>
          <a:p>
            <a:pPr marL="0" marR="0" lvl="0" indent="0" algn="ctr" defTabSz="544080" rtl="0" eaLnBrk="1" fontAlgn="auto" latinLnBrk="0" hangingPunct="0">
              <a:lnSpc>
                <a:spcPct val="93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chemeClr val="bg1"/>
                </a:solidFill>
                <a:effectLst/>
                <a:uLnTx/>
                <a:uFillTx/>
                <a:latin typeface="Helvetica" charset="0"/>
                <a:ea typeface="Helvetica" charset="0"/>
                <a:cs typeface="Helvetica" charset="0"/>
              </a:rPr>
              <a:t>Outage/Damage Prediction</a:t>
            </a:r>
          </a:p>
          <a:p>
            <a:pPr marL="0" marR="0" lvl="0" indent="0" algn="ctr" defTabSz="544080" rtl="0" eaLnBrk="1" fontAlgn="auto" latinLnBrk="0" hangingPunct="0">
              <a:lnSpc>
                <a:spcPct val="93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chemeClr val="bg1"/>
                </a:solidFill>
                <a:effectLst/>
                <a:uLnTx/>
                <a:uFillTx/>
                <a:latin typeface="Helvetica" charset="0"/>
                <a:ea typeface="Helvetica" charset="0"/>
                <a:cs typeface="Helvetica" charset="0"/>
              </a:rPr>
              <a:t>3 Day Lead Time</a:t>
            </a:r>
          </a:p>
        </p:txBody>
      </p:sp>
      <p:sp>
        <p:nvSpPr>
          <p:cNvPr id="44" name="Rectangle 85"/>
          <p:cNvSpPr>
            <a:spLocks noChangeArrowheads="1"/>
          </p:cNvSpPr>
          <p:nvPr/>
        </p:nvSpPr>
        <p:spPr bwMode="auto">
          <a:xfrm>
            <a:off x="372501" y="5157105"/>
            <a:ext cx="3781948" cy="265009"/>
          </a:xfrm>
          <a:prstGeom prst="rect">
            <a:avLst/>
          </a:prstGeom>
          <a:noFill/>
          <a:ln w="9525">
            <a:noFill/>
            <a:miter lim="800000"/>
            <a:headEnd/>
            <a:tailEnd/>
          </a:ln>
        </p:spPr>
        <p:txBody>
          <a:bodyPr wrap="square" lIns="64008" tIns="32004" rIns="64008" bIns="32004">
            <a:spAutoFit/>
          </a:bodyPr>
          <a:lstStyle/>
          <a:p>
            <a:pPr marL="0" marR="0" lvl="0" indent="0" algn="ctr" defTabSz="544080" rtl="0" eaLnBrk="1" fontAlgn="auto" latinLnBrk="0" hangingPunct="0">
              <a:lnSpc>
                <a:spcPct val="93000"/>
              </a:lnSpc>
              <a:spcBef>
                <a:spcPts val="0"/>
              </a:spcBef>
              <a:spcAft>
                <a:spcPts val="0"/>
              </a:spcAft>
              <a:buClr>
                <a:srgbClr val="000000"/>
              </a:buClr>
              <a:buSzPct val="100000"/>
              <a:buFontTx/>
              <a:buNone/>
              <a:tabLst/>
              <a:defRPr/>
            </a:pPr>
            <a:r>
              <a:rPr kumimoji="0" lang="en-US" sz="1400" b="1" i="0" u="none" strike="noStrike" kern="1200" cap="none" spc="0" normalizeH="0" baseline="0" noProof="0" dirty="0">
                <a:ln>
                  <a:noFill/>
                </a:ln>
                <a:solidFill>
                  <a:schemeClr val="bg1"/>
                </a:solidFill>
                <a:effectLst/>
                <a:uLnTx/>
                <a:uFillTx/>
                <a:latin typeface="Helvetica" charset="0"/>
                <a:ea typeface="Helvetica" charset="0"/>
                <a:cs typeface="Helvetica" charset="0"/>
              </a:rPr>
              <a:t>Predicted damage locations and timing</a:t>
            </a:r>
          </a:p>
        </p:txBody>
      </p:sp>
      <p:cxnSp>
        <p:nvCxnSpPr>
          <p:cNvPr id="48" name="Straight Arrow Connector 47"/>
          <p:cNvCxnSpPr/>
          <p:nvPr/>
        </p:nvCxnSpPr>
        <p:spPr>
          <a:xfrm>
            <a:off x="3048001" y="6085801"/>
            <a:ext cx="2147823" cy="0"/>
          </a:xfrm>
          <a:prstGeom prst="straightConnector1">
            <a:avLst/>
          </a:prstGeom>
          <a:ln w="76200">
            <a:solidFill>
              <a:schemeClr val="accent2"/>
            </a:solidFill>
            <a:tailEnd type="stealth"/>
          </a:ln>
        </p:spPr>
        <p:style>
          <a:lnRef idx="1">
            <a:schemeClr val="accent1"/>
          </a:lnRef>
          <a:fillRef idx="0">
            <a:schemeClr val="accent1"/>
          </a:fillRef>
          <a:effectRef idx="0">
            <a:schemeClr val="accent1"/>
          </a:effectRef>
          <a:fontRef idx="minor">
            <a:schemeClr val="tx1"/>
          </a:fontRef>
        </p:style>
      </p:cxnSp>
      <p:sp>
        <p:nvSpPr>
          <p:cNvPr id="52" name="Rectangle 51"/>
          <p:cNvSpPr>
            <a:spLocks noChangeArrowheads="1"/>
          </p:cNvSpPr>
          <p:nvPr/>
        </p:nvSpPr>
        <p:spPr bwMode="auto">
          <a:xfrm>
            <a:off x="5297631" y="5690513"/>
            <a:ext cx="1879111" cy="790575"/>
          </a:xfrm>
          <a:prstGeom prst="rect">
            <a:avLst/>
          </a:prstGeom>
          <a:solidFill>
            <a:srgbClr val="000424">
              <a:alpha val="50000"/>
            </a:srgbClr>
          </a:solidFill>
          <a:ln w="25400" algn="ctr">
            <a:noFill/>
            <a:miter lim="800000"/>
            <a:headEnd/>
            <a:tailEnd/>
          </a:ln>
        </p:spPr>
        <p:txBody>
          <a:bodyPr lIns="64008" tIns="32004" rIns="64008" bIns="32004" anchor="ctr"/>
          <a:lstStyle/>
          <a:p>
            <a:pPr marL="0" marR="0" lvl="0" indent="0" algn="ctr" defTabSz="544080" rtl="0" eaLnBrk="1" fontAlgn="auto" latinLnBrk="0" hangingPunct="0">
              <a:lnSpc>
                <a:spcPct val="93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Storm Mobilization Plan</a:t>
            </a:r>
          </a:p>
        </p:txBody>
      </p:sp>
      <p:cxnSp>
        <p:nvCxnSpPr>
          <p:cNvPr id="65" name="Straight Arrow Connector 64"/>
          <p:cNvCxnSpPr/>
          <p:nvPr/>
        </p:nvCxnSpPr>
        <p:spPr>
          <a:xfrm>
            <a:off x="7380142" y="6085801"/>
            <a:ext cx="1346583" cy="0"/>
          </a:xfrm>
          <a:prstGeom prst="straightConnector1">
            <a:avLst/>
          </a:prstGeom>
          <a:ln w="76200">
            <a:solidFill>
              <a:schemeClr val="accent2"/>
            </a:solidFill>
            <a:tailEnd type="stealth"/>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2" y="1505454"/>
            <a:ext cx="12191999" cy="297454"/>
          </a:xfrm>
          <a:prstGeom prst="rect">
            <a:avLst/>
          </a:prstGeom>
        </p:spPr>
        <p:txBody>
          <a:bodyPr wrap="square">
            <a:spAutoFit/>
          </a:bodyPr>
          <a:lstStyle/>
          <a:p>
            <a:pPr marL="0" marR="0" lvl="0" indent="0" algn="ctr" defTabSz="54408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6C93D">
                    <a:lumMod val="50000"/>
                  </a:srgbClr>
                </a:solidFill>
                <a:effectLst/>
                <a:uLnTx/>
                <a:uFillTx/>
                <a:latin typeface="Helvetica" charset="0"/>
                <a:ea typeface="Helvetica" charset="0"/>
                <a:cs typeface="Helvetica" charset="0"/>
              </a:rPr>
              <a:t>✔</a:t>
            </a:r>
            <a:r>
              <a:rPr kumimoji="0" lang="en-US" sz="1333" b="1" i="0" u="none" strike="noStrike" kern="1200" cap="none" spc="0" normalizeH="0" baseline="0" noProof="0" dirty="0">
                <a:ln>
                  <a:noFill/>
                </a:ln>
                <a:solidFill>
                  <a:prstClr val="black"/>
                </a:solidFill>
                <a:effectLst/>
                <a:uLnTx/>
                <a:uFillTx/>
                <a:latin typeface="Helvetica" charset="0"/>
                <a:ea typeface="Helvetica" charset="0"/>
                <a:cs typeface="Helvetica" charset="0"/>
              </a:rPr>
              <a:t> </a:t>
            </a:r>
            <a:r>
              <a:rPr kumimoji="0" lang="en-US" sz="1333" b="1" i="0" u="none" strike="noStrike" kern="1200" cap="none" spc="0" normalizeH="0" baseline="0" noProof="0" dirty="0">
                <a:ln>
                  <a:noFill/>
                </a:ln>
                <a:solidFill>
                  <a:srgbClr val="1B2F7C"/>
                </a:solidFill>
                <a:effectLst/>
                <a:uLnTx/>
                <a:uFillTx/>
                <a:latin typeface="Helvetica" charset="0"/>
                <a:ea typeface="Helvetica" charset="0"/>
                <a:cs typeface="Helvetica" charset="0"/>
              </a:rPr>
              <a:t>Open emergency HQ     </a:t>
            </a:r>
            <a:r>
              <a:rPr kumimoji="0" lang="en-US" sz="1333" b="1" i="0" u="none" strike="noStrike" kern="1200" cap="none" spc="0" normalizeH="0" baseline="0" noProof="0" dirty="0">
                <a:ln>
                  <a:noFill/>
                </a:ln>
                <a:solidFill>
                  <a:srgbClr val="F6C93D">
                    <a:lumMod val="50000"/>
                  </a:srgbClr>
                </a:solidFill>
                <a:effectLst/>
                <a:uLnTx/>
                <a:uFillTx/>
                <a:latin typeface="Helvetica" charset="0"/>
                <a:ea typeface="Helvetica" charset="0"/>
                <a:cs typeface="Helvetica" charset="0"/>
              </a:rPr>
              <a:t>✔</a:t>
            </a:r>
            <a:r>
              <a:rPr kumimoji="0" lang="en-US" sz="1333" b="1" i="0" u="none" strike="noStrike" kern="1200" cap="none" spc="0" normalizeH="0" baseline="0" noProof="0" dirty="0">
                <a:ln>
                  <a:noFill/>
                </a:ln>
                <a:solidFill>
                  <a:srgbClr val="1B2F7C"/>
                </a:solidFill>
                <a:effectLst/>
                <a:uLnTx/>
                <a:uFillTx/>
                <a:latin typeface="Helvetica" charset="0"/>
                <a:ea typeface="Helvetica" charset="0"/>
                <a:cs typeface="Helvetica" charset="0"/>
              </a:rPr>
              <a:t>Call mutual assistance     </a:t>
            </a:r>
            <a:r>
              <a:rPr kumimoji="0" lang="en-US" sz="1333" b="1" i="0" u="none" strike="noStrike" kern="1200" cap="none" spc="0" normalizeH="0" baseline="0" noProof="0" dirty="0">
                <a:ln>
                  <a:noFill/>
                </a:ln>
                <a:solidFill>
                  <a:srgbClr val="F6C93D">
                    <a:lumMod val="50000"/>
                  </a:srgbClr>
                </a:solidFill>
                <a:effectLst/>
                <a:uLnTx/>
                <a:uFillTx/>
                <a:latin typeface="Helvetica" charset="0"/>
                <a:ea typeface="Helvetica" charset="0"/>
                <a:cs typeface="Helvetica" charset="0"/>
              </a:rPr>
              <a:t>✔</a:t>
            </a:r>
            <a:r>
              <a:rPr kumimoji="0" lang="en-US" sz="1333" b="1" i="0" u="none" strike="noStrike" kern="1200" cap="none" spc="0" normalizeH="0" baseline="0" noProof="0" dirty="0">
                <a:ln>
                  <a:noFill/>
                </a:ln>
                <a:solidFill>
                  <a:srgbClr val="1B2F7C"/>
                </a:solidFill>
                <a:effectLst/>
                <a:uLnTx/>
                <a:uFillTx/>
                <a:latin typeface="Helvetica" charset="0"/>
                <a:ea typeface="Helvetica" charset="0"/>
                <a:cs typeface="Helvetica" charset="0"/>
              </a:rPr>
              <a:t>Preposition crews     </a:t>
            </a:r>
            <a:r>
              <a:rPr kumimoji="0" lang="en-US" sz="1333" b="1" i="0" u="none" strike="noStrike" kern="1200" cap="none" spc="0" normalizeH="0" baseline="0" noProof="0" dirty="0">
                <a:ln>
                  <a:noFill/>
                </a:ln>
                <a:solidFill>
                  <a:srgbClr val="F6C93D">
                    <a:lumMod val="50000"/>
                  </a:srgbClr>
                </a:solidFill>
                <a:effectLst/>
                <a:uLnTx/>
                <a:uFillTx/>
                <a:latin typeface="Helvetica" charset="0"/>
                <a:ea typeface="Helvetica" charset="0"/>
                <a:cs typeface="Helvetica" charset="0"/>
              </a:rPr>
              <a:t>✔</a:t>
            </a:r>
            <a:r>
              <a:rPr kumimoji="0" lang="en-US" sz="1333" b="1" i="0" u="none" strike="noStrike" kern="1200" cap="none" spc="0" normalizeH="0" baseline="0" noProof="0" dirty="0">
                <a:ln>
                  <a:noFill/>
                </a:ln>
                <a:solidFill>
                  <a:srgbClr val="1B2F7C"/>
                </a:solidFill>
                <a:effectLst/>
                <a:uLnTx/>
                <a:uFillTx/>
                <a:latin typeface="Helvetica" charset="0"/>
                <a:ea typeface="Helvetica" charset="0"/>
                <a:cs typeface="Helvetica" charset="0"/>
              </a:rPr>
              <a:t>Faster restoration     </a:t>
            </a:r>
            <a:r>
              <a:rPr kumimoji="0" lang="en-US" sz="1333" b="1" i="0" u="none" strike="noStrike" kern="1200" cap="none" spc="0" normalizeH="0" baseline="0" noProof="0" dirty="0">
                <a:ln>
                  <a:noFill/>
                </a:ln>
                <a:solidFill>
                  <a:srgbClr val="F6C93D">
                    <a:lumMod val="50000"/>
                  </a:srgbClr>
                </a:solidFill>
                <a:effectLst/>
                <a:uLnTx/>
                <a:uFillTx/>
                <a:latin typeface="Helvetica" charset="0"/>
                <a:ea typeface="Helvetica" charset="0"/>
                <a:cs typeface="Helvetica" charset="0"/>
              </a:rPr>
              <a:t>✔</a:t>
            </a:r>
            <a:r>
              <a:rPr kumimoji="0" lang="en-US" sz="1333" b="1" i="0" u="none" strike="noStrike" kern="1200" cap="none" spc="0" normalizeH="0" baseline="0" noProof="0" dirty="0">
                <a:ln>
                  <a:noFill/>
                </a:ln>
                <a:solidFill>
                  <a:srgbClr val="1B2F7C"/>
                </a:solidFill>
                <a:effectLst/>
                <a:uLnTx/>
                <a:uFillTx/>
                <a:latin typeface="Helvetica" charset="0"/>
                <a:ea typeface="Helvetica" charset="0"/>
                <a:cs typeface="Helvetica" charset="0"/>
              </a:rPr>
              <a:t>Customer and regulatory satisfaction</a:t>
            </a:r>
          </a:p>
        </p:txBody>
      </p:sp>
      <p:sp>
        <p:nvSpPr>
          <p:cNvPr id="47" name="TextBox 46"/>
          <p:cNvSpPr txBox="1"/>
          <p:nvPr/>
        </p:nvSpPr>
        <p:spPr>
          <a:xfrm>
            <a:off x="8414352" y="1976560"/>
            <a:ext cx="3483921" cy="492443"/>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424"/>
                </a:solidFill>
                <a:effectLst/>
                <a:uLnTx/>
                <a:uFillTx/>
                <a:latin typeface="Calibri"/>
                <a:ea typeface="+mn-ea"/>
                <a:cs typeface="+mn-cs"/>
              </a:rPr>
              <a:t>Minimize Storm Mobilization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424"/>
                </a:solidFill>
                <a:effectLst/>
                <a:uLnTx/>
                <a:uFillTx/>
                <a:latin typeface="Calibri"/>
                <a:ea typeface="+mn-ea"/>
                <a:cs typeface="+mn-cs"/>
              </a:rPr>
              <a:t>Optimize Efforts to Restore</a:t>
            </a:r>
          </a:p>
        </p:txBody>
      </p:sp>
      <p:sp>
        <p:nvSpPr>
          <p:cNvPr id="49" name="TextBox 48"/>
          <p:cNvSpPr txBox="1"/>
          <p:nvPr/>
        </p:nvSpPr>
        <p:spPr>
          <a:xfrm>
            <a:off x="8256426" y="2598020"/>
            <a:ext cx="2019111" cy="923330"/>
          </a:xfrm>
          <a:prstGeom prst="rect">
            <a:avLst/>
          </a:prstGeom>
          <a:noFill/>
        </p:spPr>
        <p:txBody>
          <a:bodyPr wrap="square" lIns="0" tIns="0" rIns="0" bIns="0" rtlCol="0">
            <a:spAutoFit/>
          </a:bodyPr>
          <a:lstStyle/>
          <a:p>
            <a:pPr marL="171446" marR="0" lvl="0" indent="-171446"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000424"/>
                </a:solidFill>
                <a:effectLst/>
                <a:uLnTx/>
                <a:uFillTx/>
                <a:latin typeface="Calibri"/>
                <a:ea typeface="+mn-ea"/>
                <a:cs typeface="+mn-cs"/>
              </a:rPr>
              <a:t>Crew Mobilization</a:t>
            </a:r>
          </a:p>
          <a:p>
            <a:pPr marL="171446" marR="0" lvl="0" indent="-171446"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000424"/>
                </a:solidFill>
                <a:effectLst/>
                <a:uLnTx/>
                <a:uFillTx/>
                <a:latin typeface="Calibri"/>
                <a:ea typeface="+mn-ea"/>
                <a:cs typeface="+mn-cs"/>
              </a:rPr>
              <a:t>Time of Restoration</a:t>
            </a:r>
          </a:p>
          <a:p>
            <a:pPr marL="171446" marR="0" lvl="0" indent="-171446"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000424"/>
                </a:solidFill>
                <a:effectLst/>
                <a:uLnTx/>
                <a:uFillTx/>
                <a:latin typeface="Calibri"/>
                <a:ea typeface="+mn-ea"/>
                <a:cs typeface="+mn-cs"/>
              </a:rPr>
              <a:t>Damage/Outage Type</a:t>
            </a:r>
          </a:p>
          <a:p>
            <a:pPr marL="171446" marR="0" lvl="0" indent="-171446"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000424"/>
                </a:solidFill>
                <a:effectLst/>
                <a:uLnTx/>
                <a:uFillTx/>
                <a:latin typeface="Calibri"/>
                <a:ea typeface="+mn-ea"/>
                <a:cs typeface="+mn-cs"/>
              </a:rPr>
              <a:t>Call Center Mobilization</a:t>
            </a:r>
          </a:p>
          <a:p>
            <a:pPr marL="171446" marR="0" lvl="0" indent="-171446"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000424"/>
                </a:solidFill>
                <a:effectLst/>
                <a:uLnTx/>
                <a:uFillTx/>
                <a:latin typeface="Calibri"/>
                <a:ea typeface="+mn-ea"/>
                <a:cs typeface="+mn-cs"/>
              </a:rPr>
              <a:t>Supply Chain for Repairs</a:t>
            </a:r>
          </a:p>
        </p:txBody>
      </p:sp>
      <p:sp>
        <p:nvSpPr>
          <p:cNvPr id="59" name="TextBox 58"/>
          <p:cNvSpPr txBox="1"/>
          <p:nvPr/>
        </p:nvSpPr>
        <p:spPr>
          <a:xfrm>
            <a:off x="10212037" y="2598021"/>
            <a:ext cx="1852964" cy="1107996"/>
          </a:xfrm>
          <a:prstGeom prst="rect">
            <a:avLst/>
          </a:prstGeom>
          <a:noFill/>
        </p:spPr>
        <p:txBody>
          <a:bodyPr wrap="square" lIns="0" tIns="0" rIns="0" bIns="0" rtlCol="0">
            <a:spAutoFit/>
          </a:bodyPr>
          <a:lstStyle/>
          <a:p>
            <a:pPr marL="171446" marR="0" lvl="0" indent="-171446"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000424"/>
                </a:solidFill>
                <a:effectLst/>
                <a:uLnTx/>
                <a:uFillTx/>
                <a:latin typeface="Calibri"/>
                <a:ea typeface="+mn-ea"/>
                <a:cs typeface="+mn-cs"/>
              </a:rPr>
              <a:t>Reduced Customer Outage Times</a:t>
            </a:r>
          </a:p>
          <a:p>
            <a:pPr marL="171446" marR="0" lvl="0" indent="-171446"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000424"/>
                </a:solidFill>
                <a:effectLst/>
                <a:uLnTx/>
                <a:uFillTx/>
                <a:latin typeface="Calibri"/>
                <a:ea typeface="+mn-ea"/>
                <a:cs typeface="+mn-cs"/>
              </a:rPr>
              <a:t>Customer Satisfaction</a:t>
            </a:r>
          </a:p>
          <a:p>
            <a:pPr marL="171446" marR="0" lvl="0" indent="-171446"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000424"/>
                </a:solidFill>
                <a:effectLst/>
                <a:uLnTx/>
                <a:uFillTx/>
                <a:latin typeface="Calibri"/>
                <a:ea typeface="+mn-ea"/>
                <a:cs typeface="+mn-cs"/>
              </a:rPr>
              <a:t>Political Satisfaction</a:t>
            </a:r>
          </a:p>
          <a:p>
            <a:pPr marL="171446" marR="0" lvl="0" indent="-171446"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000424"/>
                </a:solidFill>
                <a:effectLst/>
                <a:uLnTx/>
                <a:uFillTx/>
                <a:latin typeface="Calibri"/>
                <a:ea typeface="+mn-ea"/>
                <a:cs typeface="+mn-cs"/>
              </a:rPr>
              <a:t>Minimize Lost Revenue</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424"/>
              </a:solidFill>
              <a:effectLst/>
              <a:uLnTx/>
              <a:uFillTx/>
              <a:latin typeface="Calibri"/>
              <a:ea typeface="+mn-ea"/>
              <a:cs typeface="+mn-cs"/>
            </a:endParaRPr>
          </a:p>
        </p:txBody>
      </p:sp>
      <p:sp>
        <p:nvSpPr>
          <p:cNvPr id="19" name="Rectangle 73"/>
          <p:cNvSpPr>
            <a:spLocks noChangeArrowheads="1"/>
          </p:cNvSpPr>
          <p:nvPr/>
        </p:nvSpPr>
        <p:spPr bwMode="auto">
          <a:xfrm>
            <a:off x="4184523" y="1966159"/>
            <a:ext cx="3755223" cy="522579"/>
          </a:xfrm>
          <a:prstGeom prst="rect">
            <a:avLst/>
          </a:prstGeom>
          <a:noFill/>
          <a:ln w="9525">
            <a:noFill/>
            <a:miter lim="800000"/>
            <a:headEnd/>
            <a:tailEnd/>
          </a:ln>
        </p:spPr>
        <p:txBody>
          <a:bodyPr wrap="square" lIns="64008" tIns="32004" rIns="64008" bIns="32004">
            <a:spAutoFit/>
          </a:bodyPr>
          <a:lstStyle/>
          <a:p>
            <a:pPr marL="0" marR="0" lvl="0" indent="0" algn="ctr" defTabSz="544080" rtl="0" eaLnBrk="1" fontAlgn="auto" latinLnBrk="0" hangingPunct="0">
              <a:lnSpc>
                <a:spcPct val="93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chemeClr val="bg1"/>
                </a:solidFill>
                <a:effectLst/>
                <a:uLnTx/>
                <a:uFillTx/>
                <a:latin typeface="Helvetica" charset="0"/>
                <a:ea typeface="Helvetica" charset="0"/>
                <a:cs typeface="Helvetica" charset="0"/>
              </a:rPr>
              <a:t>Connected to Utility Mobilization Procedure</a:t>
            </a:r>
          </a:p>
        </p:txBody>
      </p:sp>
      <p:graphicFrame>
        <p:nvGraphicFramePr>
          <p:cNvPr id="4" name="Table 3"/>
          <p:cNvGraphicFramePr>
            <a:graphicFrameLocks noGrp="1"/>
          </p:cNvGraphicFramePr>
          <p:nvPr>
            <p:extLst/>
          </p:nvPr>
        </p:nvGraphicFramePr>
        <p:xfrm>
          <a:off x="4453172" y="2689834"/>
          <a:ext cx="3444197" cy="2324293"/>
        </p:xfrm>
        <a:graphic>
          <a:graphicData uri="http://schemas.openxmlformats.org/drawingml/2006/table">
            <a:tbl>
              <a:tblPr firstRow="1" bandRow="1">
                <a:tableStyleId>{5C22544A-7EE6-4342-B048-85BDC9FD1C3A}</a:tableStyleId>
              </a:tblPr>
              <a:tblGrid>
                <a:gridCol w="699389">
                  <a:extLst>
                    <a:ext uri="{9D8B030D-6E8A-4147-A177-3AD203B41FA5}">
                      <a16:colId xmlns:a16="http://schemas.microsoft.com/office/drawing/2014/main" val="20000"/>
                    </a:ext>
                  </a:extLst>
                </a:gridCol>
                <a:gridCol w="1558973">
                  <a:extLst>
                    <a:ext uri="{9D8B030D-6E8A-4147-A177-3AD203B41FA5}">
                      <a16:colId xmlns:a16="http://schemas.microsoft.com/office/drawing/2014/main" val="20001"/>
                    </a:ext>
                  </a:extLst>
                </a:gridCol>
                <a:gridCol w="1185835">
                  <a:extLst>
                    <a:ext uri="{9D8B030D-6E8A-4147-A177-3AD203B41FA5}">
                      <a16:colId xmlns:a16="http://schemas.microsoft.com/office/drawing/2014/main" val="20002"/>
                    </a:ext>
                  </a:extLst>
                </a:gridCol>
              </a:tblGrid>
              <a:tr h="443913">
                <a:tc>
                  <a:txBody>
                    <a:bodyPr/>
                    <a:lstStyle/>
                    <a:p>
                      <a:pPr algn="ctr"/>
                      <a:r>
                        <a:rPr lang="en-US" sz="1200" dirty="0">
                          <a:solidFill>
                            <a:srgbClr val="000424"/>
                          </a:solidFill>
                        </a:rPr>
                        <a:t>Level</a:t>
                      </a:r>
                    </a:p>
                  </a:txBody>
                  <a:tcPr anchor="ctr"/>
                </a:tc>
                <a:tc>
                  <a:txBody>
                    <a:bodyPr/>
                    <a:lstStyle/>
                    <a:p>
                      <a:pPr algn="ctr"/>
                      <a:r>
                        <a:rPr lang="en-US" sz="1200" dirty="0">
                          <a:solidFill>
                            <a:srgbClr val="000424"/>
                          </a:solidFill>
                        </a:rPr>
                        <a:t>Customers</a:t>
                      </a:r>
                    </a:p>
                  </a:txBody>
                  <a:tcPr anchor="ctr"/>
                </a:tc>
                <a:tc>
                  <a:txBody>
                    <a:bodyPr/>
                    <a:lstStyle/>
                    <a:p>
                      <a:pPr algn="ctr"/>
                      <a:r>
                        <a:rPr lang="en-US" sz="1200" dirty="0">
                          <a:solidFill>
                            <a:srgbClr val="000424"/>
                          </a:solidFill>
                        </a:rPr>
                        <a:t>Outages</a:t>
                      </a:r>
                    </a:p>
                  </a:txBody>
                  <a:tcPr anchor="ctr"/>
                </a:tc>
                <a:extLst>
                  <a:ext uri="{0D108BD9-81ED-4DB2-BD59-A6C34878D82A}">
                    <a16:rowId xmlns:a16="http://schemas.microsoft.com/office/drawing/2014/main" val="10000"/>
                  </a:ext>
                </a:extLst>
              </a:tr>
              <a:tr h="376076">
                <a:tc>
                  <a:txBody>
                    <a:bodyPr/>
                    <a:lstStyle/>
                    <a:p>
                      <a:pPr algn="ctr"/>
                      <a:r>
                        <a:rPr lang="en-US" sz="1200" dirty="0">
                          <a:solidFill>
                            <a:srgbClr val="000424"/>
                          </a:solidFill>
                        </a:rPr>
                        <a:t>1</a:t>
                      </a:r>
                    </a:p>
                  </a:txBody>
                  <a:tcPr anchor="ctr"/>
                </a:tc>
                <a:tc>
                  <a:txBody>
                    <a:bodyPr/>
                    <a:lstStyle/>
                    <a:p>
                      <a:pPr algn="ctr"/>
                      <a:r>
                        <a:rPr lang="en-US" sz="1200" dirty="0">
                          <a:solidFill>
                            <a:srgbClr val="000424"/>
                          </a:solidFill>
                        </a:rPr>
                        <a:t>0</a:t>
                      </a:r>
                      <a:r>
                        <a:rPr lang="mr-IN" sz="1200" baseline="0" dirty="0">
                          <a:solidFill>
                            <a:srgbClr val="000424"/>
                          </a:solidFill>
                        </a:rPr>
                        <a:t>–</a:t>
                      </a:r>
                      <a:r>
                        <a:rPr lang="en-US" sz="1200" baseline="0" dirty="0">
                          <a:solidFill>
                            <a:srgbClr val="000424"/>
                          </a:solidFill>
                        </a:rPr>
                        <a:t> 10,000</a:t>
                      </a:r>
                      <a:endParaRPr lang="en-US" sz="1200" dirty="0">
                        <a:solidFill>
                          <a:srgbClr val="000424"/>
                        </a:solidFill>
                      </a:endParaRPr>
                    </a:p>
                  </a:txBody>
                  <a:tcPr anchor="ctr"/>
                </a:tc>
                <a:tc>
                  <a:txBody>
                    <a:bodyPr/>
                    <a:lstStyle/>
                    <a:p>
                      <a:pPr algn="ctr"/>
                      <a:r>
                        <a:rPr lang="en-US" sz="1200" dirty="0">
                          <a:solidFill>
                            <a:srgbClr val="000424"/>
                          </a:solidFill>
                        </a:rPr>
                        <a:t>0-50</a:t>
                      </a:r>
                    </a:p>
                  </a:txBody>
                  <a:tcPr anchor="ctr"/>
                </a:tc>
                <a:extLst>
                  <a:ext uri="{0D108BD9-81ED-4DB2-BD59-A6C34878D82A}">
                    <a16:rowId xmlns:a16="http://schemas.microsoft.com/office/drawing/2014/main" val="10001"/>
                  </a:ext>
                </a:extLst>
              </a:tr>
              <a:tr h="376076">
                <a:tc>
                  <a:txBody>
                    <a:bodyPr/>
                    <a:lstStyle/>
                    <a:p>
                      <a:pPr algn="ctr"/>
                      <a:r>
                        <a:rPr lang="en-US" sz="1200" dirty="0">
                          <a:solidFill>
                            <a:srgbClr val="000424"/>
                          </a:solidFill>
                        </a:rPr>
                        <a:t>2</a:t>
                      </a:r>
                    </a:p>
                  </a:txBody>
                  <a:tcPr anchor="ctr"/>
                </a:tc>
                <a:tc>
                  <a:txBody>
                    <a:bodyPr/>
                    <a:lstStyle/>
                    <a:p>
                      <a:pPr algn="ctr"/>
                      <a:r>
                        <a:rPr lang="en-US" sz="1200" dirty="0">
                          <a:solidFill>
                            <a:srgbClr val="000424"/>
                          </a:solidFill>
                        </a:rPr>
                        <a:t>10,001 </a:t>
                      </a:r>
                      <a:r>
                        <a:rPr lang="mr-IN" sz="1200" dirty="0">
                          <a:solidFill>
                            <a:srgbClr val="000424"/>
                          </a:solidFill>
                        </a:rPr>
                        <a:t>–</a:t>
                      </a:r>
                      <a:r>
                        <a:rPr lang="en-US" sz="1200" dirty="0">
                          <a:solidFill>
                            <a:srgbClr val="000424"/>
                          </a:solidFill>
                        </a:rPr>
                        <a:t> 25,000</a:t>
                      </a:r>
                    </a:p>
                  </a:txBody>
                  <a:tcPr anchor="ctr"/>
                </a:tc>
                <a:tc>
                  <a:txBody>
                    <a:bodyPr/>
                    <a:lstStyle/>
                    <a:p>
                      <a:pPr algn="ctr"/>
                      <a:r>
                        <a:rPr lang="en-US" sz="1200" dirty="0">
                          <a:solidFill>
                            <a:srgbClr val="000424"/>
                          </a:solidFill>
                        </a:rPr>
                        <a:t>51-150</a:t>
                      </a:r>
                    </a:p>
                  </a:txBody>
                  <a:tcPr anchor="ctr"/>
                </a:tc>
                <a:extLst>
                  <a:ext uri="{0D108BD9-81ED-4DB2-BD59-A6C34878D82A}">
                    <a16:rowId xmlns:a16="http://schemas.microsoft.com/office/drawing/2014/main" val="10002"/>
                  </a:ext>
                </a:extLst>
              </a:tr>
              <a:tr h="376076">
                <a:tc>
                  <a:txBody>
                    <a:bodyPr/>
                    <a:lstStyle/>
                    <a:p>
                      <a:pPr algn="ctr"/>
                      <a:r>
                        <a:rPr lang="en-US" sz="1200" dirty="0">
                          <a:solidFill>
                            <a:srgbClr val="000424"/>
                          </a:solidFill>
                        </a:rPr>
                        <a:t>3</a:t>
                      </a:r>
                    </a:p>
                  </a:txBody>
                  <a:tcPr anchor="ctr"/>
                </a:tc>
                <a:tc>
                  <a:txBody>
                    <a:bodyPr/>
                    <a:lstStyle/>
                    <a:p>
                      <a:pPr algn="ctr"/>
                      <a:r>
                        <a:rPr lang="en-US" sz="1200" dirty="0">
                          <a:solidFill>
                            <a:srgbClr val="000424"/>
                          </a:solidFill>
                        </a:rPr>
                        <a:t>25,000 </a:t>
                      </a:r>
                      <a:r>
                        <a:rPr lang="mr-IN" sz="1200" dirty="0">
                          <a:solidFill>
                            <a:srgbClr val="000424"/>
                          </a:solidFill>
                        </a:rPr>
                        <a:t>–</a:t>
                      </a:r>
                      <a:r>
                        <a:rPr lang="en-US" sz="1200" dirty="0">
                          <a:solidFill>
                            <a:srgbClr val="000424"/>
                          </a:solidFill>
                        </a:rPr>
                        <a:t> 50,000</a:t>
                      </a:r>
                    </a:p>
                  </a:txBody>
                  <a:tcPr anchor="ctr"/>
                </a:tc>
                <a:tc>
                  <a:txBody>
                    <a:bodyPr/>
                    <a:lstStyle/>
                    <a:p>
                      <a:pPr algn="ctr"/>
                      <a:r>
                        <a:rPr lang="en-US" sz="1200" dirty="0">
                          <a:solidFill>
                            <a:srgbClr val="000424"/>
                          </a:solidFill>
                        </a:rPr>
                        <a:t>151</a:t>
                      </a:r>
                      <a:r>
                        <a:rPr lang="en-US" sz="1200" baseline="0" dirty="0">
                          <a:solidFill>
                            <a:srgbClr val="000424"/>
                          </a:solidFill>
                        </a:rPr>
                        <a:t>-300</a:t>
                      </a:r>
                      <a:endParaRPr lang="en-US" sz="1200" dirty="0">
                        <a:solidFill>
                          <a:srgbClr val="000424"/>
                        </a:solidFill>
                      </a:endParaRPr>
                    </a:p>
                  </a:txBody>
                  <a:tcPr anchor="ctr"/>
                </a:tc>
                <a:extLst>
                  <a:ext uri="{0D108BD9-81ED-4DB2-BD59-A6C34878D82A}">
                    <a16:rowId xmlns:a16="http://schemas.microsoft.com/office/drawing/2014/main" val="10003"/>
                  </a:ext>
                </a:extLst>
              </a:tr>
              <a:tr h="376076">
                <a:tc>
                  <a:txBody>
                    <a:bodyPr/>
                    <a:lstStyle/>
                    <a:p>
                      <a:pPr algn="ctr"/>
                      <a:r>
                        <a:rPr lang="en-US" sz="1200" dirty="0">
                          <a:solidFill>
                            <a:srgbClr val="000424"/>
                          </a:solidFill>
                        </a:rPr>
                        <a:t>4</a:t>
                      </a:r>
                    </a:p>
                  </a:txBody>
                  <a:tcPr anchor="ctr"/>
                </a:tc>
                <a:tc>
                  <a:txBody>
                    <a:bodyPr/>
                    <a:lstStyle/>
                    <a:p>
                      <a:pPr algn="ctr"/>
                      <a:r>
                        <a:rPr lang="en-US" sz="1200" dirty="0">
                          <a:solidFill>
                            <a:srgbClr val="000424"/>
                          </a:solidFill>
                        </a:rPr>
                        <a:t>50,001 </a:t>
                      </a:r>
                      <a:r>
                        <a:rPr lang="mr-IN" sz="1200" dirty="0">
                          <a:solidFill>
                            <a:srgbClr val="000424"/>
                          </a:solidFill>
                        </a:rPr>
                        <a:t>–</a:t>
                      </a:r>
                      <a:r>
                        <a:rPr lang="en-US" sz="1200" dirty="0">
                          <a:solidFill>
                            <a:srgbClr val="000424"/>
                          </a:solidFill>
                        </a:rPr>
                        <a:t> 100,000</a:t>
                      </a:r>
                    </a:p>
                  </a:txBody>
                  <a:tcPr anchor="ctr"/>
                </a:tc>
                <a:tc>
                  <a:txBody>
                    <a:bodyPr/>
                    <a:lstStyle/>
                    <a:p>
                      <a:pPr algn="ctr"/>
                      <a:r>
                        <a:rPr lang="en-US" sz="1200" dirty="0">
                          <a:solidFill>
                            <a:srgbClr val="000424"/>
                          </a:solidFill>
                        </a:rPr>
                        <a:t>300-600</a:t>
                      </a:r>
                    </a:p>
                  </a:txBody>
                  <a:tcPr anchor="ctr"/>
                </a:tc>
                <a:extLst>
                  <a:ext uri="{0D108BD9-81ED-4DB2-BD59-A6C34878D82A}">
                    <a16:rowId xmlns:a16="http://schemas.microsoft.com/office/drawing/2014/main" val="10004"/>
                  </a:ext>
                </a:extLst>
              </a:tr>
              <a:tr h="376076">
                <a:tc>
                  <a:txBody>
                    <a:bodyPr/>
                    <a:lstStyle/>
                    <a:p>
                      <a:pPr algn="ctr"/>
                      <a:r>
                        <a:rPr lang="en-US" sz="1200" dirty="0">
                          <a:solidFill>
                            <a:srgbClr val="000424"/>
                          </a:solidFill>
                        </a:rPr>
                        <a:t>5</a:t>
                      </a:r>
                    </a:p>
                  </a:txBody>
                  <a:tcPr anchor="ctr"/>
                </a:tc>
                <a:tc>
                  <a:txBody>
                    <a:bodyPr/>
                    <a:lstStyle/>
                    <a:p>
                      <a:pPr algn="ctr"/>
                      <a:r>
                        <a:rPr lang="en-US" sz="1200" dirty="0">
                          <a:solidFill>
                            <a:srgbClr val="000424"/>
                          </a:solidFill>
                        </a:rPr>
                        <a:t>&gt;100,000</a:t>
                      </a:r>
                    </a:p>
                  </a:txBody>
                  <a:tcPr anchor="ctr"/>
                </a:tc>
                <a:tc>
                  <a:txBody>
                    <a:bodyPr/>
                    <a:lstStyle/>
                    <a:p>
                      <a:pPr algn="ctr"/>
                      <a:r>
                        <a:rPr lang="en-US" sz="1200" dirty="0">
                          <a:solidFill>
                            <a:srgbClr val="000424"/>
                          </a:solidFill>
                        </a:rPr>
                        <a:t>&gt;600</a:t>
                      </a:r>
                    </a:p>
                  </a:txBody>
                  <a:tcPr anchor="ctr"/>
                </a:tc>
                <a:extLst>
                  <a:ext uri="{0D108BD9-81ED-4DB2-BD59-A6C34878D82A}">
                    <a16:rowId xmlns:a16="http://schemas.microsoft.com/office/drawing/2014/main" val="10005"/>
                  </a:ext>
                </a:extLst>
              </a:tr>
            </a:tbl>
          </a:graphicData>
        </a:graphic>
      </p:graphicFrame>
      <p:pic>
        <p:nvPicPr>
          <p:cNvPr id="6" name="Picture 5">
            <a:extLst>
              <a:ext uri="{FF2B5EF4-FFF2-40B4-BE49-F238E27FC236}">
                <a16:creationId xmlns:a16="http://schemas.microsoft.com/office/drawing/2014/main" id="{5E6C9D7F-BCC1-9140-A509-1E6507DCC48E}"/>
              </a:ext>
            </a:extLst>
          </p:cNvPr>
          <p:cNvPicPr>
            <a:picLocks noChangeAspect="1"/>
          </p:cNvPicPr>
          <p:nvPr/>
        </p:nvPicPr>
        <p:blipFill>
          <a:blip r:embed="rId3"/>
          <a:stretch>
            <a:fillRect/>
          </a:stretch>
        </p:blipFill>
        <p:spPr>
          <a:xfrm>
            <a:off x="398423" y="2615640"/>
            <a:ext cx="3902336" cy="2438960"/>
          </a:xfrm>
          <a:prstGeom prst="rect">
            <a:avLst/>
          </a:prstGeom>
        </p:spPr>
      </p:pic>
      <p:pic>
        <p:nvPicPr>
          <p:cNvPr id="7" name="Picture 6">
            <a:extLst>
              <a:ext uri="{FF2B5EF4-FFF2-40B4-BE49-F238E27FC236}">
                <a16:creationId xmlns:a16="http://schemas.microsoft.com/office/drawing/2014/main" id="{88EE7CE5-5AB1-794D-A1AF-F7014BA23B1A}"/>
              </a:ext>
            </a:extLst>
          </p:cNvPr>
          <p:cNvPicPr>
            <a:picLocks noChangeAspect="1"/>
          </p:cNvPicPr>
          <p:nvPr/>
        </p:nvPicPr>
        <p:blipFill>
          <a:blip r:embed="rId4"/>
          <a:stretch>
            <a:fillRect/>
          </a:stretch>
        </p:blipFill>
        <p:spPr>
          <a:xfrm>
            <a:off x="8315299" y="3673061"/>
            <a:ext cx="3673501" cy="2295939"/>
          </a:xfrm>
          <a:prstGeom prst="rect">
            <a:avLst/>
          </a:prstGeom>
        </p:spPr>
      </p:pic>
      <p:sp>
        <p:nvSpPr>
          <p:cNvPr id="21" name="Google Shape;67;p6">
            <a:extLst>
              <a:ext uri="{FF2B5EF4-FFF2-40B4-BE49-F238E27FC236}">
                <a16:creationId xmlns:a16="http://schemas.microsoft.com/office/drawing/2014/main" id="{CD3F9542-BDCA-C34E-A5EB-0433931CE5D0}"/>
              </a:ext>
            </a:extLst>
          </p:cNvPr>
          <p:cNvSpPr txBox="1">
            <a:spLocks/>
          </p:cNvSpPr>
          <p:nvPr/>
        </p:nvSpPr>
        <p:spPr>
          <a:xfrm>
            <a:off x="11556898"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15</a:t>
            </a:fld>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p:txBody>
      </p:sp>
      <p:sp>
        <p:nvSpPr>
          <p:cNvPr id="22" name="TextBox 21">
            <a:extLst>
              <a:ext uri="{FF2B5EF4-FFF2-40B4-BE49-F238E27FC236}">
                <a16:creationId xmlns:a16="http://schemas.microsoft.com/office/drawing/2014/main" id="{7BB5DE8C-5092-CF40-9A49-DF6E9262712F}"/>
              </a:ext>
            </a:extLst>
          </p:cNvPr>
          <p:cNvSpPr txBox="1"/>
          <p:nvPr/>
        </p:nvSpPr>
        <p:spPr>
          <a:xfrm>
            <a:off x="0" y="6519691"/>
            <a:ext cx="12159552"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Copyright © 2019 IBM Corporation</a:t>
            </a:r>
          </a:p>
        </p:txBody>
      </p:sp>
      <p:sp>
        <p:nvSpPr>
          <p:cNvPr id="23" name="Google Shape;67;p6">
            <a:extLst>
              <a:ext uri="{FF2B5EF4-FFF2-40B4-BE49-F238E27FC236}">
                <a16:creationId xmlns:a16="http://schemas.microsoft.com/office/drawing/2014/main" id="{468D779E-DBB9-A047-B8F7-8CC9EB4588D8}"/>
              </a:ext>
            </a:extLst>
          </p:cNvPr>
          <p:cNvSpPr txBox="1">
            <a:spLocks/>
          </p:cNvSpPr>
          <p:nvPr/>
        </p:nvSpPr>
        <p:spPr>
          <a:xfrm>
            <a:off x="11672227" y="278518"/>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chemeClr val="tx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15</a:t>
            </a:fld>
            <a:endParaRPr kumimoji="0" lang="en-US" sz="1600" b="0" i="0" u="none" strike="noStrike" kern="1200" cap="none" spc="0" normalizeH="0" baseline="0" noProof="0" dirty="0">
              <a:ln>
                <a:noFill/>
              </a:ln>
              <a:solidFill>
                <a:schemeClr val="tx1"/>
              </a:solidFill>
              <a:effectLst/>
              <a:uLnTx/>
              <a:uFillTx/>
              <a:latin typeface="Arial"/>
              <a:cs typeface="Arial"/>
              <a:sym typeface="Arial"/>
            </a:endParaRPr>
          </a:p>
        </p:txBody>
      </p:sp>
      <p:sp>
        <p:nvSpPr>
          <p:cNvPr id="26" name="Title 1">
            <a:extLst>
              <a:ext uri="{FF2B5EF4-FFF2-40B4-BE49-F238E27FC236}">
                <a16:creationId xmlns:a16="http://schemas.microsoft.com/office/drawing/2014/main" id="{1A5F8BD4-0CEB-4D43-8B1E-89C41694D335}"/>
              </a:ext>
            </a:extLst>
          </p:cNvPr>
          <p:cNvSpPr>
            <a:spLocks noGrp="1"/>
          </p:cNvSpPr>
          <p:nvPr>
            <p:ph type="title"/>
          </p:nvPr>
        </p:nvSpPr>
        <p:spPr>
          <a:xfrm>
            <a:off x="513660" y="378161"/>
            <a:ext cx="10515600" cy="929621"/>
          </a:xfrm>
        </p:spPr>
        <p:txBody>
          <a:bodyPr>
            <a:normAutofit fontScale="90000"/>
          </a:bodyPr>
          <a:lstStyle/>
          <a:p>
            <a:r>
              <a:rPr lang="en-US" b="1" dirty="0">
                <a:latin typeface="IBM Plex Sans" panose="020B0503050203000203" pitchFamily="34" charset="77"/>
              </a:rPr>
              <a:t>AI Models Weather Impacts for Industry</a:t>
            </a:r>
            <a:br>
              <a:rPr lang="en-US" b="1" dirty="0">
                <a:latin typeface="IBM Plex Sans" panose="020B0503050203000203" pitchFamily="34" charset="77"/>
              </a:rPr>
            </a:br>
            <a:r>
              <a:rPr lang="en-US" sz="3600" b="1" dirty="0">
                <a:latin typeface="IBM Plex Sans" panose="020B0503050203000203" pitchFamily="34" charset="77"/>
              </a:rPr>
              <a:t>Utility </a:t>
            </a:r>
            <a:r>
              <a:rPr lang="en-US" sz="3600" b="1" dirty="0">
                <a:solidFill>
                  <a:schemeClr val="tx2"/>
                </a:solidFill>
                <a:latin typeface="IBM Plex Sans" panose="020B0503050203000203" pitchFamily="34" charset="77"/>
              </a:rPr>
              <a:t>Outage Prediction</a:t>
            </a:r>
            <a:endParaRPr lang="en-CA" b="1" dirty="0">
              <a:solidFill>
                <a:schemeClr val="tx2"/>
              </a:solidFill>
              <a:latin typeface="IBM Plex Sans" panose="020B0503050203000203" pitchFamily="34" charset="77"/>
            </a:endParaRPr>
          </a:p>
        </p:txBody>
      </p:sp>
      <p:pic>
        <p:nvPicPr>
          <p:cNvPr id="29" name="Google Shape;69;p6">
            <a:extLst>
              <a:ext uri="{FF2B5EF4-FFF2-40B4-BE49-F238E27FC236}">
                <a16:creationId xmlns:a16="http://schemas.microsoft.com/office/drawing/2014/main" id="{5A6152B1-8563-734D-84FC-19CABD078EF9}"/>
              </a:ext>
            </a:extLst>
          </p:cNvPr>
          <p:cNvPicPr preferRelativeResize="0"/>
          <p:nvPr/>
        </p:nvPicPr>
        <p:blipFill rotWithShape="1">
          <a:blip r:embed="rId5">
            <a:alphaModFix amt="52999"/>
          </a:blip>
          <a:srcRect/>
          <a:stretch/>
        </p:blipFill>
        <p:spPr>
          <a:xfrm>
            <a:off x="11235231" y="6318744"/>
            <a:ext cx="618600" cy="240600"/>
          </a:xfrm>
          <a:prstGeom prst="rect">
            <a:avLst/>
          </a:prstGeom>
          <a:noFill/>
          <a:ln>
            <a:noFill/>
          </a:ln>
        </p:spPr>
      </p:pic>
    </p:spTree>
    <p:extLst>
      <p:ext uri="{BB962C8B-B14F-4D97-AF65-F5344CB8AC3E}">
        <p14:creationId xmlns:p14="http://schemas.microsoft.com/office/powerpoint/2010/main" val="584847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FA2DF-72DC-A643-AB9C-721D4DB06C74}"/>
              </a:ext>
            </a:extLst>
          </p:cNvPr>
          <p:cNvSpPr>
            <a:spLocks noGrp="1"/>
          </p:cNvSpPr>
          <p:nvPr>
            <p:ph type="title"/>
          </p:nvPr>
        </p:nvSpPr>
        <p:spPr>
          <a:xfrm>
            <a:off x="379686" y="232315"/>
            <a:ext cx="10515600" cy="904509"/>
          </a:xfrm>
        </p:spPr>
        <p:txBody>
          <a:bodyPr>
            <a:normAutofit/>
          </a:bodyPr>
          <a:lstStyle/>
          <a:p>
            <a:r>
              <a:rPr lang="en-US" b="1" dirty="0">
                <a:solidFill>
                  <a:schemeClr val="bg1"/>
                </a:solidFill>
                <a:latin typeface="IBM Plex Sans" panose="020B0503050203000203" pitchFamily="34" charset="77"/>
              </a:rPr>
              <a:t>Electrical Load Forecast: WSI Trader</a:t>
            </a:r>
          </a:p>
        </p:txBody>
      </p:sp>
      <p:pic>
        <p:nvPicPr>
          <p:cNvPr id="5" name="Picture 4">
            <a:extLst>
              <a:ext uri="{FF2B5EF4-FFF2-40B4-BE49-F238E27FC236}">
                <a16:creationId xmlns:a16="http://schemas.microsoft.com/office/drawing/2014/main" id="{3A466F2F-4BEF-4C49-81E4-0FDF1F26C0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4315"/>
          <a:stretch/>
        </p:blipFill>
        <p:spPr>
          <a:xfrm>
            <a:off x="1215018" y="1789543"/>
            <a:ext cx="8844936" cy="4269397"/>
          </a:xfrm>
          <a:prstGeom prst="rect">
            <a:avLst/>
          </a:prstGeom>
        </p:spPr>
      </p:pic>
      <p:sp>
        <p:nvSpPr>
          <p:cNvPr id="8" name="Rectangle 7">
            <a:extLst>
              <a:ext uri="{FF2B5EF4-FFF2-40B4-BE49-F238E27FC236}">
                <a16:creationId xmlns:a16="http://schemas.microsoft.com/office/drawing/2014/main" id="{E19E5BE2-FDBC-8344-B857-287AB81A09D5}"/>
              </a:ext>
            </a:extLst>
          </p:cNvPr>
          <p:cNvSpPr/>
          <p:nvPr/>
        </p:nvSpPr>
        <p:spPr>
          <a:xfrm>
            <a:off x="8299180" y="6058940"/>
            <a:ext cx="150727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chemeClr val="bg1"/>
                </a:solidFill>
                <a:effectLst/>
                <a:uLnTx/>
                <a:uFillTx/>
                <a:latin typeface="Calibri" panose="020F0502020204030204"/>
                <a:ea typeface="+mn-ea"/>
                <a:cs typeface="+mn-cs"/>
              </a:rPr>
              <a:t>wsitrader.com</a:t>
            </a:r>
            <a:endParaRPr kumimoji="0" lang="en-US" sz="18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9307977C-CEC5-A44B-916C-8E21EEC87BBF}"/>
              </a:ext>
            </a:extLst>
          </p:cNvPr>
          <p:cNvSpPr txBox="1">
            <a:spLocks/>
          </p:cNvSpPr>
          <p:nvPr/>
        </p:nvSpPr>
        <p:spPr>
          <a:xfrm>
            <a:off x="379686" y="1166087"/>
            <a:ext cx="11135941" cy="28673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buFont typeface="Arial" charset="0"/>
              <a:buChar char="•"/>
            </a:pPr>
            <a:r>
              <a:rPr lang="en-US" sz="2600" dirty="0">
                <a:solidFill>
                  <a:schemeClr val="bg1"/>
                </a:solidFill>
              </a:rPr>
              <a:t>Forecast energy demand to help traders anticipate price swings</a:t>
            </a:r>
          </a:p>
        </p:txBody>
      </p:sp>
      <p:sp>
        <p:nvSpPr>
          <p:cNvPr id="7" name="TextBox 6">
            <a:extLst>
              <a:ext uri="{FF2B5EF4-FFF2-40B4-BE49-F238E27FC236}">
                <a16:creationId xmlns:a16="http://schemas.microsoft.com/office/drawing/2014/main" id="{20ABFD47-A042-0941-870A-7CEACD4D072D}"/>
              </a:ext>
            </a:extLst>
          </p:cNvPr>
          <p:cNvSpPr txBox="1"/>
          <p:nvPr/>
        </p:nvSpPr>
        <p:spPr>
          <a:xfrm>
            <a:off x="-5924" y="6519691"/>
            <a:ext cx="12197924" cy="307777"/>
          </a:xfrm>
          <a:prstGeom prst="rect">
            <a:avLst/>
          </a:prstGeom>
          <a:noFill/>
        </p:spPr>
        <p:txBody>
          <a:bodyPr wrap="square" rtlCol="0">
            <a:spAutoFit/>
          </a:bodyPr>
          <a:lstStyle/>
          <a:p>
            <a:pPr algn="ctr">
              <a:defRPr/>
            </a:pPr>
            <a:r>
              <a:rPr lang="en-US" sz="1400" kern="0" dirty="0">
                <a:solidFill>
                  <a:schemeClr val="bg1"/>
                </a:solidFill>
                <a:cs typeface="Arial" panose="020B0604020202020204" pitchFamily="34" charset="0"/>
              </a:rPr>
              <a:t>Copyright © 2019 IBM Corporation</a:t>
            </a:r>
          </a:p>
        </p:txBody>
      </p:sp>
      <p:sp>
        <p:nvSpPr>
          <p:cNvPr id="9" name="Google Shape;67;p6">
            <a:extLst>
              <a:ext uri="{FF2B5EF4-FFF2-40B4-BE49-F238E27FC236}">
                <a16:creationId xmlns:a16="http://schemas.microsoft.com/office/drawing/2014/main" id="{EF257BC7-3C65-2141-921A-2DA88808B507}"/>
              </a:ext>
            </a:extLst>
          </p:cNvPr>
          <p:cNvSpPr txBox="1">
            <a:spLocks/>
          </p:cNvSpPr>
          <p:nvPr/>
        </p:nvSpPr>
        <p:spPr>
          <a:xfrm>
            <a:off x="11680467" y="212617"/>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chemeClr val="bg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16</a:t>
            </a:fld>
            <a:endParaRPr kumimoji="0" lang="en-US" sz="1600" b="0" i="0" u="none" strike="noStrike" kern="1200" cap="none" spc="0" normalizeH="0" baseline="0" noProof="0" dirty="0">
              <a:ln>
                <a:noFill/>
              </a:ln>
              <a:solidFill>
                <a:schemeClr val="bg1"/>
              </a:solidFill>
              <a:effectLst/>
              <a:uLnTx/>
              <a:uFillTx/>
              <a:latin typeface="Arial"/>
              <a:cs typeface="Arial"/>
              <a:sym typeface="Arial"/>
            </a:endParaRPr>
          </a:p>
        </p:txBody>
      </p:sp>
      <p:pic>
        <p:nvPicPr>
          <p:cNvPr id="12" name="Google Shape;69;p6">
            <a:extLst>
              <a:ext uri="{FF2B5EF4-FFF2-40B4-BE49-F238E27FC236}">
                <a16:creationId xmlns:a16="http://schemas.microsoft.com/office/drawing/2014/main" id="{B6FD40B8-4445-9048-AE67-FCA202A4EC32}"/>
              </a:ext>
            </a:extLst>
          </p:cNvPr>
          <p:cNvPicPr preferRelativeResize="0"/>
          <p:nvPr/>
        </p:nvPicPr>
        <p:blipFill rotWithShape="1">
          <a:blip r:embed="rId3">
            <a:alphaModFix amt="52999"/>
          </a:blip>
          <a:srcRect/>
          <a:stretch/>
        </p:blipFill>
        <p:spPr>
          <a:xfrm>
            <a:off x="11259945" y="6318744"/>
            <a:ext cx="618600" cy="240600"/>
          </a:xfrm>
          <a:prstGeom prst="rect">
            <a:avLst/>
          </a:prstGeom>
          <a:noFill/>
          <a:ln>
            <a:noFill/>
          </a:ln>
        </p:spPr>
      </p:pic>
      <p:pic>
        <p:nvPicPr>
          <p:cNvPr id="13" name="Google Shape;1136;p100" descr="Picture 17">
            <a:extLst>
              <a:ext uri="{FF2B5EF4-FFF2-40B4-BE49-F238E27FC236}">
                <a16:creationId xmlns:a16="http://schemas.microsoft.com/office/drawing/2014/main" id="{DBEB06A1-8FB9-C549-AE68-BF6DACD92784}"/>
              </a:ext>
            </a:extLst>
          </p:cNvPr>
          <p:cNvPicPr preferRelativeResize="0"/>
          <p:nvPr/>
        </p:nvPicPr>
        <p:blipFill rotWithShape="1">
          <a:blip r:embed="rId4">
            <a:alphaModFix/>
          </a:blip>
          <a:srcRect/>
          <a:stretch/>
        </p:blipFill>
        <p:spPr>
          <a:xfrm>
            <a:off x="234779" y="5826174"/>
            <a:ext cx="965915" cy="859010"/>
          </a:xfrm>
          <a:prstGeom prst="rect">
            <a:avLst/>
          </a:prstGeom>
          <a:noFill/>
          <a:ln>
            <a:noFill/>
          </a:ln>
        </p:spPr>
      </p:pic>
    </p:spTree>
    <p:extLst>
      <p:ext uri="{BB962C8B-B14F-4D97-AF65-F5344CB8AC3E}">
        <p14:creationId xmlns:p14="http://schemas.microsoft.com/office/powerpoint/2010/main" val="1026076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 name="Google Shape;69;p6">
            <a:extLst>
              <a:ext uri="{FF2B5EF4-FFF2-40B4-BE49-F238E27FC236}">
                <a16:creationId xmlns:a16="http://schemas.microsoft.com/office/drawing/2014/main" id="{5BD35F36-2242-3745-9C19-CC0109DA1D5B}"/>
              </a:ext>
            </a:extLst>
          </p:cNvPr>
          <p:cNvPicPr preferRelativeResize="0"/>
          <p:nvPr/>
        </p:nvPicPr>
        <p:blipFill rotWithShape="1">
          <a:blip r:embed="rId2">
            <a:alphaModFix amt="52999"/>
          </a:blip>
          <a:srcRect/>
          <a:stretch/>
        </p:blipFill>
        <p:spPr>
          <a:xfrm>
            <a:off x="11235232" y="6318744"/>
            <a:ext cx="618600" cy="240600"/>
          </a:xfrm>
          <a:prstGeom prst="rect">
            <a:avLst/>
          </a:prstGeom>
          <a:noFill/>
          <a:ln>
            <a:noFill/>
          </a:ln>
        </p:spPr>
      </p:pic>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47682" y="1013250"/>
                <a:ext cx="8497679" cy="732040"/>
              </a:xfrm>
            </p:spPr>
            <p:txBody>
              <a:bodyPr>
                <a:normAutofit/>
              </a:bodyPr>
              <a:lstStyle/>
              <a:p>
                <a:pPr marL="0" lvl="0" indent="0">
                  <a:lnSpc>
                    <a:spcPct val="100000"/>
                  </a:lnSpc>
                  <a:spcBef>
                    <a:spcPts val="0"/>
                  </a:spcBef>
                  <a:buNone/>
                </a:pPr>
                <a:r>
                  <a:rPr lang="en-US" b="1" dirty="0">
                    <a:solidFill>
                      <a:schemeClr val="bg1"/>
                    </a:solidFill>
                    <a:latin typeface="Arial" panose="020B0604020202020204" pitchFamily="34" charset="0"/>
                    <a:cs typeface="Arial" panose="020B0604020202020204" pitchFamily="34" charset="0"/>
                  </a:rPr>
                  <a:t>ANN Modeling</a:t>
                </a:r>
                <a:r>
                  <a:rPr lang="en-US" b="0"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 </a:t>
                </a:r>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charset="0"/>
                              </a:rPr>
                              <m:t>𝐿</m:t>
                            </m:r>
                          </m:e>
                        </m:acc>
                      </m:e>
                      <m:sub>
                        <m:r>
                          <a:rPr lang="en-US" b="0" i="1" smtClean="0">
                            <a:solidFill>
                              <a:schemeClr val="bg1"/>
                            </a:solidFill>
                            <a:latin typeface="Cambria Math" charset="0"/>
                          </a:rPr>
                          <m:t>𝑡</m:t>
                        </m:r>
                        <m:r>
                          <a:rPr lang="en-US" b="0" i="1" smtClean="0">
                            <a:solidFill>
                              <a:schemeClr val="bg1"/>
                            </a:solidFill>
                            <a:latin typeface="Cambria Math" charset="0"/>
                          </a:rPr>
                          <m:t>+</m:t>
                        </m:r>
                        <m:r>
                          <a:rPr lang="en-US" b="0" i="1" smtClean="0">
                            <a:solidFill>
                              <a:schemeClr val="bg1"/>
                            </a:solidFill>
                            <a:latin typeface="Cambria Math" charset="0"/>
                          </a:rPr>
                          <m:t>h</m:t>
                        </m:r>
                      </m:sub>
                    </m:sSub>
                    <m:r>
                      <a:rPr lang="en-US" b="0" i="1" smtClean="0">
                        <a:solidFill>
                          <a:schemeClr val="bg1"/>
                        </a:solidFill>
                        <a:latin typeface="Cambria Math" charset="0"/>
                      </a:rPr>
                      <m:t>= </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charset="0"/>
                          </a:rPr>
                          <m:t>𝑓</m:t>
                        </m:r>
                      </m:e>
                      <m:sub>
                        <m:r>
                          <a:rPr lang="en-US" b="0" i="1" smtClean="0">
                            <a:solidFill>
                              <a:schemeClr val="bg1"/>
                            </a:solidFill>
                            <a:latin typeface="Cambria Math" charset="0"/>
                            <a:ea typeface="Cambria Math" charset="0"/>
                            <a:cs typeface="Cambria Math" charset="0"/>
                          </a:rPr>
                          <m:t>𝜃</m:t>
                        </m:r>
                      </m:sub>
                    </m:sSub>
                    <m:d>
                      <m:dPr>
                        <m:ctrlPr>
                          <a:rPr lang="is-I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𝑊𝑋</m:t>
                        </m:r>
                        <m:r>
                          <a:rPr lang="en-US" b="0" i="1" smtClean="0">
                            <a:solidFill>
                              <a:schemeClr val="bg1"/>
                            </a:solidFill>
                            <a:latin typeface="Cambria Math" charset="0"/>
                          </a:rPr>
                          <m:t>,</m:t>
                        </m:r>
                        <m:r>
                          <a:rPr lang="en-US" b="0" i="1" smtClean="0">
                            <a:solidFill>
                              <a:schemeClr val="bg1"/>
                            </a:solidFill>
                            <a:latin typeface="Cambria Math" charset="0"/>
                          </a:rPr>
                          <m:t>𝐶𝑇</m:t>
                        </m:r>
                        <m:r>
                          <a:rPr lang="en-US" b="0" i="1" smtClean="0">
                            <a:solidFill>
                              <a:schemeClr val="bg1"/>
                            </a:solidFill>
                            <a:latin typeface="Cambria Math" charset="0"/>
                          </a:rPr>
                          <m:t>,</m:t>
                        </m:r>
                        <m:r>
                          <a:rPr lang="en-US" b="0" i="1" smtClean="0">
                            <a:solidFill>
                              <a:schemeClr val="bg1"/>
                            </a:solidFill>
                            <a:latin typeface="Cambria Math" panose="02040503050406030204" pitchFamily="18" charset="0"/>
                          </a:rPr>
                          <m:t>𝐴𝑅</m:t>
                        </m:r>
                      </m:e>
                    </m:d>
                  </m:oMath>
                </a14:m>
                <a:endParaRPr lang="en-US" sz="2400" b="1" dirty="0">
                  <a:solidFill>
                    <a:schemeClr val="bg1"/>
                  </a:solidFill>
                  <a:latin typeface="Arial" panose="020B0604020202020204" pitchFamily="34" charset="0"/>
                  <a:cs typeface="Arial" panose="020B0604020202020204" pitchFamily="34"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47682" y="1013250"/>
                <a:ext cx="8497679" cy="732040"/>
              </a:xfrm>
              <a:blipFill>
                <a:blip r:embed="rId3"/>
                <a:stretch>
                  <a:fillRect l="-1343" t="-6897"/>
                </a:stretch>
              </a:blipFill>
            </p:spPr>
            <p:txBody>
              <a:bodyPr/>
              <a:lstStyle/>
              <a:p>
                <a:r>
                  <a:rPr lang="en-US">
                    <a:noFill/>
                  </a:rPr>
                  <a:t> </a:t>
                </a:r>
              </a:p>
            </p:txBody>
          </p:sp>
        </mc:Fallback>
      </mc:AlternateContent>
      <p:sp>
        <p:nvSpPr>
          <p:cNvPr id="4" name="Rectangle 4"/>
          <p:cNvSpPr>
            <a:spLocks noChangeArrowheads="1"/>
          </p:cNvSpPr>
          <p:nvPr/>
        </p:nvSpPr>
        <p:spPr bwMode="auto">
          <a:xfrm>
            <a:off x="373032" y="298656"/>
            <a:ext cx="11480800" cy="609600"/>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IBM Plex Sans" panose="020B0503050203000203" pitchFamily="34" charset="77"/>
              </a:rPr>
              <a:t>Electrical Load Forecast</a:t>
            </a:r>
          </a:p>
        </p:txBody>
      </p:sp>
      <p:pic>
        <p:nvPicPr>
          <p:cNvPr id="12" name="Content Placeholder 4">
            <a:extLst>
              <a:ext uri="{FF2B5EF4-FFF2-40B4-BE49-F238E27FC236}">
                <a16:creationId xmlns:a16="http://schemas.microsoft.com/office/drawing/2014/main" id="{29EAABB0-AEA3-574C-8A90-4BFAE506F3BE}"/>
              </a:ext>
            </a:extLst>
          </p:cNvPr>
          <p:cNvPicPr>
            <a:picLocks noChangeAspect="1"/>
          </p:cNvPicPr>
          <p:nvPr/>
        </p:nvPicPr>
        <p:blipFill rotWithShape="1">
          <a:blip r:embed="rId4"/>
          <a:srcRect l="7372" t="3330" r="7499" b="3868"/>
          <a:stretch/>
        </p:blipFill>
        <p:spPr>
          <a:xfrm>
            <a:off x="7707481" y="172940"/>
            <a:ext cx="3628813" cy="283830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ontent Placeholder 2">
            <a:extLst>
              <a:ext uri="{FF2B5EF4-FFF2-40B4-BE49-F238E27FC236}">
                <a16:creationId xmlns:a16="http://schemas.microsoft.com/office/drawing/2014/main" id="{0344AAB7-518A-FF4D-92C0-2B88D0C450C6}"/>
              </a:ext>
            </a:extLst>
          </p:cNvPr>
          <p:cNvSpPr txBox="1">
            <a:spLocks/>
          </p:cNvSpPr>
          <p:nvPr/>
        </p:nvSpPr>
        <p:spPr>
          <a:xfrm>
            <a:off x="447682" y="1013250"/>
            <a:ext cx="7038491" cy="550644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solidFill>
                  <a:schemeClr val="bg1"/>
                </a:solidFill>
              </a:rPr>
              <a:t>WX: Weather</a:t>
            </a:r>
          </a:p>
          <a:p>
            <a:pPr lvl="1">
              <a:lnSpc>
                <a:spcPct val="100000"/>
              </a:lnSpc>
              <a:spcBef>
                <a:spcPts val="0"/>
              </a:spcBef>
            </a:pPr>
            <a:r>
              <a:rPr lang="en-US" sz="2000" b="1" dirty="0">
                <a:solidFill>
                  <a:schemeClr val="bg1"/>
                </a:solidFill>
              </a:rPr>
              <a:t>Temperature</a:t>
            </a:r>
            <a:r>
              <a:rPr lang="en-US" sz="2000" dirty="0">
                <a:solidFill>
                  <a:schemeClr val="bg1"/>
                </a:solidFill>
              </a:rPr>
              <a:t> (current, daily max, past night, </a:t>
            </a:r>
            <a:r>
              <a:rPr lang="en-US" sz="2000" dirty="0" err="1">
                <a:solidFill>
                  <a:schemeClr val="bg1"/>
                </a:solidFill>
              </a:rPr>
              <a:t>prev</a:t>
            </a:r>
            <a:r>
              <a:rPr lang="en-US" sz="2000" dirty="0">
                <a:solidFill>
                  <a:schemeClr val="bg1"/>
                </a:solidFill>
              </a:rPr>
              <a:t> days)</a:t>
            </a:r>
          </a:p>
          <a:p>
            <a:pPr lvl="1">
              <a:lnSpc>
                <a:spcPct val="100000"/>
              </a:lnSpc>
              <a:spcBef>
                <a:spcPts val="0"/>
              </a:spcBef>
            </a:pPr>
            <a:r>
              <a:rPr lang="en-US" sz="2000" b="1" dirty="0">
                <a:solidFill>
                  <a:schemeClr val="bg1"/>
                </a:solidFill>
              </a:rPr>
              <a:t>Humidity</a:t>
            </a:r>
            <a:r>
              <a:rPr lang="en-US" sz="2000" dirty="0">
                <a:solidFill>
                  <a:schemeClr val="bg1"/>
                </a:solidFill>
              </a:rPr>
              <a:t> </a:t>
            </a:r>
          </a:p>
          <a:p>
            <a:pPr lvl="1">
              <a:lnSpc>
                <a:spcPct val="100000"/>
              </a:lnSpc>
              <a:spcBef>
                <a:spcPts val="0"/>
              </a:spcBef>
            </a:pPr>
            <a:r>
              <a:rPr lang="en-US" sz="2000" b="1" dirty="0">
                <a:solidFill>
                  <a:schemeClr val="bg1"/>
                </a:solidFill>
              </a:rPr>
              <a:t>Wind</a:t>
            </a:r>
            <a:r>
              <a:rPr lang="en-US" sz="2000" dirty="0">
                <a:solidFill>
                  <a:schemeClr val="bg1"/>
                </a:solidFill>
              </a:rPr>
              <a:t> (speed, direction)</a:t>
            </a:r>
          </a:p>
          <a:p>
            <a:pPr lvl="1">
              <a:lnSpc>
                <a:spcPct val="100000"/>
              </a:lnSpc>
              <a:spcBef>
                <a:spcPts val="0"/>
              </a:spcBef>
            </a:pPr>
            <a:r>
              <a:rPr lang="en-US" sz="2000" dirty="0">
                <a:solidFill>
                  <a:schemeClr val="bg1"/>
                </a:solidFill>
              </a:rPr>
              <a:t>Irradiance</a:t>
            </a:r>
          </a:p>
          <a:p>
            <a:pPr lvl="1">
              <a:lnSpc>
                <a:spcPct val="100000"/>
              </a:lnSpc>
              <a:spcBef>
                <a:spcPts val="0"/>
              </a:spcBef>
            </a:pPr>
            <a:r>
              <a:rPr lang="en-US" sz="2000" dirty="0">
                <a:solidFill>
                  <a:schemeClr val="bg1"/>
                </a:solidFill>
              </a:rPr>
              <a:t>Cloud-cover, sky conditions, precipitation</a:t>
            </a:r>
          </a:p>
          <a:p>
            <a:pPr lvl="1">
              <a:lnSpc>
                <a:spcPct val="100000"/>
              </a:lnSpc>
              <a:spcBef>
                <a:spcPts val="0"/>
              </a:spcBef>
            </a:pPr>
            <a:r>
              <a:rPr lang="en-US" sz="2000" dirty="0">
                <a:solidFill>
                  <a:schemeClr val="bg1"/>
                </a:solidFill>
              </a:rPr>
              <a:t>Severe weather: hurricane, snowstorm, etc.</a:t>
            </a:r>
          </a:p>
          <a:p>
            <a:pPr marL="0" indent="0">
              <a:lnSpc>
                <a:spcPct val="100000"/>
              </a:lnSpc>
              <a:buFont typeface="Arial" panose="020B0604020202020204" pitchFamily="34" charset="0"/>
              <a:buNone/>
            </a:pPr>
            <a:r>
              <a:rPr lang="en-US" sz="2400" b="1" dirty="0">
                <a:solidFill>
                  <a:schemeClr val="bg1"/>
                </a:solidFill>
              </a:rPr>
              <a:t>CT: Calendar/Time</a:t>
            </a:r>
          </a:p>
          <a:p>
            <a:pPr lvl="1">
              <a:lnSpc>
                <a:spcPct val="100000"/>
              </a:lnSpc>
              <a:spcBef>
                <a:spcPts val="0"/>
              </a:spcBef>
            </a:pPr>
            <a:r>
              <a:rPr lang="en-US" sz="2000" dirty="0">
                <a:solidFill>
                  <a:schemeClr val="bg1"/>
                </a:solidFill>
              </a:rPr>
              <a:t>Day of week / holidays</a:t>
            </a:r>
          </a:p>
          <a:p>
            <a:pPr lvl="1">
              <a:lnSpc>
                <a:spcPct val="100000"/>
              </a:lnSpc>
              <a:spcBef>
                <a:spcPts val="0"/>
              </a:spcBef>
            </a:pPr>
            <a:r>
              <a:rPr lang="en-US" sz="2000" dirty="0">
                <a:solidFill>
                  <a:schemeClr val="bg1"/>
                </a:solidFill>
              </a:rPr>
              <a:t>Hour of day, Time of year</a:t>
            </a:r>
          </a:p>
          <a:p>
            <a:pPr marL="0" indent="0">
              <a:lnSpc>
                <a:spcPct val="100000"/>
              </a:lnSpc>
              <a:buFont typeface="Arial" panose="020B0604020202020204" pitchFamily="34" charset="0"/>
              <a:buNone/>
            </a:pPr>
            <a:r>
              <a:rPr lang="en-US" sz="2400" b="1" dirty="0">
                <a:solidFill>
                  <a:schemeClr val="bg1"/>
                </a:solidFill>
              </a:rPr>
              <a:t>AR: Autoregressive variables and Regimes</a:t>
            </a:r>
          </a:p>
          <a:p>
            <a:pPr lvl="1">
              <a:lnSpc>
                <a:spcPct val="100000"/>
              </a:lnSpc>
              <a:spcBef>
                <a:spcPts val="0"/>
              </a:spcBef>
            </a:pPr>
            <a:r>
              <a:rPr lang="en-US" sz="2000" dirty="0">
                <a:solidFill>
                  <a:schemeClr val="bg1"/>
                </a:solidFill>
              </a:rPr>
              <a:t>Last cold, last heat wave</a:t>
            </a:r>
          </a:p>
          <a:p>
            <a:pPr lvl="1">
              <a:lnSpc>
                <a:spcPct val="100000"/>
              </a:lnSpc>
              <a:spcBef>
                <a:spcPts val="0"/>
              </a:spcBef>
            </a:pPr>
            <a:r>
              <a:rPr lang="en-US" sz="2000" dirty="0">
                <a:solidFill>
                  <a:schemeClr val="bg1"/>
                </a:solidFill>
              </a:rPr>
              <a:t>Previous days’/weeks’ load</a:t>
            </a:r>
          </a:p>
        </p:txBody>
      </p:sp>
      <p:graphicFrame>
        <p:nvGraphicFramePr>
          <p:cNvPr id="15" name="Content Placeholder 10">
            <a:extLst>
              <a:ext uri="{FF2B5EF4-FFF2-40B4-BE49-F238E27FC236}">
                <a16:creationId xmlns:a16="http://schemas.microsoft.com/office/drawing/2014/main" id="{87692A53-CF2D-8748-B51C-B2F83589EEFE}"/>
              </a:ext>
            </a:extLst>
          </p:cNvPr>
          <p:cNvGraphicFramePr>
            <a:graphicFrameLocks/>
          </p:cNvGraphicFramePr>
          <p:nvPr>
            <p:extLst>
              <p:ext uri="{D42A27DB-BD31-4B8C-83A1-F6EECF244321}">
                <p14:modId xmlns:p14="http://schemas.microsoft.com/office/powerpoint/2010/main" val="1018008891"/>
              </p:ext>
            </p:extLst>
          </p:nvPr>
        </p:nvGraphicFramePr>
        <p:xfrm>
          <a:off x="6713840" y="3175452"/>
          <a:ext cx="8237838" cy="3661261"/>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B83AF110-7A5C-3346-BF62-739C1ABE6C00}"/>
              </a:ext>
            </a:extLst>
          </p:cNvPr>
          <p:cNvSpPr txBox="1"/>
          <p:nvPr/>
        </p:nvSpPr>
        <p:spPr>
          <a:xfrm>
            <a:off x="-5924" y="6519691"/>
            <a:ext cx="12197924" cy="307777"/>
          </a:xfrm>
          <a:prstGeom prst="rect">
            <a:avLst/>
          </a:prstGeom>
          <a:noFill/>
        </p:spPr>
        <p:txBody>
          <a:bodyPr wrap="square" rtlCol="0">
            <a:spAutoFit/>
          </a:bodyPr>
          <a:lstStyle/>
          <a:p>
            <a:pPr algn="ctr">
              <a:defRPr/>
            </a:pPr>
            <a:r>
              <a:rPr lang="en-US" sz="1400" kern="0" dirty="0">
                <a:solidFill>
                  <a:schemeClr val="bg1">
                    <a:lumMod val="75000"/>
                  </a:schemeClr>
                </a:solidFill>
                <a:cs typeface="Arial" panose="020B0604020202020204" pitchFamily="34" charset="0"/>
              </a:rPr>
              <a:t>Copyright © 2019 IBM Corporation</a:t>
            </a:r>
          </a:p>
        </p:txBody>
      </p:sp>
      <p:sp>
        <p:nvSpPr>
          <p:cNvPr id="17" name="Google Shape;67;p6">
            <a:extLst>
              <a:ext uri="{FF2B5EF4-FFF2-40B4-BE49-F238E27FC236}">
                <a16:creationId xmlns:a16="http://schemas.microsoft.com/office/drawing/2014/main" id="{C8EE36E0-71F3-C547-BD61-06A20091C872}"/>
              </a:ext>
            </a:extLst>
          </p:cNvPr>
          <p:cNvSpPr txBox="1">
            <a:spLocks/>
          </p:cNvSpPr>
          <p:nvPr/>
        </p:nvSpPr>
        <p:spPr>
          <a:xfrm>
            <a:off x="11705181" y="212617"/>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chemeClr val="bg1"/>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17</a:t>
            </a:fld>
            <a:endParaRPr kumimoji="0" lang="en-US" sz="1600" b="0" i="0" u="none" strike="noStrike" kern="1200" cap="none" spc="0" normalizeH="0" baseline="0" noProof="0" dirty="0">
              <a:ln>
                <a:noFill/>
              </a:ln>
              <a:solidFill>
                <a:schemeClr val="bg1"/>
              </a:solidFill>
              <a:effectLst/>
              <a:uLnTx/>
              <a:uFillTx/>
              <a:latin typeface="Arial"/>
              <a:cs typeface="Arial"/>
              <a:sym typeface="Arial"/>
            </a:endParaRPr>
          </a:p>
        </p:txBody>
      </p:sp>
      <p:pic>
        <p:nvPicPr>
          <p:cNvPr id="25" name="Google Shape;1136;p100" descr="Picture 17">
            <a:extLst>
              <a:ext uri="{FF2B5EF4-FFF2-40B4-BE49-F238E27FC236}">
                <a16:creationId xmlns:a16="http://schemas.microsoft.com/office/drawing/2014/main" id="{B2A6975E-1BCB-714C-9C92-A03CC8D70D3E}"/>
              </a:ext>
            </a:extLst>
          </p:cNvPr>
          <p:cNvPicPr preferRelativeResize="0"/>
          <p:nvPr/>
        </p:nvPicPr>
        <p:blipFill rotWithShape="1">
          <a:blip r:embed="rId6">
            <a:alphaModFix/>
          </a:blip>
          <a:srcRect/>
          <a:stretch/>
        </p:blipFill>
        <p:spPr>
          <a:xfrm>
            <a:off x="210066" y="5826174"/>
            <a:ext cx="965915" cy="859010"/>
          </a:xfrm>
          <a:prstGeom prst="rect">
            <a:avLst/>
          </a:prstGeom>
          <a:noFill/>
          <a:ln>
            <a:noFill/>
          </a:ln>
        </p:spPr>
      </p:pic>
    </p:spTree>
    <p:extLst>
      <p:ext uri="{BB962C8B-B14F-4D97-AF65-F5344CB8AC3E}">
        <p14:creationId xmlns:p14="http://schemas.microsoft.com/office/powerpoint/2010/main" val="2386055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6958" y="177800"/>
            <a:ext cx="11931607" cy="1252413"/>
          </a:xfrm>
          <a:prstGeom prst="rect">
            <a:avLst/>
          </a:prstGeom>
        </p:spPr>
        <p:txBody>
          <a:bodyPr>
            <a:noAutofit/>
          </a:bodyPr>
          <a:lstStyle/>
          <a:p>
            <a:r>
              <a:rPr lang="en-US" sz="3600" b="1" dirty="0">
                <a:solidFill>
                  <a:schemeClr val="bg1"/>
                </a:solidFill>
              </a:rPr>
              <a:t>“Prototype” Weather Scenarios</a:t>
            </a:r>
            <a:br>
              <a:rPr lang="en-US" sz="3200" b="1" dirty="0">
                <a:solidFill>
                  <a:schemeClr val="bg1"/>
                </a:solidFill>
              </a:rPr>
            </a:br>
            <a:r>
              <a:rPr lang="en-US" sz="2800" b="1" dirty="0">
                <a:solidFill>
                  <a:schemeClr val="bg1"/>
                </a:solidFill>
              </a:rPr>
              <a:t>A probabilistically calibrated ensemble</a:t>
            </a:r>
            <a:endParaRPr lang="en-US" sz="3600" b="1" dirty="0">
              <a:solidFill>
                <a:schemeClr val="bg1"/>
              </a:solidFill>
            </a:endParaRPr>
          </a:p>
        </p:txBody>
      </p:sp>
      <p:sp>
        <p:nvSpPr>
          <p:cNvPr id="11" name="Rectangle 10">
            <a:extLst>
              <a:ext uri="{FF2B5EF4-FFF2-40B4-BE49-F238E27FC236}">
                <a16:creationId xmlns:a16="http://schemas.microsoft.com/office/drawing/2014/main" id="{49E4CA46-3811-B347-A369-EE231BB38E1D}"/>
              </a:ext>
            </a:extLst>
          </p:cNvPr>
          <p:cNvSpPr/>
          <p:nvPr/>
        </p:nvSpPr>
        <p:spPr>
          <a:xfrm>
            <a:off x="356497" y="2943862"/>
            <a:ext cx="2144133" cy="1252413"/>
          </a:xfrm>
          <a:prstGeom prst="rect">
            <a:avLst/>
          </a:prstGeom>
          <a:solidFill>
            <a:schemeClr val="accent6">
              <a:lumMod val="40000"/>
              <a:lumOff val="60000"/>
            </a:schemeClr>
          </a:solidFill>
          <a:ln w="57150">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35353">
                    <a:lumMod val="50000"/>
                  </a:srgbClr>
                </a:solidFill>
                <a:effectLst/>
                <a:uLnTx/>
                <a:uFillTx/>
                <a:latin typeface="Arial"/>
                <a:ea typeface="+mn-ea"/>
                <a:cs typeface="+mn-cs"/>
              </a:rPr>
              <a:t>Multi-model Ensemble Forecasts</a:t>
            </a:r>
          </a:p>
        </p:txBody>
      </p:sp>
      <p:sp>
        <p:nvSpPr>
          <p:cNvPr id="2" name="Right Arrow 1">
            <a:extLst>
              <a:ext uri="{FF2B5EF4-FFF2-40B4-BE49-F238E27FC236}">
                <a16:creationId xmlns:a16="http://schemas.microsoft.com/office/drawing/2014/main" id="{7E4BF4B0-A1F0-F247-922A-8AD926204736}"/>
              </a:ext>
            </a:extLst>
          </p:cNvPr>
          <p:cNvSpPr/>
          <p:nvPr/>
        </p:nvSpPr>
        <p:spPr>
          <a:xfrm>
            <a:off x="4657705" y="3565149"/>
            <a:ext cx="350480" cy="1048871"/>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034B76DC-DFF4-C84E-8074-DC7CEBB4273A}"/>
              </a:ext>
            </a:extLst>
          </p:cNvPr>
          <p:cNvSpPr/>
          <p:nvPr/>
        </p:nvSpPr>
        <p:spPr>
          <a:xfrm>
            <a:off x="2908378" y="2952275"/>
            <a:ext cx="1736381" cy="2274618"/>
          </a:xfrm>
          <a:prstGeom prst="rect">
            <a:avLst/>
          </a:prstGeom>
          <a:solidFill>
            <a:schemeClr val="accent2">
              <a:lumMod val="40000"/>
              <a:lumOff val="60000"/>
            </a:schemeClr>
          </a:solidFill>
          <a:ln w="57150">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35353">
                    <a:lumMod val="50000"/>
                  </a:srgbClr>
                </a:solidFill>
                <a:effectLst/>
                <a:uLnTx/>
                <a:uFillTx/>
                <a:latin typeface="Arial"/>
                <a:ea typeface="+mn-ea"/>
                <a:cs typeface="+mn-cs"/>
              </a:rPr>
              <a:t>Remove Systematic Errors</a:t>
            </a:r>
          </a:p>
        </p:txBody>
      </p:sp>
      <p:sp>
        <p:nvSpPr>
          <p:cNvPr id="14" name="Right Arrow 13">
            <a:extLst>
              <a:ext uri="{FF2B5EF4-FFF2-40B4-BE49-F238E27FC236}">
                <a16:creationId xmlns:a16="http://schemas.microsoft.com/office/drawing/2014/main" id="{D0480C2D-8EF4-F147-A238-8CFF70EA3BB4}"/>
              </a:ext>
            </a:extLst>
          </p:cNvPr>
          <p:cNvSpPr/>
          <p:nvPr/>
        </p:nvSpPr>
        <p:spPr>
          <a:xfrm>
            <a:off x="2531505" y="3565148"/>
            <a:ext cx="350480" cy="1048871"/>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Google Shape;67;p6">
            <a:extLst>
              <a:ext uri="{FF2B5EF4-FFF2-40B4-BE49-F238E27FC236}">
                <a16:creationId xmlns:a16="http://schemas.microsoft.com/office/drawing/2014/main" id="{450D360E-343D-C046-BE60-A316F18E88BB}"/>
              </a:ext>
            </a:extLst>
          </p:cNvPr>
          <p:cNvSpPr txBox="1">
            <a:spLocks noGrp="1"/>
          </p:cNvSpPr>
          <p:nvPr>
            <p:ph type="sldNum" idx="12"/>
          </p:nvPr>
        </p:nvSpPr>
        <p:spPr>
          <a:xfrm>
            <a:off x="11705182" y="224974"/>
            <a:ext cx="339992" cy="240546"/>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FFFFFF"/>
              </a:buClr>
              <a:buFont typeface="Arial"/>
              <a:buNone/>
              <a:defRPr sz="16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18</a:t>
            </a:fld>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D41EDB4B-F411-5A4E-8523-FECFF74C7B74}"/>
              </a:ext>
            </a:extLst>
          </p:cNvPr>
          <p:cNvSpPr txBox="1"/>
          <p:nvPr/>
        </p:nvSpPr>
        <p:spPr>
          <a:xfrm>
            <a:off x="314539" y="1430425"/>
            <a:ext cx="11242359" cy="984879"/>
          </a:xfrm>
          <a:prstGeom prst="rect">
            <a:avLst/>
          </a:prstGeom>
          <a:solidFill>
            <a:srgbClr val="FFFFFF"/>
          </a:solidFill>
          <a:ln w="25400" cap="flat">
            <a:noFill/>
            <a:miter lim="400000"/>
          </a:ln>
          <a:effectLst/>
          <a:sp3d/>
        </p:spPr>
        <p:txBody>
          <a:bodyPr rot="0" spcFirstLastPara="1" vertOverflow="overflow" horzOverflow="overflow" vert="horz" wrap="square" lIns="121917" tIns="121917" rIns="121917" bIns="121917" numCol="1" spcCol="38100" rtlCol="0" anchor="t">
            <a:spAutoFit/>
          </a:bodyPr>
          <a:lstStyle/>
          <a:p>
            <a:pPr marL="0" marR="0" lvl="0" indent="0" algn="l" defTabSz="12192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535353"/>
                </a:solidFill>
                <a:effectLst/>
                <a:uLnTx/>
                <a:uFillTx/>
                <a:latin typeface="Arial"/>
                <a:ea typeface="+mn-ea"/>
                <a:cs typeface="Arial"/>
                <a:sym typeface="Arial"/>
              </a:rPr>
              <a:t>On-demand set of calibrated, equally-likely ”prototype” forecast scenarios for quantifying risk, uncertainty, or expected value in impact and outcome models.</a:t>
            </a:r>
          </a:p>
        </p:txBody>
      </p:sp>
      <p:sp>
        <p:nvSpPr>
          <p:cNvPr id="26" name="Rectangle 25">
            <a:extLst>
              <a:ext uri="{FF2B5EF4-FFF2-40B4-BE49-F238E27FC236}">
                <a16:creationId xmlns:a16="http://schemas.microsoft.com/office/drawing/2014/main" id="{73F5E7CD-008C-1E4B-913A-731AEB7C4C12}"/>
              </a:ext>
            </a:extLst>
          </p:cNvPr>
          <p:cNvSpPr/>
          <p:nvPr/>
        </p:nvSpPr>
        <p:spPr>
          <a:xfrm>
            <a:off x="5034578" y="2939753"/>
            <a:ext cx="1937135" cy="2274618"/>
          </a:xfrm>
          <a:prstGeom prst="rect">
            <a:avLst/>
          </a:prstGeom>
          <a:solidFill>
            <a:schemeClr val="accent1">
              <a:lumMod val="40000"/>
              <a:lumOff val="60000"/>
            </a:schemeClr>
          </a:solidFill>
          <a:ln w="57150">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35353">
                    <a:lumMod val="50000"/>
                  </a:srgbClr>
                </a:solidFill>
                <a:effectLst/>
                <a:uLnTx/>
                <a:uFillTx/>
                <a:latin typeface="Arial"/>
                <a:ea typeface="+mn-ea"/>
                <a:cs typeface="+mn-cs"/>
              </a:rPr>
              <a:t>Calibrate Probability Distributions</a:t>
            </a:r>
            <a:br>
              <a:rPr kumimoji="0" lang="en-US" sz="2200" b="1" i="0" u="none" strike="noStrike" kern="1200" cap="none" spc="0" normalizeH="0" baseline="0" noProof="0" dirty="0">
                <a:ln>
                  <a:noFill/>
                </a:ln>
                <a:solidFill>
                  <a:srgbClr val="535353">
                    <a:lumMod val="50000"/>
                  </a:srgbClr>
                </a:solidFill>
                <a:effectLst/>
                <a:uLnTx/>
                <a:uFillTx/>
                <a:latin typeface="Arial"/>
                <a:ea typeface="+mn-ea"/>
                <a:cs typeface="+mn-cs"/>
              </a:rPr>
            </a:br>
            <a:r>
              <a:rPr kumimoji="0" lang="en-US" sz="2200" b="1" i="0" u="none" strike="noStrike" kern="1200" cap="none" spc="0" normalizeH="0" baseline="0" noProof="0" dirty="0">
                <a:ln>
                  <a:noFill/>
                </a:ln>
                <a:solidFill>
                  <a:srgbClr val="535353">
                    <a:lumMod val="50000"/>
                  </a:srgbClr>
                </a:solidFill>
                <a:effectLst/>
                <a:uLnTx/>
                <a:uFillTx/>
                <a:latin typeface="Arial"/>
                <a:ea typeface="+mn-ea"/>
                <a:cs typeface="+mn-cs"/>
              </a:rPr>
              <a:t> </a:t>
            </a:r>
            <a:r>
              <a:rPr kumimoji="0" lang="en-US" sz="1600" b="1" i="0" u="none" strike="noStrike" kern="1200" cap="none" spc="0" normalizeH="0" baseline="0" noProof="0" dirty="0">
                <a:ln>
                  <a:noFill/>
                </a:ln>
                <a:solidFill>
                  <a:srgbClr val="535353">
                    <a:lumMod val="50000"/>
                  </a:srgbClr>
                </a:solidFill>
                <a:effectLst/>
                <a:uLnTx/>
                <a:uFillTx/>
                <a:latin typeface="Arial"/>
                <a:ea typeface="+mn-ea"/>
                <a:cs typeface="+mn-cs"/>
              </a:rPr>
              <a:t>for each variable and location </a:t>
            </a:r>
            <a:br>
              <a:rPr kumimoji="0" lang="en-US" sz="1600" b="1" i="0" u="none" strike="noStrike" kern="1200" cap="none" spc="0" normalizeH="0" baseline="0" noProof="0" dirty="0">
                <a:ln>
                  <a:noFill/>
                </a:ln>
                <a:solidFill>
                  <a:srgbClr val="535353">
                    <a:lumMod val="50000"/>
                  </a:srgbClr>
                </a:solidFill>
                <a:effectLst/>
                <a:uLnTx/>
                <a:uFillTx/>
                <a:latin typeface="Arial"/>
                <a:ea typeface="+mn-ea"/>
                <a:cs typeface="+mn-cs"/>
              </a:rPr>
            </a:br>
            <a:r>
              <a:rPr kumimoji="0" lang="en-US" sz="1600" b="1" i="0" u="none" strike="noStrike" kern="1200" cap="none" spc="0" normalizeH="0" baseline="0" noProof="0" dirty="0">
                <a:ln>
                  <a:noFill/>
                </a:ln>
                <a:solidFill>
                  <a:srgbClr val="535353">
                    <a:lumMod val="50000"/>
                  </a:srgbClr>
                </a:solidFill>
                <a:effectLst/>
                <a:uLnTx/>
                <a:uFillTx/>
                <a:latin typeface="Arial"/>
                <a:ea typeface="+mn-ea"/>
                <a:cs typeface="+mn-cs"/>
              </a:rPr>
              <a:t>(e.g., via BMA)</a:t>
            </a:r>
            <a:r>
              <a:rPr kumimoji="0" lang="en-US" sz="2200" b="1" i="0" u="none" strike="noStrike" kern="1200" cap="none" spc="0" normalizeH="0" baseline="0" noProof="0" dirty="0">
                <a:ln>
                  <a:noFill/>
                </a:ln>
                <a:solidFill>
                  <a:srgbClr val="535353">
                    <a:lumMod val="50000"/>
                  </a:srgbClr>
                </a:solidFill>
                <a:effectLst/>
                <a:uLnTx/>
                <a:uFillTx/>
                <a:latin typeface="Arial"/>
                <a:ea typeface="+mn-ea"/>
                <a:cs typeface="+mn-cs"/>
              </a:rPr>
              <a:t> </a:t>
            </a:r>
          </a:p>
        </p:txBody>
      </p:sp>
      <p:sp>
        <p:nvSpPr>
          <p:cNvPr id="27" name="Right Arrow 26">
            <a:extLst>
              <a:ext uri="{FF2B5EF4-FFF2-40B4-BE49-F238E27FC236}">
                <a16:creationId xmlns:a16="http://schemas.microsoft.com/office/drawing/2014/main" id="{38BF831E-89EF-6A47-92BD-2A6DE0C72127}"/>
              </a:ext>
            </a:extLst>
          </p:cNvPr>
          <p:cNvSpPr/>
          <p:nvPr/>
        </p:nvSpPr>
        <p:spPr>
          <a:xfrm>
            <a:off x="9110859" y="3528382"/>
            <a:ext cx="350480" cy="1048871"/>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F071B5ED-83C1-734C-860D-F90C57060184}"/>
              </a:ext>
            </a:extLst>
          </p:cNvPr>
          <p:cNvSpPr/>
          <p:nvPr/>
        </p:nvSpPr>
        <p:spPr>
          <a:xfrm>
            <a:off x="7361532" y="2915508"/>
            <a:ext cx="1736381" cy="2274618"/>
          </a:xfrm>
          <a:prstGeom prst="rect">
            <a:avLst/>
          </a:prstGeom>
          <a:solidFill>
            <a:schemeClr val="accent2">
              <a:lumMod val="40000"/>
              <a:lumOff val="60000"/>
            </a:schemeClr>
          </a:solidFill>
          <a:ln w="57150">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35353">
                    <a:lumMod val="50000"/>
                  </a:srgbClr>
                </a:solidFill>
                <a:effectLst/>
                <a:uLnTx/>
                <a:uFillTx/>
                <a:latin typeface="Arial"/>
                <a:ea typeface="+mn-ea"/>
                <a:cs typeface="+mn-cs"/>
              </a:rPr>
              <a:t>Ensemble Copula Coupling-Quantile*</a:t>
            </a:r>
          </a:p>
        </p:txBody>
      </p:sp>
      <p:sp>
        <p:nvSpPr>
          <p:cNvPr id="30" name="Right Arrow 29">
            <a:extLst>
              <a:ext uri="{FF2B5EF4-FFF2-40B4-BE49-F238E27FC236}">
                <a16:creationId xmlns:a16="http://schemas.microsoft.com/office/drawing/2014/main" id="{AC5DB1A1-FEF0-0546-BECA-653829D76A67}"/>
              </a:ext>
            </a:extLst>
          </p:cNvPr>
          <p:cNvSpPr/>
          <p:nvPr/>
        </p:nvSpPr>
        <p:spPr>
          <a:xfrm>
            <a:off x="6984659" y="3528381"/>
            <a:ext cx="350480" cy="1048871"/>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A469714F-A742-D64B-8DAD-2147A07F1153}"/>
              </a:ext>
            </a:extLst>
          </p:cNvPr>
          <p:cNvSpPr/>
          <p:nvPr/>
        </p:nvSpPr>
        <p:spPr>
          <a:xfrm>
            <a:off x="9523594" y="2914223"/>
            <a:ext cx="1869265" cy="2274618"/>
          </a:xfrm>
          <a:prstGeom prst="rect">
            <a:avLst/>
          </a:prstGeom>
          <a:solidFill>
            <a:schemeClr val="tx1">
              <a:lumMod val="20000"/>
              <a:lumOff val="80000"/>
            </a:schemeClr>
          </a:solidFill>
          <a:ln w="57150">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35353">
                    <a:lumMod val="50000"/>
                  </a:srgbClr>
                </a:solidFill>
                <a:effectLst/>
                <a:uLnTx/>
                <a:uFillTx/>
                <a:latin typeface="Arial"/>
                <a:ea typeface="+mn-ea"/>
                <a:cs typeface="+mn-cs"/>
              </a:rPr>
              <a:t>Prototype Weather Scenarios</a:t>
            </a:r>
          </a:p>
        </p:txBody>
      </p:sp>
      <p:sp>
        <p:nvSpPr>
          <p:cNvPr id="32" name="Rectangle 31">
            <a:extLst>
              <a:ext uri="{FF2B5EF4-FFF2-40B4-BE49-F238E27FC236}">
                <a16:creationId xmlns:a16="http://schemas.microsoft.com/office/drawing/2014/main" id="{0C584F08-9203-F742-9251-39F5D94CAD5B}"/>
              </a:ext>
            </a:extLst>
          </p:cNvPr>
          <p:cNvSpPr/>
          <p:nvPr/>
        </p:nvSpPr>
        <p:spPr>
          <a:xfrm>
            <a:off x="362972" y="4199632"/>
            <a:ext cx="2144132" cy="1048871"/>
          </a:xfrm>
          <a:prstGeom prst="rect">
            <a:avLst/>
          </a:prstGeom>
          <a:solidFill>
            <a:schemeClr val="accent6">
              <a:lumMod val="40000"/>
              <a:lumOff val="60000"/>
            </a:schemeClr>
          </a:solidFill>
          <a:ln w="57150">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35353">
                    <a:lumMod val="50000"/>
                  </a:srgbClr>
                </a:solidFill>
                <a:effectLst/>
                <a:uLnTx/>
                <a:uFillTx/>
                <a:latin typeface="Arial"/>
                <a:ea typeface="+mn-ea"/>
                <a:cs typeface="+mn-cs"/>
              </a:rPr>
              <a:t>Forecast Error Archive</a:t>
            </a:r>
          </a:p>
        </p:txBody>
      </p:sp>
      <p:sp>
        <p:nvSpPr>
          <p:cNvPr id="5" name="TextBox 4">
            <a:extLst>
              <a:ext uri="{FF2B5EF4-FFF2-40B4-BE49-F238E27FC236}">
                <a16:creationId xmlns:a16="http://schemas.microsoft.com/office/drawing/2014/main" id="{50FD9A5F-67FB-3042-B669-A71BB917E1B1}"/>
              </a:ext>
            </a:extLst>
          </p:cNvPr>
          <p:cNvSpPr txBox="1"/>
          <p:nvPr/>
        </p:nvSpPr>
        <p:spPr>
          <a:xfrm>
            <a:off x="7488177" y="5503188"/>
            <a:ext cx="44522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 </a:t>
            </a:r>
            <a:r>
              <a:rPr kumimoji="0" lang="en-US" sz="1800" b="0" i="0" u="none" strike="noStrike" kern="1200" cap="none" spc="0" normalizeH="0" baseline="0" noProof="0" dirty="0" err="1">
                <a:ln>
                  <a:noFill/>
                </a:ln>
                <a:solidFill>
                  <a:srgbClr val="FFFFFF"/>
                </a:solidFill>
                <a:effectLst/>
                <a:uLnTx/>
                <a:uFillTx/>
                <a:latin typeface="Arial"/>
                <a:ea typeface="+mn-ea"/>
                <a:cs typeface="+mn-cs"/>
              </a:rPr>
              <a:t>Schefzik</a:t>
            </a:r>
            <a:r>
              <a:rPr kumimoji="0" lang="en-US" sz="1800" b="0" i="0" u="none" strike="noStrike" kern="1200" cap="none" spc="0" normalizeH="0" baseline="0" noProof="0" dirty="0">
                <a:ln>
                  <a:noFill/>
                </a:ln>
                <a:solidFill>
                  <a:srgbClr val="FFFFFF"/>
                </a:solidFill>
                <a:effectLst/>
                <a:uLnTx/>
                <a:uFillTx/>
                <a:latin typeface="Arial"/>
                <a:ea typeface="+mn-ea"/>
                <a:cs typeface="+mn-cs"/>
              </a:rPr>
              <a:t> et al., </a:t>
            </a:r>
            <a:r>
              <a:rPr kumimoji="0" lang="en-US" sz="1800" b="0" i="1" u="none" strike="noStrike" kern="1200" cap="none" spc="0" normalizeH="0" baseline="0" noProof="0" dirty="0">
                <a:ln>
                  <a:noFill/>
                </a:ln>
                <a:solidFill>
                  <a:srgbClr val="FFFFFF"/>
                </a:solidFill>
                <a:effectLst/>
                <a:uLnTx/>
                <a:uFillTx/>
                <a:latin typeface="Arial"/>
                <a:ea typeface="+mn-ea"/>
                <a:cs typeface="+mn-cs"/>
              </a:rPr>
              <a:t>Statistical Science, </a:t>
            </a:r>
            <a:r>
              <a:rPr kumimoji="0" lang="en-US" sz="1800" b="0" i="0" u="none" strike="noStrike" kern="1200" cap="none" spc="0" normalizeH="0" baseline="0" noProof="0" dirty="0">
                <a:ln>
                  <a:noFill/>
                </a:ln>
                <a:solidFill>
                  <a:srgbClr val="FFFFFF"/>
                </a:solidFill>
                <a:effectLst/>
                <a:uLnTx/>
                <a:uFillTx/>
                <a:latin typeface="Arial"/>
                <a:ea typeface="+mn-ea"/>
                <a:cs typeface="+mn-cs"/>
              </a:rPr>
              <a:t>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   </a:t>
            </a:r>
            <a:r>
              <a:rPr kumimoji="0" lang="en-US" sz="1800" b="0" i="0" u="none" strike="noStrike" kern="1200" cap="none" spc="0" normalizeH="0" baseline="0" noProof="0" dirty="0" err="1">
                <a:ln>
                  <a:noFill/>
                </a:ln>
                <a:solidFill>
                  <a:srgbClr val="FFFFFF"/>
                </a:solidFill>
                <a:effectLst/>
                <a:uLnTx/>
                <a:uFillTx/>
                <a:latin typeface="Arial"/>
                <a:ea typeface="+mn-ea"/>
                <a:cs typeface="+mn-cs"/>
              </a:rPr>
              <a:t>Bouallègue</a:t>
            </a:r>
            <a:r>
              <a:rPr kumimoji="0" lang="en-US" sz="1800" b="0" i="0" u="none" strike="noStrike" kern="1200" cap="none" spc="0" normalizeH="0" baseline="0" noProof="0" dirty="0">
                <a:ln>
                  <a:noFill/>
                </a:ln>
                <a:solidFill>
                  <a:srgbClr val="FFFFFF"/>
                </a:solidFill>
                <a:effectLst/>
                <a:uLnTx/>
                <a:uFillTx/>
                <a:latin typeface="Arial"/>
                <a:ea typeface="+mn-ea"/>
                <a:cs typeface="+mn-cs"/>
              </a:rPr>
              <a:t> et al., </a:t>
            </a:r>
            <a:r>
              <a:rPr kumimoji="0" lang="en-US" sz="1800" b="0" i="1" u="none" strike="noStrike" kern="1200" cap="none" spc="0" normalizeH="0" baseline="0" noProof="0" dirty="0">
                <a:ln>
                  <a:noFill/>
                </a:ln>
                <a:solidFill>
                  <a:srgbClr val="FFFFFF"/>
                </a:solidFill>
                <a:effectLst/>
                <a:uLnTx/>
                <a:uFillTx/>
                <a:latin typeface="Arial"/>
                <a:ea typeface="+mn-ea"/>
                <a:cs typeface="+mn-cs"/>
              </a:rPr>
              <a:t>MWR,</a:t>
            </a:r>
            <a:r>
              <a:rPr kumimoji="0" lang="en-US" sz="1800" b="0" i="0" u="none" strike="noStrike" kern="1200" cap="none" spc="0" normalizeH="0" baseline="0" noProof="0" dirty="0">
                <a:ln>
                  <a:noFill/>
                </a:ln>
                <a:solidFill>
                  <a:srgbClr val="FFFFFF"/>
                </a:solidFill>
                <a:effectLst/>
                <a:uLnTx/>
                <a:uFillTx/>
                <a:latin typeface="Arial"/>
                <a:ea typeface="+mn-ea"/>
                <a:cs typeface="+mn-cs"/>
              </a:rPr>
              <a:t> 2016</a:t>
            </a:r>
          </a:p>
        </p:txBody>
      </p:sp>
    </p:spTree>
    <p:extLst>
      <p:ext uri="{BB962C8B-B14F-4D97-AF65-F5344CB8AC3E}">
        <p14:creationId xmlns:p14="http://schemas.microsoft.com/office/powerpoint/2010/main" val="348501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13" grpId="0" animBg="1"/>
      <p:bldP spid="14" grpId="0" animBg="1"/>
      <p:bldP spid="26" grpId="0" animBg="1"/>
      <p:bldP spid="27" grpId="0" animBg="1"/>
      <p:bldP spid="28" grpId="0" animBg="1"/>
      <p:bldP spid="30" grpId="0" animBg="1"/>
      <p:bldP spid="31" grpId="0" animBg="1"/>
      <p:bldP spid="32"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938E80FE-3D75-6946-BB4A-407116C0B5CB}"/>
              </a:ext>
            </a:extLst>
          </p:cNvPr>
          <p:cNvSpPr/>
          <p:nvPr/>
        </p:nvSpPr>
        <p:spPr bwMode="auto">
          <a:xfrm>
            <a:off x="-5924" y="-18285"/>
            <a:ext cx="12214013" cy="911968"/>
          </a:xfrm>
          <a:prstGeom prst="rect">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243840" tIns="48000" rIns="48000" bIns="48000" numCol="1" rtlCol="0" anchor="ctr" anchorCtr="0" compatLnSpc="1">
            <a:prstTxWarp prst="textNoShape">
              <a:avLst/>
            </a:prstTxWarp>
          </a:bodyPr>
          <a:lstStyle/>
          <a:p>
            <a:pPr defTabSz="1219170" fontAlgn="base">
              <a:lnSpc>
                <a:spcPct val="90000"/>
              </a:lnSpc>
              <a:spcBef>
                <a:spcPct val="0"/>
              </a:spcBef>
              <a:spcAft>
                <a:spcPct val="0"/>
              </a:spcAft>
              <a:defRPr/>
            </a:pPr>
            <a:endParaRPr lang="en-US" sz="2667" dirty="0">
              <a:solidFill>
                <a:srgbClr val="191919"/>
              </a:solidFill>
              <a:latin typeface="HelvNeue Light for IBM" pitchFamily="34" charset="0"/>
            </a:endParaRPr>
          </a:p>
        </p:txBody>
      </p:sp>
      <p:sp>
        <p:nvSpPr>
          <p:cNvPr id="14" name="Title 13">
            <a:extLst>
              <a:ext uri="{FF2B5EF4-FFF2-40B4-BE49-F238E27FC236}">
                <a16:creationId xmlns:a16="http://schemas.microsoft.com/office/drawing/2014/main" id="{7D35D135-C899-4F48-8103-408856D43F40}"/>
              </a:ext>
            </a:extLst>
          </p:cNvPr>
          <p:cNvSpPr>
            <a:spLocks noGrp="1"/>
          </p:cNvSpPr>
          <p:nvPr>
            <p:ph type="title"/>
          </p:nvPr>
        </p:nvSpPr>
        <p:spPr>
          <a:xfrm>
            <a:off x="280415" y="268224"/>
            <a:ext cx="10174548" cy="547275"/>
          </a:xfrm>
        </p:spPr>
        <p:txBody>
          <a:bodyPr/>
          <a:lstStyle/>
          <a:p>
            <a:r>
              <a:rPr lang="en-US" dirty="0"/>
              <a:t>The Weather Company, an IBM Business</a:t>
            </a:r>
            <a:br>
              <a:rPr lang="en-US" dirty="0"/>
            </a:br>
            <a:endParaRPr lang="en-US" dirty="0"/>
          </a:p>
        </p:txBody>
      </p:sp>
      <p:sp>
        <p:nvSpPr>
          <p:cNvPr id="6" name="TextBox 5"/>
          <p:cNvSpPr txBox="1"/>
          <p:nvPr/>
        </p:nvSpPr>
        <p:spPr>
          <a:xfrm>
            <a:off x="6106166" y="4285932"/>
            <a:ext cx="6101924" cy="609600"/>
          </a:xfrm>
          <a:prstGeom prst="rect">
            <a:avLst/>
          </a:prstGeom>
          <a:solidFill>
            <a:srgbClr val="051B75"/>
          </a:solidFill>
          <a:ln>
            <a:noFill/>
          </a:ln>
          <a:effectLst/>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67733" tIns="60960" rIns="67733" bIns="60960" numCol="1" spcCol="38100" rtlCol="0" anchor="ctr" anchorCtr="0">
            <a:noAutofit/>
          </a:bodyPr>
          <a:lstStyle/>
          <a:p>
            <a:pPr algn="ctr" defTabSz="1100611" hangingPunct="0"/>
            <a:r>
              <a:rPr lang="en-US" sz="2133" dirty="0">
                <a:solidFill>
                  <a:srgbClr val="FFFFFF"/>
                </a:solidFill>
                <a:latin typeface="IBM Plex Sans" panose="020B0503050000000000" pitchFamily="34" charset="77"/>
              </a:rPr>
              <a:t>Emerging Businesses</a:t>
            </a:r>
          </a:p>
        </p:txBody>
      </p:sp>
      <p:sp>
        <p:nvSpPr>
          <p:cNvPr id="7" name="TextBox 6"/>
          <p:cNvSpPr txBox="1"/>
          <p:nvPr/>
        </p:nvSpPr>
        <p:spPr>
          <a:xfrm>
            <a:off x="9060581" y="5191612"/>
            <a:ext cx="2595851" cy="110799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0960" rIns="67733" bIns="60960" numCol="1" spcCol="38100" rtlCol="0" anchor="t" anchorCtr="0">
            <a:spAutoFit/>
          </a:bodyPr>
          <a:lstStyle/>
          <a:p>
            <a:pPr marL="448039" indent="-228594" defTabSz="1100611" hangingPunct="0">
              <a:buClr>
                <a:srgbClr val="051B75"/>
              </a:buClr>
              <a:buFont typeface="Arial" panose="020B0604020202020204" pitchFamily="34" charset="0"/>
              <a:buChar char="•"/>
            </a:pPr>
            <a:r>
              <a:rPr lang="en-US" sz="1600" dirty="0">
                <a:solidFill>
                  <a:srgbClr val="000000"/>
                </a:solidFill>
                <a:latin typeface="IBM Plex Sans" panose="020B0503050000000000" pitchFamily="34" charset="77"/>
              </a:rPr>
              <a:t>Financial Services</a:t>
            </a:r>
          </a:p>
          <a:p>
            <a:pPr marL="448039" indent="-228594" defTabSz="1100611" hangingPunct="0">
              <a:buClr>
                <a:srgbClr val="051B75"/>
              </a:buClr>
              <a:buFont typeface="Arial" panose="020B0604020202020204" pitchFamily="34" charset="0"/>
              <a:buChar char="•"/>
            </a:pPr>
            <a:r>
              <a:rPr lang="en-US" sz="1600" dirty="0">
                <a:solidFill>
                  <a:srgbClr val="000000"/>
                </a:solidFill>
                <a:latin typeface="IBM Plex Sans" panose="020B0503050000000000" pitchFamily="34" charset="77"/>
              </a:rPr>
              <a:t>Insurance</a:t>
            </a:r>
          </a:p>
          <a:p>
            <a:pPr marL="448039" indent="-228594" defTabSz="1100611" hangingPunct="0">
              <a:buClr>
                <a:srgbClr val="051B75"/>
              </a:buClr>
              <a:buFont typeface="Arial" panose="020B0604020202020204" pitchFamily="34" charset="0"/>
              <a:buChar char="•"/>
            </a:pPr>
            <a:r>
              <a:rPr lang="en-US" sz="1600" dirty="0">
                <a:solidFill>
                  <a:srgbClr val="000000"/>
                </a:solidFill>
                <a:latin typeface="IBM Plex Sans" panose="020B0503050000000000" pitchFamily="34" charset="77"/>
              </a:rPr>
              <a:t>Government Services</a:t>
            </a:r>
          </a:p>
          <a:p>
            <a:pPr marL="448039" indent="-228594" defTabSz="1100611" hangingPunct="0">
              <a:buClr>
                <a:srgbClr val="051B75"/>
              </a:buClr>
              <a:buFont typeface="Arial" panose="020B0604020202020204" pitchFamily="34" charset="0"/>
              <a:buChar char="•"/>
            </a:pPr>
            <a:r>
              <a:rPr lang="en-US" sz="1600" dirty="0">
                <a:solidFill>
                  <a:srgbClr val="000000"/>
                </a:solidFill>
                <a:latin typeface="IBM Plex Sans" panose="020B0503050000000000" pitchFamily="34" charset="77"/>
              </a:rPr>
              <a:t>Retail</a:t>
            </a:r>
          </a:p>
        </p:txBody>
      </p:sp>
      <p:sp>
        <p:nvSpPr>
          <p:cNvPr id="9" name="TextBox 8"/>
          <p:cNvSpPr txBox="1"/>
          <p:nvPr/>
        </p:nvSpPr>
        <p:spPr>
          <a:xfrm>
            <a:off x="-5923" y="4285932"/>
            <a:ext cx="6091761" cy="609600"/>
          </a:xfrm>
          <a:prstGeom prst="rect">
            <a:avLst/>
          </a:prstGeom>
          <a:solidFill>
            <a:schemeClr val="accent2"/>
          </a:solidFill>
          <a:ln>
            <a:noFill/>
          </a:ln>
          <a:effectLst/>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67733" tIns="60960" rIns="67733" bIns="60960" numCol="1" spcCol="38100" rtlCol="0" anchor="ctr" anchorCtr="0">
            <a:noAutofit/>
          </a:bodyPr>
          <a:lstStyle/>
          <a:p>
            <a:pPr algn="ctr" defTabSz="1100611" hangingPunct="0"/>
            <a:r>
              <a:rPr lang="en-US" sz="2133" dirty="0">
                <a:solidFill>
                  <a:srgbClr val="FFFFFF"/>
                </a:solidFill>
                <a:latin typeface="IBM Plex Sans" panose="020B0503050000000000" pitchFamily="34" charset="77"/>
              </a:rPr>
              <a:t>Consumer Partnerships</a:t>
            </a:r>
          </a:p>
        </p:txBody>
      </p:sp>
      <p:pic>
        <p:nvPicPr>
          <p:cNvPr id="13" name="Picture 12"/>
          <p:cNvPicPr>
            <a:picLocks noChangeAspect="1"/>
          </p:cNvPicPr>
          <p:nvPr/>
        </p:nvPicPr>
        <p:blipFill>
          <a:blip r:embed="rId3"/>
          <a:stretch>
            <a:fillRect/>
          </a:stretch>
        </p:blipFill>
        <p:spPr>
          <a:xfrm>
            <a:off x="1051705" y="5186013"/>
            <a:ext cx="948027" cy="1119192"/>
          </a:xfrm>
          <a:prstGeom prst="rect">
            <a:avLst/>
          </a:prstGeom>
        </p:spPr>
      </p:pic>
      <p:pic>
        <p:nvPicPr>
          <p:cNvPr id="15" name="Picture 14"/>
          <p:cNvPicPr>
            <a:picLocks noChangeAspect="1"/>
          </p:cNvPicPr>
          <p:nvPr/>
        </p:nvPicPr>
        <p:blipFill>
          <a:blip r:embed="rId4"/>
          <a:stretch>
            <a:fillRect/>
          </a:stretch>
        </p:blipFill>
        <p:spPr>
          <a:xfrm>
            <a:off x="2887307" y="5534161"/>
            <a:ext cx="2331429" cy="782280"/>
          </a:xfrm>
          <a:prstGeom prst="rect">
            <a:avLst/>
          </a:prstGeom>
        </p:spPr>
      </p:pic>
      <p:pic>
        <p:nvPicPr>
          <p:cNvPr id="16" name="Picture 15"/>
          <p:cNvPicPr>
            <a:picLocks noChangeAspect="1"/>
          </p:cNvPicPr>
          <p:nvPr/>
        </p:nvPicPr>
        <p:blipFill>
          <a:blip r:embed="rId5"/>
          <a:stretch>
            <a:fillRect/>
          </a:stretch>
        </p:blipFill>
        <p:spPr>
          <a:xfrm>
            <a:off x="6973266" y="5331212"/>
            <a:ext cx="2087316" cy="828795"/>
          </a:xfrm>
          <a:prstGeom prst="rect">
            <a:avLst/>
          </a:prstGeom>
        </p:spPr>
      </p:pic>
      <p:sp>
        <p:nvSpPr>
          <p:cNvPr id="19" name="TextBox 18"/>
          <p:cNvSpPr txBox="1"/>
          <p:nvPr/>
        </p:nvSpPr>
        <p:spPr>
          <a:xfrm>
            <a:off x="-5923" y="893681"/>
            <a:ext cx="6101924" cy="609600"/>
          </a:xfrm>
          <a:prstGeom prst="rect">
            <a:avLst/>
          </a:prstGeom>
          <a:solidFill>
            <a:schemeClr val="accent2"/>
          </a:solidFill>
          <a:ln>
            <a:noFill/>
          </a:ln>
          <a:effectLst/>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67733" tIns="60960" rIns="67733" bIns="60960" numCol="1" spcCol="38100" rtlCol="0" anchor="ctr" anchorCtr="0">
            <a:noAutofit/>
          </a:bodyPr>
          <a:lstStyle/>
          <a:p>
            <a:pPr algn="ctr" defTabSz="1100611" hangingPunct="0"/>
            <a:r>
              <a:rPr lang="en-US" sz="2133" dirty="0">
                <a:solidFill>
                  <a:srgbClr val="FFFFFF"/>
                </a:solidFill>
                <a:latin typeface="IBM Plex Sans" panose="020B0503050000000000" pitchFamily="34" charset="77"/>
              </a:rPr>
              <a:t>Consumer Brands (300M active users)</a:t>
            </a:r>
          </a:p>
        </p:txBody>
      </p:sp>
      <p:pic>
        <p:nvPicPr>
          <p:cNvPr id="33" name="Picture 32"/>
          <p:cNvPicPr>
            <a:picLocks noChangeAspect="1"/>
          </p:cNvPicPr>
          <p:nvPr/>
        </p:nvPicPr>
        <p:blipFill rotWithShape="1">
          <a:blip r:embed="rId6">
            <a:extLst>
              <a:ext uri="{28A0092B-C50C-407E-A947-70E740481C1C}">
                <a14:useLocalDpi xmlns:a14="http://schemas.microsoft.com/office/drawing/2010/main"/>
              </a:ext>
            </a:extLst>
          </a:blip>
          <a:srcRect l="14970" r="19330"/>
          <a:stretch/>
        </p:blipFill>
        <p:spPr>
          <a:xfrm>
            <a:off x="8470870" y="2044860"/>
            <a:ext cx="1478317" cy="1456605"/>
          </a:xfrm>
          <a:prstGeom prst="rect">
            <a:avLst/>
          </a:prstGeom>
        </p:spPr>
      </p:pic>
      <p:pic>
        <p:nvPicPr>
          <p:cNvPr id="34" name="Picture 33"/>
          <p:cNvPicPr>
            <a:picLocks noChangeAspect="1"/>
          </p:cNvPicPr>
          <p:nvPr/>
        </p:nvPicPr>
        <p:blipFill rotWithShape="1">
          <a:blip r:embed="rId7">
            <a:extLst>
              <a:ext uri="{28A0092B-C50C-407E-A947-70E740481C1C}">
                <a14:useLocalDpi xmlns:a14="http://schemas.microsoft.com/office/drawing/2010/main"/>
              </a:ext>
            </a:extLst>
          </a:blip>
          <a:srcRect l="15504" r="21866"/>
          <a:stretch/>
        </p:blipFill>
        <p:spPr>
          <a:xfrm>
            <a:off x="10358201" y="1990193"/>
            <a:ext cx="1473275" cy="1522815"/>
          </a:xfrm>
          <a:prstGeom prst="rect">
            <a:avLst/>
          </a:prstGeom>
        </p:spPr>
      </p:pic>
      <p:pic>
        <p:nvPicPr>
          <p:cNvPr id="35" name="Picture 34"/>
          <p:cNvPicPr>
            <a:picLocks noChangeAspect="1"/>
          </p:cNvPicPr>
          <p:nvPr/>
        </p:nvPicPr>
        <p:blipFill rotWithShape="1">
          <a:blip r:embed="rId8">
            <a:extLst>
              <a:ext uri="{28A0092B-C50C-407E-A947-70E740481C1C}">
                <a14:useLocalDpi xmlns:a14="http://schemas.microsoft.com/office/drawing/2010/main"/>
              </a:ext>
            </a:extLst>
          </a:blip>
          <a:srcRect l="21289" r="14419"/>
          <a:stretch/>
        </p:blipFill>
        <p:spPr>
          <a:xfrm>
            <a:off x="6623116" y="2037754"/>
            <a:ext cx="1446619" cy="1456605"/>
          </a:xfrm>
          <a:prstGeom prst="rect">
            <a:avLst/>
          </a:prstGeom>
        </p:spPr>
      </p:pic>
      <p:sp>
        <p:nvSpPr>
          <p:cNvPr id="36" name="TextBox 35"/>
          <p:cNvSpPr txBox="1"/>
          <p:nvPr/>
        </p:nvSpPr>
        <p:spPr>
          <a:xfrm>
            <a:off x="6112725" y="893681"/>
            <a:ext cx="6101924" cy="609600"/>
          </a:xfrm>
          <a:prstGeom prst="rect">
            <a:avLst/>
          </a:prstGeom>
          <a:solidFill>
            <a:srgbClr val="051B75"/>
          </a:solidFill>
          <a:ln>
            <a:noFill/>
          </a:ln>
          <a:effectLst/>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67733" tIns="60960" rIns="67733" bIns="60960" numCol="1" spcCol="38100" rtlCol="0" anchor="ctr" anchorCtr="0">
            <a:noAutofit/>
          </a:bodyPr>
          <a:lstStyle/>
          <a:p>
            <a:pPr algn="ctr" defTabSz="1100611" hangingPunct="0"/>
            <a:r>
              <a:rPr lang="en-US" sz="2133" dirty="0">
                <a:solidFill>
                  <a:srgbClr val="FFFFFF"/>
                </a:solidFill>
                <a:latin typeface="IBM Plex Sans" panose="020B0503050000000000" pitchFamily="34" charset="77"/>
              </a:rPr>
              <a:t>Traditional Businesses</a:t>
            </a:r>
          </a:p>
        </p:txBody>
      </p:sp>
      <p:sp>
        <p:nvSpPr>
          <p:cNvPr id="37" name="TextBox 36"/>
          <p:cNvSpPr txBox="1"/>
          <p:nvPr/>
        </p:nvSpPr>
        <p:spPr>
          <a:xfrm>
            <a:off x="6656321" y="3474610"/>
            <a:ext cx="1380208" cy="6566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0960" rIns="67733" bIns="60960" numCol="1" spcCol="38100" rtlCol="0" anchor="t" anchorCtr="0">
            <a:spAutoFit/>
          </a:bodyPr>
          <a:lstStyle/>
          <a:p>
            <a:pPr algn="ctr" defTabSz="1100611" hangingPunct="0"/>
            <a:r>
              <a:rPr lang="en-US" sz="1867" dirty="0">
                <a:solidFill>
                  <a:srgbClr val="000000">
                    <a:lumMod val="85000"/>
                  </a:srgbClr>
                </a:solidFill>
                <a:latin typeface="IBM Plex Sans" panose="020B0503050000000000" pitchFamily="34" charset="77"/>
              </a:rPr>
              <a:t>Media</a:t>
            </a:r>
          </a:p>
          <a:p>
            <a:pPr algn="ctr" defTabSz="1100611" hangingPunct="0"/>
            <a:endParaRPr lang="en-US" sz="1600" dirty="0">
              <a:solidFill>
                <a:srgbClr val="6B6B6E"/>
              </a:solidFill>
              <a:latin typeface="IBM Plex Sans" panose="020B0503050000000000" pitchFamily="34" charset="77"/>
            </a:endParaRPr>
          </a:p>
        </p:txBody>
      </p:sp>
      <p:sp>
        <p:nvSpPr>
          <p:cNvPr id="38" name="TextBox 37"/>
          <p:cNvSpPr txBox="1"/>
          <p:nvPr/>
        </p:nvSpPr>
        <p:spPr>
          <a:xfrm>
            <a:off x="10358201" y="3474609"/>
            <a:ext cx="1473275" cy="69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0960" rIns="67733" bIns="60960" numCol="1" spcCol="38100" rtlCol="0" anchor="t" anchorCtr="0">
            <a:spAutoFit/>
          </a:bodyPr>
          <a:lstStyle/>
          <a:p>
            <a:pPr algn="ctr" defTabSz="1100611" hangingPunct="0"/>
            <a:r>
              <a:rPr lang="en-US" sz="1867" dirty="0">
                <a:solidFill>
                  <a:srgbClr val="000000">
                    <a:lumMod val="85000"/>
                  </a:srgbClr>
                </a:solidFill>
                <a:latin typeface="IBM Plex Sans" panose="020B0503050000000000" pitchFamily="34" charset="77"/>
              </a:rPr>
              <a:t>Energy Agriculture</a:t>
            </a:r>
          </a:p>
        </p:txBody>
      </p:sp>
      <p:sp>
        <p:nvSpPr>
          <p:cNvPr id="39" name="TextBox 38"/>
          <p:cNvSpPr txBox="1"/>
          <p:nvPr/>
        </p:nvSpPr>
        <p:spPr>
          <a:xfrm>
            <a:off x="8519924" y="3474609"/>
            <a:ext cx="1380208" cy="41043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0960" rIns="67733" bIns="60960" numCol="1" spcCol="38100" rtlCol="0" anchor="t" anchorCtr="0">
            <a:spAutoFit/>
          </a:bodyPr>
          <a:lstStyle/>
          <a:p>
            <a:pPr algn="ctr" defTabSz="1100611" hangingPunct="0"/>
            <a:r>
              <a:rPr lang="en-US" sz="1867" dirty="0">
                <a:solidFill>
                  <a:srgbClr val="000000">
                    <a:lumMod val="85000"/>
                  </a:srgbClr>
                </a:solidFill>
                <a:latin typeface="IBM Plex Sans" panose="020B0503050000000000" pitchFamily="34" charset="77"/>
              </a:rPr>
              <a:t>Aviation</a:t>
            </a:r>
          </a:p>
        </p:txBody>
      </p:sp>
      <p:grpSp>
        <p:nvGrpSpPr>
          <p:cNvPr id="49" name="Group 48">
            <a:extLst>
              <a:ext uri="{FF2B5EF4-FFF2-40B4-BE49-F238E27FC236}">
                <a16:creationId xmlns:a16="http://schemas.microsoft.com/office/drawing/2014/main" id="{1AB24071-04D7-3D47-84B5-BCB98E3C485C}"/>
              </a:ext>
            </a:extLst>
          </p:cNvPr>
          <p:cNvGrpSpPr/>
          <p:nvPr/>
        </p:nvGrpSpPr>
        <p:grpSpPr>
          <a:xfrm>
            <a:off x="527951" y="1957715"/>
            <a:ext cx="1645412" cy="2055108"/>
            <a:chOff x="249392" y="1515875"/>
            <a:chExt cx="1448658" cy="1809364"/>
          </a:xfrm>
        </p:grpSpPr>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144" y="1515875"/>
              <a:ext cx="1093178" cy="1011254"/>
            </a:xfrm>
            <a:prstGeom prst="rect">
              <a:avLst/>
            </a:prstGeom>
            <a:ln>
              <a:noFill/>
            </a:ln>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0122" y="2571750"/>
              <a:ext cx="717928" cy="660342"/>
            </a:xfrm>
            <a:prstGeom prst="rect">
              <a:avLst/>
            </a:prstGeom>
            <a:ln>
              <a:noFill/>
            </a:ln>
          </p:spPr>
        </p:pic>
        <p:grpSp>
          <p:nvGrpSpPr>
            <p:cNvPr id="41" name="Group 40">
              <a:extLst>
                <a:ext uri="{FF2B5EF4-FFF2-40B4-BE49-F238E27FC236}">
                  <a16:creationId xmlns:a16="http://schemas.microsoft.com/office/drawing/2014/main" id="{DA9E1166-21AB-D046-8E95-E4B2D84B1407}"/>
                </a:ext>
              </a:extLst>
            </p:cNvPr>
            <p:cNvGrpSpPr/>
            <p:nvPr/>
          </p:nvGrpSpPr>
          <p:grpSpPr>
            <a:xfrm>
              <a:off x="249392" y="2100774"/>
              <a:ext cx="646345" cy="1224465"/>
              <a:chOff x="474650" y="2485691"/>
              <a:chExt cx="646345" cy="1224465"/>
            </a:xfrm>
          </p:grpSpPr>
          <p:pic>
            <p:nvPicPr>
              <p:cNvPr id="17" name="Picture 5" descr="C:\Users\tahutchi\Downloads\Screenshot_2015-06-22-06-37-1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5691" y="2592096"/>
                <a:ext cx="460424" cy="88697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4" name="Picture 43" descr="iPhone-5S-3-blk.png">
                <a:extLst>
                  <a:ext uri="{FF2B5EF4-FFF2-40B4-BE49-F238E27FC236}">
                    <a16:creationId xmlns:a16="http://schemas.microsoft.com/office/drawing/2014/main" id="{E2F0AC72-E1DC-C74A-B613-CDDE7AB843B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74650" y="2485691"/>
                <a:ext cx="646345" cy="1224465"/>
              </a:xfrm>
              <a:prstGeom prst="rect">
                <a:avLst/>
              </a:prstGeom>
              <a:ln>
                <a:noFill/>
              </a:ln>
            </p:spPr>
          </p:pic>
        </p:grpSp>
      </p:grpSp>
      <p:grpSp>
        <p:nvGrpSpPr>
          <p:cNvPr id="47" name="Group 46">
            <a:extLst>
              <a:ext uri="{FF2B5EF4-FFF2-40B4-BE49-F238E27FC236}">
                <a16:creationId xmlns:a16="http://schemas.microsoft.com/office/drawing/2014/main" id="{A35E9244-7344-3549-828E-32EAC8BD8560}"/>
              </a:ext>
            </a:extLst>
          </p:cNvPr>
          <p:cNvGrpSpPr/>
          <p:nvPr/>
        </p:nvGrpSpPr>
        <p:grpSpPr>
          <a:xfrm>
            <a:off x="3157801" y="1957715"/>
            <a:ext cx="1704459" cy="2062643"/>
            <a:chOff x="2092484" y="1509241"/>
            <a:chExt cx="1500644" cy="1815998"/>
          </a:xfrm>
        </p:grpSpPr>
        <p:pic>
          <p:nvPicPr>
            <p:cNvPr id="23" name="Picture 22" descr="WU_logo.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44967" y="2607076"/>
              <a:ext cx="717928" cy="495546"/>
            </a:xfrm>
            <a:prstGeom prst="rect">
              <a:avLst/>
            </a:prstGeom>
            <a:ln>
              <a:noFill/>
            </a:ln>
          </p:spPr>
        </p:pic>
        <p:pic>
          <p:nvPicPr>
            <p:cNvPr id="46" name="Picture 45" descr="A screenshot of a computer screen&#10;&#10;Description automatically generated">
              <a:extLst>
                <a:ext uri="{FF2B5EF4-FFF2-40B4-BE49-F238E27FC236}">
                  <a16:creationId xmlns:a16="http://schemas.microsoft.com/office/drawing/2014/main" id="{7CED2DF7-29F4-6B44-9B78-79B84C01B198}"/>
                </a:ext>
              </a:extLst>
            </p:cNvPr>
            <p:cNvPicPr>
              <a:picLocks noChangeAspect="1"/>
            </p:cNvPicPr>
            <p:nvPr/>
          </p:nvPicPr>
          <p:blipFill>
            <a:blip r:embed="rId14"/>
            <a:stretch>
              <a:fillRect/>
            </a:stretch>
          </p:blipFill>
          <p:spPr>
            <a:xfrm>
              <a:off x="2304408" y="1509241"/>
              <a:ext cx="1288720" cy="1013336"/>
            </a:xfrm>
            <a:prstGeom prst="rect">
              <a:avLst/>
            </a:prstGeom>
          </p:spPr>
        </p:pic>
        <p:grpSp>
          <p:nvGrpSpPr>
            <p:cNvPr id="25" name="Group 24"/>
            <p:cNvGrpSpPr/>
            <p:nvPr/>
          </p:nvGrpSpPr>
          <p:grpSpPr>
            <a:xfrm>
              <a:off x="2092484" y="2099042"/>
              <a:ext cx="647259" cy="1226197"/>
              <a:chOff x="1142580" y="2377440"/>
              <a:chExt cx="993358" cy="2121368"/>
            </a:xfrm>
          </p:grpSpPr>
          <p:pic>
            <p:nvPicPr>
              <p:cNvPr id="27" name="Picture 26"/>
              <p:cNvPicPr>
                <a:picLocks noChangeAspect="1"/>
              </p:cNvPicPr>
              <p:nvPr/>
            </p:nvPicPr>
            <p:blipFill rotWithShape="1">
              <a:blip r:embed="rId15">
                <a:extLst>
                  <a:ext uri="{28A0092B-C50C-407E-A947-70E740481C1C}">
                    <a14:useLocalDpi xmlns:a14="http://schemas.microsoft.com/office/drawing/2010/main" val="0"/>
                  </a:ext>
                </a:extLst>
              </a:blip>
              <a:srcRect t="16923"/>
              <a:stretch/>
            </p:blipFill>
            <p:spPr>
              <a:xfrm>
                <a:off x="1301601" y="2686489"/>
                <a:ext cx="707559" cy="1418865"/>
              </a:xfrm>
              <a:prstGeom prst="rect">
                <a:avLst/>
              </a:prstGeom>
              <a:ln>
                <a:noFill/>
              </a:ln>
            </p:spPr>
          </p:pic>
          <p:pic>
            <p:nvPicPr>
              <p:cNvPr id="28" name="Picture 27" descr="iPhone-5S-3-blk.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42580" y="2377440"/>
                <a:ext cx="993358" cy="2121368"/>
              </a:xfrm>
              <a:prstGeom prst="rect">
                <a:avLst/>
              </a:prstGeom>
              <a:ln>
                <a:noFill/>
              </a:ln>
            </p:spPr>
          </p:pic>
        </p:grpSp>
      </p:grpSp>
      <p:cxnSp>
        <p:nvCxnSpPr>
          <p:cNvPr id="51" name="Straight Connector 50">
            <a:extLst>
              <a:ext uri="{FF2B5EF4-FFF2-40B4-BE49-F238E27FC236}">
                <a16:creationId xmlns:a16="http://schemas.microsoft.com/office/drawing/2014/main" id="{FA8A746E-F727-1241-869F-9B9A744294FC}"/>
              </a:ext>
            </a:extLst>
          </p:cNvPr>
          <p:cNvCxnSpPr/>
          <p:nvPr/>
        </p:nvCxnSpPr>
        <p:spPr bwMode="auto">
          <a:xfrm>
            <a:off x="6096000" y="1503281"/>
            <a:ext cx="0" cy="2782651"/>
          </a:xfrm>
          <a:prstGeom prst="line">
            <a:avLst/>
          </a:prstGeom>
          <a:ln w="6350">
            <a:solidFill>
              <a:schemeClr val="bg1">
                <a:lumMod val="75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9EE8D8B5-1E0C-364E-BCEA-B4E047762608}"/>
              </a:ext>
            </a:extLst>
          </p:cNvPr>
          <p:cNvCxnSpPr>
            <a:cxnSpLocks/>
          </p:cNvCxnSpPr>
          <p:nvPr/>
        </p:nvCxnSpPr>
        <p:spPr bwMode="auto">
          <a:xfrm>
            <a:off x="6096000" y="4895532"/>
            <a:ext cx="0" cy="2015067"/>
          </a:xfrm>
          <a:prstGeom prst="line">
            <a:avLst/>
          </a:prstGeom>
          <a:ln w="6350">
            <a:solidFill>
              <a:schemeClr val="bg1">
                <a:lumMod val="75000"/>
              </a:schemeClr>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2" name="Google Shape;67;p6">
            <a:extLst>
              <a:ext uri="{FF2B5EF4-FFF2-40B4-BE49-F238E27FC236}">
                <a16:creationId xmlns:a16="http://schemas.microsoft.com/office/drawing/2014/main" id="{BC3AB78B-63DC-1340-85A4-9216E9C7CBF4}"/>
              </a:ext>
            </a:extLst>
          </p:cNvPr>
          <p:cNvSpPr txBox="1">
            <a:spLocks/>
          </p:cNvSpPr>
          <p:nvPr/>
        </p:nvSpPr>
        <p:spPr>
          <a:xfrm>
            <a:off x="11556898"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1</a:t>
            </a:fld>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p:txBody>
      </p:sp>
      <p:sp>
        <p:nvSpPr>
          <p:cNvPr id="43" name="TextBox 42">
            <a:extLst>
              <a:ext uri="{FF2B5EF4-FFF2-40B4-BE49-F238E27FC236}">
                <a16:creationId xmlns:a16="http://schemas.microsoft.com/office/drawing/2014/main" id="{F2DE4251-2B4D-6A4A-BEAD-1BDF01FBBBFA}"/>
              </a:ext>
            </a:extLst>
          </p:cNvPr>
          <p:cNvSpPr txBox="1"/>
          <p:nvPr/>
        </p:nvSpPr>
        <p:spPr>
          <a:xfrm>
            <a:off x="-5924" y="6519691"/>
            <a:ext cx="12197924" cy="307777"/>
          </a:xfrm>
          <a:prstGeom prst="rect">
            <a:avLst/>
          </a:prstGeom>
          <a:noFill/>
        </p:spPr>
        <p:txBody>
          <a:bodyPr wrap="square" rtlCol="0">
            <a:spAutoFit/>
          </a:bodyPr>
          <a:lstStyle/>
          <a:p>
            <a:pPr algn="ctr">
              <a:defRPr/>
            </a:pPr>
            <a:r>
              <a:rPr lang="en-US" sz="1400" kern="0" dirty="0">
                <a:solidFill>
                  <a:prstClr val="black"/>
                </a:solidFill>
                <a:cs typeface="Arial" panose="020B0604020202020204" pitchFamily="34" charset="0"/>
              </a:rPr>
              <a:t>Copyright © 2019 IBM Corporation</a:t>
            </a:r>
          </a:p>
        </p:txBody>
      </p:sp>
    </p:spTree>
    <p:extLst>
      <p:ext uri="{BB962C8B-B14F-4D97-AF65-F5344CB8AC3E}">
        <p14:creationId xmlns:p14="http://schemas.microsoft.com/office/powerpoint/2010/main" val="3939563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4ACD-38F4-AF40-9C81-E316765E26B9}"/>
              </a:ext>
            </a:extLst>
          </p:cNvPr>
          <p:cNvSpPr>
            <a:spLocks noGrp="1"/>
          </p:cNvSpPr>
          <p:nvPr>
            <p:ph type="title" idx="4294967295"/>
          </p:nvPr>
        </p:nvSpPr>
        <p:spPr>
          <a:xfrm>
            <a:off x="0" y="231775"/>
            <a:ext cx="12191999" cy="717550"/>
          </a:xfrm>
          <a:prstGeom prst="rect">
            <a:avLst/>
          </a:prstGeom>
        </p:spPr>
        <p:txBody>
          <a:bodyPr>
            <a:normAutofit/>
          </a:bodyPr>
          <a:lstStyle/>
          <a:p>
            <a:pPr algn="l"/>
            <a:r>
              <a:rPr lang="en-US" sz="3600" b="1" dirty="0">
                <a:solidFill>
                  <a:schemeClr val="bg1"/>
                </a:solidFill>
                <a:latin typeface="IBM Plex Sans" panose="020B0503050203000203" pitchFamily="34" charset="77"/>
              </a:rPr>
              <a:t>Prototypes turn Deterministic Models Probabilistic!</a:t>
            </a:r>
          </a:p>
        </p:txBody>
      </p:sp>
      <p:sp>
        <p:nvSpPr>
          <p:cNvPr id="8" name="Rounded Rectangle 7">
            <a:extLst>
              <a:ext uri="{FF2B5EF4-FFF2-40B4-BE49-F238E27FC236}">
                <a16:creationId xmlns:a16="http://schemas.microsoft.com/office/drawing/2014/main" id="{19E92037-5D9F-C240-A3D7-CA0FD2F683A7}"/>
              </a:ext>
            </a:extLst>
          </p:cNvPr>
          <p:cNvSpPr/>
          <p:nvPr/>
        </p:nvSpPr>
        <p:spPr>
          <a:xfrm>
            <a:off x="974463" y="1849015"/>
            <a:ext cx="2769197" cy="83661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Weather forecast</a:t>
            </a:r>
          </a:p>
        </p:txBody>
      </p:sp>
      <p:sp>
        <p:nvSpPr>
          <p:cNvPr id="12" name="Right Arrow 11">
            <a:extLst>
              <a:ext uri="{FF2B5EF4-FFF2-40B4-BE49-F238E27FC236}">
                <a16:creationId xmlns:a16="http://schemas.microsoft.com/office/drawing/2014/main" id="{CE0EC067-92DE-A949-B34E-E7443C2726EF}"/>
              </a:ext>
            </a:extLst>
          </p:cNvPr>
          <p:cNvSpPr/>
          <p:nvPr/>
        </p:nvSpPr>
        <p:spPr>
          <a:xfrm>
            <a:off x="3730220" y="2152625"/>
            <a:ext cx="923066" cy="20641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3" name="Rounded Rectangle 12">
            <a:extLst>
              <a:ext uri="{FF2B5EF4-FFF2-40B4-BE49-F238E27FC236}">
                <a16:creationId xmlns:a16="http://schemas.microsoft.com/office/drawing/2014/main" id="{49B3D241-22A2-EC40-A670-7943CD14CD74}"/>
              </a:ext>
            </a:extLst>
          </p:cNvPr>
          <p:cNvSpPr/>
          <p:nvPr/>
        </p:nvSpPr>
        <p:spPr>
          <a:xfrm>
            <a:off x="4653584" y="1849015"/>
            <a:ext cx="2769197" cy="83661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Impact</a:t>
            </a:r>
          </a:p>
        </p:txBody>
      </p:sp>
      <p:sp>
        <p:nvSpPr>
          <p:cNvPr id="14" name="Right Arrow 13">
            <a:extLst>
              <a:ext uri="{FF2B5EF4-FFF2-40B4-BE49-F238E27FC236}">
                <a16:creationId xmlns:a16="http://schemas.microsoft.com/office/drawing/2014/main" id="{818CD76D-37F1-5C4C-9377-E56B4464DBFB}"/>
              </a:ext>
            </a:extLst>
          </p:cNvPr>
          <p:cNvSpPr/>
          <p:nvPr/>
        </p:nvSpPr>
        <p:spPr>
          <a:xfrm>
            <a:off x="7409338" y="2152625"/>
            <a:ext cx="923066" cy="20641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5" name="Rounded Rectangle 14">
            <a:extLst>
              <a:ext uri="{FF2B5EF4-FFF2-40B4-BE49-F238E27FC236}">
                <a16:creationId xmlns:a16="http://schemas.microsoft.com/office/drawing/2014/main" id="{7EC8A421-597E-9C4B-BFF7-946B670E84F7}"/>
              </a:ext>
            </a:extLst>
          </p:cNvPr>
          <p:cNvSpPr/>
          <p:nvPr/>
        </p:nvSpPr>
        <p:spPr>
          <a:xfrm>
            <a:off x="8332698" y="1849015"/>
            <a:ext cx="2769197" cy="83661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Expected Outcome</a:t>
            </a:r>
          </a:p>
        </p:txBody>
      </p:sp>
      <p:sp>
        <p:nvSpPr>
          <p:cNvPr id="16" name="TextBox 15">
            <a:extLst>
              <a:ext uri="{FF2B5EF4-FFF2-40B4-BE49-F238E27FC236}">
                <a16:creationId xmlns:a16="http://schemas.microsoft.com/office/drawing/2014/main" id="{94D60A00-7A87-4A46-A946-BCDF436531E3}"/>
              </a:ext>
            </a:extLst>
          </p:cNvPr>
          <p:cNvSpPr txBox="1"/>
          <p:nvPr/>
        </p:nvSpPr>
        <p:spPr>
          <a:xfrm>
            <a:off x="676668" y="2819199"/>
            <a:ext cx="33461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Temperature, wind, etc., timeseries</a:t>
            </a:r>
          </a:p>
        </p:txBody>
      </p:sp>
      <p:sp>
        <p:nvSpPr>
          <p:cNvPr id="17" name="TextBox 16">
            <a:extLst>
              <a:ext uri="{FF2B5EF4-FFF2-40B4-BE49-F238E27FC236}">
                <a16:creationId xmlns:a16="http://schemas.microsoft.com/office/drawing/2014/main" id="{559C0263-BBB4-3041-B599-0FC034BDC070}"/>
              </a:ext>
            </a:extLst>
          </p:cNvPr>
          <p:cNvSpPr txBox="1"/>
          <p:nvPr/>
        </p:nvSpPr>
        <p:spPr>
          <a:xfrm>
            <a:off x="5101674" y="2839407"/>
            <a:ext cx="32307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Electrical net load</a:t>
            </a:r>
          </a:p>
        </p:txBody>
      </p:sp>
      <p:sp>
        <p:nvSpPr>
          <p:cNvPr id="18" name="TextBox 17">
            <a:extLst>
              <a:ext uri="{FF2B5EF4-FFF2-40B4-BE49-F238E27FC236}">
                <a16:creationId xmlns:a16="http://schemas.microsoft.com/office/drawing/2014/main" id="{CDD6A198-CB10-A042-9E24-5BCD1234E8B1}"/>
              </a:ext>
            </a:extLst>
          </p:cNvPr>
          <p:cNvSpPr txBox="1"/>
          <p:nvPr/>
        </p:nvSpPr>
        <p:spPr>
          <a:xfrm>
            <a:off x="8318960" y="2833691"/>
            <a:ext cx="33550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Generation surplus or shortfall</a:t>
            </a:r>
          </a:p>
        </p:txBody>
      </p:sp>
      <p:sp>
        <p:nvSpPr>
          <p:cNvPr id="21" name="Title 2">
            <a:extLst>
              <a:ext uri="{FF2B5EF4-FFF2-40B4-BE49-F238E27FC236}">
                <a16:creationId xmlns:a16="http://schemas.microsoft.com/office/drawing/2014/main" id="{81297268-174D-1D4E-880B-F1976692728A}"/>
              </a:ext>
            </a:extLst>
          </p:cNvPr>
          <p:cNvSpPr txBox="1">
            <a:spLocks/>
          </p:cNvSpPr>
          <p:nvPr/>
        </p:nvSpPr>
        <p:spPr>
          <a:xfrm>
            <a:off x="333434" y="1071454"/>
            <a:ext cx="11706165" cy="808009"/>
          </a:xfrm>
          <a:prstGeom prst="rect">
            <a:avLst/>
          </a:prstGeom>
        </p:spPr>
        <p:txBody>
          <a:bodyPr lIns="121771" tIns="60886" rIns="121771" bIns="60886">
            <a:noAutofit/>
          </a:bodyPr>
          <a:lstStyle>
            <a:lvl1pPr algn="l" defTabSz="914400" rtl="0" eaLnBrk="1" latinLnBrk="0" hangingPunct="1">
              <a:spcBef>
                <a:spcPct val="0"/>
              </a:spcBef>
              <a:buNone/>
              <a:defRPr sz="3200" b="1" kern="1200">
                <a:solidFill>
                  <a:srgbClr val="2D8DD7"/>
                </a:solidFill>
                <a:latin typeface="Arial" panose="020B0604020202020204" pitchFamily="34" charset="0"/>
                <a:ea typeface="+mj-ea"/>
                <a:cs typeface="Arial" panose="020B0604020202020204" pitchFamily="34" charset="0"/>
              </a:defRPr>
            </a:lvl1pPr>
          </a:lstStyle>
          <a:p>
            <a:pPr marL="457200" marR="0" lvl="0" indent="-457200" algn="l" defTabSz="121753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IBM Plex Sans" panose="020B0503050000000000" pitchFamily="34" charset="0"/>
                <a:ea typeface="Helvetica Neue Thin" charset="0"/>
                <a:cs typeface="Helvetica Neue Thin" charset="0"/>
                <a:sym typeface="Arial"/>
              </a:rPr>
              <a:t>Deterministic model</a:t>
            </a:r>
            <a:endParaRPr kumimoji="0" lang="en-US" sz="2800" b="0" i="0" u="none" strike="noStrike" kern="1200" cap="none" spc="0" normalizeH="0" baseline="0" noProof="0" dirty="0">
              <a:ln>
                <a:noFill/>
              </a:ln>
              <a:solidFill>
                <a:srgbClr val="FFFF00"/>
              </a:solidFill>
              <a:effectLst/>
              <a:uLnTx/>
              <a:uFillTx/>
              <a:latin typeface="IBM Plex Sans" panose="020B0503050000000000" pitchFamily="34" charset="0"/>
              <a:ea typeface="Helvetica Neue Thin" charset="0"/>
              <a:cs typeface="Helvetica Neue Thin" charset="0"/>
              <a:sym typeface="Arial"/>
            </a:endParaRPr>
          </a:p>
        </p:txBody>
      </p:sp>
      <p:sp>
        <p:nvSpPr>
          <p:cNvPr id="22" name="Google Shape;67;p6">
            <a:extLst>
              <a:ext uri="{FF2B5EF4-FFF2-40B4-BE49-F238E27FC236}">
                <a16:creationId xmlns:a16="http://schemas.microsoft.com/office/drawing/2014/main" id="{9AD7D3DA-96DB-704A-B3E1-054426D989BC}"/>
              </a:ext>
            </a:extLst>
          </p:cNvPr>
          <p:cNvSpPr txBox="1">
            <a:spLocks noGrp="1"/>
          </p:cNvSpPr>
          <p:nvPr>
            <p:ph type="sldNum" idx="12"/>
          </p:nvPr>
        </p:nvSpPr>
        <p:spPr>
          <a:xfrm>
            <a:off x="11670169" y="237331"/>
            <a:ext cx="339992" cy="240546"/>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FFFFFF"/>
              </a:buClr>
              <a:buFont typeface="Arial"/>
              <a:buNone/>
              <a:defRPr sz="16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19</a:t>
            </a:fld>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p:txBody>
      </p:sp>
      <p:sp>
        <p:nvSpPr>
          <p:cNvPr id="23" name="Rounded Rectangle 22">
            <a:extLst>
              <a:ext uri="{FF2B5EF4-FFF2-40B4-BE49-F238E27FC236}">
                <a16:creationId xmlns:a16="http://schemas.microsoft.com/office/drawing/2014/main" id="{9296427A-586C-304C-B650-A101EC48D0A9}"/>
              </a:ext>
            </a:extLst>
          </p:cNvPr>
          <p:cNvSpPr/>
          <p:nvPr/>
        </p:nvSpPr>
        <p:spPr>
          <a:xfrm>
            <a:off x="961020" y="4382435"/>
            <a:ext cx="2769197" cy="83661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Weather forecast</a:t>
            </a:r>
            <a:r>
              <a:rPr kumimoji="0" lang="en-US" sz="1800" b="0" i="0" u="sng" strike="noStrike" kern="1200" cap="none" spc="0" normalizeH="0" baseline="0" noProof="0" dirty="0">
                <a:ln>
                  <a:noFill/>
                </a:ln>
                <a:solidFill>
                  <a:srgbClr val="FFFFFF"/>
                </a:solidFill>
                <a:effectLst/>
                <a:uLnTx/>
                <a:uFillTx/>
                <a:latin typeface="Arial"/>
                <a:ea typeface="+mn-ea"/>
                <a:cs typeface="+mn-cs"/>
              </a:rPr>
              <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strike="noStrike" kern="1200" cap="none" spc="0" normalizeH="0" baseline="0" noProof="0" dirty="0">
                <a:ln>
                  <a:noFill/>
                </a:ln>
                <a:solidFill>
                  <a:srgbClr val="FFFFFF"/>
                </a:solidFill>
                <a:effectLst/>
                <a:uLnTx/>
                <a:uFillTx/>
                <a:latin typeface="Arial"/>
                <a:ea typeface="+mn-ea"/>
                <a:cs typeface="+mn-cs"/>
              </a:rPr>
              <a:t>(Prototypes)</a:t>
            </a:r>
          </a:p>
        </p:txBody>
      </p:sp>
      <p:sp>
        <p:nvSpPr>
          <p:cNvPr id="24" name="Right Arrow 23">
            <a:extLst>
              <a:ext uri="{FF2B5EF4-FFF2-40B4-BE49-F238E27FC236}">
                <a16:creationId xmlns:a16="http://schemas.microsoft.com/office/drawing/2014/main" id="{7E009CFC-D4A7-6049-AC6D-C9AF9A8B143C}"/>
              </a:ext>
            </a:extLst>
          </p:cNvPr>
          <p:cNvSpPr/>
          <p:nvPr/>
        </p:nvSpPr>
        <p:spPr>
          <a:xfrm>
            <a:off x="3716777" y="4686045"/>
            <a:ext cx="923066" cy="20641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5" name="Rounded Rectangle 24">
            <a:extLst>
              <a:ext uri="{FF2B5EF4-FFF2-40B4-BE49-F238E27FC236}">
                <a16:creationId xmlns:a16="http://schemas.microsoft.com/office/drawing/2014/main" id="{2584479B-AD02-2C48-82CF-E4CB978524D7}"/>
              </a:ext>
            </a:extLst>
          </p:cNvPr>
          <p:cNvSpPr/>
          <p:nvPr/>
        </p:nvSpPr>
        <p:spPr>
          <a:xfrm>
            <a:off x="4640141" y="4382435"/>
            <a:ext cx="2769197" cy="83661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Impact</a:t>
            </a:r>
            <a:r>
              <a:rPr kumimoji="0" lang="en-US" sz="1800" b="0" i="0" u="sng" strike="noStrike" kern="1200" cap="none" spc="0" normalizeH="0" baseline="0" noProof="0" dirty="0">
                <a:ln>
                  <a:noFill/>
                </a:ln>
                <a:solidFill>
                  <a:srgbClr val="FFFFFF"/>
                </a:solidFill>
                <a:effectLst/>
                <a:uLnTx/>
                <a:uFillTx/>
                <a:latin typeface="Arial"/>
                <a:ea typeface="+mn-ea"/>
                <a:cs typeface="+mn-cs"/>
              </a:rPr>
              <a:t>s</a:t>
            </a:r>
          </a:p>
        </p:txBody>
      </p:sp>
      <p:sp>
        <p:nvSpPr>
          <p:cNvPr id="26" name="Right Arrow 25">
            <a:extLst>
              <a:ext uri="{FF2B5EF4-FFF2-40B4-BE49-F238E27FC236}">
                <a16:creationId xmlns:a16="http://schemas.microsoft.com/office/drawing/2014/main" id="{3311A7A8-3B15-BB41-823D-FFFF5336C24C}"/>
              </a:ext>
            </a:extLst>
          </p:cNvPr>
          <p:cNvSpPr/>
          <p:nvPr/>
        </p:nvSpPr>
        <p:spPr>
          <a:xfrm>
            <a:off x="7395895" y="4686045"/>
            <a:ext cx="923066" cy="20641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7" name="Rounded Rectangle 26">
            <a:extLst>
              <a:ext uri="{FF2B5EF4-FFF2-40B4-BE49-F238E27FC236}">
                <a16:creationId xmlns:a16="http://schemas.microsoft.com/office/drawing/2014/main" id="{55705B5A-EF01-7343-B59F-BB66DEE4C618}"/>
              </a:ext>
            </a:extLst>
          </p:cNvPr>
          <p:cNvSpPr/>
          <p:nvPr/>
        </p:nvSpPr>
        <p:spPr>
          <a:xfrm>
            <a:off x="8319255" y="4382435"/>
            <a:ext cx="2769197" cy="83661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FFFF"/>
                </a:solidFill>
                <a:effectLst/>
                <a:uLnTx/>
                <a:uFillTx/>
                <a:latin typeface="Arial"/>
                <a:ea typeface="+mn-ea"/>
                <a:cs typeface="+mn-cs"/>
              </a:rPr>
              <a:t>Distribution</a:t>
            </a:r>
            <a:r>
              <a:rPr kumimoji="0" lang="en-US" sz="1800" b="0" i="0" u="none" strike="noStrike" kern="1200" cap="none" spc="0" normalizeH="0" baseline="0" noProof="0" dirty="0">
                <a:ln>
                  <a:noFill/>
                </a:ln>
                <a:solidFill>
                  <a:srgbClr val="FFFFFF"/>
                </a:solidFill>
                <a:effectLst/>
                <a:uLnTx/>
                <a:uFillTx/>
                <a:latin typeface="Arial"/>
                <a:ea typeface="+mn-ea"/>
                <a:cs typeface="+mn-cs"/>
              </a:rPr>
              <a:t> of Outcomes</a:t>
            </a:r>
          </a:p>
        </p:txBody>
      </p:sp>
      <p:sp>
        <p:nvSpPr>
          <p:cNvPr id="28" name="TextBox 27">
            <a:extLst>
              <a:ext uri="{FF2B5EF4-FFF2-40B4-BE49-F238E27FC236}">
                <a16:creationId xmlns:a16="http://schemas.microsoft.com/office/drawing/2014/main" id="{0B94A6AE-A6B0-8744-8816-7243AC47907F}"/>
              </a:ext>
            </a:extLst>
          </p:cNvPr>
          <p:cNvSpPr txBox="1"/>
          <p:nvPr/>
        </p:nvSpPr>
        <p:spPr>
          <a:xfrm>
            <a:off x="663225" y="5352619"/>
            <a:ext cx="36520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Temperature, wind, etc., </a:t>
            </a:r>
            <a:r>
              <a:rPr kumimoji="0" lang="en-US" sz="1600" b="0" i="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scenarios</a:t>
            </a:r>
          </a:p>
        </p:txBody>
      </p:sp>
      <p:sp>
        <p:nvSpPr>
          <p:cNvPr id="33" name="TextBox 32">
            <a:extLst>
              <a:ext uri="{FF2B5EF4-FFF2-40B4-BE49-F238E27FC236}">
                <a16:creationId xmlns:a16="http://schemas.microsoft.com/office/drawing/2014/main" id="{55AC0FEE-6A3E-F247-A4FB-CD02ED1EDFCB}"/>
              </a:ext>
            </a:extLst>
          </p:cNvPr>
          <p:cNvSpPr txBox="1"/>
          <p:nvPr/>
        </p:nvSpPr>
        <p:spPr>
          <a:xfrm>
            <a:off x="5088231" y="5372827"/>
            <a:ext cx="32307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Electrical net loads</a:t>
            </a:r>
          </a:p>
        </p:txBody>
      </p:sp>
      <p:sp>
        <p:nvSpPr>
          <p:cNvPr id="34" name="TextBox 33">
            <a:extLst>
              <a:ext uri="{FF2B5EF4-FFF2-40B4-BE49-F238E27FC236}">
                <a16:creationId xmlns:a16="http://schemas.microsoft.com/office/drawing/2014/main" id="{B39BF887-45FC-1042-8802-2575C1D82898}"/>
              </a:ext>
            </a:extLst>
          </p:cNvPr>
          <p:cNvSpPr txBox="1"/>
          <p:nvPr/>
        </p:nvSpPr>
        <p:spPr>
          <a:xfrm>
            <a:off x="7876729" y="5367111"/>
            <a:ext cx="37838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Generation surplus/shortfall</a:t>
            </a:r>
            <a:r>
              <a:rPr kumimoji="0" lang="en-US" sz="1600" b="0" i="1"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distribution</a:t>
            </a:r>
            <a:endPar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Title 2">
            <a:extLst>
              <a:ext uri="{FF2B5EF4-FFF2-40B4-BE49-F238E27FC236}">
                <a16:creationId xmlns:a16="http://schemas.microsoft.com/office/drawing/2014/main" id="{2AA609F6-3BFB-D14D-92DA-C680C2CB065A}"/>
              </a:ext>
            </a:extLst>
          </p:cNvPr>
          <p:cNvSpPr txBox="1">
            <a:spLocks/>
          </p:cNvSpPr>
          <p:nvPr/>
        </p:nvSpPr>
        <p:spPr>
          <a:xfrm>
            <a:off x="325193" y="3202673"/>
            <a:ext cx="11706165" cy="2769445"/>
          </a:xfrm>
          <a:prstGeom prst="rect">
            <a:avLst/>
          </a:prstGeom>
        </p:spPr>
        <p:txBody>
          <a:bodyPr lIns="121771" tIns="60886" rIns="121771" bIns="60886">
            <a:noAutofit/>
          </a:bodyPr>
          <a:lstStyle>
            <a:lvl1pPr algn="l" defTabSz="914400" rtl="0" eaLnBrk="1" latinLnBrk="0" hangingPunct="1">
              <a:spcBef>
                <a:spcPct val="0"/>
              </a:spcBef>
              <a:buNone/>
              <a:defRPr sz="3200" b="1" kern="1200">
                <a:solidFill>
                  <a:srgbClr val="2D8DD7"/>
                </a:solidFill>
                <a:latin typeface="Arial" panose="020B0604020202020204" pitchFamily="34" charset="0"/>
                <a:ea typeface="+mj-ea"/>
                <a:cs typeface="Arial" panose="020B0604020202020204" pitchFamily="34" charset="0"/>
              </a:defRPr>
            </a:lvl1pPr>
          </a:lstStyle>
          <a:p>
            <a:pPr marR="0" lvl="0" algn="l" defTabSz="1217535" rtl="0" eaLnBrk="1" fontAlgn="auto" latinLnBrk="0" hangingPunct="1">
              <a:lnSpc>
                <a:spcPct val="100000"/>
              </a:lnSpc>
              <a:spcBef>
                <a:spcPct val="0"/>
              </a:spcBef>
              <a:spcAft>
                <a:spcPts val="0"/>
              </a:spcAft>
              <a:buClrTx/>
              <a:buSzTx/>
              <a:tabLst/>
              <a:defRPr/>
            </a:pPr>
            <a:endParaRPr kumimoji="0" lang="en-US" sz="2800" b="0" i="0" u="none" strike="noStrike" kern="1200" cap="none" spc="0" normalizeH="0" baseline="0" noProof="0" dirty="0">
              <a:ln>
                <a:noFill/>
              </a:ln>
              <a:solidFill>
                <a:srgbClr val="FFFFFF"/>
              </a:solidFill>
              <a:effectLst/>
              <a:uLnTx/>
              <a:uFillTx/>
              <a:latin typeface="IBM Plex Sans" panose="020B0503050000000000" pitchFamily="34" charset="0"/>
              <a:ea typeface="Helvetica Neue Thin" charset="0"/>
              <a:cs typeface="Helvetica Neue Thin" charset="0"/>
              <a:sym typeface="Arial"/>
            </a:endParaRPr>
          </a:p>
          <a:p>
            <a:pPr marL="457200" marR="0" lvl="0" indent="-457200" algn="l" defTabSz="121753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IBM Plex Sans" panose="020B0503050000000000" pitchFamily="34" charset="0"/>
                <a:ea typeface="Helvetica Neue Thin" charset="0"/>
                <a:cs typeface="Helvetica Neue Thin" charset="0"/>
                <a:sym typeface="Arial"/>
              </a:rPr>
              <a:t>Probabilistic model</a:t>
            </a:r>
            <a:endParaRPr kumimoji="0" lang="en-US" sz="2800" b="0" i="0" u="none" strike="noStrike" kern="1200" cap="none" spc="0" normalizeH="0" baseline="0" noProof="0" dirty="0">
              <a:ln>
                <a:noFill/>
              </a:ln>
              <a:solidFill>
                <a:srgbClr val="FFFF00"/>
              </a:solidFill>
              <a:effectLst/>
              <a:uLnTx/>
              <a:uFillTx/>
              <a:latin typeface="IBM Plex Sans" panose="020B0503050000000000" pitchFamily="34" charset="0"/>
              <a:ea typeface="Helvetica Neue Thin" charset="0"/>
              <a:cs typeface="Helvetica Neue Thin" charset="0"/>
              <a:sym typeface="Arial"/>
            </a:endParaRPr>
          </a:p>
        </p:txBody>
      </p:sp>
      <p:sp>
        <p:nvSpPr>
          <p:cNvPr id="30" name="Title 2">
            <a:extLst>
              <a:ext uri="{FF2B5EF4-FFF2-40B4-BE49-F238E27FC236}">
                <a16:creationId xmlns:a16="http://schemas.microsoft.com/office/drawing/2014/main" id="{06A5A036-34F9-9145-A3BC-FD5B440821C2}"/>
              </a:ext>
            </a:extLst>
          </p:cNvPr>
          <p:cNvSpPr txBox="1">
            <a:spLocks/>
          </p:cNvSpPr>
          <p:nvPr/>
        </p:nvSpPr>
        <p:spPr>
          <a:xfrm>
            <a:off x="333434" y="1071454"/>
            <a:ext cx="11706165" cy="836619"/>
          </a:xfrm>
          <a:prstGeom prst="rect">
            <a:avLst/>
          </a:prstGeom>
        </p:spPr>
        <p:txBody>
          <a:bodyPr lIns="121771" tIns="60886" rIns="121771" bIns="60886">
            <a:noAutofit/>
          </a:bodyPr>
          <a:lstStyle>
            <a:lvl1pPr algn="l" defTabSz="914400" rtl="0" eaLnBrk="1" latinLnBrk="0" hangingPunct="1">
              <a:spcBef>
                <a:spcPct val="0"/>
              </a:spcBef>
              <a:buNone/>
              <a:defRPr sz="3200" b="1" kern="1200">
                <a:solidFill>
                  <a:srgbClr val="2D8DD7"/>
                </a:solidFill>
                <a:latin typeface="Arial" panose="020B0604020202020204" pitchFamily="34" charset="0"/>
                <a:ea typeface="+mj-ea"/>
                <a:cs typeface="Arial" panose="020B0604020202020204" pitchFamily="34" charset="0"/>
              </a:defRPr>
            </a:lvl1pPr>
          </a:lstStyle>
          <a:p>
            <a:pPr marL="457200" marR="0" lvl="0" indent="-457200" algn="l" defTabSz="121753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IBM Plex Sans" panose="020B0503050000000000" pitchFamily="34" charset="0"/>
                <a:ea typeface="Helvetica Neue Thin" charset="0"/>
                <a:cs typeface="Helvetica Neue Thin" charset="0"/>
                <a:sym typeface="Arial"/>
              </a:rPr>
              <a:t>Deterministic model</a:t>
            </a:r>
          </a:p>
        </p:txBody>
      </p:sp>
    </p:spTree>
    <p:extLst>
      <p:ext uri="{BB962C8B-B14F-4D97-AF65-F5344CB8AC3E}">
        <p14:creationId xmlns:p14="http://schemas.microsoft.com/office/powerpoint/2010/main" val="33786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p:bldP spid="33" grpId="0"/>
      <p:bldP spid="34"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9CE57F-FF08-A743-B80C-B0317D3FC52C}"/>
              </a:ext>
            </a:extLst>
          </p:cNvPr>
          <p:cNvSpPr>
            <a:spLocks noGrp="1"/>
          </p:cNvSpPr>
          <p:nvPr>
            <p:ph type="sldNum" idx="12"/>
          </p:nvPr>
        </p:nvSpPr>
        <p:spPr>
          <a:xfrm>
            <a:off x="12576312" y="237331"/>
            <a:ext cx="339992" cy="240546"/>
          </a:xfrm>
        </p:spPr>
        <p:txBody>
          <a:body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 sz="1600" b="0" i="0" u="none" strike="noStrike" kern="120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20</a:t>
            </a:fld>
            <a:endParaRPr kumimoji="0" lang="en" sz="1600" b="0" i="0" u="none" strike="noStrike" kern="1200" cap="none" spc="0" normalizeH="0" baseline="0" noProof="0">
              <a:ln>
                <a:noFill/>
              </a:ln>
              <a:solidFill>
                <a:srgbClr val="FFFFFF"/>
              </a:solidFill>
              <a:effectLst/>
              <a:uLnTx/>
              <a:uFillTx/>
              <a:latin typeface="Arial"/>
              <a:cs typeface="Arial"/>
              <a:sym typeface="Arial"/>
            </a:endParaRPr>
          </a:p>
        </p:txBody>
      </p:sp>
      <p:sp>
        <p:nvSpPr>
          <p:cNvPr id="2" name="Title 1">
            <a:extLst>
              <a:ext uri="{FF2B5EF4-FFF2-40B4-BE49-F238E27FC236}">
                <a16:creationId xmlns:a16="http://schemas.microsoft.com/office/drawing/2014/main" id="{D83E4ACD-38F4-AF40-9C81-E316765E26B9}"/>
              </a:ext>
            </a:extLst>
          </p:cNvPr>
          <p:cNvSpPr>
            <a:spLocks noGrp="1"/>
          </p:cNvSpPr>
          <p:nvPr>
            <p:ph type="title" idx="4294967295"/>
          </p:nvPr>
        </p:nvSpPr>
        <p:spPr>
          <a:xfrm>
            <a:off x="104625" y="196652"/>
            <a:ext cx="7922212" cy="717550"/>
          </a:xfrm>
          <a:prstGeom prst="rect">
            <a:avLst/>
          </a:prstGeom>
        </p:spPr>
        <p:txBody>
          <a:bodyPr/>
          <a:lstStyle/>
          <a:p>
            <a:r>
              <a:rPr lang="en-US" sz="3600" b="1" dirty="0">
                <a:solidFill>
                  <a:schemeClr val="bg1"/>
                </a:solidFill>
              </a:rPr>
              <a:t>Decision Services</a:t>
            </a:r>
            <a:br>
              <a:rPr lang="en-US" sz="3600" dirty="0">
                <a:solidFill>
                  <a:schemeClr val="bg1"/>
                </a:solidFill>
              </a:rPr>
            </a:br>
            <a:r>
              <a:rPr lang="en-US" sz="2800" dirty="0">
                <a:solidFill>
                  <a:schemeClr val="bg1"/>
                </a:solidFill>
              </a:rPr>
              <a:t>Add Generation Capacity?</a:t>
            </a:r>
            <a:br>
              <a:rPr lang="en-US" sz="3600" dirty="0">
                <a:solidFill>
                  <a:schemeClr val="bg1"/>
                </a:solidFill>
              </a:rPr>
            </a:br>
            <a:endParaRPr lang="en-US" sz="3600" dirty="0">
              <a:solidFill>
                <a:schemeClr val="bg1"/>
              </a:solidFill>
            </a:endParaRPr>
          </a:p>
        </p:txBody>
      </p:sp>
      <p:grpSp>
        <p:nvGrpSpPr>
          <p:cNvPr id="63" name="Group 62">
            <a:extLst>
              <a:ext uri="{FF2B5EF4-FFF2-40B4-BE49-F238E27FC236}">
                <a16:creationId xmlns:a16="http://schemas.microsoft.com/office/drawing/2014/main" id="{6D2D153B-1CA3-3B43-9838-71102C92E9FD}"/>
              </a:ext>
            </a:extLst>
          </p:cNvPr>
          <p:cNvGrpSpPr/>
          <p:nvPr/>
        </p:nvGrpSpPr>
        <p:grpSpPr>
          <a:xfrm>
            <a:off x="7503618" y="1371600"/>
            <a:ext cx="3935342" cy="3458531"/>
            <a:chOff x="4903858" y="1371600"/>
            <a:chExt cx="3935342" cy="3458531"/>
          </a:xfrm>
        </p:grpSpPr>
        <p:cxnSp>
          <p:nvCxnSpPr>
            <p:cNvPr id="21" name="Shape 671">
              <a:extLst>
                <a:ext uri="{FF2B5EF4-FFF2-40B4-BE49-F238E27FC236}">
                  <a16:creationId xmlns:a16="http://schemas.microsoft.com/office/drawing/2014/main" id="{39E10813-9996-9C47-A372-A94BB116C4B6}"/>
                </a:ext>
              </a:extLst>
            </p:cNvPr>
            <p:cNvCxnSpPr>
              <a:cxnSpLocks/>
            </p:cNvCxnSpPr>
            <p:nvPr/>
          </p:nvCxnSpPr>
          <p:spPr>
            <a:xfrm flipV="1">
              <a:off x="5410200" y="1371600"/>
              <a:ext cx="0" cy="2819401"/>
            </a:xfrm>
            <a:prstGeom prst="straightConnector1">
              <a:avLst/>
            </a:prstGeom>
            <a:noFill/>
            <a:ln w="28575" cap="flat" cmpd="sng">
              <a:solidFill>
                <a:schemeClr val="tx1"/>
              </a:solidFill>
              <a:prstDash val="solid"/>
              <a:round/>
              <a:headEnd type="none" w="med" len="med"/>
              <a:tailEnd type="triangle" w="lg" len="lg"/>
            </a:ln>
          </p:spPr>
        </p:cxnSp>
        <p:sp>
          <p:nvSpPr>
            <p:cNvPr id="22" name="TextBox 21">
              <a:extLst>
                <a:ext uri="{FF2B5EF4-FFF2-40B4-BE49-F238E27FC236}">
                  <a16:creationId xmlns:a16="http://schemas.microsoft.com/office/drawing/2014/main" id="{E9EC21CA-DE0D-7F49-A78D-45342A2D4946}"/>
                </a:ext>
              </a:extLst>
            </p:cNvPr>
            <p:cNvSpPr txBox="1"/>
            <p:nvPr/>
          </p:nvSpPr>
          <p:spPr>
            <a:xfrm rot="16200000">
              <a:off x="4451170" y="2662384"/>
              <a:ext cx="12747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rPr>
                <a:t>Frequency</a:t>
              </a:r>
            </a:p>
          </p:txBody>
        </p:sp>
        <p:cxnSp>
          <p:nvCxnSpPr>
            <p:cNvPr id="26" name="Shape 671">
              <a:extLst>
                <a:ext uri="{FF2B5EF4-FFF2-40B4-BE49-F238E27FC236}">
                  <a16:creationId xmlns:a16="http://schemas.microsoft.com/office/drawing/2014/main" id="{54850483-82D5-1140-ABD6-7FD93634FCB4}"/>
                </a:ext>
              </a:extLst>
            </p:cNvPr>
            <p:cNvCxnSpPr>
              <a:cxnSpLocks/>
            </p:cNvCxnSpPr>
            <p:nvPr/>
          </p:nvCxnSpPr>
          <p:spPr>
            <a:xfrm>
              <a:off x="5387151" y="4191000"/>
              <a:ext cx="3452049" cy="0"/>
            </a:xfrm>
            <a:prstGeom prst="straightConnector1">
              <a:avLst/>
            </a:prstGeom>
            <a:noFill/>
            <a:ln w="28575" cap="flat" cmpd="sng">
              <a:solidFill>
                <a:schemeClr val="tx1"/>
              </a:solidFill>
              <a:prstDash val="solid"/>
              <a:round/>
              <a:headEnd type="none" w="med" len="med"/>
              <a:tailEnd type="triangle" w="lg" len="lg"/>
            </a:ln>
          </p:spPr>
        </p:cxnSp>
        <p:sp>
          <p:nvSpPr>
            <p:cNvPr id="31" name="Rectangle 30">
              <a:extLst>
                <a:ext uri="{FF2B5EF4-FFF2-40B4-BE49-F238E27FC236}">
                  <a16:creationId xmlns:a16="http://schemas.microsoft.com/office/drawing/2014/main" id="{896674AF-46D3-E742-AC6E-0F1259E9E091}"/>
                </a:ext>
              </a:extLst>
            </p:cNvPr>
            <p:cNvSpPr/>
            <p:nvPr/>
          </p:nvSpPr>
          <p:spPr>
            <a:xfrm>
              <a:off x="6561122" y="2591287"/>
              <a:ext cx="152400" cy="16002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AD0EE04D-44F1-4F4C-98C5-B527B195CC3A}"/>
                </a:ext>
              </a:extLst>
            </p:cNvPr>
            <p:cNvSpPr/>
            <p:nvPr/>
          </p:nvSpPr>
          <p:spPr>
            <a:xfrm>
              <a:off x="6398212" y="2963917"/>
              <a:ext cx="152400" cy="12192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B5A7BAFC-6F5A-974B-8A17-3EF9969EAF17}"/>
                </a:ext>
              </a:extLst>
            </p:cNvPr>
            <p:cNvSpPr/>
            <p:nvPr/>
          </p:nvSpPr>
          <p:spPr>
            <a:xfrm>
              <a:off x="6727867" y="3140815"/>
              <a:ext cx="152400" cy="105067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5AA58FAE-FA6A-6D47-BB90-BF45F69E64AA}"/>
                </a:ext>
              </a:extLst>
            </p:cNvPr>
            <p:cNvSpPr/>
            <p:nvPr/>
          </p:nvSpPr>
          <p:spPr>
            <a:xfrm>
              <a:off x="6902617" y="3353287"/>
              <a:ext cx="152400" cy="8382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EEBFB686-0D99-8C4B-B92F-4A69D42B7E06}"/>
                </a:ext>
              </a:extLst>
            </p:cNvPr>
            <p:cNvSpPr/>
            <p:nvPr/>
          </p:nvSpPr>
          <p:spPr>
            <a:xfrm>
              <a:off x="7059530" y="3578555"/>
              <a:ext cx="152400" cy="609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8FF41FF9-7630-8F41-A67C-90422888EE0D}"/>
                </a:ext>
              </a:extLst>
            </p:cNvPr>
            <p:cNvSpPr/>
            <p:nvPr/>
          </p:nvSpPr>
          <p:spPr>
            <a:xfrm>
              <a:off x="7226512" y="3775715"/>
              <a:ext cx="152400" cy="40867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B677FDF8-4F8E-5E4C-8BDC-3BCE0F33D95D}"/>
                </a:ext>
              </a:extLst>
            </p:cNvPr>
            <p:cNvSpPr/>
            <p:nvPr/>
          </p:nvSpPr>
          <p:spPr>
            <a:xfrm>
              <a:off x="6233401" y="2913118"/>
              <a:ext cx="152400" cy="126772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4BA79E2D-85CF-6544-980F-AAF20CF4F874}"/>
                </a:ext>
              </a:extLst>
            </p:cNvPr>
            <p:cNvSpPr/>
            <p:nvPr/>
          </p:nvSpPr>
          <p:spPr>
            <a:xfrm>
              <a:off x="6062312" y="3283213"/>
              <a:ext cx="152400" cy="9144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7FCFCFAB-2C5C-C041-89B2-8853052CCF1D}"/>
                </a:ext>
              </a:extLst>
            </p:cNvPr>
            <p:cNvSpPr/>
            <p:nvPr/>
          </p:nvSpPr>
          <p:spPr>
            <a:xfrm>
              <a:off x="5899801" y="3431894"/>
              <a:ext cx="152400" cy="762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6A97EFF3-B438-1445-A8A2-5314410B8972}"/>
                </a:ext>
              </a:extLst>
            </p:cNvPr>
            <p:cNvSpPr/>
            <p:nvPr/>
          </p:nvSpPr>
          <p:spPr>
            <a:xfrm>
              <a:off x="7390878" y="3956274"/>
              <a:ext cx="161556" cy="22211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B7BA4436-3613-3A47-B2A0-4FFC9B46686C}"/>
                </a:ext>
              </a:extLst>
            </p:cNvPr>
            <p:cNvSpPr/>
            <p:nvPr/>
          </p:nvSpPr>
          <p:spPr>
            <a:xfrm>
              <a:off x="5742995" y="3939501"/>
              <a:ext cx="152400" cy="24755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79D4D217-9168-514D-B813-905E948192B3}"/>
                </a:ext>
              </a:extLst>
            </p:cNvPr>
            <p:cNvSpPr/>
            <p:nvPr/>
          </p:nvSpPr>
          <p:spPr>
            <a:xfrm>
              <a:off x="7574339" y="3989939"/>
              <a:ext cx="152400" cy="18770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81E7086D-E9D9-FF4A-8846-C435BD6E8A5A}"/>
                </a:ext>
              </a:extLst>
            </p:cNvPr>
            <p:cNvSpPr/>
            <p:nvPr/>
          </p:nvSpPr>
          <p:spPr>
            <a:xfrm>
              <a:off x="7727158" y="3768968"/>
              <a:ext cx="152400" cy="40867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09DE60D0-3871-2D47-98D2-1F9C5DF505A2}"/>
                </a:ext>
              </a:extLst>
            </p:cNvPr>
            <p:cNvSpPr/>
            <p:nvPr/>
          </p:nvSpPr>
          <p:spPr>
            <a:xfrm>
              <a:off x="7901463" y="4027880"/>
              <a:ext cx="155583" cy="14578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5" name="TextBox 44">
              <a:extLst>
                <a:ext uri="{FF2B5EF4-FFF2-40B4-BE49-F238E27FC236}">
                  <a16:creationId xmlns:a16="http://schemas.microsoft.com/office/drawing/2014/main" id="{87DA90A0-E22B-B548-9F89-5DCA884B8966}"/>
                </a:ext>
              </a:extLst>
            </p:cNvPr>
            <p:cNvSpPr txBox="1"/>
            <p:nvPr/>
          </p:nvSpPr>
          <p:spPr>
            <a:xfrm>
              <a:off x="6375862" y="4460799"/>
              <a:ext cx="13516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rPr>
                <a:t>% Capacity</a:t>
              </a:r>
            </a:p>
          </p:txBody>
        </p:sp>
        <p:cxnSp>
          <p:nvCxnSpPr>
            <p:cNvPr id="51" name="Straight Connector 50">
              <a:extLst>
                <a:ext uri="{FF2B5EF4-FFF2-40B4-BE49-F238E27FC236}">
                  <a16:creationId xmlns:a16="http://schemas.microsoft.com/office/drawing/2014/main" id="{8B256C69-EF38-0E40-A4EB-E52817BC2192}"/>
                </a:ext>
              </a:extLst>
            </p:cNvPr>
            <p:cNvCxnSpPr/>
            <p:nvPr/>
          </p:nvCxnSpPr>
          <p:spPr>
            <a:xfrm>
              <a:off x="5367755" y="1845707"/>
              <a:ext cx="118645"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EFED6F5-FD5D-D948-ADA9-A05AB43CE820}"/>
                </a:ext>
              </a:extLst>
            </p:cNvPr>
            <p:cNvSpPr txBox="1"/>
            <p:nvPr/>
          </p:nvSpPr>
          <p:spPr>
            <a:xfrm>
              <a:off x="5309061" y="4167702"/>
              <a:ext cx="383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rPr>
                <a:t>60</a:t>
              </a:r>
            </a:p>
          </p:txBody>
        </p:sp>
        <p:sp>
          <p:nvSpPr>
            <p:cNvPr id="54" name="TextBox 53">
              <a:extLst>
                <a:ext uri="{FF2B5EF4-FFF2-40B4-BE49-F238E27FC236}">
                  <a16:creationId xmlns:a16="http://schemas.microsoft.com/office/drawing/2014/main" id="{45DD2132-9480-B146-89B8-8272D2F46F78}"/>
                </a:ext>
              </a:extLst>
            </p:cNvPr>
            <p:cNvSpPr txBox="1"/>
            <p:nvPr/>
          </p:nvSpPr>
          <p:spPr>
            <a:xfrm>
              <a:off x="7180456" y="4203216"/>
              <a:ext cx="4828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rPr>
                <a:t>100</a:t>
              </a:r>
            </a:p>
          </p:txBody>
        </p:sp>
        <p:sp>
          <p:nvSpPr>
            <p:cNvPr id="55" name="TextBox 54">
              <a:extLst>
                <a:ext uri="{FF2B5EF4-FFF2-40B4-BE49-F238E27FC236}">
                  <a16:creationId xmlns:a16="http://schemas.microsoft.com/office/drawing/2014/main" id="{B08DD0C7-B1C0-DA48-90DE-AAFFBDC9799C}"/>
                </a:ext>
              </a:extLst>
            </p:cNvPr>
            <p:cNvSpPr txBox="1"/>
            <p:nvPr/>
          </p:nvSpPr>
          <p:spPr>
            <a:xfrm>
              <a:off x="5105400" y="1704671"/>
              <a:ext cx="383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rPr>
                <a:t>20</a:t>
              </a:r>
            </a:p>
          </p:txBody>
        </p:sp>
        <p:cxnSp>
          <p:nvCxnSpPr>
            <p:cNvPr id="56" name="Straight Connector 55">
              <a:extLst>
                <a:ext uri="{FF2B5EF4-FFF2-40B4-BE49-F238E27FC236}">
                  <a16:creationId xmlns:a16="http://schemas.microsoft.com/office/drawing/2014/main" id="{F597C6C8-164A-7444-B963-5B01EAF24B50}"/>
                </a:ext>
              </a:extLst>
            </p:cNvPr>
            <p:cNvCxnSpPr>
              <a:cxnSpLocks/>
            </p:cNvCxnSpPr>
            <p:nvPr/>
          </p:nvCxnSpPr>
          <p:spPr>
            <a:xfrm rot="5400000">
              <a:off x="7332077" y="4207877"/>
              <a:ext cx="1186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1131D59-4E01-1949-9C60-A9A8D5491316}"/>
                </a:ext>
              </a:extLst>
            </p:cNvPr>
            <p:cNvCxnSpPr/>
            <p:nvPr/>
          </p:nvCxnSpPr>
          <p:spPr>
            <a:xfrm>
              <a:off x="5367755" y="4191000"/>
              <a:ext cx="118645" cy="0"/>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AAF6572E-5515-5A40-8351-3F96759D8AF5}"/>
                </a:ext>
              </a:extLst>
            </p:cNvPr>
            <p:cNvSpPr txBox="1"/>
            <p:nvPr/>
          </p:nvSpPr>
          <p:spPr>
            <a:xfrm>
              <a:off x="5181600" y="4038600"/>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rPr>
                <a:t>0</a:t>
              </a:r>
            </a:p>
          </p:txBody>
        </p:sp>
      </p:grpSp>
      <p:sp>
        <p:nvSpPr>
          <p:cNvPr id="62" name="TextBox 61">
            <a:extLst>
              <a:ext uri="{FF2B5EF4-FFF2-40B4-BE49-F238E27FC236}">
                <a16:creationId xmlns:a16="http://schemas.microsoft.com/office/drawing/2014/main" id="{5E73FC79-7587-5F4A-B1A1-82F4BFE4A14F}"/>
              </a:ext>
            </a:extLst>
          </p:cNvPr>
          <p:cNvSpPr txBox="1"/>
          <p:nvPr/>
        </p:nvSpPr>
        <p:spPr>
          <a:xfrm>
            <a:off x="8043634" y="4988168"/>
            <a:ext cx="3460035"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pm on July 13: 10 of 100 = 10% of prototypes indicate </a:t>
            </a:r>
            <a:r>
              <a:rPr kumimoji="0" lang="en-US" sz="1700" b="0" i="0"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load exceeding generation capacity</a:t>
            </a:r>
          </a:p>
        </p:txBody>
      </p:sp>
      <p:sp>
        <p:nvSpPr>
          <p:cNvPr id="48" name="TextBox 47">
            <a:extLst>
              <a:ext uri="{FF2B5EF4-FFF2-40B4-BE49-F238E27FC236}">
                <a16:creationId xmlns:a16="http://schemas.microsoft.com/office/drawing/2014/main" id="{41DC4B4A-49E7-874C-951A-4475A6C49602}"/>
              </a:ext>
            </a:extLst>
          </p:cNvPr>
          <p:cNvSpPr txBox="1"/>
          <p:nvPr/>
        </p:nvSpPr>
        <p:spPr>
          <a:xfrm>
            <a:off x="7920506" y="780783"/>
            <a:ext cx="38433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Impact summary:</a:t>
            </a:r>
          </a:p>
        </p:txBody>
      </p:sp>
      <p:graphicFrame>
        <p:nvGraphicFramePr>
          <p:cNvPr id="61" name="Table 60">
            <a:extLst>
              <a:ext uri="{FF2B5EF4-FFF2-40B4-BE49-F238E27FC236}">
                <a16:creationId xmlns:a16="http://schemas.microsoft.com/office/drawing/2014/main" id="{71F1A1D2-B6BB-7C45-8C0E-006962379B52}"/>
              </a:ext>
            </a:extLst>
          </p:cNvPr>
          <p:cNvGraphicFramePr>
            <a:graphicFrameLocks noGrp="1"/>
          </p:cNvGraphicFramePr>
          <p:nvPr>
            <p:extLst/>
          </p:nvPr>
        </p:nvGraphicFramePr>
        <p:xfrm>
          <a:off x="214697" y="1431771"/>
          <a:ext cx="6415742" cy="4074250"/>
        </p:xfrm>
        <a:graphic>
          <a:graphicData uri="http://schemas.openxmlformats.org/drawingml/2006/table">
            <a:tbl>
              <a:tblPr firstRow="1" bandRow="1">
                <a:tableStyleId>{5C22544A-7EE6-4342-B048-85BDC9FD1C3A}</a:tableStyleId>
              </a:tblPr>
              <a:tblGrid>
                <a:gridCol w="1846005">
                  <a:extLst>
                    <a:ext uri="{9D8B030D-6E8A-4147-A177-3AD203B41FA5}">
                      <a16:colId xmlns:a16="http://schemas.microsoft.com/office/drawing/2014/main" val="20000"/>
                    </a:ext>
                  </a:extLst>
                </a:gridCol>
                <a:gridCol w="2995056">
                  <a:extLst>
                    <a:ext uri="{9D8B030D-6E8A-4147-A177-3AD203B41FA5}">
                      <a16:colId xmlns:a16="http://schemas.microsoft.com/office/drawing/2014/main" val="20001"/>
                    </a:ext>
                  </a:extLst>
                </a:gridCol>
                <a:gridCol w="1574681">
                  <a:extLst>
                    <a:ext uri="{9D8B030D-6E8A-4147-A177-3AD203B41FA5}">
                      <a16:colId xmlns:a16="http://schemas.microsoft.com/office/drawing/2014/main" val="20005"/>
                    </a:ext>
                  </a:extLst>
                </a:gridCol>
              </a:tblGrid>
              <a:tr h="775401">
                <a:tc>
                  <a:txBody>
                    <a:bodyPr/>
                    <a:lstStyle/>
                    <a:p>
                      <a:pPr algn="ctr"/>
                      <a:r>
                        <a:rPr lang="en-US" sz="1800" dirty="0">
                          <a:latin typeface="Arial" panose="020B0604020202020204" pitchFamily="34" charset="0"/>
                          <a:cs typeface="Arial" panose="020B0604020202020204" pitchFamily="34" charset="0"/>
                        </a:rPr>
                        <a:t>Weather scenario*</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Impact 1: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Net energy use (load)</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Impact 2:</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capacity</a:t>
                      </a:r>
                    </a:p>
                  </a:txBody>
                  <a:tcPr marL="68580" marR="68580" marT="34290" marB="34290"/>
                </a:tc>
                <a:extLst>
                  <a:ext uri="{0D108BD9-81ED-4DB2-BD59-A6C34878D82A}">
                    <a16:rowId xmlns:a16="http://schemas.microsoft.com/office/drawing/2014/main" val="10000"/>
                  </a:ext>
                </a:extLst>
              </a:tr>
              <a:tr h="684561">
                <a:tc>
                  <a:txBody>
                    <a:bodyPr/>
                    <a:lstStyle/>
                    <a:p>
                      <a:pPr algn="ctr"/>
                      <a:r>
                        <a:rPr lang="en-US" sz="1800" dirty="0">
                          <a:solidFill>
                            <a:schemeClr val="accent1"/>
                          </a:solidFill>
                          <a:latin typeface="Arial" panose="020B0604020202020204" pitchFamily="34" charset="0"/>
                          <a:cs typeface="Arial" panose="020B0604020202020204" pitchFamily="34" charset="0"/>
                        </a:rPr>
                        <a:t>Prototype Forecast #1</a:t>
                      </a:r>
                    </a:p>
                  </a:txBody>
                  <a:tcPr marL="68580" marR="68580" marT="34290" marB="34290"/>
                </a:tc>
                <a:tc>
                  <a:txBody>
                    <a:bodyPr/>
                    <a:lstStyle/>
                    <a:p>
                      <a:pPr algn="ctr"/>
                      <a:r>
                        <a:rPr lang="en-US" sz="1800" dirty="0">
                          <a:solidFill>
                            <a:schemeClr val="accent1"/>
                          </a:solidFill>
                          <a:latin typeface="Arial" panose="020B0604020202020204" pitchFamily="34" charset="0"/>
                          <a:cs typeface="Arial" panose="020B0604020202020204" pitchFamily="34" charset="0"/>
                        </a:rPr>
                        <a:t>5,230 MW</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accent1"/>
                          </a:solidFill>
                          <a:latin typeface="Arial" panose="020B0604020202020204" pitchFamily="34" charset="0"/>
                          <a:cs typeface="Arial" panose="020B0604020202020204" pitchFamily="34" charset="0"/>
                        </a:rPr>
                        <a:t>89%</a:t>
                      </a:r>
                    </a:p>
                  </a:txBody>
                  <a:tcPr marL="68580" marR="68580" marT="34290" marB="34290"/>
                </a:tc>
                <a:extLst>
                  <a:ext uri="{0D108BD9-81ED-4DB2-BD59-A6C34878D82A}">
                    <a16:rowId xmlns:a16="http://schemas.microsoft.com/office/drawing/2014/main" val="10001"/>
                  </a:ext>
                </a:extLst>
              </a:tr>
              <a:tr h="684561">
                <a:tc>
                  <a:txBody>
                    <a:bodyPr/>
                    <a:lstStyle/>
                    <a:p>
                      <a:pPr algn="ctr"/>
                      <a:r>
                        <a:rPr lang="en-US" sz="1800" dirty="0">
                          <a:solidFill>
                            <a:schemeClr val="accent1"/>
                          </a:solidFill>
                          <a:latin typeface="Arial" panose="020B0604020202020204" pitchFamily="34" charset="0"/>
                          <a:cs typeface="Arial" panose="020B0604020202020204" pitchFamily="34" charset="0"/>
                        </a:rPr>
                        <a:t>Prototype Forecast #2</a:t>
                      </a:r>
                    </a:p>
                  </a:txBody>
                  <a:tcPr marL="68580" marR="68580" marT="34290" marB="34290"/>
                </a:tc>
                <a:tc>
                  <a:txBody>
                    <a:bodyPr/>
                    <a:lstStyle/>
                    <a:p>
                      <a:pPr algn="ctr"/>
                      <a:r>
                        <a:rPr lang="en-US" sz="1800" dirty="0">
                          <a:solidFill>
                            <a:schemeClr val="accent1"/>
                          </a:solidFill>
                          <a:latin typeface="Arial" panose="020B0604020202020204" pitchFamily="34" charset="0"/>
                          <a:cs typeface="Arial" panose="020B0604020202020204" pitchFamily="34" charset="0"/>
                        </a:rPr>
                        <a:t>6,013 MW</a:t>
                      </a:r>
                    </a:p>
                  </a:txBody>
                  <a:tcPr marL="68580" marR="68580" marT="34290" marB="34290"/>
                </a:tc>
                <a:tc>
                  <a:txBody>
                    <a:bodyPr/>
                    <a:lstStyle/>
                    <a:p>
                      <a:pPr algn="ctr"/>
                      <a:r>
                        <a:rPr lang="en-US" sz="1800" dirty="0">
                          <a:solidFill>
                            <a:schemeClr val="accent1"/>
                          </a:solidFill>
                          <a:latin typeface="Arial" panose="020B0604020202020204" pitchFamily="34" charset="0"/>
                          <a:cs typeface="Arial" panose="020B0604020202020204" pitchFamily="34" charset="0"/>
                        </a:rPr>
                        <a:t>102%</a:t>
                      </a:r>
                    </a:p>
                  </a:txBody>
                  <a:tcPr marL="68580" marR="68580" marT="34290" marB="34290"/>
                </a:tc>
                <a:extLst>
                  <a:ext uri="{0D108BD9-81ED-4DB2-BD59-A6C34878D82A}">
                    <a16:rowId xmlns:a16="http://schemas.microsoft.com/office/drawing/2014/main" val="10002"/>
                  </a:ext>
                </a:extLst>
              </a:tr>
              <a:tr h="6845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accent1"/>
                          </a:solidFill>
                          <a:latin typeface="Arial" panose="020B0604020202020204" pitchFamily="34" charset="0"/>
                          <a:cs typeface="Arial" panose="020B0604020202020204" pitchFamily="34" charset="0"/>
                        </a:rPr>
                        <a:t>Prototype Forecast #3</a:t>
                      </a:r>
                    </a:p>
                  </a:txBody>
                  <a:tcPr marL="68580" marR="68580" marT="34290" marB="34290"/>
                </a:tc>
                <a:tc>
                  <a:txBody>
                    <a:bodyPr/>
                    <a:lstStyle/>
                    <a:p>
                      <a:pPr algn="ctr"/>
                      <a:r>
                        <a:rPr lang="en-US" sz="1800" dirty="0">
                          <a:solidFill>
                            <a:schemeClr val="accent1"/>
                          </a:solidFill>
                          <a:latin typeface="Arial" panose="020B0604020202020204" pitchFamily="34" charset="0"/>
                          <a:cs typeface="Arial" panose="020B0604020202020204" pitchFamily="34" charset="0"/>
                        </a:rPr>
                        <a:t>4,046 MW</a:t>
                      </a:r>
                    </a:p>
                  </a:txBody>
                  <a:tcPr marL="68580" marR="68580" marT="34290" marB="34290"/>
                </a:tc>
                <a:tc>
                  <a:txBody>
                    <a:bodyPr/>
                    <a:lstStyle/>
                    <a:p>
                      <a:pPr algn="ctr"/>
                      <a:r>
                        <a:rPr lang="en-US" sz="1800" dirty="0">
                          <a:solidFill>
                            <a:schemeClr val="accent1"/>
                          </a:solidFill>
                          <a:latin typeface="Arial" panose="020B0604020202020204" pitchFamily="34" charset="0"/>
                          <a:cs typeface="Arial" panose="020B0604020202020204" pitchFamily="34" charset="0"/>
                        </a:rPr>
                        <a:t>69%</a:t>
                      </a:r>
                    </a:p>
                  </a:txBody>
                  <a:tcPr marL="68580" marR="68580" marT="34290" marB="34290"/>
                </a:tc>
                <a:extLst>
                  <a:ext uri="{0D108BD9-81ED-4DB2-BD59-A6C34878D82A}">
                    <a16:rowId xmlns:a16="http://schemas.microsoft.com/office/drawing/2014/main" val="3617206365"/>
                  </a:ext>
                </a:extLst>
              </a:tr>
              <a:tr h="560605">
                <a:tc>
                  <a:txBody>
                    <a:bodyPr/>
                    <a:lstStyle/>
                    <a:p>
                      <a:pPr algn="ctr"/>
                      <a:r>
                        <a:rPr lang="mr-IN" sz="1800" dirty="0">
                          <a:solidFill>
                            <a:schemeClr val="accent1"/>
                          </a:solidFill>
                          <a:latin typeface="Arial" panose="020B0604020202020204" pitchFamily="34" charset="0"/>
                        </a:rPr>
                        <a:t>…</a:t>
                      </a:r>
                      <a:endParaRPr lang="en-US" sz="1800" dirty="0">
                        <a:solidFill>
                          <a:schemeClr val="accent1"/>
                        </a:solidFill>
                        <a:latin typeface="Arial" panose="020B0604020202020204" pitchFamily="34" charset="0"/>
                        <a:cs typeface="Arial" panose="020B0604020202020204" pitchFamily="34" charset="0"/>
                      </a:endParaRPr>
                    </a:p>
                  </a:txBody>
                  <a:tcPr marL="68580" marR="68580" marT="34290" marB="34290"/>
                </a:tc>
                <a:tc>
                  <a:txBody>
                    <a:bodyPr/>
                    <a:lstStyle/>
                    <a:p>
                      <a:pPr algn="ctr"/>
                      <a:endParaRPr lang="en-US" sz="1800" dirty="0">
                        <a:solidFill>
                          <a:schemeClr val="accent1"/>
                        </a:solidFill>
                        <a:latin typeface="Arial" panose="020B0604020202020204" pitchFamily="34" charset="0"/>
                        <a:cs typeface="Arial" panose="020B0604020202020204" pitchFamily="34" charset="0"/>
                      </a:endParaRPr>
                    </a:p>
                  </a:txBody>
                  <a:tcPr marL="68580" marR="68580" marT="34290" marB="34290"/>
                </a:tc>
                <a:tc>
                  <a:txBody>
                    <a:bodyPr/>
                    <a:lstStyle/>
                    <a:p>
                      <a:pPr algn="ctr"/>
                      <a:endParaRPr lang="en-US" sz="1800" dirty="0">
                        <a:solidFill>
                          <a:schemeClr val="accent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3"/>
                  </a:ext>
                </a:extLst>
              </a:tr>
              <a:tr h="684561">
                <a:tc>
                  <a:txBody>
                    <a:bodyPr/>
                    <a:lstStyle/>
                    <a:p>
                      <a:pPr algn="ctr"/>
                      <a:r>
                        <a:rPr lang="en-US" sz="1800" dirty="0">
                          <a:solidFill>
                            <a:schemeClr val="accent1"/>
                          </a:solidFill>
                          <a:latin typeface="Arial" panose="020B0604020202020204" pitchFamily="34" charset="0"/>
                          <a:cs typeface="Arial" panose="020B0604020202020204" pitchFamily="34" charset="0"/>
                        </a:rPr>
                        <a:t>Prototype Forecast  #100</a:t>
                      </a:r>
                    </a:p>
                  </a:txBody>
                  <a:tcPr marL="68580" marR="68580" marT="34290" marB="34290"/>
                </a:tc>
                <a:tc>
                  <a:txBody>
                    <a:bodyPr/>
                    <a:lstStyle/>
                    <a:p>
                      <a:pPr algn="ctr"/>
                      <a:r>
                        <a:rPr lang="en-US" sz="1800" dirty="0">
                          <a:solidFill>
                            <a:schemeClr val="accent1"/>
                          </a:solidFill>
                          <a:latin typeface="Arial" panose="020B0604020202020204" pitchFamily="34" charset="0"/>
                          <a:cs typeface="Arial" panose="020B0604020202020204" pitchFamily="34" charset="0"/>
                        </a:rPr>
                        <a:t>4,983 MW</a:t>
                      </a:r>
                    </a:p>
                  </a:txBody>
                  <a:tcPr marL="68580" marR="68580" marT="34290" marB="34290"/>
                </a:tc>
                <a:tc>
                  <a:txBody>
                    <a:bodyPr/>
                    <a:lstStyle/>
                    <a:p>
                      <a:pPr algn="ctr"/>
                      <a:r>
                        <a:rPr lang="en-US" sz="1800" dirty="0">
                          <a:solidFill>
                            <a:schemeClr val="accent1"/>
                          </a:solidFill>
                          <a:latin typeface="Arial" panose="020B0604020202020204" pitchFamily="34" charset="0"/>
                          <a:cs typeface="Arial" panose="020B0604020202020204" pitchFamily="34" charset="0"/>
                        </a:rPr>
                        <a:t>84%</a:t>
                      </a:r>
                    </a:p>
                  </a:txBody>
                  <a:tcPr marL="68580" marR="68580" marT="34290" marB="34290"/>
                </a:tc>
                <a:extLst>
                  <a:ext uri="{0D108BD9-81ED-4DB2-BD59-A6C34878D82A}">
                    <a16:rowId xmlns:a16="http://schemas.microsoft.com/office/drawing/2014/main" val="10004"/>
                  </a:ext>
                </a:extLst>
              </a:tr>
            </a:tbl>
          </a:graphicData>
        </a:graphic>
      </p:graphicFrame>
      <p:sp>
        <p:nvSpPr>
          <p:cNvPr id="64" name="TextBox 63">
            <a:extLst>
              <a:ext uri="{FF2B5EF4-FFF2-40B4-BE49-F238E27FC236}">
                <a16:creationId xmlns:a16="http://schemas.microsoft.com/office/drawing/2014/main" id="{DD15108B-26CC-0C45-8E31-4189627C492A}"/>
              </a:ext>
            </a:extLst>
          </p:cNvPr>
          <p:cNvSpPr txBox="1"/>
          <p:nvPr/>
        </p:nvSpPr>
        <p:spPr>
          <a:xfrm>
            <a:off x="1075283" y="5526802"/>
            <a:ext cx="5414295" cy="923330"/>
          </a:xfrm>
          <a:prstGeom prst="rect">
            <a:avLst/>
          </a:prstGeom>
          <a:noFill/>
        </p:spPr>
        <p:txBody>
          <a:bodyPr wrap="square" rtlCol="0">
            <a:spAutoFit/>
          </a:bodyPr>
          <a:lstStyle/>
          <a:p>
            <a:pPr marL="228600" marR="0" lvl="0" indent="-219075"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Weather scenarios include temperature, cloud cover, precipitation and wind timeseries at sample locations in service area.</a:t>
            </a:r>
          </a:p>
        </p:txBody>
      </p:sp>
      <p:sp>
        <p:nvSpPr>
          <p:cNvPr id="65" name="Google Shape;67;p6">
            <a:extLst>
              <a:ext uri="{FF2B5EF4-FFF2-40B4-BE49-F238E27FC236}">
                <a16:creationId xmlns:a16="http://schemas.microsoft.com/office/drawing/2014/main" id="{CEF9E1E2-ECC5-1747-9EED-B6EB6E3C8DA6}"/>
              </a:ext>
            </a:extLst>
          </p:cNvPr>
          <p:cNvSpPr txBox="1">
            <a:spLocks/>
          </p:cNvSpPr>
          <p:nvPr/>
        </p:nvSpPr>
        <p:spPr>
          <a:xfrm>
            <a:off x="11705182"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20</a:t>
            </a:fld>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980384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76" descr="offset_comp_518551.jpg"/>
          <p:cNvPicPr preferRelativeResize="0"/>
          <p:nvPr/>
        </p:nvPicPr>
        <p:blipFill rotWithShape="1">
          <a:blip r:embed="rId3">
            <a:alphaModFix/>
          </a:blip>
          <a:srcRect l="18588" t="734" r="46560"/>
          <a:stretch/>
        </p:blipFill>
        <p:spPr>
          <a:xfrm flipH="1">
            <a:off x="8562387" y="0"/>
            <a:ext cx="3607854" cy="6857850"/>
          </a:xfrm>
          <a:prstGeom prst="rect">
            <a:avLst/>
          </a:prstGeom>
          <a:noFill/>
          <a:ln>
            <a:noFill/>
          </a:ln>
        </p:spPr>
      </p:pic>
      <p:sp>
        <p:nvSpPr>
          <p:cNvPr id="621" name="Google Shape;621;p76"/>
          <p:cNvSpPr/>
          <p:nvPr/>
        </p:nvSpPr>
        <p:spPr>
          <a:xfrm>
            <a:off x="8562387" y="-5450"/>
            <a:ext cx="3629621" cy="6862950"/>
          </a:xfrm>
          <a:prstGeom prst="rect">
            <a:avLst/>
          </a:prstGeom>
          <a:gradFill>
            <a:gsLst>
              <a:gs pos="0">
                <a:srgbClr val="5046A0">
                  <a:alpha val="74901"/>
                </a:srgbClr>
              </a:gs>
              <a:gs pos="50000">
                <a:srgbClr val="4178BF">
                  <a:alpha val="74901"/>
                </a:srgbClr>
              </a:gs>
              <a:gs pos="100000">
                <a:srgbClr val="1E97AE">
                  <a:alpha val="74901"/>
                </a:srgbClr>
              </a:gs>
            </a:gsLst>
            <a:lin ang="13500032" scaled="0"/>
          </a:gra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5046A0"/>
              </a:buClr>
              <a:buSzTx/>
              <a:buFontTx/>
              <a:buNone/>
              <a:tabLst/>
              <a:defRPr/>
            </a:pPr>
            <a:endParaRPr kumimoji="0" sz="2500" b="0" i="0" u="none" strike="noStrike" kern="1200" cap="none" spc="0" normalizeH="0" baseline="0" noProof="0">
              <a:ln>
                <a:noFill/>
              </a:ln>
              <a:solidFill>
                <a:srgbClr val="000000"/>
              </a:solidFill>
              <a:effectLst/>
              <a:uLnTx/>
              <a:uFillTx/>
              <a:latin typeface="Helvetica Neue Light"/>
              <a:ea typeface="Helvetica Neue Light"/>
              <a:cs typeface="Helvetica Neue Light"/>
              <a:sym typeface="Helvetica Neue Light"/>
            </a:endParaRPr>
          </a:p>
        </p:txBody>
      </p:sp>
      <p:sp>
        <p:nvSpPr>
          <p:cNvPr id="2" name="TextBox 1">
            <a:extLst>
              <a:ext uri="{FF2B5EF4-FFF2-40B4-BE49-F238E27FC236}">
                <a16:creationId xmlns:a16="http://schemas.microsoft.com/office/drawing/2014/main" id="{0B2AD219-71F7-0847-AD80-DF8FE43CB238}"/>
              </a:ext>
            </a:extLst>
          </p:cNvPr>
          <p:cNvSpPr txBox="1"/>
          <p:nvPr/>
        </p:nvSpPr>
        <p:spPr>
          <a:xfrm>
            <a:off x="377462" y="357604"/>
            <a:ext cx="8261821" cy="1523494"/>
          </a:xfrm>
          <a:prstGeom prst="rect">
            <a:avLst/>
          </a:prstGeom>
          <a:noFill/>
        </p:spPr>
        <p:txBody>
          <a:bodyPr wrap="square" rtlCol="0">
            <a:spAutoFit/>
          </a:bodyPr>
          <a:lstStyle/>
          <a:p>
            <a:r>
              <a:rPr lang="en-US" sz="3100" b="1" dirty="0">
                <a:solidFill>
                  <a:prstClr val="black"/>
                </a:solidFill>
                <a:latin typeface="IBM Plex Sans" panose="020B0503050203000203" pitchFamily="34" charset="77"/>
                <a:cs typeface="Arial" panose="020B0604020202020204" pitchFamily="34" charset="0"/>
              </a:rPr>
              <a:t>We use AI throughout the weather content value chain to help global clients and fans make better weather-influenced decisions </a:t>
            </a:r>
            <a:endParaRPr kumimoji="0" lang="en-US" sz="3100" b="0" i="0" u="none" strike="noStrike" kern="1200" cap="none" spc="0" normalizeH="0" baseline="0" noProof="0" dirty="0">
              <a:ln>
                <a:noFill/>
              </a:ln>
              <a:solidFill>
                <a:prstClr val="black"/>
              </a:solidFill>
              <a:effectLst/>
              <a:uLnTx/>
              <a:uFillTx/>
              <a:latin typeface="IBM Plex Sans" panose="020B0503050203000203" pitchFamily="34" charset="77"/>
              <a:cs typeface="Arial" panose="020B0604020202020204" pitchFamily="34" charset="0"/>
            </a:endParaRPr>
          </a:p>
        </p:txBody>
      </p:sp>
      <p:sp>
        <p:nvSpPr>
          <p:cNvPr id="3" name="TextBox 2">
            <a:extLst>
              <a:ext uri="{FF2B5EF4-FFF2-40B4-BE49-F238E27FC236}">
                <a16:creationId xmlns:a16="http://schemas.microsoft.com/office/drawing/2014/main" id="{2253F5BC-7E56-1846-A7EA-BC64961482F0}"/>
              </a:ext>
            </a:extLst>
          </p:cNvPr>
          <p:cNvSpPr txBox="1"/>
          <p:nvPr/>
        </p:nvSpPr>
        <p:spPr>
          <a:xfrm>
            <a:off x="437678" y="1963379"/>
            <a:ext cx="8064493" cy="481670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800" b="1" dirty="0">
                <a:solidFill>
                  <a:prstClr val="black"/>
                </a:solidFill>
                <a:latin typeface="Arial" panose="020B0604020202020204" pitchFamily="34" charset="0"/>
                <a:cs typeface="Arial" panose="020B0604020202020204" pitchFamily="34" charset="0"/>
              </a:rPr>
              <a:t>Observations</a:t>
            </a:r>
            <a:r>
              <a:rPr lang="en-US" sz="2800" dirty="0">
                <a:solidFill>
                  <a:prstClr val="black"/>
                </a:solidFill>
                <a:latin typeface="Arial" panose="020B0604020202020204" pitchFamily="34" charset="0"/>
                <a:cs typeface="Arial" panose="020B0604020202020204" pitchFamily="34" charset="0"/>
              </a:rPr>
              <a:t>: quality control, calibration</a:t>
            </a:r>
          </a:p>
          <a:p>
            <a:pPr marL="285750" indent="-285750">
              <a:spcBef>
                <a:spcPts val="600"/>
              </a:spcBef>
              <a:buFont typeface="Arial" panose="020B0604020202020204" pitchFamily="34" charset="0"/>
              <a:buChar char="•"/>
            </a:pPr>
            <a:r>
              <a:rPr lang="en-US" sz="2800" b="1" dirty="0">
                <a:solidFill>
                  <a:prstClr val="black"/>
                </a:solidFill>
                <a:latin typeface="Arial" panose="020B0604020202020204" pitchFamily="34" charset="0"/>
                <a:cs typeface="Arial" panose="020B0604020202020204" pitchFamily="34" charset="0"/>
              </a:rPr>
              <a:t>Forecasting</a:t>
            </a:r>
            <a:r>
              <a:rPr lang="en-US" sz="2800" dirty="0">
                <a:solidFill>
                  <a:prstClr val="black"/>
                </a:solidFill>
                <a:latin typeface="Arial" panose="020B0604020202020204" pitchFamily="34" charset="0"/>
                <a:cs typeface="Arial" panose="020B0604020202020204" pitchFamily="34" charset="0"/>
              </a:rPr>
              <a:t>: fusing observations and models for deterministic and probabilistic predictions</a:t>
            </a:r>
          </a:p>
          <a:p>
            <a:pPr marL="742950" lvl="1" indent="-28575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correction, weighting, calibration</a:t>
            </a:r>
          </a:p>
          <a:p>
            <a:pPr marL="742950" lvl="1" indent="-28575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timely and hyper-local, with human oversight</a:t>
            </a:r>
          </a:p>
          <a:p>
            <a:pPr marL="285750" indent="-285750">
              <a:spcBef>
                <a:spcPts val="600"/>
              </a:spcBef>
              <a:buFont typeface="Arial" panose="020B0604020202020204" pitchFamily="34" charset="0"/>
              <a:buChar char="•"/>
            </a:pPr>
            <a:r>
              <a:rPr lang="en-US" sz="2800" b="1" dirty="0">
                <a:solidFill>
                  <a:prstClr val="black"/>
                </a:solidFill>
                <a:latin typeface="Arial" panose="020B0604020202020204" pitchFamily="34" charset="0"/>
                <a:cs typeface="Arial" panose="020B0604020202020204" pitchFamily="34" charset="0"/>
              </a:rPr>
              <a:t>Impacts</a:t>
            </a:r>
            <a:r>
              <a:rPr lang="en-US" sz="2800" dirty="0">
                <a:solidFill>
                  <a:prstClr val="black"/>
                </a:solidFill>
                <a:latin typeface="Arial" panose="020B0604020202020204" pitchFamily="34" charset="0"/>
                <a:cs typeface="Arial" panose="020B0604020202020204" pitchFamily="34" charset="0"/>
              </a:rPr>
              <a:t>: translating weather to outcomes consumers and businesses care about</a:t>
            </a:r>
          </a:p>
          <a:p>
            <a:pPr marL="285750" indent="-285750">
              <a:spcBef>
                <a:spcPts val="600"/>
              </a:spcBef>
              <a:buFont typeface="Arial" panose="020B0604020202020204" pitchFamily="34" charset="0"/>
              <a:buChar char="•"/>
            </a:pPr>
            <a:r>
              <a:rPr lang="en-US" sz="2800" b="1" dirty="0">
                <a:solidFill>
                  <a:prstClr val="black"/>
                </a:solidFill>
                <a:latin typeface="Arial" panose="020B0604020202020204" pitchFamily="34" charset="0"/>
                <a:cs typeface="Arial" panose="020B0604020202020204" pitchFamily="34" charset="0"/>
              </a:rPr>
              <a:t>Decisions</a:t>
            </a:r>
            <a:r>
              <a:rPr lang="en-US" sz="2800" dirty="0">
                <a:solidFill>
                  <a:prstClr val="black"/>
                </a:solidFill>
                <a:latin typeface="Arial" panose="020B0604020202020204" pitchFamily="34" charset="0"/>
                <a:cs typeface="Arial" panose="020B0604020202020204" pitchFamily="34" charset="0"/>
              </a:rPr>
              <a:t>: </a:t>
            </a:r>
          </a:p>
          <a:p>
            <a:pPr marL="742950" lvl="1" indent="-28575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targeting weather information via displays and alerts</a:t>
            </a:r>
          </a:p>
          <a:p>
            <a:pPr marL="742950" lvl="1" indent="-28575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optimizing actions, e.g., via forecast prototypes</a:t>
            </a:r>
          </a:p>
          <a:p>
            <a:pPr lvl="1"/>
            <a:endParaRPr lang="en-US" sz="2800" dirty="0">
              <a:solidFill>
                <a:prstClr val="black"/>
              </a:solidFill>
              <a:latin typeface="Arial" panose="020B0604020202020204" pitchFamily="34" charset="0"/>
              <a:cs typeface="Arial" panose="020B0604020202020204" pitchFamily="34" charset="0"/>
            </a:endParaRPr>
          </a:p>
        </p:txBody>
      </p:sp>
      <p:pic>
        <p:nvPicPr>
          <p:cNvPr id="59" name="Google Shape;1136;p100" descr="Picture 17">
            <a:extLst>
              <a:ext uri="{FF2B5EF4-FFF2-40B4-BE49-F238E27FC236}">
                <a16:creationId xmlns:a16="http://schemas.microsoft.com/office/drawing/2014/main" id="{2585672D-A0B1-B24F-A8B4-B15E81AD43AB}"/>
              </a:ext>
            </a:extLst>
          </p:cNvPr>
          <p:cNvPicPr preferRelativeResize="0"/>
          <p:nvPr/>
        </p:nvPicPr>
        <p:blipFill rotWithShape="1">
          <a:blip r:embed="rId4">
            <a:alphaModFix/>
          </a:blip>
          <a:srcRect/>
          <a:stretch/>
        </p:blipFill>
        <p:spPr>
          <a:xfrm>
            <a:off x="10774525" y="5569332"/>
            <a:ext cx="1153350" cy="1025700"/>
          </a:xfrm>
          <a:prstGeom prst="rect">
            <a:avLst/>
          </a:prstGeom>
          <a:noFill/>
          <a:ln>
            <a:noFill/>
          </a:ln>
        </p:spPr>
      </p:pic>
      <p:sp>
        <p:nvSpPr>
          <p:cNvPr id="7" name="Google Shape;67;p6">
            <a:extLst>
              <a:ext uri="{FF2B5EF4-FFF2-40B4-BE49-F238E27FC236}">
                <a16:creationId xmlns:a16="http://schemas.microsoft.com/office/drawing/2014/main" id="{3C2CAC78-9F4B-044B-9FAC-158F6D674228}"/>
              </a:ext>
            </a:extLst>
          </p:cNvPr>
          <p:cNvSpPr txBox="1">
            <a:spLocks noGrp="1"/>
          </p:cNvSpPr>
          <p:nvPr>
            <p:ph type="sldNum" idx="12"/>
          </p:nvPr>
        </p:nvSpPr>
        <p:spPr>
          <a:xfrm>
            <a:off x="11668111" y="237331"/>
            <a:ext cx="339992" cy="240546"/>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FFFFFF"/>
              </a:buClr>
              <a:buFont typeface="Arial"/>
              <a:buNone/>
              <a:defRPr sz="16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Font typeface="Arial"/>
              <a:buNone/>
              <a:defRPr sz="600" b="0" i="0" u="none" strike="noStrike"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21</a:t>
            </a:fld>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p:txBody>
      </p:sp>
      <p:sp>
        <p:nvSpPr>
          <p:cNvPr id="10" name="TextBox 9">
            <a:extLst>
              <a:ext uri="{FF2B5EF4-FFF2-40B4-BE49-F238E27FC236}">
                <a16:creationId xmlns:a16="http://schemas.microsoft.com/office/drawing/2014/main" id="{FCC69C46-09EF-6645-B3A1-7EE21DE8199F}"/>
              </a:ext>
            </a:extLst>
          </p:cNvPr>
          <p:cNvSpPr txBox="1"/>
          <p:nvPr/>
        </p:nvSpPr>
        <p:spPr>
          <a:xfrm>
            <a:off x="4166755" y="6519691"/>
            <a:ext cx="41771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Copyright © 2019 IBM Corporation</a:t>
            </a:r>
          </a:p>
        </p:txBody>
      </p:sp>
    </p:spTree>
    <p:extLst>
      <p:ext uri="{BB962C8B-B14F-4D97-AF65-F5344CB8AC3E}">
        <p14:creationId xmlns:p14="http://schemas.microsoft.com/office/powerpoint/2010/main" val="4269011127"/>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6824"/>
          <a:stretch/>
        </p:blipFill>
        <p:spPr>
          <a:xfrm>
            <a:off x="0" y="0"/>
            <a:ext cx="12192000" cy="6858000"/>
          </a:xfrm>
          <a:prstGeom prst="rect">
            <a:avLst/>
          </a:prstGeom>
        </p:spPr>
      </p:pic>
      <p:sp>
        <p:nvSpPr>
          <p:cNvPr id="8" name="TextBox 7"/>
          <p:cNvSpPr txBox="1"/>
          <p:nvPr/>
        </p:nvSpPr>
        <p:spPr>
          <a:xfrm>
            <a:off x="508000" y="1385093"/>
            <a:ext cx="10363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Helvetica Neue Thin" charset="0"/>
                <a:ea typeface="Helvetica Neue Thin" charset="0"/>
                <a:cs typeface="Helvetica Neue Thin" charset="0"/>
              </a:rPr>
              <a:t>Thank you</a:t>
            </a:r>
          </a:p>
        </p:txBody>
      </p:sp>
      <p:cxnSp>
        <p:nvCxnSpPr>
          <p:cNvPr id="11" name="Straight Connector 10"/>
          <p:cNvCxnSpPr/>
          <p:nvPr/>
        </p:nvCxnSpPr>
        <p:spPr>
          <a:xfrm>
            <a:off x="609600" y="2342435"/>
            <a:ext cx="822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hape 143"/>
          <p:cNvSpPr/>
          <p:nvPr/>
        </p:nvSpPr>
        <p:spPr>
          <a:xfrm>
            <a:off x="-5103" y="1"/>
            <a:ext cx="241651" cy="6857999"/>
          </a:xfrm>
          <a:prstGeom prst="rect">
            <a:avLst/>
          </a:prstGeom>
          <a:solidFill>
            <a:srgbClr val="061950"/>
          </a:solidFill>
          <a:ln w="12700">
            <a:miter lim="400000"/>
          </a:ln>
        </p:spPr>
        <p:txBody>
          <a:bodyPr lIns="25400" tIns="25400" rIns="25400" bIns="25400" anchor="ct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Shape 143"/>
          <p:cNvSpPr/>
          <p:nvPr/>
        </p:nvSpPr>
        <p:spPr>
          <a:xfrm>
            <a:off x="10007600" y="5054601"/>
            <a:ext cx="2184400" cy="1803399"/>
          </a:xfrm>
          <a:prstGeom prst="rect">
            <a:avLst/>
          </a:prstGeom>
          <a:solidFill>
            <a:srgbClr val="061950"/>
          </a:solidFill>
          <a:ln w="12700">
            <a:miter lim="400000"/>
          </a:ln>
        </p:spPr>
        <p:txBody>
          <a:bodyPr lIns="25400" tIns="25400" rIns="25400" bIns="25400" anchor="ct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4000" y="5323685"/>
            <a:ext cx="1422400" cy="1265228"/>
          </a:xfrm>
          <a:prstGeom prst="rect">
            <a:avLst/>
          </a:prstGeom>
        </p:spPr>
      </p:pic>
      <p:sp>
        <p:nvSpPr>
          <p:cNvPr id="9" name="TextBox 8">
            <a:extLst>
              <a:ext uri="{FF2B5EF4-FFF2-40B4-BE49-F238E27FC236}">
                <a16:creationId xmlns:a16="http://schemas.microsoft.com/office/drawing/2014/main" id="{68F2194D-E3B4-574F-BD16-39633058794A}"/>
              </a:ext>
            </a:extLst>
          </p:cNvPr>
          <p:cNvSpPr txBox="1"/>
          <p:nvPr/>
        </p:nvSpPr>
        <p:spPr>
          <a:xfrm>
            <a:off x="508000" y="2888104"/>
            <a:ext cx="932597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Helvetica" charset="0"/>
                <a:ea typeface="Helvetica" charset="0"/>
                <a:cs typeface="Helvetica" charset="0"/>
              </a:rPr>
              <a:t>John K. Williams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Neue" charset="0"/>
                <a:ea typeface="Helvetica Neue" charset="0"/>
                <a:cs typeface="Helvetica Neue" charset="0"/>
              </a:rPr>
              <a:t>Senior Manager, Forecasting Sciences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Neue" charset="0"/>
                <a:ea typeface="Helvetica Neue" charset="0"/>
                <a:cs typeface="Helvetica Neue" charset="0"/>
              </a:rPr>
              <a:t>The Weather Company, an IBM 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060"/>
                </a:solidFill>
                <a:effectLst/>
                <a:uLnTx/>
                <a:uFillTx/>
                <a:latin typeface="Helvetica Neue" charset="0"/>
                <a:ea typeface="Helvetica Neue" charset="0"/>
                <a:cs typeface="Helvetica Neue" charset="0"/>
              </a:rPr>
              <a:t>john.williams@us.ibm.com</a:t>
            </a:r>
            <a:endParaRPr kumimoji="0" lang="en-US" sz="1800" b="0" i="0" u="none" strike="noStrike" kern="1200" cap="none" spc="0" normalizeH="0" baseline="0" noProof="0" dirty="0">
              <a:ln>
                <a:noFill/>
              </a:ln>
              <a:solidFill>
                <a:srgbClr val="002060"/>
              </a:solidFill>
              <a:effectLst/>
              <a:uLnTx/>
              <a:uFillTx/>
              <a:latin typeface="Helvetica Neue" charset="0"/>
              <a:ea typeface="Helvetica Neue" charset="0"/>
              <a:cs typeface="Helvetica Neue"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Helvetica Neue" charset="0"/>
              <a:ea typeface="Helvetica Neue" charset="0"/>
              <a:cs typeface="Helvetica Neue" charset="0"/>
            </a:endParaRPr>
          </a:p>
        </p:txBody>
      </p:sp>
    </p:spTree>
    <p:extLst>
      <p:ext uri="{BB962C8B-B14F-4D97-AF65-F5344CB8AC3E}">
        <p14:creationId xmlns:p14="http://schemas.microsoft.com/office/powerpoint/2010/main" val="1835846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8" name="Picture 2" descr="Picture 2"/>
          <p:cNvPicPr>
            <a:picLocks noChangeAspect="1"/>
          </p:cNvPicPr>
          <p:nvPr/>
        </p:nvPicPr>
        <p:blipFill>
          <a:blip r:embed="rId2">
            <a:extLst/>
          </a:blip>
          <a:srcRect l="2004" t="9211" r="2004" b="9211"/>
          <a:stretch>
            <a:fillRect/>
          </a:stretch>
        </p:blipFill>
        <p:spPr>
          <a:xfrm>
            <a:off x="6733080" y="-66825"/>
            <a:ext cx="8385321" cy="6991658"/>
          </a:xfrm>
          <a:prstGeom prst="rect">
            <a:avLst/>
          </a:prstGeom>
          <a:ln w="12700">
            <a:miter lim="400000"/>
          </a:ln>
        </p:spPr>
      </p:pic>
      <p:sp>
        <p:nvSpPr>
          <p:cNvPr id="639" name="Shape 1022"/>
          <p:cNvSpPr txBox="1"/>
          <p:nvPr/>
        </p:nvSpPr>
        <p:spPr>
          <a:xfrm>
            <a:off x="342898" y="457773"/>
            <a:ext cx="8007017" cy="641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lgn="l" defTabSz="1828800">
              <a:lnSpc>
                <a:spcPct val="80000"/>
              </a:lnSpc>
              <a:defRPr sz="15000" b="1">
                <a:latin typeface="IBM Plex Sans"/>
                <a:ea typeface="IBM Plex Sans"/>
                <a:cs typeface="IBM Plex Sans"/>
                <a:sym typeface="IBM Plex Sans"/>
              </a:defRPr>
            </a:lvl1pPr>
          </a:lstStyle>
          <a:p>
            <a:pPr defTabSz="914400" hangingPunct="0"/>
            <a:r>
              <a:rPr lang="en-US" sz="4400" kern="0" dirty="0">
                <a:solidFill>
                  <a:srgbClr val="FFFFFF"/>
                </a:solidFill>
              </a:rPr>
              <a:t>Goal: Power Better Decisions</a:t>
            </a:r>
            <a:endParaRPr sz="4400" kern="0" dirty="0">
              <a:solidFill>
                <a:srgbClr val="FFFFFF"/>
              </a:solidFill>
            </a:endParaRPr>
          </a:p>
        </p:txBody>
      </p:sp>
      <p:sp>
        <p:nvSpPr>
          <p:cNvPr id="5" name="Shape 1022">
            <a:extLst>
              <a:ext uri="{FF2B5EF4-FFF2-40B4-BE49-F238E27FC236}">
                <a16:creationId xmlns:a16="http://schemas.microsoft.com/office/drawing/2014/main" id="{E9319F7D-8107-A34C-961D-57EC6C094FD9}"/>
              </a:ext>
            </a:extLst>
          </p:cNvPr>
          <p:cNvSpPr txBox="1"/>
          <p:nvPr/>
        </p:nvSpPr>
        <p:spPr>
          <a:xfrm>
            <a:off x="342897" y="5082369"/>
            <a:ext cx="8007017" cy="541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lgn="l" defTabSz="1828800">
              <a:lnSpc>
                <a:spcPct val="80000"/>
              </a:lnSpc>
              <a:defRPr sz="15000" b="1">
                <a:latin typeface="IBM Plex Sans"/>
                <a:ea typeface="IBM Plex Sans"/>
                <a:cs typeface="IBM Plex Sans"/>
                <a:sym typeface="IBM Plex Sans"/>
              </a:defRPr>
            </a:lvl1pPr>
          </a:lstStyle>
          <a:p>
            <a:pPr defTabSz="914400" hangingPunct="0"/>
            <a:r>
              <a:rPr lang="en-US" sz="3600" kern="0" dirty="0">
                <a:solidFill>
                  <a:srgbClr val="FFFFFF"/>
                </a:solidFill>
              </a:rPr>
              <a:t>AI is essential to meeting this goal!</a:t>
            </a:r>
            <a:endParaRPr sz="3600" kern="0" dirty="0">
              <a:solidFill>
                <a:srgbClr val="FFFFFF"/>
              </a:solidFill>
            </a:endParaRPr>
          </a:p>
        </p:txBody>
      </p:sp>
      <p:sp>
        <p:nvSpPr>
          <p:cNvPr id="6" name="TextBox 5">
            <a:extLst>
              <a:ext uri="{FF2B5EF4-FFF2-40B4-BE49-F238E27FC236}">
                <a16:creationId xmlns:a16="http://schemas.microsoft.com/office/drawing/2014/main" id="{E848F671-D741-3A4E-A179-4B7A00930CD4}"/>
              </a:ext>
            </a:extLst>
          </p:cNvPr>
          <p:cNvSpPr txBox="1"/>
          <p:nvPr/>
        </p:nvSpPr>
        <p:spPr>
          <a:xfrm>
            <a:off x="-5924" y="6519691"/>
            <a:ext cx="12197924" cy="307777"/>
          </a:xfrm>
          <a:prstGeom prst="rect">
            <a:avLst/>
          </a:prstGeom>
          <a:noFill/>
        </p:spPr>
        <p:txBody>
          <a:bodyPr wrap="square" rtlCol="0">
            <a:spAutoFit/>
          </a:bodyPr>
          <a:lstStyle/>
          <a:p>
            <a:pPr algn="ctr">
              <a:defRPr/>
            </a:pPr>
            <a:r>
              <a:rPr lang="en-US" sz="1400" kern="0" dirty="0">
                <a:cs typeface="Arial" panose="020B0604020202020204" pitchFamily="34" charset="0"/>
              </a:rPr>
              <a:t>Copyright © 2019 IBM Corporation</a:t>
            </a:r>
          </a:p>
        </p:txBody>
      </p:sp>
      <p:sp>
        <p:nvSpPr>
          <p:cNvPr id="8" name="Google Shape;67;p6">
            <a:extLst>
              <a:ext uri="{FF2B5EF4-FFF2-40B4-BE49-F238E27FC236}">
                <a16:creationId xmlns:a16="http://schemas.microsoft.com/office/drawing/2014/main" id="{28E67D9E-DAE1-734F-A034-45E8C7D7874B}"/>
              </a:ext>
            </a:extLst>
          </p:cNvPr>
          <p:cNvSpPr txBox="1">
            <a:spLocks/>
          </p:cNvSpPr>
          <p:nvPr/>
        </p:nvSpPr>
        <p:spPr>
          <a:xfrm>
            <a:off x="11556898"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2</a:t>
            </a:fld>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p:txBody>
      </p:sp>
      <p:sp>
        <p:nvSpPr>
          <p:cNvPr id="637" name="Rectangle 1"/>
          <p:cNvSpPr txBox="1"/>
          <p:nvPr/>
        </p:nvSpPr>
        <p:spPr>
          <a:xfrm>
            <a:off x="342898" y="1233688"/>
            <a:ext cx="7790449" cy="3355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175461" indent="-175461" defTabSz="913267" hangingPunct="0">
              <a:lnSpc>
                <a:spcPct val="150000"/>
              </a:lnSpc>
              <a:buSzPct val="75000"/>
              <a:buFontTx/>
              <a:buChar char="•"/>
              <a:defRPr sz="3000">
                <a:latin typeface="IBM Plex Sans"/>
                <a:ea typeface="IBM Plex Sans"/>
                <a:cs typeface="IBM Plex Sans"/>
                <a:sym typeface="IBM Plex Sans"/>
              </a:defRPr>
            </a:pPr>
            <a:r>
              <a:rPr sz="2400" kern="0" dirty="0">
                <a:solidFill>
                  <a:srgbClr val="FFFFFF"/>
                </a:solidFill>
                <a:latin typeface="IBM Plex Sans Medium"/>
                <a:ea typeface="IBM Plex Sans Medium"/>
                <a:cs typeface="IBM Plex Sans Medium"/>
                <a:sym typeface="IBM Plex Sans Medium"/>
              </a:rPr>
              <a:t>Global</a:t>
            </a:r>
            <a:r>
              <a:rPr sz="2400" kern="0" dirty="0">
                <a:solidFill>
                  <a:srgbClr val="FFFFFF"/>
                </a:solidFill>
                <a:latin typeface="IBM Plex Sans"/>
                <a:sym typeface="IBM Plex Sans"/>
              </a:rPr>
              <a:t>:  Worldwide content</a:t>
            </a:r>
            <a:endParaRPr lang="en-US" sz="2400" kern="0" dirty="0">
              <a:solidFill>
                <a:srgbClr val="FFFFFF"/>
              </a:solidFill>
              <a:latin typeface="IBM Plex Sans"/>
              <a:sym typeface="IBM Plex Sans"/>
            </a:endParaRPr>
          </a:p>
          <a:p>
            <a:pPr marL="175461" indent="-175461" defTabSz="913267" hangingPunct="0">
              <a:lnSpc>
                <a:spcPct val="150000"/>
              </a:lnSpc>
              <a:buSzPct val="75000"/>
              <a:buFontTx/>
              <a:buChar char="•"/>
              <a:defRPr sz="3000">
                <a:latin typeface="IBM Plex Sans"/>
                <a:ea typeface="IBM Plex Sans"/>
                <a:cs typeface="IBM Plex Sans"/>
                <a:sym typeface="IBM Plex Sans"/>
              </a:defRPr>
            </a:pPr>
            <a:r>
              <a:rPr sz="2400" kern="0" dirty="0">
                <a:solidFill>
                  <a:srgbClr val="FFFFFF"/>
                </a:solidFill>
                <a:latin typeface="IBM Plex Sans Medium"/>
                <a:ea typeface="IBM Plex Sans Medium"/>
                <a:cs typeface="IBM Plex Sans Medium"/>
                <a:sym typeface="IBM Plex Sans Medium"/>
              </a:rPr>
              <a:t>Personal</a:t>
            </a:r>
            <a:r>
              <a:rPr sz="2400" kern="0" dirty="0">
                <a:solidFill>
                  <a:srgbClr val="FFFFFF"/>
                </a:solidFill>
                <a:latin typeface="IBM Plex Sans"/>
                <a:sym typeface="IBM Plex Sans"/>
              </a:rPr>
              <a:t>: Content created “on demand”</a:t>
            </a:r>
          </a:p>
          <a:p>
            <a:pPr marL="175461" indent="-175461" defTabSz="913267" hangingPunct="0">
              <a:lnSpc>
                <a:spcPct val="150000"/>
              </a:lnSpc>
              <a:buSzPct val="75000"/>
              <a:buFontTx/>
              <a:buChar char="•"/>
              <a:defRPr sz="3000">
                <a:latin typeface="IBM Plex Sans"/>
                <a:ea typeface="IBM Plex Sans"/>
                <a:cs typeface="IBM Plex Sans"/>
                <a:sym typeface="IBM Plex Sans"/>
              </a:defRPr>
            </a:pPr>
            <a:r>
              <a:rPr sz="2400" kern="0" dirty="0">
                <a:solidFill>
                  <a:srgbClr val="FFFFFF"/>
                </a:solidFill>
                <a:latin typeface="IBM Plex Sans Medium"/>
                <a:ea typeface="IBM Plex Sans Medium"/>
                <a:cs typeface="IBM Plex Sans Medium"/>
                <a:sym typeface="IBM Plex Sans Medium"/>
              </a:rPr>
              <a:t>Fresh</a:t>
            </a:r>
            <a:r>
              <a:rPr sz="2400" kern="0" dirty="0">
                <a:solidFill>
                  <a:srgbClr val="FFFFFF"/>
                </a:solidFill>
                <a:latin typeface="IBM Plex Sans"/>
                <a:sym typeface="IBM Plex Sans"/>
              </a:rPr>
              <a:t>: </a:t>
            </a:r>
            <a:r>
              <a:rPr lang="en-US" sz="2400" kern="0" dirty="0">
                <a:solidFill>
                  <a:srgbClr val="FFFFFF"/>
                </a:solidFill>
                <a:latin typeface="IBM Plex Sans"/>
                <a:sym typeface="IBM Plex Sans"/>
              </a:rPr>
              <a:t>Uses</a:t>
            </a:r>
            <a:r>
              <a:rPr sz="2400" kern="0" dirty="0">
                <a:solidFill>
                  <a:srgbClr val="FFFFFF"/>
                </a:solidFill>
                <a:latin typeface="IBM Plex Sans"/>
                <a:sym typeface="IBM Plex Sans"/>
              </a:rPr>
              <a:t> latest available information</a:t>
            </a:r>
          </a:p>
          <a:p>
            <a:pPr marL="175461" indent="-175461" defTabSz="913267" hangingPunct="0">
              <a:lnSpc>
                <a:spcPct val="150000"/>
              </a:lnSpc>
              <a:buSzPct val="75000"/>
              <a:buFontTx/>
              <a:buChar char="•"/>
              <a:defRPr sz="3000">
                <a:latin typeface="IBM Plex Sans"/>
                <a:ea typeface="IBM Plex Sans"/>
                <a:cs typeface="IBM Plex Sans"/>
                <a:sym typeface="IBM Plex Sans"/>
              </a:defRPr>
            </a:pPr>
            <a:r>
              <a:rPr sz="2400" kern="0" dirty="0">
                <a:solidFill>
                  <a:srgbClr val="FFFFFF"/>
                </a:solidFill>
                <a:latin typeface="IBM Plex Sans Medium"/>
                <a:ea typeface="IBM Plex Sans Medium"/>
                <a:cs typeface="IBM Plex Sans Medium"/>
                <a:sym typeface="IBM Plex Sans Medium"/>
              </a:rPr>
              <a:t>Precise</a:t>
            </a:r>
            <a:r>
              <a:rPr sz="2400" kern="0" dirty="0">
                <a:solidFill>
                  <a:srgbClr val="FFFFFF"/>
                </a:solidFill>
                <a:latin typeface="IBM Plex Sans"/>
                <a:sym typeface="IBM Plex Sans"/>
              </a:rPr>
              <a:t>: Content for precise locations</a:t>
            </a:r>
          </a:p>
          <a:p>
            <a:pPr marL="175461" indent="-175461" defTabSz="913267" hangingPunct="0">
              <a:lnSpc>
                <a:spcPct val="150000"/>
              </a:lnSpc>
              <a:buSzPct val="75000"/>
              <a:buFontTx/>
              <a:buChar char="•"/>
              <a:defRPr sz="3000">
                <a:latin typeface="IBM Plex Sans"/>
                <a:ea typeface="IBM Plex Sans"/>
                <a:cs typeface="IBM Plex Sans"/>
                <a:sym typeface="IBM Plex Sans"/>
              </a:defRPr>
            </a:pPr>
            <a:r>
              <a:rPr sz="2400" kern="0" dirty="0">
                <a:solidFill>
                  <a:srgbClr val="FFFFFF"/>
                </a:solidFill>
                <a:latin typeface="IBM Plex Sans Medium"/>
                <a:ea typeface="IBM Plex Sans Medium"/>
                <a:cs typeface="IBM Plex Sans Medium"/>
                <a:sym typeface="IBM Plex Sans Medium"/>
              </a:rPr>
              <a:t>Human Input</a:t>
            </a:r>
            <a:r>
              <a:rPr sz="2400" kern="0" dirty="0">
                <a:solidFill>
                  <a:srgbClr val="FFFFFF"/>
                </a:solidFill>
                <a:latin typeface="IBM Plex Sans"/>
                <a:sym typeface="IBM Plex Sans"/>
              </a:rPr>
              <a:t>: Forecaster </a:t>
            </a:r>
            <a:r>
              <a:rPr lang="en-US" sz="2400" kern="0" dirty="0">
                <a:solidFill>
                  <a:srgbClr val="FFFFFF"/>
                </a:solidFill>
                <a:latin typeface="IBM Plex Sans"/>
                <a:sym typeface="IBM Plex Sans"/>
              </a:rPr>
              <a:t>expertise included</a:t>
            </a:r>
            <a:endParaRPr sz="2400" kern="0" dirty="0">
              <a:solidFill>
                <a:srgbClr val="FFFFFF"/>
              </a:solidFill>
              <a:latin typeface="IBM Plex Sans"/>
              <a:sym typeface="IBM Plex Sans"/>
            </a:endParaRPr>
          </a:p>
          <a:p>
            <a:pPr marL="175461" indent="-175461" defTabSz="913267" hangingPunct="0">
              <a:lnSpc>
                <a:spcPct val="150000"/>
              </a:lnSpc>
              <a:buSzPct val="75000"/>
              <a:buFontTx/>
              <a:buChar char="•"/>
              <a:defRPr sz="3000">
                <a:latin typeface="IBM Plex Sans"/>
                <a:ea typeface="IBM Plex Sans"/>
                <a:cs typeface="IBM Plex Sans"/>
                <a:sym typeface="IBM Plex Sans"/>
              </a:defRPr>
            </a:pPr>
            <a:r>
              <a:rPr sz="2400" kern="0" dirty="0">
                <a:solidFill>
                  <a:srgbClr val="FFFFFF"/>
                </a:solidFill>
                <a:latin typeface="IBM Plex Sans Medium"/>
                <a:ea typeface="IBM Plex Sans Medium"/>
                <a:cs typeface="IBM Plex Sans Medium"/>
                <a:sym typeface="IBM Plex Sans Medium"/>
              </a:rPr>
              <a:t>Accurate</a:t>
            </a:r>
            <a:r>
              <a:rPr sz="2400" kern="0" dirty="0">
                <a:solidFill>
                  <a:srgbClr val="FFFFFF"/>
                </a:solidFill>
                <a:latin typeface="IBM Plex Sans"/>
                <a:sym typeface="IBM Plex Sans"/>
              </a:rPr>
              <a:t>:  Consistently rated most accurate</a:t>
            </a:r>
          </a:p>
        </p:txBody>
      </p:sp>
      <p:pic>
        <p:nvPicPr>
          <p:cNvPr id="11" name="Google Shape;69;p6">
            <a:extLst>
              <a:ext uri="{FF2B5EF4-FFF2-40B4-BE49-F238E27FC236}">
                <a16:creationId xmlns:a16="http://schemas.microsoft.com/office/drawing/2014/main" id="{20B984E9-20D0-D545-9844-E3AD0610753E}"/>
              </a:ext>
            </a:extLst>
          </p:cNvPr>
          <p:cNvPicPr preferRelativeResize="0"/>
          <p:nvPr/>
        </p:nvPicPr>
        <p:blipFill rotWithShape="1">
          <a:blip r:embed="rId3">
            <a:alphaModFix amt="52999"/>
          </a:blip>
          <a:srcRect/>
          <a:stretch/>
        </p:blipFill>
        <p:spPr>
          <a:xfrm>
            <a:off x="11228366" y="6318744"/>
            <a:ext cx="618600" cy="240600"/>
          </a:xfrm>
          <a:prstGeom prst="rect">
            <a:avLst/>
          </a:prstGeom>
          <a:noFill/>
          <a:ln>
            <a:noFill/>
          </a:ln>
        </p:spPr>
      </p:pic>
      <p:pic>
        <p:nvPicPr>
          <p:cNvPr id="12" name="Google Shape;1136;p100" descr="Picture 17">
            <a:extLst>
              <a:ext uri="{FF2B5EF4-FFF2-40B4-BE49-F238E27FC236}">
                <a16:creationId xmlns:a16="http://schemas.microsoft.com/office/drawing/2014/main" id="{1FB1B845-9A4A-3648-99C3-2D1536921C97}"/>
              </a:ext>
            </a:extLst>
          </p:cNvPr>
          <p:cNvPicPr preferRelativeResize="0"/>
          <p:nvPr/>
        </p:nvPicPr>
        <p:blipFill rotWithShape="1">
          <a:blip r:embed="rId4">
            <a:alphaModFix/>
          </a:blip>
          <a:srcRect/>
          <a:stretch/>
        </p:blipFill>
        <p:spPr>
          <a:xfrm>
            <a:off x="203200" y="5826174"/>
            <a:ext cx="965915" cy="859010"/>
          </a:xfrm>
          <a:prstGeom prst="rect">
            <a:avLst/>
          </a:prstGeom>
          <a:noFill/>
          <a:ln>
            <a:noFill/>
          </a:ln>
        </p:spPr>
      </p:pic>
    </p:spTree>
    <p:extLst>
      <p:ext uri="{BB962C8B-B14F-4D97-AF65-F5344CB8AC3E}">
        <p14:creationId xmlns:p14="http://schemas.microsoft.com/office/powerpoint/2010/main" val="14109991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984" name="Left-Right Arrow 8"/>
          <p:cNvGrpSpPr/>
          <p:nvPr/>
        </p:nvGrpSpPr>
        <p:grpSpPr>
          <a:xfrm>
            <a:off x="1056640" y="5552171"/>
            <a:ext cx="10390683" cy="1015042"/>
            <a:chOff x="0" y="0"/>
            <a:chExt cx="22857159" cy="2030083"/>
          </a:xfrm>
        </p:grpSpPr>
        <p:sp>
          <p:nvSpPr>
            <p:cNvPr id="982" name="Double Arrow"/>
            <p:cNvSpPr/>
            <p:nvPr/>
          </p:nvSpPr>
          <p:spPr>
            <a:xfrm>
              <a:off x="0" y="0"/>
              <a:ext cx="22857159" cy="2030083"/>
            </a:xfrm>
            <a:prstGeom prst="leftRightArrow">
              <a:avLst>
                <a:gd name="adj1" fmla="val 50000"/>
                <a:gd name="adj2" fmla="val 50000"/>
              </a:avLst>
            </a:prstGeom>
            <a:solidFill>
              <a:srgbClr val="0A50BB"/>
            </a:solidFill>
            <a:ln w="12700" cap="flat">
              <a:noFill/>
              <a:miter lim="400000"/>
            </a:ln>
            <a:effectLst/>
          </p:spPr>
          <p:txBody>
            <a:bodyPr wrap="square" lIns="0" tIns="0" rIns="0" bIns="0" numCol="1" anchor="t">
              <a:noAutofit/>
            </a:bodyPr>
            <a:lstStyle/>
            <a:p>
              <a:pPr marL="0" marR="0" lvl="0" indent="0" algn="l" defTabSz="1219170" rtl="0" eaLnBrk="1" fontAlgn="auto" latinLnBrk="0" hangingPunct="0">
                <a:lnSpc>
                  <a:spcPct val="90000"/>
                </a:lnSpc>
                <a:spcBef>
                  <a:spcPts val="0"/>
                </a:spcBef>
                <a:spcAft>
                  <a:spcPts val="0"/>
                </a:spcAft>
                <a:buClrTx/>
                <a:buSzTx/>
                <a:buFontTx/>
                <a:buNone/>
                <a:tabLst/>
                <a:defRPr sz="3800">
                  <a:latin typeface="Arial"/>
                  <a:ea typeface="Arial"/>
                  <a:cs typeface="Arial"/>
                  <a:sym typeface="Arial"/>
                </a:defRPr>
              </a:pPr>
              <a:endParaRPr kumimoji="0" sz="1900" b="0" i="0" u="none" strike="noStrike" kern="0" cap="none" spc="0" normalizeH="0" baseline="0" noProof="0">
                <a:ln>
                  <a:noFill/>
                </a:ln>
                <a:solidFill>
                  <a:srgbClr val="FFFFFF"/>
                </a:solidFill>
                <a:effectLst/>
                <a:uLnTx/>
                <a:uFillTx/>
                <a:latin typeface="Arial"/>
                <a:cs typeface="Arial"/>
                <a:sym typeface="Arial"/>
              </a:endParaRPr>
            </a:p>
          </p:txBody>
        </p:sp>
        <p:sp>
          <p:nvSpPr>
            <p:cNvPr id="983" name="Foundational Weather Data                                                  Usable Weather Content"/>
            <p:cNvSpPr txBox="1"/>
            <p:nvPr/>
          </p:nvSpPr>
          <p:spPr>
            <a:xfrm>
              <a:off x="328723" y="538042"/>
              <a:ext cx="21842117" cy="8309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000" tIns="48000" rIns="48000" bIns="48000" numCol="1" anchor="t">
              <a:spAutoFit/>
            </a:bodyPr>
            <a:lstStyle>
              <a:lvl1pPr defTabSz="2438339">
                <a:lnSpc>
                  <a:spcPct val="90000"/>
                </a:lnSpc>
                <a:defRPr sz="4600">
                  <a:latin typeface="IBM Plex Sans"/>
                  <a:ea typeface="IBM Plex Sans"/>
                  <a:cs typeface="IBM Plex Sans"/>
                  <a:sym typeface="IBM Plex Sans"/>
                </a:defRPr>
              </a:lvl1pPr>
            </a:lstStyle>
            <a:p>
              <a:pPr marL="0" marR="0" lvl="0" indent="0" algn="ctr" defTabSz="1219170" rtl="0" eaLnBrk="1" fontAlgn="auto" latinLnBrk="0" hangingPunct="0">
                <a:lnSpc>
                  <a:spcPct val="90000"/>
                </a:lnSpc>
                <a:spcBef>
                  <a:spcPts val="0"/>
                </a:spcBef>
                <a:spcAft>
                  <a:spcPts val="0"/>
                </a:spcAft>
                <a:buClrTx/>
                <a:buSzTx/>
                <a:buFontTx/>
                <a:buNone/>
                <a:tabLst/>
                <a:defRPr/>
              </a:pPr>
              <a:r>
                <a:rPr kumimoji="0" sz="2300" b="0" i="0" u="none" strike="noStrike" kern="0" cap="none" spc="0" normalizeH="0" baseline="0" noProof="0" dirty="0">
                  <a:ln>
                    <a:noFill/>
                  </a:ln>
                  <a:solidFill>
                    <a:srgbClr val="FFFFFF"/>
                  </a:solidFill>
                  <a:effectLst/>
                  <a:uLnTx/>
                  <a:uFillTx/>
                  <a:latin typeface="IBM Plex Sans"/>
                  <a:sym typeface="IBM Plex Sans"/>
                </a:rPr>
                <a:t>   Foundational Weather Data                                 </a:t>
              </a:r>
              <a:r>
                <a:rPr kumimoji="0" lang="en-US" sz="2300" b="0" i="0" u="none" strike="noStrike" kern="0" cap="none" spc="0" normalizeH="0" baseline="0" noProof="0" dirty="0">
                  <a:ln>
                    <a:noFill/>
                  </a:ln>
                  <a:solidFill>
                    <a:srgbClr val="FFFFFF"/>
                  </a:solidFill>
                  <a:effectLst/>
                  <a:uLnTx/>
                  <a:uFillTx/>
                  <a:latin typeface="IBM Plex Sans"/>
                  <a:sym typeface="IBM Plex Sans"/>
                </a:rPr>
                <a:t>Actionable</a:t>
              </a:r>
              <a:r>
                <a:rPr kumimoji="0" sz="2300" b="0" i="0" u="none" strike="noStrike" kern="0" cap="none" spc="0" normalizeH="0" baseline="0" noProof="0" dirty="0">
                  <a:ln>
                    <a:noFill/>
                  </a:ln>
                  <a:solidFill>
                    <a:srgbClr val="FFFFFF"/>
                  </a:solidFill>
                  <a:effectLst/>
                  <a:uLnTx/>
                  <a:uFillTx/>
                  <a:latin typeface="IBM Plex Sans"/>
                  <a:sym typeface="IBM Plex Sans"/>
                </a:rPr>
                <a:t> Weather Content</a:t>
              </a:r>
            </a:p>
          </p:txBody>
        </p:sp>
      </p:grpSp>
      <p:sp>
        <p:nvSpPr>
          <p:cNvPr id="985" name="Shape 1022"/>
          <p:cNvSpPr txBox="1"/>
          <p:nvPr/>
        </p:nvSpPr>
        <p:spPr>
          <a:xfrm>
            <a:off x="-9027" y="275185"/>
            <a:ext cx="12210053" cy="684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defTabSz="1828800">
              <a:defRPr sz="7700" b="1">
                <a:latin typeface="IBM Plex Sans"/>
                <a:ea typeface="IBM Plex Sans"/>
                <a:cs typeface="IBM Plex Sans"/>
                <a:sym typeface="IBM Plex San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3850" b="1" i="0" u="none" strike="noStrike" kern="0" cap="none" spc="0" normalizeH="0" baseline="0" noProof="0">
                <a:ln>
                  <a:noFill/>
                </a:ln>
                <a:solidFill>
                  <a:srgbClr val="FFFFFF"/>
                </a:solidFill>
                <a:effectLst/>
                <a:uLnTx/>
                <a:uFillTx/>
                <a:latin typeface="IBM Plex Sans"/>
                <a:sym typeface="IBM Plex Sans"/>
              </a:rPr>
              <a:t>The Weather Content Value Chain</a:t>
            </a:r>
          </a:p>
        </p:txBody>
      </p:sp>
      <p:sp>
        <p:nvSpPr>
          <p:cNvPr id="986" name="Inputs…"/>
          <p:cNvSpPr txBox="1"/>
          <p:nvPr/>
        </p:nvSpPr>
        <p:spPr>
          <a:xfrm>
            <a:off x="122132" y="2104732"/>
            <a:ext cx="2175900" cy="33701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algn="ctr" defTabSz="914621" rtl="0" eaLnBrk="1" fontAlgn="auto" latinLnBrk="0" hangingPunct="0">
              <a:lnSpc>
                <a:spcPct val="100000"/>
              </a:lnSpc>
              <a:spcBef>
                <a:spcPts val="0"/>
              </a:spcBef>
              <a:spcAft>
                <a:spcPts val="0"/>
              </a:spcAft>
              <a:buClrTx/>
              <a:buSzTx/>
              <a:buFontTx/>
              <a:buNone/>
              <a:tabLst/>
              <a:defRPr sz="4200" b="1">
                <a:latin typeface="IBM Plex Sans"/>
                <a:ea typeface="IBM Plex Sans"/>
                <a:cs typeface="IBM Plex Sans"/>
                <a:sym typeface="IBM Plex Sans"/>
              </a:defRPr>
            </a:pPr>
            <a:r>
              <a:rPr kumimoji="0" lang="en-US" sz="2100" b="1" i="0" u="none" strike="noStrike" kern="0" cap="none" spc="0" normalizeH="0" baseline="0" noProof="0" dirty="0">
                <a:ln>
                  <a:noFill/>
                </a:ln>
                <a:solidFill>
                  <a:srgbClr val="FFFFFF"/>
                </a:solidFill>
                <a:effectLst/>
                <a:uLnTx/>
                <a:uFillTx/>
                <a:latin typeface="IBM Plex Sans"/>
                <a:sym typeface="IBM Plex Sans"/>
              </a:rPr>
              <a:t>Observations</a:t>
            </a:r>
            <a:endParaRPr kumimoji="0" sz="2100" b="1" i="0" u="none" strike="noStrike" kern="0" cap="none" spc="0" normalizeH="0" baseline="0" noProof="0" dirty="0">
              <a:ln>
                <a:noFill/>
              </a:ln>
              <a:solidFill>
                <a:srgbClr val="FFFFFF"/>
              </a:solidFill>
              <a:effectLst/>
              <a:uLnTx/>
              <a:uFillTx/>
              <a:latin typeface="IBM Plex Sans"/>
              <a:sym typeface="IBM Plex Sans"/>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endParaRPr kumimoji="0" lang="en-US" sz="1600" b="0" i="0" u="none" strike="noStrike" kern="0" cap="none" spc="0" normalizeH="0" baseline="0" noProof="0" dirty="0">
              <a:ln>
                <a:noFill/>
              </a:ln>
              <a:solidFill>
                <a:srgbClr val="FFFFFF"/>
              </a:solidFill>
              <a:effectLst/>
              <a:uLnTx/>
              <a:uFillTx/>
              <a:latin typeface="IBM Plex Sans"/>
              <a:sym typeface="IBM Plex Sans"/>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endParaRPr kumimoji="0" sz="1600" b="0" i="0" u="none" strike="noStrike" kern="0" cap="none" spc="0" normalizeH="0" baseline="0" noProof="0" dirty="0">
              <a:ln>
                <a:noFill/>
              </a:ln>
              <a:solidFill>
                <a:srgbClr val="FFFFFF"/>
              </a:solidFill>
              <a:effectLst/>
              <a:uLnTx/>
              <a:uFillTx/>
              <a:latin typeface="IBM Plex Sans"/>
              <a:sym typeface="IBM Plex Sans"/>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Satellite</a:t>
            </a: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Radar</a:t>
            </a: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Weather Stations</a:t>
            </a: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Balloon</a:t>
            </a:r>
            <a:r>
              <a:rPr kumimoji="0" lang="en-US" sz="1600" b="0" i="0" u="none" strike="noStrike" kern="0" cap="none" spc="0" normalizeH="0" baseline="0" noProof="0" dirty="0">
                <a:ln>
                  <a:noFill/>
                </a:ln>
                <a:solidFill>
                  <a:srgbClr val="FFFFFF"/>
                </a:solidFill>
                <a:effectLst/>
                <a:uLnTx/>
                <a:uFillTx/>
                <a:latin typeface="IBM Plex Sans"/>
                <a:sym typeface="IBM Plex Sans"/>
              </a:rPr>
              <a:t> </a:t>
            </a:r>
            <a:r>
              <a:rPr kumimoji="0" sz="1600" b="0" i="0" u="none" strike="noStrike" kern="0" cap="none" spc="0" normalizeH="0" baseline="0" noProof="0" dirty="0">
                <a:ln>
                  <a:noFill/>
                </a:ln>
                <a:solidFill>
                  <a:srgbClr val="FFFFFF"/>
                </a:solidFill>
                <a:effectLst/>
                <a:uLnTx/>
                <a:uFillTx/>
                <a:latin typeface="IBM Plex Sans"/>
                <a:sym typeface="IBM Plex Sans"/>
              </a:rPr>
              <a:t>s</a:t>
            </a:r>
            <a:r>
              <a:rPr kumimoji="0" lang="en-US" sz="1600" b="0" i="0" u="none" strike="noStrike" kern="0" cap="none" spc="0" normalizeH="0" baseline="0" noProof="0" dirty="0">
                <a:ln>
                  <a:noFill/>
                </a:ln>
                <a:solidFill>
                  <a:srgbClr val="FFFFFF"/>
                </a:solidFill>
                <a:effectLst/>
                <a:uLnTx/>
                <a:uFillTx/>
                <a:latin typeface="IBM Plex Sans"/>
                <a:sym typeface="IBM Plex Sans"/>
              </a:rPr>
              <a:t>oundings</a:t>
            </a:r>
            <a:endParaRPr kumimoji="0" sz="1600" b="0" i="0" u="none" strike="noStrike" kern="0" cap="none" spc="0" normalizeH="0" baseline="0" noProof="0" dirty="0">
              <a:ln>
                <a:noFill/>
              </a:ln>
              <a:solidFill>
                <a:srgbClr val="FFFFFF"/>
              </a:solidFill>
              <a:effectLst/>
              <a:uLnTx/>
              <a:uFillTx/>
              <a:latin typeface="IBM Plex Sans"/>
              <a:sym typeface="IBM Plex Sans"/>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Lightning</a:t>
            </a: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endParaRPr kumimoji="0" lang="en-US" sz="1600" b="0" i="0" u="none" strike="noStrike" kern="0" cap="none" spc="0" normalizeH="0" baseline="0" noProof="0" dirty="0">
              <a:ln>
                <a:noFill/>
              </a:ln>
              <a:solidFill>
                <a:srgbClr val="FFFFFF"/>
              </a:solidFill>
              <a:effectLst/>
              <a:uLnTx/>
              <a:uFillTx/>
              <a:latin typeface="IBM Plex Sans"/>
              <a:sym typeface="IBM Plex Sans"/>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endParaRPr kumimoji="0" sz="1600" b="0" i="0" u="none" strike="noStrike" kern="0" cap="none" spc="0" normalizeH="0" baseline="0" noProof="0" dirty="0">
              <a:ln>
                <a:noFill/>
              </a:ln>
              <a:solidFill>
                <a:srgbClr val="FFFFFF"/>
              </a:solidFill>
              <a:effectLst/>
              <a:uLnTx/>
              <a:uFillTx/>
              <a:latin typeface="IBM Plex Sans"/>
              <a:sym typeface="IBM Plex Sans"/>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Aircraft</a:t>
            </a: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Smartphones</a:t>
            </a: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P</a:t>
            </a:r>
            <a:r>
              <a:rPr kumimoji="0" lang="en-US" sz="1600" b="0" i="0" u="none" strike="noStrike" kern="0" cap="none" spc="0" normalizeH="0" baseline="0" noProof="0" dirty="0">
                <a:ln>
                  <a:noFill/>
                </a:ln>
                <a:solidFill>
                  <a:srgbClr val="FFFFFF"/>
                </a:solidFill>
                <a:effectLst/>
                <a:uLnTx/>
                <a:uFillTx/>
                <a:latin typeface="IBM Plex Sans"/>
                <a:sym typeface="IBM Plex Sans"/>
              </a:rPr>
              <a:t>ersonal </a:t>
            </a:r>
            <a:r>
              <a:rPr kumimoji="0" sz="1600" b="0" i="0" u="none" strike="noStrike" kern="0" cap="none" spc="0" normalizeH="0" baseline="0" noProof="0" dirty="0" err="1">
                <a:ln>
                  <a:noFill/>
                </a:ln>
                <a:solidFill>
                  <a:srgbClr val="FFFFFF"/>
                </a:solidFill>
                <a:effectLst/>
                <a:uLnTx/>
                <a:uFillTx/>
                <a:latin typeface="IBM Plex Sans"/>
                <a:sym typeface="IBM Plex Sans"/>
              </a:rPr>
              <a:t>W</a:t>
            </a:r>
            <a:r>
              <a:rPr kumimoji="0" lang="en-US" sz="1600" b="0" i="0" u="none" strike="noStrike" kern="0" cap="none" spc="0" normalizeH="0" baseline="0" noProof="0" dirty="0" err="1">
                <a:ln>
                  <a:noFill/>
                </a:ln>
                <a:solidFill>
                  <a:srgbClr val="FFFFFF"/>
                </a:solidFill>
                <a:effectLst/>
                <a:uLnTx/>
                <a:uFillTx/>
                <a:latin typeface="IBM Plex Sans"/>
                <a:sym typeface="IBM Plex Sans"/>
              </a:rPr>
              <a:t>x</a:t>
            </a:r>
            <a:r>
              <a:rPr kumimoji="0" lang="en-US" sz="1600" b="0" i="0" u="none" strike="noStrike" kern="0" cap="none" spc="0" normalizeH="0" baseline="0" noProof="0" dirty="0">
                <a:ln>
                  <a:noFill/>
                </a:ln>
                <a:solidFill>
                  <a:srgbClr val="FFFFFF"/>
                </a:solidFill>
                <a:effectLst/>
                <a:uLnTx/>
                <a:uFillTx/>
                <a:latin typeface="IBM Plex Sans"/>
                <a:sym typeface="IBM Plex Sans"/>
              </a:rPr>
              <a:t> Stations</a:t>
            </a:r>
            <a:endParaRPr kumimoji="0" sz="1600" b="0" i="0" u="none" strike="noStrike" kern="0" cap="none" spc="0" normalizeH="0" baseline="0" noProof="0" dirty="0">
              <a:ln>
                <a:noFill/>
              </a:ln>
              <a:solidFill>
                <a:srgbClr val="FFFFFF"/>
              </a:solidFill>
              <a:effectLst/>
              <a:uLnTx/>
              <a:uFillTx/>
              <a:latin typeface="IBM Plex Sans"/>
              <a:sym typeface="IBM Plex Sans"/>
            </a:endParaRPr>
          </a:p>
        </p:txBody>
      </p:sp>
      <p:sp>
        <p:nvSpPr>
          <p:cNvPr id="987" name="Model…"/>
          <p:cNvSpPr txBox="1"/>
          <p:nvPr/>
        </p:nvSpPr>
        <p:spPr>
          <a:xfrm>
            <a:off x="2651264" y="2104732"/>
            <a:ext cx="1869989" cy="3277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p>
            <a:pPr marL="0" marR="0" lvl="0" indent="0" algn="ctr" defTabSz="914621" rtl="0" eaLnBrk="1" fontAlgn="auto" latinLnBrk="0" hangingPunct="0">
              <a:lnSpc>
                <a:spcPct val="100000"/>
              </a:lnSpc>
              <a:spcBef>
                <a:spcPts val="0"/>
              </a:spcBef>
              <a:spcAft>
                <a:spcPts val="0"/>
              </a:spcAft>
              <a:buClrTx/>
              <a:buSzTx/>
              <a:buFontTx/>
              <a:buNone/>
              <a:tabLst/>
              <a:defRPr sz="4200" b="1">
                <a:latin typeface="IBM Plex Sans"/>
                <a:ea typeface="IBM Plex Sans"/>
                <a:cs typeface="IBM Plex Sans"/>
                <a:sym typeface="IBM Plex Sans"/>
              </a:defRPr>
            </a:pPr>
            <a:r>
              <a:rPr kumimoji="0" sz="2100" b="1" i="0" u="none" strike="noStrike" kern="0" cap="none" spc="0" normalizeH="0" baseline="0" noProof="0" dirty="0">
                <a:ln>
                  <a:noFill/>
                </a:ln>
                <a:solidFill>
                  <a:srgbClr val="FFFFFF"/>
                </a:solidFill>
                <a:effectLst/>
                <a:uLnTx/>
                <a:uFillTx/>
                <a:latin typeface="IBM Plex Sans"/>
                <a:sym typeface="IBM Plex Sans"/>
              </a:rPr>
              <a:t>Model</a:t>
            </a:r>
            <a:endParaRPr kumimoji="0" sz="2100" b="1" i="0" u="none" strike="noStrike" kern="0" cap="none" spc="0" normalizeH="0" baseline="0" noProof="0" dirty="0">
              <a:ln>
                <a:noFill/>
              </a:ln>
              <a:solidFill>
                <a:srgbClr val="FFFFFF"/>
              </a:solidFill>
              <a:effectLst/>
              <a:uLnTx/>
              <a:uFillTx/>
              <a:latin typeface="Helvetica"/>
              <a:ea typeface="Helvetica"/>
              <a:cs typeface="Helvetica"/>
              <a:sym typeface="Helvetica"/>
            </a:endParaRPr>
          </a:p>
          <a:p>
            <a:pPr marL="0" marR="0" lvl="0" indent="0" algn="ctr" defTabSz="914621" rtl="0" eaLnBrk="1" fontAlgn="auto" latinLnBrk="0" hangingPunct="0">
              <a:lnSpc>
                <a:spcPct val="100000"/>
              </a:lnSpc>
              <a:spcBef>
                <a:spcPts val="0"/>
              </a:spcBef>
              <a:spcAft>
                <a:spcPts val="0"/>
              </a:spcAft>
              <a:buClrTx/>
              <a:buSzTx/>
              <a:buFontTx/>
              <a:buNone/>
              <a:tabLst/>
              <a:defRPr sz="2600">
                <a:latin typeface="IBM Plex Sans"/>
                <a:ea typeface="IBM Plex Sans"/>
                <a:cs typeface="IBM Plex Sans"/>
                <a:sym typeface="IBM Plex Sans"/>
              </a:defRPr>
            </a:pPr>
            <a:r>
              <a:rPr kumimoji="0" sz="1300" b="0" i="0" u="none" strike="noStrike" kern="0" cap="none" spc="0" normalizeH="0" baseline="0" noProof="0" dirty="0">
                <a:ln>
                  <a:noFill/>
                </a:ln>
                <a:solidFill>
                  <a:srgbClr val="FFFFFF"/>
                </a:solidFill>
                <a:effectLst/>
                <a:uLnTx/>
                <a:uFillTx/>
                <a:latin typeface="IBM Plex Sans"/>
                <a:sym typeface="IBM Plex Sans"/>
              </a:rPr>
              <a:t>(Numerical Weather Prediction - NWP)</a:t>
            </a:r>
            <a:endParaRPr kumimoji="0" sz="13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endParaRPr kumimoji="0" lang="en-US" sz="1600" b="0" i="0" u="none" strike="noStrike" kern="0" cap="none" spc="0" normalizeH="0" baseline="0" noProof="0" dirty="0">
              <a:ln>
                <a:noFill/>
              </a:ln>
              <a:solidFill>
                <a:srgbClr val="FFFFFF"/>
              </a:solidFill>
              <a:effectLst/>
              <a:uLnTx/>
              <a:uFillTx/>
              <a:latin typeface="IBM Plex Sans"/>
              <a:sym typeface="IBM Plex Sans"/>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GFS</a:t>
            </a:r>
            <a:endParaRPr kumimoji="0" lang="en-US" sz="1600" b="0" i="0" u="none" strike="noStrike" kern="0" cap="none" spc="0" normalizeH="0" baseline="0" noProof="0" dirty="0">
              <a:ln>
                <a:noFill/>
              </a:ln>
              <a:solidFill>
                <a:srgbClr val="FFFFFF"/>
              </a:solidFill>
              <a:effectLst/>
              <a:uLnTx/>
              <a:uFillTx/>
              <a:latin typeface="IBM Plex Sans"/>
              <a:sym typeface="IBM Plex Sans"/>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lang="en-US" sz="1600" kern="0" dirty="0">
                <a:solidFill>
                  <a:srgbClr val="FFFFFF"/>
                </a:solidFill>
                <a:latin typeface="IBM Plex Sans"/>
                <a:sym typeface="IBM Plex Sans"/>
              </a:rPr>
              <a:t>NAM</a:t>
            </a:r>
            <a:r>
              <a:rPr kumimoji="0" sz="1600" b="0" i="0" u="none" strike="noStrike" kern="0" cap="none" spc="0" normalizeH="0" baseline="0" noProof="0" dirty="0">
                <a:ln>
                  <a:noFill/>
                </a:ln>
                <a:solidFill>
                  <a:srgbClr val="FFFFFF"/>
                </a:solidFill>
                <a:effectLst/>
                <a:uLnTx/>
                <a:uFillTx/>
                <a:latin typeface="IBM Plex Sans"/>
                <a:sym typeface="IBM Plex Sans"/>
              </a:rPr>
              <a:t> </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lvl="0" algn="ctr" defTabSz="914621" hangingPunct="0">
              <a:defRPr sz="3200">
                <a:latin typeface="IBM Plex Sans"/>
                <a:ea typeface="IBM Plex Sans"/>
                <a:cs typeface="IBM Plex Sans"/>
                <a:sym typeface="IBM Plex Sans"/>
              </a:defRPr>
            </a:pPr>
            <a:r>
              <a:rPr lang="en-US" sz="1600" kern="0" dirty="0">
                <a:solidFill>
                  <a:srgbClr val="FFFFFF"/>
                </a:solidFill>
                <a:latin typeface="IBM Plex Sans"/>
                <a:sym typeface="IBM Plex Sans"/>
              </a:rPr>
              <a:t>HRRR</a:t>
            </a:r>
          </a:p>
          <a:p>
            <a:pPr lvl="0" algn="ctr" defTabSz="914621" hangingPunct="0">
              <a:defRPr sz="3200">
                <a:latin typeface="IBM Plex Sans"/>
                <a:ea typeface="IBM Plex Sans"/>
                <a:cs typeface="IBM Plex Sans"/>
                <a:sym typeface="IBM Plex Sans"/>
              </a:defRPr>
            </a:pPr>
            <a:r>
              <a:rPr kumimoji="0" lang="en-US" sz="1600" b="0" i="0" u="none" strike="noStrike" kern="0" cap="none" spc="0" normalizeH="0" baseline="0" noProof="0" dirty="0">
                <a:ln>
                  <a:noFill/>
                </a:ln>
                <a:solidFill>
                  <a:srgbClr val="FFFFFF"/>
                </a:solidFill>
                <a:effectLst/>
                <a:uLnTx/>
                <a:uFillTx/>
                <a:latin typeface="IBM Plex Sans"/>
                <a:ea typeface="Arial"/>
                <a:cs typeface="Arial"/>
                <a:sym typeface="IBM Plex Sans"/>
              </a:rPr>
              <a:t>GEM</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lvl="0" algn="ctr" defTabSz="914621" hangingPunct="0">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ECMWF</a:t>
            </a:r>
            <a:endParaRPr kumimoji="0" lang="en-US" sz="1600" b="0" i="0" u="none" strike="noStrike" kern="0" cap="none" spc="0" normalizeH="0" baseline="0" noProof="0" dirty="0">
              <a:ln>
                <a:noFill/>
              </a:ln>
              <a:solidFill>
                <a:srgbClr val="FFFFFF"/>
              </a:solidFill>
              <a:effectLst/>
              <a:uLnTx/>
              <a:uFillTx/>
              <a:latin typeface="IBM Plex Sans"/>
              <a:sym typeface="IBM Plex Sans"/>
            </a:endParaRPr>
          </a:p>
          <a:p>
            <a:pPr lvl="0" algn="ctr" defTabSz="914621" hangingPunct="0">
              <a:defRPr sz="3200">
                <a:latin typeface="IBM Plex Sans"/>
                <a:ea typeface="IBM Plex Sans"/>
                <a:cs typeface="IBM Plex Sans"/>
                <a:sym typeface="IBM Plex Sans"/>
              </a:defRPr>
            </a:pPr>
            <a:r>
              <a:rPr lang="en-US" sz="1600" kern="0" dirty="0">
                <a:solidFill>
                  <a:srgbClr val="FFFFFF"/>
                </a:solidFill>
                <a:latin typeface="IBM Plex Sans"/>
                <a:sym typeface="IBM Plex Sans"/>
              </a:rPr>
              <a:t>…</a:t>
            </a:r>
          </a:p>
          <a:p>
            <a:pPr lvl="0" algn="ctr" defTabSz="914621" hangingPunct="0">
              <a:defRPr sz="3200">
                <a:latin typeface="IBM Plex Sans"/>
                <a:ea typeface="IBM Plex Sans"/>
                <a:cs typeface="IBM Plex Sans"/>
                <a:sym typeface="IBM Plex Sans"/>
              </a:defRPr>
            </a:pP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IBM GRAF</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988" name="Forecast…"/>
          <p:cNvSpPr txBox="1"/>
          <p:nvPr/>
        </p:nvSpPr>
        <p:spPr>
          <a:xfrm>
            <a:off x="5180395" y="2104733"/>
            <a:ext cx="1869989" cy="31239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p>
            <a:pPr marL="0" marR="0" lvl="0" indent="0" algn="ctr" defTabSz="914621" rtl="0" eaLnBrk="1" fontAlgn="auto" latinLnBrk="0" hangingPunct="0">
              <a:lnSpc>
                <a:spcPct val="100000"/>
              </a:lnSpc>
              <a:spcBef>
                <a:spcPts val="0"/>
              </a:spcBef>
              <a:spcAft>
                <a:spcPts val="0"/>
              </a:spcAft>
              <a:buClrTx/>
              <a:buSzTx/>
              <a:buFontTx/>
              <a:buNone/>
              <a:tabLst/>
              <a:defRPr sz="4200" b="1">
                <a:latin typeface="IBM Plex Sans"/>
                <a:ea typeface="IBM Plex Sans"/>
                <a:cs typeface="IBM Plex Sans"/>
                <a:sym typeface="IBM Plex Sans"/>
              </a:defRPr>
            </a:pPr>
            <a:r>
              <a:rPr kumimoji="0" sz="2100" b="1" i="0" u="none" strike="noStrike" kern="0" cap="none" spc="0" normalizeH="0" baseline="0" noProof="0" dirty="0">
                <a:ln>
                  <a:noFill/>
                </a:ln>
                <a:solidFill>
                  <a:srgbClr val="FFFFFF"/>
                </a:solidFill>
                <a:effectLst/>
                <a:uLnTx/>
                <a:uFillTx/>
                <a:latin typeface="IBM Plex Sans"/>
                <a:sym typeface="IBM Plex Sans"/>
              </a:rPr>
              <a:t>Forecast</a:t>
            </a:r>
            <a:endParaRPr kumimoji="0" sz="3600" b="0" i="0" u="none" strike="noStrike" kern="0" cap="none" spc="0" normalizeH="0" baseline="0" noProof="0" dirty="0">
              <a:ln>
                <a:noFill/>
              </a:ln>
              <a:solidFill>
                <a:srgbClr val="FFFFFF"/>
              </a:solidFill>
              <a:effectLst/>
              <a:uLnTx/>
              <a:uFillTx/>
              <a:latin typeface="Helvetica"/>
              <a:ea typeface="Helvetica"/>
              <a:cs typeface="Helvetica"/>
              <a:sym typeface="Helvetica"/>
            </a:endParaRPr>
          </a:p>
          <a:p>
            <a:pPr lvl="0" algn="ctr" defTabSz="914621" hangingPunct="0">
              <a:defRPr sz="4200" b="1">
                <a:latin typeface="IBM Plex Sans"/>
                <a:ea typeface="IBM Plex Sans"/>
                <a:cs typeface="IBM Plex Sans"/>
                <a:sym typeface="IBM Plex Sans"/>
              </a:defRPr>
            </a:pPr>
            <a:endParaRPr lang="en-US" sz="2800" b="1" kern="0" dirty="0">
              <a:solidFill>
                <a:srgbClr val="FFFFFF"/>
              </a:solidFill>
              <a:latin typeface="IBM Plex Sans"/>
              <a:sym typeface="IBM Plex Sans"/>
            </a:endParaRPr>
          </a:p>
          <a:p>
            <a:pPr lvl="0" algn="ctr" defTabSz="914621" hangingPunct="0">
              <a:defRPr sz="4200" b="1">
                <a:latin typeface="IBM Plex Sans"/>
                <a:ea typeface="IBM Plex Sans"/>
                <a:cs typeface="IBM Plex Sans"/>
                <a:sym typeface="IBM Plex Sans"/>
              </a:defRPr>
            </a:pPr>
            <a:r>
              <a:rPr lang="en-US" sz="2100" b="1" kern="0" dirty="0">
                <a:solidFill>
                  <a:srgbClr val="FFFFFF"/>
                </a:solidFill>
                <a:latin typeface="IBM Plex Sans"/>
                <a:sym typeface="IBM Plex Sans"/>
              </a:rPr>
              <a:t>Short-term Forecast</a:t>
            </a:r>
            <a:endParaRPr lang="en-US" sz="2100" b="1" kern="0" dirty="0">
              <a:solidFill>
                <a:srgbClr val="FFFFFF"/>
              </a:solidFill>
              <a:latin typeface="Helvetica"/>
              <a:ea typeface="Helvetica"/>
              <a:cs typeface="Helvetica"/>
              <a:sym typeface="Helvetica"/>
            </a:endParaRPr>
          </a:p>
          <a:p>
            <a:pPr marL="0" marR="0" lvl="0" indent="0" algn="ctr" defTabSz="914621" rtl="0" eaLnBrk="1" fontAlgn="auto" latinLnBrk="0" hangingPunct="0">
              <a:lnSpc>
                <a:spcPct val="100000"/>
              </a:lnSpc>
              <a:spcBef>
                <a:spcPts val="0"/>
              </a:spcBef>
              <a:spcAft>
                <a:spcPts val="0"/>
              </a:spcAft>
              <a:buClrTx/>
              <a:buSzTx/>
              <a:buFontTx/>
              <a:buNone/>
              <a:tabLst/>
              <a:defRPr sz="2600">
                <a:latin typeface="IBM Plex Sans"/>
                <a:ea typeface="IBM Plex Sans"/>
                <a:cs typeface="IBM Plex Sans"/>
                <a:sym typeface="IBM Plex Sans"/>
              </a:defRPr>
            </a:pPr>
            <a:endParaRPr kumimoji="0" lang="en-US" sz="1300" b="0" i="0" u="none" strike="noStrike" kern="0" cap="none" spc="0" normalizeH="0" baseline="0" noProof="0" dirty="0">
              <a:ln>
                <a:noFill/>
              </a:ln>
              <a:solidFill>
                <a:srgbClr val="FFFFFF"/>
              </a:solidFill>
              <a:effectLst/>
              <a:uLnTx/>
              <a:uFillTx/>
              <a:latin typeface="Helvetica"/>
              <a:ea typeface="Helvetica"/>
              <a:cs typeface="Helvetica"/>
              <a:sym typeface="Helvetica"/>
            </a:endParaRPr>
          </a:p>
          <a:p>
            <a:pPr marL="0" marR="0" lvl="0" indent="0" algn="ctr" defTabSz="914621" rtl="0" eaLnBrk="1" fontAlgn="auto" latinLnBrk="0" hangingPunct="0">
              <a:lnSpc>
                <a:spcPct val="100000"/>
              </a:lnSpc>
              <a:spcBef>
                <a:spcPts val="0"/>
              </a:spcBef>
              <a:spcAft>
                <a:spcPts val="0"/>
              </a:spcAft>
              <a:buClrTx/>
              <a:buSzTx/>
              <a:buFontTx/>
              <a:buNone/>
              <a:tabLst/>
              <a:defRPr sz="2600">
                <a:latin typeface="IBM Plex Sans"/>
                <a:ea typeface="IBM Plex Sans"/>
                <a:cs typeface="IBM Plex Sans"/>
                <a:sym typeface="IBM Plex Sans"/>
              </a:defRPr>
            </a:pPr>
            <a:endParaRPr kumimoji="0" sz="1300" b="0" i="0" u="none" strike="noStrike" kern="0" cap="none" spc="0" normalizeH="0" baseline="0" noProof="0" dirty="0">
              <a:ln>
                <a:noFill/>
              </a:ln>
              <a:solidFill>
                <a:srgbClr val="FFFFFF"/>
              </a:solidFill>
              <a:effectLst/>
              <a:uLnTx/>
              <a:uFillTx/>
              <a:latin typeface="Helvetica"/>
              <a:ea typeface="Helvetica"/>
              <a:cs typeface="Helvetica"/>
              <a:sym typeface="Helvetica"/>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A</a:t>
            </a:r>
            <a:r>
              <a:rPr kumimoji="0" lang="en-US" sz="1600" b="0" i="0" u="none" strike="noStrike" kern="0" cap="none" spc="0" normalizeH="0" baseline="0" noProof="0" dirty="0">
                <a:ln>
                  <a:noFill/>
                </a:ln>
                <a:solidFill>
                  <a:srgbClr val="FFFFFF"/>
                </a:solidFill>
                <a:effectLst/>
                <a:uLnTx/>
                <a:uFillTx/>
                <a:latin typeface="IBM Plex Sans"/>
                <a:sym typeface="IBM Plex Sans"/>
              </a:rPr>
              <a:t>I Consensus</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lang="en-US" sz="1600" b="0" i="0" u="none" strike="noStrike" kern="0" cap="none" spc="0" normalizeH="0" baseline="0" noProof="0" dirty="0">
                <a:ln>
                  <a:noFill/>
                </a:ln>
                <a:solidFill>
                  <a:srgbClr val="FFFFFF"/>
                </a:solidFill>
                <a:effectLst/>
                <a:uLnTx/>
                <a:uFillTx/>
                <a:latin typeface="Arial"/>
                <a:ea typeface="Arial"/>
                <a:cs typeface="Arial"/>
                <a:sym typeface="Arial"/>
              </a:rPr>
              <a:t>+</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Weather Forecasters</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989" name="Insights…"/>
          <p:cNvSpPr txBox="1"/>
          <p:nvPr/>
        </p:nvSpPr>
        <p:spPr>
          <a:xfrm>
            <a:off x="7709528" y="2104733"/>
            <a:ext cx="1869989" cy="25699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p>
            <a:pPr marL="0" marR="0" lvl="0" indent="0" algn="ctr" defTabSz="914621" rtl="0" eaLnBrk="1" fontAlgn="auto" latinLnBrk="0" hangingPunct="0">
              <a:lnSpc>
                <a:spcPct val="100000"/>
              </a:lnSpc>
              <a:spcBef>
                <a:spcPts val="0"/>
              </a:spcBef>
              <a:spcAft>
                <a:spcPts val="0"/>
              </a:spcAft>
              <a:buClrTx/>
              <a:buSzTx/>
              <a:buFontTx/>
              <a:buNone/>
              <a:tabLst/>
              <a:defRPr sz="4200" b="1">
                <a:latin typeface="IBM Plex Sans"/>
                <a:ea typeface="IBM Plex Sans"/>
                <a:cs typeface="IBM Plex Sans"/>
                <a:sym typeface="IBM Plex Sans"/>
              </a:defRPr>
            </a:pPr>
            <a:r>
              <a:rPr kumimoji="0" lang="en-US" sz="2100" b="1" i="0" u="none" strike="noStrike" kern="0" cap="none" spc="0" normalizeH="0" baseline="0" noProof="0" dirty="0">
                <a:ln>
                  <a:noFill/>
                </a:ln>
                <a:solidFill>
                  <a:srgbClr val="FFFFFF"/>
                </a:solidFill>
                <a:effectLst/>
                <a:uLnTx/>
                <a:uFillTx/>
                <a:latin typeface="IBM Plex Sans"/>
                <a:sym typeface="IBM Plex Sans"/>
              </a:rPr>
              <a:t>Impacts</a:t>
            </a:r>
            <a:endParaRPr kumimoji="0" sz="2100" b="1" i="0" u="none" strike="noStrike" kern="0" cap="none" spc="0" normalizeH="0" baseline="0" noProof="0" dirty="0">
              <a:ln>
                <a:noFill/>
              </a:ln>
              <a:solidFill>
                <a:srgbClr val="FFFFFF"/>
              </a:solidFill>
              <a:effectLst/>
              <a:uLnTx/>
              <a:uFillTx/>
              <a:latin typeface="Helvetica"/>
              <a:ea typeface="Helvetica"/>
              <a:cs typeface="Helvetica"/>
              <a:sym typeface="Helvetica"/>
            </a:endParaRPr>
          </a:p>
          <a:p>
            <a:pPr marL="0" marR="0" lvl="0" indent="0" algn="ctr" defTabSz="914621" rtl="0" eaLnBrk="1" fontAlgn="auto" latinLnBrk="0" hangingPunct="0">
              <a:lnSpc>
                <a:spcPct val="100000"/>
              </a:lnSpc>
              <a:spcBef>
                <a:spcPts val="0"/>
              </a:spcBef>
              <a:spcAft>
                <a:spcPts val="0"/>
              </a:spcAft>
              <a:buClrTx/>
              <a:buSzTx/>
              <a:buFontTx/>
              <a:buNone/>
              <a:tabLst/>
              <a:defRPr sz="2800">
                <a:latin typeface="IBM Plex Sans"/>
                <a:ea typeface="IBM Plex Sans"/>
                <a:cs typeface="IBM Plex Sans"/>
                <a:sym typeface="IBM Plex Sans"/>
              </a:defRPr>
            </a:pPr>
            <a:endParaRPr kumimoji="0" sz="1400" b="0" i="0" u="none" strike="noStrike" kern="0" cap="none" spc="0" normalizeH="0" baseline="0" noProof="0" dirty="0">
              <a:ln>
                <a:noFill/>
              </a:ln>
              <a:solidFill>
                <a:srgbClr val="FFFFFF"/>
              </a:solidFill>
              <a:effectLst/>
              <a:uLnTx/>
              <a:uFillTx/>
              <a:latin typeface="Helvetica"/>
              <a:ea typeface="Helvetica"/>
              <a:cs typeface="Helvetica"/>
              <a:sym typeface="Helvetica"/>
            </a:endParaRPr>
          </a:p>
          <a:p>
            <a:pPr marL="0" marR="0" lvl="0" indent="0" algn="ctr" defTabSz="914621" rtl="0" eaLnBrk="1" fontAlgn="auto" latinLnBrk="0" hangingPunct="0">
              <a:lnSpc>
                <a:spcPct val="100000"/>
              </a:lnSpc>
              <a:spcBef>
                <a:spcPts val="0"/>
              </a:spcBef>
              <a:spcAft>
                <a:spcPts val="0"/>
              </a:spcAft>
              <a:buClrTx/>
              <a:buSzTx/>
              <a:buFontTx/>
              <a:buNone/>
              <a:tabLst/>
              <a:defRPr sz="2800">
                <a:latin typeface="IBM Plex Sans"/>
                <a:ea typeface="IBM Plex Sans"/>
                <a:cs typeface="IBM Plex Sans"/>
                <a:sym typeface="IBM Plex Sans"/>
              </a:defRPr>
            </a:pPr>
            <a:endParaRPr kumimoji="0" sz="1400" b="0" i="0" u="none" strike="noStrike" kern="0" cap="none" spc="0" normalizeH="0" baseline="0" noProof="0" dirty="0">
              <a:ln>
                <a:noFill/>
              </a:ln>
              <a:solidFill>
                <a:srgbClr val="FFFFFF"/>
              </a:solidFill>
              <a:effectLst/>
              <a:uLnTx/>
              <a:uFillTx/>
              <a:latin typeface="Helvetica"/>
              <a:ea typeface="Helvetica"/>
              <a:cs typeface="Helvetica"/>
              <a:sym typeface="Helvetica"/>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endParaRPr kumimoji="0" lang="en-US" sz="1600" b="0" i="0" u="none" strike="noStrike" kern="0" cap="none" spc="0" normalizeH="0" baseline="0" noProof="0" dirty="0">
              <a:ln>
                <a:noFill/>
              </a:ln>
              <a:solidFill>
                <a:srgbClr val="FFFFFF"/>
              </a:solidFill>
              <a:effectLst/>
              <a:uLnTx/>
              <a:uFillTx/>
              <a:latin typeface="IBM Plex Sans"/>
              <a:sym typeface="IBM Plex Sans"/>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Flooding</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Flight Delays</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Electric Demand</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Traffic Flow</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Retail Activity</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Insurance Risks</a:t>
            </a:r>
          </a:p>
        </p:txBody>
      </p:sp>
      <p:sp>
        <p:nvSpPr>
          <p:cNvPr id="990" name="Decisions…"/>
          <p:cNvSpPr txBox="1"/>
          <p:nvPr/>
        </p:nvSpPr>
        <p:spPr>
          <a:xfrm>
            <a:off x="10217276" y="2104732"/>
            <a:ext cx="1869989" cy="28161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p>
            <a:pPr marL="0" marR="0" lvl="0" indent="0" algn="ctr" defTabSz="914621" rtl="0" eaLnBrk="1" fontAlgn="auto" latinLnBrk="0" hangingPunct="0">
              <a:lnSpc>
                <a:spcPct val="100000"/>
              </a:lnSpc>
              <a:spcBef>
                <a:spcPts val="0"/>
              </a:spcBef>
              <a:spcAft>
                <a:spcPts val="0"/>
              </a:spcAft>
              <a:buClrTx/>
              <a:buSzTx/>
              <a:buFontTx/>
              <a:buNone/>
              <a:tabLst/>
              <a:defRPr sz="4200" b="1">
                <a:latin typeface="IBM Plex Sans"/>
                <a:ea typeface="IBM Plex Sans"/>
                <a:cs typeface="IBM Plex Sans"/>
                <a:sym typeface="IBM Plex Sans"/>
              </a:defRPr>
            </a:pPr>
            <a:r>
              <a:rPr kumimoji="0" sz="2100" b="1" i="0" u="none" strike="noStrike" kern="0" cap="none" spc="0" normalizeH="0" baseline="0" noProof="0" dirty="0">
                <a:ln>
                  <a:noFill/>
                </a:ln>
                <a:solidFill>
                  <a:srgbClr val="FFFFFF"/>
                </a:solidFill>
                <a:effectLst/>
                <a:uLnTx/>
                <a:uFillTx/>
                <a:latin typeface="IBM Plex Sans"/>
                <a:sym typeface="IBM Plex Sans"/>
              </a:rPr>
              <a:t>Decisions</a:t>
            </a:r>
            <a:endParaRPr kumimoji="0" sz="2100" b="1" i="0" u="none" strike="noStrike" kern="0" cap="none" spc="0" normalizeH="0" baseline="0" noProof="0" dirty="0">
              <a:ln>
                <a:noFill/>
              </a:ln>
              <a:solidFill>
                <a:srgbClr val="FFFFFF"/>
              </a:solidFill>
              <a:effectLst/>
              <a:uLnTx/>
              <a:uFillTx/>
              <a:latin typeface="Helvetica"/>
              <a:ea typeface="Helvetica"/>
              <a:cs typeface="Helvetica"/>
              <a:sym typeface="Helvetica"/>
            </a:endParaRPr>
          </a:p>
          <a:p>
            <a:pPr marL="0" marR="0" lvl="0" indent="0" algn="ctr" defTabSz="914621" rtl="0" eaLnBrk="1" fontAlgn="auto" latinLnBrk="0" hangingPunct="0">
              <a:lnSpc>
                <a:spcPct val="100000"/>
              </a:lnSpc>
              <a:spcBef>
                <a:spcPts val="0"/>
              </a:spcBef>
              <a:spcAft>
                <a:spcPts val="0"/>
              </a:spcAft>
              <a:buClrTx/>
              <a:buSzTx/>
              <a:buFontTx/>
              <a:buNone/>
              <a:tabLst/>
              <a:defRPr sz="2800">
                <a:latin typeface="IBM Plex Sans"/>
                <a:ea typeface="IBM Plex Sans"/>
                <a:cs typeface="IBM Plex Sans"/>
                <a:sym typeface="IBM Plex Sans"/>
              </a:defRPr>
            </a:pPr>
            <a:endParaRPr kumimoji="0" sz="1400" b="0" i="0" u="none" strike="noStrike" kern="0" cap="none" spc="0" normalizeH="0" baseline="0" noProof="0" dirty="0">
              <a:ln>
                <a:noFill/>
              </a:ln>
              <a:solidFill>
                <a:srgbClr val="FFFFFF"/>
              </a:solidFill>
              <a:effectLst/>
              <a:uLnTx/>
              <a:uFillTx/>
              <a:latin typeface="Helvetica"/>
              <a:ea typeface="Helvetica"/>
              <a:cs typeface="Helvetica"/>
              <a:sym typeface="Helvetica"/>
            </a:endParaRPr>
          </a:p>
          <a:p>
            <a:pPr marL="0" marR="0" lvl="0" indent="0" algn="ctr" defTabSz="914621" rtl="0" eaLnBrk="1" fontAlgn="auto" latinLnBrk="0" hangingPunct="0">
              <a:lnSpc>
                <a:spcPct val="100000"/>
              </a:lnSpc>
              <a:spcBef>
                <a:spcPts val="0"/>
              </a:spcBef>
              <a:spcAft>
                <a:spcPts val="0"/>
              </a:spcAft>
              <a:buClrTx/>
              <a:buSzTx/>
              <a:buFontTx/>
              <a:buNone/>
              <a:tabLst/>
              <a:defRPr sz="2800">
                <a:latin typeface="IBM Plex Sans"/>
                <a:ea typeface="IBM Plex Sans"/>
                <a:cs typeface="IBM Plex Sans"/>
                <a:sym typeface="IBM Plex Sans"/>
              </a:defRPr>
            </a:pPr>
            <a:endParaRPr kumimoji="0" sz="1400" b="0" i="0" u="none" strike="noStrike" kern="0" cap="none" spc="0" normalizeH="0" baseline="0" noProof="0" dirty="0">
              <a:ln>
                <a:noFill/>
              </a:ln>
              <a:solidFill>
                <a:srgbClr val="FFFFFF"/>
              </a:solidFill>
              <a:effectLst/>
              <a:uLnTx/>
              <a:uFillTx/>
              <a:latin typeface="Helvetica"/>
              <a:ea typeface="Helvetica"/>
              <a:cs typeface="Helvetica"/>
              <a:sym typeface="Helvetica"/>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endParaRPr kumimoji="0" lang="en-US" sz="1600" b="0" i="0" u="none" strike="noStrike" kern="0" cap="none" spc="0" normalizeH="0" baseline="0" noProof="0" dirty="0">
              <a:ln>
                <a:noFill/>
              </a:ln>
              <a:solidFill>
                <a:srgbClr val="FFFFFF"/>
              </a:solidFill>
              <a:effectLst/>
              <a:uLnTx/>
              <a:uFillTx/>
              <a:latin typeface="IBM Plex Sans"/>
              <a:sym typeface="IBM Plex Sans"/>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Evacuate</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Cancel Flights</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Buy Reserves</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Leave Early</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Stock Shelves</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latin typeface="IBM Plex Sans"/>
                <a:ea typeface="IBM Plex Sans"/>
                <a:cs typeface="IBM Plex Sans"/>
                <a:sym typeface="IBM Plex Sans"/>
              </a:defRPr>
            </a:pPr>
            <a:r>
              <a:rPr kumimoji="0" sz="1600" b="0" i="0" u="none" strike="noStrike" kern="0" cap="none" spc="0" normalizeH="0" baseline="0" noProof="0" dirty="0">
                <a:ln>
                  <a:noFill/>
                </a:ln>
                <a:solidFill>
                  <a:srgbClr val="FFFFFF"/>
                </a:solidFill>
                <a:effectLst/>
                <a:uLnTx/>
                <a:uFillTx/>
                <a:latin typeface="IBM Plex Sans"/>
                <a:sym typeface="IBM Plex Sans"/>
              </a:rPr>
              <a:t>Sell Reinsurance</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621" rtl="0" eaLnBrk="1" fontAlgn="auto" latinLnBrk="0" hangingPunct="0">
              <a:lnSpc>
                <a:spcPct val="100000"/>
              </a:lnSpc>
              <a:spcBef>
                <a:spcPts val="0"/>
              </a:spcBef>
              <a:spcAft>
                <a:spcPts val="0"/>
              </a:spcAft>
              <a:buClrTx/>
              <a:buSzTx/>
              <a:buFontTx/>
              <a:buNone/>
              <a:tabLst/>
              <a:defRPr sz="3200">
                <a:solidFill>
                  <a:srgbClr val="000000"/>
                </a:solidFill>
                <a:latin typeface="IBM Plex Sans"/>
                <a:ea typeface="IBM Plex Sans"/>
                <a:cs typeface="IBM Plex Sans"/>
                <a:sym typeface="IBM Plex Sans"/>
              </a:defRPr>
            </a:pP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91" name="Image" descr="Image"/>
          <p:cNvPicPr>
            <a:picLocks noChangeAspect="1"/>
          </p:cNvPicPr>
          <p:nvPr/>
        </p:nvPicPr>
        <p:blipFill>
          <a:blip r:embed="rId2">
            <a:extLst/>
          </a:blip>
          <a:stretch>
            <a:fillRect/>
          </a:stretch>
        </p:blipFill>
        <p:spPr>
          <a:xfrm>
            <a:off x="676126" y="1404278"/>
            <a:ext cx="762000" cy="762001"/>
          </a:xfrm>
          <a:prstGeom prst="rect">
            <a:avLst/>
          </a:prstGeom>
          <a:ln w="12700">
            <a:miter lim="400000"/>
          </a:ln>
        </p:spPr>
      </p:pic>
      <p:pic>
        <p:nvPicPr>
          <p:cNvPr id="992" name="Image" descr="Image"/>
          <p:cNvPicPr>
            <a:picLocks noChangeAspect="1"/>
          </p:cNvPicPr>
          <p:nvPr/>
        </p:nvPicPr>
        <p:blipFill>
          <a:blip r:embed="rId3">
            <a:extLst/>
          </a:blip>
          <a:stretch>
            <a:fillRect/>
          </a:stretch>
        </p:blipFill>
        <p:spPr>
          <a:xfrm>
            <a:off x="3302902" y="1490226"/>
            <a:ext cx="590103" cy="590104"/>
          </a:xfrm>
          <a:prstGeom prst="rect">
            <a:avLst/>
          </a:prstGeom>
          <a:ln w="12700">
            <a:miter lim="400000"/>
          </a:ln>
        </p:spPr>
      </p:pic>
      <p:pic>
        <p:nvPicPr>
          <p:cNvPr id="993" name="Image" descr="Image"/>
          <p:cNvPicPr>
            <a:picLocks noChangeAspect="1"/>
          </p:cNvPicPr>
          <p:nvPr/>
        </p:nvPicPr>
        <p:blipFill>
          <a:blip r:embed="rId4">
            <a:extLst/>
          </a:blip>
          <a:stretch>
            <a:fillRect/>
          </a:stretch>
        </p:blipFill>
        <p:spPr>
          <a:xfrm>
            <a:off x="5702598" y="1502926"/>
            <a:ext cx="786804" cy="590104"/>
          </a:xfrm>
          <a:prstGeom prst="rect">
            <a:avLst/>
          </a:prstGeom>
          <a:ln w="12700">
            <a:miter lim="400000"/>
          </a:ln>
        </p:spPr>
      </p:pic>
      <p:pic>
        <p:nvPicPr>
          <p:cNvPr id="994" name="Image" descr="Image"/>
          <p:cNvPicPr>
            <a:picLocks noChangeAspect="1"/>
          </p:cNvPicPr>
          <p:nvPr/>
        </p:nvPicPr>
        <p:blipFill>
          <a:blip r:embed="rId5">
            <a:extLst/>
          </a:blip>
          <a:stretch>
            <a:fillRect/>
          </a:stretch>
        </p:blipFill>
        <p:spPr>
          <a:xfrm>
            <a:off x="8166674" y="1373178"/>
            <a:ext cx="955697" cy="722601"/>
          </a:xfrm>
          <a:prstGeom prst="rect">
            <a:avLst/>
          </a:prstGeom>
          <a:ln w="12700">
            <a:miter lim="400000"/>
          </a:ln>
        </p:spPr>
      </p:pic>
      <p:pic>
        <p:nvPicPr>
          <p:cNvPr id="995" name="Image" descr="Image"/>
          <p:cNvPicPr>
            <a:picLocks noChangeAspect="1"/>
          </p:cNvPicPr>
          <p:nvPr/>
        </p:nvPicPr>
        <p:blipFill>
          <a:blip r:embed="rId6">
            <a:extLst/>
          </a:blip>
          <a:stretch>
            <a:fillRect/>
          </a:stretch>
        </p:blipFill>
        <p:spPr>
          <a:xfrm>
            <a:off x="10857219" y="1502926"/>
            <a:ext cx="590103" cy="590104"/>
          </a:xfrm>
          <a:prstGeom prst="rect">
            <a:avLst/>
          </a:prstGeom>
          <a:ln w="12700">
            <a:miter lim="400000"/>
          </a:ln>
        </p:spPr>
      </p:pic>
      <p:sp>
        <p:nvSpPr>
          <p:cNvPr id="996" name="Arrow"/>
          <p:cNvSpPr/>
          <p:nvPr/>
        </p:nvSpPr>
        <p:spPr>
          <a:xfrm>
            <a:off x="2284637" y="2133596"/>
            <a:ext cx="405248" cy="369392"/>
          </a:xfrm>
          <a:prstGeom prst="rightArrow">
            <a:avLst>
              <a:gd name="adj1" fmla="val 32000"/>
              <a:gd name="adj2" fmla="val 70212"/>
            </a:avLst>
          </a:prstGeom>
          <a:blipFill>
            <a:blip r:embed="rId7"/>
          </a:blipFill>
          <a:ln w="12700">
            <a:miter lim="400000"/>
          </a:ln>
        </p:spPr>
        <p:txBody>
          <a:bodyPr lIns="35719" tIns="35719" rIns="35719" bIns="35719" anchor="ctr"/>
          <a:lstStyle/>
          <a:p>
            <a:pPr marL="0" marR="0" lvl="0" indent="0" algn="ctr" defTabSz="410766" rtl="0" eaLnBrk="1" fontAlgn="auto" latinLnBrk="0" hangingPunct="0">
              <a:lnSpc>
                <a:spcPct val="100000"/>
              </a:lnSpc>
              <a:spcBef>
                <a:spcPts val="0"/>
              </a:spcBef>
              <a:spcAft>
                <a:spcPts val="0"/>
              </a:spcAft>
              <a:buClrTx/>
              <a:buSzTx/>
              <a:buFontTx/>
              <a:buNone/>
              <a:tabLst/>
              <a:defRPr sz="3600"/>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997" name="Arrow"/>
          <p:cNvSpPr/>
          <p:nvPr/>
        </p:nvSpPr>
        <p:spPr>
          <a:xfrm>
            <a:off x="4648200" y="2133596"/>
            <a:ext cx="405248" cy="369392"/>
          </a:xfrm>
          <a:prstGeom prst="rightArrow">
            <a:avLst>
              <a:gd name="adj1" fmla="val 32000"/>
              <a:gd name="adj2" fmla="val 70212"/>
            </a:avLst>
          </a:prstGeom>
          <a:blipFill>
            <a:blip r:embed="rId7"/>
          </a:blipFill>
          <a:ln w="12700">
            <a:miter lim="400000"/>
          </a:ln>
        </p:spPr>
        <p:txBody>
          <a:bodyPr lIns="35719" tIns="35719" rIns="35719" bIns="35719" anchor="ctr"/>
          <a:lstStyle/>
          <a:p>
            <a:pPr marL="0" marR="0" lvl="0" indent="0" algn="ctr" defTabSz="410766" rtl="0" eaLnBrk="1" fontAlgn="auto" latinLnBrk="0" hangingPunct="0">
              <a:lnSpc>
                <a:spcPct val="100000"/>
              </a:lnSpc>
              <a:spcBef>
                <a:spcPts val="0"/>
              </a:spcBef>
              <a:spcAft>
                <a:spcPts val="0"/>
              </a:spcAft>
              <a:buClrTx/>
              <a:buSzTx/>
              <a:buFontTx/>
              <a:buNone/>
              <a:tabLst/>
              <a:defRPr sz="3600"/>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998" name="Arrow"/>
          <p:cNvSpPr/>
          <p:nvPr/>
        </p:nvSpPr>
        <p:spPr>
          <a:xfrm>
            <a:off x="7177332" y="2133596"/>
            <a:ext cx="405248" cy="369392"/>
          </a:xfrm>
          <a:prstGeom prst="rightArrow">
            <a:avLst>
              <a:gd name="adj1" fmla="val 32000"/>
              <a:gd name="adj2" fmla="val 70212"/>
            </a:avLst>
          </a:prstGeom>
          <a:blipFill>
            <a:blip r:embed="rId7"/>
          </a:blipFill>
          <a:ln w="12700">
            <a:miter lim="400000"/>
          </a:ln>
        </p:spPr>
        <p:txBody>
          <a:bodyPr lIns="35719" tIns="35719" rIns="35719" bIns="35719" anchor="ctr"/>
          <a:lstStyle/>
          <a:p>
            <a:pPr marL="0" marR="0" lvl="0" indent="0" algn="ctr" defTabSz="410766" rtl="0" eaLnBrk="1" fontAlgn="auto" latinLnBrk="0" hangingPunct="0">
              <a:lnSpc>
                <a:spcPct val="100000"/>
              </a:lnSpc>
              <a:spcBef>
                <a:spcPts val="0"/>
              </a:spcBef>
              <a:spcAft>
                <a:spcPts val="0"/>
              </a:spcAft>
              <a:buClrTx/>
              <a:buSzTx/>
              <a:buFontTx/>
              <a:buNone/>
              <a:tabLst/>
              <a:defRPr sz="3600"/>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999" name="Arrow"/>
          <p:cNvSpPr/>
          <p:nvPr/>
        </p:nvSpPr>
        <p:spPr>
          <a:xfrm>
            <a:off x="9719164" y="2133596"/>
            <a:ext cx="405248" cy="369392"/>
          </a:xfrm>
          <a:prstGeom prst="rightArrow">
            <a:avLst>
              <a:gd name="adj1" fmla="val 32000"/>
              <a:gd name="adj2" fmla="val 70212"/>
            </a:avLst>
          </a:prstGeom>
          <a:blipFill>
            <a:blip r:embed="rId7"/>
          </a:blipFill>
          <a:ln w="12700">
            <a:miter lim="400000"/>
          </a:ln>
        </p:spPr>
        <p:txBody>
          <a:bodyPr lIns="35719" tIns="35719" rIns="35719" bIns="35719" anchor="ctr"/>
          <a:lstStyle/>
          <a:p>
            <a:pPr marL="0" marR="0" lvl="0" indent="0" algn="ctr" defTabSz="410766" rtl="0" eaLnBrk="1" fontAlgn="auto" latinLnBrk="0" hangingPunct="0">
              <a:lnSpc>
                <a:spcPct val="100000"/>
              </a:lnSpc>
              <a:spcBef>
                <a:spcPts val="0"/>
              </a:spcBef>
              <a:spcAft>
                <a:spcPts val="0"/>
              </a:spcAft>
              <a:buClrTx/>
              <a:buSzTx/>
              <a:buFontTx/>
              <a:buNone/>
              <a:tabLst/>
              <a:defRPr sz="3600"/>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20" name="Arrow">
            <a:extLst>
              <a:ext uri="{FF2B5EF4-FFF2-40B4-BE49-F238E27FC236}">
                <a16:creationId xmlns:a16="http://schemas.microsoft.com/office/drawing/2014/main" id="{89C83E2D-3855-6045-897B-DE0FD9E28665}"/>
              </a:ext>
            </a:extLst>
          </p:cNvPr>
          <p:cNvSpPr/>
          <p:nvPr/>
        </p:nvSpPr>
        <p:spPr>
          <a:xfrm>
            <a:off x="2157168" y="3009786"/>
            <a:ext cx="2896280" cy="369392"/>
          </a:xfrm>
          <a:prstGeom prst="rightArrow">
            <a:avLst>
              <a:gd name="adj1" fmla="val 32000"/>
              <a:gd name="adj2" fmla="val 70212"/>
            </a:avLst>
          </a:prstGeom>
          <a:blipFill>
            <a:blip r:embed="rId7"/>
          </a:blipFill>
          <a:ln w="12700">
            <a:miter lim="400000"/>
          </a:ln>
        </p:spPr>
        <p:txBody>
          <a:bodyPr lIns="35719" tIns="35719" rIns="35719" bIns="35719" anchor="ctr"/>
          <a:lstStyle/>
          <a:p>
            <a:pPr marL="0" marR="0" lvl="0" indent="0" algn="ctr" defTabSz="410766" rtl="0" eaLnBrk="1" fontAlgn="auto" latinLnBrk="0" hangingPunct="0">
              <a:lnSpc>
                <a:spcPct val="100000"/>
              </a:lnSpc>
              <a:spcBef>
                <a:spcPts val="0"/>
              </a:spcBef>
              <a:spcAft>
                <a:spcPts val="0"/>
              </a:spcAft>
              <a:buClrTx/>
              <a:buSzTx/>
              <a:buFontTx/>
              <a:buNone/>
              <a:tabLst/>
              <a:defRPr sz="3600"/>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21" name="Arrow">
            <a:extLst>
              <a:ext uri="{FF2B5EF4-FFF2-40B4-BE49-F238E27FC236}">
                <a16:creationId xmlns:a16="http://schemas.microsoft.com/office/drawing/2014/main" id="{E44D3DC7-188B-704C-9FB3-F8F50A89B4E6}"/>
              </a:ext>
            </a:extLst>
          </p:cNvPr>
          <p:cNvSpPr/>
          <p:nvPr/>
        </p:nvSpPr>
        <p:spPr>
          <a:xfrm>
            <a:off x="7202732" y="3009786"/>
            <a:ext cx="405248" cy="369392"/>
          </a:xfrm>
          <a:prstGeom prst="rightArrow">
            <a:avLst>
              <a:gd name="adj1" fmla="val 32000"/>
              <a:gd name="adj2" fmla="val 70212"/>
            </a:avLst>
          </a:prstGeom>
          <a:blipFill>
            <a:blip r:embed="rId7"/>
          </a:blipFill>
          <a:ln w="12700">
            <a:miter lim="400000"/>
          </a:ln>
        </p:spPr>
        <p:txBody>
          <a:bodyPr lIns="35719" tIns="35719" rIns="35719" bIns="35719" anchor="ctr"/>
          <a:lstStyle/>
          <a:p>
            <a:pPr marL="0" marR="0" lvl="0" indent="0" algn="ctr" defTabSz="410766" rtl="0" eaLnBrk="1" fontAlgn="auto" latinLnBrk="0" hangingPunct="0">
              <a:lnSpc>
                <a:spcPct val="100000"/>
              </a:lnSpc>
              <a:spcBef>
                <a:spcPts val="0"/>
              </a:spcBef>
              <a:spcAft>
                <a:spcPts val="0"/>
              </a:spcAft>
              <a:buClrTx/>
              <a:buSzTx/>
              <a:buFontTx/>
              <a:buNone/>
              <a:tabLst/>
              <a:defRPr sz="3600"/>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pic>
        <p:nvPicPr>
          <p:cNvPr id="26" name="Google Shape;69;p6">
            <a:extLst>
              <a:ext uri="{FF2B5EF4-FFF2-40B4-BE49-F238E27FC236}">
                <a16:creationId xmlns:a16="http://schemas.microsoft.com/office/drawing/2014/main" id="{EC23DE97-9826-F448-9C3B-3B7B310AAD28}"/>
              </a:ext>
            </a:extLst>
          </p:cNvPr>
          <p:cNvPicPr preferRelativeResize="0"/>
          <p:nvPr/>
        </p:nvPicPr>
        <p:blipFill rotWithShape="1">
          <a:blip r:embed="rId8">
            <a:alphaModFix amt="52999"/>
          </a:blip>
          <a:srcRect/>
          <a:stretch/>
        </p:blipFill>
        <p:spPr>
          <a:xfrm>
            <a:off x="11309646" y="6318744"/>
            <a:ext cx="618600" cy="240600"/>
          </a:xfrm>
          <a:prstGeom prst="rect">
            <a:avLst/>
          </a:prstGeom>
          <a:noFill/>
          <a:ln>
            <a:noFill/>
          </a:ln>
        </p:spPr>
      </p:pic>
      <p:pic>
        <p:nvPicPr>
          <p:cNvPr id="27" name="Google Shape;1136;p100" descr="Picture 17">
            <a:extLst>
              <a:ext uri="{FF2B5EF4-FFF2-40B4-BE49-F238E27FC236}">
                <a16:creationId xmlns:a16="http://schemas.microsoft.com/office/drawing/2014/main" id="{DF1DC4FD-47BE-1649-B942-C1BD611C4BD4}"/>
              </a:ext>
            </a:extLst>
          </p:cNvPr>
          <p:cNvPicPr preferRelativeResize="0"/>
          <p:nvPr/>
        </p:nvPicPr>
        <p:blipFill rotWithShape="1">
          <a:blip r:embed="rId9">
            <a:alphaModFix/>
          </a:blip>
          <a:srcRect/>
          <a:stretch/>
        </p:blipFill>
        <p:spPr>
          <a:xfrm>
            <a:off x="284480" y="5826174"/>
            <a:ext cx="965915" cy="859010"/>
          </a:xfrm>
          <a:prstGeom prst="rect">
            <a:avLst/>
          </a:prstGeom>
          <a:noFill/>
          <a:ln>
            <a:noFill/>
          </a:ln>
        </p:spPr>
      </p:pic>
    </p:spTree>
    <p:extLst>
      <p:ext uri="{BB962C8B-B14F-4D97-AF65-F5344CB8AC3E}">
        <p14:creationId xmlns:p14="http://schemas.microsoft.com/office/powerpoint/2010/main" val="320534387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73" name="Image" descr="Image"/>
          <p:cNvPicPr>
            <a:picLocks noChangeAspect="1"/>
          </p:cNvPicPr>
          <p:nvPr/>
        </p:nvPicPr>
        <p:blipFill>
          <a:blip r:embed="rId3">
            <a:alphaModFix amt="24908"/>
            <a:extLst/>
          </a:blip>
          <a:stretch>
            <a:fillRect/>
          </a:stretch>
        </p:blipFill>
        <p:spPr>
          <a:xfrm>
            <a:off x="-254832" y="-1458692"/>
            <a:ext cx="12473063" cy="8317039"/>
          </a:xfrm>
          <a:prstGeom prst="rect">
            <a:avLst/>
          </a:prstGeom>
          <a:ln w="12700">
            <a:miter lim="400000"/>
          </a:ln>
        </p:spPr>
      </p:pic>
      <p:sp>
        <p:nvSpPr>
          <p:cNvPr id="974" name="Google Shape;837;p104"/>
          <p:cNvSpPr txBox="1"/>
          <p:nvPr/>
        </p:nvSpPr>
        <p:spPr>
          <a:xfrm>
            <a:off x="421304" y="333808"/>
            <a:ext cx="9903796" cy="795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00" tIns="121900" rIns="121900" bIns="121900">
            <a:spAutoFit/>
          </a:bodyPr>
          <a:lstStyle>
            <a:lvl1pPr algn="l" defTabSz="1828800">
              <a:lnSpc>
                <a:spcPct val="80000"/>
              </a:lnSpc>
              <a:defRPr sz="15000" b="1">
                <a:latin typeface="IBM Plex Sans"/>
                <a:ea typeface="IBM Plex Sans"/>
                <a:cs typeface="IBM Plex Sans"/>
                <a:sym typeface="IBM Plex Sans"/>
              </a:defRPr>
            </a:lvl1pPr>
          </a:lstStyle>
          <a:p>
            <a:pPr marL="0" marR="0" lvl="0" indent="0" algn="l" defTabSz="914400" rtl="0" eaLnBrk="1" fontAlgn="auto" latinLnBrk="0" hangingPunct="0">
              <a:lnSpc>
                <a:spcPct val="8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IBM Plex Sans"/>
                <a:sym typeface="IBM Plex Sans"/>
              </a:rPr>
              <a:t>Traditional Observations</a:t>
            </a:r>
            <a:endParaRPr kumimoji="0" sz="4400" b="1" i="0" u="none" strike="noStrike" kern="0" cap="none" spc="0" normalizeH="0" baseline="0" noProof="0" dirty="0">
              <a:ln>
                <a:noFill/>
              </a:ln>
              <a:solidFill>
                <a:srgbClr val="FFFFFF"/>
              </a:solidFill>
              <a:effectLst/>
              <a:uLnTx/>
              <a:uFillTx/>
              <a:latin typeface="IBM Plex Sans"/>
              <a:sym typeface="IBM Plex Sans"/>
            </a:endParaRPr>
          </a:p>
        </p:txBody>
      </p:sp>
      <p:sp>
        <p:nvSpPr>
          <p:cNvPr id="975" name="Google Shape;838;p104"/>
          <p:cNvSpPr txBox="1"/>
          <p:nvPr/>
        </p:nvSpPr>
        <p:spPr>
          <a:xfrm>
            <a:off x="421304" y="1425537"/>
            <a:ext cx="5030086" cy="41916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00" tIns="121900" rIns="121900" bIns="121900">
            <a:spAutoFit/>
          </a:bodyPr>
          <a:lstStyle/>
          <a:p>
            <a:pPr marR="0" lvl="0" algn="l" defTabSz="914400" rtl="0" eaLnBrk="1" fontAlgn="auto" latinLnBrk="0" hangingPunct="0">
              <a:lnSpc>
                <a:spcPct val="100000"/>
              </a:lnSpc>
              <a:spcBef>
                <a:spcPts val="0"/>
              </a:spcBef>
              <a:spcAft>
                <a:spcPts val="0"/>
              </a:spcAft>
              <a:buClrTx/>
              <a:buSzPct val="125000"/>
              <a:tabLst/>
              <a:defRPr sz="4400">
                <a:latin typeface="IBM Plex Sans ExtraLight"/>
                <a:ea typeface="IBM Plex Sans ExtraLight"/>
                <a:cs typeface="IBM Plex Sans ExtraLight"/>
                <a:sym typeface="IBM Plex Sans ExtraLight"/>
              </a:defRPr>
            </a:pPr>
            <a:r>
              <a:rPr kumimoji="0" lang="en-US" sz="2400" b="0" i="0" u="none" strike="noStrike" kern="0" cap="none" spc="0" normalizeH="0" baseline="0" noProof="0" dirty="0">
                <a:ln>
                  <a:noFill/>
                </a:ln>
                <a:solidFill>
                  <a:srgbClr val="FFFFFF"/>
                </a:solidFill>
                <a:effectLst/>
                <a:uLnTx/>
                <a:uFillTx/>
                <a:latin typeface="IBM Plex Sans ExtraLight"/>
                <a:sym typeface="IBM Plex Sans ExtraLight"/>
              </a:rPr>
              <a:t>Radar and satellite data are key for weather visualization and nowcasting</a:t>
            </a:r>
          </a:p>
          <a:p>
            <a:pPr marR="0" lvl="0" algn="l" defTabSz="914400" rtl="0" eaLnBrk="1" fontAlgn="auto" latinLnBrk="0" hangingPunct="0">
              <a:lnSpc>
                <a:spcPct val="100000"/>
              </a:lnSpc>
              <a:spcBef>
                <a:spcPts val="0"/>
              </a:spcBef>
              <a:spcAft>
                <a:spcPts val="0"/>
              </a:spcAft>
              <a:buClrTx/>
              <a:buSzPct val="125000"/>
              <a:tabLst/>
              <a:defRPr sz="4400">
                <a:latin typeface="IBM Plex Sans ExtraLight"/>
                <a:ea typeface="IBM Plex Sans ExtraLight"/>
                <a:cs typeface="IBM Plex Sans ExtraLight"/>
                <a:sym typeface="IBM Plex Sans ExtraLight"/>
              </a:defRPr>
            </a:pPr>
            <a:endParaRPr kumimoji="0" lang="en-US" sz="2200" b="0" i="0" u="none" strike="noStrike" kern="0" cap="none" spc="0" normalizeH="0" baseline="0" noProof="0" dirty="0">
              <a:ln>
                <a:noFill/>
              </a:ln>
              <a:solidFill>
                <a:srgbClr val="FFFFFF"/>
              </a:solidFill>
              <a:effectLst/>
              <a:uLnTx/>
              <a:uFillTx/>
              <a:latin typeface="IBM Plex Sans ExtraLight"/>
              <a:sym typeface="IBM Plex Sans ExtraLight"/>
            </a:endParaRPr>
          </a:p>
          <a:p>
            <a:pPr marL="342900" marR="0" lvl="0" indent="-342900" algn="l" defTabSz="914400" rtl="0" eaLnBrk="1" fontAlgn="auto" latinLnBrk="0" hangingPunct="0">
              <a:lnSpc>
                <a:spcPct val="100000"/>
              </a:lnSpc>
              <a:spcBef>
                <a:spcPts val="0"/>
              </a:spcBef>
              <a:spcAft>
                <a:spcPts val="0"/>
              </a:spcAft>
              <a:buClrTx/>
              <a:buSzPct val="125000"/>
              <a:buFont typeface="Arial" panose="020B0604020202020204" pitchFamily="34" charset="0"/>
              <a:buChar char="•"/>
              <a:tabLst/>
              <a:defRPr sz="4400">
                <a:latin typeface="IBM Plex Sans ExtraLight"/>
                <a:ea typeface="IBM Plex Sans ExtraLight"/>
                <a:cs typeface="IBM Plex Sans ExtraLight"/>
                <a:sym typeface="IBM Plex Sans ExtraLight"/>
              </a:defRPr>
            </a:pPr>
            <a:r>
              <a:rPr lang="en-US" sz="2200" kern="0" dirty="0">
                <a:solidFill>
                  <a:srgbClr val="FFFFFF"/>
                </a:solidFill>
                <a:latin typeface="IBM Plex Sans ExtraLight"/>
                <a:sym typeface="IBM Plex Sans ExtraLight"/>
              </a:rPr>
              <a:t>Use b</a:t>
            </a:r>
            <a:r>
              <a:rPr kumimoji="0" sz="2200" b="0" i="0" u="none" strike="noStrike" kern="0" cap="none" spc="0" normalizeH="0" baseline="0" noProof="0" dirty="0" err="1">
                <a:ln>
                  <a:noFill/>
                </a:ln>
                <a:solidFill>
                  <a:srgbClr val="FFFFFF"/>
                </a:solidFill>
                <a:effectLst/>
                <a:uLnTx/>
                <a:uFillTx/>
                <a:latin typeface="IBM Plex Sans ExtraLight"/>
                <a:sym typeface="IBM Plex Sans ExtraLight"/>
              </a:rPr>
              <a:t>est</a:t>
            </a:r>
            <a:r>
              <a:rPr kumimoji="0" sz="2200" b="0" i="0" u="none" strike="noStrike" kern="0" cap="none" spc="0" normalizeH="0" baseline="0" noProof="0" dirty="0">
                <a:ln>
                  <a:noFill/>
                </a:ln>
                <a:solidFill>
                  <a:srgbClr val="FFFFFF"/>
                </a:solidFill>
                <a:effectLst/>
                <a:uLnTx/>
                <a:uFillTx/>
                <a:latin typeface="IBM Plex Sans ExtraLight"/>
                <a:sym typeface="IBM Plex Sans ExtraLight"/>
              </a:rPr>
              <a:t> available sources</a:t>
            </a:r>
            <a:endParaRPr kumimoji="0" lang="en-US" sz="2200" b="0" i="0" u="none" strike="noStrike" kern="0" cap="none" spc="0" normalizeH="0" baseline="0" noProof="0" dirty="0">
              <a:ln>
                <a:noFill/>
              </a:ln>
              <a:solidFill>
                <a:srgbClr val="FFFFFF"/>
              </a:solidFill>
              <a:effectLst/>
              <a:uLnTx/>
              <a:uFillTx/>
              <a:latin typeface="IBM Plex Sans ExtraLight"/>
              <a:sym typeface="IBM Plex Sans ExtraLight"/>
            </a:endParaRPr>
          </a:p>
          <a:p>
            <a:pPr marL="342900" marR="0" lvl="0" indent="-342900" algn="l" defTabSz="914400" rtl="0" eaLnBrk="1" fontAlgn="auto" latinLnBrk="0" hangingPunct="0">
              <a:lnSpc>
                <a:spcPct val="100000"/>
              </a:lnSpc>
              <a:spcBef>
                <a:spcPts val="0"/>
              </a:spcBef>
              <a:spcAft>
                <a:spcPts val="0"/>
              </a:spcAft>
              <a:buClrTx/>
              <a:buSzPct val="125000"/>
              <a:buFont typeface="Arial" panose="020B0604020202020204" pitchFamily="34" charset="0"/>
              <a:buChar char="•"/>
              <a:tabLst/>
              <a:defRPr sz="4400">
                <a:latin typeface="IBM Plex Sans ExtraLight"/>
                <a:ea typeface="IBM Plex Sans ExtraLight"/>
                <a:cs typeface="IBM Plex Sans ExtraLight"/>
                <a:sym typeface="IBM Plex Sans ExtraLight"/>
              </a:defRPr>
            </a:pPr>
            <a:endParaRPr lang="en-US" sz="2200" kern="0" dirty="0">
              <a:solidFill>
                <a:srgbClr val="FFFFFF"/>
              </a:solidFill>
              <a:latin typeface="IBM Plex Sans ExtraLight"/>
              <a:sym typeface="IBM Plex Sans ExtraLight"/>
            </a:endParaRPr>
          </a:p>
          <a:p>
            <a:pPr marL="342900" marR="0" lvl="0" indent="-342900" algn="l" defTabSz="914400" rtl="0" eaLnBrk="1" fontAlgn="auto" latinLnBrk="0" hangingPunct="0">
              <a:lnSpc>
                <a:spcPct val="100000"/>
              </a:lnSpc>
              <a:spcBef>
                <a:spcPts val="0"/>
              </a:spcBef>
              <a:spcAft>
                <a:spcPts val="0"/>
              </a:spcAft>
              <a:buClrTx/>
              <a:buSzPct val="125000"/>
              <a:buFont typeface="Arial" panose="020B0604020202020204" pitchFamily="34" charset="0"/>
              <a:buChar char="•"/>
              <a:tabLst/>
              <a:defRPr sz="4400">
                <a:latin typeface="IBM Plex Sans ExtraLight"/>
                <a:ea typeface="IBM Plex Sans ExtraLight"/>
                <a:cs typeface="IBM Plex Sans ExtraLight"/>
                <a:sym typeface="IBM Plex Sans ExtraLight"/>
              </a:defRPr>
            </a:pPr>
            <a:r>
              <a:rPr lang="en-US" sz="2200" kern="0" dirty="0">
                <a:solidFill>
                  <a:srgbClr val="FFFFFF"/>
                </a:solidFill>
                <a:latin typeface="IBM Plex Sans ExtraLight"/>
                <a:sym typeface="IBM Plex Sans ExtraLight"/>
              </a:rPr>
              <a:t>Volumetric radar data obtained where possible</a:t>
            </a:r>
          </a:p>
          <a:p>
            <a:pPr marL="342900" marR="0" lvl="0" indent="-342900" algn="l" defTabSz="914400" rtl="0" eaLnBrk="1" fontAlgn="auto" latinLnBrk="0" hangingPunct="0">
              <a:lnSpc>
                <a:spcPct val="100000"/>
              </a:lnSpc>
              <a:spcBef>
                <a:spcPts val="0"/>
              </a:spcBef>
              <a:spcAft>
                <a:spcPts val="0"/>
              </a:spcAft>
              <a:buClrTx/>
              <a:buSzPct val="125000"/>
              <a:buFont typeface="Arial" panose="020B0604020202020204" pitchFamily="34" charset="0"/>
              <a:buChar char="•"/>
              <a:tabLst/>
              <a:defRPr sz="4400">
                <a:latin typeface="IBM Plex Sans ExtraLight"/>
                <a:ea typeface="IBM Plex Sans ExtraLight"/>
                <a:cs typeface="IBM Plex Sans ExtraLight"/>
                <a:sym typeface="IBM Plex Sans ExtraLight"/>
              </a:defRPr>
            </a:pPr>
            <a:endParaRPr kumimoji="0" sz="2200" b="0" i="0" u="none" strike="noStrike" kern="0" cap="none" spc="0" normalizeH="0" baseline="0" noProof="0" dirty="0">
              <a:ln>
                <a:noFill/>
              </a:ln>
              <a:solidFill>
                <a:srgbClr val="FFFFFF"/>
              </a:solidFill>
              <a:effectLst/>
              <a:uLnTx/>
              <a:uFillTx/>
              <a:latin typeface="IBM Plex Sans ExtraLight"/>
              <a:sym typeface="IBM Plex Sans ExtraLight"/>
            </a:endParaRPr>
          </a:p>
          <a:p>
            <a:pPr marL="343958" marR="0" lvl="0" indent="-343958" algn="l" defTabSz="914400" rtl="0" eaLnBrk="1" fontAlgn="auto" latinLnBrk="0" hangingPunct="0">
              <a:lnSpc>
                <a:spcPct val="100000"/>
              </a:lnSpc>
              <a:spcBef>
                <a:spcPts val="0"/>
              </a:spcBef>
              <a:spcAft>
                <a:spcPts val="0"/>
              </a:spcAft>
              <a:buClrTx/>
              <a:buSzPct val="125000"/>
              <a:buFontTx/>
              <a:buChar char="•"/>
              <a:tabLst/>
              <a:defRPr sz="4400">
                <a:latin typeface="IBM Plex Sans ExtraLight"/>
                <a:ea typeface="IBM Plex Sans ExtraLight"/>
                <a:cs typeface="IBM Plex Sans ExtraLight"/>
                <a:sym typeface="IBM Plex Sans ExtraLight"/>
              </a:defRPr>
            </a:pPr>
            <a:r>
              <a:rPr kumimoji="0" lang="en-US" sz="2200" b="0" i="0" u="none" strike="noStrike" kern="0" cap="none" spc="0" normalizeH="0" baseline="0" noProof="0" dirty="0">
                <a:ln>
                  <a:noFill/>
                </a:ln>
                <a:solidFill>
                  <a:srgbClr val="FFFFFF"/>
                </a:solidFill>
                <a:effectLst/>
                <a:uLnTx/>
                <a:uFillTx/>
                <a:latin typeface="IBM Plex Sans ExtraLight"/>
                <a:sym typeface="IBM Plex Sans ExtraLight"/>
              </a:rPr>
              <a:t>Quality</a:t>
            </a:r>
            <a:r>
              <a:rPr kumimoji="0" sz="2200" b="0" i="0" u="none" strike="noStrike" kern="0" cap="none" spc="0" normalizeH="0" baseline="0" noProof="0" dirty="0">
                <a:ln>
                  <a:noFill/>
                </a:ln>
                <a:solidFill>
                  <a:srgbClr val="FFFFFF"/>
                </a:solidFill>
                <a:effectLst/>
                <a:uLnTx/>
                <a:uFillTx/>
                <a:latin typeface="IBM Plex Sans ExtraLight"/>
                <a:sym typeface="IBM Plex Sans ExtraLight"/>
              </a:rPr>
              <a:t> controlled</a:t>
            </a:r>
            <a:r>
              <a:rPr kumimoji="0" lang="en-US" sz="2200" b="0" i="0" u="none" strike="noStrike" kern="0" cap="none" spc="0" normalizeH="0" baseline="0" noProof="0" dirty="0">
                <a:ln>
                  <a:noFill/>
                </a:ln>
                <a:solidFill>
                  <a:srgbClr val="FFFFFF"/>
                </a:solidFill>
                <a:effectLst/>
                <a:uLnTx/>
                <a:uFillTx/>
                <a:latin typeface="IBM Plex Sans ExtraLight"/>
                <a:sym typeface="IBM Plex Sans ExtraLight"/>
              </a:rPr>
              <a:t> via AI + human process</a:t>
            </a:r>
            <a:r>
              <a:rPr kumimoji="0" sz="2200" b="0" i="0" u="none" strike="noStrike" kern="0" cap="none" spc="0" normalizeH="0" baseline="0" noProof="0" dirty="0">
                <a:ln>
                  <a:noFill/>
                </a:ln>
                <a:solidFill>
                  <a:srgbClr val="FFFFFF"/>
                </a:solidFill>
                <a:effectLst/>
                <a:uLnTx/>
                <a:uFillTx/>
                <a:latin typeface="IBM Plex Sans ExtraLight"/>
                <a:sym typeface="IBM Plex Sans ExtraLight"/>
              </a:rPr>
              <a:t> </a:t>
            </a:r>
          </a:p>
        </p:txBody>
      </p:sp>
      <p:pic>
        <p:nvPicPr>
          <p:cNvPr id="977" name="J51R9k1Tl_LlU5dIanhWCwkzay9Dq7HNbvDDkw2WZDSFrqa4sU18hpl5FocCYcPxRHWEaegAkuNg7aU2kV8-kAo8fGAGCskZXujeWxLQlwOTDzZo31ZcOO_eRl-1aWg80nRLM3NhYhk.png" descr="J51R9k1Tl_LlU5dIanhWCwkzay9Dq7HNbvDDkw2WZDSFrqa4sU18hpl5FocCYcPxRHWEaegAkuNg7aU2kV8-kAo8fGAGCskZXujeWxLQlwOTDzZo31ZcOO_eRl-1aWg80nRLM3NhYhk.png"/>
          <p:cNvPicPr>
            <a:picLocks noChangeAspect="1"/>
          </p:cNvPicPr>
          <p:nvPr/>
        </p:nvPicPr>
        <p:blipFill>
          <a:blip r:embed="rId4">
            <a:extLst/>
          </a:blip>
          <a:stretch>
            <a:fillRect/>
          </a:stretch>
        </p:blipFill>
        <p:spPr>
          <a:xfrm>
            <a:off x="9038268" y="1425537"/>
            <a:ext cx="2649654" cy="4712850"/>
          </a:xfrm>
          <a:prstGeom prst="rect">
            <a:avLst/>
          </a:prstGeom>
          <a:ln w="12700">
            <a:miter lim="400000"/>
          </a:ln>
        </p:spPr>
      </p:pic>
      <p:pic>
        <p:nvPicPr>
          <p:cNvPr id="978" name="8olWyFOgdkLfZoV_Fp9aTiDGBTriCVFGqOURKKi2x-66cicHtrcgW3A39P9ijOC7DLbgHDN-EupmahrWV6oCyeYECtD1LbjfeM03LMTi1MCPHJvHe5PBfdaP3CvjEOGStEtWvGY6M98.png" descr="8olWyFOgdkLfZoV_Fp9aTiDGBTriCVFGqOURKKi2x-66cicHtrcgW3A39P9ijOC7DLbgHDN-EupmahrWV6oCyeYECtD1LbjfeM03LMTi1MCPHJvHe5PBfdaP3CvjEOGStEtWvGY6M98.png"/>
          <p:cNvPicPr>
            <a:picLocks noChangeAspect="1"/>
          </p:cNvPicPr>
          <p:nvPr/>
        </p:nvPicPr>
        <p:blipFill>
          <a:blip r:embed="rId5">
            <a:extLst/>
          </a:blip>
          <a:stretch>
            <a:fillRect/>
          </a:stretch>
        </p:blipFill>
        <p:spPr>
          <a:xfrm>
            <a:off x="5981699" y="1427891"/>
            <a:ext cx="2649655" cy="4710495"/>
          </a:xfrm>
          <a:prstGeom prst="rect">
            <a:avLst/>
          </a:prstGeom>
          <a:ln w="12700">
            <a:miter lim="400000"/>
          </a:ln>
        </p:spPr>
      </p:pic>
      <p:sp>
        <p:nvSpPr>
          <p:cNvPr id="8" name="TextBox 7">
            <a:extLst>
              <a:ext uri="{FF2B5EF4-FFF2-40B4-BE49-F238E27FC236}">
                <a16:creationId xmlns:a16="http://schemas.microsoft.com/office/drawing/2014/main" id="{1C44DDAE-FE52-B443-BCCC-F37152C1FFF3}"/>
              </a:ext>
            </a:extLst>
          </p:cNvPr>
          <p:cNvSpPr txBox="1"/>
          <p:nvPr/>
        </p:nvSpPr>
        <p:spPr>
          <a:xfrm>
            <a:off x="-5924" y="6519691"/>
            <a:ext cx="12197924" cy="307777"/>
          </a:xfrm>
          <a:prstGeom prst="rect">
            <a:avLst/>
          </a:prstGeom>
          <a:noFill/>
        </p:spPr>
        <p:txBody>
          <a:bodyPr wrap="square" rtlCol="0">
            <a:spAutoFit/>
          </a:bodyPr>
          <a:lstStyle/>
          <a:p>
            <a:pPr algn="ctr">
              <a:defRPr/>
            </a:pPr>
            <a:r>
              <a:rPr lang="en-US" sz="1400" kern="0" dirty="0">
                <a:cs typeface="Arial" panose="020B0604020202020204" pitchFamily="34" charset="0"/>
              </a:rPr>
              <a:t>Copyright © 2019 IBM Corporation</a:t>
            </a:r>
          </a:p>
        </p:txBody>
      </p:sp>
      <p:sp>
        <p:nvSpPr>
          <p:cNvPr id="9" name="Google Shape;67;p6">
            <a:extLst>
              <a:ext uri="{FF2B5EF4-FFF2-40B4-BE49-F238E27FC236}">
                <a16:creationId xmlns:a16="http://schemas.microsoft.com/office/drawing/2014/main" id="{EC1B3BA0-34BD-C244-85F0-1DC85D6C13F4}"/>
              </a:ext>
            </a:extLst>
          </p:cNvPr>
          <p:cNvSpPr txBox="1">
            <a:spLocks/>
          </p:cNvSpPr>
          <p:nvPr/>
        </p:nvSpPr>
        <p:spPr>
          <a:xfrm>
            <a:off x="11556898"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4</a:t>
            </a:fld>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p:txBody>
      </p:sp>
      <p:pic>
        <p:nvPicPr>
          <p:cNvPr id="12" name="Google Shape;69;p6">
            <a:extLst>
              <a:ext uri="{FF2B5EF4-FFF2-40B4-BE49-F238E27FC236}">
                <a16:creationId xmlns:a16="http://schemas.microsoft.com/office/drawing/2014/main" id="{92A57AEA-2441-A342-A9A3-75ECF46FC8F9}"/>
              </a:ext>
            </a:extLst>
          </p:cNvPr>
          <p:cNvPicPr preferRelativeResize="0"/>
          <p:nvPr/>
        </p:nvPicPr>
        <p:blipFill rotWithShape="1">
          <a:blip r:embed="rId6">
            <a:alphaModFix amt="52999"/>
          </a:blip>
          <a:srcRect/>
          <a:stretch/>
        </p:blipFill>
        <p:spPr>
          <a:xfrm>
            <a:off x="11309646" y="6318744"/>
            <a:ext cx="618600" cy="240600"/>
          </a:xfrm>
          <a:prstGeom prst="rect">
            <a:avLst/>
          </a:prstGeom>
          <a:noFill/>
          <a:ln>
            <a:noFill/>
          </a:ln>
        </p:spPr>
      </p:pic>
      <p:pic>
        <p:nvPicPr>
          <p:cNvPr id="13" name="Google Shape;1136;p100" descr="Picture 17">
            <a:extLst>
              <a:ext uri="{FF2B5EF4-FFF2-40B4-BE49-F238E27FC236}">
                <a16:creationId xmlns:a16="http://schemas.microsoft.com/office/drawing/2014/main" id="{77D2A9D4-BEC1-2942-B0E0-A5EEBDA3CD8E}"/>
              </a:ext>
            </a:extLst>
          </p:cNvPr>
          <p:cNvPicPr preferRelativeResize="0"/>
          <p:nvPr/>
        </p:nvPicPr>
        <p:blipFill rotWithShape="1">
          <a:blip r:embed="rId7">
            <a:alphaModFix/>
          </a:blip>
          <a:srcRect/>
          <a:stretch/>
        </p:blipFill>
        <p:spPr>
          <a:xfrm>
            <a:off x="284480" y="5826174"/>
            <a:ext cx="965915" cy="859010"/>
          </a:xfrm>
          <a:prstGeom prst="rect">
            <a:avLst/>
          </a:prstGeom>
          <a:noFill/>
          <a:ln>
            <a:noFill/>
          </a:ln>
        </p:spPr>
      </p:pic>
    </p:spTree>
    <p:extLst>
      <p:ext uri="{BB962C8B-B14F-4D97-AF65-F5344CB8AC3E}">
        <p14:creationId xmlns:p14="http://schemas.microsoft.com/office/powerpoint/2010/main" val="194936734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ature&#10;&#10;Description generated with very high confidence">
            <a:extLst>
              <a:ext uri="{FF2B5EF4-FFF2-40B4-BE49-F238E27FC236}">
                <a16:creationId xmlns:a16="http://schemas.microsoft.com/office/drawing/2014/main" id="{0B710886-02AF-466D-B1F4-BC6616D0E7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81" y="11982"/>
            <a:ext cx="12192001" cy="6858004"/>
          </a:xfrm>
          <a:prstGeom prst="rect">
            <a:avLst/>
          </a:prstGeom>
        </p:spPr>
      </p:pic>
      <p:sp>
        <p:nvSpPr>
          <p:cNvPr id="6" name="Rectangle 5">
            <a:extLst>
              <a:ext uri="{FF2B5EF4-FFF2-40B4-BE49-F238E27FC236}">
                <a16:creationId xmlns:a16="http://schemas.microsoft.com/office/drawing/2014/main" id="{6CEAC51A-8082-3F4C-93D0-9369A6AC8C4C}"/>
              </a:ext>
            </a:extLst>
          </p:cNvPr>
          <p:cNvSpPr/>
          <p:nvPr/>
        </p:nvSpPr>
        <p:spPr>
          <a:xfrm>
            <a:off x="-15180" y="924348"/>
            <a:ext cx="12192000" cy="5933652"/>
          </a:xfrm>
          <a:prstGeom prst="rect">
            <a:avLst/>
          </a:prstGeom>
          <a:solidFill>
            <a:srgbClr val="081524">
              <a:alpha val="75000"/>
            </a:srgbClr>
          </a:solidFill>
          <a:ln>
            <a:noFill/>
          </a:ln>
        </p:spPr>
        <p:txBody>
          <a:bodyPr wrap="square" lIns="0" tIns="0" rIns="0" bIns="0" rtlCol="0" anchor="ctr">
            <a:noAutofit/>
          </a:bodyPr>
          <a:lstStyle/>
          <a:p>
            <a:pPr algn="ctr" defTabSz="914377"/>
            <a:endParaRPr lang="en-US" sz="1600" dirty="0" err="1">
              <a:solidFill>
                <a:srgbClr val="A7A7A7"/>
              </a:solidFill>
              <a:latin typeface="Arial"/>
              <a:cs typeface="Arial"/>
            </a:endParaRPr>
          </a:p>
        </p:txBody>
      </p:sp>
      <p:sp>
        <p:nvSpPr>
          <p:cNvPr id="14" name="TextBox 13"/>
          <p:cNvSpPr txBox="1"/>
          <p:nvPr/>
        </p:nvSpPr>
        <p:spPr>
          <a:xfrm>
            <a:off x="79022" y="-27415"/>
            <a:ext cx="12033956" cy="890802"/>
          </a:xfrm>
          <a:prstGeom prst="rect">
            <a:avLst/>
          </a:prstGeom>
          <a:noFill/>
        </p:spPr>
        <p:txBody>
          <a:bodyPr wrap="square" lIns="121771" tIns="60887" rIns="121771" bIns="60887" rtlCol="0">
            <a:spAutoFit/>
          </a:bodyPr>
          <a:lstStyle/>
          <a:p>
            <a:pPr defTabSz="1217504">
              <a:lnSpc>
                <a:spcPct val="150000"/>
              </a:lnSpc>
              <a:defRPr/>
            </a:pPr>
            <a:r>
              <a:rPr lang="en-US" sz="3733" b="1" dirty="0">
                <a:solidFill>
                  <a:srgbClr val="FFFFFF"/>
                </a:solidFill>
                <a:latin typeface="IBM Plex Sans" panose="020B0503050000000000" pitchFamily="34" charset="0"/>
                <a:ea typeface="Helvetica Neue Medium" charset="0"/>
                <a:cs typeface="Helvetica Neue Medium" charset="0"/>
              </a:rPr>
              <a:t>Observation Frontier:  Internet of Things (IoT)</a:t>
            </a:r>
          </a:p>
        </p:txBody>
      </p:sp>
      <p:sp>
        <p:nvSpPr>
          <p:cNvPr id="4" name="TextBox 3">
            <a:extLst>
              <a:ext uri="{FF2B5EF4-FFF2-40B4-BE49-F238E27FC236}">
                <a16:creationId xmlns:a16="http://schemas.microsoft.com/office/drawing/2014/main" id="{6AF61634-80D6-8848-AD10-CD81FA9FDA70}"/>
              </a:ext>
            </a:extLst>
          </p:cNvPr>
          <p:cNvSpPr txBox="1"/>
          <p:nvPr/>
        </p:nvSpPr>
        <p:spPr>
          <a:xfrm>
            <a:off x="317782" y="1060793"/>
            <a:ext cx="7777599" cy="4940520"/>
          </a:xfrm>
          <a:prstGeom prst="rect">
            <a:avLst/>
          </a:prstGeom>
          <a:noFill/>
        </p:spPr>
        <p:txBody>
          <a:bodyPr wrap="square" rtlCol="0">
            <a:spAutoFit/>
          </a:bodyPr>
          <a:lstStyle/>
          <a:p>
            <a:pPr marL="459306" indent="-459306" defTabSz="914377">
              <a:spcBef>
                <a:spcPts val="2000"/>
              </a:spcBef>
              <a:buFont typeface="Arial" panose="020B0604020202020204" pitchFamily="34" charset="0"/>
              <a:buChar char="•"/>
            </a:pPr>
            <a:r>
              <a:rPr lang="en-US" sz="2667" dirty="0">
                <a:solidFill>
                  <a:srgbClr val="FFFFFF"/>
                </a:solidFill>
                <a:latin typeface="Arial"/>
                <a:cs typeface="Arial"/>
              </a:rPr>
              <a:t>Non-traditional sensors have potential to fill in the gaps in global environmental monitoring</a:t>
            </a:r>
          </a:p>
          <a:p>
            <a:pPr marL="459306" indent="-459306" defTabSz="914377">
              <a:spcBef>
                <a:spcPts val="1400"/>
              </a:spcBef>
              <a:buFont typeface="Arial" panose="020B0604020202020204" pitchFamily="34" charset="0"/>
              <a:buChar char="•"/>
            </a:pPr>
            <a:r>
              <a:rPr lang="en-US" sz="2667" dirty="0">
                <a:solidFill>
                  <a:srgbClr val="FFFFFF"/>
                </a:solidFill>
                <a:latin typeface="Arial"/>
                <a:cs typeface="Arial"/>
              </a:rPr>
              <a:t>Particularly useful in under-sensed regions.</a:t>
            </a:r>
          </a:p>
          <a:p>
            <a:pPr marL="459306" indent="-459306" defTabSz="914377">
              <a:spcBef>
                <a:spcPts val="1400"/>
              </a:spcBef>
              <a:buFont typeface="Arial" panose="020B0604020202020204" pitchFamily="34" charset="0"/>
              <a:buChar char="•"/>
            </a:pPr>
            <a:r>
              <a:rPr lang="en-US" sz="2667" dirty="0">
                <a:solidFill>
                  <a:srgbClr val="FFFFFF"/>
                </a:solidFill>
                <a:latin typeface="Arial"/>
                <a:cs typeface="Arial"/>
              </a:rPr>
              <a:t>Environmental information is often inferred</a:t>
            </a:r>
          </a:p>
          <a:p>
            <a:pPr marL="990575" lvl="1">
              <a:spcBef>
                <a:spcPts val="1800"/>
              </a:spcBef>
              <a:defRPr/>
            </a:pPr>
            <a:r>
              <a:rPr lang="en-US" sz="1867" dirty="0">
                <a:solidFill>
                  <a:prstClr val="white"/>
                </a:solidFill>
                <a:latin typeface="IBM Plex Sans" panose="020B0503050203000203" pitchFamily="34" charset="77"/>
              </a:rPr>
              <a:t>New sources (smartphone pressures, connected vehicles)</a:t>
            </a:r>
          </a:p>
          <a:p>
            <a:pPr marL="990575" lvl="1">
              <a:defRPr/>
            </a:pPr>
            <a:endParaRPr lang="en-US" sz="1867" dirty="0">
              <a:solidFill>
                <a:prstClr val="white"/>
              </a:solidFill>
              <a:latin typeface="IBM Plex Sans" panose="020B0503050203000203" pitchFamily="34" charset="77"/>
            </a:endParaRPr>
          </a:p>
          <a:p>
            <a:pPr marL="990575" lvl="1">
              <a:defRPr/>
            </a:pPr>
            <a:r>
              <a:rPr lang="en-US" sz="1867" dirty="0">
                <a:solidFill>
                  <a:prstClr val="white"/>
                </a:solidFill>
                <a:latin typeface="IBM Plex Sans" panose="020B0503050203000203" pitchFamily="34" charset="77"/>
              </a:rPr>
              <a:t>Non-meteorological information (e.g. traffic flow)</a:t>
            </a:r>
          </a:p>
          <a:p>
            <a:pPr marL="990575" lvl="1">
              <a:defRPr/>
            </a:pPr>
            <a:endParaRPr lang="en-US" sz="1867" dirty="0">
              <a:solidFill>
                <a:prstClr val="white"/>
              </a:solidFill>
              <a:latin typeface="IBM Plex Sans" panose="020B0503050203000203" pitchFamily="34" charset="77"/>
            </a:endParaRPr>
          </a:p>
          <a:p>
            <a:pPr marL="990575" lvl="1">
              <a:defRPr/>
            </a:pPr>
            <a:r>
              <a:rPr lang="en-US" sz="1867" dirty="0">
                <a:solidFill>
                  <a:prstClr val="white"/>
                </a:solidFill>
                <a:latin typeface="IBM Plex Sans" panose="020B0503050203000203" pitchFamily="34" charset="77"/>
              </a:rPr>
              <a:t>Decision platforms on </a:t>
            </a:r>
            <a:r>
              <a:rPr lang="en-US" sz="1867" i="1" dirty="0">
                <a:solidFill>
                  <a:prstClr val="white"/>
                </a:solidFill>
                <a:latin typeface="IBM Plex Sans" panose="020B0503050203000203" pitchFamily="34" charset="77"/>
              </a:rPr>
              <a:t>“the edge</a:t>
            </a:r>
            <a:r>
              <a:rPr lang="en-US" sz="1867" dirty="0">
                <a:solidFill>
                  <a:prstClr val="white"/>
                </a:solidFill>
                <a:latin typeface="IBM Plex Sans" panose="020B0503050203000203" pitchFamily="34" charset="77"/>
              </a:rPr>
              <a:t>”</a:t>
            </a:r>
            <a:endParaRPr lang="en-US" sz="2667" dirty="0">
              <a:solidFill>
                <a:srgbClr val="FFFFFF"/>
              </a:solidFill>
              <a:latin typeface="Arial"/>
              <a:cs typeface="Arial"/>
            </a:endParaRPr>
          </a:p>
          <a:p>
            <a:pPr marL="459306" indent="-459306" defTabSz="914377">
              <a:spcBef>
                <a:spcPts val="1400"/>
              </a:spcBef>
              <a:buFont typeface="Arial" panose="020B0604020202020204" pitchFamily="34" charset="0"/>
              <a:buChar char="•"/>
            </a:pPr>
            <a:r>
              <a:rPr lang="en-US" sz="2667" dirty="0">
                <a:solidFill>
                  <a:srgbClr val="FFFFFF"/>
                </a:solidFill>
                <a:latin typeface="Arial"/>
                <a:cs typeface="Arial"/>
              </a:rPr>
              <a:t>Low signal, high noise, high volume</a:t>
            </a:r>
          </a:p>
          <a:p>
            <a:pPr marL="459306" indent="-459306" defTabSz="914377">
              <a:spcBef>
                <a:spcPts val="1400"/>
              </a:spcBef>
              <a:buFont typeface="Arial" panose="020B0604020202020204" pitchFamily="34" charset="0"/>
              <a:buChar char="•"/>
            </a:pPr>
            <a:r>
              <a:rPr lang="en-US" sz="2667" dirty="0">
                <a:solidFill>
                  <a:srgbClr val="FFFFFF"/>
                </a:solidFill>
                <a:latin typeface="Arial"/>
                <a:cs typeface="Arial"/>
              </a:rPr>
              <a:t>AI needed for calibration and quality control</a:t>
            </a:r>
          </a:p>
        </p:txBody>
      </p:sp>
      <p:pic>
        <p:nvPicPr>
          <p:cNvPr id="7" name="Shape 432">
            <a:extLst>
              <a:ext uri="{FF2B5EF4-FFF2-40B4-BE49-F238E27FC236}">
                <a16:creationId xmlns:a16="http://schemas.microsoft.com/office/drawing/2014/main" id="{6A1CC69E-7233-DD4D-A7DE-7C2887425BDD}"/>
              </a:ext>
            </a:extLst>
          </p:cNvPr>
          <p:cNvPicPr preferRelativeResize="0"/>
          <p:nvPr/>
        </p:nvPicPr>
        <p:blipFill>
          <a:blip r:embed="rId4">
            <a:alphaModFix/>
          </a:blip>
          <a:stretch>
            <a:fillRect/>
          </a:stretch>
        </p:blipFill>
        <p:spPr>
          <a:xfrm>
            <a:off x="7358097" y="2700219"/>
            <a:ext cx="4754880" cy="4175760"/>
          </a:xfrm>
          <a:prstGeom prst="rect">
            <a:avLst/>
          </a:prstGeom>
          <a:noFill/>
          <a:ln>
            <a:noFill/>
          </a:ln>
        </p:spPr>
      </p:pic>
      <p:pic>
        <p:nvPicPr>
          <p:cNvPr id="8" name="Picture 7">
            <a:extLst>
              <a:ext uri="{FF2B5EF4-FFF2-40B4-BE49-F238E27FC236}">
                <a16:creationId xmlns:a16="http://schemas.microsoft.com/office/drawing/2014/main" id="{ECF41E20-CDE5-7F49-956A-8BC7FFA62512}"/>
              </a:ext>
            </a:extLst>
          </p:cNvPr>
          <p:cNvPicPr>
            <a:picLocks noChangeAspect="1"/>
          </p:cNvPicPr>
          <p:nvPr/>
        </p:nvPicPr>
        <p:blipFill>
          <a:blip r:embed="rId5"/>
          <a:stretch>
            <a:fillRect/>
          </a:stretch>
        </p:blipFill>
        <p:spPr>
          <a:xfrm>
            <a:off x="821596" y="3234006"/>
            <a:ext cx="377485" cy="461371"/>
          </a:xfrm>
          <a:prstGeom prst="rect">
            <a:avLst/>
          </a:prstGeom>
        </p:spPr>
      </p:pic>
      <p:pic>
        <p:nvPicPr>
          <p:cNvPr id="9" name="Picture 8">
            <a:extLst>
              <a:ext uri="{FF2B5EF4-FFF2-40B4-BE49-F238E27FC236}">
                <a16:creationId xmlns:a16="http://schemas.microsoft.com/office/drawing/2014/main" id="{A5AA5694-D8E6-C64C-B6E4-EF9D80EC6F05}"/>
              </a:ext>
            </a:extLst>
          </p:cNvPr>
          <p:cNvPicPr>
            <a:picLocks noChangeAspect="1"/>
          </p:cNvPicPr>
          <p:nvPr/>
        </p:nvPicPr>
        <p:blipFill>
          <a:blip r:embed="rId6"/>
          <a:stretch>
            <a:fillRect/>
          </a:stretch>
        </p:blipFill>
        <p:spPr>
          <a:xfrm>
            <a:off x="819758" y="3839128"/>
            <a:ext cx="417912" cy="417912"/>
          </a:xfrm>
          <a:prstGeom prst="rect">
            <a:avLst/>
          </a:prstGeom>
        </p:spPr>
      </p:pic>
      <p:pic>
        <p:nvPicPr>
          <p:cNvPr id="10" name="Picture 9">
            <a:extLst>
              <a:ext uri="{FF2B5EF4-FFF2-40B4-BE49-F238E27FC236}">
                <a16:creationId xmlns:a16="http://schemas.microsoft.com/office/drawing/2014/main" id="{B52B6812-827D-3840-9818-ADA30F0BE731}"/>
              </a:ext>
            </a:extLst>
          </p:cNvPr>
          <p:cNvPicPr>
            <a:picLocks noChangeAspect="1"/>
          </p:cNvPicPr>
          <p:nvPr/>
        </p:nvPicPr>
        <p:blipFill>
          <a:blip r:embed="rId7"/>
          <a:stretch>
            <a:fillRect/>
          </a:stretch>
        </p:blipFill>
        <p:spPr>
          <a:xfrm>
            <a:off x="820823" y="4391688"/>
            <a:ext cx="394508" cy="433960"/>
          </a:xfrm>
          <a:prstGeom prst="rect">
            <a:avLst/>
          </a:prstGeom>
        </p:spPr>
      </p:pic>
      <p:sp>
        <p:nvSpPr>
          <p:cNvPr id="13" name="TextBox 12">
            <a:extLst>
              <a:ext uri="{FF2B5EF4-FFF2-40B4-BE49-F238E27FC236}">
                <a16:creationId xmlns:a16="http://schemas.microsoft.com/office/drawing/2014/main" id="{518BDBF7-7F29-164A-B319-1ECF5F5E9BE6}"/>
              </a:ext>
            </a:extLst>
          </p:cNvPr>
          <p:cNvSpPr txBox="1"/>
          <p:nvPr/>
        </p:nvSpPr>
        <p:spPr>
          <a:xfrm>
            <a:off x="-5924" y="6519691"/>
            <a:ext cx="12197924" cy="307777"/>
          </a:xfrm>
          <a:prstGeom prst="rect">
            <a:avLst/>
          </a:prstGeom>
          <a:noFill/>
        </p:spPr>
        <p:txBody>
          <a:bodyPr wrap="square" rtlCol="0">
            <a:spAutoFit/>
          </a:bodyPr>
          <a:lstStyle/>
          <a:p>
            <a:pPr algn="ctr">
              <a:defRPr/>
            </a:pPr>
            <a:r>
              <a:rPr lang="en-US" sz="1400" kern="0" dirty="0">
                <a:cs typeface="Arial" panose="020B0604020202020204" pitchFamily="34" charset="0"/>
              </a:rPr>
              <a:t>Copyright © 2019 IBM Corporation</a:t>
            </a:r>
          </a:p>
        </p:txBody>
      </p:sp>
      <p:sp>
        <p:nvSpPr>
          <p:cNvPr id="15" name="Google Shape;67;p6">
            <a:extLst>
              <a:ext uri="{FF2B5EF4-FFF2-40B4-BE49-F238E27FC236}">
                <a16:creationId xmlns:a16="http://schemas.microsoft.com/office/drawing/2014/main" id="{D5BB5569-817D-7D4E-8919-D4AF1F0685E6}"/>
              </a:ext>
            </a:extLst>
          </p:cNvPr>
          <p:cNvSpPr txBox="1">
            <a:spLocks/>
          </p:cNvSpPr>
          <p:nvPr/>
        </p:nvSpPr>
        <p:spPr>
          <a:xfrm>
            <a:off x="11556898"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5</a:t>
            </a:fld>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p:txBody>
      </p:sp>
      <p:pic>
        <p:nvPicPr>
          <p:cNvPr id="18" name="Google Shape;69;p6">
            <a:extLst>
              <a:ext uri="{FF2B5EF4-FFF2-40B4-BE49-F238E27FC236}">
                <a16:creationId xmlns:a16="http://schemas.microsoft.com/office/drawing/2014/main" id="{364C7DDB-906F-0C4E-A74D-CB62005EBDF3}"/>
              </a:ext>
            </a:extLst>
          </p:cNvPr>
          <p:cNvPicPr preferRelativeResize="0"/>
          <p:nvPr/>
        </p:nvPicPr>
        <p:blipFill rotWithShape="1">
          <a:blip r:embed="rId8">
            <a:alphaModFix amt="52999"/>
          </a:blip>
          <a:srcRect/>
          <a:stretch/>
        </p:blipFill>
        <p:spPr>
          <a:xfrm>
            <a:off x="11269006" y="6318744"/>
            <a:ext cx="618600" cy="240600"/>
          </a:xfrm>
          <a:prstGeom prst="rect">
            <a:avLst/>
          </a:prstGeom>
          <a:noFill/>
          <a:ln>
            <a:noFill/>
          </a:ln>
        </p:spPr>
      </p:pic>
      <p:pic>
        <p:nvPicPr>
          <p:cNvPr id="19" name="Google Shape;1136;p100" descr="Picture 17">
            <a:extLst>
              <a:ext uri="{FF2B5EF4-FFF2-40B4-BE49-F238E27FC236}">
                <a16:creationId xmlns:a16="http://schemas.microsoft.com/office/drawing/2014/main" id="{CA1BFC0B-A41E-594A-852B-8D49B4B6C593}"/>
              </a:ext>
            </a:extLst>
          </p:cNvPr>
          <p:cNvPicPr preferRelativeResize="0"/>
          <p:nvPr/>
        </p:nvPicPr>
        <p:blipFill rotWithShape="1">
          <a:blip r:embed="rId9">
            <a:alphaModFix/>
          </a:blip>
          <a:srcRect/>
          <a:stretch/>
        </p:blipFill>
        <p:spPr>
          <a:xfrm>
            <a:off x="223520" y="5826174"/>
            <a:ext cx="965915" cy="859010"/>
          </a:xfrm>
          <a:prstGeom prst="rect">
            <a:avLst/>
          </a:prstGeom>
          <a:noFill/>
          <a:ln>
            <a:noFill/>
          </a:ln>
        </p:spPr>
      </p:pic>
    </p:spTree>
    <p:extLst>
      <p:ext uri="{BB962C8B-B14F-4D97-AF65-F5344CB8AC3E}">
        <p14:creationId xmlns:p14="http://schemas.microsoft.com/office/powerpoint/2010/main" val="123542786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69;p6">
            <a:extLst>
              <a:ext uri="{FF2B5EF4-FFF2-40B4-BE49-F238E27FC236}">
                <a16:creationId xmlns:a16="http://schemas.microsoft.com/office/drawing/2014/main" id="{31123848-77C0-6340-A2D6-0EDDA8E94D8F}"/>
              </a:ext>
            </a:extLst>
          </p:cNvPr>
          <p:cNvPicPr preferRelativeResize="0"/>
          <p:nvPr/>
        </p:nvPicPr>
        <p:blipFill rotWithShape="1">
          <a:blip r:embed="rId3">
            <a:alphaModFix amt="52999"/>
          </a:blip>
          <a:srcRect/>
          <a:stretch/>
        </p:blipFill>
        <p:spPr>
          <a:xfrm>
            <a:off x="11228366" y="6318744"/>
            <a:ext cx="618600" cy="240600"/>
          </a:xfrm>
          <a:prstGeom prst="rect">
            <a:avLst/>
          </a:prstGeom>
          <a:noFill/>
          <a:ln>
            <a:noFill/>
          </a:ln>
        </p:spPr>
      </p:pic>
      <p:pic>
        <p:nvPicPr>
          <p:cNvPr id="5" name="Picture 4" descr="A picture containing nature&#10;&#10;Description generated with very high confidence">
            <a:extLst>
              <a:ext uri="{FF2B5EF4-FFF2-40B4-BE49-F238E27FC236}">
                <a16:creationId xmlns:a16="http://schemas.microsoft.com/office/drawing/2014/main" id="{0B710886-02AF-466D-B1F4-BC6616D0E7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809" y="25451"/>
            <a:ext cx="12192001" cy="6858004"/>
          </a:xfrm>
          <a:prstGeom prst="rect">
            <a:avLst/>
          </a:prstGeom>
        </p:spPr>
      </p:pic>
      <p:sp>
        <p:nvSpPr>
          <p:cNvPr id="3" name="Rectangle 2">
            <a:extLst>
              <a:ext uri="{FF2B5EF4-FFF2-40B4-BE49-F238E27FC236}">
                <a16:creationId xmlns:a16="http://schemas.microsoft.com/office/drawing/2014/main" id="{FCA6F87A-921D-F142-8E80-6ED9CACE1A19}"/>
              </a:ext>
            </a:extLst>
          </p:cNvPr>
          <p:cNvSpPr/>
          <p:nvPr/>
        </p:nvSpPr>
        <p:spPr>
          <a:xfrm>
            <a:off x="3294159" y="22299"/>
            <a:ext cx="8880033" cy="6804269"/>
          </a:xfrm>
          <a:prstGeom prst="rect">
            <a:avLst/>
          </a:prstGeom>
          <a:solidFill>
            <a:schemeClr val="tx1"/>
          </a:solidFill>
          <a:ln w="635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FFFFFF"/>
              </a:solidFill>
              <a:effectLst/>
              <a:uFillTx/>
              <a:latin typeface="+mn-lt"/>
              <a:ea typeface="+mn-ea"/>
              <a:cs typeface="+mn-cs"/>
              <a:sym typeface="Arial"/>
            </a:endParaRPr>
          </a:p>
        </p:txBody>
      </p:sp>
      <p:sp>
        <p:nvSpPr>
          <p:cNvPr id="6" name="Rectangle 5">
            <a:extLst>
              <a:ext uri="{FF2B5EF4-FFF2-40B4-BE49-F238E27FC236}">
                <a16:creationId xmlns:a16="http://schemas.microsoft.com/office/drawing/2014/main" id="{6CEAC51A-8082-3F4C-93D0-9369A6AC8C4C}"/>
              </a:ext>
            </a:extLst>
          </p:cNvPr>
          <p:cNvSpPr/>
          <p:nvPr/>
        </p:nvSpPr>
        <p:spPr>
          <a:xfrm>
            <a:off x="0" y="22299"/>
            <a:ext cx="3208571" cy="5387901"/>
          </a:xfrm>
          <a:prstGeom prst="rect">
            <a:avLst/>
          </a:prstGeom>
          <a:solidFill>
            <a:srgbClr val="081524">
              <a:alpha val="75000"/>
            </a:srgbClr>
          </a:solidFill>
          <a:ln>
            <a:noFill/>
          </a:ln>
        </p:spPr>
        <p:txBody>
          <a:bodyPr wrap="square" lIns="0" tIns="0" rIns="0" bIns="0" rtlCol="0" anchor="ctr">
            <a:noAutofit/>
          </a:bodyPr>
          <a:lstStyle/>
          <a:p>
            <a:pPr algn="ctr" defTabSz="914377"/>
            <a:endParaRPr lang="en-US" sz="1600" dirty="0">
              <a:solidFill>
                <a:srgbClr val="A7A7A7"/>
              </a:solidFill>
              <a:latin typeface="Arial"/>
              <a:cs typeface="Arial"/>
            </a:endParaRPr>
          </a:p>
        </p:txBody>
      </p:sp>
      <p:sp>
        <p:nvSpPr>
          <p:cNvPr id="14" name="TextBox 13"/>
          <p:cNvSpPr txBox="1"/>
          <p:nvPr/>
        </p:nvSpPr>
        <p:spPr>
          <a:xfrm>
            <a:off x="143809" y="143079"/>
            <a:ext cx="3208571" cy="5233208"/>
          </a:xfrm>
          <a:prstGeom prst="rect">
            <a:avLst/>
          </a:prstGeom>
          <a:noFill/>
        </p:spPr>
        <p:txBody>
          <a:bodyPr wrap="square" lIns="121771" tIns="60887" rIns="121771" bIns="60887" rtlCol="0">
            <a:spAutoFit/>
          </a:bodyPr>
          <a:lstStyle/>
          <a:p>
            <a:pPr defTabSz="1217504">
              <a:lnSpc>
                <a:spcPct val="150000"/>
              </a:lnSpc>
              <a:defRPr/>
            </a:pPr>
            <a:r>
              <a:rPr lang="en-US" sz="3200" b="1" dirty="0">
                <a:solidFill>
                  <a:srgbClr val="FFFFFF"/>
                </a:solidFill>
                <a:latin typeface="IBM Plex Sans" panose="020B0503050203000203" pitchFamily="34" charset="77"/>
                <a:ea typeface="Helvetica Neue Medium" charset="0"/>
                <a:cs typeface="Helvetica Neue Medium" charset="0"/>
              </a:rPr>
              <a:t>AI Calibration of Smartphone Pressures</a:t>
            </a:r>
          </a:p>
          <a:p>
            <a:pPr defTabSz="1217504">
              <a:lnSpc>
                <a:spcPct val="150000"/>
              </a:lnSpc>
              <a:defRPr/>
            </a:pPr>
            <a:endParaRPr lang="en-US" sz="3200" b="1" dirty="0">
              <a:solidFill>
                <a:srgbClr val="FFFFFF"/>
              </a:solidFill>
              <a:latin typeface="IBM Plex Sans" panose="020B0503050203000203" pitchFamily="34" charset="77"/>
              <a:ea typeface="Helvetica Neue Medium" charset="0"/>
              <a:cs typeface="Helvetica Neue Medium" charset="0"/>
            </a:endParaRPr>
          </a:p>
          <a:p>
            <a:pPr defTabSz="1217504">
              <a:lnSpc>
                <a:spcPct val="150000"/>
              </a:lnSpc>
              <a:defRPr/>
            </a:pPr>
            <a:r>
              <a:rPr lang="en-US" sz="2400" b="1" dirty="0">
                <a:solidFill>
                  <a:srgbClr val="FFFFFF"/>
                </a:solidFill>
                <a:latin typeface="IBM Plex Sans" panose="020B0503050203000203" pitchFamily="34" charset="77"/>
                <a:ea typeface="Helvetica Neue Medium" charset="0"/>
                <a:cs typeface="Helvetica Neue Medium" charset="0"/>
              </a:rPr>
              <a:t>Method</a:t>
            </a:r>
            <a:r>
              <a:rPr lang="en-US" sz="2400" dirty="0">
                <a:solidFill>
                  <a:srgbClr val="FFFFFF"/>
                </a:solidFill>
                <a:latin typeface="IBM Plex Sans" panose="020B0503050203000203" pitchFamily="34" charset="77"/>
                <a:ea typeface="Helvetica Neue Medium" charset="0"/>
                <a:cs typeface="Helvetica Neue Medium" charset="0"/>
              </a:rPr>
              <a:t>: </a:t>
            </a:r>
            <a:r>
              <a:rPr lang="en-US" sz="2400" dirty="0" err="1">
                <a:solidFill>
                  <a:srgbClr val="FFFFFF"/>
                </a:solidFill>
                <a:latin typeface="IBM Plex Sans" panose="020B0503050203000203" pitchFamily="34" charset="77"/>
                <a:ea typeface="Helvetica Neue Medium" charset="0"/>
                <a:cs typeface="Helvetica Neue Medium" charset="0"/>
              </a:rPr>
              <a:t>XGBoost</a:t>
            </a:r>
            <a:endParaRPr lang="en-US" sz="2400" dirty="0">
              <a:solidFill>
                <a:srgbClr val="FFFFFF"/>
              </a:solidFill>
              <a:latin typeface="IBM Plex Sans" panose="020B0503050203000203" pitchFamily="34" charset="77"/>
              <a:ea typeface="Helvetica Neue Medium" charset="0"/>
              <a:cs typeface="Helvetica Neue Medium" charset="0"/>
            </a:endParaRPr>
          </a:p>
          <a:p>
            <a:pPr defTabSz="1217504">
              <a:lnSpc>
                <a:spcPct val="150000"/>
              </a:lnSpc>
              <a:defRPr/>
            </a:pPr>
            <a:r>
              <a:rPr lang="en-US" sz="2400" b="1" dirty="0">
                <a:solidFill>
                  <a:srgbClr val="FFFFFF"/>
                </a:solidFill>
                <a:latin typeface="IBM Plex Sans" panose="020B0503050203000203" pitchFamily="34" charset="77"/>
                <a:ea typeface="Helvetica Neue Medium" charset="0"/>
                <a:cs typeface="Helvetica Neue Medium" charset="0"/>
              </a:rPr>
              <a:t>Truth</a:t>
            </a:r>
            <a:r>
              <a:rPr lang="en-US" sz="2400" dirty="0">
                <a:solidFill>
                  <a:srgbClr val="FFFFFF"/>
                </a:solidFill>
                <a:latin typeface="IBM Plex Sans" panose="020B0503050203000203" pitchFamily="34" charset="77"/>
                <a:ea typeface="Helvetica Neue Medium" charset="0"/>
                <a:cs typeface="Helvetica Neue Medium" charset="0"/>
              </a:rPr>
              <a:t>: METARs (opportunistic comparisons)</a:t>
            </a:r>
            <a:endParaRPr lang="en-US" sz="2800" dirty="0">
              <a:solidFill>
                <a:srgbClr val="FFFFFF"/>
              </a:solidFill>
              <a:latin typeface="IBM Plex Sans" panose="020B0503050203000203" pitchFamily="34" charset="77"/>
              <a:ea typeface="Helvetica Neue Medium" charset="0"/>
              <a:cs typeface="Helvetica Neue Medium" charset="0"/>
            </a:endParaRPr>
          </a:p>
        </p:txBody>
      </p:sp>
      <p:sp>
        <p:nvSpPr>
          <p:cNvPr id="7" name="TextBox 6">
            <a:hlinkClick r:id="rId5"/>
            <a:extLst>
              <a:ext uri="{FF2B5EF4-FFF2-40B4-BE49-F238E27FC236}">
                <a16:creationId xmlns:a16="http://schemas.microsoft.com/office/drawing/2014/main" id="{7F086956-E2B3-AD46-8280-034E4D901DB4}"/>
              </a:ext>
            </a:extLst>
          </p:cNvPr>
          <p:cNvSpPr txBox="1"/>
          <p:nvPr/>
        </p:nvSpPr>
        <p:spPr>
          <a:xfrm>
            <a:off x="12174192" y="3060700"/>
            <a:ext cx="2311400" cy="5745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6" tIns="162556" rIns="162556" bIns="162556" numCol="1" spcCol="38100" rtlCol="0" anchor="t">
            <a:spAutoFit/>
          </a:bodyPr>
          <a:lstStyle/>
          <a:p>
            <a:pPr defTabSz="1625559" hangingPunct="0"/>
            <a:endParaRPr lang="en-US" sz="1600" dirty="0">
              <a:solidFill>
                <a:srgbClr val="FFFFFF"/>
              </a:solidFill>
              <a:latin typeface="Arial"/>
              <a:cs typeface="Arial"/>
              <a:sym typeface="Arial"/>
            </a:endParaRPr>
          </a:p>
        </p:txBody>
      </p:sp>
      <p:pic>
        <p:nvPicPr>
          <p:cNvPr id="8" name="Google Shape;116;p23">
            <a:extLst>
              <a:ext uri="{FF2B5EF4-FFF2-40B4-BE49-F238E27FC236}">
                <a16:creationId xmlns:a16="http://schemas.microsoft.com/office/drawing/2014/main" id="{0B820A27-FF77-A349-B69A-296933B4847B}"/>
              </a:ext>
            </a:extLst>
          </p:cNvPr>
          <p:cNvPicPr preferRelativeResize="0"/>
          <p:nvPr/>
        </p:nvPicPr>
        <p:blipFill rotWithShape="1">
          <a:blip r:embed="rId6">
            <a:alphaModFix/>
          </a:blip>
          <a:srcRect t="49557" r="49711"/>
          <a:stretch/>
        </p:blipFill>
        <p:spPr>
          <a:xfrm>
            <a:off x="3323227" y="536889"/>
            <a:ext cx="4062609" cy="2902587"/>
          </a:xfrm>
          <a:prstGeom prst="rect">
            <a:avLst/>
          </a:prstGeom>
          <a:noFill/>
          <a:ln>
            <a:noFill/>
          </a:ln>
        </p:spPr>
      </p:pic>
      <p:pic>
        <p:nvPicPr>
          <p:cNvPr id="11" name="Google Shape;116;p23">
            <a:extLst>
              <a:ext uri="{FF2B5EF4-FFF2-40B4-BE49-F238E27FC236}">
                <a16:creationId xmlns:a16="http://schemas.microsoft.com/office/drawing/2014/main" id="{E8B21CC8-74EF-5B47-AC32-6B35C51E1B45}"/>
              </a:ext>
            </a:extLst>
          </p:cNvPr>
          <p:cNvPicPr preferRelativeResize="0"/>
          <p:nvPr/>
        </p:nvPicPr>
        <p:blipFill rotWithShape="1">
          <a:blip r:embed="rId6">
            <a:alphaModFix/>
          </a:blip>
          <a:srcRect r="49711" b="49377"/>
          <a:stretch/>
        </p:blipFill>
        <p:spPr>
          <a:xfrm>
            <a:off x="7847362" y="495343"/>
            <a:ext cx="4074996" cy="2985677"/>
          </a:xfrm>
          <a:prstGeom prst="rect">
            <a:avLst/>
          </a:prstGeom>
          <a:noFill/>
          <a:ln>
            <a:noFill/>
          </a:ln>
        </p:spPr>
      </p:pic>
      <p:sp>
        <p:nvSpPr>
          <p:cNvPr id="2" name="TextBox 1">
            <a:extLst>
              <a:ext uri="{FF2B5EF4-FFF2-40B4-BE49-F238E27FC236}">
                <a16:creationId xmlns:a16="http://schemas.microsoft.com/office/drawing/2014/main" id="{DC4AB199-31EE-314A-9AE4-FFAFFFA96E02}"/>
              </a:ext>
            </a:extLst>
          </p:cNvPr>
          <p:cNvSpPr txBox="1"/>
          <p:nvPr/>
        </p:nvSpPr>
        <p:spPr>
          <a:xfrm>
            <a:off x="3294159" y="31432"/>
            <a:ext cx="4223027" cy="6156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6" tIns="162556" rIns="162556" bIns="162556" numCol="1" spcCol="38100" rtlCol="0" anchor="t">
            <a:spAutoFit/>
          </a:bodyPr>
          <a:lstStyle/>
          <a:p>
            <a:pPr algn="ctr" defTabSz="1625559" hangingPunct="0"/>
            <a:r>
              <a:rPr lang="en-US" sz="1867" b="1" dirty="0">
                <a:solidFill>
                  <a:schemeClr val="tx2"/>
                </a:solidFill>
                <a:latin typeface="Arial"/>
                <a:cs typeface="Arial"/>
                <a:sym typeface="Arial"/>
              </a:rPr>
              <a:t>Before AI Calibration</a:t>
            </a:r>
          </a:p>
        </p:txBody>
      </p:sp>
      <p:sp>
        <p:nvSpPr>
          <p:cNvPr id="16" name="TextBox 15">
            <a:extLst>
              <a:ext uri="{FF2B5EF4-FFF2-40B4-BE49-F238E27FC236}">
                <a16:creationId xmlns:a16="http://schemas.microsoft.com/office/drawing/2014/main" id="{97CDF9DA-3C53-9B40-BA84-D35CC171F5A0}"/>
              </a:ext>
            </a:extLst>
          </p:cNvPr>
          <p:cNvSpPr txBox="1"/>
          <p:nvPr/>
        </p:nvSpPr>
        <p:spPr>
          <a:xfrm>
            <a:off x="7734175" y="31432"/>
            <a:ext cx="4223027" cy="6156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6" tIns="162556" rIns="162556" bIns="162556" numCol="1" spcCol="38100" rtlCol="0" anchor="t">
            <a:spAutoFit/>
          </a:bodyPr>
          <a:lstStyle/>
          <a:p>
            <a:pPr algn="ctr" defTabSz="1625559" hangingPunct="0"/>
            <a:r>
              <a:rPr lang="en-US" sz="1867" b="1" dirty="0">
                <a:solidFill>
                  <a:schemeClr val="tx2"/>
                </a:solidFill>
                <a:latin typeface="Arial"/>
                <a:cs typeface="Arial"/>
                <a:sym typeface="Arial"/>
              </a:rPr>
              <a:t>After AI Calibration</a:t>
            </a:r>
          </a:p>
        </p:txBody>
      </p:sp>
      <p:pic>
        <p:nvPicPr>
          <p:cNvPr id="12" name="Google Shape;128;p25">
            <a:extLst>
              <a:ext uri="{FF2B5EF4-FFF2-40B4-BE49-F238E27FC236}">
                <a16:creationId xmlns:a16="http://schemas.microsoft.com/office/drawing/2014/main" id="{78C1A109-E0DC-C64F-8D72-16B23735F47C}"/>
              </a:ext>
            </a:extLst>
          </p:cNvPr>
          <p:cNvPicPr preferRelativeResize="0"/>
          <p:nvPr/>
        </p:nvPicPr>
        <p:blipFill rotWithShape="1">
          <a:blip r:embed="rId7">
            <a:alphaModFix/>
          </a:blip>
          <a:srcRect l="-657" t="49432" r="50515" b="504"/>
          <a:stretch/>
        </p:blipFill>
        <p:spPr>
          <a:xfrm>
            <a:off x="3302924" y="3450236"/>
            <a:ext cx="4074996" cy="3191360"/>
          </a:xfrm>
          <a:prstGeom prst="rect">
            <a:avLst/>
          </a:prstGeom>
          <a:noFill/>
          <a:ln>
            <a:noFill/>
          </a:ln>
        </p:spPr>
      </p:pic>
      <p:pic>
        <p:nvPicPr>
          <p:cNvPr id="13" name="Google Shape;128;p25">
            <a:extLst>
              <a:ext uri="{FF2B5EF4-FFF2-40B4-BE49-F238E27FC236}">
                <a16:creationId xmlns:a16="http://schemas.microsoft.com/office/drawing/2014/main" id="{57FD0A9D-A19C-BC43-A760-38283307DE32}"/>
              </a:ext>
            </a:extLst>
          </p:cNvPr>
          <p:cNvPicPr preferRelativeResize="0"/>
          <p:nvPr/>
        </p:nvPicPr>
        <p:blipFill rotWithShape="1">
          <a:blip r:embed="rId7">
            <a:alphaModFix/>
          </a:blip>
          <a:srcRect r="50086" b="49936"/>
          <a:stretch/>
        </p:blipFill>
        <p:spPr>
          <a:xfrm>
            <a:off x="7899505" y="3481020"/>
            <a:ext cx="4062609" cy="3223234"/>
          </a:xfrm>
          <a:prstGeom prst="rect">
            <a:avLst/>
          </a:prstGeom>
          <a:noFill/>
          <a:ln>
            <a:noFill/>
          </a:ln>
        </p:spPr>
      </p:pic>
      <p:sp>
        <p:nvSpPr>
          <p:cNvPr id="4" name="Right Arrow 3">
            <a:extLst>
              <a:ext uri="{FF2B5EF4-FFF2-40B4-BE49-F238E27FC236}">
                <a16:creationId xmlns:a16="http://schemas.microsoft.com/office/drawing/2014/main" id="{A347D06B-ACB1-6943-A235-D3DF09AD2EA2}"/>
              </a:ext>
            </a:extLst>
          </p:cNvPr>
          <p:cNvSpPr/>
          <p:nvPr/>
        </p:nvSpPr>
        <p:spPr>
          <a:xfrm>
            <a:off x="7419546" y="1447800"/>
            <a:ext cx="354385" cy="1136374"/>
          </a:xfrm>
          <a:prstGeom prst="rightArrow">
            <a:avLst/>
          </a:prstGeom>
          <a:solidFill>
            <a:schemeClr val="accent4"/>
          </a:solidFill>
          <a:ln w="635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FFFFFF"/>
              </a:solidFill>
              <a:effectLst/>
              <a:uFillTx/>
              <a:latin typeface="+mn-lt"/>
              <a:ea typeface="+mn-ea"/>
              <a:cs typeface="+mn-cs"/>
              <a:sym typeface="Arial"/>
            </a:endParaRPr>
          </a:p>
        </p:txBody>
      </p:sp>
      <p:sp>
        <p:nvSpPr>
          <p:cNvPr id="17" name="Right Arrow 16">
            <a:extLst>
              <a:ext uri="{FF2B5EF4-FFF2-40B4-BE49-F238E27FC236}">
                <a16:creationId xmlns:a16="http://schemas.microsoft.com/office/drawing/2014/main" id="{55142B45-43F2-2244-82E2-1EA8864E65B8}"/>
              </a:ext>
            </a:extLst>
          </p:cNvPr>
          <p:cNvSpPr/>
          <p:nvPr/>
        </p:nvSpPr>
        <p:spPr>
          <a:xfrm>
            <a:off x="7465560" y="4477729"/>
            <a:ext cx="354385" cy="1136374"/>
          </a:xfrm>
          <a:prstGeom prst="rightArrow">
            <a:avLst/>
          </a:prstGeom>
          <a:solidFill>
            <a:schemeClr val="accent4"/>
          </a:solidFill>
          <a:ln w="635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FFFFFF"/>
              </a:solidFill>
              <a:effectLst/>
              <a:uFillTx/>
              <a:latin typeface="+mn-lt"/>
              <a:ea typeface="+mn-ea"/>
              <a:cs typeface="+mn-cs"/>
              <a:sym typeface="Arial"/>
            </a:endParaRPr>
          </a:p>
        </p:txBody>
      </p:sp>
      <p:sp>
        <p:nvSpPr>
          <p:cNvPr id="18" name="TextBox 17">
            <a:extLst>
              <a:ext uri="{FF2B5EF4-FFF2-40B4-BE49-F238E27FC236}">
                <a16:creationId xmlns:a16="http://schemas.microsoft.com/office/drawing/2014/main" id="{E24FC312-D075-624D-95C4-8738F6F23F43}"/>
              </a:ext>
            </a:extLst>
          </p:cNvPr>
          <p:cNvSpPr txBox="1"/>
          <p:nvPr/>
        </p:nvSpPr>
        <p:spPr>
          <a:xfrm>
            <a:off x="-5924" y="6519691"/>
            <a:ext cx="12197924" cy="307777"/>
          </a:xfrm>
          <a:prstGeom prst="rect">
            <a:avLst/>
          </a:prstGeom>
          <a:noFill/>
        </p:spPr>
        <p:txBody>
          <a:bodyPr wrap="square" rtlCol="0">
            <a:spAutoFit/>
          </a:bodyPr>
          <a:lstStyle/>
          <a:p>
            <a:pPr algn="ctr">
              <a:defRPr/>
            </a:pPr>
            <a:r>
              <a:rPr lang="en-US" sz="1400" kern="0" dirty="0">
                <a:solidFill>
                  <a:schemeClr val="tx2"/>
                </a:solidFill>
                <a:cs typeface="Arial" panose="020B0604020202020204" pitchFamily="34" charset="0"/>
              </a:rPr>
              <a:t>Copyright © 2019 IBM Corporation</a:t>
            </a:r>
          </a:p>
        </p:txBody>
      </p:sp>
      <p:sp>
        <p:nvSpPr>
          <p:cNvPr id="19" name="Google Shape;67;p6">
            <a:extLst>
              <a:ext uri="{FF2B5EF4-FFF2-40B4-BE49-F238E27FC236}">
                <a16:creationId xmlns:a16="http://schemas.microsoft.com/office/drawing/2014/main" id="{CA940F8B-820A-A646-AFE0-83FD2BE145A8}"/>
              </a:ext>
            </a:extLst>
          </p:cNvPr>
          <p:cNvSpPr txBox="1">
            <a:spLocks/>
          </p:cNvSpPr>
          <p:nvPr/>
        </p:nvSpPr>
        <p:spPr>
          <a:xfrm>
            <a:off x="11556898"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chemeClr val="tx2"/>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6</a:t>
            </a:fld>
            <a:endParaRPr kumimoji="0" lang="en-US" sz="1600" b="0" i="0" u="none" strike="noStrike" kern="1200" cap="none" spc="0" normalizeH="0" baseline="0" noProof="0" dirty="0">
              <a:ln>
                <a:noFill/>
              </a:ln>
              <a:solidFill>
                <a:schemeClr val="tx2"/>
              </a:solidFill>
              <a:effectLst/>
              <a:uLnTx/>
              <a:uFillTx/>
              <a:latin typeface="Arial"/>
              <a:cs typeface="Arial"/>
              <a:sym typeface="Arial"/>
            </a:endParaRPr>
          </a:p>
        </p:txBody>
      </p:sp>
      <p:pic>
        <p:nvPicPr>
          <p:cNvPr id="23" name="Google Shape;1136;p100" descr="Picture 17">
            <a:extLst>
              <a:ext uri="{FF2B5EF4-FFF2-40B4-BE49-F238E27FC236}">
                <a16:creationId xmlns:a16="http://schemas.microsoft.com/office/drawing/2014/main" id="{454358E8-69EC-664A-96CC-36754435A2B8}"/>
              </a:ext>
            </a:extLst>
          </p:cNvPr>
          <p:cNvPicPr preferRelativeResize="0"/>
          <p:nvPr/>
        </p:nvPicPr>
        <p:blipFill rotWithShape="1">
          <a:blip r:embed="rId8">
            <a:alphaModFix/>
          </a:blip>
          <a:srcRect/>
          <a:stretch/>
        </p:blipFill>
        <p:spPr>
          <a:xfrm>
            <a:off x="203200" y="5826174"/>
            <a:ext cx="965915" cy="859010"/>
          </a:xfrm>
          <a:prstGeom prst="rect">
            <a:avLst/>
          </a:prstGeom>
          <a:noFill/>
          <a:ln>
            <a:noFill/>
          </a:ln>
        </p:spPr>
      </p:pic>
    </p:spTree>
    <p:extLst>
      <p:ext uri="{BB962C8B-B14F-4D97-AF65-F5344CB8AC3E}">
        <p14:creationId xmlns:p14="http://schemas.microsoft.com/office/powerpoint/2010/main" val="373278722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ature&#10;&#10;Description generated with very high confidence">
            <a:extLst>
              <a:ext uri="{FF2B5EF4-FFF2-40B4-BE49-F238E27FC236}">
                <a16:creationId xmlns:a16="http://schemas.microsoft.com/office/drawing/2014/main" id="{0B710886-02AF-466D-B1F4-BC6616D0E7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809" y="25451"/>
            <a:ext cx="12192001" cy="6858004"/>
          </a:xfrm>
          <a:prstGeom prst="rect">
            <a:avLst/>
          </a:prstGeom>
        </p:spPr>
      </p:pic>
      <p:sp>
        <p:nvSpPr>
          <p:cNvPr id="6" name="Rectangle 5">
            <a:extLst>
              <a:ext uri="{FF2B5EF4-FFF2-40B4-BE49-F238E27FC236}">
                <a16:creationId xmlns:a16="http://schemas.microsoft.com/office/drawing/2014/main" id="{6CEAC51A-8082-3F4C-93D0-9369A6AC8C4C}"/>
              </a:ext>
            </a:extLst>
          </p:cNvPr>
          <p:cNvSpPr/>
          <p:nvPr/>
        </p:nvSpPr>
        <p:spPr>
          <a:xfrm>
            <a:off x="0" y="22299"/>
            <a:ext cx="3208571" cy="5387901"/>
          </a:xfrm>
          <a:prstGeom prst="rect">
            <a:avLst/>
          </a:prstGeom>
          <a:solidFill>
            <a:srgbClr val="081524">
              <a:alpha val="75000"/>
            </a:srgbClr>
          </a:solidFill>
          <a:ln>
            <a:noFill/>
          </a:ln>
        </p:spPr>
        <p:txBody>
          <a:bodyPr wrap="square" lIns="0" tIns="0" rIns="0" bIns="0" rtlCol="0" anchor="ctr">
            <a:noAutofit/>
          </a:bodyPr>
          <a:lstStyle/>
          <a:p>
            <a:pPr algn="ctr" defTabSz="914377"/>
            <a:endParaRPr lang="en-US" sz="1600" dirty="0">
              <a:solidFill>
                <a:srgbClr val="A7A7A7"/>
              </a:solidFill>
              <a:latin typeface="Arial"/>
              <a:cs typeface="Arial"/>
            </a:endParaRPr>
          </a:p>
        </p:txBody>
      </p:sp>
      <p:sp>
        <p:nvSpPr>
          <p:cNvPr id="14" name="TextBox 13"/>
          <p:cNvSpPr txBox="1"/>
          <p:nvPr/>
        </p:nvSpPr>
        <p:spPr>
          <a:xfrm>
            <a:off x="143809" y="143079"/>
            <a:ext cx="3208571" cy="5048542"/>
          </a:xfrm>
          <a:prstGeom prst="rect">
            <a:avLst/>
          </a:prstGeom>
          <a:noFill/>
        </p:spPr>
        <p:txBody>
          <a:bodyPr wrap="square" lIns="121771" tIns="60887" rIns="121771" bIns="60887" rtlCol="0">
            <a:spAutoFit/>
          </a:bodyPr>
          <a:lstStyle/>
          <a:p>
            <a:pPr defTabSz="1217504">
              <a:lnSpc>
                <a:spcPct val="150000"/>
              </a:lnSpc>
              <a:defRPr/>
            </a:pPr>
            <a:r>
              <a:rPr lang="en-US" sz="3200" b="1" dirty="0">
                <a:solidFill>
                  <a:srgbClr val="FFFFFF"/>
                </a:solidFill>
                <a:latin typeface="IBM Plex Sans" panose="020B0503050203000203" pitchFamily="34" charset="77"/>
                <a:ea typeface="Helvetica Neue Medium" charset="0"/>
                <a:cs typeface="Helvetica Neue Medium" charset="0"/>
              </a:rPr>
              <a:t>Automated Quality Control of Personal Weather Stations</a:t>
            </a:r>
          </a:p>
          <a:p>
            <a:pPr defTabSz="1217504">
              <a:lnSpc>
                <a:spcPct val="150000"/>
              </a:lnSpc>
              <a:defRPr/>
            </a:pPr>
            <a:endParaRPr lang="en-US" sz="3200" b="1" dirty="0">
              <a:solidFill>
                <a:srgbClr val="FFFFFF"/>
              </a:solidFill>
              <a:latin typeface="IBM Plex Sans" panose="020B0503050203000203" pitchFamily="34" charset="77"/>
              <a:ea typeface="Helvetica Neue Medium" charset="0"/>
              <a:cs typeface="Helvetica Neue Medium" charset="0"/>
            </a:endParaRPr>
          </a:p>
          <a:p>
            <a:pPr defTabSz="1217504">
              <a:lnSpc>
                <a:spcPct val="150000"/>
              </a:lnSpc>
              <a:defRPr/>
            </a:pPr>
            <a:r>
              <a:rPr lang="en-US" sz="2400" b="1" dirty="0">
                <a:solidFill>
                  <a:srgbClr val="FFFFFF"/>
                </a:solidFill>
                <a:latin typeface="IBM Plex Sans" panose="020B0503050203000203" pitchFamily="34" charset="77"/>
                <a:ea typeface="Helvetica Neue Medium" charset="0"/>
                <a:cs typeface="Helvetica Neue Medium" charset="0"/>
              </a:rPr>
              <a:t>Method</a:t>
            </a:r>
            <a:r>
              <a:rPr lang="en-US" sz="2400" dirty="0">
                <a:solidFill>
                  <a:srgbClr val="FFFFFF"/>
                </a:solidFill>
                <a:latin typeface="IBM Plex Sans" panose="020B0503050203000203" pitchFamily="34" charset="77"/>
                <a:ea typeface="Helvetica Neue Medium" charset="0"/>
                <a:cs typeface="Helvetica Neue Medium" charset="0"/>
              </a:rPr>
              <a:t>: Fuzzy Logic</a:t>
            </a:r>
          </a:p>
        </p:txBody>
      </p:sp>
      <p:sp>
        <p:nvSpPr>
          <p:cNvPr id="7" name="TextBox 6">
            <a:hlinkClick r:id="rId4"/>
            <a:extLst>
              <a:ext uri="{FF2B5EF4-FFF2-40B4-BE49-F238E27FC236}">
                <a16:creationId xmlns:a16="http://schemas.microsoft.com/office/drawing/2014/main" id="{7F086956-E2B3-AD46-8280-034E4D901DB4}"/>
              </a:ext>
            </a:extLst>
          </p:cNvPr>
          <p:cNvSpPr txBox="1"/>
          <p:nvPr/>
        </p:nvSpPr>
        <p:spPr>
          <a:xfrm>
            <a:off x="12174192" y="3060700"/>
            <a:ext cx="2311400" cy="5745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62556" tIns="162556" rIns="162556" bIns="162556" numCol="1" spcCol="38100" rtlCol="0" anchor="t">
            <a:spAutoFit/>
          </a:bodyPr>
          <a:lstStyle/>
          <a:p>
            <a:pPr defTabSz="1625559" hangingPunct="0"/>
            <a:endParaRPr lang="en-US" sz="1600" dirty="0">
              <a:solidFill>
                <a:srgbClr val="FFFFFF"/>
              </a:solidFill>
              <a:latin typeface="Arial"/>
              <a:cs typeface="Arial"/>
              <a:sym typeface="Arial"/>
            </a:endParaRPr>
          </a:p>
        </p:txBody>
      </p:sp>
      <p:pic>
        <p:nvPicPr>
          <p:cNvPr id="15" name="Shape 51">
            <a:extLst>
              <a:ext uri="{FF2B5EF4-FFF2-40B4-BE49-F238E27FC236}">
                <a16:creationId xmlns:a16="http://schemas.microsoft.com/office/drawing/2014/main" id="{0731EDDB-4603-7743-86F9-B3C56DE81E7E}"/>
              </a:ext>
            </a:extLst>
          </p:cNvPr>
          <p:cNvPicPr preferRelativeResize="0">
            <a:picLocks/>
          </p:cNvPicPr>
          <p:nvPr/>
        </p:nvPicPr>
        <p:blipFill>
          <a:blip r:embed="rId5">
            <a:alphaModFix/>
          </a:blip>
          <a:srcRect t="6335" b="6335"/>
          <a:stretch>
            <a:fillRect/>
          </a:stretch>
        </p:blipFill>
        <p:spPr>
          <a:xfrm>
            <a:off x="3423425" y="848842"/>
            <a:ext cx="8177328" cy="5387901"/>
          </a:xfrm>
          <a:prstGeom prst="rect">
            <a:avLst/>
          </a:prstGeom>
          <a:noFill/>
          <a:ln w="19050" cap="flat" cmpd="sng">
            <a:solidFill>
              <a:schemeClr val="dk2"/>
            </a:solidFill>
            <a:prstDash val="solid"/>
            <a:round/>
            <a:headEnd type="none" w="med" len="med"/>
            <a:tailEnd type="none" w="med" len="med"/>
          </a:ln>
        </p:spPr>
      </p:pic>
      <p:sp>
        <p:nvSpPr>
          <p:cNvPr id="9" name="TextBox 8">
            <a:extLst>
              <a:ext uri="{FF2B5EF4-FFF2-40B4-BE49-F238E27FC236}">
                <a16:creationId xmlns:a16="http://schemas.microsoft.com/office/drawing/2014/main" id="{7FD08A8C-DE17-5841-8D1E-3494B5139413}"/>
              </a:ext>
            </a:extLst>
          </p:cNvPr>
          <p:cNvSpPr txBox="1"/>
          <p:nvPr/>
        </p:nvSpPr>
        <p:spPr>
          <a:xfrm>
            <a:off x="3423425" y="277342"/>
            <a:ext cx="8177328" cy="554142"/>
          </a:xfrm>
          <a:prstGeom prst="rect">
            <a:avLst/>
          </a:prstGeom>
          <a:solidFill>
            <a:schemeClr val="tx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7" tIns="121917" rIns="121917" bIns="121917" numCol="1" spcCol="38100" rtlCol="0" anchor="t">
            <a:spAutoFit/>
          </a:bodyPr>
          <a:lstStyle/>
          <a:p>
            <a:pPr marL="0" marR="0" indent="0" algn="l" defTabSz="1219200" rtl="0" fontAlgn="auto" latinLnBrk="0" hangingPunct="0">
              <a:lnSpc>
                <a:spcPct val="100000"/>
              </a:lnSpc>
              <a:spcBef>
                <a:spcPts val="0"/>
              </a:spcBef>
              <a:spcAft>
                <a:spcPts val="0"/>
              </a:spcAft>
              <a:buClrTx/>
              <a:buSzTx/>
              <a:buFontTx/>
              <a:buNone/>
              <a:tabLst/>
            </a:pPr>
            <a:r>
              <a:rPr kumimoji="0" lang="en-US" sz="2000" i="0" u="none" strike="noStrike" cap="none" spc="0" normalizeH="0" baseline="0" dirty="0">
                <a:ln>
                  <a:noFill/>
                </a:ln>
                <a:solidFill>
                  <a:schemeClr val="tx2"/>
                </a:solidFill>
                <a:effectLst/>
                <a:uFillTx/>
                <a:latin typeface="+mn-lt"/>
                <a:ea typeface="+mn-ea"/>
                <a:cs typeface="+mn-cs"/>
                <a:sym typeface="Arial"/>
              </a:rPr>
              <a:t>290,000 PWSs subscribed to Weather Underground as of March 2018 </a:t>
            </a:r>
          </a:p>
        </p:txBody>
      </p:sp>
      <p:sp>
        <p:nvSpPr>
          <p:cNvPr id="20" name="TextBox 19">
            <a:extLst>
              <a:ext uri="{FF2B5EF4-FFF2-40B4-BE49-F238E27FC236}">
                <a16:creationId xmlns:a16="http://schemas.microsoft.com/office/drawing/2014/main" id="{80B85240-0644-3842-BD8D-234CCA5808AC}"/>
              </a:ext>
            </a:extLst>
          </p:cNvPr>
          <p:cNvSpPr txBox="1"/>
          <p:nvPr/>
        </p:nvSpPr>
        <p:spPr>
          <a:xfrm>
            <a:off x="-5924" y="6519691"/>
            <a:ext cx="12197924" cy="307777"/>
          </a:xfrm>
          <a:prstGeom prst="rect">
            <a:avLst/>
          </a:prstGeom>
          <a:noFill/>
        </p:spPr>
        <p:txBody>
          <a:bodyPr wrap="square" rtlCol="0">
            <a:spAutoFit/>
          </a:bodyPr>
          <a:lstStyle/>
          <a:p>
            <a:pPr algn="ctr">
              <a:defRPr/>
            </a:pPr>
            <a:r>
              <a:rPr lang="en-US" sz="1400" kern="0" dirty="0">
                <a:cs typeface="Arial" panose="020B0604020202020204" pitchFamily="34" charset="0"/>
              </a:rPr>
              <a:t>Copyright © 2019 IBM Corporation</a:t>
            </a:r>
          </a:p>
        </p:txBody>
      </p:sp>
      <p:sp>
        <p:nvSpPr>
          <p:cNvPr id="21" name="Google Shape;67;p6">
            <a:extLst>
              <a:ext uri="{FF2B5EF4-FFF2-40B4-BE49-F238E27FC236}">
                <a16:creationId xmlns:a16="http://schemas.microsoft.com/office/drawing/2014/main" id="{AACE2526-63B3-354F-966A-2CF09E5656CF}"/>
              </a:ext>
            </a:extLst>
          </p:cNvPr>
          <p:cNvSpPr txBox="1">
            <a:spLocks/>
          </p:cNvSpPr>
          <p:nvPr/>
        </p:nvSpPr>
        <p:spPr>
          <a:xfrm>
            <a:off x="11754609"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7</a:t>
            </a:fld>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p:txBody>
      </p:sp>
      <p:pic>
        <p:nvPicPr>
          <p:cNvPr id="24" name="Google Shape;69;p6">
            <a:extLst>
              <a:ext uri="{FF2B5EF4-FFF2-40B4-BE49-F238E27FC236}">
                <a16:creationId xmlns:a16="http://schemas.microsoft.com/office/drawing/2014/main" id="{1614FA13-E0D0-2447-A216-F89F0554AB56}"/>
              </a:ext>
            </a:extLst>
          </p:cNvPr>
          <p:cNvPicPr preferRelativeResize="0"/>
          <p:nvPr/>
        </p:nvPicPr>
        <p:blipFill rotWithShape="1">
          <a:blip r:embed="rId6">
            <a:alphaModFix amt="52999"/>
          </a:blip>
          <a:srcRect/>
          <a:stretch/>
        </p:blipFill>
        <p:spPr>
          <a:xfrm>
            <a:off x="11269006" y="6318744"/>
            <a:ext cx="618600" cy="240600"/>
          </a:xfrm>
          <a:prstGeom prst="rect">
            <a:avLst/>
          </a:prstGeom>
          <a:noFill/>
          <a:ln>
            <a:noFill/>
          </a:ln>
        </p:spPr>
      </p:pic>
      <p:pic>
        <p:nvPicPr>
          <p:cNvPr id="25" name="Google Shape;1136;p100" descr="Picture 17">
            <a:extLst>
              <a:ext uri="{FF2B5EF4-FFF2-40B4-BE49-F238E27FC236}">
                <a16:creationId xmlns:a16="http://schemas.microsoft.com/office/drawing/2014/main" id="{0DDA1D6D-68B5-1641-A91E-F03A93E54858}"/>
              </a:ext>
            </a:extLst>
          </p:cNvPr>
          <p:cNvPicPr preferRelativeResize="0"/>
          <p:nvPr/>
        </p:nvPicPr>
        <p:blipFill rotWithShape="1">
          <a:blip r:embed="rId7">
            <a:alphaModFix/>
          </a:blip>
          <a:srcRect/>
          <a:stretch/>
        </p:blipFill>
        <p:spPr>
          <a:xfrm>
            <a:off x="243840" y="5826174"/>
            <a:ext cx="965915" cy="859010"/>
          </a:xfrm>
          <a:prstGeom prst="rect">
            <a:avLst/>
          </a:prstGeom>
          <a:noFill/>
          <a:ln>
            <a:noFill/>
          </a:ln>
        </p:spPr>
      </p:pic>
    </p:spTree>
    <p:extLst>
      <p:ext uri="{BB962C8B-B14F-4D97-AF65-F5344CB8AC3E}">
        <p14:creationId xmlns:p14="http://schemas.microsoft.com/office/powerpoint/2010/main" val="42033783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33" name="MPAS_refl_Animation.mp4" descr="MPAS_refl_Animation.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40106" y="180474"/>
            <a:ext cx="12341001" cy="7001374"/>
          </a:xfrm>
          <a:prstGeom prst="rect">
            <a:avLst/>
          </a:prstGeom>
          <a:ln w="12700">
            <a:miter lim="400000"/>
          </a:ln>
        </p:spPr>
      </p:pic>
      <p:sp>
        <p:nvSpPr>
          <p:cNvPr id="734" name="Rectangle 23"/>
          <p:cNvSpPr txBox="1"/>
          <p:nvPr/>
        </p:nvSpPr>
        <p:spPr>
          <a:xfrm>
            <a:off x="435432" y="4341573"/>
            <a:ext cx="5292413" cy="503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algn="l" defTabSz="914621" rtl="0" eaLnBrk="1" fontAlgn="auto" latinLnBrk="0" hangingPunct="0">
              <a:lnSpc>
                <a:spcPct val="150000"/>
              </a:lnSpc>
              <a:spcBef>
                <a:spcPts val="0"/>
              </a:spcBef>
              <a:spcAft>
                <a:spcPts val="0"/>
              </a:spcAft>
              <a:buClrTx/>
              <a:buSzPct val="100000"/>
              <a:buFontTx/>
              <a:buNone/>
              <a:tabLst/>
              <a:defRPr sz="3000" b="1">
                <a:latin typeface="IBM Plex Sans"/>
                <a:ea typeface="IBM Plex Sans"/>
                <a:cs typeface="IBM Plex Sans"/>
                <a:sym typeface="IBM Plex Sans"/>
              </a:defRPr>
            </a:pPr>
            <a:endParaRPr kumimoji="0" sz="2000" b="1" i="0" u="none" strike="noStrike" kern="0" cap="none" spc="0" normalizeH="0" baseline="0" noProof="0" dirty="0">
              <a:ln>
                <a:noFill/>
              </a:ln>
              <a:solidFill>
                <a:srgbClr val="FFFFFF"/>
              </a:solidFill>
              <a:effectLst/>
              <a:uLnTx/>
              <a:uFillTx/>
              <a:latin typeface="IBM Plex Sans"/>
              <a:sym typeface="IBM Plex Sans"/>
            </a:endParaRPr>
          </a:p>
        </p:txBody>
      </p:sp>
      <p:sp>
        <p:nvSpPr>
          <p:cNvPr id="7" name="Rectangle 6">
            <a:extLst>
              <a:ext uri="{FF2B5EF4-FFF2-40B4-BE49-F238E27FC236}">
                <a16:creationId xmlns:a16="http://schemas.microsoft.com/office/drawing/2014/main" id="{EFFF5494-87B6-8943-BBE2-DE2D91FC48C5}"/>
              </a:ext>
            </a:extLst>
          </p:cNvPr>
          <p:cNvSpPr/>
          <p:nvPr/>
        </p:nvSpPr>
        <p:spPr>
          <a:xfrm>
            <a:off x="483964" y="1028533"/>
            <a:ext cx="5195347" cy="4800933"/>
          </a:xfrm>
          <a:prstGeom prst="rect">
            <a:avLst/>
          </a:prstGeom>
        </p:spPr>
        <p:txBody>
          <a:bodyPr wrap="square">
            <a:noAutofit/>
          </a:bodyPr>
          <a:lstStyle/>
          <a:p>
            <a:pPr marL="0" marR="0" lvl="0" indent="0" algn="l" defTabSz="41274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GRAF: Global, convection-allowing NWP based on NCAR’s Model Prediction Across Scales (MPAS)</a:t>
            </a:r>
          </a:p>
          <a:p>
            <a:pPr marL="342900" indent="-342900" defTabSz="412746">
              <a:spcBef>
                <a:spcPts val="1200"/>
              </a:spcBef>
              <a:buFont typeface="Arial" panose="020B0604020202020204" pitchFamily="34" charset="0"/>
              <a:buChar char="•"/>
            </a:pPr>
            <a:r>
              <a:rPr lang="en-US" sz="2400" b="1" dirty="0">
                <a:solidFill>
                  <a:srgbClr val="FFFFFF"/>
                </a:solidFill>
                <a:latin typeface="IBM Plex Sans" charset="0"/>
                <a:ea typeface="IBM Plex Sans" charset="0"/>
                <a:cs typeface="IBM Plex Sans" charset="0"/>
              </a:rPr>
              <a:t>Optimized for IBM Power 9 GPU/CPU HPC in conjunction with NCAR and IBM Research</a:t>
            </a:r>
          </a:p>
          <a:p>
            <a:pPr marL="342900" marR="0" lvl="0" indent="-342900" algn="l" defTabSz="412746"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FFFFFF"/>
                </a:solidFill>
                <a:effectLst/>
                <a:uLnTx/>
                <a:uFillTx/>
                <a:latin typeface="IBM Plex Sans"/>
                <a:sym typeface="IBM Plex Sans"/>
              </a:rPr>
              <a:t>Hourly-updating, 5 min output</a:t>
            </a:r>
          </a:p>
          <a:p>
            <a:pPr marL="342900" marR="0" lvl="0" indent="-342900" algn="l" defTabSz="412746"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FFFFFF"/>
                </a:solidFill>
                <a:effectLst/>
                <a:uLnTx/>
                <a:uFillTx/>
                <a:latin typeface="IBM Plex Sans"/>
                <a:sym typeface="IBM Plex Sans"/>
              </a:rPr>
              <a:t>3.5 km resolution over tropics &amp; land masses, 15 km elsewhere</a:t>
            </a:r>
          </a:p>
          <a:p>
            <a:pPr marL="342900" marR="0" lvl="0" indent="-342900" algn="l" defTabSz="412746"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FFFFFF"/>
                </a:solidFill>
                <a:effectLst/>
                <a:uLnTx/>
                <a:uFillTx/>
                <a:latin typeface="IBM Plex Sans"/>
                <a:sym typeface="IBM Plex Sans"/>
              </a:rPr>
              <a:t>Data assimilation including internet of things (IOT) data</a:t>
            </a:r>
          </a:p>
        </p:txBody>
      </p:sp>
      <p:sp>
        <p:nvSpPr>
          <p:cNvPr id="9" name="Title 1">
            <a:extLst>
              <a:ext uri="{FF2B5EF4-FFF2-40B4-BE49-F238E27FC236}">
                <a16:creationId xmlns:a16="http://schemas.microsoft.com/office/drawing/2014/main" id="{77C70C93-EF25-BA4D-BEAE-60F40A7BD534}"/>
              </a:ext>
            </a:extLst>
          </p:cNvPr>
          <p:cNvSpPr txBox="1">
            <a:spLocks/>
          </p:cNvSpPr>
          <p:nvPr/>
        </p:nvSpPr>
        <p:spPr>
          <a:xfrm>
            <a:off x="0" y="-58149"/>
            <a:ext cx="12192000" cy="888325"/>
          </a:xfrm>
          <a:prstGeom prst="rect">
            <a:avLst/>
          </a:prstGeom>
          <a:solidFill>
            <a:schemeClr val="bg1"/>
          </a:solidFill>
        </p:spPr>
        <p:txBody>
          <a:bodyPr/>
          <a:lstStyle>
            <a:lvl1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1pPr>
            <a:lvl2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2pPr>
            <a:lvl3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3pPr>
            <a:lvl4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4pPr>
            <a:lvl5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5pPr>
            <a:lvl6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6pPr>
            <a:lvl7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7pPr>
            <a:lvl8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8pPr>
            <a:lvl9pPr marL="0" marR="0" indent="0" algn="l" defTabSz="609600" latinLnBrk="0">
              <a:lnSpc>
                <a:spcPct val="90000"/>
              </a:lnSpc>
              <a:spcBef>
                <a:spcPts val="0"/>
              </a:spcBef>
              <a:spcAft>
                <a:spcPts val="0"/>
              </a:spcAft>
              <a:buClrTx/>
              <a:buSzTx/>
              <a:buFontTx/>
              <a:buNone/>
              <a:tabLst/>
              <a:defRPr sz="3200" b="0" i="0" u="none" strike="noStrike" cap="none" spc="0" baseline="0">
                <a:ln>
                  <a:noFill/>
                </a:ln>
                <a:solidFill>
                  <a:srgbClr val="FFFFFF"/>
                </a:solidFill>
                <a:uFillTx/>
                <a:latin typeface="IBM Plex Sans"/>
                <a:ea typeface="IBM Plex Sans"/>
                <a:cs typeface="IBM Plex Sans"/>
                <a:sym typeface="IBM Plex Sans"/>
              </a:defRPr>
            </a:lvl9pPr>
          </a:lstStyle>
          <a:p>
            <a:pPr marL="0" marR="0" lvl="0" indent="0" algn="l" defTabSz="609600" rtl="0" eaLnBrk="1" fontAlgn="auto" latinLnBrk="0" hangingPunct="1">
              <a:lnSpc>
                <a:spcPct val="150000"/>
              </a:lnSpc>
              <a:spcBef>
                <a:spcPts val="600"/>
              </a:spcBef>
              <a:spcAft>
                <a:spcPts val="60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IBM Plex Sans"/>
                <a:sym typeface="IBM Plex Sans"/>
              </a:rPr>
              <a:t>   Modeling: Global </a:t>
            </a:r>
            <a:r>
              <a:rPr kumimoji="0" lang="en-US" sz="3600" b="1" i="0" u="none" strike="noStrike" kern="0" cap="none" spc="0" normalizeH="0" baseline="0" noProof="0" dirty="0">
                <a:ln>
                  <a:noFill/>
                </a:ln>
                <a:solidFill>
                  <a:srgbClr val="FFFFFF"/>
                </a:solidFill>
                <a:effectLst/>
                <a:uLnTx/>
                <a:uFillTx/>
                <a:latin typeface="IBM Plex Sans"/>
                <a:sym typeface="IBM Plex Sans"/>
              </a:rPr>
              <a:t>High-Resolution</a:t>
            </a:r>
            <a:r>
              <a:rPr kumimoji="0" lang="en-US" sz="3200" b="1" i="0" u="none" strike="noStrike" kern="0" cap="none" spc="0" normalizeH="0" baseline="0" noProof="0" dirty="0">
                <a:ln>
                  <a:noFill/>
                </a:ln>
                <a:solidFill>
                  <a:srgbClr val="FFFFFF"/>
                </a:solidFill>
                <a:effectLst/>
                <a:uLnTx/>
                <a:uFillTx/>
                <a:latin typeface="IBM Plex Sans"/>
                <a:sym typeface="IBM Plex Sans"/>
              </a:rPr>
              <a:t> Atmospheric Forecast</a:t>
            </a:r>
          </a:p>
        </p:txBody>
      </p:sp>
      <p:sp>
        <p:nvSpPr>
          <p:cNvPr id="8" name="Google Shape;67;p6">
            <a:extLst>
              <a:ext uri="{FF2B5EF4-FFF2-40B4-BE49-F238E27FC236}">
                <a16:creationId xmlns:a16="http://schemas.microsoft.com/office/drawing/2014/main" id="{A2EF977C-15F0-D343-91FD-DDCE75F557F0}"/>
              </a:ext>
            </a:extLst>
          </p:cNvPr>
          <p:cNvSpPr txBox="1">
            <a:spLocks/>
          </p:cNvSpPr>
          <p:nvPr/>
        </p:nvSpPr>
        <p:spPr>
          <a:xfrm>
            <a:off x="11754609" y="237331"/>
            <a:ext cx="339992" cy="240546"/>
          </a:xfrm>
          <a:prstGeom prst="rect">
            <a:avLst/>
          </a:prstGeom>
          <a:noFill/>
          <a:ln>
            <a:noFill/>
          </a:ln>
        </p:spPr>
        <p:txBody>
          <a:bodyPr spcFirstLastPara="1" wrap="square" lIns="0" tIns="0" rIns="0" bIns="0" anchor="b" anchorCtr="0">
            <a:noAutofit/>
          </a:bodyPr>
          <a:lstStyle>
            <a:defPPr>
              <a:defRPr lang="en-US"/>
            </a:defPPr>
            <a:lvl1pPr marL="0" marR="0" lvl="0" indent="0" algn="l" defTabSz="914400" rtl="0" eaLnBrk="1" latinLnBrk="0" hangingPunct="1">
              <a:lnSpc>
                <a:spcPct val="100000"/>
              </a:lnSpc>
              <a:spcBef>
                <a:spcPts val="0"/>
              </a:spcBef>
              <a:spcAft>
                <a:spcPts val="0"/>
              </a:spcAft>
              <a:buClr>
                <a:srgbClr val="FFFFFF"/>
              </a:buClr>
              <a:buFont typeface="Arial"/>
              <a:buNone/>
              <a:defRPr sz="1600" b="0" i="0" u="none" strike="noStrike" kern="1200" cap="none">
                <a:solidFill>
                  <a:srgbClr val="FFFFFF"/>
                </a:solidFill>
                <a:latin typeface="Arial"/>
                <a:ea typeface="Arial"/>
                <a:cs typeface="Arial"/>
                <a:sym typeface="Arial"/>
              </a:defRPr>
            </a:lvl1pPr>
            <a:lvl2pPr marL="0" marR="0" lvl="1"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2pPr>
            <a:lvl3pPr marL="0" marR="0" lvl="2"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3pPr>
            <a:lvl4pPr marL="0" marR="0" lvl="3"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4pPr>
            <a:lvl5pPr marL="0" marR="0" lvl="4"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5pPr>
            <a:lvl6pPr marL="0" marR="0" lvl="5"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6pPr>
            <a:lvl7pPr marL="0" marR="0" lvl="6"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7pPr>
            <a:lvl8pPr marL="0" marR="0" lvl="7"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8pPr>
            <a:lvl9pPr marL="0" marR="0" lvl="8" indent="0" algn="l" defTabSz="914400" rtl="0" eaLnBrk="1" latinLnBrk="0" hangingPunct="1">
              <a:lnSpc>
                <a:spcPct val="100000"/>
              </a:lnSpc>
              <a:spcBef>
                <a:spcPts val="0"/>
              </a:spcBef>
              <a:spcAft>
                <a:spcPts val="0"/>
              </a:spcAft>
              <a:buClr>
                <a:srgbClr val="FFFFFF"/>
              </a:buClr>
              <a:buFont typeface="Arial"/>
              <a:buNone/>
              <a:defRPr sz="600" b="0" i="0" u="none" strike="noStrike" kern="1200" cap="none">
                <a:solidFill>
                  <a:srgbClr val="FFFFFF"/>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fld id="{00000000-1234-1234-1234-123412341234}" type="slidenum">
              <a:rPr kumimoji="0" lang="en-US" sz="1600" b="0" i="0" u="none" strike="noStrike" kern="120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t>8</a:t>
            </a:fld>
            <a:endParaRPr kumimoji="0" lang="en-US" sz="1600" b="0" i="0" u="none" strike="noStrike" kern="120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21667970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99" fill="hold"/>
                                        <p:tgtEl>
                                          <p:spTgt spid="73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0">
                <p:cTn id="27" fill="hold" display="0">
                  <p:stCondLst>
                    <p:cond delay="indefinite"/>
                  </p:stCondLst>
                </p:cTn>
                <p:tgtEl>
                  <p:spTgt spid="733"/>
                </p:tgtEl>
              </p:cMediaNode>
            </p:video>
          </p:childTnLst>
        </p:cTn>
      </p:par>
    </p:tnLst>
    <p:bldLst>
      <p:bldP spid="7" grpId="0" build="p" bldLvl="2"/>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22.pn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5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ESSENTIAL U.WATSON ADS AND NEW TECH DEEP DIVE.potx" id="{F0ACDA6E-13B4-4921-A079-B00F2B2043CA}" vid="{6BD5F275-2053-448E-BD91-AC65C4009A98}"/>
    </a:ext>
  </a:extLst>
</a:theme>
</file>

<file path=ppt/theme/theme1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D33E200D-9260-B64E-B6F1-29276819CA4F}"/>
    </a:ext>
  </a:extLst>
</a:theme>
</file>

<file path=ppt/theme/theme13.xml><?xml version="1.0" encoding="utf-8"?>
<a:theme xmlns:a="http://schemas.openxmlformats.org/drawingml/2006/main" name="1_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D33E200D-9260-B64E-B6F1-29276819CA4F}"/>
    </a:ext>
  </a:ext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ESSENTIAL U.WATSON ADS AND NEW TECH DEEP DIVE.potx" id="{F0ACDA6E-13B4-4921-A079-B00F2B2043CA}" vid="{52A62779-81ED-4666-BD58-30AB735647DC}"/>
    </a:ext>
  </a:extLst>
</a:theme>
</file>

<file path=ppt/theme/theme16.xml><?xml version="1.0" encoding="utf-8"?>
<a:theme xmlns:a="http://schemas.openxmlformats.org/drawingml/2006/main" name="3_Watson: Group 1, White 4">
  <a:themeElements>
    <a:clrScheme name="Watson: Group 1, White 4">
      <a:dk1>
        <a:srgbClr val="59AAFA"/>
      </a:dk1>
      <a:lt1>
        <a:srgbClr val="FFFFFF"/>
      </a:lt1>
      <a:dk2>
        <a:srgbClr val="A7A7A7"/>
      </a:dk2>
      <a:lt2>
        <a:srgbClr val="535353"/>
      </a:lt2>
      <a:accent1>
        <a:srgbClr val="695EC9"/>
      </a:accent1>
      <a:accent2>
        <a:srgbClr val="4178BF"/>
      </a:accent2>
      <a:accent3>
        <a:srgbClr val="59AAFA"/>
      </a:accent3>
      <a:accent4>
        <a:srgbClr val="1E97AE"/>
      </a:accent4>
      <a:accent5>
        <a:srgbClr val="00B3A0"/>
      </a:accent5>
      <a:accent6>
        <a:srgbClr val="41D6C3"/>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ESSENTIAL U.WATSON ADS AND NEW TECH DEEP DIVE.potx" id="{F0ACDA6E-13B4-4921-A079-B00F2B2043CA}" vid="{BD31ED42-5ECD-48A4-9331-D0E350327ADC}"/>
    </a:ext>
  </a:extLst>
</a:theme>
</file>

<file path=ppt/theme/theme4.xml><?xml version="1.0" encoding="utf-8"?>
<a:theme xmlns:a="http://schemas.openxmlformats.org/drawingml/2006/main" name="1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ESSENTIAL U.WATSON ADS AND NEW TECH DEEP DIVE.potx" id="{F0ACDA6E-13B4-4921-A079-B00F2B2043CA}" vid="{52A62779-81ED-4666-BD58-30AB735647DC}"/>
    </a:ext>
  </a:extLst>
</a:theme>
</file>

<file path=ppt/theme/theme5.xml><?xml version="1.0" encoding="utf-8"?>
<a:theme xmlns:a="http://schemas.openxmlformats.org/drawingml/2006/main" name="2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ESSENTIAL U.WATSON ADS AND NEW TECH DEEP DIVE.potx" id="{F0ACDA6E-13B4-4921-A079-B00F2B2043CA}" vid="{A7F57716-D7A5-42A9-BAC5-A897CAC1B4E3}"/>
    </a:ext>
  </a:extLst>
</a:theme>
</file>

<file path=ppt/theme/theme6.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ESSENTIAL U.WATSON ADS AND NEW TECH DEEP DIVE.potx" id="{F0ACDA6E-13B4-4921-A079-B00F2B2043CA}" vid="{C4B86821-48A6-4A88-BB5F-90420E1FF1F4}"/>
    </a:ext>
  </a:extLst>
</a:theme>
</file>

<file path=ppt/theme/theme8.xml><?xml version="1.0" encoding="utf-8"?>
<a:theme xmlns:a="http://schemas.openxmlformats.org/drawingml/2006/main" name="Watson: Group 1, White 4">
  <a:themeElements>
    <a:clrScheme name="Watson: Group 1, White 4">
      <a:dk1>
        <a:srgbClr val="59AAFA"/>
      </a:dk1>
      <a:lt1>
        <a:srgbClr val="FFFFFF"/>
      </a:lt1>
      <a:dk2>
        <a:srgbClr val="A7A7A7"/>
      </a:dk2>
      <a:lt2>
        <a:srgbClr val="535353"/>
      </a:lt2>
      <a:accent1>
        <a:srgbClr val="695EC9"/>
      </a:accent1>
      <a:accent2>
        <a:srgbClr val="4178BF"/>
      </a:accent2>
      <a:accent3>
        <a:srgbClr val="59AAFA"/>
      </a:accent3>
      <a:accent4>
        <a:srgbClr val="1E97AE"/>
      </a:accent4>
      <a:accent5>
        <a:srgbClr val="00B3A0"/>
      </a:accent5>
      <a:accent6>
        <a:srgbClr val="41D6C3"/>
      </a:accent6>
      <a:hlink>
        <a:srgbClr val="0000FF"/>
      </a:hlink>
      <a:folHlink>
        <a:srgbClr val="FF00FF"/>
      </a:folHlink>
    </a:clrScheme>
    <a:fontScheme name="Watson: Group 1, White 4">
      <a:majorFont>
        <a:latin typeface="Helvetica"/>
        <a:ea typeface="Helvetica"/>
        <a:cs typeface="Helvetica"/>
      </a:majorFont>
      <a:minorFont>
        <a:latin typeface="Arial"/>
        <a:ea typeface="Arial"/>
        <a:cs typeface="Arial"/>
      </a:minorFont>
    </a:fontScheme>
    <a:fmtScheme name="Watson: Group 1, White 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96969"/>
        </a:solidFill>
        <a:ln w="635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1219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635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21917" tIns="121917" rIns="121917" bIns="121917" numCol="1" spcCol="38100" rtlCol="0" anchor="t">
        <a:spAutoFit/>
      </a:bodyPr>
      <a:lstStyle>
        <a:defPPr marL="0" marR="0" indent="0" algn="l" defTabSz="1219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4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ESSENTIAL U.WATSON ADS AND NEW TECH DEEP DIVE.potx" id="{F0ACDA6E-13B4-4921-A079-B00F2B2043CA}" vid="{52A62779-81ED-4666-BD58-30AB735647DC}"/>
    </a:ext>
  </a:extLst>
</a:theme>
</file>

<file path=docProps/app.xml><?xml version="1.0" encoding="utf-8"?>
<Properties xmlns="http://schemas.openxmlformats.org/officeDocument/2006/extended-properties" xmlns:vt="http://schemas.openxmlformats.org/officeDocument/2006/docPropsVTypes">
  <TotalTime>23933</TotalTime>
  <Words>1646</Words>
  <Application>Microsoft Macintosh PowerPoint</Application>
  <PresentationFormat>Widescreen</PresentationFormat>
  <Paragraphs>376</Paragraphs>
  <Slides>23</Slides>
  <Notes>13</Notes>
  <HiddenSlides>0</HiddenSlides>
  <MMClips>1</MMClips>
  <ScaleCrop>false</ScaleCrop>
  <HeadingPairs>
    <vt:vector size="8" baseType="variant">
      <vt:variant>
        <vt:lpstr>Fonts Used</vt:lpstr>
      </vt:variant>
      <vt:variant>
        <vt:i4>21</vt:i4>
      </vt:variant>
      <vt:variant>
        <vt:lpstr>Theme</vt:lpstr>
      </vt:variant>
      <vt:variant>
        <vt:i4>17</vt:i4>
      </vt:variant>
      <vt:variant>
        <vt:lpstr>Embedded OLE Servers</vt:lpstr>
      </vt:variant>
      <vt:variant>
        <vt:i4>1</vt:i4>
      </vt:variant>
      <vt:variant>
        <vt:lpstr>Slide Titles</vt:lpstr>
      </vt:variant>
      <vt:variant>
        <vt:i4>23</vt:i4>
      </vt:variant>
    </vt:vector>
  </HeadingPairs>
  <TitlesOfParts>
    <vt:vector size="62" baseType="lpstr">
      <vt:lpstr>.AppleSystemUIFont</vt:lpstr>
      <vt:lpstr>Arial</vt:lpstr>
      <vt:lpstr>Arial Regular</vt:lpstr>
      <vt:lpstr>Calibri</vt:lpstr>
      <vt:lpstr>Calibri Light</vt:lpstr>
      <vt:lpstr>Cambria Math</vt:lpstr>
      <vt:lpstr>Constantia</vt:lpstr>
      <vt:lpstr>Helvetica</vt:lpstr>
      <vt:lpstr>Helvetica Light</vt:lpstr>
      <vt:lpstr>Helvetica Neue</vt:lpstr>
      <vt:lpstr>Helvetica Neue Light</vt:lpstr>
      <vt:lpstr>Helvetica Neue Medium</vt:lpstr>
      <vt:lpstr>Helvetica Neue Thin</vt:lpstr>
      <vt:lpstr>HelvNeue Light for IBM</vt:lpstr>
      <vt:lpstr>IBM Plex Sans</vt:lpstr>
      <vt:lpstr>IBM Plex Sans ExtraLight</vt:lpstr>
      <vt:lpstr>IBM Plex Sans Light</vt:lpstr>
      <vt:lpstr>IBM Plex Sans Medium</vt:lpstr>
      <vt:lpstr>Noto Sans Symbols</vt:lpstr>
      <vt:lpstr>Wingdings</vt:lpstr>
      <vt:lpstr>Wingdings 2</vt:lpstr>
      <vt:lpstr>Flow</vt:lpstr>
      <vt:lpstr>1_Office Theme</vt:lpstr>
      <vt:lpstr>IBM BxD 2018 black background</vt:lpstr>
      <vt:lpstr>1_IBM BxD 2018 black background</vt:lpstr>
      <vt:lpstr>2_IBM BxD 2018 black background</vt:lpstr>
      <vt:lpstr>2_Office Theme</vt:lpstr>
      <vt:lpstr>3_IBM BxD 2018 black background</vt:lpstr>
      <vt:lpstr>Watson: Group 1, White 4</vt:lpstr>
      <vt:lpstr>4_IBM BxD 2018 black background</vt:lpstr>
      <vt:lpstr>5_IBM BxD 2018 black background</vt:lpstr>
      <vt:lpstr>Black</vt:lpstr>
      <vt:lpstr>wht_background_2017</vt:lpstr>
      <vt:lpstr>1_wht_background_2017</vt:lpstr>
      <vt:lpstr>6_Office Theme</vt:lpstr>
      <vt:lpstr>6_IBM BxD 2018 black background</vt:lpstr>
      <vt:lpstr>3_Watson: Group 1, White 4</vt:lpstr>
      <vt:lpstr>7_Office Theme</vt:lpstr>
      <vt:lpstr>Equation</vt:lpstr>
      <vt:lpstr>PowerPoint Presentation</vt:lpstr>
      <vt:lpstr>The Weather Company, an IBM Business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Forecasts and Historical Data via AI-driven data fusion of available sources </vt:lpstr>
      <vt:lpstr>“Forecast on Demand”</vt:lpstr>
      <vt:lpstr>Human “Over” the Loop (HOTL)</vt:lpstr>
      <vt:lpstr>PowerPoint Presentation</vt:lpstr>
      <vt:lpstr>FOD Probabilistic Snowfall</vt:lpstr>
      <vt:lpstr>AI Models Weather Impacts for Industry Utility Outage Prediction</vt:lpstr>
      <vt:lpstr>AI Models Weather Impacts for Industry Utility Outage Prediction</vt:lpstr>
      <vt:lpstr>Electrical Load Forecast: WSI Trader</vt:lpstr>
      <vt:lpstr>PowerPoint Presentation</vt:lpstr>
      <vt:lpstr>“Prototype” Weather Scenarios A probabilistically calibrated ensemble</vt:lpstr>
      <vt:lpstr>Prototypes turn Deterministic Models Probabilistic!</vt:lpstr>
      <vt:lpstr>Decision Services Add Generation Capacity?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239</cp:revision>
  <dcterms:created xsi:type="dcterms:W3CDTF">2019-04-03T15:27:03Z</dcterms:created>
  <dcterms:modified xsi:type="dcterms:W3CDTF">2019-04-23T05:14:03Z</dcterms:modified>
</cp:coreProperties>
</file>