
<file path=[Content_Types].xml><?xml version="1.0" encoding="utf-8"?>
<Types xmlns="http://schemas.openxmlformats.org/package/2006/content-types">
  <Default ContentType="application/x-fontdata" Extension="fntdata"/>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binary" PartName="/ppt/metadata"/>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autoCompressPictures="0" saveSubsetFonts="1">
  <p:sldMasterIdLst>
    <p:sldMasterId r:id="rId4" id="2147483648"/>
  </p:sldMasterIdLst>
  <p:notesMasterIdLst>
    <p:notesMasterId r:id="rId5"/>
  </p:notesMasterIdLst>
  <p:sldIdLst>
    <p:sldId r:id="rId6" id="256"/>
    <p:sldId r:id="rId7" id="257"/>
    <p:sldId r:id="rId8" id="258"/>
    <p:sldId r:id="rId9" id="259"/>
    <p:sldId r:id="rId10" id="260"/>
  </p:sldIdLst>
  <p:sldSz cx="12192000" cy="6858000"/>
  <p:notesSz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6858000" cy="9144000"/>
  <p:defaultText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p:showPr showNarration="1">
    <p:present/>
    <p:sldAll/>
    <p:penCl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rgbClr val="FF0000"/>
    </p:penClr>
  </p:showPr>
</p:presentationPr>
</file>

<file path=ppt/tableStyles.xml><?xml version="1.0" encoding="utf-8"?>
<a:tblStyleLst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def="{5C22544A-7EE6-4342-B048-85BDC9FD1C3A}"/>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p:normalViewPr>
    <p:restoredLeft sz="15620"/>
    <p:restoredTop sz="94660"/>
  </p:normalViewPr>
  <p:slideViewPr>
    <p:cSldViewPr snapToGrid="0">
      <p:cViewPr varScale="1">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62"/>
          <a:sy d="100" n="62"/>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424" y="44"/>
      </p:cViewPr>
    </p:cSldViewPr>
  </p:slideViewPr>
  <p:notesText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 n="1"/>
        <a:sy d="1" n="1"/>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notesTextViewPr>
  <p:gridSpacing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76200" cy="76200"/>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notesMasters/notesMaster1.xml" Type="http://schemas.openxmlformats.org/officeDocument/2006/relationships/notesMaster"></Relationship><Relationship Id="rId6" Target="slides/slide1.xml" Type="http://schemas.openxmlformats.org/officeDocument/2006/relationships/slide"></Relationship><Relationship Id="rId7" Target="slides/slide2.xml" Type="http://schemas.openxmlformats.org/officeDocument/2006/relationships/slide"></Relationship><Relationship Id="rId8" Target="slides/slide3.xml" Type="http://schemas.openxmlformats.org/officeDocument/2006/relationships/slide"></Relationship><Relationship Id="rId9" Target="slides/slide4.xml" Type="http://schemas.openxmlformats.org/officeDocument/2006/relationships/slide"></Relationship><Relationship Id="rId10" Target="slides/slide5.xml" Type="http://schemas.openxmlformats.org/officeDocument/2006/relationships/slide"></Relationship><Relationship Id="rId11" Target="theme/theme1.xml" Type="http://schemas.openxmlformats.org/officeDocument/2006/relationships/theme"></Relationship></Relationships>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lt1"/>
        </a:solidFill>
        <a:effectLst/>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2"/>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Google Shape;3;n"/>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2" type="hd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2971800" cy="45878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lvl1pPr algn="l" lvl="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Google Shape;4;n"/>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0"/>
            <a:ext cx="2971800" cy="45878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lvl1pPr algn="r" lvl="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Google Shape;5;n"/>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p:cNvSpPr>
          <p:nvPr>
            <p:ph idx="3"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Google Shape;6;n"/>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400550"/>
            <a:ext cx="5486400" cy="360045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lvl1pPr algn="l" indent="-228600" lvl="0" marL="4572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1pPr>
            <a:lvl2pPr algn="l" indent="-228600" lvl="1" marL="9144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2pPr>
            <a:lvl3pPr algn="l" indent="-228600" lvl="2" marL="13716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3pPr>
            <a:lvl4pPr algn="l" indent="-228600" lvl="3" marL="18288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4pPr>
            <a:lvl5pPr algn="l" indent="-228600" lvl="4" marL="22860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5pPr>
            <a:lvl6pPr algn="l" indent="-228600" lvl="5" marL="27432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6pPr>
            <a:lvl7pPr algn="l" indent="-228600" lvl="6" marL="32004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7pPr>
            <a:lvl8pPr algn="l" indent="-228600" lvl="7" marL="36576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8pPr>
            <a:lvl9pPr algn="l" indent="-228600" lvl="8" marL="411480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Google Shape;7;n"/>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8685213"/>
            <a:ext cx="2971800" cy="458787"/>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Autofit/>
          </a:bodyPr>
          <a:lstStyle>
            <a:lvl1pPr algn="l" lvl="0" marR="0" rtl="0">
              <a:spcBef>
                <a:spcPts val="0"/>
              </a:spcBef>
              <a:spcAft>
                <a:spcPts val="0"/>
              </a:spcAft>
              <a:buSzPts val="1400"/>
              <a:buNone/>
              <a:defRPr b="0" cap="none" i="0" strike="noStrike" sz="1200" u="none">
                <a:solidFill>
                  <a:schemeClr val="dk1"/>
                </a:solidFill>
                <a:uFillTx/>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Google Shape;8;n"/>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8685213"/>
            <a:ext cx="2971800" cy="458787"/>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Autofit/>
          </a:bodyPr>
          <a:lstStyle/>
          <a:p>
            <a:pPr algn="r" indent="0" lvl="0" marL="0" marR="0" rtl="0">
              <a:spcBef>
                <a:spcPts val="0"/>
              </a:spcBef>
              <a:spcAft>
                <a:spcPts val="0"/>
              </a:spcAft>
              <a:buNone/>
            </a:pPr>
            <a:fld id="{00000000-1234-1234-1234-123412341234}" type="slidenum">
              <a:rPr b="0" cap="none" i="0" lang="en-US" strike="noStrike" sz="1200" u="none">
                <a:solidFill>
                  <a:schemeClr val="dk1"/>
                </a:solidFill>
                <a:uFillTx/>
                <a:latin typeface="Calibri"/>
                <a:ea typeface="Calibri"/>
                <a:cs typeface="Calibri"/>
                <a:sym typeface="Calibri"/>
              </a:rPr>
              <a:t>‹#›</a:t>
            </a:fld>
            <a:endParaRPr b="0" cap="none" i="0" strike="noStrike" sz="1200" u="none">
              <a:solidFill>
                <a:schemeClr val="dk1"/>
              </a:solidFill>
              <a:uFillTx/>
              <a:latin typeface="Calibri"/>
              <a:ea typeface="Calibri"/>
              <a:cs typeface="Calibri"/>
              <a:sym typeface="Calibri"/>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dk2" folHlink="folHlink" hlink="hlink" tx1="dk1" tx2="lt2"/>
  <p:notes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notesStyle>
</p:notesMaster>
</file>

<file path=ppt/notesSlides/_rels/notesSlide1.xml.rels><?xml version="1.0" standalone="yes" ?><Relationships xmlns="http://schemas.openxmlformats.org/package/2006/relationships"><Relationship Id="rId1" Target="../slides/slide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xml.rels><?xml version="1.0" standalone="yes" ?><Relationships xmlns="http://schemas.openxmlformats.org/package/2006/relationships"><Relationship Id="rId1" Target="../slides/slide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xml.rels><?xml version="1.0" standalone="yes" ?><Relationships xmlns="http://schemas.openxmlformats.org/package/2006/relationships"><Relationship Id="rId1" Target="../slides/slide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xml.rels><?xml version="1.0" standalone="yes" ?><Relationships xmlns="http://schemas.openxmlformats.org/package/2006/relationships"><Relationship Id="rId1" Target="../slides/slide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xml.rels><?xml version="1.0" standalone="yes" ?><Relationships xmlns="http://schemas.openxmlformats.org/package/2006/relationships"><Relationship Id="rId1" Target="../slides/slide5.xml" Type="http://schemas.openxmlformats.org/officeDocument/2006/relationships/slide"></Relationship><Relationship Id="rId2" Target="../notesMasters/notesMaster1.xml" Type="http://schemas.openxmlformats.org/officeDocument/2006/relationships/notesMaster"></Relationship></Relationships>
</file>

<file path=ppt/notesSlides/notesSlide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4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4" name="Google Shape;144;g7e3cf2f97e_2_0: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400550"/>
            <a:ext cx="5486400" cy="36006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p>
            <a:pPr algn="l" indent="0" lvl="0" marL="0" rtl="0">
              <a:spcBef>
                <a:spcPts val="0"/>
              </a:spcBef>
              <a:spcAft>
                <a:spcPts val="0"/>
              </a:spcAft>
              <a:buNone/>
            </a:pP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5" name="Google Shape;145;g7e3cf2f97e_2_0: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52"/>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3" name="Google Shape;153;g7e3cf2f97e_2_144: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4" name="Google Shape;154;g7e3cf2f97e_2_144: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400550"/>
            <a:ext cx="5486400" cy="3600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p>
            <a:pPr algn="l" indent="0" lvl="0" marL="0" rtl="0">
              <a:spcBef>
                <a:spcPts val="0"/>
              </a:spcBef>
              <a:spcAft>
                <a:spcPts val="0"/>
              </a:spcAft>
              <a:buNone/>
            </a:pPr>
            <a:r>
              <a:rPr lang="en-US" sz="1200">
                <a:solidFill>
                  <a:schemeClr val="dk1"/>
                </a:solidFill>
                <a:uFillTx/>
                <a:latin typeface="Calibri"/>
                <a:ea typeface="Calibri"/>
                <a:cs typeface="Calibri"/>
                <a:sym typeface="Calibri"/>
              </a:rPr>
              <a:t>Part 1:  Focus on </a:t>
            </a:r>
            <a:r>
              <a:rPr b="1" lang="en-US" sz="1200">
                <a:solidFill>
                  <a:schemeClr val="dk1"/>
                </a:solidFill>
                <a:uFillTx/>
                <a:latin typeface="Calibri"/>
                <a:ea typeface="Calibri"/>
                <a:cs typeface="Calibri"/>
                <a:sym typeface="Calibri"/>
              </a:rPr>
              <a:t>Users</a:t>
            </a:r>
            <a:r>
              <a:rPr lang="en-US" sz="1200">
                <a:solidFill>
                  <a:schemeClr val="dk1"/>
                </a:solidFill>
                <a:uFillTx/>
                <a:latin typeface="Calibri"/>
                <a:ea typeface="Calibri"/>
                <a:cs typeface="Calibri"/>
                <a:sym typeface="Calibri"/>
              </a:rPr>
              <a:t> perspective (maximum 10 mins from each panelist)</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Discuss what they do and identify what is important to them. Describe the steps they take to make decisions and complete the tasks associated with the application area. </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Highlight issues that make tasks time-consuming, unpredictable, or inefficient</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Identify how satellite data are currently being used and ideas to improve the use of satellite data for their application area.</a:t>
            </a:r>
            <a:endParaRPr>
              <a:uFillTx/>
            </a:endParaRPr>
          </a:p>
          <a:p>
            <a:pPr algn="l" indent="0" lvl="0" marL="0" rtl="0">
              <a:spcBef>
                <a:spcPts val="0"/>
              </a:spcBef>
              <a:spcAft>
                <a:spcPts val="0"/>
              </a:spcAft>
              <a:buNone/>
            </a:pPr>
            <a:r>
              <a:rPr lang="en-US" sz="1200">
                <a:solidFill>
                  <a:schemeClr val="dk1"/>
                </a:solidFill>
                <a:uFillTx/>
                <a:latin typeface="Calibri"/>
                <a:ea typeface="Calibri"/>
                <a:cs typeface="Calibri"/>
                <a:sym typeface="Calibri"/>
              </a:rPr>
              <a:t>Part 2:  Focus on </a:t>
            </a:r>
            <a:r>
              <a:rPr b="1" lang="en-US" sz="1200">
                <a:solidFill>
                  <a:schemeClr val="dk1"/>
                </a:solidFill>
                <a:uFillTx/>
                <a:latin typeface="Calibri"/>
                <a:ea typeface="Calibri"/>
                <a:cs typeface="Calibri"/>
                <a:sym typeface="Calibri"/>
              </a:rPr>
              <a:t>Developers</a:t>
            </a:r>
            <a:r>
              <a:rPr lang="en-US" sz="1200">
                <a:solidFill>
                  <a:schemeClr val="dk1"/>
                </a:solidFill>
                <a:uFillTx/>
                <a:latin typeface="Calibri"/>
                <a:ea typeface="Calibri"/>
                <a:cs typeface="Calibri"/>
                <a:sym typeface="Calibri"/>
              </a:rPr>
              <a:t> perspective (maximum 10 mins from each panelist)</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Describe the unmet need served by their product(s), discuss the current development status of their product, describe future improvements to their products and applications to further serve unaddressed user needs..</a:t>
            </a:r>
            <a:endParaRPr>
              <a:uFillTx/>
            </a:endParaRPr>
          </a:p>
          <a:p>
            <a:pPr algn="l" indent="0" lvl="0" marL="0" rtl="0">
              <a:spcBef>
                <a:spcPts val="0"/>
              </a:spcBef>
              <a:spcAft>
                <a:spcPts val="0"/>
              </a:spcAft>
              <a:buNone/>
            </a:pPr>
            <a:r>
              <a:rPr lang="en-US" sz="1200">
                <a:solidFill>
                  <a:schemeClr val="dk1"/>
                </a:solidFill>
                <a:uFillTx/>
                <a:latin typeface="Calibri"/>
                <a:ea typeface="Calibri"/>
                <a:cs typeface="Calibri"/>
                <a:sym typeface="Calibri"/>
              </a:rPr>
              <a:t> </a:t>
            </a:r>
            <a:endParaRPr>
              <a:uFillTx/>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Instructions for Users:</a:t>
            </a:r>
            <a:endParaRPr sz="1200">
              <a:solidFill>
                <a:schemeClr val="dk1"/>
              </a:solidFill>
              <a:uFillTx/>
              <a:latin typeface="Calibri"/>
              <a:ea typeface="Calibri"/>
              <a:cs typeface="Calibri"/>
              <a:sym typeface="Calibri"/>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Users</a:t>
            </a:r>
            <a:r>
              <a:rPr lang="en-US" sz="1200">
                <a:solidFill>
                  <a:schemeClr val="dk1"/>
                </a:solidFill>
                <a:uFillTx/>
                <a:latin typeface="Calibri"/>
                <a:ea typeface="Calibri"/>
                <a:cs typeface="Calibri"/>
                <a:sym typeface="Calibri"/>
              </a:rPr>
              <a:t> should provide attendees with an understanding of their decision-making process and the criteria they use to evaluate success as they progress toward completion of a task.  Avoid describing solutions (e.g. satellite imagery and data) and instead provide perspective on your desired outcomes for each step in completing a task (such as issuing a severe thunderstorm warning), noting issues that make the process time-consuming, unpredictable, or inefficient Discuss satellite data used in their application including current shortfalls, and what they think is important to improve their capabilities. Additionally users should discuss now the satellite community can help and collaborate on future interests. Each user should limit their presentation to 5 slides and 10 minutes.</a:t>
            </a:r>
            <a:endParaRPr>
              <a:uFillTx/>
            </a:endParaRPr>
          </a:p>
          <a:p>
            <a:pPr algn="l" indent="0" lvl="0" marL="0" rtl="0">
              <a:spcBef>
                <a:spcPts val="0"/>
              </a:spcBef>
              <a:spcAft>
                <a:spcPts val="0"/>
              </a:spcAft>
              <a:buNone/>
            </a:pPr>
            <a:r>
              <a:rPr lang="en-US" sz="1200">
                <a:solidFill>
                  <a:schemeClr val="dk1"/>
                </a:solidFill>
                <a:uFillTx/>
                <a:latin typeface="Calibri"/>
                <a:ea typeface="Calibri"/>
                <a:cs typeface="Calibri"/>
                <a:sym typeface="Calibri"/>
              </a:rPr>
              <a:t> </a:t>
            </a:r>
            <a:endParaRPr>
              <a:uFillTx/>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Instructions for Developers:</a:t>
            </a:r>
            <a:endParaRPr sz="1200">
              <a:solidFill>
                <a:schemeClr val="dk1"/>
              </a:solidFill>
              <a:uFillTx/>
              <a:latin typeface="Calibri"/>
              <a:ea typeface="Calibri"/>
              <a:cs typeface="Calibri"/>
              <a:sym typeface="Calibri"/>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Developers</a:t>
            </a:r>
            <a:r>
              <a:rPr lang="en-US" sz="1200">
                <a:solidFill>
                  <a:schemeClr val="dk1"/>
                </a:solidFill>
                <a:uFillTx/>
                <a:latin typeface="Calibri"/>
                <a:ea typeface="Calibri"/>
                <a:cs typeface="Calibri"/>
                <a:sym typeface="Calibri"/>
              </a:rPr>
              <a:t> should address the strengths of their products in meeting both met and unmet user needs, the logic behind not addressing other user needs, and how they envision developing future solutions that maximize the value of satellite data by developing solutions that address a broader range of the user’s unmet needs..  Each developer should limit their presentation to 5 slides and 10 minutes.</a:t>
            </a:r>
            <a:endParaRPr>
              <a:uFillTx/>
            </a:endParaRPr>
          </a:p>
          <a:p>
            <a:pPr algn="l" indent="0" lvl="0" marL="0" rtl="0">
              <a:spcBef>
                <a:spcPts val="0"/>
              </a:spcBef>
              <a:spcAft>
                <a:spcPts val="0"/>
              </a:spcAft>
              <a:buNone/>
            </a:pPr>
            <a:endParaRPr>
              <a:uFillTx/>
            </a:endParaRPr>
          </a:p>
          <a:p>
            <a:pPr algn="l" indent="0" lvl="0" marL="0" rtl="0">
              <a:spcBef>
                <a:spcPts val="0"/>
              </a:spcBef>
              <a:spcAft>
                <a:spcPts val="0"/>
              </a:spcAft>
              <a:buNone/>
            </a:pP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5" name="Google Shape;155;g7e3cf2f97e_2_144: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8685213"/>
            <a:ext cx="2971800" cy="4587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Autofit/>
          </a:bodyPr>
          <a:lstStyle/>
          <a:p>
            <a:pPr algn="r" indent="0" lvl="0" marL="0" rtl="0">
              <a:spcBef>
                <a:spcPts val="0"/>
              </a:spcBef>
              <a:spcAft>
                <a:spcPts val="0"/>
              </a:spcAft>
              <a:buNone/>
            </a:pPr>
            <a:fld id="{00000000-1234-1234-1234-123412341234}" type="slidenum">
              <a:rPr lang="en-US">
                <a:uFillTx/>
              </a:rPr>
              <a:t>2</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59"/>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0" name="Google Shape;160;g7e3cf2f97e_2_150: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1" name="Google Shape;161;g7e3cf2f97e_2_150: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400550"/>
            <a:ext cx="5486400" cy="3600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p>
            <a:pPr algn="l" indent="0" lvl="0" marL="0" rtl="0">
              <a:spcBef>
                <a:spcPts val="0"/>
              </a:spcBef>
              <a:spcAft>
                <a:spcPts val="0"/>
              </a:spcAft>
              <a:buNone/>
            </a:pPr>
            <a:r>
              <a:rPr lang="en-US" sz="1200">
                <a:solidFill>
                  <a:schemeClr val="dk1"/>
                </a:solidFill>
                <a:uFillTx/>
                <a:latin typeface="Calibri"/>
                <a:ea typeface="Calibri"/>
                <a:cs typeface="Calibri"/>
                <a:sym typeface="Calibri"/>
              </a:rPr>
              <a:t>Part 1:  Focus on </a:t>
            </a:r>
            <a:r>
              <a:rPr b="1" lang="en-US" sz="1200">
                <a:solidFill>
                  <a:schemeClr val="dk1"/>
                </a:solidFill>
                <a:uFillTx/>
                <a:latin typeface="Calibri"/>
                <a:ea typeface="Calibri"/>
                <a:cs typeface="Calibri"/>
                <a:sym typeface="Calibri"/>
              </a:rPr>
              <a:t>Users</a:t>
            </a:r>
            <a:r>
              <a:rPr lang="en-US" sz="1200">
                <a:solidFill>
                  <a:schemeClr val="dk1"/>
                </a:solidFill>
                <a:uFillTx/>
                <a:latin typeface="Calibri"/>
                <a:ea typeface="Calibri"/>
                <a:cs typeface="Calibri"/>
                <a:sym typeface="Calibri"/>
              </a:rPr>
              <a:t> perspective (maximum 10 mins from each panelist)</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Discuss what they do and identify what is important to them. Describe the steps they take to make decisions and complete the tasks associated with the application area. </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Highlight issues that make tasks time-consuming, unpredictable, or inefficient</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Identify how satellite data are currently being used and ideas to improve the use of satellite data for their application area.</a:t>
            </a:r>
            <a:endParaRPr>
              <a:uFillTx/>
            </a:endParaRPr>
          </a:p>
          <a:p>
            <a:pPr algn="l" indent="0" lvl="0" marL="0" rtl="0">
              <a:spcBef>
                <a:spcPts val="0"/>
              </a:spcBef>
              <a:spcAft>
                <a:spcPts val="0"/>
              </a:spcAft>
              <a:buNone/>
            </a:pPr>
            <a:r>
              <a:rPr lang="en-US" sz="1200">
                <a:solidFill>
                  <a:schemeClr val="dk1"/>
                </a:solidFill>
                <a:uFillTx/>
                <a:latin typeface="Calibri"/>
                <a:ea typeface="Calibri"/>
                <a:cs typeface="Calibri"/>
                <a:sym typeface="Calibri"/>
              </a:rPr>
              <a:t>Part 2:  Focus on </a:t>
            </a:r>
            <a:r>
              <a:rPr b="1" lang="en-US" sz="1200">
                <a:solidFill>
                  <a:schemeClr val="dk1"/>
                </a:solidFill>
                <a:uFillTx/>
                <a:latin typeface="Calibri"/>
                <a:ea typeface="Calibri"/>
                <a:cs typeface="Calibri"/>
                <a:sym typeface="Calibri"/>
              </a:rPr>
              <a:t>Developers</a:t>
            </a:r>
            <a:r>
              <a:rPr lang="en-US" sz="1200">
                <a:solidFill>
                  <a:schemeClr val="dk1"/>
                </a:solidFill>
                <a:uFillTx/>
                <a:latin typeface="Calibri"/>
                <a:ea typeface="Calibri"/>
                <a:cs typeface="Calibri"/>
                <a:sym typeface="Calibri"/>
              </a:rPr>
              <a:t> perspective (maximum 10 mins from each panelist)</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Describe the unmet need served by their product(s), discuss the current development status of their product, describe future improvements to their products and applications to further serve unaddressed user needs..</a:t>
            </a:r>
            <a:endParaRPr>
              <a:uFillTx/>
            </a:endParaRPr>
          </a:p>
          <a:p>
            <a:pPr algn="l" indent="0" lvl="0" marL="0" rtl="0">
              <a:spcBef>
                <a:spcPts val="0"/>
              </a:spcBef>
              <a:spcAft>
                <a:spcPts val="0"/>
              </a:spcAft>
              <a:buNone/>
            </a:pPr>
            <a:r>
              <a:rPr lang="en-US" sz="1200">
                <a:solidFill>
                  <a:schemeClr val="dk1"/>
                </a:solidFill>
                <a:uFillTx/>
                <a:latin typeface="Calibri"/>
                <a:ea typeface="Calibri"/>
                <a:cs typeface="Calibri"/>
                <a:sym typeface="Calibri"/>
              </a:rPr>
              <a:t> </a:t>
            </a:r>
            <a:endParaRPr>
              <a:uFillTx/>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Instructions for Users:</a:t>
            </a:r>
            <a:endParaRPr sz="1200">
              <a:solidFill>
                <a:schemeClr val="dk1"/>
              </a:solidFill>
              <a:uFillTx/>
              <a:latin typeface="Calibri"/>
              <a:ea typeface="Calibri"/>
              <a:cs typeface="Calibri"/>
              <a:sym typeface="Calibri"/>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Users</a:t>
            </a:r>
            <a:r>
              <a:rPr lang="en-US" sz="1200">
                <a:solidFill>
                  <a:schemeClr val="dk1"/>
                </a:solidFill>
                <a:uFillTx/>
                <a:latin typeface="Calibri"/>
                <a:ea typeface="Calibri"/>
                <a:cs typeface="Calibri"/>
                <a:sym typeface="Calibri"/>
              </a:rPr>
              <a:t> should provide attendees with an understanding of their decision-making process and the criteria they use to evaluate success as they progress toward completion of a task.  Avoid describing solutions (e.g. satellite imagery and data) and instead provide perspective on your desired outcomes for each step in completing a task (such as issuing a severe thunderstorm warning), noting issues that make the process time-consuming, unpredictable, or inefficient Discuss satellite data used in their application including current shortfalls, and what they think is important to improve their capabilities. Additionally users should discuss now the satellite community can help and collaborate on future interests. Each user should limit their presentation to 5 slides and 10 minutes.</a:t>
            </a:r>
            <a:endParaRPr>
              <a:uFillTx/>
            </a:endParaRPr>
          </a:p>
          <a:p>
            <a:pPr algn="l" indent="0" lvl="0" marL="0" rtl="0">
              <a:spcBef>
                <a:spcPts val="0"/>
              </a:spcBef>
              <a:spcAft>
                <a:spcPts val="0"/>
              </a:spcAft>
              <a:buNone/>
            </a:pPr>
            <a:r>
              <a:rPr lang="en-US" sz="1200">
                <a:solidFill>
                  <a:schemeClr val="dk1"/>
                </a:solidFill>
                <a:uFillTx/>
                <a:latin typeface="Calibri"/>
                <a:ea typeface="Calibri"/>
                <a:cs typeface="Calibri"/>
                <a:sym typeface="Calibri"/>
              </a:rPr>
              <a:t> </a:t>
            </a:r>
            <a:endParaRPr>
              <a:uFillTx/>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Instructions for Developers:</a:t>
            </a:r>
            <a:endParaRPr sz="1200">
              <a:solidFill>
                <a:schemeClr val="dk1"/>
              </a:solidFill>
              <a:uFillTx/>
              <a:latin typeface="Calibri"/>
              <a:ea typeface="Calibri"/>
              <a:cs typeface="Calibri"/>
              <a:sym typeface="Calibri"/>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Developers</a:t>
            </a:r>
            <a:r>
              <a:rPr lang="en-US" sz="1200">
                <a:solidFill>
                  <a:schemeClr val="dk1"/>
                </a:solidFill>
                <a:uFillTx/>
                <a:latin typeface="Calibri"/>
                <a:ea typeface="Calibri"/>
                <a:cs typeface="Calibri"/>
                <a:sym typeface="Calibri"/>
              </a:rPr>
              <a:t> should address the strengths of their products in meeting both met and unmet user needs, the logic behind not addressing other user needs, and how they envision developing future solutions that maximize the value of satellite data by developing solutions that address a broader range of the user’s unmet needs..  Each developer should limit their presentation to 5 slides and 10 minutes.</a:t>
            </a:r>
            <a:endParaRPr>
              <a:uFillTx/>
            </a:endParaRPr>
          </a:p>
          <a:p>
            <a:pPr algn="l" indent="0" lvl="0" marL="0" rtl="0">
              <a:spcBef>
                <a:spcPts val="0"/>
              </a:spcBef>
              <a:spcAft>
                <a:spcPts val="0"/>
              </a:spcAft>
              <a:buNone/>
            </a:pP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2" name="Google Shape;162;g7e3cf2f97e_2_150: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8685213"/>
            <a:ext cx="2971800" cy="4587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Autofit/>
          </a:bodyPr>
          <a:lstStyle/>
          <a:p>
            <a:pPr algn="r" indent="0" lvl="0" marL="0" rtl="0">
              <a:spcBef>
                <a:spcPts val="0"/>
              </a:spcBef>
              <a:spcAft>
                <a:spcPts val="0"/>
              </a:spcAft>
              <a:buNone/>
            </a:pPr>
            <a:fld id="{00000000-1234-1234-1234-123412341234}" type="slidenum">
              <a:rPr lang="en-US">
                <a:uFillTx/>
              </a:rPr>
              <a:t>3</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6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7" name="Google Shape;167;g7e3cf2f97e_2_156: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8" name="Google Shape;168;g7e3cf2f97e_2_156: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400550"/>
            <a:ext cx="5486400" cy="3600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p>
            <a:pPr algn="l" indent="0" lvl="0" marL="0" rtl="0">
              <a:spcBef>
                <a:spcPts val="0"/>
              </a:spcBef>
              <a:spcAft>
                <a:spcPts val="0"/>
              </a:spcAft>
              <a:buNone/>
            </a:pPr>
            <a:r>
              <a:rPr lang="en-US" sz="1200">
                <a:solidFill>
                  <a:schemeClr val="dk1"/>
                </a:solidFill>
                <a:uFillTx/>
                <a:latin typeface="Calibri"/>
                <a:ea typeface="Calibri"/>
                <a:cs typeface="Calibri"/>
                <a:sym typeface="Calibri"/>
              </a:rPr>
              <a:t>Part 1:  Focus on </a:t>
            </a:r>
            <a:r>
              <a:rPr b="1" lang="en-US" sz="1200">
                <a:solidFill>
                  <a:schemeClr val="dk1"/>
                </a:solidFill>
                <a:uFillTx/>
                <a:latin typeface="Calibri"/>
                <a:ea typeface="Calibri"/>
                <a:cs typeface="Calibri"/>
                <a:sym typeface="Calibri"/>
              </a:rPr>
              <a:t>Users</a:t>
            </a:r>
            <a:r>
              <a:rPr lang="en-US" sz="1200">
                <a:solidFill>
                  <a:schemeClr val="dk1"/>
                </a:solidFill>
                <a:uFillTx/>
                <a:latin typeface="Calibri"/>
                <a:ea typeface="Calibri"/>
                <a:cs typeface="Calibri"/>
                <a:sym typeface="Calibri"/>
              </a:rPr>
              <a:t> perspective (maximum 10 mins from each panelist)</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Discuss what they do and identify what is important to them. Describe the steps they take to make decisions and complete the tasks associated with the application area. </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Highlight issues that make tasks time-consuming, unpredictable, or inefficient</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Identify how satellite data are currently being used and ideas to improve the use of satellite data for their application area.</a:t>
            </a:r>
            <a:endParaRPr>
              <a:uFillTx/>
            </a:endParaRPr>
          </a:p>
          <a:p>
            <a:pPr algn="l" indent="0" lvl="0" marL="0" rtl="0">
              <a:spcBef>
                <a:spcPts val="0"/>
              </a:spcBef>
              <a:spcAft>
                <a:spcPts val="0"/>
              </a:spcAft>
              <a:buNone/>
            </a:pPr>
            <a:r>
              <a:rPr lang="en-US" sz="1200">
                <a:solidFill>
                  <a:schemeClr val="dk1"/>
                </a:solidFill>
                <a:uFillTx/>
                <a:latin typeface="Calibri"/>
                <a:ea typeface="Calibri"/>
                <a:cs typeface="Calibri"/>
                <a:sym typeface="Calibri"/>
              </a:rPr>
              <a:t>Part 2:  Focus on </a:t>
            </a:r>
            <a:r>
              <a:rPr b="1" lang="en-US" sz="1200">
                <a:solidFill>
                  <a:schemeClr val="dk1"/>
                </a:solidFill>
                <a:uFillTx/>
                <a:latin typeface="Calibri"/>
                <a:ea typeface="Calibri"/>
                <a:cs typeface="Calibri"/>
                <a:sym typeface="Calibri"/>
              </a:rPr>
              <a:t>Developers</a:t>
            </a:r>
            <a:r>
              <a:rPr lang="en-US" sz="1200">
                <a:solidFill>
                  <a:schemeClr val="dk1"/>
                </a:solidFill>
                <a:uFillTx/>
                <a:latin typeface="Calibri"/>
                <a:ea typeface="Calibri"/>
                <a:cs typeface="Calibri"/>
                <a:sym typeface="Calibri"/>
              </a:rPr>
              <a:t> perspective (maximum 10 mins from each panelist)</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Describe the unmet need served by their product(s), discuss the current development status of their product, describe future improvements to their products and applications to further serve unaddressed user needs..</a:t>
            </a:r>
            <a:endParaRPr>
              <a:uFillTx/>
            </a:endParaRPr>
          </a:p>
          <a:p>
            <a:pPr algn="l" indent="0" lvl="0" marL="0" rtl="0">
              <a:spcBef>
                <a:spcPts val="0"/>
              </a:spcBef>
              <a:spcAft>
                <a:spcPts val="0"/>
              </a:spcAft>
              <a:buNone/>
            </a:pPr>
            <a:r>
              <a:rPr lang="en-US" sz="1200">
                <a:solidFill>
                  <a:schemeClr val="dk1"/>
                </a:solidFill>
                <a:uFillTx/>
                <a:latin typeface="Calibri"/>
                <a:ea typeface="Calibri"/>
                <a:cs typeface="Calibri"/>
                <a:sym typeface="Calibri"/>
              </a:rPr>
              <a:t> </a:t>
            </a:r>
            <a:endParaRPr>
              <a:uFillTx/>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Instructions for Users:</a:t>
            </a:r>
            <a:endParaRPr sz="1200">
              <a:solidFill>
                <a:schemeClr val="dk1"/>
              </a:solidFill>
              <a:uFillTx/>
              <a:latin typeface="Calibri"/>
              <a:ea typeface="Calibri"/>
              <a:cs typeface="Calibri"/>
              <a:sym typeface="Calibri"/>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Users</a:t>
            </a:r>
            <a:r>
              <a:rPr lang="en-US" sz="1200">
                <a:solidFill>
                  <a:schemeClr val="dk1"/>
                </a:solidFill>
                <a:uFillTx/>
                <a:latin typeface="Calibri"/>
                <a:ea typeface="Calibri"/>
                <a:cs typeface="Calibri"/>
                <a:sym typeface="Calibri"/>
              </a:rPr>
              <a:t> should provide attendees with an understanding of their decision-making process and the criteria they use to evaluate success as they progress toward completion of a task.  Avoid describing solutions (e.g. satellite imagery and data) and instead provide perspective on your desired outcomes for each step in completing a task (such as issuing a severe thunderstorm warning), noting issues that make the process time-consuming, unpredictable, or inefficient Discuss satellite data used in their application including current shortfalls, and what they think is important to improve their capabilities. Additionally users should discuss now the satellite community can help and collaborate on future interests. Each user should limit their presentation to 5 slides and 10 minutes.</a:t>
            </a:r>
            <a:endParaRPr>
              <a:uFillTx/>
            </a:endParaRPr>
          </a:p>
          <a:p>
            <a:pPr algn="l" indent="0" lvl="0" marL="0" rtl="0">
              <a:spcBef>
                <a:spcPts val="0"/>
              </a:spcBef>
              <a:spcAft>
                <a:spcPts val="0"/>
              </a:spcAft>
              <a:buNone/>
            </a:pPr>
            <a:r>
              <a:rPr lang="en-US" sz="1200">
                <a:solidFill>
                  <a:schemeClr val="dk1"/>
                </a:solidFill>
                <a:uFillTx/>
                <a:latin typeface="Calibri"/>
                <a:ea typeface="Calibri"/>
                <a:cs typeface="Calibri"/>
                <a:sym typeface="Calibri"/>
              </a:rPr>
              <a:t> </a:t>
            </a:r>
            <a:endParaRPr>
              <a:uFillTx/>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Instructions for Developers:</a:t>
            </a:r>
            <a:endParaRPr sz="1200">
              <a:solidFill>
                <a:schemeClr val="dk1"/>
              </a:solidFill>
              <a:uFillTx/>
              <a:latin typeface="Calibri"/>
              <a:ea typeface="Calibri"/>
              <a:cs typeface="Calibri"/>
              <a:sym typeface="Calibri"/>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Developers</a:t>
            </a:r>
            <a:r>
              <a:rPr lang="en-US" sz="1200">
                <a:solidFill>
                  <a:schemeClr val="dk1"/>
                </a:solidFill>
                <a:uFillTx/>
                <a:latin typeface="Calibri"/>
                <a:ea typeface="Calibri"/>
                <a:cs typeface="Calibri"/>
                <a:sym typeface="Calibri"/>
              </a:rPr>
              <a:t> should address the strengths of their products in meeting both met and unmet user needs, the logic behind not addressing other user needs, and how they envision developing future solutions that maximize the value of satellite data by developing solutions that address a broader range of the user’s unmet needs..  Each developer should limit their presentation to 5 slides and 10 minutes.</a:t>
            </a:r>
            <a:endParaRPr>
              <a:uFillTx/>
            </a:endParaRPr>
          </a:p>
          <a:p>
            <a:pPr algn="l" indent="0" lvl="0" marL="0" rtl="0">
              <a:spcBef>
                <a:spcPts val="0"/>
              </a:spcBef>
              <a:spcAft>
                <a:spcPts val="0"/>
              </a:spcAft>
              <a:buNone/>
            </a:pP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9" name="Google Shape;169;g7e3cf2f97e_2_156: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8685213"/>
            <a:ext cx="2971800" cy="4587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Autofit/>
          </a:bodyPr>
          <a:lstStyle/>
          <a:p>
            <a:pPr algn="r" indent="0" lvl="0" marL="0" rtl="0">
              <a:spcBef>
                <a:spcPts val="0"/>
              </a:spcBef>
              <a:spcAft>
                <a:spcPts val="0"/>
              </a:spcAft>
              <a:buNone/>
            </a:pPr>
            <a:fld id="{00000000-1234-1234-1234-123412341234}" type="slidenum">
              <a:rPr lang="en-US">
                <a:uFillTx/>
              </a:rPr>
              <a:t>4</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7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4" name="Google Shape;174;g7e3cf2f97e_2_162: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143000"/>
            <a:ext cx="5486400" cy="30861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5" name="Google Shape;175;g7e3cf2f97e_2_162: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400550"/>
            <a:ext cx="5486400" cy="3600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p>
            <a:pPr algn="l" indent="0" lvl="0" marL="0" rtl="0">
              <a:spcBef>
                <a:spcPts val="0"/>
              </a:spcBef>
              <a:spcAft>
                <a:spcPts val="0"/>
              </a:spcAft>
              <a:buNone/>
            </a:pPr>
            <a:r>
              <a:rPr lang="en-US" sz="1200">
                <a:solidFill>
                  <a:schemeClr val="dk1"/>
                </a:solidFill>
                <a:uFillTx/>
                <a:latin typeface="Calibri"/>
                <a:ea typeface="Calibri"/>
                <a:cs typeface="Calibri"/>
                <a:sym typeface="Calibri"/>
              </a:rPr>
              <a:t>Part 1:  Focus on </a:t>
            </a:r>
            <a:r>
              <a:rPr b="1" lang="en-US" sz="1200">
                <a:solidFill>
                  <a:schemeClr val="dk1"/>
                </a:solidFill>
                <a:uFillTx/>
                <a:latin typeface="Calibri"/>
                <a:ea typeface="Calibri"/>
                <a:cs typeface="Calibri"/>
                <a:sym typeface="Calibri"/>
              </a:rPr>
              <a:t>Users</a:t>
            </a:r>
            <a:r>
              <a:rPr lang="en-US" sz="1200">
                <a:solidFill>
                  <a:schemeClr val="dk1"/>
                </a:solidFill>
                <a:uFillTx/>
                <a:latin typeface="Calibri"/>
                <a:ea typeface="Calibri"/>
                <a:cs typeface="Calibri"/>
                <a:sym typeface="Calibri"/>
              </a:rPr>
              <a:t> perspective (maximum 10 mins from each panelist)</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Discuss what they do and identify what is important to them. Describe the steps they take to make decisions and complete the tasks associated with the application area. </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Highlight issues that make tasks time-consuming, unpredictable, or inefficient</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Identify how satellite data are currently being used and ideas to improve the use of satellite data for their application area.</a:t>
            </a:r>
            <a:endParaRPr>
              <a:uFillTx/>
            </a:endParaRPr>
          </a:p>
          <a:p>
            <a:pPr algn="l" indent="0" lvl="0" marL="0" rtl="0">
              <a:spcBef>
                <a:spcPts val="0"/>
              </a:spcBef>
              <a:spcAft>
                <a:spcPts val="0"/>
              </a:spcAft>
              <a:buNone/>
            </a:pPr>
            <a:r>
              <a:rPr lang="en-US" sz="1200">
                <a:solidFill>
                  <a:schemeClr val="dk1"/>
                </a:solidFill>
                <a:uFillTx/>
                <a:latin typeface="Calibri"/>
                <a:ea typeface="Calibri"/>
                <a:cs typeface="Calibri"/>
                <a:sym typeface="Calibri"/>
              </a:rPr>
              <a:t>Part 2:  Focus on </a:t>
            </a:r>
            <a:r>
              <a:rPr b="1" lang="en-US" sz="1200">
                <a:solidFill>
                  <a:schemeClr val="dk1"/>
                </a:solidFill>
                <a:uFillTx/>
                <a:latin typeface="Calibri"/>
                <a:ea typeface="Calibri"/>
                <a:cs typeface="Calibri"/>
                <a:sym typeface="Calibri"/>
              </a:rPr>
              <a:t>Developers</a:t>
            </a:r>
            <a:r>
              <a:rPr lang="en-US" sz="1200">
                <a:solidFill>
                  <a:schemeClr val="dk1"/>
                </a:solidFill>
                <a:uFillTx/>
                <a:latin typeface="Calibri"/>
                <a:ea typeface="Calibri"/>
                <a:cs typeface="Calibri"/>
                <a:sym typeface="Calibri"/>
              </a:rPr>
              <a:t> perspective (maximum 10 mins from each panelist)</a:t>
            </a:r>
            <a:endParaRPr>
              <a:uFillTx/>
            </a:endParaRPr>
          </a:p>
          <a:p>
            <a:pPr algn="l" indent="0" lvl="2" marL="914400" rtl="0">
              <a:spcBef>
                <a:spcPts val="0"/>
              </a:spcBef>
              <a:spcAft>
                <a:spcPts val="0"/>
              </a:spcAft>
              <a:buNone/>
            </a:pPr>
            <a:r>
              <a:rPr lang="en-US" strike="noStrike" sz="1200" u="none">
                <a:solidFill>
                  <a:schemeClr val="dk1"/>
                </a:solidFill>
                <a:uFillTx/>
                <a:latin typeface="Calibri"/>
                <a:ea typeface="Calibri"/>
                <a:cs typeface="Calibri"/>
                <a:sym typeface="Calibri"/>
              </a:rPr>
              <a:t>Describe the unmet need served by their product(s), discuss the current development status of their product, describe future improvements to their products and applications to further serve unaddressed user needs..</a:t>
            </a:r>
            <a:endParaRPr>
              <a:uFillTx/>
            </a:endParaRPr>
          </a:p>
          <a:p>
            <a:pPr algn="l" indent="0" lvl="0" marL="0" rtl="0">
              <a:spcBef>
                <a:spcPts val="0"/>
              </a:spcBef>
              <a:spcAft>
                <a:spcPts val="0"/>
              </a:spcAft>
              <a:buNone/>
            </a:pPr>
            <a:r>
              <a:rPr lang="en-US" sz="1200">
                <a:solidFill>
                  <a:schemeClr val="dk1"/>
                </a:solidFill>
                <a:uFillTx/>
                <a:latin typeface="Calibri"/>
                <a:ea typeface="Calibri"/>
                <a:cs typeface="Calibri"/>
                <a:sym typeface="Calibri"/>
              </a:rPr>
              <a:t> </a:t>
            </a:r>
            <a:endParaRPr>
              <a:uFillTx/>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Instructions for Users:</a:t>
            </a:r>
            <a:endParaRPr sz="1200">
              <a:solidFill>
                <a:schemeClr val="dk1"/>
              </a:solidFill>
              <a:uFillTx/>
              <a:latin typeface="Calibri"/>
              <a:ea typeface="Calibri"/>
              <a:cs typeface="Calibri"/>
              <a:sym typeface="Calibri"/>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Users</a:t>
            </a:r>
            <a:r>
              <a:rPr lang="en-US" sz="1200">
                <a:solidFill>
                  <a:schemeClr val="dk1"/>
                </a:solidFill>
                <a:uFillTx/>
                <a:latin typeface="Calibri"/>
                <a:ea typeface="Calibri"/>
                <a:cs typeface="Calibri"/>
                <a:sym typeface="Calibri"/>
              </a:rPr>
              <a:t> should provide attendees with an understanding of their decision-making process and the criteria they use to evaluate success as they progress toward completion of a task.  Avoid describing solutions (e.g. satellite imagery and data) and instead provide perspective on your desired outcomes for each step in completing a task (such as issuing a severe thunderstorm warning), noting issues that make the process time-consuming, unpredictable, or inefficient Discuss satellite data used in their application including current shortfalls, and what they think is important to improve their capabilities. Additionally users should discuss now the satellite community can help and collaborate on future interests. Each user should limit their presentation to 5 slides and 10 minutes.</a:t>
            </a:r>
            <a:endParaRPr>
              <a:uFillTx/>
            </a:endParaRPr>
          </a:p>
          <a:p>
            <a:pPr algn="l" indent="0" lvl="0" marL="0" rtl="0">
              <a:spcBef>
                <a:spcPts val="0"/>
              </a:spcBef>
              <a:spcAft>
                <a:spcPts val="0"/>
              </a:spcAft>
              <a:buNone/>
            </a:pPr>
            <a:r>
              <a:rPr lang="en-US" sz="1200">
                <a:solidFill>
                  <a:schemeClr val="dk1"/>
                </a:solidFill>
                <a:uFillTx/>
                <a:latin typeface="Calibri"/>
                <a:ea typeface="Calibri"/>
                <a:cs typeface="Calibri"/>
                <a:sym typeface="Calibri"/>
              </a:rPr>
              <a:t> </a:t>
            </a:r>
            <a:endParaRPr>
              <a:uFillTx/>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Instructions for Developers:</a:t>
            </a:r>
            <a:endParaRPr sz="1200">
              <a:solidFill>
                <a:schemeClr val="dk1"/>
              </a:solidFill>
              <a:uFillTx/>
              <a:latin typeface="Calibri"/>
              <a:ea typeface="Calibri"/>
              <a:cs typeface="Calibri"/>
              <a:sym typeface="Calibri"/>
            </a:endParaRPr>
          </a:p>
          <a:p>
            <a:pPr algn="l" indent="0" lvl="0" marL="0" rtl="0">
              <a:spcBef>
                <a:spcPts val="0"/>
              </a:spcBef>
              <a:spcAft>
                <a:spcPts val="0"/>
              </a:spcAft>
              <a:buNone/>
            </a:pPr>
            <a:r>
              <a:rPr b="1" lang="en-US" sz="1200">
                <a:solidFill>
                  <a:schemeClr val="dk1"/>
                </a:solidFill>
                <a:uFillTx/>
                <a:latin typeface="Calibri"/>
                <a:ea typeface="Calibri"/>
                <a:cs typeface="Calibri"/>
                <a:sym typeface="Calibri"/>
              </a:rPr>
              <a:t>Developers</a:t>
            </a:r>
            <a:r>
              <a:rPr lang="en-US" sz="1200">
                <a:solidFill>
                  <a:schemeClr val="dk1"/>
                </a:solidFill>
                <a:uFillTx/>
                <a:latin typeface="Calibri"/>
                <a:ea typeface="Calibri"/>
                <a:cs typeface="Calibri"/>
                <a:sym typeface="Calibri"/>
              </a:rPr>
              <a:t> should address the strengths of their products in meeting both met and unmet user needs, the logic behind not addressing other user needs, and how they envision developing future solutions that maximize the value of satellite data by developing solutions that address a broader range of the user’s unmet needs..  Each developer should limit their presentation to 5 slides and 10 minutes.</a:t>
            </a:r>
            <a:endParaRPr>
              <a:uFillTx/>
            </a:endParaRPr>
          </a:p>
          <a:p>
            <a:pPr algn="l" indent="0" lvl="0" marL="0" rtl="0">
              <a:spcBef>
                <a:spcPts val="0"/>
              </a:spcBef>
              <a:spcAft>
                <a:spcPts val="0"/>
              </a:spcAft>
              <a:buNone/>
            </a:pP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6" name="Google Shape;176;g7e3cf2f97e_2_162: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8685213"/>
            <a:ext cx="2971800" cy="4587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Autofit/>
          </a:bodyPr>
          <a:lstStyle/>
          <a:p>
            <a:pPr algn="r" indent="0" lvl="0" marL="0" rtl="0">
              <a:spcBef>
                <a:spcPts val="0"/>
              </a:spcBef>
              <a:spcAft>
                <a:spcPts val="0"/>
              </a:spcAft>
              <a:buNone/>
            </a:pPr>
            <a:fld id="{00000000-1234-1234-1234-123412341234}" type="slidenum">
              <a:rPr lang="en-US">
                <a:uFillTx/>
              </a:rPr>
              <a:t>5</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slideLayouts/_rels/slideLayout1.xml.rels><?xml version="1.0" standalone="yes" ?><Relationships xmlns="http://schemas.openxmlformats.org/package/2006/relationships"><Relationship Id="rId1" Target="http://www.noaa.gov/" TargetMode="External" Type="http://schemas.openxmlformats.org/officeDocument/2006/relationships/hyperlink"></Relationship><Relationship Id="rId2" Target="../media/image9.png" Type="http://schemas.openxmlformats.org/officeDocument/2006/relationships/image"></Relationship><Relationship Id="rId3" Target="http://www.noaa.gov/marine-aviation" TargetMode="External" Type="http://schemas.openxmlformats.org/officeDocument/2006/relationships/hyperlink"></Relationship><Relationship Id="rId4" Target="../media/image1.png" Type="http://schemas.openxmlformats.org/officeDocument/2006/relationships/image"></Relationship><Relationship Id="rId5" Target="http://www.noaa.gov/research" TargetMode="External" Type="http://schemas.openxmlformats.org/officeDocument/2006/relationships/hyperlink"></Relationship><Relationship Id="rId6" Target="../media/image2.png" Type="http://schemas.openxmlformats.org/officeDocument/2006/relationships/image"></Relationship><Relationship Id="rId7" Target="http://www.noaa.gov/satellites" TargetMode="External" Type="http://schemas.openxmlformats.org/officeDocument/2006/relationships/hyperlink"></Relationship><Relationship Id="rId8" Target="../media/image3.png" Type="http://schemas.openxmlformats.org/officeDocument/2006/relationships/image"></Relationship><Relationship Id="rId9" Target="http://www.noaa.gov/fisheries" TargetMode="External" Type="http://schemas.openxmlformats.org/officeDocument/2006/relationships/hyperlink"></Relationship><Relationship Id="rId10" Target="../media/image4.png" Type="http://schemas.openxmlformats.org/officeDocument/2006/relationships/image"></Relationship><Relationship Id="rId11" Target="http://www.noaa.gov/oceans-coasts" TargetMode="External" Type="http://schemas.openxmlformats.org/officeDocument/2006/relationships/hyperlink"></Relationship><Relationship Id="rId12" Target="../media/image5.png" Type="http://schemas.openxmlformats.org/officeDocument/2006/relationships/image"></Relationship><Relationship Id="rId13" Target="http://www.noaa.gov/weather" TargetMode="External" Type="http://schemas.openxmlformats.org/officeDocument/2006/relationships/hyperlink"></Relationship><Relationship Id="rId14" Target="../media/image6.png" Type="http://schemas.openxmlformats.org/officeDocument/2006/relationships/image"></Relationship><Relationship Id="rId15"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3.xml.rels><?xml version="1.0" standalone="yes" ?><Relationships xmlns="http://schemas.openxmlformats.org/package/2006/relationships"><Relationship Id="rId1" Target="../media/image10.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4.xml.rels><?xml version="1.0" standalone="yes" ?><Relationships xmlns="http://schemas.openxmlformats.org/package/2006/relationships"><Relationship Id="rId1" Target="../media/image11.png" Type="http://schemas.openxmlformats.org/officeDocument/2006/relationships/image"></Relationship><Relationship Id="rId2" Target="../media/image12.png" Type="http://schemas.openxmlformats.org/officeDocument/2006/relationships/image"></Relationship><Relationship Id="rId3" Target="../slideMasters/slideMaster1.xml" Type="http://schemas.openxmlformats.org/officeDocument/2006/relationships/slideMaster"></Relationship></Relationships>
</file>

<file path=ppt/slideLayouts/_rels/slideLayout15.xml.rels><?xml version="1.0" standalone="yes" ?><Relationships xmlns="http://schemas.openxmlformats.org/package/2006/relationships"><Relationship Id="rId1" Target="../media/image13.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8.xml.rels><?xml version="1.0" standalone="yes" ?><Relationships xmlns="http://schemas.openxmlformats.org/package/2006/relationships"><Relationship Id="rId1" Target="../media/image14.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Dk Blu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34"/>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5" name="Google Shape;35;p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7749" y="3"/>
            <a:ext cx="11641127" cy="4267199"/>
          </a:xfrm>
          <a:prstGeom prst="rect">
            <a:avLst/>
          </a:prstGeom>
          <a:solidFill>
            <a:srgbClr val="0070C0"/>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endParaRPr b="0" cap="none" i="0" strike="noStrike" sz="1350" u="none">
              <a:solidFill>
                <a:schemeClr val="lt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6" name="Google Shape;36;p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50103" y="4267200"/>
            <a:ext cx="11638772" cy="2590800"/>
          </a:xfrm>
          <a:prstGeom prst="rect">
            <a:avLst/>
          </a:prstGeom>
          <a:solidFill>
            <a:srgbClr val="F2F2F2"/>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rmAutofit/>
          </a:bodyPr>
          <a:lstStyle>
            <a:lvl1pPr algn="ctr" lvl="0" marR="0" rtl="0">
              <a:spcBef>
                <a:spcPts val="300"/>
              </a:spcBef>
              <a:spcAft>
                <a:spcPts val="0"/>
              </a:spcAft>
              <a:buClr>
                <a:srgbClr val="7F7F7F"/>
              </a:buClr>
              <a:buSzPts val="1500"/>
              <a:buFont typeface="Arial"/>
              <a:buNone/>
              <a:defRPr b="0" cap="none" i="0" strike="noStrike" sz="1500" u="none">
                <a:solidFill>
                  <a:srgbClr val="7F7F7F"/>
                </a:solidFill>
                <a:uFillTx/>
                <a:latin typeface="Arial"/>
                <a:ea typeface="Arial"/>
                <a:cs typeface="Arial"/>
                <a:sym typeface="Arial"/>
              </a:defRPr>
            </a:lvl1pPr>
            <a:lvl2pPr algn="l" lvl="1" marR="0" rtl="0">
              <a:spcBef>
                <a:spcPts val="420"/>
              </a:spcBef>
              <a:spcAft>
                <a:spcPts val="0"/>
              </a:spcAft>
              <a:buClr>
                <a:srgbClr val="07336F"/>
              </a:buClr>
              <a:buSzPts val="2100"/>
              <a:buFont typeface="Arial"/>
              <a:buChar char="•"/>
              <a:defRPr b="0" cap="none" i="0" strike="noStrike" sz="2100" u="none">
                <a:solidFill>
                  <a:srgbClr val="07336F"/>
                </a:solidFill>
                <a:uFillTx/>
                <a:latin typeface="Arial"/>
                <a:ea typeface="Arial"/>
                <a:cs typeface="Arial"/>
                <a:sym typeface="Arial"/>
              </a:defRPr>
            </a:lvl2pPr>
            <a:lvl3pPr algn="l" lvl="2" marR="0" rtl="0">
              <a:spcBef>
                <a:spcPts val="360"/>
              </a:spcBef>
              <a:spcAft>
                <a:spcPts val="0"/>
              </a:spcAft>
              <a:buClr>
                <a:srgbClr val="07336F"/>
              </a:buClr>
              <a:buSzPts val="1800"/>
              <a:buFont typeface="Arial"/>
              <a:buChar char="•"/>
              <a:defRPr b="0" cap="none" i="0" strike="noStrike" sz="1800" u="none">
                <a:solidFill>
                  <a:srgbClr val="07336F"/>
                </a:solidFill>
                <a:uFillTx/>
                <a:latin typeface="Arial"/>
                <a:ea typeface="Arial"/>
                <a:cs typeface="Arial"/>
                <a:sym typeface="Arial"/>
              </a:defRPr>
            </a:lvl3pPr>
            <a:lvl4pPr algn="l" lvl="3" marR="0" rtl="0">
              <a:spcBef>
                <a:spcPts val="300"/>
              </a:spcBef>
              <a:spcAft>
                <a:spcPts val="0"/>
              </a:spcAft>
              <a:buClr>
                <a:srgbClr val="07336F"/>
              </a:buClr>
              <a:buSzPts val="1500"/>
              <a:buFont typeface="Arial"/>
              <a:buChar char="•"/>
              <a:defRPr b="0" cap="none" i="0" strike="noStrike" sz="1500" u="none">
                <a:solidFill>
                  <a:srgbClr val="07336F"/>
                </a:solidFill>
                <a:uFillTx/>
                <a:latin typeface="Arial"/>
                <a:ea typeface="Arial"/>
                <a:cs typeface="Arial"/>
                <a:sym typeface="Arial"/>
              </a:defRPr>
            </a:lvl4pPr>
            <a:lvl5pPr algn="l" lvl="4" marR="0" rtl="0">
              <a:spcBef>
                <a:spcPts val="270"/>
              </a:spcBef>
              <a:spcAft>
                <a:spcPts val="0"/>
              </a:spcAft>
              <a:buClr>
                <a:srgbClr val="07336F"/>
              </a:buClr>
              <a:buSzPts val="1350"/>
              <a:buFont typeface="Arial"/>
              <a:buChar char="•"/>
              <a:defRPr b="0" cap="none" i="0" strike="noStrike" sz="1350" u="none">
                <a:solidFill>
                  <a:srgbClr val="07336F"/>
                </a:solidFill>
                <a:uFillTx/>
                <a:latin typeface="Arial"/>
                <a:ea typeface="Arial"/>
                <a:cs typeface="Arial"/>
                <a:sym typeface="Arial"/>
              </a:defRPr>
            </a:lvl5pPr>
            <a:lvl6pPr algn="l" lvl="5" marR="0" rtl="0">
              <a:spcBef>
                <a:spcPts val="240"/>
              </a:spcBef>
              <a:spcAft>
                <a:spcPts val="0"/>
              </a:spcAft>
              <a:buClr>
                <a:srgbClr val="07336F"/>
              </a:buClr>
              <a:buSzPts val="1200"/>
              <a:buFont typeface="Arial"/>
              <a:buChar char="•"/>
              <a:defRPr b="0" cap="none" i="0" strike="noStrike" sz="1200" u="none">
                <a:solidFill>
                  <a:srgbClr val="07336F"/>
                </a:solidFill>
                <a:uFillTx/>
                <a:latin typeface="Calibri"/>
                <a:ea typeface="Calibri"/>
                <a:cs typeface="Calibri"/>
                <a:sym typeface="Calibri"/>
              </a:defRPr>
            </a:lvl6pPr>
            <a:lvl7pPr algn="l" lvl="6"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7pPr>
            <a:lvl8pPr algn="l" lvl="7"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8pPr>
            <a:lvl9pPr algn="l" lvl="8"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 name="Google Shape;37;p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40445" y="2590798"/>
            <a:ext cx="1828800" cy="96012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228600" lvl="0" marL="457200">
              <a:spcBef>
                <a:spcPts val="270"/>
              </a:spcBef>
              <a:spcAft>
                <a:spcPts val="0"/>
              </a:spcAft>
              <a:buClr>
                <a:srgbClr val="D6F5FF"/>
              </a:buClr>
              <a:buSzPts val="1350"/>
              <a:buNone/>
              <a:defRPr b="1" sz="1350">
                <a:solidFill>
                  <a:srgbClr val="D6F5FF"/>
                </a:solidFill>
                <a:uFillTx/>
                <a:latin typeface="Arial Narrow"/>
                <a:ea typeface="Arial Narrow"/>
                <a:cs typeface="Arial Narrow"/>
                <a:sym typeface="Arial Narrow"/>
              </a:defRPr>
            </a:lvl1pPr>
            <a:lvl2pPr algn="l" indent="-228600" lvl="1" marL="914400">
              <a:spcBef>
                <a:spcPts val="270"/>
              </a:spcBef>
              <a:spcAft>
                <a:spcPts val="0"/>
              </a:spcAft>
              <a:buClr>
                <a:srgbClr val="07336F"/>
              </a:buClr>
              <a:buSzPts val="1350"/>
              <a:buNone/>
              <a:defRPr b="1" sz="1350">
                <a:uFillTx/>
                <a:latin typeface="Arial Narrow"/>
                <a:ea typeface="Arial Narrow"/>
                <a:cs typeface="Arial Narrow"/>
                <a:sym typeface="Arial Narrow"/>
              </a:defRPr>
            </a:lvl2pPr>
            <a:lvl3pPr algn="l" indent="-228600" lvl="2" marL="1371600">
              <a:spcBef>
                <a:spcPts val="270"/>
              </a:spcBef>
              <a:spcAft>
                <a:spcPts val="0"/>
              </a:spcAft>
              <a:buClr>
                <a:srgbClr val="07336F"/>
              </a:buClr>
              <a:buSzPts val="1350"/>
              <a:buNone/>
              <a:defRPr b="1" sz="1350">
                <a:uFillTx/>
                <a:latin typeface="Arial Narrow"/>
                <a:ea typeface="Arial Narrow"/>
                <a:cs typeface="Arial Narrow"/>
                <a:sym typeface="Arial Narrow"/>
              </a:defRPr>
            </a:lvl3pPr>
            <a:lvl4pPr algn="l" indent="-228600" lvl="3" marL="1828800">
              <a:spcBef>
                <a:spcPts val="270"/>
              </a:spcBef>
              <a:spcAft>
                <a:spcPts val="0"/>
              </a:spcAft>
              <a:buClr>
                <a:srgbClr val="07336F"/>
              </a:buClr>
              <a:buSzPts val="1350"/>
              <a:buNone/>
              <a:defRPr b="1" sz="1350">
                <a:uFillTx/>
                <a:latin typeface="Arial Narrow"/>
                <a:ea typeface="Arial Narrow"/>
                <a:cs typeface="Arial Narrow"/>
                <a:sym typeface="Arial Narrow"/>
              </a:defRPr>
            </a:lvl4pPr>
            <a:lvl5pPr algn="l" indent="-228600" lvl="4" marL="2286000">
              <a:spcBef>
                <a:spcPts val="270"/>
              </a:spcBef>
              <a:spcAft>
                <a:spcPts val="0"/>
              </a:spcAft>
              <a:buClr>
                <a:srgbClr val="07336F"/>
              </a:buClr>
              <a:buSzPts val="1350"/>
              <a:buNone/>
              <a:defRPr b="1" sz="1350">
                <a:uFillTx/>
                <a:latin typeface="Arial Narrow"/>
                <a:ea typeface="Arial Narrow"/>
                <a:cs typeface="Arial Narrow"/>
                <a:sym typeface="Arial Narrow"/>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8" name="Google Shape;38;p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3"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40445" y="3733803"/>
            <a:ext cx="1727200" cy="268921"/>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228600" lvl="0" marL="457200">
              <a:spcBef>
                <a:spcPts val="240"/>
              </a:spcBef>
              <a:spcAft>
                <a:spcPts val="0"/>
              </a:spcAft>
              <a:buClr>
                <a:srgbClr val="D6F5FF"/>
              </a:buClr>
              <a:buSzPts val="1200"/>
              <a:buNone/>
              <a:defRPr b="0" sz="1200">
                <a:solidFill>
                  <a:srgbClr val="D6F5FF"/>
                </a:solidFill>
                <a:uFillTx/>
                <a:latin typeface="Arial Narrow"/>
                <a:ea typeface="Arial Narrow"/>
                <a:cs typeface="Arial Narrow"/>
                <a:sym typeface="Arial Narrow"/>
              </a:defRPr>
            </a:lvl1pPr>
            <a:lvl2pPr algn="l" indent="-228600" lvl="1" marL="914400">
              <a:spcBef>
                <a:spcPts val="270"/>
              </a:spcBef>
              <a:spcAft>
                <a:spcPts val="0"/>
              </a:spcAft>
              <a:buClr>
                <a:srgbClr val="07336F"/>
              </a:buClr>
              <a:buSzPts val="1350"/>
              <a:buNone/>
              <a:defRPr b="1" sz="1350">
                <a:uFillTx/>
                <a:latin typeface="Arial Narrow"/>
                <a:ea typeface="Arial Narrow"/>
                <a:cs typeface="Arial Narrow"/>
                <a:sym typeface="Arial Narrow"/>
              </a:defRPr>
            </a:lvl2pPr>
            <a:lvl3pPr algn="l" indent="-228600" lvl="2" marL="1371600">
              <a:spcBef>
                <a:spcPts val="270"/>
              </a:spcBef>
              <a:spcAft>
                <a:spcPts val="0"/>
              </a:spcAft>
              <a:buClr>
                <a:srgbClr val="07336F"/>
              </a:buClr>
              <a:buSzPts val="1350"/>
              <a:buNone/>
              <a:defRPr b="1" sz="1350">
                <a:uFillTx/>
                <a:latin typeface="Arial Narrow"/>
                <a:ea typeface="Arial Narrow"/>
                <a:cs typeface="Arial Narrow"/>
                <a:sym typeface="Arial Narrow"/>
              </a:defRPr>
            </a:lvl3pPr>
            <a:lvl4pPr algn="l" indent="-228600" lvl="3" marL="1828800">
              <a:spcBef>
                <a:spcPts val="270"/>
              </a:spcBef>
              <a:spcAft>
                <a:spcPts val="0"/>
              </a:spcAft>
              <a:buClr>
                <a:srgbClr val="07336F"/>
              </a:buClr>
              <a:buSzPts val="1350"/>
              <a:buNone/>
              <a:defRPr b="1" sz="1350">
                <a:uFillTx/>
                <a:latin typeface="Arial Narrow"/>
                <a:ea typeface="Arial Narrow"/>
                <a:cs typeface="Arial Narrow"/>
                <a:sym typeface="Arial Narrow"/>
              </a:defRPr>
            </a:lvl4pPr>
            <a:lvl5pPr algn="l" indent="-228600" lvl="4" marL="2286000">
              <a:spcBef>
                <a:spcPts val="270"/>
              </a:spcBef>
              <a:spcAft>
                <a:spcPts val="0"/>
              </a:spcAft>
              <a:buClr>
                <a:srgbClr val="07336F"/>
              </a:buClr>
              <a:buSzPts val="1350"/>
              <a:buNone/>
              <a:defRPr b="1" sz="1350">
                <a:uFillTx/>
                <a:latin typeface="Arial Narrow"/>
                <a:ea typeface="Arial Narrow"/>
                <a:cs typeface="Arial Narrow"/>
                <a:sym typeface="Arial Narrow"/>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9" name="Google Shape;39;p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4"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352800" y="768748"/>
            <a:ext cx="8128000" cy="135858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228600" lvl="0" marL="457200">
              <a:spcBef>
                <a:spcPts val="660"/>
              </a:spcBef>
              <a:spcAft>
                <a:spcPts val="0"/>
              </a:spcAft>
              <a:buClr>
                <a:schemeClr val="lt1"/>
              </a:buClr>
              <a:buSzPts val="3300"/>
              <a:buNone/>
              <a:defRPr b="1" sz="3300">
                <a:solidFill>
                  <a:schemeClr val="lt1"/>
                </a:solidFill>
                <a:uFillTx/>
              </a:defRPr>
            </a:lvl1pPr>
            <a:lvl2pPr algn="l" indent="-342900" lvl="1" marL="914400">
              <a:spcBef>
                <a:spcPts val="360"/>
              </a:spcBef>
              <a:spcAft>
                <a:spcPts val="0"/>
              </a:spcAft>
              <a:buClr>
                <a:srgbClr val="07336F"/>
              </a:buClr>
              <a:buSzPts val="1800"/>
              <a:buChar char="•"/>
              <a:defRPr>
                <a:uFillTx/>
              </a:defRPr>
            </a:lvl2pPr>
            <a:lvl3pPr algn="l" indent="-342900" lvl="2" marL="1371600">
              <a:spcBef>
                <a:spcPts val="360"/>
              </a:spcBef>
              <a:spcAft>
                <a:spcPts val="0"/>
              </a:spcAft>
              <a:buClr>
                <a:srgbClr val="07336F"/>
              </a:buClr>
              <a:buSzPts val="1800"/>
              <a:buChar char="•"/>
              <a:defRPr>
                <a:uFillTx/>
              </a:defRPr>
            </a:lvl3pPr>
            <a:lvl4pPr algn="l" indent="-342900" lvl="3" marL="1828800">
              <a:spcBef>
                <a:spcPts val="360"/>
              </a:spcBef>
              <a:spcAft>
                <a:spcPts val="0"/>
              </a:spcAft>
              <a:buClr>
                <a:srgbClr val="07336F"/>
              </a:buClr>
              <a:buSzPts val="1800"/>
              <a:buChar char="•"/>
              <a:defRPr>
                <a:uFillTx/>
              </a:defRPr>
            </a:lvl4pPr>
            <a:lvl5pPr algn="l" indent="-342900" lvl="4" marL="2286000">
              <a:spcBef>
                <a:spcPts val="360"/>
              </a:spcBef>
              <a:spcAft>
                <a:spcPts val="0"/>
              </a:spcAft>
              <a:buClr>
                <a:srgbClr val="07336F"/>
              </a:buClr>
              <a:buSzPts val="1800"/>
              <a:buChar char="•"/>
              <a:defRPr>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0" name="Google Shape;40;p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5"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353382" y="2262190"/>
            <a:ext cx="8123355" cy="93821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228600" lvl="0" marL="457200">
              <a:spcBef>
                <a:spcPts val="420"/>
              </a:spcBef>
              <a:spcAft>
                <a:spcPts val="0"/>
              </a:spcAft>
              <a:buClr>
                <a:srgbClr val="C4EDFF"/>
              </a:buClr>
              <a:buSzPts val="2100"/>
              <a:buNone/>
              <a:defRPr b="0" sz="2100">
                <a:solidFill>
                  <a:srgbClr val="C4EDFF"/>
                </a:solidFill>
                <a:uFillTx/>
                <a:latin typeface="Arial Narrow"/>
                <a:ea typeface="Arial Narrow"/>
                <a:cs typeface="Arial Narrow"/>
                <a:sym typeface="Arial Narrow"/>
              </a:defRPr>
            </a:lvl1pPr>
            <a:lvl2pPr algn="l" indent="-342900" lvl="1" marL="914400">
              <a:spcBef>
                <a:spcPts val="360"/>
              </a:spcBef>
              <a:spcAft>
                <a:spcPts val="0"/>
              </a:spcAft>
              <a:buClr>
                <a:srgbClr val="07336F"/>
              </a:buClr>
              <a:buSzPts val="1800"/>
              <a:buChar char="•"/>
              <a:defRPr>
                <a:uFillTx/>
              </a:defRPr>
            </a:lvl2pPr>
            <a:lvl3pPr algn="l" indent="-342900" lvl="2" marL="1371600">
              <a:spcBef>
                <a:spcPts val="360"/>
              </a:spcBef>
              <a:spcAft>
                <a:spcPts val="0"/>
              </a:spcAft>
              <a:buClr>
                <a:srgbClr val="07336F"/>
              </a:buClr>
              <a:buSzPts val="1800"/>
              <a:buChar char="•"/>
              <a:defRPr>
                <a:uFillTx/>
              </a:defRPr>
            </a:lvl3pPr>
            <a:lvl4pPr algn="l" indent="-342900" lvl="3" marL="1828800">
              <a:spcBef>
                <a:spcPts val="360"/>
              </a:spcBef>
              <a:spcAft>
                <a:spcPts val="0"/>
              </a:spcAft>
              <a:buClr>
                <a:srgbClr val="07336F"/>
              </a:buClr>
              <a:buSzPts val="1800"/>
              <a:buChar char="•"/>
              <a:defRPr>
                <a:uFillTx/>
              </a:defRPr>
            </a:lvl4pPr>
            <a:lvl5pPr algn="l" indent="-342900" lvl="4" marL="2286000">
              <a:spcBef>
                <a:spcPts val="360"/>
              </a:spcBef>
              <a:spcAft>
                <a:spcPts val="0"/>
              </a:spcAft>
              <a:buClr>
                <a:srgbClr val="07336F"/>
              </a:buClr>
              <a:buSzPts val="1800"/>
              <a:buChar char="•"/>
              <a:defRPr>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1" name="Google Shape;41;p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6"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352800" y="3311239"/>
            <a:ext cx="8128000" cy="692727"/>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228600" lvl="0" marL="457200">
              <a:spcBef>
                <a:spcPts val="270"/>
              </a:spcBef>
              <a:spcAft>
                <a:spcPts val="0"/>
              </a:spcAft>
              <a:buClr>
                <a:srgbClr val="C4EDFF"/>
              </a:buClr>
              <a:buSzPts val="1350"/>
              <a:buNone/>
              <a:defRPr sz="1350">
                <a:solidFill>
                  <a:srgbClr val="C4EDFF"/>
                </a:solidFill>
                <a:uFillTx/>
                <a:latin typeface="Arial Narrow"/>
                <a:ea typeface="Arial Narrow"/>
                <a:cs typeface="Arial Narrow"/>
                <a:sym typeface="Arial Narrow"/>
              </a:defRPr>
            </a:lvl1pPr>
            <a:lvl2pPr algn="l" indent="-342900" lvl="1" marL="914400">
              <a:spcBef>
                <a:spcPts val="360"/>
              </a:spcBef>
              <a:spcAft>
                <a:spcPts val="0"/>
              </a:spcAft>
              <a:buClr>
                <a:srgbClr val="07336F"/>
              </a:buClr>
              <a:buSzPts val="1800"/>
              <a:buChar char="•"/>
              <a:defRPr>
                <a:uFillTx/>
              </a:defRPr>
            </a:lvl2pPr>
            <a:lvl3pPr algn="l" indent="-342900" lvl="2" marL="1371600">
              <a:spcBef>
                <a:spcPts val="360"/>
              </a:spcBef>
              <a:spcAft>
                <a:spcPts val="0"/>
              </a:spcAft>
              <a:buClr>
                <a:srgbClr val="07336F"/>
              </a:buClr>
              <a:buSzPts val="1800"/>
              <a:buChar char="•"/>
              <a:defRPr>
                <a:uFillTx/>
              </a:defRPr>
            </a:lvl3pPr>
            <a:lvl4pPr algn="l" indent="-342900" lvl="3" marL="1828800">
              <a:spcBef>
                <a:spcPts val="360"/>
              </a:spcBef>
              <a:spcAft>
                <a:spcPts val="0"/>
              </a:spcAft>
              <a:buClr>
                <a:srgbClr val="07336F"/>
              </a:buClr>
              <a:buSzPts val="1800"/>
              <a:buChar char="•"/>
              <a:defRPr>
                <a:uFillTx/>
              </a:defRPr>
            </a:lvl4pPr>
            <a:lvl5pPr algn="l" indent="-342900" lvl="4" marL="2286000">
              <a:spcBef>
                <a:spcPts val="360"/>
              </a:spcBef>
              <a:spcAft>
                <a:spcPts val="0"/>
              </a:spcAft>
              <a:buClr>
                <a:srgbClr val="07336F"/>
              </a:buClr>
              <a:buSzPts val="1800"/>
              <a:buChar char="•"/>
              <a:defRPr>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2" name="Google Shape;42;p7"/>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7999" y="609600"/>
            <a:ext cx="0" cy="3473450"/>
          </a:xfrm>
          <a:prstGeom prst="straightConnector1">
            <a:avLst/>
          </a:prstGeom>
          <a:noFill/>
          <a:ln cap="flat" cmpd="sng" w="12700">
            <a:solidFill>
              <a:srgbClr val="3687F3"/>
            </a:solidFill>
            <a:prstDash val="solid"/>
            <a:round/>
            <a:headEnd len="sm" type="none" w="sm"/>
            <a:tailEnd len="sm" type="none" w="sm"/>
          </a:ln>
        </p:spPr>
      </p:cxn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3" name="Google Shape;43;p7">
            <a:hlinkClick r:id="rId1"/>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11201" y="533400"/>
            <a:ext cx="2349515" cy="2133912"/>
          </a:xfrm>
          <a:prstGeom prst="rect">
            <a:avLst/>
          </a:prstGeom>
          <a:noFill/>
          <a:ln>
            <a:noFill/>
          </a:ln>
        </p:spPr>
      </p:pic>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4" name="Google Shape;44;p7"/>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517" y="0"/>
            <a:ext cx="629920" cy="6858000"/>
            <a:chOff x="-15240" y="0"/>
            <a:chExt cx="472440" cy="685800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5" name="Google Shape;45;p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668" y="0"/>
              <a:ext cx="420624" cy="6858000"/>
            </a:xfrm>
            <a:prstGeom prst="rect">
              <a:avLst/>
            </a:prstGeom>
            <a:solidFill>
              <a:srgbClr val="0099D8"/>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endParaRPr b="0" cap="none" i="0" strike="noStrike" sz="1350" u="none">
                <a:solidFill>
                  <a:schemeClr val="lt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6" name="Google Shape;46;p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002" y="3197352"/>
              <a:ext cx="409956" cy="1069848"/>
            </a:xfrm>
            <a:prstGeom prst="rect">
              <a:avLst/>
            </a:prstGeom>
            <a:solidFill>
              <a:srgbClr val="0B459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endParaRPr b="0" cap="none" i="0" strike="noStrike" sz="1350" u="none">
                <a:solidFill>
                  <a:schemeClr val="lt1"/>
                </a:solidFill>
                <a:uFillTx/>
                <a:latin typeface="Calibri"/>
                <a:ea typeface="Calibri"/>
                <a:cs typeface="Calibri"/>
                <a:sym typeface="Calibri"/>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Users\jacqui.fenner\Desktop\PTT templates\images\noaa icons\noaa_icons-04.png" id="47" name="Google Shape;47;p7">
              <a:hlinkClick r:id="rId3"/>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4"/>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 y="5714999"/>
              <a:ext cx="472440" cy="324009"/>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Users\jacqui.fenner\Desktop\PTT templates\images\noaa icons\noaa_icons-05.png" id="48" name="Google Shape;48;p7">
              <a:hlinkClick r:id="rId5"/>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6"/>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 y="4648200"/>
              <a:ext cx="472440" cy="324009"/>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Users\jacqui.fenner\Desktop\PTT templates\images\noaa icons\noaa_icons-06.png" id="49" name="Google Shape;49;p7">
              <a:hlinkClick r:id="rId7"/>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8"/>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 y="3581400"/>
              <a:ext cx="472440" cy="324009"/>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Users\jacqui.fenner\Desktop\PTT templates\images\noaa icons\noaa_icons-07.png" id="50" name="Google Shape;50;p7">
              <a:hlinkClick r:id="rId9"/>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10"/>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 y="2514600"/>
              <a:ext cx="472440" cy="324009"/>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Users\jacqui.fenner\Desktop\PTT templates\images\noaa icons\noaa_icons-08.png" id="51" name="Google Shape;51;p7">
              <a:hlinkClick r:id="rId11"/>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12"/>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 y="1447800"/>
              <a:ext cx="472440" cy="324009"/>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Users\jacqui.fenner\Desktop\PTT templates\images\noaa icons\noaa_icons-10.png" id="52" name="Google Shape;52;p7">
              <a:hlinkClick r:id="rId13"/>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14"/>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 y="381000"/>
              <a:ext cx="472440" cy="324009"/>
            </a:xfrm>
            <a:prstGeom prst="rect">
              <a:avLst/>
            </a:prstGeom>
            <a:noFill/>
            <a:ln>
              <a:noFill/>
            </a:ln>
          </p:spPr>
        </p:pic>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3" name="Google Shape;53;p7"/>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0"/>
              <a:ext cx="420624" cy="6858000"/>
              <a:chOff x="15148" y="0"/>
              <a:chExt cx="420624" cy="6858000"/>
            </a:xfrm>
          </p:grpSpPr>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4" name="Google Shape;54;p7"/>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1066800"/>
                <a:ext cx="420624" cy="5334000"/>
                <a:chOff x="15148" y="1066800"/>
                <a:chExt cx="420624" cy="5334000"/>
              </a:xfrm>
            </p:grpSpPr>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5" name="Google Shape;55;p7"/>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4267200"/>
                  <a:ext cx="420624" cy="0"/>
                </a:xfrm>
                <a:prstGeom prst="straightConnector1">
                  <a:avLst/>
                </a:prstGeom>
                <a:noFill/>
                <a:ln cap="flat" cmpd="sng" w="9525">
                  <a:solidFill>
                    <a:schemeClr val="lt1">
                      <a:alpha val="40000"/>
                    </a:schemeClr>
                  </a:solidFill>
                  <a:prstDash val="solid"/>
                  <a:round/>
                  <a:headEnd len="sm" type="none" w="sm"/>
                  <a:tailEnd len="sm" type="none" w="sm"/>
                </a:ln>
              </p:spPr>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6" name="Google Shape;56;p7"/>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3200400"/>
                  <a:ext cx="420624" cy="0"/>
                </a:xfrm>
                <a:prstGeom prst="straightConnector1">
                  <a:avLst/>
                </a:prstGeom>
                <a:noFill/>
                <a:ln cap="flat" cmpd="sng" w="9525">
                  <a:solidFill>
                    <a:schemeClr val="lt1">
                      <a:alpha val="40000"/>
                    </a:schemeClr>
                  </a:solidFill>
                  <a:prstDash val="solid"/>
                  <a:round/>
                  <a:headEnd len="sm" type="none" w="sm"/>
                  <a:tailEnd len="sm" type="none" w="sm"/>
                </a:ln>
              </p:spPr>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7" name="Google Shape;57;p7"/>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2133600"/>
                  <a:ext cx="420624" cy="0"/>
                </a:xfrm>
                <a:prstGeom prst="straightConnector1">
                  <a:avLst/>
                </a:prstGeom>
                <a:noFill/>
                <a:ln cap="flat" cmpd="sng" w="9525">
                  <a:solidFill>
                    <a:schemeClr val="lt1">
                      <a:alpha val="40000"/>
                    </a:schemeClr>
                  </a:solidFill>
                  <a:prstDash val="solid"/>
                  <a:round/>
                  <a:headEnd len="sm" type="none" w="sm"/>
                  <a:tailEnd len="sm" type="none" w="sm"/>
                </a:ln>
              </p:spPr>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8" name="Google Shape;58;p7"/>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5334000"/>
                  <a:ext cx="420624" cy="0"/>
                </a:xfrm>
                <a:prstGeom prst="straightConnector1">
                  <a:avLst/>
                </a:prstGeom>
                <a:noFill/>
                <a:ln cap="flat" cmpd="sng" w="9525">
                  <a:solidFill>
                    <a:schemeClr val="lt1">
                      <a:alpha val="40000"/>
                    </a:schemeClr>
                  </a:solidFill>
                  <a:prstDash val="solid"/>
                  <a:round/>
                  <a:headEnd len="sm" type="none" w="sm"/>
                  <a:tailEnd len="sm" type="none" w="sm"/>
                </a:ln>
              </p:spPr>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9" name="Google Shape;59;p7"/>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1066800"/>
                  <a:ext cx="420624" cy="0"/>
                </a:xfrm>
                <a:prstGeom prst="straightConnector1">
                  <a:avLst/>
                </a:prstGeom>
                <a:noFill/>
                <a:ln cap="flat" cmpd="sng" w="9525">
                  <a:solidFill>
                    <a:schemeClr val="lt1">
                      <a:alpha val="40000"/>
                    </a:schemeClr>
                  </a:solidFill>
                  <a:prstDash val="solid"/>
                  <a:round/>
                  <a:headEnd len="sm" type="none" w="sm"/>
                  <a:tailEnd len="sm" type="none" w="sm"/>
                </a:ln>
              </p:spPr>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0" name="Google Shape;60;p7"/>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6400800"/>
                  <a:ext cx="420624" cy="0"/>
                </a:xfrm>
                <a:prstGeom prst="straightConnector1">
                  <a:avLst/>
                </a:prstGeom>
                <a:noFill/>
                <a:ln cap="flat" cmpd="sng" w="9525">
                  <a:solidFill>
                    <a:schemeClr val="lt1">
                      <a:alpha val="40000"/>
                    </a:schemeClr>
                  </a:solidFill>
                  <a:prstDash val="solid"/>
                  <a:round/>
                  <a:headEnd len="sm" type="none" w="sm"/>
                  <a:tailEnd len="sm" type="none" w="sm"/>
                </a:ln>
              </p:spPr>
            </p:cxnSp>
          </p:gr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 name="Google Shape;61;p7"/>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1292" y="0"/>
                <a:ext cx="0" cy="6858000"/>
              </a:xfrm>
              <a:prstGeom prst="straightConnector1">
                <a:avLst/>
              </a:prstGeom>
              <a:noFill/>
              <a:ln cap="flat" cmpd="sng" w="9525">
                <a:solidFill>
                  <a:schemeClr val="lt1">
                    <a:alpha val="40000"/>
                  </a:schemeClr>
                </a:solidFill>
                <a:prstDash val="solid"/>
                <a:round/>
                <a:headEnd len="sm" type="none" w="sm"/>
                <a:tailEnd len="sm" type="none" w="sm"/>
              </a:ln>
            </p:spPr>
          </p:cxnSp>
        </p:grpSp>
      </p:gr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3 Colum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94"/>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5" name="Google Shape;95;p1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274638"/>
            <a:ext cx="10578549" cy="79216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lvl1pPr algn="l" lvl="0">
              <a:spcBef>
                <a:spcPts val="0"/>
              </a:spcBef>
              <a:spcAft>
                <a:spcPts val="0"/>
              </a:spcAft>
              <a:buClr>
                <a:srgbClr val="0099D8"/>
              </a:buClr>
              <a:buSzPts val="2400"/>
              <a:buFont typeface="Arial"/>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6" name="Google Shape;96;p1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1219200"/>
            <a:ext cx="3263349" cy="4953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7" name="Google Shape;97;p1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2"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31200" y="1219200"/>
            <a:ext cx="3263349" cy="4953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8" name="Google Shape;98;p1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3"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67527" y="1219200"/>
            <a:ext cx="3263349" cy="4953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3 Column, 3 Pic">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99"/>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0" name="Google Shape;100;p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274638"/>
            <a:ext cx="10578549" cy="79216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lvl1pPr algn="l" lvl="0">
              <a:spcBef>
                <a:spcPts val="0"/>
              </a:spcBef>
              <a:spcAft>
                <a:spcPts val="0"/>
              </a:spcAft>
              <a:buClr>
                <a:srgbClr val="0099D8"/>
              </a:buClr>
              <a:buSzPts val="2400"/>
              <a:buFont typeface="Arial"/>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1" name="Google Shape;101;p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16001" y="1219200"/>
            <a:ext cx="3247251" cy="1600200"/>
          </a:xfrm>
          <a:prstGeom prst="rect">
            <a:avLst/>
          </a:prstGeom>
          <a:solidFill>
            <a:srgbClr val="F2F2F2"/>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rmAutofit/>
          </a:bodyPr>
          <a:lstStyle>
            <a:lvl1pPr algn="ctr" lvl="0" marR="0" rtl="0">
              <a:spcBef>
                <a:spcPts val="300"/>
              </a:spcBef>
              <a:spcAft>
                <a:spcPts val="0"/>
              </a:spcAft>
              <a:buClr>
                <a:srgbClr val="7F7F7F"/>
              </a:buClr>
              <a:buSzPts val="1500"/>
              <a:buFont typeface="Arial"/>
              <a:buNone/>
              <a:defRPr b="0" cap="none" i="0" strike="noStrike" sz="1500" u="none">
                <a:solidFill>
                  <a:srgbClr val="7F7F7F"/>
                </a:solidFill>
                <a:uFillTx/>
                <a:latin typeface="Arial"/>
                <a:ea typeface="Arial"/>
                <a:cs typeface="Arial"/>
                <a:sym typeface="Arial"/>
              </a:defRPr>
            </a:lvl1pPr>
            <a:lvl2pPr algn="l" lvl="1" marR="0" rtl="0">
              <a:spcBef>
                <a:spcPts val="420"/>
              </a:spcBef>
              <a:spcAft>
                <a:spcPts val="0"/>
              </a:spcAft>
              <a:buClr>
                <a:srgbClr val="07336F"/>
              </a:buClr>
              <a:buSzPts val="2100"/>
              <a:buFont typeface="Arial"/>
              <a:buChar char="•"/>
              <a:defRPr b="0" cap="none" i="0" strike="noStrike" sz="2100" u="none">
                <a:solidFill>
                  <a:srgbClr val="07336F"/>
                </a:solidFill>
                <a:uFillTx/>
                <a:latin typeface="Arial"/>
                <a:ea typeface="Arial"/>
                <a:cs typeface="Arial"/>
                <a:sym typeface="Arial"/>
              </a:defRPr>
            </a:lvl2pPr>
            <a:lvl3pPr algn="l" lvl="2" marR="0" rtl="0">
              <a:spcBef>
                <a:spcPts val="360"/>
              </a:spcBef>
              <a:spcAft>
                <a:spcPts val="0"/>
              </a:spcAft>
              <a:buClr>
                <a:srgbClr val="07336F"/>
              </a:buClr>
              <a:buSzPts val="1800"/>
              <a:buFont typeface="Arial"/>
              <a:buChar char="•"/>
              <a:defRPr b="0" cap="none" i="0" strike="noStrike" sz="1800" u="none">
                <a:solidFill>
                  <a:srgbClr val="07336F"/>
                </a:solidFill>
                <a:uFillTx/>
                <a:latin typeface="Arial"/>
                <a:ea typeface="Arial"/>
                <a:cs typeface="Arial"/>
                <a:sym typeface="Arial"/>
              </a:defRPr>
            </a:lvl3pPr>
            <a:lvl4pPr algn="l" lvl="3" marR="0" rtl="0">
              <a:spcBef>
                <a:spcPts val="300"/>
              </a:spcBef>
              <a:spcAft>
                <a:spcPts val="0"/>
              </a:spcAft>
              <a:buClr>
                <a:srgbClr val="07336F"/>
              </a:buClr>
              <a:buSzPts val="1500"/>
              <a:buFont typeface="Arial"/>
              <a:buChar char="•"/>
              <a:defRPr b="0" cap="none" i="0" strike="noStrike" sz="1500" u="none">
                <a:solidFill>
                  <a:srgbClr val="07336F"/>
                </a:solidFill>
                <a:uFillTx/>
                <a:latin typeface="Arial"/>
                <a:ea typeface="Arial"/>
                <a:cs typeface="Arial"/>
                <a:sym typeface="Arial"/>
              </a:defRPr>
            </a:lvl4pPr>
            <a:lvl5pPr algn="l" lvl="4" marR="0" rtl="0">
              <a:spcBef>
                <a:spcPts val="270"/>
              </a:spcBef>
              <a:spcAft>
                <a:spcPts val="0"/>
              </a:spcAft>
              <a:buClr>
                <a:srgbClr val="07336F"/>
              </a:buClr>
              <a:buSzPts val="1350"/>
              <a:buFont typeface="Arial"/>
              <a:buChar char="•"/>
              <a:defRPr b="0" cap="none" i="0" strike="noStrike" sz="1350" u="none">
                <a:solidFill>
                  <a:srgbClr val="07336F"/>
                </a:solidFill>
                <a:uFillTx/>
                <a:latin typeface="Arial"/>
                <a:ea typeface="Arial"/>
                <a:cs typeface="Arial"/>
                <a:sym typeface="Arial"/>
              </a:defRPr>
            </a:lvl5pPr>
            <a:lvl6pPr algn="l" lvl="5" marR="0" rtl="0">
              <a:spcBef>
                <a:spcPts val="240"/>
              </a:spcBef>
              <a:spcAft>
                <a:spcPts val="0"/>
              </a:spcAft>
              <a:buClr>
                <a:srgbClr val="07336F"/>
              </a:buClr>
              <a:buSzPts val="1200"/>
              <a:buFont typeface="Arial"/>
              <a:buChar char="•"/>
              <a:defRPr b="0" cap="none" i="0" strike="noStrike" sz="1200" u="none">
                <a:solidFill>
                  <a:srgbClr val="07336F"/>
                </a:solidFill>
                <a:uFillTx/>
                <a:latin typeface="Calibri"/>
                <a:ea typeface="Calibri"/>
                <a:cs typeface="Calibri"/>
                <a:sym typeface="Calibri"/>
              </a:defRPr>
            </a:lvl6pPr>
            <a:lvl7pPr algn="l" lvl="6"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7pPr>
            <a:lvl8pPr algn="l" lvl="7"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8pPr>
            <a:lvl9pPr algn="l" lvl="8"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 name="Google Shape;102;p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77549" y="1219200"/>
            <a:ext cx="3247251" cy="1600200"/>
          </a:xfrm>
          <a:prstGeom prst="rect">
            <a:avLst/>
          </a:prstGeom>
          <a:solidFill>
            <a:srgbClr val="F2F2F2"/>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rmAutofit/>
          </a:bodyPr>
          <a:lstStyle>
            <a:lvl1pPr algn="ctr" lvl="0" marR="0" rtl="0">
              <a:spcBef>
                <a:spcPts val="300"/>
              </a:spcBef>
              <a:spcAft>
                <a:spcPts val="0"/>
              </a:spcAft>
              <a:buClr>
                <a:srgbClr val="7F7F7F"/>
              </a:buClr>
              <a:buSzPts val="1500"/>
              <a:buFont typeface="Arial"/>
              <a:buNone/>
              <a:defRPr b="0" cap="none" i="0" strike="noStrike" sz="1500" u="none">
                <a:solidFill>
                  <a:srgbClr val="7F7F7F"/>
                </a:solidFill>
                <a:uFillTx/>
                <a:latin typeface="Arial"/>
                <a:ea typeface="Arial"/>
                <a:cs typeface="Arial"/>
                <a:sym typeface="Arial"/>
              </a:defRPr>
            </a:lvl1pPr>
            <a:lvl2pPr algn="l" lvl="1" marR="0" rtl="0">
              <a:spcBef>
                <a:spcPts val="420"/>
              </a:spcBef>
              <a:spcAft>
                <a:spcPts val="0"/>
              </a:spcAft>
              <a:buClr>
                <a:srgbClr val="07336F"/>
              </a:buClr>
              <a:buSzPts val="2100"/>
              <a:buFont typeface="Arial"/>
              <a:buChar char="•"/>
              <a:defRPr b="0" cap="none" i="0" strike="noStrike" sz="2100" u="none">
                <a:solidFill>
                  <a:srgbClr val="07336F"/>
                </a:solidFill>
                <a:uFillTx/>
                <a:latin typeface="Arial"/>
                <a:ea typeface="Arial"/>
                <a:cs typeface="Arial"/>
                <a:sym typeface="Arial"/>
              </a:defRPr>
            </a:lvl2pPr>
            <a:lvl3pPr algn="l" lvl="2" marR="0" rtl="0">
              <a:spcBef>
                <a:spcPts val="360"/>
              </a:spcBef>
              <a:spcAft>
                <a:spcPts val="0"/>
              </a:spcAft>
              <a:buClr>
                <a:srgbClr val="07336F"/>
              </a:buClr>
              <a:buSzPts val="1800"/>
              <a:buFont typeface="Arial"/>
              <a:buChar char="•"/>
              <a:defRPr b="0" cap="none" i="0" strike="noStrike" sz="1800" u="none">
                <a:solidFill>
                  <a:srgbClr val="07336F"/>
                </a:solidFill>
                <a:uFillTx/>
                <a:latin typeface="Arial"/>
                <a:ea typeface="Arial"/>
                <a:cs typeface="Arial"/>
                <a:sym typeface="Arial"/>
              </a:defRPr>
            </a:lvl3pPr>
            <a:lvl4pPr algn="l" lvl="3" marR="0" rtl="0">
              <a:spcBef>
                <a:spcPts val="300"/>
              </a:spcBef>
              <a:spcAft>
                <a:spcPts val="0"/>
              </a:spcAft>
              <a:buClr>
                <a:srgbClr val="07336F"/>
              </a:buClr>
              <a:buSzPts val="1500"/>
              <a:buFont typeface="Arial"/>
              <a:buChar char="•"/>
              <a:defRPr b="0" cap="none" i="0" strike="noStrike" sz="1500" u="none">
                <a:solidFill>
                  <a:srgbClr val="07336F"/>
                </a:solidFill>
                <a:uFillTx/>
                <a:latin typeface="Arial"/>
                <a:ea typeface="Arial"/>
                <a:cs typeface="Arial"/>
                <a:sym typeface="Arial"/>
              </a:defRPr>
            </a:lvl4pPr>
            <a:lvl5pPr algn="l" lvl="4" marR="0" rtl="0">
              <a:spcBef>
                <a:spcPts val="270"/>
              </a:spcBef>
              <a:spcAft>
                <a:spcPts val="0"/>
              </a:spcAft>
              <a:buClr>
                <a:srgbClr val="07336F"/>
              </a:buClr>
              <a:buSzPts val="1350"/>
              <a:buFont typeface="Arial"/>
              <a:buChar char="•"/>
              <a:defRPr b="0" cap="none" i="0" strike="noStrike" sz="1350" u="none">
                <a:solidFill>
                  <a:srgbClr val="07336F"/>
                </a:solidFill>
                <a:uFillTx/>
                <a:latin typeface="Arial"/>
                <a:ea typeface="Arial"/>
                <a:cs typeface="Arial"/>
                <a:sym typeface="Arial"/>
              </a:defRPr>
            </a:lvl5pPr>
            <a:lvl6pPr algn="l" lvl="5" marR="0" rtl="0">
              <a:spcBef>
                <a:spcPts val="240"/>
              </a:spcBef>
              <a:spcAft>
                <a:spcPts val="0"/>
              </a:spcAft>
              <a:buClr>
                <a:srgbClr val="07336F"/>
              </a:buClr>
              <a:buSzPts val="1200"/>
              <a:buFont typeface="Arial"/>
              <a:buChar char="•"/>
              <a:defRPr b="0" cap="none" i="0" strike="noStrike" sz="1200" u="none">
                <a:solidFill>
                  <a:srgbClr val="07336F"/>
                </a:solidFill>
                <a:uFillTx/>
                <a:latin typeface="Calibri"/>
                <a:ea typeface="Calibri"/>
                <a:cs typeface="Calibri"/>
                <a:sym typeface="Calibri"/>
              </a:defRPr>
            </a:lvl6pPr>
            <a:lvl7pPr algn="l" lvl="6"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7pPr>
            <a:lvl8pPr algn="l" lvl="7"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8pPr>
            <a:lvl9pPr algn="l" lvl="8"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3" name="Google Shape;103;p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35149" y="1219200"/>
            <a:ext cx="3247251" cy="1600200"/>
          </a:xfrm>
          <a:prstGeom prst="rect">
            <a:avLst/>
          </a:prstGeom>
          <a:solidFill>
            <a:srgbClr val="F2F2F2"/>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rmAutofit/>
          </a:bodyPr>
          <a:lstStyle>
            <a:lvl1pPr algn="ctr" lvl="0" marR="0" rtl="0">
              <a:spcBef>
                <a:spcPts val="300"/>
              </a:spcBef>
              <a:spcAft>
                <a:spcPts val="0"/>
              </a:spcAft>
              <a:buClr>
                <a:srgbClr val="7F7F7F"/>
              </a:buClr>
              <a:buSzPts val="1500"/>
              <a:buFont typeface="Arial"/>
              <a:buNone/>
              <a:defRPr b="0" cap="none" i="0" strike="noStrike" sz="1500" u="none">
                <a:solidFill>
                  <a:srgbClr val="7F7F7F"/>
                </a:solidFill>
                <a:uFillTx/>
                <a:latin typeface="Arial"/>
                <a:ea typeface="Arial"/>
                <a:cs typeface="Arial"/>
                <a:sym typeface="Arial"/>
              </a:defRPr>
            </a:lvl1pPr>
            <a:lvl2pPr algn="l" lvl="1" marR="0" rtl="0">
              <a:spcBef>
                <a:spcPts val="420"/>
              </a:spcBef>
              <a:spcAft>
                <a:spcPts val="0"/>
              </a:spcAft>
              <a:buClr>
                <a:srgbClr val="07336F"/>
              </a:buClr>
              <a:buSzPts val="2100"/>
              <a:buFont typeface="Arial"/>
              <a:buChar char="•"/>
              <a:defRPr b="0" cap="none" i="0" strike="noStrike" sz="2100" u="none">
                <a:solidFill>
                  <a:srgbClr val="07336F"/>
                </a:solidFill>
                <a:uFillTx/>
                <a:latin typeface="Arial"/>
                <a:ea typeface="Arial"/>
                <a:cs typeface="Arial"/>
                <a:sym typeface="Arial"/>
              </a:defRPr>
            </a:lvl2pPr>
            <a:lvl3pPr algn="l" lvl="2" marR="0" rtl="0">
              <a:spcBef>
                <a:spcPts val="360"/>
              </a:spcBef>
              <a:spcAft>
                <a:spcPts val="0"/>
              </a:spcAft>
              <a:buClr>
                <a:srgbClr val="07336F"/>
              </a:buClr>
              <a:buSzPts val="1800"/>
              <a:buFont typeface="Arial"/>
              <a:buChar char="•"/>
              <a:defRPr b="0" cap="none" i="0" strike="noStrike" sz="1800" u="none">
                <a:solidFill>
                  <a:srgbClr val="07336F"/>
                </a:solidFill>
                <a:uFillTx/>
                <a:latin typeface="Arial"/>
                <a:ea typeface="Arial"/>
                <a:cs typeface="Arial"/>
                <a:sym typeface="Arial"/>
              </a:defRPr>
            </a:lvl3pPr>
            <a:lvl4pPr algn="l" lvl="3" marR="0" rtl="0">
              <a:spcBef>
                <a:spcPts val="300"/>
              </a:spcBef>
              <a:spcAft>
                <a:spcPts val="0"/>
              </a:spcAft>
              <a:buClr>
                <a:srgbClr val="07336F"/>
              </a:buClr>
              <a:buSzPts val="1500"/>
              <a:buFont typeface="Arial"/>
              <a:buChar char="•"/>
              <a:defRPr b="0" cap="none" i="0" strike="noStrike" sz="1500" u="none">
                <a:solidFill>
                  <a:srgbClr val="07336F"/>
                </a:solidFill>
                <a:uFillTx/>
                <a:latin typeface="Arial"/>
                <a:ea typeface="Arial"/>
                <a:cs typeface="Arial"/>
                <a:sym typeface="Arial"/>
              </a:defRPr>
            </a:lvl4pPr>
            <a:lvl5pPr algn="l" lvl="4" marR="0" rtl="0">
              <a:spcBef>
                <a:spcPts val="270"/>
              </a:spcBef>
              <a:spcAft>
                <a:spcPts val="0"/>
              </a:spcAft>
              <a:buClr>
                <a:srgbClr val="07336F"/>
              </a:buClr>
              <a:buSzPts val="1350"/>
              <a:buFont typeface="Arial"/>
              <a:buChar char="•"/>
              <a:defRPr b="0" cap="none" i="0" strike="noStrike" sz="1350" u="none">
                <a:solidFill>
                  <a:srgbClr val="07336F"/>
                </a:solidFill>
                <a:uFillTx/>
                <a:latin typeface="Arial"/>
                <a:ea typeface="Arial"/>
                <a:cs typeface="Arial"/>
                <a:sym typeface="Arial"/>
              </a:defRPr>
            </a:lvl5pPr>
            <a:lvl6pPr algn="l" lvl="5" marR="0" rtl="0">
              <a:spcBef>
                <a:spcPts val="240"/>
              </a:spcBef>
              <a:spcAft>
                <a:spcPts val="0"/>
              </a:spcAft>
              <a:buClr>
                <a:srgbClr val="07336F"/>
              </a:buClr>
              <a:buSzPts val="1200"/>
              <a:buFont typeface="Arial"/>
              <a:buChar char="•"/>
              <a:defRPr b="0" cap="none" i="0" strike="noStrike" sz="1200" u="none">
                <a:solidFill>
                  <a:srgbClr val="07336F"/>
                </a:solidFill>
                <a:uFillTx/>
                <a:latin typeface="Calibri"/>
                <a:ea typeface="Calibri"/>
                <a:cs typeface="Calibri"/>
                <a:sym typeface="Calibri"/>
              </a:defRPr>
            </a:lvl6pPr>
            <a:lvl7pPr algn="l" lvl="6"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7pPr>
            <a:lvl8pPr algn="l" lvl="7"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8pPr>
            <a:lvl9pPr algn="l" lvl="8"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4" name="Google Shape;104;p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3048000"/>
            <a:ext cx="3263349" cy="31242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5" name="Google Shape;105;p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5"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31200" y="3048000"/>
            <a:ext cx="3263349" cy="31242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6" name="Google Shape;106;p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6"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67527" y="3048000"/>
            <a:ext cx="3263349" cy="31242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1 Lg Pic">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07"/>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8" name="Google Shape;108;p1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274638"/>
            <a:ext cx="10578549" cy="79216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lvl1pPr algn="l" lvl="0">
              <a:spcBef>
                <a:spcPts val="0"/>
              </a:spcBef>
              <a:spcAft>
                <a:spcPts val="0"/>
              </a:spcAft>
              <a:buClr>
                <a:srgbClr val="0099D8"/>
              </a:buClr>
              <a:buSzPts val="2400"/>
              <a:buFont typeface="Arial"/>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9" name="Google Shape;109;p1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16000" y="1219200"/>
            <a:ext cx="10566400" cy="4953000"/>
          </a:xfrm>
          <a:prstGeom prst="rect">
            <a:avLst/>
          </a:prstGeom>
          <a:solidFill>
            <a:srgbClr val="F2F2F2"/>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rmAutofit/>
          </a:bodyPr>
          <a:lstStyle>
            <a:lvl1pPr algn="ctr" lvl="0" marR="0" rtl="0">
              <a:spcBef>
                <a:spcPts val="300"/>
              </a:spcBef>
              <a:spcAft>
                <a:spcPts val="0"/>
              </a:spcAft>
              <a:buClr>
                <a:srgbClr val="7F7F7F"/>
              </a:buClr>
              <a:buSzPts val="1500"/>
              <a:buFont typeface="Arial"/>
              <a:buNone/>
              <a:defRPr b="0" cap="none" i="0" strike="noStrike" sz="1500" u="none">
                <a:solidFill>
                  <a:srgbClr val="7F7F7F"/>
                </a:solidFill>
                <a:uFillTx/>
                <a:latin typeface="Arial"/>
                <a:ea typeface="Arial"/>
                <a:cs typeface="Arial"/>
                <a:sym typeface="Arial"/>
              </a:defRPr>
            </a:lvl1pPr>
            <a:lvl2pPr algn="l" lvl="1" marR="0" rtl="0">
              <a:spcBef>
                <a:spcPts val="420"/>
              </a:spcBef>
              <a:spcAft>
                <a:spcPts val="0"/>
              </a:spcAft>
              <a:buClr>
                <a:srgbClr val="07336F"/>
              </a:buClr>
              <a:buSzPts val="2100"/>
              <a:buFont typeface="Arial"/>
              <a:buChar char="•"/>
              <a:defRPr b="0" cap="none" i="0" strike="noStrike" sz="2100" u="none">
                <a:solidFill>
                  <a:srgbClr val="07336F"/>
                </a:solidFill>
                <a:uFillTx/>
                <a:latin typeface="Arial"/>
                <a:ea typeface="Arial"/>
                <a:cs typeface="Arial"/>
                <a:sym typeface="Arial"/>
              </a:defRPr>
            </a:lvl2pPr>
            <a:lvl3pPr algn="l" lvl="2" marR="0" rtl="0">
              <a:spcBef>
                <a:spcPts val="360"/>
              </a:spcBef>
              <a:spcAft>
                <a:spcPts val="0"/>
              </a:spcAft>
              <a:buClr>
                <a:srgbClr val="07336F"/>
              </a:buClr>
              <a:buSzPts val="1800"/>
              <a:buFont typeface="Arial"/>
              <a:buChar char="•"/>
              <a:defRPr b="0" cap="none" i="0" strike="noStrike" sz="1800" u="none">
                <a:solidFill>
                  <a:srgbClr val="07336F"/>
                </a:solidFill>
                <a:uFillTx/>
                <a:latin typeface="Arial"/>
                <a:ea typeface="Arial"/>
                <a:cs typeface="Arial"/>
                <a:sym typeface="Arial"/>
              </a:defRPr>
            </a:lvl3pPr>
            <a:lvl4pPr algn="l" lvl="3" marR="0" rtl="0">
              <a:spcBef>
                <a:spcPts val="300"/>
              </a:spcBef>
              <a:spcAft>
                <a:spcPts val="0"/>
              </a:spcAft>
              <a:buClr>
                <a:srgbClr val="07336F"/>
              </a:buClr>
              <a:buSzPts val="1500"/>
              <a:buFont typeface="Arial"/>
              <a:buChar char="•"/>
              <a:defRPr b="0" cap="none" i="0" strike="noStrike" sz="1500" u="none">
                <a:solidFill>
                  <a:srgbClr val="07336F"/>
                </a:solidFill>
                <a:uFillTx/>
                <a:latin typeface="Arial"/>
                <a:ea typeface="Arial"/>
                <a:cs typeface="Arial"/>
                <a:sym typeface="Arial"/>
              </a:defRPr>
            </a:lvl4pPr>
            <a:lvl5pPr algn="l" lvl="4" marR="0" rtl="0">
              <a:spcBef>
                <a:spcPts val="270"/>
              </a:spcBef>
              <a:spcAft>
                <a:spcPts val="0"/>
              </a:spcAft>
              <a:buClr>
                <a:srgbClr val="07336F"/>
              </a:buClr>
              <a:buSzPts val="1350"/>
              <a:buFont typeface="Arial"/>
              <a:buChar char="•"/>
              <a:defRPr b="0" cap="none" i="0" strike="noStrike" sz="1350" u="none">
                <a:solidFill>
                  <a:srgbClr val="07336F"/>
                </a:solidFill>
                <a:uFillTx/>
                <a:latin typeface="Arial"/>
                <a:ea typeface="Arial"/>
                <a:cs typeface="Arial"/>
                <a:sym typeface="Arial"/>
              </a:defRPr>
            </a:lvl5pPr>
            <a:lvl6pPr algn="l" lvl="5" marR="0" rtl="0">
              <a:spcBef>
                <a:spcPts val="240"/>
              </a:spcBef>
              <a:spcAft>
                <a:spcPts val="0"/>
              </a:spcAft>
              <a:buClr>
                <a:srgbClr val="07336F"/>
              </a:buClr>
              <a:buSzPts val="1200"/>
              <a:buFont typeface="Arial"/>
              <a:buChar char="•"/>
              <a:defRPr b="0" cap="none" i="0" strike="noStrike" sz="1200" u="none">
                <a:solidFill>
                  <a:srgbClr val="07336F"/>
                </a:solidFill>
                <a:uFillTx/>
                <a:latin typeface="Calibri"/>
                <a:ea typeface="Calibri"/>
                <a:cs typeface="Calibri"/>
                <a:sym typeface="Calibri"/>
              </a:defRPr>
            </a:lvl6pPr>
            <a:lvl7pPr algn="l" lvl="6"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7pPr>
            <a:lvl8pPr algn="l" lvl="7"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8pPr>
            <a:lvl9pPr algn="l" lvl="8"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9pPr>
          </a:lstStyle>
          <a:p>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Title and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1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1" name="Google Shape;111;p1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09600" y="1600205"/>
            <a:ext cx="10972800" cy="452596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91425" lIns="91425" rIns="91425" spcFirstLastPara="1" tIns="91425" wrap="square">
            <a:normAutofit/>
          </a:bodyPr>
          <a:lstStyle>
            <a:lvl1pPr algn="l" indent="-228600" lvl="0" marL="457200" marR="0">
              <a:spcBef>
                <a:spcPts val="180"/>
              </a:spcBef>
              <a:spcAft>
                <a:spcPts val="0"/>
              </a:spcAft>
              <a:buClr>
                <a:schemeClr val="dk1"/>
              </a:buClr>
              <a:buSzPts val="1600"/>
              <a:buFont typeface="Arial"/>
              <a:buNone/>
              <a:defRPr b="0" cap="none" i="0" strike="noStrike" sz="900" u="none">
                <a:solidFill>
                  <a:schemeClr val="dk1"/>
                </a:solidFill>
                <a:uFillTx/>
                <a:latin typeface="Arial"/>
                <a:ea typeface="Arial"/>
                <a:cs typeface="Arial"/>
                <a:sym typeface="Arial"/>
              </a:defRPr>
            </a:lvl1pPr>
            <a:lvl2pPr algn="l" indent="-228600" lvl="1" marL="914400" marR="0">
              <a:spcBef>
                <a:spcPts val="180"/>
              </a:spcBef>
              <a:spcAft>
                <a:spcPts val="0"/>
              </a:spcAft>
              <a:buClr>
                <a:schemeClr val="dk1"/>
              </a:buClr>
              <a:buSzPts val="1600"/>
              <a:buFont typeface="Arial"/>
              <a:buNone/>
              <a:defRPr b="0" cap="none" i="0" strike="noStrike" sz="900" u="none">
                <a:solidFill>
                  <a:schemeClr val="dk1"/>
                </a:solidFill>
                <a:uFillTx/>
                <a:latin typeface="Arial"/>
                <a:ea typeface="Arial"/>
                <a:cs typeface="Arial"/>
                <a:sym typeface="Arial"/>
              </a:defRPr>
            </a:lvl2pPr>
            <a:lvl3pPr algn="l" indent="-228600" lvl="2" marL="1371600" marR="0">
              <a:spcBef>
                <a:spcPts val="180"/>
              </a:spcBef>
              <a:spcAft>
                <a:spcPts val="0"/>
              </a:spcAft>
              <a:buClr>
                <a:schemeClr val="dk1"/>
              </a:buClr>
              <a:buSzPts val="1600"/>
              <a:buFont typeface="Arial"/>
              <a:buNone/>
              <a:defRPr b="0" cap="none" i="0" strike="noStrike" sz="900" u="none">
                <a:solidFill>
                  <a:schemeClr val="dk1"/>
                </a:solidFill>
                <a:uFillTx/>
                <a:latin typeface="Arial"/>
                <a:ea typeface="Arial"/>
                <a:cs typeface="Arial"/>
                <a:sym typeface="Arial"/>
              </a:defRPr>
            </a:lvl3pPr>
            <a:lvl4pPr algn="l" indent="-228600" lvl="3" marL="1828800" marR="0">
              <a:spcBef>
                <a:spcPts val="180"/>
              </a:spcBef>
              <a:spcAft>
                <a:spcPts val="0"/>
              </a:spcAft>
              <a:buClr>
                <a:schemeClr val="dk1"/>
              </a:buClr>
              <a:buSzPts val="1600"/>
              <a:buFont typeface="Arial"/>
              <a:buNone/>
              <a:defRPr b="0" cap="none" i="0" strike="noStrike" sz="900" u="none">
                <a:solidFill>
                  <a:schemeClr val="dk1"/>
                </a:solidFill>
                <a:uFillTx/>
                <a:latin typeface="Arial"/>
                <a:ea typeface="Arial"/>
                <a:cs typeface="Arial"/>
                <a:sym typeface="Arial"/>
              </a:defRPr>
            </a:lvl4pPr>
            <a:lvl5pPr algn="l" indent="-228600" lvl="4" marL="2286000" marR="0">
              <a:spcBef>
                <a:spcPts val="180"/>
              </a:spcBef>
              <a:spcAft>
                <a:spcPts val="0"/>
              </a:spcAft>
              <a:buClr>
                <a:schemeClr val="dk1"/>
              </a:buClr>
              <a:buSzPts val="1600"/>
              <a:buFont typeface="Arial"/>
              <a:buNone/>
              <a:defRPr b="0" cap="none" i="0" strike="noStrike" sz="900" u="none">
                <a:solidFill>
                  <a:schemeClr val="dk1"/>
                </a:solidFill>
                <a:uFillTx/>
                <a:latin typeface="Arial"/>
                <a:ea typeface="Arial"/>
                <a:cs typeface="Arial"/>
                <a:sym typeface="Arial"/>
              </a:defRPr>
            </a:lvl5pPr>
            <a:lvl6pPr algn="l" indent="-355600" lvl="5" marL="2743200" marR="0">
              <a:spcBef>
                <a:spcPts val="225"/>
              </a:spcBef>
              <a:spcAft>
                <a:spcPts val="0"/>
              </a:spcAft>
              <a:buClr>
                <a:schemeClr val="dk1"/>
              </a:buClr>
              <a:buSzPts val="2000"/>
              <a:buFont typeface="Arial"/>
              <a:buChar char="•"/>
              <a:defRPr b="0" cap="none" i="0" strike="noStrike" sz="1125" u="none">
                <a:solidFill>
                  <a:schemeClr val="dk1"/>
                </a:solidFill>
                <a:uFillTx/>
                <a:latin typeface="Arial"/>
                <a:ea typeface="Arial"/>
                <a:cs typeface="Arial"/>
                <a:sym typeface="Arial"/>
              </a:defRPr>
            </a:lvl6pPr>
            <a:lvl7pPr algn="l" indent="-355600" lvl="6" marL="3200400" marR="0">
              <a:spcBef>
                <a:spcPts val="225"/>
              </a:spcBef>
              <a:spcAft>
                <a:spcPts val="0"/>
              </a:spcAft>
              <a:buClr>
                <a:schemeClr val="dk1"/>
              </a:buClr>
              <a:buSzPts val="2000"/>
              <a:buFont typeface="Arial"/>
              <a:buChar char="•"/>
              <a:defRPr b="0" cap="none" i="0" strike="noStrike" sz="1125" u="none">
                <a:solidFill>
                  <a:schemeClr val="dk1"/>
                </a:solidFill>
                <a:uFillTx/>
                <a:latin typeface="Arial"/>
                <a:ea typeface="Arial"/>
                <a:cs typeface="Arial"/>
                <a:sym typeface="Arial"/>
              </a:defRPr>
            </a:lvl7pPr>
            <a:lvl8pPr algn="l" indent="-355600" lvl="7" marL="3657600" marR="0">
              <a:spcBef>
                <a:spcPts val="225"/>
              </a:spcBef>
              <a:spcAft>
                <a:spcPts val="0"/>
              </a:spcAft>
              <a:buClr>
                <a:schemeClr val="dk1"/>
              </a:buClr>
              <a:buSzPts val="2000"/>
              <a:buFont typeface="Arial"/>
              <a:buChar char="•"/>
              <a:defRPr b="0" cap="none" i="0" strike="noStrike" sz="1125" u="none">
                <a:solidFill>
                  <a:schemeClr val="dk1"/>
                </a:solidFill>
                <a:uFillTx/>
                <a:latin typeface="Arial"/>
                <a:ea typeface="Arial"/>
                <a:cs typeface="Arial"/>
                <a:sym typeface="Arial"/>
              </a:defRPr>
            </a:lvl8pPr>
            <a:lvl9pPr algn="l" indent="-355600" lvl="8" marL="4114800" marR="0">
              <a:spcBef>
                <a:spcPts val="225"/>
              </a:spcBef>
              <a:spcAft>
                <a:spcPts val="0"/>
              </a:spcAft>
              <a:buClr>
                <a:schemeClr val="dk1"/>
              </a:buClr>
              <a:buSzPts val="2000"/>
              <a:buFont typeface="Arial"/>
              <a:buChar char="•"/>
              <a:defRPr b="0" cap="none" i="0" strike="noStrike" sz="1125" u="none">
                <a:solidFill>
                  <a:schemeClr val="dk1"/>
                </a:solidFill>
                <a:uFillTx/>
                <a:latin typeface="Arial"/>
                <a:ea typeface="Arial"/>
                <a:cs typeface="Arial"/>
                <a:sym typeface="Arial"/>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2" name="Google Shape;112;p1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5"/>
            <a:ext cx="11582400" cy="685799"/>
          </a:xfrm>
          <a:prstGeom prst="rect">
            <a:avLst/>
          </a:prstGeom>
          <a:solidFill>
            <a:schemeClr val="lt1"/>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25700" lIns="51425" rIns="51425" spcFirstLastPara="1" tIns="25700" wrap="square">
            <a:noAutofit/>
          </a:bodyPr>
          <a:lstStyle/>
          <a:p>
            <a:pPr algn="ctr" indent="0" lvl="0" marL="0" marR="0" rtl="0">
              <a:spcBef>
                <a:spcPts val="0"/>
              </a:spcBef>
              <a:spcAft>
                <a:spcPts val="0"/>
              </a:spcAft>
              <a:buClr>
                <a:schemeClr val="dk1"/>
              </a:buClr>
              <a:buSzPts val="1013"/>
              <a:buFont typeface="Calibri"/>
              <a:buNone/>
            </a:pPr>
            <a:endParaRPr b="0" cap="none" i="0" strike="noStrike" sz="1013" u="none">
              <a:solidFill>
                <a:schemeClr val="lt1"/>
              </a:solidFill>
              <a:uFillTx/>
              <a:latin typeface="Arial"/>
              <a:ea typeface="Arial"/>
              <a:cs typeface="Arial"/>
              <a:sym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3" name="Google Shape;113;p1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H="1" rot="10800000">
            <a:off x="0" y="729060"/>
            <a:ext cx="12192000" cy="36576"/>
          </a:xfrm>
          <a:prstGeom prst="rect">
            <a:avLst/>
          </a:prstGeom>
          <a:solidFill>
            <a:srgbClr val="FFD24E"/>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25700" lIns="51425" rIns="51425" spcFirstLastPara="1" tIns="25700" wrap="square">
            <a:noAutofit/>
          </a:bodyPr>
          <a:lstStyle/>
          <a:p>
            <a:pPr algn="ctr" indent="0" lvl="0" marL="0" marR="0" rtl="0">
              <a:spcBef>
                <a:spcPts val="0"/>
              </a:spcBef>
              <a:spcAft>
                <a:spcPts val="0"/>
              </a:spcAft>
              <a:buClr>
                <a:schemeClr val="dk1"/>
              </a:buClr>
              <a:buSzPts val="1013"/>
              <a:buFont typeface="Calibri"/>
              <a:buNone/>
            </a:pPr>
            <a:endParaRPr b="0" cap="none" i="0" strike="noStrike" sz="1013" u="none">
              <a:solidFill>
                <a:schemeClr val="lt1"/>
              </a:solidFill>
              <a:uFillTx/>
              <a:latin typeface="Arial"/>
              <a:ea typeface="Arial"/>
              <a:cs typeface="Arial"/>
              <a:sym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4" name="Google Shape;114;p1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27200" y="152400"/>
            <a:ext cx="9855200" cy="49307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lvl1pPr algn="r" lvl="0" marR="0">
              <a:spcBef>
                <a:spcPts val="0"/>
              </a:spcBef>
              <a:spcAft>
                <a:spcPts val="0"/>
              </a:spcAft>
              <a:buClr>
                <a:schemeClr val="dk1"/>
              </a:buClr>
              <a:buSzPts val="2400"/>
              <a:buFont typeface="Arial"/>
              <a:buNone/>
              <a:defRPr b="1" cap="none" i="0" strike="noStrike" sz="1350" u="none">
                <a:solidFill>
                  <a:schemeClr val="dk1"/>
                </a:solidFill>
                <a:uFillTx/>
                <a:latin typeface="Arial"/>
                <a:ea typeface="Arial"/>
                <a:cs typeface="Arial"/>
                <a:sym typeface="Arial"/>
              </a:defRPr>
            </a:lvl1pPr>
            <a:lvl2pPr lvl="1">
              <a:spcBef>
                <a:spcPts val="0"/>
              </a:spcBef>
              <a:spcAft>
                <a:spcPts val="0"/>
              </a:spcAft>
              <a:buSzPts val="1400"/>
              <a:buNone/>
              <a:defRPr sz="1013">
                <a:uFillTx/>
              </a:defRPr>
            </a:lvl2pPr>
            <a:lvl3pPr lvl="2">
              <a:spcBef>
                <a:spcPts val="0"/>
              </a:spcBef>
              <a:spcAft>
                <a:spcPts val="0"/>
              </a:spcAft>
              <a:buSzPts val="1400"/>
              <a:buNone/>
              <a:defRPr sz="1013">
                <a:uFillTx/>
              </a:defRPr>
            </a:lvl3pPr>
            <a:lvl4pPr lvl="3">
              <a:spcBef>
                <a:spcPts val="0"/>
              </a:spcBef>
              <a:spcAft>
                <a:spcPts val="0"/>
              </a:spcAft>
              <a:buSzPts val="1400"/>
              <a:buNone/>
              <a:defRPr sz="1013">
                <a:uFillTx/>
              </a:defRPr>
            </a:lvl4pPr>
            <a:lvl5pPr lvl="4">
              <a:spcBef>
                <a:spcPts val="0"/>
              </a:spcBef>
              <a:spcAft>
                <a:spcPts val="0"/>
              </a:spcAft>
              <a:buSzPts val="1400"/>
              <a:buNone/>
              <a:defRPr sz="1013">
                <a:uFillTx/>
              </a:defRPr>
            </a:lvl5pPr>
            <a:lvl6pPr lvl="5">
              <a:spcBef>
                <a:spcPts val="0"/>
              </a:spcBef>
              <a:spcAft>
                <a:spcPts val="0"/>
              </a:spcAft>
              <a:buSzPts val="1400"/>
              <a:buNone/>
              <a:defRPr sz="1013">
                <a:uFillTx/>
              </a:defRPr>
            </a:lvl6pPr>
            <a:lvl7pPr lvl="6">
              <a:spcBef>
                <a:spcPts val="0"/>
              </a:spcBef>
              <a:spcAft>
                <a:spcPts val="0"/>
              </a:spcAft>
              <a:buSzPts val="1400"/>
              <a:buNone/>
              <a:defRPr sz="1013">
                <a:uFillTx/>
              </a:defRPr>
            </a:lvl7pPr>
            <a:lvl8pPr lvl="7">
              <a:spcBef>
                <a:spcPts val="0"/>
              </a:spcBef>
              <a:spcAft>
                <a:spcPts val="0"/>
              </a:spcAft>
              <a:buSzPts val="1400"/>
              <a:buNone/>
              <a:defRPr sz="1013">
                <a:uFillTx/>
              </a:defRPr>
            </a:lvl8pPr>
            <a:lvl9pPr lvl="8">
              <a:spcBef>
                <a:spcPts val="0"/>
              </a:spcBef>
              <a:spcAft>
                <a:spcPts val="0"/>
              </a:spcAft>
              <a:buSzPts val="1400"/>
              <a:buNone/>
              <a:defRPr sz="1013">
                <a:uFillTx/>
              </a:defRPr>
            </a:lvl9pPr>
          </a:lstStyle>
          <a:p>
            <a:endParaRPr>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5" name="Google Shape;115;p1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1"/>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397" y="38098"/>
            <a:ext cx="1168403" cy="876302"/>
          </a:xfrm>
          <a:prstGeom prst="rect">
            <a:avLst/>
          </a:prstGeom>
          <a:noFill/>
          <a:ln>
            <a:noFill/>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showMasterSp="0" type="blank">
  <p:cSld name="BLANK">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1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7" name="Google Shape;117;p2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77" y="6400800"/>
            <a:ext cx="12188825" cy="457200"/>
          </a:xfrm>
          <a:prstGeom prst="rect">
            <a:avLst/>
          </a:prstGeom>
          <a:solidFill>
            <a:schemeClr val="accent2"/>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pPr algn="l" indent="0" lvl="0" marL="0" rtl="0">
              <a:spcBef>
                <a:spcPts val="0"/>
              </a:spcBef>
              <a:spcAft>
                <a:spcPts val="0"/>
              </a:spcAft>
              <a:buNone/>
            </a:pP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8" name="Google Shape;118;p2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 y="6334316"/>
            <a:ext cx="12188825" cy="64008"/>
          </a:xfrm>
          <a:prstGeom prst="rect">
            <a:avLst/>
          </a:prstGeom>
          <a:solidFill>
            <a:schemeClr val="accent1"/>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p>
            <a:pPr algn="l" indent="0" lvl="0" marL="0" rtl="0">
              <a:spcBef>
                <a:spcPts val="0"/>
              </a:spcBef>
              <a:spcAft>
                <a:spcPts val="0"/>
              </a:spcAft>
              <a:buNone/>
            </a:pP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9" name="Google Shape;119;p2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3000000" cy="3000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lvl1pPr algn="l" lvl="0"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0" name="Google Shape;120;p2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3000000" cy="3000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lvl1pPr algn="l" lvl="0" marR="0" rtl="0">
              <a:spcBef>
                <a:spcPts val="0"/>
              </a:spcBef>
              <a:spcAft>
                <a:spcPts val="0"/>
              </a:spcAft>
              <a:buSzPts val="1400"/>
              <a:buNone/>
              <a:defRPr b="0" cap="none" i="0" strike="noStrike" sz="1800" u="none">
                <a:solidFill>
                  <a:srgbClr val="FFFFFF"/>
                </a:solidFill>
                <a:uFillTx/>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1" name="Google Shape;121;p2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3000000" cy="3000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lvl1pPr algn="l" indent="0" lvl="0" marL="0" marR="0" rtl="0">
              <a:spcBef>
                <a:spcPts val="0"/>
              </a:spcBef>
              <a:buNone/>
              <a:defRPr b="0" cap="none" i="0" strike="noStrike" sz="1800" u="none">
                <a:solidFill>
                  <a:schemeClr val="dk1"/>
                </a:solidFill>
                <a:uFillTx/>
                <a:latin typeface="Calibri"/>
                <a:ea typeface="Calibri"/>
                <a:cs typeface="Calibri"/>
                <a:sym typeface="Calibri"/>
              </a:defRPr>
            </a:lvl1pPr>
            <a:lvl2pPr algn="l" indent="0" lvl="1" marL="0" marR="0" rtl="0">
              <a:spcBef>
                <a:spcPts val="0"/>
              </a:spcBef>
              <a:buNone/>
              <a:defRPr b="0" cap="none" i="0" strike="noStrike" sz="1800" u="none">
                <a:solidFill>
                  <a:schemeClr val="dk1"/>
                </a:solidFill>
                <a:uFillTx/>
                <a:latin typeface="Calibri"/>
                <a:ea typeface="Calibri"/>
                <a:cs typeface="Calibri"/>
                <a:sym typeface="Calibri"/>
              </a:defRPr>
            </a:lvl2pPr>
            <a:lvl3pPr algn="l" indent="0" lvl="2" marL="0" marR="0" rtl="0">
              <a:spcBef>
                <a:spcPts val="0"/>
              </a:spcBef>
              <a:buNone/>
              <a:defRPr b="0" cap="none" i="0" strike="noStrike" sz="1800" u="none">
                <a:solidFill>
                  <a:schemeClr val="dk1"/>
                </a:solidFill>
                <a:uFillTx/>
                <a:latin typeface="Calibri"/>
                <a:ea typeface="Calibri"/>
                <a:cs typeface="Calibri"/>
                <a:sym typeface="Calibri"/>
              </a:defRPr>
            </a:lvl3pPr>
            <a:lvl4pPr algn="l" indent="0" lvl="3" marL="0" marR="0" rtl="0">
              <a:spcBef>
                <a:spcPts val="0"/>
              </a:spcBef>
              <a:buNone/>
              <a:defRPr b="0" cap="none" i="0" strike="noStrike" sz="1800" u="none">
                <a:solidFill>
                  <a:schemeClr val="dk1"/>
                </a:solidFill>
                <a:uFillTx/>
                <a:latin typeface="Calibri"/>
                <a:ea typeface="Calibri"/>
                <a:cs typeface="Calibri"/>
                <a:sym typeface="Calibri"/>
              </a:defRPr>
            </a:lvl4pPr>
            <a:lvl5pPr algn="l" indent="0" lvl="4" marL="0" marR="0" rtl="0">
              <a:spcBef>
                <a:spcPts val="0"/>
              </a:spcBef>
              <a:buNone/>
              <a:defRPr b="0" cap="none" i="0" strike="noStrike" sz="1800" u="none">
                <a:solidFill>
                  <a:schemeClr val="dk1"/>
                </a:solidFill>
                <a:uFillTx/>
                <a:latin typeface="Calibri"/>
                <a:ea typeface="Calibri"/>
                <a:cs typeface="Calibri"/>
                <a:sym typeface="Calibri"/>
              </a:defRPr>
            </a:lvl5pPr>
            <a:lvl6pPr algn="l" indent="0" lvl="5" marL="0" marR="0" rtl="0">
              <a:spcBef>
                <a:spcPts val="0"/>
              </a:spcBef>
              <a:buNone/>
              <a:defRPr b="0" cap="none" i="0" strike="noStrike" sz="1800" u="none">
                <a:solidFill>
                  <a:schemeClr val="dk1"/>
                </a:solidFill>
                <a:uFillTx/>
                <a:latin typeface="Calibri"/>
                <a:ea typeface="Calibri"/>
                <a:cs typeface="Calibri"/>
                <a:sym typeface="Calibri"/>
              </a:defRPr>
            </a:lvl6pPr>
            <a:lvl7pPr algn="l" indent="0" lvl="6" marL="0" marR="0" rtl="0">
              <a:spcBef>
                <a:spcPts val="0"/>
              </a:spcBef>
              <a:buNone/>
              <a:defRPr b="0" cap="none" i="0" strike="noStrike" sz="1800" u="none">
                <a:solidFill>
                  <a:schemeClr val="dk1"/>
                </a:solidFill>
                <a:uFillTx/>
                <a:latin typeface="Calibri"/>
                <a:ea typeface="Calibri"/>
                <a:cs typeface="Calibri"/>
                <a:sym typeface="Calibri"/>
              </a:defRPr>
            </a:lvl7pPr>
            <a:lvl8pPr algn="l" indent="0" lvl="7" marL="0" marR="0" rtl="0">
              <a:spcBef>
                <a:spcPts val="0"/>
              </a:spcBef>
              <a:buNone/>
              <a:defRPr b="0" cap="none" i="0" strike="noStrike" sz="1800" u="none">
                <a:solidFill>
                  <a:schemeClr val="dk1"/>
                </a:solidFill>
                <a:uFillTx/>
                <a:latin typeface="Calibri"/>
                <a:ea typeface="Calibri"/>
                <a:cs typeface="Calibri"/>
                <a:sym typeface="Calibri"/>
              </a:defRPr>
            </a:lvl8pPr>
            <a:lvl9pPr algn="l" indent="0" lvl="8" marL="0" marR="0" rtl="0">
              <a:spcBef>
                <a:spcPts val="0"/>
              </a:spcBef>
              <a:buNone/>
              <a:defRPr b="0" cap="none" i="0" strike="noStrike" sz="1800" u="none">
                <a:solidFill>
                  <a:schemeClr val="dk1"/>
                </a:solidFill>
                <a:uFillTx/>
                <a:latin typeface="Calibri"/>
                <a:ea typeface="Calibri"/>
                <a:cs typeface="Calibri"/>
                <a:sym typeface="Calibri"/>
              </a:defRPr>
            </a:lvl9pPr>
          </a:lstStyle>
          <a:p>
            <a:pPr algn="l" indent="0" lvl="0" marL="0" rtl="0">
              <a:spcBef>
                <a:spcPts val="0"/>
              </a:spcBef>
              <a:spcAft>
                <a:spcPts val="0"/>
              </a:spcAft>
              <a:buNone/>
            </a:pPr>
            <a:fld id="{00000000-1234-1234-1234-123412341234}" type="slidenum">
              <a:rPr lang="en-US">
                <a:uFillTx/>
              </a:rPr>
              <a:t>‹#›</a:t>
            </a:fld>
            <a:endParaRPr>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2" name="Google Shape;122;p2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1"/>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168" y="44390"/>
            <a:ext cx="1226069" cy="919552"/>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3" name="Google Shape;123;p2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292226" y="121243"/>
            <a:ext cx="2650831" cy="452298"/>
          </a:xfrm>
          <a:prstGeom prst="rect">
            <a:avLst/>
          </a:prstGeom>
          <a:noFill/>
          <a:ln>
            <a:noFill/>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2_Title and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24"/>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5" name="Google Shape;125;p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09600" y="1600203"/>
            <a:ext cx="10972800" cy="452596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228600" lvl="0" marL="457200">
              <a:spcBef>
                <a:spcPts val="320"/>
              </a:spcBef>
              <a:spcAft>
                <a:spcPts val="0"/>
              </a:spcAft>
              <a:buClr>
                <a:schemeClr val="dk1"/>
              </a:buClr>
              <a:buSzPts val="1600"/>
              <a:buNone/>
              <a:defRPr sz="1600">
                <a:uFillTx/>
                <a:latin typeface="Calibri"/>
                <a:ea typeface="Calibri"/>
                <a:cs typeface="Calibri"/>
                <a:sym typeface="Calibri"/>
              </a:defRPr>
            </a:lvl1pPr>
            <a:lvl2pPr algn="l" indent="-228600" lvl="1" marL="914400">
              <a:spcBef>
                <a:spcPts val="320"/>
              </a:spcBef>
              <a:spcAft>
                <a:spcPts val="0"/>
              </a:spcAft>
              <a:buClr>
                <a:srgbClr val="07336F"/>
              </a:buClr>
              <a:buSzPts val="1600"/>
              <a:buNone/>
              <a:defRPr sz="1600">
                <a:uFillTx/>
                <a:latin typeface="Calibri"/>
                <a:ea typeface="Calibri"/>
                <a:cs typeface="Calibri"/>
                <a:sym typeface="Calibri"/>
              </a:defRPr>
            </a:lvl2pPr>
            <a:lvl3pPr algn="l" indent="-228600" lvl="2" marL="1371600">
              <a:spcBef>
                <a:spcPts val="320"/>
              </a:spcBef>
              <a:spcAft>
                <a:spcPts val="0"/>
              </a:spcAft>
              <a:buClr>
                <a:srgbClr val="07336F"/>
              </a:buClr>
              <a:buSzPts val="1600"/>
              <a:buNone/>
              <a:defRPr sz="1600">
                <a:uFillTx/>
                <a:latin typeface="Calibri"/>
                <a:ea typeface="Calibri"/>
                <a:cs typeface="Calibri"/>
                <a:sym typeface="Calibri"/>
              </a:defRPr>
            </a:lvl3pPr>
            <a:lvl4pPr algn="l" indent="-228600" lvl="3" marL="1828800">
              <a:spcBef>
                <a:spcPts val="320"/>
              </a:spcBef>
              <a:spcAft>
                <a:spcPts val="0"/>
              </a:spcAft>
              <a:buClr>
                <a:srgbClr val="07336F"/>
              </a:buClr>
              <a:buSzPts val="1600"/>
              <a:buNone/>
              <a:defRPr sz="1600">
                <a:uFillTx/>
                <a:latin typeface="Calibri"/>
                <a:ea typeface="Calibri"/>
                <a:cs typeface="Calibri"/>
                <a:sym typeface="Calibri"/>
              </a:defRPr>
            </a:lvl4pPr>
            <a:lvl5pPr algn="l" indent="-228600" lvl="4" marL="2286000">
              <a:spcBef>
                <a:spcPts val="320"/>
              </a:spcBef>
              <a:spcAft>
                <a:spcPts val="0"/>
              </a:spcAft>
              <a:buClr>
                <a:srgbClr val="07336F"/>
              </a:buClr>
              <a:buSzPts val="1600"/>
              <a:buNone/>
              <a:defRPr sz="1600">
                <a:uFillTx/>
                <a:latin typeface="Calibri"/>
                <a:ea typeface="Calibri"/>
                <a:cs typeface="Calibri"/>
                <a:sym typeface="Calibri"/>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6" name="Google Shape;126;p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3"/>
            <a:ext cx="11582400" cy="685799"/>
          </a:xfrm>
          <a:prstGeom prst="rect">
            <a:avLst/>
          </a:prstGeom>
          <a:solidFill>
            <a:schemeClr val="lt1"/>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endParaRPr sz="1800">
              <a:solidFill>
                <a:schemeClr val="lt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7" name="Google Shape;127;p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H="1" rot="10800000">
            <a:off x="0" y="729060"/>
            <a:ext cx="12192000" cy="45720"/>
          </a:xfrm>
          <a:prstGeom prst="rect">
            <a:avLst/>
          </a:prstGeom>
          <a:solidFill>
            <a:srgbClr val="FFD24E"/>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endParaRPr sz="1800">
              <a:solidFill>
                <a:schemeClr val="lt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8" name="Google Shape;128;p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27200" y="152400"/>
            <a:ext cx="9855200" cy="49307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lvl1pPr algn="r" lvl="0">
              <a:spcBef>
                <a:spcPts val="0"/>
              </a:spcBef>
              <a:spcAft>
                <a:spcPts val="0"/>
              </a:spcAft>
              <a:buClr>
                <a:srgbClr val="0099D8"/>
              </a:buClr>
              <a:buSzPts val="2400"/>
              <a:buFont typeface="Calibri"/>
              <a:buNone/>
              <a:defRPr b="1" sz="2400">
                <a:uFillTx/>
                <a:latin typeface="Calibri"/>
                <a:ea typeface="Calibri"/>
                <a:cs typeface="Calibri"/>
                <a:sym typeface="Calibri"/>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9" name="Google Shape;129;p2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1"/>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3024" y="45720"/>
            <a:ext cx="1177776" cy="883332"/>
          </a:xfrm>
          <a:prstGeom prst="rect">
            <a:avLst/>
          </a:prstGeom>
          <a:noFill/>
          <a:ln>
            <a:noFill/>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Custom Layou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3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1" name="Google Shape;131;p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09600" y="46214"/>
            <a:ext cx="10972800" cy="618727"/>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lvl1pPr algn="l" lvl="0">
              <a:spcBef>
                <a:spcPts val="0"/>
              </a:spcBef>
              <a:spcAft>
                <a:spcPts val="0"/>
              </a:spcAft>
              <a:buClr>
                <a:srgbClr val="0099D8"/>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x">
  <p:cSld name="TITLE_AND_BODY">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32"/>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3" name="Google Shape;133;p2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15600" y="593367"/>
            <a:ext cx="11360800" cy="763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91425" lIns="91425" rIns="91425" spcFirstLastPara="1" tIns="91425" wrap="square">
            <a:noAutofit/>
          </a:bodyPr>
          <a:lstStyle>
            <a:lvl1pPr algn="l" lvl="0">
              <a:spcBef>
                <a:spcPts val="0"/>
              </a:spcBef>
              <a:spcAft>
                <a:spcPts val="0"/>
              </a:spcAft>
              <a:buClr>
                <a:srgbClr val="0099D8"/>
              </a:buClr>
              <a:buSzPts val="2800"/>
              <a:buFont typeface="Arial"/>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4" name="Google Shape;134;p2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15600" y="1536633"/>
            <a:ext cx="11360800" cy="45552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91425" lIns="91425" rIns="91425" spcFirstLastPara="1" tIns="91425" wrap="square">
            <a:normAutofit/>
          </a:bodyPr>
          <a:lstStyle>
            <a:lvl1pPr algn="l" indent="-342900" lvl="0" marL="457200">
              <a:spcBef>
                <a:spcPts val="0"/>
              </a:spcBef>
              <a:spcAft>
                <a:spcPts val="0"/>
              </a:spcAft>
              <a:buClr>
                <a:schemeClr val="dk1"/>
              </a:buClr>
              <a:buSzPts val="1800"/>
              <a:buChar char="●"/>
              <a:defRPr>
                <a:uFillTx/>
              </a:defRPr>
            </a:lvl1pPr>
            <a:lvl2pPr algn="l" indent="-317500" lvl="1" marL="914400">
              <a:spcBef>
                <a:spcPts val="1600"/>
              </a:spcBef>
              <a:spcAft>
                <a:spcPts val="0"/>
              </a:spcAft>
              <a:buClr>
                <a:srgbClr val="07336F"/>
              </a:buClr>
              <a:buSzPts val="1400"/>
              <a:buChar char="○"/>
              <a:defRPr>
                <a:uFillTx/>
              </a:defRPr>
            </a:lvl2pPr>
            <a:lvl3pPr algn="l" indent="-317500" lvl="2" marL="1371600">
              <a:spcBef>
                <a:spcPts val="1600"/>
              </a:spcBef>
              <a:spcAft>
                <a:spcPts val="0"/>
              </a:spcAft>
              <a:buClr>
                <a:srgbClr val="07336F"/>
              </a:buClr>
              <a:buSzPts val="1400"/>
              <a:buChar char="■"/>
              <a:defRPr>
                <a:uFillTx/>
              </a:defRPr>
            </a:lvl3pPr>
            <a:lvl4pPr algn="l" indent="-317500" lvl="3" marL="1828800">
              <a:spcBef>
                <a:spcPts val="1600"/>
              </a:spcBef>
              <a:spcAft>
                <a:spcPts val="0"/>
              </a:spcAft>
              <a:buClr>
                <a:srgbClr val="07336F"/>
              </a:buClr>
              <a:buSzPts val="1400"/>
              <a:buChar char="●"/>
              <a:defRPr>
                <a:uFillTx/>
              </a:defRPr>
            </a:lvl4pPr>
            <a:lvl5pPr algn="l" indent="-317500" lvl="4" marL="2286000">
              <a:spcBef>
                <a:spcPts val="1600"/>
              </a:spcBef>
              <a:spcAft>
                <a:spcPts val="0"/>
              </a:spcAft>
              <a:buClr>
                <a:srgbClr val="07336F"/>
              </a:buClr>
              <a:buSzPts val="1400"/>
              <a:buChar char="○"/>
              <a:defRPr>
                <a:uFillTx/>
              </a:defRPr>
            </a:lvl5pPr>
            <a:lvl6pPr algn="l" indent="-317500" lvl="5" marL="2743200">
              <a:spcBef>
                <a:spcPts val="1600"/>
              </a:spcBef>
              <a:spcAft>
                <a:spcPts val="0"/>
              </a:spcAft>
              <a:buClr>
                <a:srgbClr val="07336F"/>
              </a:buClr>
              <a:buSzPts val="1400"/>
              <a:buChar char="■"/>
              <a:defRPr>
                <a:uFillTx/>
              </a:defRPr>
            </a:lvl6pPr>
            <a:lvl7pPr algn="l" indent="-317500" lvl="6" marL="3200400">
              <a:spcBef>
                <a:spcPts val="1600"/>
              </a:spcBef>
              <a:spcAft>
                <a:spcPts val="0"/>
              </a:spcAft>
              <a:buClr>
                <a:schemeClr val="dk1"/>
              </a:buClr>
              <a:buSzPts val="1400"/>
              <a:buChar char="●"/>
              <a:defRPr>
                <a:uFillTx/>
              </a:defRPr>
            </a:lvl7pPr>
            <a:lvl8pPr algn="l" indent="-317500" lvl="7" marL="3657600">
              <a:spcBef>
                <a:spcPts val="1600"/>
              </a:spcBef>
              <a:spcAft>
                <a:spcPts val="0"/>
              </a:spcAft>
              <a:buClr>
                <a:schemeClr val="dk1"/>
              </a:buClr>
              <a:buSzPts val="1400"/>
              <a:buChar char="○"/>
              <a:defRPr>
                <a:uFillTx/>
              </a:defRPr>
            </a:lvl8pPr>
            <a:lvl9pPr algn="l" indent="-317500" lvl="8" marL="4114800">
              <a:spcBef>
                <a:spcPts val="1600"/>
              </a:spcBef>
              <a:spcAft>
                <a:spcPts val="1600"/>
              </a:spcAft>
              <a:buClr>
                <a:schemeClr val="dk1"/>
              </a:buClr>
              <a:buSzPts val="1400"/>
              <a:buChar char="■"/>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5" name="Google Shape;135;p2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296611" y="6217623"/>
            <a:ext cx="731600" cy="5248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91425" lIns="91425" rIns="91425" spcFirstLastPara="1" tIns="91425" wrap="square">
            <a:noAutofit/>
          </a:bodyPr>
          <a:lstStyle>
            <a:lvl1pPr algn="r" indent="0" lvl="0" marL="0" marR="0" rtl="0">
              <a:buClr>
                <a:schemeClr val="dk1"/>
              </a:buClr>
              <a:buSzPts val="1800"/>
              <a:buFont typeface="Calibri"/>
              <a:buNone/>
              <a:defRPr sz="1800">
                <a:solidFill>
                  <a:schemeClr val="dk1"/>
                </a:solidFill>
                <a:uFillTx/>
                <a:latin typeface="Calibri"/>
                <a:ea typeface="Calibri"/>
                <a:cs typeface="Calibri"/>
                <a:sym typeface="Calibri"/>
              </a:defRPr>
            </a:lvl1pPr>
            <a:lvl2pPr algn="r" indent="0" lvl="1" marL="0" marR="0" rtl="0">
              <a:buClr>
                <a:schemeClr val="dk1"/>
              </a:buClr>
              <a:buSzPts val="1800"/>
              <a:buFont typeface="Calibri"/>
              <a:buNone/>
              <a:defRPr sz="1800">
                <a:solidFill>
                  <a:schemeClr val="dk1"/>
                </a:solidFill>
                <a:uFillTx/>
                <a:latin typeface="Calibri"/>
                <a:ea typeface="Calibri"/>
                <a:cs typeface="Calibri"/>
                <a:sym typeface="Calibri"/>
              </a:defRPr>
            </a:lvl2pPr>
            <a:lvl3pPr algn="r" indent="0" lvl="2" marL="0" marR="0" rtl="0">
              <a:buClr>
                <a:schemeClr val="dk1"/>
              </a:buClr>
              <a:buSzPts val="1800"/>
              <a:buFont typeface="Calibri"/>
              <a:buNone/>
              <a:defRPr sz="1800">
                <a:solidFill>
                  <a:schemeClr val="dk1"/>
                </a:solidFill>
                <a:uFillTx/>
                <a:latin typeface="Calibri"/>
                <a:ea typeface="Calibri"/>
                <a:cs typeface="Calibri"/>
                <a:sym typeface="Calibri"/>
              </a:defRPr>
            </a:lvl3pPr>
            <a:lvl4pPr algn="r" indent="0" lvl="3" marL="0" marR="0" rtl="0">
              <a:buClr>
                <a:schemeClr val="dk1"/>
              </a:buClr>
              <a:buSzPts val="1800"/>
              <a:buFont typeface="Calibri"/>
              <a:buNone/>
              <a:defRPr sz="1800">
                <a:solidFill>
                  <a:schemeClr val="dk1"/>
                </a:solidFill>
                <a:uFillTx/>
                <a:latin typeface="Calibri"/>
                <a:ea typeface="Calibri"/>
                <a:cs typeface="Calibri"/>
                <a:sym typeface="Calibri"/>
              </a:defRPr>
            </a:lvl4pPr>
            <a:lvl5pPr algn="r" indent="0" lvl="4" marL="0" marR="0" rtl="0">
              <a:buClr>
                <a:schemeClr val="dk1"/>
              </a:buClr>
              <a:buSzPts val="1800"/>
              <a:buFont typeface="Calibri"/>
              <a:buNone/>
              <a:defRPr sz="1800">
                <a:solidFill>
                  <a:schemeClr val="dk1"/>
                </a:solidFill>
                <a:uFillTx/>
                <a:latin typeface="Calibri"/>
                <a:ea typeface="Calibri"/>
                <a:cs typeface="Calibri"/>
                <a:sym typeface="Calibri"/>
              </a:defRPr>
            </a:lvl5pPr>
            <a:lvl6pPr algn="r" indent="0" lvl="5" marL="0" marR="0" rtl="0">
              <a:buClr>
                <a:schemeClr val="dk1"/>
              </a:buClr>
              <a:buSzPts val="1800"/>
              <a:buFont typeface="Calibri"/>
              <a:buNone/>
              <a:defRPr sz="1800">
                <a:solidFill>
                  <a:schemeClr val="dk1"/>
                </a:solidFill>
                <a:uFillTx/>
                <a:latin typeface="Calibri"/>
                <a:ea typeface="Calibri"/>
                <a:cs typeface="Calibri"/>
                <a:sym typeface="Calibri"/>
              </a:defRPr>
            </a:lvl6pPr>
            <a:lvl7pPr algn="r" indent="0" lvl="6" marL="0" marR="0" rtl="0">
              <a:buClr>
                <a:schemeClr val="dk1"/>
              </a:buClr>
              <a:buSzPts val="1800"/>
              <a:buFont typeface="Calibri"/>
              <a:buNone/>
              <a:defRPr sz="1800">
                <a:solidFill>
                  <a:schemeClr val="dk1"/>
                </a:solidFill>
                <a:uFillTx/>
                <a:latin typeface="Calibri"/>
                <a:ea typeface="Calibri"/>
                <a:cs typeface="Calibri"/>
                <a:sym typeface="Calibri"/>
              </a:defRPr>
            </a:lvl7pPr>
            <a:lvl8pPr algn="r" indent="0" lvl="7" marL="0" marR="0" rtl="0">
              <a:buClr>
                <a:schemeClr val="dk1"/>
              </a:buClr>
              <a:buSzPts val="1800"/>
              <a:buFont typeface="Calibri"/>
              <a:buNone/>
              <a:defRPr sz="1800">
                <a:solidFill>
                  <a:schemeClr val="dk1"/>
                </a:solidFill>
                <a:uFillTx/>
                <a:latin typeface="Calibri"/>
                <a:ea typeface="Calibri"/>
                <a:cs typeface="Calibri"/>
                <a:sym typeface="Calibri"/>
              </a:defRPr>
            </a:lvl8pPr>
            <a:lvl9pPr algn="r" indent="0" lvl="8" marL="0" marR="0" rtl="0">
              <a:buClr>
                <a:schemeClr val="dk1"/>
              </a:buClr>
              <a:buSzPts val="1800"/>
              <a:buFont typeface="Calibri"/>
              <a:buNone/>
              <a:defRPr sz="1800">
                <a:solidFill>
                  <a:schemeClr val="dk1"/>
                </a:solidFill>
                <a:uFillTx/>
                <a:latin typeface="Calibri"/>
                <a:ea typeface="Calibri"/>
                <a:cs typeface="Calibri"/>
                <a:sym typeface="Calibri"/>
              </a:defRPr>
            </a:lvl9pPr>
          </a:lstStyle>
          <a:p>
            <a:pPr algn="r" indent="0" lvl="0" marL="0" rtl="0">
              <a:spcBef>
                <a:spcPts val="0"/>
              </a:spcBef>
              <a:spcAft>
                <a:spcPts val="0"/>
              </a:spcAft>
              <a:buNone/>
            </a:pPr>
            <a:fld id="{00000000-1234-1234-1234-123412341234}" type="slidenum">
              <a:rPr lang="en-US">
                <a:uFillTx/>
              </a:rPr>
              <a:t>‹#›</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itle">
  <p:cSld name="TITL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3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7" name="Google Shape;137;p2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00" y="1122363"/>
            <a:ext cx="9144000" cy="2387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0" lIns="0" rIns="0" spcFirstLastPara="1" tIns="0" wrap="square">
            <a:noAutofit/>
          </a:bodyPr>
          <a:lstStyle>
            <a:lvl1pPr algn="ctr" lvl="0">
              <a:spcBef>
                <a:spcPts val="0"/>
              </a:spcBef>
              <a:spcAft>
                <a:spcPts val="0"/>
              </a:spcAft>
              <a:buClr>
                <a:srgbClr val="0099D8"/>
              </a:buClr>
              <a:buSzPts val="4500"/>
              <a:buFont typeface="Arial"/>
              <a:buNone/>
              <a:defRPr sz="4500">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8" name="Google Shape;138;p2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00" y="3602038"/>
            <a:ext cx="9144000" cy="165576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ctr" lvl="0">
              <a:spcBef>
                <a:spcPts val="360"/>
              </a:spcBef>
              <a:spcAft>
                <a:spcPts val="0"/>
              </a:spcAft>
              <a:buClr>
                <a:schemeClr val="dk1"/>
              </a:buClr>
              <a:buSzPts val="1800"/>
              <a:buNone/>
              <a:defRPr sz="1800">
                <a:uFillTx/>
              </a:defRPr>
            </a:lvl1pPr>
            <a:lvl2pPr algn="ctr" lvl="1">
              <a:spcBef>
                <a:spcPts val="300"/>
              </a:spcBef>
              <a:spcAft>
                <a:spcPts val="0"/>
              </a:spcAft>
              <a:buClr>
                <a:srgbClr val="07336F"/>
              </a:buClr>
              <a:buSzPts val="1500"/>
              <a:buNone/>
              <a:defRPr sz="1500">
                <a:uFillTx/>
              </a:defRPr>
            </a:lvl2pPr>
            <a:lvl3pPr algn="ctr" lvl="2">
              <a:spcBef>
                <a:spcPts val="270"/>
              </a:spcBef>
              <a:spcAft>
                <a:spcPts val="0"/>
              </a:spcAft>
              <a:buClr>
                <a:srgbClr val="07336F"/>
              </a:buClr>
              <a:buSzPts val="1350"/>
              <a:buNone/>
              <a:defRPr sz="1350">
                <a:uFillTx/>
              </a:defRPr>
            </a:lvl3pPr>
            <a:lvl4pPr algn="ctr" lvl="3">
              <a:spcBef>
                <a:spcPts val="240"/>
              </a:spcBef>
              <a:spcAft>
                <a:spcPts val="0"/>
              </a:spcAft>
              <a:buClr>
                <a:srgbClr val="07336F"/>
              </a:buClr>
              <a:buSzPts val="1200"/>
              <a:buNone/>
              <a:defRPr sz="1200">
                <a:uFillTx/>
              </a:defRPr>
            </a:lvl4pPr>
            <a:lvl5pPr algn="ctr" lvl="4">
              <a:spcBef>
                <a:spcPts val="240"/>
              </a:spcBef>
              <a:spcAft>
                <a:spcPts val="0"/>
              </a:spcAft>
              <a:buClr>
                <a:srgbClr val="07336F"/>
              </a:buClr>
              <a:buSzPts val="1200"/>
              <a:buNone/>
              <a:defRPr sz="1200">
                <a:uFillTx/>
              </a:defRPr>
            </a:lvl5pPr>
            <a:lvl6pPr algn="ctr" lvl="5">
              <a:spcBef>
                <a:spcPts val="240"/>
              </a:spcBef>
              <a:spcAft>
                <a:spcPts val="0"/>
              </a:spcAft>
              <a:buClr>
                <a:srgbClr val="07336F"/>
              </a:buClr>
              <a:buSzPts val="1200"/>
              <a:buNone/>
              <a:defRPr sz="1200">
                <a:uFillTx/>
              </a:defRPr>
            </a:lvl6pPr>
            <a:lvl7pPr algn="ctr" lvl="6">
              <a:spcBef>
                <a:spcPts val="240"/>
              </a:spcBef>
              <a:spcAft>
                <a:spcPts val="0"/>
              </a:spcAft>
              <a:buClr>
                <a:schemeClr val="dk1"/>
              </a:buClr>
              <a:buSzPts val="1200"/>
              <a:buNone/>
              <a:defRPr sz="1200">
                <a:uFillTx/>
              </a:defRPr>
            </a:lvl7pPr>
            <a:lvl8pPr algn="ctr" lvl="7">
              <a:spcBef>
                <a:spcPts val="240"/>
              </a:spcBef>
              <a:spcAft>
                <a:spcPts val="0"/>
              </a:spcAft>
              <a:buClr>
                <a:schemeClr val="dk1"/>
              </a:buClr>
              <a:buSzPts val="1200"/>
              <a:buNone/>
              <a:defRPr sz="1200">
                <a:uFillTx/>
              </a:defRPr>
            </a:lvl8pPr>
            <a:lvl9pPr algn="ctr" lvl="8">
              <a:spcBef>
                <a:spcPts val="240"/>
              </a:spcBef>
              <a:spcAft>
                <a:spcPts val="0"/>
              </a:spcAft>
              <a:buClr>
                <a:schemeClr val="dk1"/>
              </a:buClr>
              <a:buSzPts val="1200"/>
              <a:buNone/>
              <a:defRPr sz="1200">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9" name="Google Shape;139;p2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3000000" cy="3000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lvl1pPr algn="l" lvl="0" marR="0" rtl="0">
              <a:spcBef>
                <a:spcPts val="0"/>
              </a:spcBef>
              <a:spcAft>
                <a:spcPts val="0"/>
              </a:spcAft>
              <a:buSzPts val="1400"/>
              <a:buNone/>
              <a:defRPr sz="1800">
                <a:solidFill>
                  <a:schemeClr val="dk1"/>
                </a:solidFill>
                <a:uFillTx/>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0" name="Google Shape;140;p2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3000000" cy="3000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lvl1pPr algn="l" lvl="0" marR="0" rtl="0">
              <a:spcBef>
                <a:spcPts val="0"/>
              </a:spcBef>
              <a:spcAft>
                <a:spcPts val="0"/>
              </a:spcAft>
              <a:buSzPts val="1400"/>
              <a:buNone/>
              <a:defRPr sz="1800">
                <a:solidFill>
                  <a:schemeClr val="dk1"/>
                </a:solidFill>
                <a:uFillTx/>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1" name="Google Shape;141;p2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3000000" cy="3000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Autofit/>
          </a:bodyPr>
          <a:lstStyle>
            <a:lvl1pPr algn="l" indent="0" lvl="0" marL="0" marR="0" rtl="0">
              <a:spcBef>
                <a:spcPts val="0"/>
              </a:spcBef>
              <a:buNone/>
              <a:defRPr sz="1800">
                <a:solidFill>
                  <a:schemeClr val="dk1"/>
                </a:solidFill>
                <a:uFillTx/>
                <a:latin typeface="Calibri"/>
                <a:ea typeface="Calibri"/>
                <a:cs typeface="Calibri"/>
                <a:sym typeface="Calibri"/>
              </a:defRPr>
            </a:lvl1pPr>
            <a:lvl2pPr algn="l" indent="0" lvl="1" marL="0" marR="0" rtl="0">
              <a:spcBef>
                <a:spcPts val="0"/>
              </a:spcBef>
              <a:buNone/>
              <a:defRPr sz="1800">
                <a:solidFill>
                  <a:schemeClr val="dk1"/>
                </a:solidFill>
                <a:uFillTx/>
                <a:latin typeface="Calibri"/>
                <a:ea typeface="Calibri"/>
                <a:cs typeface="Calibri"/>
                <a:sym typeface="Calibri"/>
              </a:defRPr>
            </a:lvl2pPr>
            <a:lvl3pPr algn="l" indent="0" lvl="2" marL="0" marR="0" rtl="0">
              <a:spcBef>
                <a:spcPts val="0"/>
              </a:spcBef>
              <a:buNone/>
              <a:defRPr sz="1800">
                <a:solidFill>
                  <a:schemeClr val="dk1"/>
                </a:solidFill>
                <a:uFillTx/>
                <a:latin typeface="Calibri"/>
                <a:ea typeface="Calibri"/>
                <a:cs typeface="Calibri"/>
                <a:sym typeface="Calibri"/>
              </a:defRPr>
            </a:lvl3pPr>
            <a:lvl4pPr algn="l" indent="0" lvl="3" marL="0" marR="0" rtl="0">
              <a:spcBef>
                <a:spcPts val="0"/>
              </a:spcBef>
              <a:buNone/>
              <a:defRPr sz="1800">
                <a:solidFill>
                  <a:schemeClr val="dk1"/>
                </a:solidFill>
                <a:uFillTx/>
                <a:latin typeface="Calibri"/>
                <a:ea typeface="Calibri"/>
                <a:cs typeface="Calibri"/>
                <a:sym typeface="Calibri"/>
              </a:defRPr>
            </a:lvl4pPr>
            <a:lvl5pPr algn="l" indent="0" lvl="4" marL="0" marR="0" rtl="0">
              <a:spcBef>
                <a:spcPts val="0"/>
              </a:spcBef>
              <a:buNone/>
              <a:defRPr sz="1800">
                <a:solidFill>
                  <a:schemeClr val="dk1"/>
                </a:solidFill>
                <a:uFillTx/>
                <a:latin typeface="Calibri"/>
                <a:ea typeface="Calibri"/>
                <a:cs typeface="Calibri"/>
                <a:sym typeface="Calibri"/>
              </a:defRPr>
            </a:lvl5pPr>
            <a:lvl6pPr algn="l" indent="0" lvl="5" marL="0" marR="0" rtl="0">
              <a:spcBef>
                <a:spcPts val="0"/>
              </a:spcBef>
              <a:buNone/>
              <a:defRPr sz="1800">
                <a:solidFill>
                  <a:schemeClr val="dk1"/>
                </a:solidFill>
                <a:uFillTx/>
                <a:latin typeface="Calibri"/>
                <a:ea typeface="Calibri"/>
                <a:cs typeface="Calibri"/>
                <a:sym typeface="Calibri"/>
              </a:defRPr>
            </a:lvl6pPr>
            <a:lvl7pPr algn="l" indent="0" lvl="6" marL="0" marR="0" rtl="0">
              <a:spcBef>
                <a:spcPts val="0"/>
              </a:spcBef>
              <a:buNone/>
              <a:defRPr sz="1800">
                <a:solidFill>
                  <a:schemeClr val="dk1"/>
                </a:solidFill>
                <a:uFillTx/>
                <a:latin typeface="Calibri"/>
                <a:ea typeface="Calibri"/>
                <a:cs typeface="Calibri"/>
                <a:sym typeface="Calibri"/>
              </a:defRPr>
            </a:lvl7pPr>
            <a:lvl8pPr algn="l" indent="0" lvl="7" marL="0" marR="0" rtl="0">
              <a:spcBef>
                <a:spcPts val="0"/>
              </a:spcBef>
              <a:buNone/>
              <a:defRPr sz="1800">
                <a:solidFill>
                  <a:schemeClr val="dk1"/>
                </a:solidFill>
                <a:uFillTx/>
                <a:latin typeface="Calibri"/>
                <a:ea typeface="Calibri"/>
                <a:cs typeface="Calibri"/>
                <a:sym typeface="Calibri"/>
              </a:defRPr>
            </a:lvl8pPr>
            <a:lvl9pPr algn="l" indent="0" lvl="8" marL="0" marR="0" rtl="0">
              <a:spcBef>
                <a:spcPts val="0"/>
              </a:spcBef>
              <a:buNone/>
              <a:defRPr sz="1800">
                <a:solidFill>
                  <a:schemeClr val="dk1"/>
                </a:solidFill>
                <a:uFillTx/>
                <a:latin typeface="Calibri"/>
                <a:ea typeface="Calibri"/>
                <a:cs typeface="Calibri"/>
                <a:sym typeface="Calibri"/>
              </a:defRPr>
            </a:lvl9pPr>
          </a:lstStyle>
          <a:p>
            <a:pPr algn="l" indent="0" lvl="0" marL="0" rtl="0">
              <a:spcBef>
                <a:spcPts val="0"/>
              </a:spcBef>
              <a:spcAft>
                <a:spcPts val="0"/>
              </a:spcAft>
              <a:buNone/>
            </a:pPr>
            <a:fld id="{00000000-1234-1234-1234-123412341234}" type="slidenum">
              <a:rPr lang="en-US">
                <a:uFillTx/>
              </a:rPr>
              <a:t>‹#›</a:t>
            </a:fld>
            <a:endParaRPr>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2" name="Google Shape;142;p2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1"/>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700685" y="110339"/>
            <a:ext cx="967316" cy="1012024"/>
          </a:xfrm>
          <a:prstGeom prst="rect">
            <a:avLst/>
          </a:prstGeom>
          <a:noFill/>
          <a:ln>
            <a:noFill/>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obj">
  <p:cSld name="OBJEC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62"/>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3" name="Google Shape;63;p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274638"/>
            <a:ext cx="10578549" cy="79216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lvl1pPr algn="l" lvl="0">
              <a:spcBef>
                <a:spcPts val="0"/>
              </a:spcBef>
              <a:spcAft>
                <a:spcPts val="0"/>
              </a:spcAft>
              <a:buClr>
                <a:srgbClr val="0099D8"/>
              </a:buClr>
              <a:buSzPts val="2400"/>
              <a:buFont typeface="Arial"/>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4" name="Google Shape;64;p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1219200"/>
            <a:ext cx="10578549" cy="4953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2 Column, Small Pic">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65"/>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6" name="Google Shape;66;p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274638"/>
            <a:ext cx="10578549" cy="79216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lvl1pPr algn="l" lvl="0">
              <a:spcBef>
                <a:spcPts val="0"/>
              </a:spcBef>
              <a:spcAft>
                <a:spcPts val="0"/>
              </a:spcAft>
              <a:buClr>
                <a:srgbClr val="0099D8"/>
              </a:buClr>
              <a:buSzPts val="2400"/>
              <a:buFont typeface="Arial"/>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7" name="Google Shape;67;p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04000" y="1219200"/>
            <a:ext cx="4978400" cy="1981200"/>
          </a:xfrm>
          <a:prstGeom prst="rect">
            <a:avLst/>
          </a:prstGeom>
          <a:solidFill>
            <a:srgbClr val="F2F2F2"/>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rmAutofit/>
          </a:bodyPr>
          <a:lstStyle>
            <a:lvl1pPr algn="ctr" lvl="0" marR="0" rtl="0">
              <a:spcBef>
                <a:spcPts val="300"/>
              </a:spcBef>
              <a:spcAft>
                <a:spcPts val="0"/>
              </a:spcAft>
              <a:buClr>
                <a:srgbClr val="7F7F7F"/>
              </a:buClr>
              <a:buSzPts val="1500"/>
              <a:buFont typeface="Arial"/>
              <a:buNone/>
              <a:defRPr b="0" cap="none" i="0" strike="noStrike" sz="1500" u="none">
                <a:solidFill>
                  <a:srgbClr val="7F7F7F"/>
                </a:solidFill>
                <a:uFillTx/>
                <a:latin typeface="Arial"/>
                <a:ea typeface="Arial"/>
                <a:cs typeface="Arial"/>
                <a:sym typeface="Arial"/>
              </a:defRPr>
            </a:lvl1pPr>
            <a:lvl2pPr algn="l" lvl="1" marR="0" rtl="0">
              <a:spcBef>
                <a:spcPts val="420"/>
              </a:spcBef>
              <a:spcAft>
                <a:spcPts val="0"/>
              </a:spcAft>
              <a:buClr>
                <a:srgbClr val="07336F"/>
              </a:buClr>
              <a:buSzPts val="2100"/>
              <a:buFont typeface="Arial"/>
              <a:buChar char="•"/>
              <a:defRPr b="0" cap="none" i="0" strike="noStrike" sz="2100" u="none">
                <a:solidFill>
                  <a:srgbClr val="07336F"/>
                </a:solidFill>
                <a:uFillTx/>
                <a:latin typeface="Arial"/>
                <a:ea typeface="Arial"/>
                <a:cs typeface="Arial"/>
                <a:sym typeface="Arial"/>
              </a:defRPr>
            </a:lvl2pPr>
            <a:lvl3pPr algn="l" lvl="2" marR="0" rtl="0">
              <a:spcBef>
                <a:spcPts val="360"/>
              </a:spcBef>
              <a:spcAft>
                <a:spcPts val="0"/>
              </a:spcAft>
              <a:buClr>
                <a:srgbClr val="07336F"/>
              </a:buClr>
              <a:buSzPts val="1800"/>
              <a:buFont typeface="Arial"/>
              <a:buChar char="•"/>
              <a:defRPr b="0" cap="none" i="0" strike="noStrike" sz="1800" u="none">
                <a:solidFill>
                  <a:srgbClr val="07336F"/>
                </a:solidFill>
                <a:uFillTx/>
                <a:latin typeface="Arial"/>
                <a:ea typeface="Arial"/>
                <a:cs typeface="Arial"/>
                <a:sym typeface="Arial"/>
              </a:defRPr>
            </a:lvl3pPr>
            <a:lvl4pPr algn="l" lvl="3" marR="0" rtl="0">
              <a:spcBef>
                <a:spcPts val="300"/>
              </a:spcBef>
              <a:spcAft>
                <a:spcPts val="0"/>
              </a:spcAft>
              <a:buClr>
                <a:srgbClr val="07336F"/>
              </a:buClr>
              <a:buSzPts val="1500"/>
              <a:buFont typeface="Arial"/>
              <a:buChar char="•"/>
              <a:defRPr b="0" cap="none" i="0" strike="noStrike" sz="1500" u="none">
                <a:solidFill>
                  <a:srgbClr val="07336F"/>
                </a:solidFill>
                <a:uFillTx/>
                <a:latin typeface="Arial"/>
                <a:ea typeface="Arial"/>
                <a:cs typeface="Arial"/>
                <a:sym typeface="Arial"/>
              </a:defRPr>
            </a:lvl4pPr>
            <a:lvl5pPr algn="l" lvl="4" marR="0" rtl="0">
              <a:spcBef>
                <a:spcPts val="270"/>
              </a:spcBef>
              <a:spcAft>
                <a:spcPts val="0"/>
              </a:spcAft>
              <a:buClr>
                <a:srgbClr val="07336F"/>
              </a:buClr>
              <a:buSzPts val="1350"/>
              <a:buFont typeface="Arial"/>
              <a:buChar char="•"/>
              <a:defRPr b="0" cap="none" i="0" strike="noStrike" sz="1350" u="none">
                <a:solidFill>
                  <a:srgbClr val="07336F"/>
                </a:solidFill>
                <a:uFillTx/>
                <a:latin typeface="Arial"/>
                <a:ea typeface="Arial"/>
                <a:cs typeface="Arial"/>
                <a:sym typeface="Arial"/>
              </a:defRPr>
            </a:lvl5pPr>
            <a:lvl6pPr algn="l" lvl="5" marR="0" rtl="0">
              <a:spcBef>
                <a:spcPts val="240"/>
              </a:spcBef>
              <a:spcAft>
                <a:spcPts val="0"/>
              </a:spcAft>
              <a:buClr>
                <a:srgbClr val="07336F"/>
              </a:buClr>
              <a:buSzPts val="1200"/>
              <a:buFont typeface="Arial"/>
              <a:buChar char="•"/>
              <a:defRPr b="0" cap="none" i="0" strike="noStrike" sz="1200" u="none">
                <a:solidFill>
                  <a:srgbClr val="07336F"/>
                </a:solidFill>
                <a:uFillTx/>
                <a:latin typeface="Calibri"/>
                <a:ea typeface="Calibri"/>
                <a:cs typeface="Calibri"/>
                <a:sym typeface="Calibri"/>
              </a:defRPr>
            </a:lvl6pPr>
            <a:lvl7pPr algn="l" lvl="6"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7pPr>
            <a:lvl8pPr algn="l" lvl="7"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8pPr>
            <a:lvl9pPr algn="l" lvl="8"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8" name="Google Shape;68;p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1219200"/>
            <a:ext cx="4990549" cy="4953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9" name="Google Shape;69;p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3"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04000" y="3429000"/>
            <a:ext cx="4990549" cy="27432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1 Column, Tall Pic Righ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7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 name="Google Shape;71;p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274638"/>
            <a:ext cx="10578549" cy="79216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lvl1pPr algn="l" lvl="0">
              <a:spcBef>
                <a:spcPts val="0"/>
              </a:spcBef>
              <a:spcAft>
                <a:spcPts val="0"/>
              </a:spcAft>
              <a:buClr>
                <a:srgbClr val="0099D8"/>
              </a:buClr>
              <a:buSzPts val="2400"/>
              <a:buFont typeface="Arial"/>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2" name="Google Shape;72;p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128000" y="1219200"/>
            <a:ext cx="3454400" cy="4953000"/>
          </a:xfrm>
          <a:prstGeom prst="rect">
            <a:avLst/>
          </a:prstGeom>
          <a:solidFill>
            <a:srgbClr val="F2F2F2"/>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rmAutofit/>
          </a:bodyPr>
          <a:lstStyle>
            <a:lvl1pPr algn="ctr" lvl="0" marR="0" rtl="0">
              <a:spcBef>
                <a:spcPts val="300"/>
              </a:spcBef>
              <a:spcAft>
                <a:spcPts val="0"/>
              </a:spcAft>
              <a:buClr>
                <a:srgbClr val="7F7F7F"/>
              </a:buClr>
              <a:buSzPts val="1500"/>
              <a:buFont typeface="Arial"/>
              <a:buNone/>
              <a:defRPr b="0" cap="none" i="0" strike="noStrike" sz="1500" u="none">
                <a:solidFill>
                  <a:srgbClr val="7F7F7F"/>
                </a:solidFill>
                <a:uFillTx/>
                <a:latin typeface="Arial"/>
                <a:ea typeface="Arial"/>
                <a:cs typeface="Arial"/>
                <a:sym typeface="Arial"/>
              </a:defRPr>
            </a:lvl1pPr>
            <a:lvl2pPr algn="l" lvl="1" marR="0" rtl="0">
              <a:spcBef>
                <a:spcPts val="420"/>
              </a:spcBef>
              <a:spcAft>
                <a:spcPts val="0"/>
              </a:spcAft>
              <a:buClr>
                <a:srgbClr val="07336F"/>
              </a:buClr>
              <a:buSzPts val="2100"/>
              <a:buFont typeface="Arial"/>
              <a:buChar char="•"/>
              <a:defRPr b="0" cap="none" i="0" strike="noStrike" sz="2100" u="none">
                <a:solidFill>
                  <a:srgbClr val="07336F"/>
                </a:solidFill>
                <a:uFillTx/>
                <a:latin typeface="Arial"/>
                <a:ea typeface="Arial"/>
                <a:cs typeface="Arial"/>
                <a:sym typeface="Arial"/>
              </a:defRPr>
            </a:lvl2pPr>
            <a:lvl3pPr algn="l" lvl="2" marR="0" rtl="0">
              <a:spcBef>
                <a:spcPts val="360"/>
              </a:spcBef>
              <a:spcAft>
                <a:spcPts val="0"/>
              </a:spcAft>
              <a:buClr>
                <a:srgbClr val="07336F"/>
              </a:buClr>
              <a:buSzPts val="1800"/>
              <a:buFont typeface="Arial"/>
              <a:buChar char="•"/>
              <a:defRPr b="0" cap="none" i="0" strike="noStrike" sz="1800" u="none">
                <a:solidFill>
                  <a:srgbClr val="07336F"/>
                </a:solidFill>
                <a:uFillTx/>
                <a:latin typeface="Arial"/>
                <a:ea typeface="Arial"/>
                <a:cs typeface="Arial"/>
                <a:sym typeface="Arial"/>
              </a:defRPr>
            </a:lvl3pPr>
            <a:lvl4pPr algn="l" lvl="3" marR="0" rtl="0">
              <a:spcBef>
                <a:spcPts val="300"/>
              </a:spcBef>
              <a:spcAft>
                <a:spcPts val="0"/>
              </a:spcAft>
              <a:buClr>
                <a:srgbClr val="07336F"/>
              </a:buClr>
              <a:buSzPts val="1500"/>
              <a:buFont typeface="Arial"/>
              <a:buChar char="•"/>
              <a:defRPr b="0" cap="none" i="0" strike="noStrike" sz="1500" u="none">
                <a:solidFill>
                  <a:srgbClr val="07336F"/>
                </a:solidFill>
                <a:uFillTx/>
                <a:latin typeface="Arial"/>
                <a:ea typeface="Arial"/>
                <a:cs typeface="Arial"/>
                <a:sym typeface="Arial"/>
              </a:defRPr>
            </a:lvl4pPr>
            <a:lvl5pPr algn="l" lvl="4" marR="0" rtl="0">
              <a:spcBef>
                <a:spcPts val="270"/>
              </a:spcBef>
              <a:spcAft>
                <a:spcPts val="0"/>
              </a:spcAft>
              <a:buClr>
                <a:srgbClr val="07336F"/>
              </a:buClr>
              <a:buSzPts val="1350"/>
              <a:buFont typeface="Arial"/>
              <a:buChar char="•"/>
              <a:defRPr b="0" cap="none" i="0" strike="noStrike" sz="1350" u="none">
                <a:solidFill>
                  <a:srgbClr val="07336F"/>
                </a:solidFill>
                <a:uFillTx/>
                <a:latin typeface="Arial"/>
                <a:ea typeface="Arial"/>
                <a:cs typeface="Arial"/>
                <a:sym typeface="Arial"/>
              </a:defRPr>
            </a:lvl5pPr>
            <a:lvl6pPr algn="l" lvl="5" marR="0" rtl="0">
              <a:spcBef>
                <a:spcPts val="240"/>
              </a:spcBef>
              <a:spcAft>
                <a:spcPts val="0"/>
              </a:spcAft>
              <a:buClr>
                <a:srgbClr val="07336F"/>
              </a:buClr>
              <a:buSzPts val="1200"/>
              <a:buFont typeface="Arial"/>
              <a:buChar char="•"/>
              <a:defRPr b="0" cap="none" i="0" strike="noStrike" sz="1200" u="none">
                <a:solidFill>
                  <a:srgbClr val="07336F"/>
                </a:solidFill>
                <a:uFillTx/>
                <a:latin typeface="Calibri"/>
                <a:ea typeface="Calibri"/>
                <a:cs typeface="Calibri"/>
                <a:sym typeface="Calibri"/>
              </a:defRPr>
            </a:lvl6pPr>
            <a:lvl7pPr algn="l" lvl="6"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7pPr>
            <a:lvl8pPr algn="l" lvl="7"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8pPr>
            <a:lvl9pPr algn="l" lvl="8"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3" name="Google Shape;73;p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1" y="1219200"/>
            <a:ext cx="6920949" cy="4953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1 Column, Tall Pic Lef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74"/>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5" name="Google Shape;75;p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 y="0"/>
            <a:ext cx="12191999" cy="6858000"/>
          </a:xfrm>
          <a:prstGeom prst="rect">
            <a:avLst/>
          </a:prstGeom>
          <a:solidFill>
            <a:srgbClr val="00002A"/>
          </a:solidFill>
          <a:ln cap="flat" cmpd="sng" w="25400">
            <a:solidFill>
              <a:srgbClr val="000000"/>
            </a:solidFill>
            <a:prstDash val="solid"/>
            <a:round/>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endParaRPr b="0" cap="none" i="0" strike="noStrike" sz="1800" u="none">
              <a:solidFill>
                <a:schemeClr val="lt1"/>
              </a:solidFill>
              <a:uFillTx/>
              <a:latin typeface="Calibri"/>
              <a:ea typeface="Calibri"/>
              <a:cs typeface="Calibri"/>
              <a:sym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1 Column, Wide Pic Top">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7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7" name="Google Shape;77;p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16001" y="1219200"/>
            <a:ext cx="10562379" cy="1752600"/>
          </a:xfrm>
          <a:prstGeom prst="rect">
            <a:avLst/>
          </a:prstGeom>
          <a:solidFill>
            <a:srgbClr val="F2F2F2"/>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rmAutofit/>
          </a:bodyPr>
          <a:lstStyle>
            <a:lvl1pPr algn="ctr" lvl="0" marR="0" rtl="0">
              <a:spcBef>
                <a:spcPts val="300"/>
              </a:spcBef>
              <a:spcAft>
                <a:spcPts val="0"/>
              </a:spcAft>
              <a:buClr>
                <a:srgbClr val="7F7F7F"/>
              </a:buClr>
              <a:buSzPts val="1500"/>
              <a:buFont typeface="Arial"/>
              <a:buNone/>
              <a:defRPr b="0" cap="none" i="0" strike="noStrike" sz="1500" u="none">
                <a:solidFill>
                  <a:srgbClr val="7F7F7F"/>
                </a:solidFill>
                <a:uFillTx/>
                <a:latin typeface="Arial"/>
                <a:ea typeface="Arial"/>
                <a:cs typeface="Arial"/>
                <a:sym typeface="Arial"/>
              </a:defRPr>
            </a:lvl1pPr>
            <a:lvl2pPr algn="l" lvl="1" marR="0" rtl="0">
              <a:spcBef>
                <a:spcPts val="420"/>
              </a:spcBef>
              <a:spcAft>
                <a:spcPts val="0"/>
              </a:spcAft>
              <a:buClr>
                <a:srgbClr val="07336F"/>
              </a:buClr>
              <a:buSzPts val="2100"/>
              <a:buFont typeface="Arial"/>
              <a:buChar char="•"/>
              <a:defRPr b="0" cap="none" i="0" strike="noStrike" sz="2100" u="none">
                <a:solidFill>
                  <a:srgbClr val="07336F"/>
                </a:solidFill>
                <a:uFillTx/>
                <a:latin typeface="Arial"/>
                <a:ea typeface="Arial"/>
                <a:cs typeface="Arial"/>
                <a:sym typeface="Arial"/>
              </a:defRPr>
            </a:lvl2pPr>
            <a:lvl3pPr algn="l" lvl="2" marR="0" rtl="0">
              <a:spcBef>
                <a:spcPts val="360"/>
              </a:spcBef>
              <a:spcAft>
                <a:spcPts val="0"/>
              </a:spcAft>
              <a:buClr>
                <a:srgbClr val="07336F"/>
              </a:buClr>
              <a:buSzPts val="1800"/>
              <a:buFont typeface="Arial"/>
              <a:buChar char="•"/>
              <a:defRPr b="0" cap="none" i="0" strike="noStrike" sz="1800" u="none">
                <a:solidFill>
                  <a:srgbClr val="07336F"/>
                </a:solidFill>
                <a:uFillTx/>
                <a:latin typeface="Arial"/>
                <a:ea typeface="Arial"/>
                <a:cs typeface="Arial"/>
                <a:sym typeface="Arial"/>
              </a:defRPr>
            </a:lvl3pPr>
            <a:lvl4pPr algn="l" lvl="3" marR="0" rtl="0">
              <a:spcBef>
                <a:spcPts val="300"/>
              </a:spcBef>
              <a:spcAft>
                <a:spcPts val="0"/>
              </a:spcAft>
              <a:buClr>
                <a:srgbClr val="07336F"/>
              </a:buClr>
              <a:buSzPts val="1500"/>
              <a:buFont typeface="Arial"/>
              <a:buChar char="•"/>
              <a:defRPr b="0" cap="none" i="0" strike="noStrike" sz="1500" u="none">
                <a:solidFill>
                  <a:srgbClr val="07336F"/>
                </a:solidFill>
                <a:uFillTx/>
                <a:latin typeface="Arial"/>
                <a:ea typeface="Arial"/>
                <a:cs typeface="Arial"/>
                <a:sym typeface="Arial"/>
              </a:defRPr>
            </a:lvl4pPr>
            <a:lvl5pPr algn="l" lvl="4" marR="0" rtl="0">
              <a:spcBef>
                <a:spcPts val="270"/>
              </a:spcBef>
              <a:spcAft>
                <a:spcPts val="0"/>
              </a:spcAft>
              <a:buClr>
                <a:srgbClr val="07336F"/>
              </a:buClr>
              <a:buSzPts val="1350"/>
              <a:buFont typeface="Arial"/>
              <a:buChar char="•"/>
              <a:defRPr b="0" cap="none" i="0" strike="noStrike" sz="1350" u="none">
                <a:solidFill>
                  <a:srgbClr val="07336F"/>
                </a:solidFill>
                <a:uFillTx/>
                <a:latin typeface="Arial"/>
                <a:ea typeface="Arial"/>
                <a:cs typeface="Arial"/>
                <a:sym typeface="Arial"/>
              </a:defRPr>
            </a:lvl5pPr>
            <a:lvl6pPr algn="l" lvl="5" marR="0" rtl="0">
              <a:spcBef>
                <a:spcPts val="240"/>
              </a:spcBef>
              <a:spcAft>
                <a:spcPts val="0"/>
              </a:spcAft>
              <a:buClr>
                <a:srgbClr val="07336F"/>
              </a:buClr>
              <a:buSzPts val="1200"/>
              <a:buFont typeface="Arial"/>
              <a:buChar char="•"/>
              <a:defRPr b="0" cap="none" i="0" strike="noStrike" sz="1200" u="none">
                <a:solidFill>
                  <a:srgbClr val="07336F"/>
                </a:solidFill>
                <a:uFillTx/>
                <a:latin typeface="Calibri"/>
                <a:ea typeface="Calibri"/>
                <a:cs typeface="Calibri"/>
                <a:sym typeface="Calibri"/>
              </a:defRPr>
            </a:lvl6pPr>
            <a:lvl7pPr algn="l" lvl="6"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7pPr>
            <a:lvl8pPr algn="l" lvl="7"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8pPr>
            <a:lvl9pPr algn="l" lvl="8"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8" name="Google Shape;78;p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3124200"/>
            <a:ext cx="10578549" cy="3048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9" name="Google Shape;79;p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274638"/>
            <a:ext cx="10578549" cy="79216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lvl1pPr algn="l" lvl="0">
              <a:spcBef>
                <a:spcPts val="0"/>
              </a:spcBef>
              <a:spcAft>
                <a:spcPts val="0"/>
              </a:spcAft>
              <a:buClr>
                <a:srgbClr val="0099D8"/>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1 Column, Wide Pic Bottom">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8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1" name="Google Shape;81;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16001" y="4419600"/>
            <a:ext cx="10562379" cy="1752600"/>
          </a:xfrm>
          <a:prstGeom prst="rect">
            <a:avLst/>
          </a:prstGeom>
          <a:solidFill>
            <a:srgbClr val="F2F2F2"/>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rmAutofit/>
          </a:bodyPr>
          <a:lstStyle>
            <a:lvl1pPr algn="ctr" lvl="0" marR="0" rtl="0">
              <a:spcBef>
                <a:spcPts val="300"/>
              </a:spcBef>
              <a:spcAft>
                <a:spcPts val="0"/>
              </a:spcAft>
              <a:buClr>
                <a:srgbClr val="7F7F7F"/>
              </a:buClr>
              <a:buSzPts val="1500"/>
              <a:buFont typeface="Arial"/>
              <a:buNone/>
              <a:defRPr b="0" cap="none" i="0" strike="noStrike" sz="1500" u="none">
                <a:solidFill>
                  <a:srgbClr val="7F7F7F"/>
                </a:solidFill>
                <a:uFillTx/>
                <a:latin typeface="Arial"/>
                <a:ea typeface="Arial"/>
                <a:cs typeface="Arial"/>
                <a:sym typeface="Arial"/>
              </a:defRPr>
            </a:lvl1pPr>
            <a:lvl2pPr algn="l" lvl="1" marR="0" rtl="0">
              <a:spcBef>
                <a:spcPts val="420"/>
              </a:spcBef>
              <a:spcAft>
                <a:spcPts val="0"/>
              </a:spcAft>
              <a:buClr>
                <a:srgbClr val="07336F"/>
              </a:buClr>
              <a:buSzPts val="2100"/>
              <a:buFont typeface="Arial"/>
              <a:buChar char="•"/>
              <a:defRPr b="0" cap="none" i="0" strike="noStrike" sz="2100" u="none">
                <a:solidFill>
                  <a:srgbClr val="07336F"/>
                </a:solidFill>
                <a:uFillTx/>
                <a:latin typeface="Arial"/>
                <a:ea typeface="Arial"/>
                <a:cs typeface="Arial"/>
                <a:sym typeface="Arial"/>
              </a:defRPr>
            </a:lvl2pPr>
            <a:lvl3pPr algn="l" lvl="2" marR="0" rtl="0">
              <a:spcBef>
                <a:spcPts val="360"/>
              </a:spcBef>
              <a:spcAft>
                <a:spcPts val="0"/>
              </a:spcAft>
              <a:buClr>
                <a:srgbClr val="07336F"/>
              </a:buClr>
              <a:buSzPts val="1800"/>
              <a:buFont typeface="Arial"/>
              <a:buChar char="•"/>
              <a:defRPr b="0" cap="none" i="0" strike="noStrike" sz="1800" u="none">
                <a:solidFill>
                  <a:srgbClr val="07336F"/>
                </a:solidFill>
                <a:uFillTx/>
                <a:latin typeface="Arial"/>
                <a:ea typeface="Arial"/>
                <a:cs typeface="Arial"/>
                <a:sym typeface="Arial"/>
              </a:defRPr>
            </a:lvl3pPr>
            <a:lvl4pPr algn="l" lvl="3" marR="0" rtl="0">
              <a:spcBef>
                <a:spcPts val="300"/>
              </a:spcBef>
              <a:spcAft>
                <a:spcPts val="0"/>
              </a:spcAft>
              <a:buClr>
                <a:srgbClr val="07336F"/>
              </a:buClr>
              <a:buSzPts val="1500"/>
              <a:buFont typeface="Arial"/>
              <a:buChar char="•"/>
              <a:defRPr b="0" cap="none" i="0" strike="noStrike" sz="1500" u="none">
                <a:solidFill>
                  <a:srgbClr val="07336F"/>
                </a:solidFill>
                <a:uFillTx/>
                <a:latin typeface="Arial"/>
                <a:ea typeface="Arial"/>
                <a:cs typeface="Arial"/>
                <a:sym typeface="Arial"/>
              </a:defRPr>
            </a:lvl4pPr>
            <a:lvl5pPr algn="l" lvl="4" marR="0" rtl="0">
              <a:spcBef>
                <a:spcPts val="270"/>
              </a:spcBef>
              <a:spcAft>
                <a:spcPts val="0"/>
              </a:spcAft>
              <a:buClr>
                <a:srgbClr val="07336F"/>
              </a:buClr>
              <a:buSzPts val="1350"/>
              <a:buFont typeface="Arial"/>
              <a:buChar char="•"/>
              <a:defRPr b="0" cap="none" i="0" strike="noStrike" sz="1350" u="none">
                <a:solidFill>
                  <a:srgbClr val="07336F"/>
                </a:solidFill>
                <a:uFillTx/>
                <a:latin typeface="Arial"/>
                <a:ea typeface="Arial"/>
                <a:cs typeface="Arial"/>
                <a:sym typeface="Arial"/>
              </a:defRPr>
            </a:lvl5pPr>
            <a:lvl6pPr algn="l" lvl="5" marR="0" rtl="0">
              <a:spcBef>
                <a:spcPts val="240"/>
              </a:spcBef>
              <a:spcAft>
                <a:spcPts val="0"/>
              </a:spcAft>
              <a:buClr>
                <a:srgbClr val="07336F"/>
              </a:buClr>
              <a:buSzPts val="1200"/>
              <a:buFont typeface="Arial"/>
              <a:buChar char="•"/>
              <a:defRPr b="0" cap="none" i="0" strike="noStrike" sz="1200" u="none">
                <a:solidFill>
                  <a:srgbClr val="07336F"/>
                </a:solidFill>
                <a:uFillTx/>
                <a:latin typeface="Calibri"/>
                <a:ea typeface="Calibri"/>
                <a:cs typeface="Calibri"/>
                <a:sym typeface="Calibri"/>
              </a:defRPr>
            </a:lvl6pPr>
            <a:lvl7pPr algn="l" lvl="6"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7pPr>
            <a:lvl8pPr algn="l" lvl="7"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8pPr>
            <a:lvl9pPr algn="l" lvl="8"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2" name="Google Shape;82;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1219200"/>
            <a:ext cx="10578549" cy="3048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3" name="Google Shape;83;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274638"/>
            <a:ext cx="10578549" cy="79216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lvl1pPr algn="l" lvl="0">
              <a:spcBef>
                <a:spcPts val="0"/>
              </a:spcBef>
              <a:spcAft>
                <a:spcPts val="0"/>
              </a:spcAft>
              <a:buClr>
                <a:srgbClr val="0099D8"/>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2 Colum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84"/>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5" name="Google Shape;85;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274638"/>
            <a:ext cx="10578549" cy="79216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lvl1pPr algn="l" lvl="0">
              <a:spcBef>
                <a:spcPts val="0"/>
              </a:spcBef>
              <a:spcAft>
                <a:spcPts val="0"/>
              </a:spcAft>
              <a:buClr>
                <a:srgbClr val="0099D8"/>
              </a:buClr>
              <a:buSzPts val="2400"/>
              <a:buFont typeface="Arial"/>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6" name="Google Shape;86;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16000" y="1219200"/>
            <a:ext cx="4990549" cy="4953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7" name="Google Shape;87;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2"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04000" y="1219200"/>
            <a:ext cx="4990549" cy="4953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2 Column, 2 Pic">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88"/>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9" name="Google Shape;89;p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274638"/>
            <a:ext cx="10578549" cy="79216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lvl1pPr algn="l" lvl="0">
              <a:spcBef>
                <a:spcPts val="0"/>
              </a:spcBef>
              <a:spcAft>
                <a:spcPts val="0"/>
              </a:spcAft>
              <a:buClr>
                <a:srgbClr val="0099D8"/>
              </a:buClr>
              <a:buSzPts val="2400"/>
              <a:buFont typeface="Arial"/>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0" name="Google Shape;90;p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16001" y="1219200"/>
            <a:ext cx="4978400" cy="1600200"/>
          </a:xfrm>
          <a:prstGeom prst="rect">
            <a:avLst/>
          </a:prstGeom>
          <a:solidFill>
            <a:srgbClr val="F2F2F2"/>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rmAutofit/>
          </a:bodyPr>
          <a:lstStyle>
            <a:lvl1pPr algn="ctr" lvl="0" marR="0" rtl="0">
              <a:spcBef>
                <a:spcPts val="300"/>
              </a:spcBef>
              <a:spcAft>
                <a:spcPts val="0"/>
              </a:spcAft>
              <a:buClr>
                <a:srgbClr val="7F7F7F"/>
              </a:buClr>
              <a:buSzPts val="1500"/>
              <a:buFont typeface="Arial"/>
              <a:buNone/>
              <a:defRPr b="0" cap="none" i="0" strike="noStrike" sz="1500" u="none">
                <a:solidFill>
                  <a:srgbClr val="7F7F7F"/>
                </a:solidFill>
                <a:uFillTx/>
                <a:latin typeface="Arial"/>
                <a:ea typeface="Arial"/>
                <a:cs typeface="Arial"/>
                <a:sym typeface="Arial"/>
              </a:defRPr>
            </a:lvl1pPr>
            <a:lvl2pPr algn="l" lvl="1" marR="0" rtl="0">
              <a:spcBef>
                <a:spcPts val="420"/>
              </a:spcBef>
              <a:spcAft>
                <a:spcPts val="0"/>
              </a:spcAft>
              <a:buClr>
                <a:srgbClr val="07336F"/>
              </a:buClr>
              <a:buSzPts val="2100"/>
              <a:buFont typeface="Arial"/>
              <a:buChar char="•"/>
              <a:defRPr b="0" cap="none" i="0" strike="noStrike" sz="2100" u="none">
                <a:solidFill>
                  <a:srgbClr val="07336F"/>
                </a:solidFill>
                <a:uFillTx/>
                <a:latin typeface="Arial"/>
                <a:ea typeface="Arial"/>
                <a:cs typeface="Arial"/>
                <a:sym typeface="Arial"/>
              </a:defRPr>
            </a:lvl2pPr>
            <a:lvl3pPr algn="l" lvl="2" marR="0" rtl="0">
              <a:spcBef>
                <a:spcPts val="360"/>
              </a:spcBef>
              <a:spcAft>
                <a:spcPts val="0"/>
              </a:spcAft>
              <a:buClr>
                <a:srgbClr val="07336F"/>
              </a:buClr>
              <a:buSzPts val="1800"/>
              <a:buFont typeface="Arial"/>
              <a:buChar char="•"/>
              <a:defRPr b="0" cap="none" i="0" strike="noStrike" sz="1800" u="none">
                <a:solidFill>
                  <a:srgbClr val="07336F"/>
                </a:solidFill>
                <a:uFillTx/>
                <a:latin typeface="Arial"/>
                <a:ea typeface="Arial"/>
                <a:cs typeface="Arial"/>
                <a:sym typeface="Arial"/>
              </a:defRPr>
            </a:lvl3pPr>
            <a:lvl4pPr algn="l" lvl="3" marR="0" rtl="0">
              <a:spcBef>
                <a:spcPts val="300"/>
              </a:spcBef>
              <a:spcAft>
                <a:spcPts val="0"/>
              </a:spcAft>
              <a:buClr>
                <a:srgbClr val="07336F"/>
              </a:buClr>
              <a:buSzPts val="1500"/>
              <a:buFont typeface="Arial"/>
              <a:buChar char="•"/>
              <a:defRPr b="0" cap="none" i="0" strike="noStrike" sz="1500" u="none">
                <a:solidFill>
                  <a:srgbClr val="07336F"/>
                </a:solidFill>
                <a:uFillTx/>
                <a:latin typeface="Arial"/>
                <a:ea typeface="Arial"/>
                <a:cs typeface="Arial"/>
                <a:sym typeface="Arial"/>
              </a:defRPr>
            </a:lvl4pPr>
            <a:lvl5pPr algn="l" lvl="4" marR="0" rtl="0">
              <a:spcBef>
                <a:spcPts val="270"/>
              </a:spcBef>
              <a:spcAft>
                <a:spcPts val="0"/>
              </a:spcAft>
              <a:buClr>
                <a:srgbClr val="07336F"/>
              </a:buClr>
              <a:buSzPts val="1350"/>
              <a:buFont typeface="Arial"/>
              <a:buChar char="•"/>
              <a:defRPr b="0" cap="none" i="0" strike="noStrike" sz="1350" u="none">
                <a:solidFill>
                  <a:srgbClr val="07336F"/>
                </a:solidFill>
                <a:uFillTx/>
                <a:latin typeface="Arial"/>
                <a:ea typeface="Arial"/>
                <a:cs typeface="Arial"/>
                <a:sym typeface="Arial"/>
              </a:defRPr>
            </a:lvl5pPr>
            <a:lvl6pPr algn="l" lvl="5" marR="0" rtl="0">
              <a:spcBef>
                <a:spcPts val="240"/>
              </a:spcBef>
              <a:spcAft>
                <a:spcPts val="0"/>
              </a:spcAft>
              <a:buClr>
                <a:srgbClr val="07336F"/>
              </a:buClr>
              <a:buSzPts val="1200"/>
              <a:buFont typeface="Arial"/>
              <a:buChar char="•"/>
              <a:defRPr b="0" cap="none" i="0" strike="noStrike" sz="1200" u="none">
                <a:solidFill>
                  <a:srgbClr val="07336F"/>
                </a:solidFill>
                <a:uFillTx/>
                <a:latin typeface="Calibri"/>
                <a:ea typeface="Calibri"/>
                <a:cs typeface="Calibri"/>
                <a:sym typeface="Calibri"/>
              </a:defRPr>
            </a:lvl6pPr>
            <a:lvl7pPr algn="l" lvl="6"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7pPr>
            <a:lvl8pPr algn="l" lvl="7"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8pPr>
            <a:lvl9pPr algn="l" lvl="8"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1" name="Google Shape;91;p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04000" y="1219200"/>
            <a:ext cx="4978400" cy="1600200"/>
          </a:xfrm>
          <a:prstGeom prst="rect">
            <a:avLst/>
          </a:prstGeom>
          <a:solidFill>
            <a:srgbClr val="F2F2F2"/>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rmAutofit/>
          </a:bodyPr>
          <a:lstStyle>
            <a:lvl1pPr algn="ctr" lvl="0" marR="0" rtl="0">
              <a:spcBef>
                <a:spcPts val="300"/>
              </a:spcBef>
              <a:spcAft>
                <a:spcPts val="0"/>
              </a:spcAft>
              <a:buClr>
                <a:srgbClr val="7F7F7F"/>
              </a:buClr>
              <a:buSzPts val="1500"/>
              <a:buFont typeface="Arial"/>
              <a:buNone/>
              <a:defRPr b="0" cap="none" i="0" strike="noStrike" sz="1500" u="none">
                <a:solidFill>
                  <a:srgbClr val="7F7F7F"/>
                </a:solidFill>
                <a:uFillTx/>
                <a:latin typeface="Arial"/>
                <a:ea typeface="Arial"/>
                <a:cs typeface="Arial"/>
                <a:sym typeface="Arial"/>
              </a:defRPr>
            </a:lvl1pPr>
            <a:lvl2pPr algn="l" lvl="1" marR="0" rtl="0">
              <a:spcBef>
                <a:spcPts val="420"/>
              </a:spcBef>
              <a:spcAft>
                <a:spcPts val="0"/>
              </a:spcAft>
              <a:buClr>
                <a:srgbClr val="07336F"/>
              </a:buClr>
              <a:buSzPts val="2100"/>
              <a:buFont typeface="Arial"/>
              <a:buChar char="•"/>
              <a:defRPr b="0" cap="none" i="0" strike="noStrike" sz="2100" u="none">
                <a:solidFill>
                  <a:srgbClr val="07336F"/>
                </a:solidFill>
                <a:uFillTx/>
                <a:latin typeface="Arial"/>
                <a:ea typeface="Arial"/>
                <a:cs typeface="Arial"/>
                <a:sym typeface="Arial"/>
              </a:defRPr>
            </a:lvl2pPr>
            <a:lvl3pPr algn="l" lvl="2" marR="0" rtl="0">
              <a:spcBef>
                <a:spcPts val="360"/>
              </a:spcBef>
              <a:spcAft>
                <a:spcPts val="0"/>
              </a:spcAft>
              <a:buClr>
                <a:srgbClr val="07336F"/>
              </a:buClr>
              <a:buSzPts val="1800"/>
              <a:buFont typeface="Arial"/>
              <a:buChar char="•"/>
              <a:defRPr b="0" cap="none" i="0" strike="noStrike" sz="1800" u="none">
                <a:solidFill>
                  <a:srgbClr val="07336F"/>
                </a:solidFill>
                <a:uFillTx/>
                <a:latin typeface="Arial"/>
                <a:ea typeface="Arial"/>
                <a:cs typeface="Arial"/>
                <a:sym typeface="Arial"/>
              </a:defRPr>
            </a:lvl3pPr>
            <a:lvl4pPr algn="l" lvl="3" marR="0" rtl="0">
              <a:spcBef>
                <a:spcPts val="300"/>
              </a:spcBef>
              <a:spcAft>
                <a:spcPts val="0"/>
              </a:spcAft>
              <a:buClr>
                <a:srgbClr val="07336F"/>
              </a:buClr>
              <a:buSzPts val="1500"/>
              <a:buFont typeface="Arial"/>
              <a:buChar char="•"/>
              <a:defRPr b="0" cap="none" i="0" strike="noStrike" sz="1500" u="none">
                <a:solidFill>
                  <a:srgbClr val="07336F"/>
                </a:solidFill>
                <a:uFillTx/>
                <a:latin typeface="Arial"/>
                <a:ea typeface="Arial"/>
                <a:cs typeface="Arial"/>
                <a:sym typeface="Arial"/>
              </a:defRPr>
            </a:lvl4pPr>
            <a:lvl5pPr algn="l" lvl="4" marR="0" rtl="0">
              <a:spcBef>
                <a:spcPts val="270"/>
              </a:spcBef>
              <a:spcAft>
                <a:spcPts val="0"/>
              </a:spcAft>
              <a:buClr>
                <a:srgbClr val="07336F"/>
              </a:buClr>
              <a:buSzPts val="1350"/>
              <a:buFont typeface="Arial"/>
              <a:buChar char="•"/>
              <a:defRPr b="0" cap="none" i="0" strike="noStrike" sz="1350" u="none">
                <a:solidFill>
                  <a:srgbClr val="07336F"/>
                </a:solidFill>
                <a:uFillTx/>
                <a:latin typeface="Arial"/>
                <a:ea typeface="Arial"/>
                <a:cs typeface="Arial"/>
                <a:sym typeface="Arial"/>
              </a:defRPr>
            </a:lvl5pPr>
            <a:lvl6pPr algn="l" lvl="5" marR="0" rtl="0">
              <a:spcBef>
                <a:spcPts val="240"/>
              </a:spcBef>
              <a:spcAft>
                <a:spcPts val="0"/>
              </a:spcAft>
              <a:buClr>
                <a:srgbClr val="07336F"/>
              </a:buClr>
              <a:buSzPts val="1200"/>
              <a:buFont typeface="Arial"/>
              <a:buChar char="•"/>
              <a:defRPr b="0" cap="none" i="0" strike="noStrike" sz="1200" u="none">
                <a:solidFill>
                  <a:srgbClr val="07336F"/>
                </a:solidFill>
                <a:uFillTx/>
                <a:latin typeface="Calibri"/>
                <a:ea typeface="Calibri"/>
                <a:cs typeface="Calibri"/>
                <a:sym typeface="Calibri"/>
              </a:defRPr>
            </a:lvl6pPr>
            <a:lvl7pPr algn="l" lvl="6"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7pPr>
            <a:lvl8pPr algn="l" lvl="7"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8pPr>
            <a:lvl9pPr algn="l" lvl="8"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 name="Google Shape;92;p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3048000"/>
            <a:ext cx="4990549" cy="31242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3" name="Google Shape;93;p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4"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04000" y="3048000"/>
            <a:ext cx="4990549" cy="31242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61950" lvl="0" marL="457200">
              <a:spcBef>
                <a:spcPts val="420"/>
              </a:spcBef>
              <a:spcAft>
                <a:spcPts val="0"/>
              </a:spcAft>
              <a:buClr>
                <a:srgbClr val="07336F"/>
              </a:buClr>
              <a:buSzPts val="2100"/>
              <a:buChar char="•"/>
              <a:defRPr b="0" sz="2100">
                <a:solidFill>
                  <a:srgbClr val="07336F"/>
                </a:solidFill>
                <a:uFillTx/>
              </a:defRPr>
            </a:lvl1pPr>
            <a:lvl2pPr algn="l" indent="-342900" lvl="1" marL="914400">
              <a:spcBef>
                <a:spcPts val="360"/>
              </a:spcBef>
              <a:spcAft>
                <a:spcPts val="0"/>
              </a:spcAft>
              <a:buClr>
                <a:srgbClr val="07336F"/>
              </a:buClr>
              <a:buSzPts val="1800"/>
              <a:buChar char="•"/>
              <a:defRPr sz="1800">
                <a:solidFill>
                  <a:srgbClr val="07336F"/>
                </a:solidFill>
                <a:uFillTx/>
              </a:defRPr>
            </a:lvl2pPr>
            <a:lvl3pPr algn="l" indent="-323850" lvl="2" marL="1371600">
              <a:spcBef>
                <a:spcPts val="300"/>
              </a:spcBef>
              <a:spcAft>
                <a:spcPts val="0"/>
              </a:spcAft>
              <a:buClr>
                <a:srgbClr val="07336F"/>
              </a:buClr>
              <a:buSzPts val="1500"/>
              <a:buChar char="•"/>
              <a:defRPr sz="1500">
                <a:solidFill>
                  <a:srgbClr val="07336F"/>
                </a:solidFill>
                <a:uFillTx/>
              </a:defRPr>
            </a:lvl3pPr>
            <a:lvl4pPr algn="l" indent="-314325" lvl="3" marL="1828800">
              <a:spcBef>
                <a:spcPts val="270"/>
              </a:spcBef>
              <a:spcAft>
                <a:spcPts val="0"/>
              </a:spcAft>
              <a:buClr>
                <a:srgbClr val="07336F"/>
              </a:buClr>
              <a:buSzPts val="1350"/>
              <a:buChar char="•"/>
              <a:defRPr sz="1350">
                <a:solidFill>
                  <a:srgbClr val="07336F"/>
                </a:solidFill>
                <a:uFillTx/>
              </a:defRPr>
            </a:lvl4pPr>
            <a:lvl5pPr algn="l" indent="-304800" lvl="4" marL="2286000">
              <a:spcBef>
                <a:spcPts val="240"/>
              </a:spcBef>
              <a:spcAft>
                <a:spcPts val="0"/>
              </a:spcAft>
              <a:buClr>
                <a:srgbClr val="07336F"/>
              </a:buClr>
              <a:buSzPts val="1200"/>
              <a:buChar char="•"/>
              <a:defRPr sz="1200">
                <a:solidFill>
                  <a:srgbClr val="07336F"/>
                </a:solidFill>
                <a:uFillTx/>
              </a:defRPr>
            </a:lvl5pPr>
            <a:lvl6pPr algn="l" indent="-342900" lvl="5" marL="2743200">
              <a:spcBef>
                <a:spcPts val="360"/>
              </a:spcBef>
              <a:spcAft>
                <a:spcPts val="0"/>
              </a:spcAft>
              <a:buClr>
                <a:srgbClr val="07336F"/>
              </a:buClr>
              <a:buSzPts val="1800"/>
              <a:buChar char="•"/>
              <a:defRPr>
                <a:uFillTx/>
              </a:defRPr>
            </a:lvl6pPr>
            <a:lvl7pPr algn="l" indent="-342900" lvl="6" marL="3200400">
              <a:spcBef>
                <a:spcPts val="360"/>
              </a:spcBef>
              <a:spcAft>
                <a:spcPts val="0"/>
              </a:spcAft>
              <a:buClr>
                <a:schemeClr val="dk1"/>
              </a:buClr>
              <a:buSzPts val="1800"/>
              <a:buChar char="•"/>
              <a:defRPr>
                <a:uFillTx/>
              </a:defRPr>
            </a:lvl7pPr>
            <a:lvl8pPr algn="l" indent="-342900" lvl="7" marL="3657600">
              <a:spcBef>
                <a:spcPts val="360"/>
              </a:spcBef>
              <a:spcAft>
                <a:spcPts val="0"/>
              </a:spcAft>
              <a:buClr>
                <a:schemeClr val="dk1"/>
              </a:buClr>
              <a:buSzPts val="1800"/>
              <a:buChar char="•"/>
              <a:defRPr>
                <a:uFillTx/>
              </a:defRPr>
            </a:lvl8pPr>
            <a:lvl9pPr algn="l" indent="-342900" lvl="8" marL="4114800">
              <a:spcBef>
                <a:spcPts val="360"/>
              </a:spcBef>
              <a:spcAft>
                <a:spcPts val="0"/>
              </a:spcAft>
              <a:buClr>
                <a:schemeClr val="dk1"/>
              </a:buClr>
              <a:buSzPts val="1800"/>
              <a:buChar char="•"/>
              <a:defRPr>
                <a:uFillTx/>
              </a:defRPr>
            </a:lvl9pPr>
          </a:lstStyle>
          <a:p>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Masters/_rels/slideMaster1.xml.rels><?xml version="1.0" standalone="yes" ?><Relationships xmlns="http://schemas.openxmlformats.org/package/2006/relationships"><Relationship Id="rId1" Target="http://www.noaa.gov/marine-aviation" TargetMode="External" Type="http://schemas.openxmlformats.org/officeDocument/2006/relationships/hyperlink"></Relationship><Relationship Id="rId2" Target="../media/image1.png" Type="http://schemas.openxmlformats.org/officeDocument/2006/relationships/image"></Relationship><Relationship Id="rId3" Target="http://www.noaa.gov/research" TargetMode="External" Type="http://schemas.openxmlformats.org/officeDocument/2006/relationships/hyperlink"></Relationship><Relationship Id="rId4" Target="../media/image2.png" Type="http://schemas.openxmlformats.org/officeDocument/2006/relationships/image"></Relationship><Relationship Id="rId5" Target="http://www.noaa.gov/satellites" TargetMode="External" Type="http://schemas.openxmlformats.org/officeDocument/2006/relationships/hyperlink"></Relationship><Relationship Id="rId6" Target="../media/image3.png" Type="http://schemas.openxmlformats.org/officeDocument/2006/relationships/image"></Relationship><Relationship Id="rId7" Target="http://www.noaa.gov/fisheries" TargetMode="External" Type="http://schemas.openxmlformats.org/officeDocument/2006/relationships/hyperlink"></Relationship><Relationship Id="rId8" Target="../media/image4.png" Type="http://schemas.openxmlformats.org/officeDocument/2006/relationships/image"></Relationship><Relationship Id="rId9" Target="http://www.noaa.gov/oceans-coasts" TargetMode="External" Type="http://schemas.openxmlformats.org/officeDocument/2006/relationships/hyperlink"></Relationship><Relationship Id="rId10" Target="../media/image5.png" Type="http://schemas.openxmlformats.org/officeDocument/2006/relationships/image"></Relationship><Relationship Id="rId11" Target="http://www.noaa.gov/weather" TargetMode="External" Type="http://schemas.openxmlformats.org/officeDocument/2006/relationships/hyperlink"></Relationship><Relationship Id="rId12" Target="../media/image6.png" Type="http://schemas.openxmlformats.org/officeDocument/2006/relationships/image"></Relationship><Relationship Id="rId13" Target="https://www.commerce.gov/" TargetMode="External" Type="http://schemas.openxmlformats.org/officeDocument/2006/relationships/hyperlink"></Relationship><Relationship Id="rId14" Target="../media/image7.png" Type="http://schemas.openxmlformats.org/officeDocument/2006/relationships/image"></Relationship><Relationship Id="rId15" Target="http://www.noaa.gov/" TargetMode="External" Type="http://schemas.openxmlformats.org/officeDocument/2006/relationships/hyperlink"></Relationship><Relationship Id="rId16" Target="../media/image8.png" Type="http://schemas.openxmlformats.org/officeDocument/2006/relationships/image"></Relationship><Relationship Id="rId17" Target="../slideLayouts/slideLayout1.xml" Type="http://schemas.openxmlformats.org/officeDocument/2006/relationships/slideLayout"></Relationship><Relationship Id="rId18" Target="../slideLayouts/slideLayout2.xml" Type="http://schemas.openxmlformats.org/officeDocument/2006/relationships/slideLayout"></Relationship><Relationship Id="rId19" Target="../slideLayouts/slideLayout3.xml" Type="http://schemas.openxmlformats.org/officeDocument/2006/relationships/slideLayout"></Relationship><Relationship Id="rId20" Target="../slideLayouts/slideLayout4.xml" Type="http://schemas.openxmlformats.org/officeDocument/2006/relationships/slideLayout"></Relationship><Relationship Id="rId21" Target="../slideLayouts/slideLayout5.xml" Type="http://schemas.openxmlformats.org/officeDocument/2006/relationships/slideLayout"></Relationship><Relationship Id="rId22" Target="../slideLayouts/slideLayout6.xml" Type="http://schemas.openxmlformats.org/officeDocument/2006/relationships/slideLayout"></Relationship><Relationship Id="rId23" Target="../slideLayouts/slideLayout7.xml" Type="http://schemas.openxmlformats.org/officeDocument/2006/relationships/slideLayout"></Relationship><Relationship Id="rId24" Target="../slideLayouts/slideLayout8.xml" Type="http://schemas.openxmlformats.org/officeDocument/2006/relationships/slideLayout"></Relationship><Relationship Id="rId25" Target="../slideLayouts/slideLayout9.xml" Type="http://schemas.openxmlformats.org/officeDocument/2006/relationships/slideLayout"></Relationship><Relationship Id="rId26" Target="../slideLayouts/slideLayout10.xml" Type="http://schemas.openxmlformats.org/officeDocument/2006/relationships/slideLayout"></Relationship><Relationship Id="rId27" Target="../slideLayouts/slideLayout11.xml" Type="http://schemas.openxmlformats.org/officeDocument/2006/relationships/slideLayout"></Relationship><Relationship Id="rId28" Target="../slideLayouts/slideLayout12.xml" Type="http://schemas.openxmlformats.org/officeDocument/2006/relationships/slideLayout"></Relationship><Relationship Id="rId29" Target="../slideLayouts/slideLayout13.xml" Type="http://schemas.openxmlformats.org/officeDocument/2006/relationships/slideLayout"></Relationship><Relationship Id="rId30" Target="../slideLayouts/slideLayout14.xml" Type="http://schemas.openxmlformats.org/officeDocument/2006/relationships/slideLayout"></Relationship><Relationship Id="rId31" Target="../slideLayouts/slideLayout15.xml" Type="http://schemas.openxmlformats.org/officeDocument/2006/relationships/slideLayout"></Relationship><Relationship Id="rId32" Target="../slideLayouts/slideLayout16.xml" Type="http://schemas.openxmlformats.org/officeDocument/2006/relationships/slideLayout"></Relationship><Relationship Id="rId33" Target="../slideLayouts/slideLayout17.xml" Type="http://schemas.openxmlformats.org/officeDocument/2006/relationships/slideLayout"></Relationship><Relationship Id="rId34" Target="../slideLayouts/slideLayout18.xml" Type="http://schemas.openxmlformats.org/officeDocument/2006/relationships/slideLayout"></Relationship><Relationship Id="rId35"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lt1"/>
        </a:solidFill>
        <a:effectLst/>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9"/>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Google Shape;10;p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517" y="0"/>
            <a:ext cx="629920" cy="6858000"/>
            <a:chOff x="-15240" y="0"/>
            <a:chExt cx="472440" cy="685800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Google Shape;11;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668" y="0"/>
              <a:ext cx="420624" cy="6858000"/>
            </a:xfrm>
            <a:prstGeom prst="rect">
              <a:avLst/>
            </a:prstGeom>
            <a:solidFill>
              <a:srgbClr val="0099D8"/>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endParaRPr b="0" cap="none" i="0" strike="noStrike" sz="1350" u="none">
                <a:solidFill>
                  <a:schemeClr val="lt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Google Shape;12;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002" y="3197352"/>
              <a:ext cx="409956" cy="1069848"/>
            </a:xfrm>
            <a:prstGeom prst="rect">
              <a:avLst/>
            </a:prstGeom>
            <a:solidFill>
              <a:srgbClr val="0B4596"/>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endParaRPr b="0" cap="none" i="0" strike="noStrike" sz="1350" u="none">
                <a:solidFill>
                  <a:schemeClr val="lt1"/>
                </a:solidFill>
                <a:uFillTx/>
                <a:latin typeface="Calibri"/>
                <a:ea typeface="Calibri"/>
                <a:cs typeface="Calibri"/>
                <a:sym typeface="Calibri"/>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Users\jacqui.fenner\Desktop\PTT templates\images\noaa icons\noaa_icons-04.png" id="13" name="Google Shape;13;p6">
              <a:hlinkClick r:id="rId1"/>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 y="5714999"/>
              <a:ext cx="472440" cy="324009"/>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Users\jacqui.fenner\Desktop\PTT templates\images\noaa icons\noaa_icons-05.png" id="14" name="Google Shape;14;p6">
              <a:hlinkClick r:id="rId3"/>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4"/>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 y="4648200"/>
              <a:ext cx="472440" cy="324009"/>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Users\jacqui.fenner\Desktop\PTT templates\images\noaa icons\noaa_icons-06.png" id="15" name="Google Shape;15;p6">
              <a:hlinkClick r:id="rId5"/>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6"/>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 y="3581400"/>
              <a:ext cx="472440" cy="324009"/>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Users\jacqui.fenner\Desktop\PTT templates\images\noaa icons\noaa_icons-07.png" id="16" name="Google Shape;16;p6">
              <a:hlinkClick r:id="rId7"/>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8"/>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 y="2514600"/>
              <a:ext cx="472440" cy="324009"/>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Users\jacqui.fenner\Desktop\PTT templates\images\noaa icons\noaa_icons-08.png" id="17" name="Google Shape;17;p6">
              <a:hlinkClick r:id="rId9"/>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10"/>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 y="1447800"/>
              <a:ext cx="472440" cy="324009"/>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Users\jacqui.fenner\Desktop\PTT templates\images\noaa icons\noaa_icons-10.png" id="18" name="Google Shape;18;p6">
              <a:hlinkClick r:id="rId11"/>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12"/>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 y="381000"/>
              <a:ext cx="472440" cy="324009"/>
            </a:xfrm>
            <a:prstGeom prst="rect">
              <a:avLst/>
            </a:prstGeom>
            <a:noFill/>
            <a:ln>
              <a:noFill/>
            </a:ln>
          </p:spPr>
        </p:pic>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Google Shape;19;p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0"/>
              <a:ext cx="420624" cy="6858000"/>
              <a:chOff x="15148" y="0"/>
              <a:chExt cx="420624" cy="6858000"/>
            </a:xfrm>
          </p:grpSpPr>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 name="Google Shape;20;p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1066800"/>
                <a:ext cx="420624" cy="5334000"/>
                <a:chOff x="15148" y="1066800"/>
                <a:chExt cx="420624" cy="5334000"/>
              </a:xfrm>
            </p:grpSpPr>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 name="Google Shape;21;p6"/>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4267200"/>
                  <a:ext cx="420624" cy="0"/>
                </a:xfrm>
                <a:prstGeom prst="straightConnector1">
                  <a:avLst/>
                </a:prstGeom>
                <a:noFill/>
                <a:ln cap="flat" cmpd="sng" w="9525">
                  <a:solidFill>
                    <a:schemeClr val="lt1">
                      <a:alpha val="40000"/>
                    </a:schemeClr>
                  </a:solidFill>
                  <a:prstDash val="solid"/>
                  <a:round/>
                  <a:headEnd len="sm" type="none" w="sm"/>
                  <a:tailEnd len="sm" type="none" w="sm"/>
                </a:ln>
              </p:spPr>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 name="Google Shape;22;p6"/>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3200400"/>
                  <a:ext cx="420624" cy="0"/>
                </a:xfrm>
                <a:prstGeom prst="straightConnector1">
                  <a:avLst/>
                </a:prstGeom>
                <a:noFill/>
                <a:ln cap="flat" cmpd="sng" w="9525">
                  <a:solidFill>
                    <a:schemeClr val="lt1">
                      <a:alpha val="40000"/>
                    </a:schemeClr>
                  </a:solidFill>
                  <a:prstDash val="solid"/>
                  <a:round/>
                  <a:headEnd len="sm" type="none" w="sm"/>
                  <a:tailEnd len="sm" type="none" w="sm"/>
                </a:ln>
              </p:spPr>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 name="Google Shape;23;p6"/>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2133600"/>
                  <a:ext cx="420624" cy="0"/>
                </a:xfrm>
                <a:prstGeom prst="straightConnector1">
                  <a:avLst/>
                </a:prstGeom>
                <a:noFill/>
                <a:ln cap="flat" cmpd="sng" w="9525">
                  <a:solidFill>
                    <a:schemeClr val="lt1">
                      <a:alpha val="40000"/>
                    </a:schemeClr>
                  </a:solidFill>
                  <a:prstDash val="solid"/>
                  <a:round/>
                  <a:headEnd len="sm" type="none" w="sm"/>
                  <a:tailEnd len="sm" type="none" w="sm"/>
                </a:ln>
              </p:spPr>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 name="Google Shape;24;p6"/>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5334000"/>
                  <a:ext cx="420624" cy="0"/>
                </a:xfrm>
                <a:prstGeom prst="straightConnector1">
                  <a:avLst/>
                </a:prstGeom>
                <a:noFill/>
                <a:ln cap="flat" cmpd="sng" w="9525">
                  <a:solidFill>
                    <a:schemeClr val="lt1">
                      <a:alpha val="40000"/>
                    </a:schemeClr>
                  </a:solidFill>
                  <a:prstDash val="solid"/>
                  <a:round/>
                  <a:headEnd len="sm" type="none" w="sm"/>
                  <a:tailEnd len="sm" type="none" w="sm"/>
                </a:ln>
              </p:spPr>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 name="Google Shape;25;p6"/>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1066800"/>
                  <a:ext cx="420624" cy="0"/>
                </a:xfrm>
                <a:prstGeom prst="straightConnector1">
                  <a:avLst/>
                </a:prstGeom>
                <a:noFill/>
                <a:ln cap="flat" cmpd="sng" w="9525">
                  <a:solidFill>
                    <a:schemeClr val="lt1">
                      <a:alpha val="40000"/>
                    </a:schemeClr>
                  </a:solidFill>
                  <a:prstDash val="solid"/>
                  <a:round/>
                  <a:headEnd len="sm" type="none" w="sm"/>
                  <a:tailEnd len="sm" type="none" w="sm"/>
                </a:ln>
              </p:spPr>
            </p:cxn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 name="Google Shape;26;p6"/>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148" y="6400800"/>
                  <a:ext cx="420624" cy="0"/>
                </a:xfrm>
                <a:prstGeom prst="straightConnector1">
                  <a:avLst/>
                </a:prstGeom>
                <a:noFill/>
                <a:ln cap="flat" cmpd="sng" w="9525">
                  <a:solidFill>
                    <a:schemeClr val="lt1">
                      <a:alpha val="40000"/>
                    </a:schemeClr>
                  </a:solidFill>
                  <a:prstDash val="solid"/>
                  <a:round/>
                  <a:headEnd len="sm" type="none" w="sm"/>
                  <a:tailEnd len="sm" type="none" w="sm"/>
                </a:ln>
              </p:spPr>
            </p:cxnSp>
          </p:gr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 name="Google Shape;27;p6"/>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1292" y="0"/>
                <a:ext cx="0" cy="6858000"/>
              </a:xfrm>
              <a:prstGeom prst="straightConnector1">
                <a:avLst/>
              </a:prstGeom>
              <a:noFill/>
              <a:ln cap="flat" cmpd="sng" w="9525">
                <a:solidFill>
                  <a:schemeClr val="lt1">
                    <a:alpha val="40000"/>
                  </a:schemeClr>
                </a:solidFill>
                <a:prstDash val="solid"/>
                <a:round/>
                <a:headEnd len="sm" type="none" w="sm"/>
                <a:tailEnd len="sm" type="none" w="sm"/>
              </a:ln>
            </p:spPr>
          </p:cxnSp>
        </p:grpSp>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8" name="Google Shape;28;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6400801"/>
            <a:ext cx="12192000" cy="457200"/>
          </a:xfrm>
          <a:prstGeom prst="rect">
            <a:avLst/>
          </a:prstGeom>
          <a:solidFill>
            <a:srgbClr val="D6F5FF"/>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endParaRPr b="0" cap="none" i="0" strike="noStrike" sz="1350" u="none">
              <a:solidFill>
                <a:schemeClr val="lt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 name="Google Shape;29;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274638"/>
            <a:ext cx="10578549" cy="79216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lvl1pPr algn="l" lvl="0" marR="0" rtl="0">
              <a:spcBef>
                <a:spcPts val="0"/>
              </a:spcBef>
              <a:spcAft>
                <a:spcPts val="0"/>
              </a:spcAft>
              <a:buClr>
                <a:srgbClr val="0099D8"/>
              </a:buClr>
              <a:buSzPts val="2400"/>
              <a:buFont typeface="Arial"/>
              <a:buNone/>
              <a:defRPr b="1" cap="none" i="0" strike="noStrike" sz="2400" u="none">
                <a:solidFill>
                  <a:srgbClr val="0099D8"/>
                </a:solidFill>
                <a:uFillTx/>
                <a:latin typeface="Arial"/>
                <a:ea typeface="Arial"/>
                <a:cs typeface="Arial"/>
                <a:sym typeface="Arial"/>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0" name="Google Shape;30;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1219200"/>
            <a:ext cx="10578549" cy="4953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rmAutofit/>
          </a:bodyPr>
          <a:lstStyle>
            <a:lvl1pPr algn="l" indent="-381000" lvl="0" marL="457200" marR="0" rtl="0">
              <a:spcBef>
                <a:spcPts val="480"/>
              </a:spcBef>
              <a:spcAft>
                <a:spcPts val="0"/>
              </a:spcAft>
              <a:buClr>
                <a:schemeClr val="dk1"/>
              </a:buClr>
              <a:buSzPts val="2400"/>
              <a:buFont typeface="Arial"/>
              <a:buChar char="•"/>
              <a:defRPr b="0" cap="none" i="0" strike="noStrike" sz="2400" u="none">
                <a:solidFill>
                  <a:schemeClr val="dk1"/>
                </a:solidFill>
                <a:uFillTx/>
                <a:latin typeface="Arial"/>
                <a:ea typeface="Arial"/>
                <a:cs typeface="Arial"/>
                <a:sym typeface="Arial"/>
              </a:defRPr>
            </a:lvl1pPr>
            <a:lvl2pPr algn="l" indent="-361950" lvl="1" marL="914400" marR="0" rtl="0">
              <a:spcBef>
                <a:spcPts val="420"/>
              </a:spcBef>
              <a:spcAft>
                <a:spcPts val="0"/>
              </a:spcAft>
              <a:buClr>
                <a:srgbClr val="07336F"/>
              </a:buClr>
              <a:buSzPts val="2100"/>
              <a:buFont typeface="Arial"/>
              <a:buChar char="•"/>
              <a:defRPr b="0" cap="none" i="0" strike="noStrike" sz="2100" u="none">
                <a:solidFill>
                  <a:srgbClr val="07336F"/>
                </a:solidFill>
                <a:uFillTx/>
                <a:latin typeface="Arial"/>
                <a:ea typeface="Arial"/>
                <a:cs typeface="Arial"/>
                <a:sym typeface="Arial"/>
              </a:defRPr>
            </a:lvl2pPr>
            <a:lvl3pPr algn="l" indent="-342900" lvl="2" marL="1371600" marR="0" rtl="0">
              <a:spcBef>
                <a:spcPts val="360"/>
              </a:spcBef>
              <a:spcAft>
                <a:spcPts val="0"/>
              </a:spcAft>
              <a:buClr>
                <a:srgbClr val="07336F"/>
              </a:buClr>
              <a:buSzPts val="1800"/>
              <a:buFont typeface="Arial"/>
              <a:buChar char="•"/>
              <a:defRPr b="0" cap="none" i="0" strike="noStrike" sz="1800" u="none">
                <a:solidFill>
                  <a:srgbClr val="07336F"/>
                </a:solidFill>
                <a:uFillTx/>
                <a:latin typeface="Arial"/>
                <a:ea typeface="Arial"/>
                <a:cs typeface="Arial"/>
                <a:sym typeface="Arial"/>
              </a:defRPr>
            </a:lvl3pPr>
            <a:lvl4pPr algn="l" indent="-323850" lvl="3" marL="1828800" marR="0" rtl="0">
              <a:spcBef>
                <a:spcPts val="300"/>
              </a:spcBef>
              <a:spcAft>
                <a:spcPts val="0"/>
              </a:spcAft>
              <a:buClr>
                <a:srgbClr val="07336F"/>
              </a:buClr>
              <a:buSzPts val="1500"/>
              <a:buFont typeface="Arial"/>
              <a:buChar char="•"/>
              <a:defRPr b="0" cap="none" i="0" strike="noStrike" sz="1500" u="none">
                <a:solidFill>
                  <a:srgbClr val="07336F"/>
                </a:solidFill>
                <a:uFillTx/>
                <a:latin typeface="Arial"/>
                <a:ea typeface="Arial"/>
                <a:cs typeface="Arial"/>
                <a:sym typeface="Arial"/>
              </a:defRPr>
            </a:lvl4pPr>
            <a:lvl5pPr algn="l" indent="-314325" lvl="4" marL="2286000" marR="0" rtl="0">
              <a:spcBef>
                <a:spcPts val="270"/>
              </a:spcBef>
              <a:spcAft>
                <a:spcPts val="0"/>
              </a:spcAft>
              <a:buClr>
                <a:srgbClr val="07336F"/>
              </a:buClr>
              <a:buSzPts val="1350"/>
              <a:buFont typeface="Arial"/>
              <a:buChar char="•"/>
              <a:defRPr b="0" cap="none" i="0" strike="noStrike" sz="1350" u="none">
                <a:solidFill>
                  <a:srgbClr val="07336F"/>
                </a:solidFill>
                <a:uFillTx/>
                <a:latin typeface="Arial"/>
                <a:ea typeface="Arial"/>
                <a:cs typeface="Arial"/>
                <a:sym typeface="Arial"/>
              </a:defRPr>
            </a:lvl5pPr>
            <a:lvl6pPr algn="l" indent="-304800" lvl="5" marL="2743200" marR="0" rtl="0">
              <a:spcBef>
                <a:spcPts val="240"/>
              </a:spcBef>
              <a:spcAft>
                <a:spcPts val="0"/>
              </a:spcAft>
              <a:buClr>
                <a:srgbClr val="07336F"/>
              </a:buClr>
              <a:buSzPts val="1200"/>
              <a:buFont typeface="Arial"/>
              <a:buChar char="•"/>
              <a:defRPr b="0" cap="none" i="0" strike="noStrike" sz="1200" u="none">
                <a:solidFill>
                  <a:srgbClr val="07336F"/>
                </a:solidFill>
                <a:uFillTx/>
                <a:latin typeface="Calibri"/>
                <a:ea typeface="Calibri"/>
                <a:cs typeface="Calibri"/>
                <a:sym typeface="Calibri"/>
              </a:defRPr>
            </a:lvl6pPr>
            <a:lvl7pPr algn="l" indent="-323850" lvl="6" marL="3200400"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7pPr>
            <a:lvl8pPr algn="l" indent="-323850" lvl="7" marL="3657600"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8pPr>
            <a:lvl9pPr algn="l" indent="-323850" lvl="8" marL="4114800" marR="0" rtl="0">
              <a:spcBef>
                <a:spcPts val="300"/>
              </a:spcBef>
              <a:spcAft>
                <a:spcPts val="0"/>
              </a:spcAft>
              <a:buClr>
                <a:schemeClr val="dk1"/>
              </a:buClr>
              <a:buSzPts val="1500"/>
              <a:buFont typeface="Arial"/>
              <a:buChar char="•"/>
              <a:defRPr b="0" cap="none" i="0" strike="noStrike" sz="1500" u="none">
                <a:solidFill>
                  <a:schemeClr val="dk1"/>
                </a:solidFill>
                <a:uFillTx/>
                <a:latin typeface="Calibri"/>
                <a:ea typeface="Calibri"/>
                <a:cs typeface="Calibri"/>
                <a:sym typeface="Calibri"/>
              </a:defRPr>
            </a:lvl9pPr>
          </a:lstStyle>
          <a:p>
            <a:endParaRPr>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G:\STALL\ST Comms\Templates &amp; Resources\Logos\Other Emblems\DOC Logo\DOC Color.png" id="31" name="Google Shape;31;p6">
            <a:hlinkClick r:id="rId13"/>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14"/>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1" y="6443457"/>
            <a:ext cx="495851" cy="371888"/>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2" name="Google Shape;32;p6">
            <a:hlinkClick r:id="rId15"/>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16"/>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53104" y="6449252"/>
            <a:ext cx="480397" cy="360298"/>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3" name="Google Shape;33;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930400" y="6551712"/>
            <a:ext cx="9652000" cy="115416"/>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spAutoFit/>
          </a:bodyPr>
          <a:lstStyle/>
          <a:p>
            <a:pPr algn="r" indent="0" lvl="0" marL="0" marR="0" rtl="0">
              <a:spcBef>
                <a:spcPts val="0"/>
              </a:spcBef>
              <a:spcAft>
                <a:spcPts val="0"/>
              </a:spcAft>
              <a:buNone/>
            </a:pPr>
            <a:r>
              <a:rPr b="0" cap="none" i="0" lang="en-US" strike="noStrike" sz="750" u="none">
                <a:solidFill>
                  <a:srgbClr val="0B4596"/>
                </a:solidFill>
                <a:uFillTx/>
                <a:latin typeface="Arial Narrow"/>
                <a:ea typeface="Arial Narrow"/>
                <a:cs typeface="Arial Narrow"/>
                <a:sym typeface="Arial Narrow"/>
              </a:rPr>
              <a:t>Department of Commerce  //  National Oceanic and Atmospheric Administration  //  </a:t>
            </a:r>
            <a:fld id="{00000000-1234-1234-1234-123412341234}" type="slidenum">
              <a:rPr b="0" cap="none" i="0" lang="en-US" strike="noStrike" sz="750" u="none">
                <a:solidFill>
                  <a:srgbClr val="0B4596"/>
                </a:solidFill>
                <a:uFillTx/>
                <a:latin typeface="Arial Narrow"/>
                <a:ea typeface="Arial Narrow"/>
                <a:cs typeface="Arial Narrow"/>
                <a:sym typeface="Arial Narrow"/>
              </a:rPr>
              <a:t>‹#›</a:t>
            </a:fld>
            <a:endParaRPr b="0" cap="none" i="0" strike="noStrike" sz="750" u="none">
              <a:solidFill>
                <a:srgbClr val="0B4596"/>
              </a:solidFill>
              <a:uFillTx/>
              <a:latin typeface="Arial Narrow"/>
              <a:ea typeface="Arial Narrow"/>
              <a:cs typeface="Arial Narrow"/>
              <a:sym typeface="Arial Narrow"/>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dk2" folHlink="folHlink" hlink="hlink" tx1="dk1" tx2="lt2"/>
  <p:sldLayoutIdLst>
    <p:sldLayoutId r:id="rId17" id="2147483661"/>
    <p:sldLayoutId r:id="rId18" id="2147483662"/>
    <p:sldLayoutId r:id="rId19" id="2147483663"/>
    <p:sldLayoutId r:id="rId20" id="2147483664"/>
    <p:sldLayoutId r:id="rId21" id="2147483665"/>
    <p:sldLayoutId r:id="rId22" id="2147483666"/>
    <p:sldLayoutId r:id="rId23" id="2147483667"/>
    <p:sldLayoutId r:id="rId24" id="2147483668"/>
    <p:sldLayoutId r:id="rId25" id="2147483669"/>
    <p:sldLayoutId r:id="rId26" id="2147483670"/>
    <p:sldLayoutId r:id="rId27" id="2147483671"/>
    <p:sldLayoutId r:id="rId28" id="2147483672"/>
    <p:sldLayoutId r:id="rId29" id="2147483673"/>
    <p:sldLayoutId r:id="rId30" id="2147483674"/>
    <p:sldLayoutId r:id="rId31" id="2147483675"/>
    <p:sldLayoutId r:id="rId32" id="2147483676"/>
    <p:sldLayoutId r:id="rId33" id="2147483677"/>
    <p:sldLayoutId r:id="rId34" id="2147483678"/>
  </p:sldLayoutIdLst>
  <p:hf dt="0" ftr="0" hdr="0" sldNum="0"/>
  <p:txStyles>
    <p:title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titleStyle>
    <p:body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bodyStyle>
    <p:other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otherStyle>
  </p:txStyles>
</p:sldMaster>
</file>

<file path=ppt/slides/_rels/slide1.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xml" Type="http://schemas.openxmlformats.org/officeDocument/2006/relationships/notesSlide"></Relationship><Relationship Id="rId3" Target="../media/image15.pn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xml" Type="http://schemas.openxmlformats.org/officeDocument/2006/relationships/notesSlide"></Relationship></Relationships>
</file>

<file path=ppt/slides/_rels/slide3.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3.xml" Type="http://schemas.openxmlformats.org/officeDocument/2006/relationships/notesSlide"></Relationship></Relationships>
</file>

<file path=ppt/slides/_rels/slide4.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4.xml" Type="http://schemas.openxmlformats.org/officeDocument/2006/relationships/notesSlide"></Relationship></Relationships>
</file>

<file path=ppt/slides/_rels/slide5.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5.xml" Type="http://schemas.openxmlformats.org/officeDocument/2006/relationships/notesSlide"></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4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7" name="Google Shape;147;g7e3cf2f97e_2_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50103" y="4267200"/>
            <a:ext cx="11638800" cy="2590800"/>
          </a:xfrm>
          <a:prstGeom prst="rect">
            <a:avLst/>
          </a:prstGeom>
          <a:solidFill>
            <a:srgbClr val="F2F2F2"/>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p>
            <a:pPr algn="ctr" indent="0" lvl="0" marL="0" rtl="0">
              <a:spcBef>
                <a:spcPts val="300"/>
              </a:spcBef>
              <a:spcAft>
                <a:spcPts val="0"/>
              </a:spcAft>
              <a:buNone/>
            </a:pP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8" name="Google Shape;148;g7e3cf2f97e_2_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3"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40445" y="3733803"/>
            <a:ext cx="1727100" cy="2688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rtl="0">
              <a:spcBef>
                <a:spcPts val="0"/>
              </a:spcBef>
              <a:spcAft>
                <a:spcPts val="0"/>
              </a:spcAft>
              <a:buClr>
                <a:srgbClr val="D6F5FF"/>
              </a:buClr>
              <a:buSzPts val="1200"/>
              <a:buNone/>
            </a:pPr>
            <a:r>
              <a:rPr lang="en-US">
                <a:uFillTx/>
              </a:rPr>
              <a:t>Feb 28 2020</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9" name="Google Shape;149;g7e3cf2f97e_2_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4"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352799" y="768748"/>
            <a:ext cx="8472900" cy="13587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rtl="0">
              <a:spcBef>
                <a:spcPts val="0"/>
              </a:spcBef>
              <a:spcAft>
                <a:spcPts val="0"/>
              </a:spcAft>
              <a:buClr>
                <a:schemeClr val="lt1"/>
              </a:buClr>
              <a:buSzPts val="3300"/>
              <a:buNone/>
            </a:pPr>
            <a:r>
              <a:rPr lang="en-US">
                <a:uFillTx/>
              </a:rPr>
              <a:t>Summary of  the “Special Topics/Innovation” Panel</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0" name="Google Shape;150;g7e3cf2f97e_2_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5"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353382" y="2262190"/>
            <a:ext cx="8123400" cy="9381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0" lvl="0" marL="0" rtl="0">
              <a:lnSpc>
                <a:spcPct val="90000"/>
              </a:lnSpc>
              <a:spcBef>
                <a:spcPts val="0"/>
              </a:spcBef>
              <a:spcAft>
                <a:spcPts val="0"/>
              </a:spcAft>
              <a:buClr>
                <a:srgbClr val="C4EDFF"/>
              </a:buClr>
              <a:buSzPts val="1942"/>
              <a:buNone/>
            </a:pPr>
            <a:r>
              <a:rPr lang="en-US" sz="1942">
                <a:uFillTx/>
              </a:rPr>
              <a:t>Moderator: Lihang Zhou</a:t>
            </a:r>
            <a:endParaRPr>
              <a:uFillTx/>
            </a:endParaRPr>
          </a:p>
          <a:p>
            <a:pPr algn="l" indent="0" lvl="0" marL="0" rtl="0">
              <a:lnSpc>
                <a:spcPct val="90000"/>
              </a:lnSpc>
              <a:spcBef>
                <a:spcPts val="0"/>
              </a:spcBef>
              <a:spcAft>
                <a:spcPts val="0"/>
              </a:spcAft>
              <a:buClr>
                <a:srgbClr val="C4EDFF"/>
              </a:buClr>
              <a:buSzPts val="1942"/>
              <a:buNone/>
            </a:pPr>
            <a:r>
              <a:rPr lang="en-US">
                <a:uFillTx/>
              </a:rPr>
              <a:t>Panel Members: Jun Li, Andy Heidinger, Cheng-Zhi Zou, Mike Pavolonis, Kathryn Shontz, Renata Lana, Mike Farrar/Adam DeMarco, Elsayed Talaat	</a:t>
            </a:r>
            <a:endParaRPr>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Picture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50103" y="4251434"/>
            <a:ext cx="11641897" cy="2590800"/>
          </a:xfrm>
          <a:prstGeom prst="rect">
            <a:avLst/>
          </a:prstGeo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5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7" name="Google Shape;157;g7e3cf2f97e_2_14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274638"/>
            <a:ext cx="10578600" cy="7923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p>
            <a:pPr algn="l" indent="0" lvl="0" marL="0" rtl="0">
              <a:spcBef>
                <a:spcPts val="0"/>
              </a:spcBef>
              <a:spcAft>
                <a:spcPts val="0"/>
              </a:spcAft>
              <a:buClr>
                <a:srgbClr val="0099D8"/>
              </a:buClr>
              <a:buSzPts val="2400"/>
              <a:buFont typeface="Arial"/>
              <a:buNone/>
            </a:pPr>
            <a:r>
              <a:rPr lang="en-US">
                <a:uFillTx/>
              </a:rPr>
              <a:t>Key Takeaways</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8" name="Google Shape;158;g7e3cf2f97e_2_14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1219200"/>
            <a:ext cx="10578600" cy="4953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361950" lvl="0" marL="457200" rtl="0">
              <a:spcBef>
                <a:spcPts val="0"/>
              </a:spcBef>
              <a:spcAft>
                <a:spcPts val="0"/>
              </a:spcAft>
              <a:buSzPts val="2100"/>
              <a:buChar char="•"/>
            </a:pPr>
            <a:r>
              <a:rPr lang="en-US">
                <a:uFillTx/>
              </a:rPr>
              <a:t>Understanding our users is the missing link to successful innovation. </a:t>
            </a:r>
            <a:endParaRPr>
              <a:uFillTx/>
            </a:endParaRPr>
          </a:p>
          <a:p>
            <a:pPr algn="l" indent="-342900" lvl="1" marL="914400" rtl="0">
              <a:spcBef>
                <a:spcPts val="0"/>
              </a:spcBef>
              <a:spcAft>
                <a:spcPts val="0"/>
              </a:spcAft>
              <a:buSzPts val="1800"/>
              <a:buChar char="•"/>
            </a:pPr>
            <a:r>
              <a:rPr lang="en-US">
                <a:uFillTx/>
              </a:rPr>
              <a:t>We must bring as sophisticated an approach to understanding our users as we do to the science and engineering of our products.</a:t>
            </a:r>
            <a:endParaRPr>
              <a:uFillTx/>
            </a:endParaRPr>
          </a:p>
          <a:p>
            <a:pPr algn="l" indent="0" lvl="0" marL="457200" rtl="0">
              <a:spcBef>
                <a:spcPts val="0"/>
              </a:spcBef>
              <a:spcAft>
                <a:spcPts val="0"/>
              </a:spcAft>
              <a:buNone/>
            </a:pPr>
            <a:endParaRPr>
              <a:uFillTx/>
            </a:endParaRPr>
          </a:p>
          <a:p>
            <a:pPr algn="l" indent="-361950" lvl="0" marL="457200" rtl="0">
              <a:spcBef>
                <a:spcPts val="0"/>
              </a:spcBef>
              <a:spcAft>
                <a:spcPts val="0"/>
              </a:spcAft>
              <a:buSzPts val="2100"/>
              <a:buChar char="•"/>
            </a:pPr>
            <a:r>
              <a:rPr lang="en-US">
                <a:uFillTx/>
              </a:rPr>
              <a:t>New information + new technique =&gt; new improvements </a:t>
            </a:r>
            <a:endParaRPr>
              <a:uFillTx/>
            </a:endParaRPr>
          </a:p>
          <a:p>
            <a:pPr algn="l" indent="-342900" lvl="1" marL="914400" rtl="0">
              <a:spcBef>
                <a:spcPts val="0"/>
              </a:spcBef>
              <a:spcAft>
                <a:spcPts val="0"/>
              </a:spcAft>
              <a:buSzPts val="1800"/>
              <a:buChar char="•"/>
            </a:pPr>
            <a:r>
              <a:rPr lang="en-US">
                <a:uFillTx/>
              </a:rPr>
              <a:t> e.g., Bringing NUCAPS and collocated high spatial resolution ABI data together using AI, can make improved lower layer soundings; with addition of surface T/q observations, the boundary layer (BL) soundings, especially the BL structures can be further improved.</a:t>
            </a:r>
            <a:endParaRPr>
              <a:uFillTx/>
            </a:endParaRPr>
          </a:p>
          <a:p>
            <a:pPr algn="l" indent="0" lvl="0" marL="457200" rtl="0">
              <a:spcBef>
                <a:spcPts val="0"/>
              </a:spcBef>
              <a:spcAft>
                <a:spcPts val="0"/>
              </a:spcAft>
              <a:buNone/>
            </a:pPr>
            <a:endParaRPr>
              <a:uFillTx/>
            </a:endParaRPr>
          </a:p>
          <a:p>
            <a:pPr algn="l" indent="-361950" lvl="0" marL="457200" rtl="0">
              <a:spcBef>
                <a:spcPts val="0"/>
              </a:spcBef>
              <a:spcAft>
                <a:spcPts val="0"/>
              </a:spcAft>
              <a:buSzPts val="2100"/>
              <a:buChar char="•"/>
            </a:pPr>
            <a:r>
              <a:rPr lang="en-US">
                <a:uFillTx/>
              </a:rPr>
              <a:t>Reprocessed SNPP data =&gt; CDR =&gt; long-term monitoring of environmental changes</a:t>
            </a:r>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6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4" name="Google Shape;164;g7e3cf2f97e_2_15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274638"/>
            <a:ext cx="10578600" cy="7923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p>
            <a:pPr algn="l" indent="0" lvl="0" marL="0" rtl="0">
              <a:spcBef>
                <a:spcPts val="0"/>
              </a:spcBef>
              <a:spcAft>
                <a:spcPts val="0"/>
              </a:spcAft>
              <a:buClr>
                <a:srgbClr val="0099D8"/>
              </a:buClr>
              <a:buSzPts val="2400"/>
              <a:buFont typeface="Arial"/>
              <a:buNone/>
            </a:pPr>
            <a:r>
              <a:rPr lang="en-US">
                <a:uFillTx/>
              </a:rPr>
              <a:t>Key Challenges for Users</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5" name="Google Shape;165;g7e3cf2f97e_2_15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1219200"/>
            <a:ext cx="10578600" cy="4953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361950" lvl="0" marL="457200" rtl="0">
              <a:spcBef>
                <a:spcPts val="0"/>
              </a:spcBef>
              <a:spcAft>
                <a:spcPts val="0"/>
              </a:spcAft>
              <a:buSzPts val="2100"/>
              <a:buChar char="•"/>
            </a:pPr>
            <a:r>
              <a:rPr dirty="0" lang="en-US">
                <a:uFillTx/>
              </a:rPr>
              <a:t>Users don't necessarily know what to ask for and/or don't know how to tell you what they need.</a:t>
            </a:r>
            <a:endParaRPr dirty="0">
              <a:uFillTx/>
            </a:endParaRPr>
          </a:p>
          <a:p>
            <a:pPr algn="l" indent="0" lvl="0" marL="457200" rtl="0">
              <a:spcBef>
                <a:spcPts val="0"/>
              </a:spcBef>
              <a:spcAft>
                <a:spcPts val="0"/>
              </a:spcAft>
              <a:buNone/>
            </a:pPr>
            <a:endParaRPr dirty="0">
              <a:uFillTx/>
            </a:endParaRPr>
          </a:p>
          <a:p>
            <a:pPr algn="l" indent="-361950" lvl="0" marL="457200" rtl="0">
              <a:spcBef>
                <a:spcPts val="0"/>
              </a:spcBef>
              <a:spcAft>
                <a:spcPts val="0"/>
              </a:spcAft>
              <a:buSzPts val="2100"/>
              <a:buChar char="•"/>
            </a:pPr>
            <a:r>
              <a:rPr dirty="0" lang="en-US">
                <a:uFillTx/>
              </a:rPr>
              <a:t>Understanding the physics behind the limitation of product, the potential solutions and why.</a:t>
            </a:r>
            <a:endParaRPr dirty="0">
              <a:uFillTx/>
            </a:endParaRPr>
          </a:p>
          <a:p>
            <a:pPr algn="l" indent="0" lvl="0" marL="457200" rtl="0">
              <a:spcBef>
                <a:spcPts val="0"/>
              </a:spcBef>
              <a:spcAft>
                <a:spcPts val="0"/>
              </a:spcAft>
              <a:buNone/>
            </a:pPr>
            <a:endParaRPr dirty="0">
              <a:uFillTx/>
            </a:endParaRPr>
          </a:p>
          <a:p>
            <a:pPr algn="l" indent="-361950" lvl="0" marL="457200" rtl="0">
              <a:spcBef>
                <a:spcPts val="0"/>
              </a:spcBef>
              <a:spcAft>
                <a:spcPts val="0"/>
              </a:spcAft>
              <a:buSzPts val="2100"/>
              <a:buChar char="•"/>
            </a:pPr>
            <a:r>
              <a:rPr dirty="0" lang="en-US">
                <a:uFillTx/>
              </a:rPr>
              <a:t>Large volume of data </a:t>
            </a:r>
          </a:p>
          <a:p>
            <a:pPr indent="-361950" lvl="1">
              <a:spcBef>
                <a:spcPts val="0"/>
              </a:spcBef>
              <a:buSzPts val="2100"/>
            </a:pPr>
            <a:r>
              <a:rPr dirty="0" lang="en-US">
                <a:uFillTx/>
              </a:rPr>
              <a:t>Thin data sets </a:t>
            </a:r>
          </a:p>
          <a:p>
            <a:pPr indent="-361950" lvl="1">
              <a:spcBef>
                <a:spcPts val="0"/>
              </a:spcBef>
              <a:buSzPts val="2100"/>
            </a:pPr>
            <a:r>
              <a:rPr dirty="0" lang="en-US">
                <a:uFillTx/>
              </a:rPr>
              <a:t>Blended/Data fusion</a:t>
            </a:r>
          </a:p>
          <a:p>
            <a:pPr indent="-361950" lvl="1">
              <a:spcBef>
                <a:spcPts val="0"/>
              </a:spcBef>
              <a:buSzPts val="2100"/>
            </a:pPr>
            <a:r>
              <a:rPr dirty="0" lang="en-US">
                <a:uFillTx/>
              </a:rPr>
              <a:t>Higher order products and applications</a:t>
            </a:r>
            <a:endParaRPr dirty="0">
              <a:uFillTx/>
            </a:endParaRPr>
          </a:p>
          <a:p>
            <a:pPr algn="l" indent="0" lvl="0" marL="457200" rtl="0">
              <a:spcBef>
                <a:spcPts val="0"/>
              </a:spcBef>
              <a:spcAft>
                <a:spcPts val="0"/>
              </a:spcAft>
              <a:buNone/>
            </a:pPr>
            <a:endParaRPr dirty="0">
              <a:uFillTx/>
            </a:endParaRPr>
          </a:p>
          <a:p>
            <a:pPr algn="l" indent="0" lvl="0" marL="0" rtl="0">
              <a:spcBef>
                <a:spcPts val="0"/>
              </a:spcBef>
              <a:spcAft>
                <a:spcPts val="0"/>
              </a:spcAft>
              <a:buNone/>
            </a:pPr>
            <a:endParaRPr dirty="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7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1" name="Google Shape;171;g7e3cf2f97e_2_15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274638"/>
            <a:ext cx="10578600" cy="7923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p>
            <a:pPr algn="l" indent="0" lvl="0" marL="0" rtl="0">
              <a:spcBef>
                <a:spcPts val="0"/>
              </a:spcBef>
              <a:spcAft>
                <a:spcPts val="0"/>
              </a:spcAft>
              <a:buClr>
                <a:srgbClr val="0099D8"/>
              </a:buClr>
              <a:buSzPts val="2400"/>
              <a:buFont typeface="Arial"/>
              <a:buNone/>
            </a:pPr>
            <a:r>
              <a:rPr lang="en-US">
                <a:uFillTx/>
              </a:rPr>
              <a:t>Key Challenges for Developers</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2" name="Google Shape;172;g7e3cf2f97e_2_15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45334" y="1048395"/>
            <a:ext cx="10578600" cy="51702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361950" lvl="0" marL="457200" rtl="0">
              <a:spcBef>
                <a:spcPts val="0"/>
              </a:spcBef>
              <a:spcAft>
                <a:spcPts val="0"/>
              </a:spcAft>
              <a:buSzPts val="2100"/>
              <a:buChar char="•"/>
            </a:pPr>
            <a:r>
              <a:rPr lang="en-US">
                <a:uFillTx/>
              </a:rPr>
              <a:t>Developers don't have the benefit of robust user engagement practices to help them inform their development. </a:t>
            </a:r>
            <a:endParaRPr>
              <a:uFillTx/>
            </a:endParaRPr>
          </a:p>
          <a:p>
            <a:pPr algn="l" indent="-323850" lvl="2" marL="1371600" rtl="0">
              <a:spcBef>
                <a:spcPts val="0"/>
              </a:spcBef>
              <a:spcAft>
                <a:spcPts val="0"/>
              </a:spcAft>
              <a:buSzPts val="1500"/>
              <a:buChar char="•"/>
            </a:pPr>
            <a:r>
              <a:rPr lang="en-US">
                <a:uFillTx/>
              </a:rPr>
              <a:t>NOAA must field and fund user engagement that is as sophisticated as the science and engineering we conduct.</a:t>
            </a:r>
            <a:endParaRPr>
              <a:uFillTx/>
            </a:endParaRPr>
          </a:p>
          <a:p>
            <a:pPr algn="l" indent="0" lvl="0" marL="457200" rtl="0">
              <a:spcBef>
                <a:spcPts val="0"/>
              </a:spcBef>
              <a:spcAft>
                <a:spcPts val="0"/>
              </a:spcAft>
              <a:buNone/>
            </a:pPr>
            <a:endParaRPr>
              <a:uFillTx/>
            </a:endParaRPr>
          </a:p>
          <a:p>
            <a:pPr algn="l" indent="-361950" lvl="0" marL="457200" rtl="0">
              <a:spcBef>
                <a:spcPts val="0"/>
              </a:spcBef>
              <a:spcAft>
                <a:spcPts val="0"/>
              </a:spcAft>
              <a:buSzPts val="2100"/>
              <a:buChar char="•"/>
            </a:pPr>
            <a:r>
              <a:rPr lang="en-US">
                <a:uFillTx/>
              </a:rPr>
              <a:t>Feedback from users on the issues of the product is very important</a:t>
            </a:r>
            <a:endParaRPr>
              <a:uFillTx/>
            </a:endParaRPr>
          </a:p>
          <a:p>
            <a:pPr algn="l" indent="0" lvl="0" marL="457200" rtl="0">
              <a:spcBef>
                <a:spcPts val="0"/>
              </a:spcBef>
              <a:spcAft>
                <a:spcPts val="0"/>
              </a:spcAft>
              <a:buNone/>
            </a:pPr>
            <a:endParaRPr>
              <a:uFillTx/>
            </a:endParaRPr>
          </a:p>
          <a:p>
            <a:pPr algn="l" indent="-361950" lvl="0" marL="457200" rtl="0">
              <a:spcBef>
                <a:spcPts val="0"/>
              </a:spcBef>
              <a:spcAft>
                <a:spcPts val="0"/>
              </a:spcAft>
              <a:buSzPts val="2100"/>
              <a:buChar char="•"/>
            </a:pPr>
            <a:r>
              <a:rPr lang="en-US">
                <a:uFillTx/>
              </a:rPr>
              <a:t>Lack of funding for continuing development is challenge for developers. </a:t>
            </a:r>
            <a:endParaRPr>
              <a:uFillTx/>
            </a:endParaRPr>
          </a:p>
          <a:p>
            <a:pPr algn="l" indent="0" lvl="0" marL="457200" rtl="0">
              <a:spcBef>
                <a:spcPts val="0"/>
              </a:spcBef>
              <a:spcAft>
                <a:spcPts val="0"/>
              </a:spcAft>
              <a:buNone/>
            </a:pPr>
            <a:endParaRPr>
              <a:uFillTx/>
            </a:endParaRPr>
          </a:p>
          <a:p>
            <a:pPr algn="l" indent="0" lvl="0" marL="0" rtl="0">
              <a:spcBef>
                <a:spcPts val="0"/>
              </a:spcBef>
              <a:spcAft>
                <a:spcPts val="0"/>
              </a:spcAft>
              <a:buNone/>
            </a:pPr>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Shape 177"/>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8" name="Google Shape;178;g7e3cf2f97e_2_16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274638"/>
            <a:ext cx="10578600" cy="7923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0" lIns="0" rIns="0" spcFirstLastPara="1" tIns="0" wrap="square">
            <a:noAutofit/>
          </a:bodyPr>
          <a:lstStyle/>
          <a:p>
            <a:pPr algn="l" indent="0" lvl="0" marL="0" rtl="0">
              <a:spcBef>
                <a:spcPts val="0"/>
              </a:spcBef>
              <a:spcAft>
                <a:spcPts val="0"/>
              </a:spcAft>
              <a:buClr>
                <a:srgbClr val="0099D8"/>
              </a:buClr>
              <a:buSzPts val="2400"/>
              <a:buFont typeface="Arial"/>
              <a:buNone/>
            </a:pPr>
            <a:r>
              <a:rPr lang="en-US">
                <a:uFillTx/>
              </a:rPr>
              <a:t>Ideas to Improve User Experience</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9" name="Google Shape;179;g7e3cf2f97e_2_16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3852" y="1219200"/>
            <a:ext cx="10578600" cy="4953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0" lIns="0" rIns="0" spcFirstLastPara="1" tIns="0" wrap="square">
            <a:noAutofit/>
          </a:bodyPr>
          <a:lstStyle/>
          <a:p>
            <a:pPr algn="l" indent="-361950" lvl="0" marL="457200" rtl="0">
              <a:spcBef>
                <a:spcPts val="0"/>
              </a:spcBef>
              <a:spcAft>
                <a:spcPts val="0"/>
              </a:spcAft>
              <a:buSzPts val="2100"/>
              <a:buChar char="•"/>
            </a:pPr>
            <a:r>
              <a:rPr dirty="0" lang="en-US">
                <a:uFillTx/>
              </a:rPr>
              <a:t>Data </a:t>
            </a:r>
            <a:r>
              <a:rPr dirty="0" err="1" lang="en-US">
                <a:uFillTx/>
              </a:rPr>
              <a:t>data</a:t>
            </a:r>
            <a:r>
              <a:rPr dirty="0" lang="en-US">
                <a:uFillTx/>
              </a:rPr>
              <a:t> </a:t>
            </a:r>
            <a:r>
              <a:rPr dirty="0" err="1" lang="en-US">
                <a:uFillTx/>
              </a:rPr>
              <a:t>data</a:t>
            </a:r>
            <a:r>
              <a:rPr dirty="0" lang="en-US">
                <a:uFillTx/>
              </a:rPr>
              <a:t>!  </a:t>
            </a:r>
            <a:endParaRPr dirty="0">
              <a:uFillTx/>
            </a:endParaRPr>
          </a:p>
          <a:p>
            <a:pPr algn="l" indent="-342900" lvl="1" marL="914400" rtl="0">
              <a:spcBef>
                <a:spcPts val="0"/>
              </a:spcBef>
              <a:spcAft>
                <a:spcPts val="0"/>
              </a:spcAft>
              <a:buSzPts val="1800"/>
              <a:buChar char="•"/>
            </a:pPr>
            <a:r>
              <a:rPr dirty="0" lang="en-US">
                <a:uFillTx/>
              </a:rPr>
              <a:t>We operate on anecdote most of the time; we need to find ways to get serious about collecting data about and from our users.</a:t>
            </a:r>
            <a:endParaRPr dirty="0">
              <a:uFillTx/>
            </a:endParaRPr>
          </a:p>
          <a:p>
            <a:pPr algn="l" indent="0" lvl="0" marL="457200" rtl="0">
              <a:spcBef>
                <a:spcPts val="0"/>
              </a:spcBef>
              <a:spcAft>
                <a:spcPts val="0"/>
              </a:spcAft>
              <a:buNone/>
            </a:pPr>
            <a:endParaRPr dirty="0">
              <a:uFillTx/>
            </a:endParaRPr>
          </a:p>
          <a:p>
            <a:pPr algn="l" indent="-361950" lvl="0" marL="457200" rtl="0">
              <a:spcBef>
                <a:spcPts val="0"/>
              </a:spcBef>
              <a:spcAft>
                <a:spcPts val="0"/>
              </a:spcAft>
              <a:buSzPts val="2100"/>
              <a:buChar char="•"/>
            </a:pPr>
            <a:r>
              <a:rPr dirty="0" lang="en-US">
                <a:uFillTx/>
              </a:rPr>
              <a:t>Users training </a:t>
            </a:r>
            <a:endParaRPr dirty="0">
              <a:uFillTx/>
            </a:endParaRPr>
          </a:p>
          <a:p>
            <a:pPr algn="l" indent="-342900" lvl="1" marL="914400" rtl="0">
              <a:spcBef>
                <a:spcPts val="0"/>
              </a:spcBef>
              <a:spcAft>
                <a:spcPts val="0"/>
              </a:spcAft>
              <a:buSzPts val="1800"/>
              <a:buChar char="•"/>
            </a:pPr>
            <a:r>
              <a:rPr dirty="0" lang="en-US">
                <a:uFillTx/>
              </a:rPr>
              <a:t>on the algorithms (physics, math), data processing, product generation and distribution. Research on issues users identified, provide timely solution to the issues, and establish users’ confidence on the product.    </a:t>
            </a:r>
            <a:endParaRPr dirty="0">
              <a:uFillTx/>
            </a:endParaRPr>
          </a:p>
          <a:p>
            <a:pPr algn="l" indent="0" lvl="0" marL="457200" rtl="0">
              <a:spcBef>
                <a:spcPts val="0"/>
              </a:spcBef>
              <a:spcAft>
                <a:spcPts val="0"/>
              </a:spcAft>
              <a:buNone/>
            </a:pPr>
            <a:endParaRPr dirty="0">
              <a:uFillTx/>
            </a:endParaRPr>
          </a:p>
          <a:p>
            <a:pPr algn="l" indent="-361950" lvl="0" marL="457200" rtl="0">
              <a:spcBef>
                <a:spcPts val="0"/>
              </a:spcBef>
              <a:spcAft>
                <a:spcPts val="0"/>
              </a:spcAft>
              <a:buSzPts val="2100"/>
              <a:buChar char="•"/>
            </a:pPr>
            <a:r>
              <a:rPr dirty="0" lang="en-US">
                <a:uFillTx/>
              </a:rPr>
              <a:t>Make the dataset available with popular data format</a:t>
            </a:r>
            <a:endParaRPr dirty="0">
              <a:uFillTx/>
            </a:endParaRPr>
          </a:p>
          <a:p>
            <a:pPr algn="l" indent="-342900" lvl="1" marL="914400" rtl="0">
              <a:spcBef>
                <a:spcPts val="0"/>
              </a:spcBef>
              <a:spcAft>
                <a:spcPts val="0"/>
              </a:spcAft>
              <a:buSzPts val="1800"/>
              <a:buChar char="•"/>
            </a:pPr>
            <a:r>
              <a:rPr dirty="0" lang="en-US">
                <a:uFillTx/>
              </a:rPr>
              <a:t>Users will have good experience if satellite data solve their problems/mysteries and improve operation status in user’s fields </a:t>
            </a:r>
            <a:endParaRPr dirty="0">
              <a:uFillTx/>
            </a:endParaRPr>
          </a:p>
          <a:p>
            <a:pPr algn="l" indent="0" lvl="0" marL="457200" rtl="0">
              <a:spcBef>
                <a:spcPts val="0"/>
              </a:spcBef>
              <a:spcAft>
                <a:spcPts val="0"/>
              </a:spcAft>
              <a:buNone/>
            </a:pPr>
            <a:endParaRPr dirty="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theme/theme1.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3. Content Slide - no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890</Words>
  <Application>Microsoft Office PowerPoint</Application>
  <PresentationFormat>Widescreen</PresentationFormat>
  <Paragraphs>89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Arial Narrow</vt:lpstr>
      <vt:lpstr>3. Content Slide - no icon</vt:lpstr>
      <vt:lpstr>PowerPoint Presentation</vt:lpstr>
      <vt:lpstr>Key Takeaways</vt:lpstr>
      <vt:lpstr>Key Challenges for Users</vt:lpstr>
      <vt:lpstr>Key Challenges for Developers</vt:lpstr>
      <vt:lpstr>Ideas to Improve User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 Goldberg</dc:creator>
  <cp:lastModifiedBy>Zhou, Lihang (GSFC-474.0)[NOAA-JPSS]</cp:lastModifiedBy>
  <cp:revision>2</cp:revision>
  <dcterms:created xsi:type="dcterms:W3CDTF">2020-02-24T02:16:37Z</dcterms:created>
  <dcterms:modified xsi:type="dcterms:W3CDTF">2020-02-28T12:21:34Z</dcterms:modified>
</cp:coreProperties>
</file>