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2" r:id="rId2"/>
    <p:sldMasterId id="2147483665" r:id="rId3"/>
    <p:sldMasterId id="2147483681" r:id="rId4"/>
    <p:sldMasterId id="2147483755" r:id="rId5"/>
  </p:sldMasterIdLst>
  <p:notesMasterIdLst>
    <p:notesMasterId r:id="rId10"/>
  </p:notesMasterIdLst>
  <p:sldIdLst>
    <p:sldId id="256" r:id="rId6"/>
    <p:sldId id="328" r:id="rId7"/>
    <p:sldId id="327" r:id="rId8"/>
    <p:sldId id="280" r:id="rId9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ndara" panose="020E0502030303020204" pitchFamily="34" charset="0"/>
      <p:regular r:id="rId15"/>
      <p:bold r:id="rId16"/>
      <p:italic r:id="rId17"/>
      <p:boldItalic r:id="rId18"/>
    </p:embeddedFon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Libre Franklin Medium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72" roundtripDataSignature="AMtx7mhGEQ8WJEMhoYODb3GG3rMbgbGL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FF9C"/>
    <a:srgbClr val="DAFFFE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2360FA-FE94-447A-B892-913482B91887}">
  <a:tblStyle styleId="{B82360FA-FE94-447A-B892-913482B9188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1176" autoAdjust="0"/>
  </p:normalViewPr>
  <p:slideViewPr>
    <p:cSldViewPr snapToGrid="0">
      <p:cViewPr varScale="1">
        <p:scale>
          <a:sx n="105" d="100"/>
          <a:sy n="105" d="100"/>
        </p:scale>
        <p:origin x="17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72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1.fntdata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30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387350"/>
            <a:ext cx="5578475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387350"/>
            <a:ext cx="5578475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1" name="Google Shape;881;p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 i="1"/>
          </a:p>
        </p:txBody>
      </p:sp>
      <p:sp>
        <p:nvSpPr>
          <p:cNvPr id="882" name="Google Shape;882;p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387350"/>
            <a:ext cx="5578475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34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387350"/>
            <a:ext cx="5578475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6" name="Google Shape;1056;p20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200" dirty="0">
                <a:latin typeface="Candara"/>
                <a:ea typeface="Candara"/>
                <a:cs typeface="Candara"/>
                <a:sym typeface="Candara"/>
              </a:rPr>
              <a:t>Next up is…</a:t>
            </a:r>
            <a:endParaRPr sz="1200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57" name="Google Shape;1057;p2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hyperlink" Target="http://www.noaa.gov/satellites" TargetMode="External"/><Relationship Id="rId18" Type="http://schemas.openxmlformats.org/officeDocument/2006/relationships/image" Target="../media/image6.png"/><Relationship Id="rId3" Type="http://schemas.openxmlformats.org/officeDocument/2006/relationships/tags" Target="../tags/tag28.xml"/><Relationship Id="rId21" Type="http://schemas.openxmlformats.org/officeDocument/2006/relationships/image" Target="../media/image14.jpg"/><Relationship Id="rId7" Type="http://schemas.openxmlformats.org/officeDocument/2006/relationships/hyperlink" Target="http://www.noaa.gov/" TargetMode="External"/><Relationship Id="rId12" Type="http://schemas.openxmlformats.org/officeDocument/2006/relationships/image" Target="../media/image3.png"/><Relationship Id="rId17" Type="http://schemas.openxmlformats.org/officeDocument/2006/relationships/hyperlink" Target="http://www.noaa.gov/oceans-coasts" TargetMode="External"/><Relationship Id="rId2" Type="http://schemas.openxmlformats.org/officeDocument/2006/relationships/tags" Target="../tags/tag27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11" Type="http://schemas.openxmlformats.org/officeDocument/2006/relationships/hyperlink" Target="http://www.noaa.gov/research" TargetMode="External"/><Relationship Id="rId5" Type="http://schemas.openxmlformats.org/officeDocument/2006/relationships/oleObject" Target="../embeddings/oleObject2.bin"/><Relationship Id="rId15" Type="http://schemas.openxmlformats.org/officeDocument/2006/relationships/hyperlink" Target="http://www.noaa.gov/fisheries" TargetMode="External"/><Relationship Id="rId10" Type="http://schemas.openxmlformats.org/officeDocument/2006/relationships/image" Target="../media/image2.png"/><Relationship Id="rId19" Type="http://schemas.openxmlformats.org/officeDocument/2006/relationships/hyperlink" Target="http://www.noaa.gov/weather" TargetMode="External"/><Relationship Id="rId4" Type="http://schemas.openxmlformats.org/officeDocument/2006/relationships/slideMaster" Target="../slideMasters/slideMaster5.xml"/><Relationship Id="rId9" Type="http://schemas.openxmlformats.org/officeDocument/2006/relationships/hyperlink" Target="http://www.noaa.gov/marine-aviation" TargetMode="External"/><Relationship Id="rId1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k Blue">
  <p:cSld name="1_Dk Blu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1"/>
          <p:cNvSpPr/>
          <p:nvPr/>
        </p:nvSpPr>
        <p:spPr>
          <a:xfrm>
            <a:off x="410810" y="0"/>
            <a:ext cx="8730845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1"/>
          <p:cNvSpPr>
            <a:spLocks noGrp="1"/>
          </p:cNvSpPr>
          <p:nvPr>
            <p:ph type="pic" idx="2"/>
          </p:nvPr>
        </p:nvSpPr>
        <p:spPr>
          <a:xfrm>
            <a:off x="412576" y="4267200"/>
            <a:ext cx="8729079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body" idx="3"/>
          </p:nvPr>
        </p:nvSpPr>
        <p:spPr>
          <a:xfrm>
            <a:off x="780334" y="3733800"/>
            <a:ext cx="1295400" cy="26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body" idx="4"/>
          </p:nvPr>
        </p:nvSpPr>
        <p:spPr>
          <a:xfrm>
            <a:off x="2514600" y="768745"/>
            <a:ext cx="6096000" cy="13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body" idx="5"/>
          </p:nvPr>
        </p:nvSpPr>
        <p:spPr>
          <a:xfrm>
            <a:off x="2515037" y="2262187"/>
            <a:ext cx="6092516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1"/>
          <p:cNvSpPr txBox="1">
            <a:spLocks noGrp="1"/>
          </p:cNvSpPr>
          <p:nvPr>
            <p:ph type="body" idx="6"/>
          </p:nvPr>
        </p:nvSpPr>
        <p:spPr>
          <a:xfrm>
            <a:off x="2514600" y="3311237"/>
            <a:ext cx="6096000" cy="69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6" name="Google Shape;16;p31"/>
          <p:cNvCxnSpPr/>
          <p:nvPr/>
        </p:nvCxnSpPr>
        <p:spPr>
          <a:xfrm>
            <a:off x="2285999" y="609600"/>
            <a:ext cx="0" cy="347345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3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31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19" name="Google Shape;19;p31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1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21;p31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31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31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31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31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31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oogle Shape;27;p31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28" name="Google Shape;28;p31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29" name="Google Shape;29;p31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" name="Google Shape;30;p31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" name="Google Shape;31;p31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" name="Google Shape;32;p31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" name="Google Shape;33;p31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" name="Google Shape;34;p31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5" name="Google Shape;35;p3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1"/>
          <p:cNvSpPr>
            <a:spLocks noGrp="1"/>
          </p:cNvSpPr>
          <p:nvPr>
            <p:ph type="pic" idx="2"/>
          </p:nvPr>
        </p:nvSpPr>
        <p:spPr>
          <a:xfrm>
            <a:off x="762001" y="4419600"/>
            <a:ext cx="7921784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61"/>
          <p:cNvSpPr txBox="1">
            <a:spLocks noGrp="1"/>
          </p:cNvSpPr>
          <p:nvPr>
            <p:ph type="body" idx="1"/>
          </p:nvPr>
        </p:nvSpPr>
        <p:spPr>
          <a:xfrm>
            <a:off x="752889" y="1219200"/>
            <a:ext cx="7933912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61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9339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2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62"/>
          <p:cNvSpPr txBox="1">
            <a:spLocks noGrp="1"/>
          </p:cNvSpPr>
          <p:nvPr>
            <p:ph type="body" idx="1"/>
          </p:nvPr>
        </p:nvSpPr>
        <p:spPr>
          <a:xfrm>
            <a:off x="752889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62"/>
          <p:cNvSpPr txBox="1">
            <a:spLocks noGrp="1"/>
          </p:cNvSpPr>
          <p:nvPr>
            <p:ph type="body" idx="2"/>
          </p:nvPr>
        </p:nvSpPr>
        <p:spPr>
          <a:xfrm>
            <a:off x="6248400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62"/>
          <p:cNvSpPr txBox="1">
            <a:spLocks noGrp="1"/>
          </p:cNvSpPr>
          <p:nvPr>
            <p:ph type="body" idx="3"/>
          </p:nvPr>
        </p:nvSpPr>
        <p:spPr>
          <a:xfrm>
            <a:off x="3500645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3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63"/>
          <p:cNvSpPr>
            <a:spLocks noGrp="1"/>
          </p:cNvSpPr>
          <p:nvPr>
            <p:ph type="pic" idx="2"/>
          </p:nvPr>
        </p:nvSpPr>
        <p:spPr>
          <a:xfrm>
            <a:off x="762001" y="1219200"/>
            <a:ext cx="2435438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63"/>
          <p:cNvSpPr>
            <a:spLocks noGrp="1"/>
          </p:cNvSpPr>
          <p:nvPr>
            <p:ph type="pic" idx="3"/>
          </p:nvPr>
        </p:nvSpPr>
        <p:spPr>
          <a:xfrm>
            <a:off x="3508162" y="1219200"/>
            <a:ext cx="2435438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63"/>
          <p:cNvSpPr>
            <a:spLocks noGrp="1"/>
          </p:cNvSpPr>
          <p:nvPr>
            <p:ph type="pic" idx="4"/>
          </p:nvPr>
        </p:nvSpPr>
        <p:spPr>
          <a:xfrm>
            <a:off x="6251362" y="1219200"/>
            <a:ext cx="2435438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63"/>
          <p:cNvSpPr txBox="1">
            <a:spLocks noGrp="1"/>
          </p:cNvSpPr>
          <p:nvPr>
            <p:ph type="body" idx="1"/>
          </p:nvPr>
        </p:nvSpPr>
        <p:spPr>
          <a:xfrm>
            <a:off x="752889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63"/>
          <p:cNvSpPr txBox="1">
            <a:spLocks noGrp="1"/>
          </p:cNvSpPr>
          <p:nvPr>
            <p:ph type="body" idx="5"/>
          </p:nvPr>
        </p:nvSpPr>
        <p:spPr>
          <a:xfrm>
            <a:off x="6248400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63"/>
          <p:cNvSpPr txBox="1">
            <a:spLocks noGrp="1"/>
          </p:cNvSpPr>
          <p:nvPr>
            <p:ph type="body" idx="6"/>
          </p:nvPr>
        </p:nvSpPr>
        <p:spPr>
          <a:xfrm>
            <a:off x="3500645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k Blue">
  <p:cSld name="1_Dk Blu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5"/>
          <p:cNvSpPr/>
          <p:nvPr/>
        </p:nvSpPr>
        <p:spPr>
          <a:xfrm>
            <a:off x="410811" y="2"/>
            <a:ext cx="8730845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5"/>
          <p:cNvSpPr>
            <a:spLocks noGrp="1"/>
          </p:cNvSpPr>
          <p:nvPr>
            <p:ph type="pic" idx="2"/>
          </p:nvPr>
        </p:nvSpPr>
        <p:spPr>
          <a:xfrm>
            <a:off x="412577" y="4267200"/>
            <a:ext cx="8729079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45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1800" b="1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45"/>
          <p:cNvSpPr txBox="1">
            <a:spLocks noGrp="1"/>
          </p:cNvSpPr>
          <p:nvPr>
            <p:ph type="body" idx="3"/>
          </p:nvPr>
        </p:nvSpPr>
        <p:spPr>
          <a:xfrm>
            <a:off x="780334" y="3733802"/>
            <a:ext cx="1295400" cy="26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1600" b="0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45"/>
          <p:cNvSpPr txBox="1">
            <a:spLocks noGrp="1"/>
          </p:cNvSpPr>
          <p:nvPr>
            <p:ph type="body" idx="4"/>
          </p:nvPr>
        </p:nvSpPr>
        <p:spPr>
          <a:xfrm>
            <a:off x="2514600" y="768747"/>
            <a:ext cx="6096000" cy="13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4400" b="1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45"/>
          <p:cNvSpPr txBox="1">
            <a:spLocks noGrp="1"/>
          </p:cNvSpPr>
          <p:nvPr>
            <p:ph type="body" idx="5"/>
          </p:nvPr>
        </p:nvSpPr>
        <p:spPr>
          <a:xfrm>
            <a:off x="2515037" y="2262189"/>
            <a:ext cx="6092516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2800" b="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body" idx="6"/>
          </p:nvPr>
        </p:nvSpPr>
        <p:spPr>
          <a:xfrm>
            <a:off x="2514600" y="3311239"/>
            <a:ext cx="6096000" cy="69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180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cxnSp>
        <p:nvCxnSpPr>
          <p:cNvPr id="233" name="Google Shape;233;p45"/>
          <p:cNvCxnSpPr/>
          <p:nvPr/>
        </p:nvCxnSpPr>
        <p:spPr>
          <a:xfrm>
            <a:off x="2285999" y="609600"/>
            <a:ext cx="0" cy="347345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4" name="Google Shape;234;p4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1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45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236" name="Google Shape;236;p45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5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8" name="Google Shape;238;p45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45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45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45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45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45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4" name="Google Shape;244;p45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245" name="Google Shape;245;p45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246" name="Google Shape;246;p45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7" name="Google Shape;247;p45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8" name="Google Shape;248;p45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45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0" name="Google Shape;250;p45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1" name="Google Shape;251;p45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52" name="Google Shape;252;p45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4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7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92B7"/>
              </a:buClr>
              <a:buSzPts val="3200"/>
              <a:buNone/>
              <a:defRPr>
                <a:solidFill>
                  <a:srgbClr val="8892B7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92B7"/>
              </a:buClr>
              <a:buSzPts val="2800"/>
              <a:buNone/>
              <a:defRPr>
                <a:solidFill>
                  <a:srgbClr val="8892B7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92B7"/>
              </a:buClr>
              <a:buSzPts val="2400"/>
              <a:buNone/>
              <a:defRPr>
                <a:solidFill>
                  <a:srgbClr val="8892B7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2B7"/>
              </a:buClr>
              <a:buSzPts val="2000"/>
              <a:buNone/>
              <a:defRPr>
                <a:solidFill>
                  <a:srgbClr val="8892B7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92B7"/>
              </a:buClr>
              <a:buSzPts val="1800"/>
              <a:buNone/>
              <a:defRPr>
                <a:solidFill>
                  <a:srgbClr val="8892B7"/>
                </a:solidFill>
              </a:defRPr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92B7"/>
              </a:buClr>
              <a:buSzPts val="1600"/>
              <a:buNone/>
              <a:defRPr>
                <a:solidFill>
                  <a:srgbClr val="8892B7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2B7"/>
              </a:buClr>
              <a:buSzPts val="2000"/>
              <a:buNone/>
              <a:defRPr>
                <a:solidFill>
                  <a:srgbClr val="8892B7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2B7"/>
              </a:buClr>
              <a:buSzPts val="2000"/>
              <a:buNone/>
              <a:defRPr>
                <a:solidFill>
                  <a:srgbClr val="8892B7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2B7"/>
              </a:buClr>
              <a:buSzPts val="2000"/>
              <a:buNone/>
              <a:defRPr>
                <a:solidFill>
                  <a:srgbClr val="8892B7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7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7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7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5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5"/>
          <p:cNvSpPr>
            <a:spLocks noGrp="1"/>
          </p:cNvSpPr>
          <p:nvPr>
            <p:ph type="pic" idx="2"/>
          </p:nvPr>
        </p:nvSpPr>
        <p:spPr>
          <a:xfrm>
            <a:off x="4953000" y="1219200"/>
            <a:ext cx="37338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75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75"/>
          <p:cNvSpPr txBox="1">
            <a:spLocks noGrp="1"/>
          </p:cNvSpPr>
          <p:nvPr>
            <p:ph type="body" idx="3"/>
          </p:nvPr>
        </p:nvSpPr>
        <p:spPr>
          <a:xfrm>
            <a:off x="4953000" y="3429000"/>
            <a:ext cx="3742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6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76"/>
          <p:cNvSpPr>
            <a:spLocks noGrp="1"/>
          </p:cNvSpPr>
          <p:nvPr>
            <p:ph type="pic" idx="2"/>
          </p:nvPr>
        </p:nvSpPr>
        <p:spPr>
          <a:xfrm>
            <a:off x="6096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76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5190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7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77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77"/>
          <p:cNvSpPr txBox="1">
            <a:spLocks noGrp="1"/>
          </p:cNvSpPr>
          <p:nvPr>
            <p:ph type="body" idx="1"/>
          </p:nvPr>
        </p:nvSpPr>
        <p:spPr>
          <a:xfrm>
            <a:off x="3505200" y="1219200"/>
            <a:ext cx="5190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8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7921800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78"/>
          <p:cNvSpPr txBox="1">
            <a:spLocks noGrp="1"/>
          </p:cNvSpPr>
          <p:nvPr>
            <p:ph type="body" idx="1"/>
          </p:nvPr>
        </p:nvSpPr>
        <p:spPr>
          <a:xfrm>
            <a:off x="752888" y="3124200"/>
            <a:ext cx="7933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78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9"/>
          <p:cNvSpPr>
            <a:spLocks noGrp="1"/>
          </p:cNvSpPr>
          <p:nvPr>
            <p:ph type="pic" idx="2"/>
          </p:nvPr>
        </p:nvSpPr>
        <p:spPr>
          <a:xfrm>
            <a:off x="762000" y="4419600"/>
            <a:ext cx="7921800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79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79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3"/>
          <p:cNvSpPr>
            <a:spLocks noGrp="1"/>
          </p:cNvSpPr>
          <p:nvPr>
            <p:ph type="pic" idx="2"/>
          </p:nvPr>
        </p:nvSpPr>
        <p:spPr>
          <a:xfrm>
            <a:off x="410811" y="4267200"/>
            <a:ext cx="8730845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8" name="Google Shape;38;p53"/>
          <p:cNvCxnSpPr/>
          <p:nvPr/>
        </p:nvCxnSpPr>
        <p:spPr>
          <a:xfrm>
            <a:off x="2286000" y="609913"/>
            <a:ext cx="0" cy="347345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53"/>
          <p:cNvSpPr txBox="1">
            <a:spLocks noGrp="1"/>
          </p:cNvSpPr>
          <p:nvPr>
            <p:ph type="body" idx="1"/>
          </p:nvPr>
        </p:nvSpPr>
        <p:spPr>
          <a:xfrm>
            <a:off x="2514600" y="762315"/>
            <a:ext cx="6096000" cy="137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body" idx="3"/>
          </p:nvPr>
        </p:nvSpPr>
        <p:spPr>
          <a:xfrm>
            <a:off x="762000" y="2602689"/>
            <a:ext cx="1371600" cy="95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body" idx="4"/>
          </p:nvPr>
        </p:nvSpPr>
        <p:spPr>
          <a:xfrm>
            <a:off x="775276" y="3734113"/>
            <a:ext cx="1295399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99D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Google Shape;42;p5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2"/>
            <a:ext cx="1762138" cy="21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3"/>
          <p:cNvSpPr txBox="1">
            <a:spLocks noGrp="1"/>
          </p:cNvSpPr>
          <p:nvPr>
            <p:ph type="body" idx="5"/>
          </p:nvPr>
        </p:nvSpPr>
        <p:spPr>
          <a:xfrm>
            <a:off x="2515037" y="3316288"/>
            <a:ext cx="6092516" cy="79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body" idx="6"/>
          </p:nvPr>
        </p:nvSpPr>
        <p:spPr>
          <a:xfrm>
            <a:off x="2515037" y="2262189"/>
            <a:ext cx="6092516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5" name="Google Shape;45;p53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46" name="Google Shape;46;p53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53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" name="Google Shape;48;p53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53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53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53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53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53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" name="Google Shape;54;p53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55" name="Google Shape;55;p53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56" name="Google Shape;56;p53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" name="Google Shape;57;p53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" name="Google Shape;58;p53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" name="Google Shape;59;p53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0" name="Google Shape;60;p53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" name="Google Shape;61;p53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62" name="Google Shape;62;p53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80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80"/>
          <p:cNvSpPr txBox="1">
            <a:spLocks noGrp="1"/>
          </p:cNvSpPr>
          <p:nvPr>
            <p:ph type="body" idx="1"/>
          </p:nvPr>
        </p:nvSpPr>
        <p:spPr>
          <a:xfrm>
            <a:off x="762000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80"/>
          <p:cNvSpPr txBox="1">
            <a:spLocks noGrp="1"/>
          </p:cNvSpPr>
          <p:nvPr>
            <p:ph type="body" idx="2"/>
          </p:nvPr>
        </p:nvSpPr>
        <p:spPr>
          <a:xfrm>
            <a:off x="4953000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1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81"/>
          <p:cNvSpPr>
            <a:spLocks noGrp="1"/>
          </p:cNvSpPr>
          <p:nvPr>
            <p:ph type="pic" idx="2"/>
          </p:nvPr>
        </p:nvSpPr>
        <p:spPr>
          <a:xfrm>
            <a:off x="762001" y="1219200"/>
            <a:ext cx="37338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81"/>
          <p:cNvSpPr>
            <a:spLocks noGrp="1"/>
          </p:cNvSpPr>
          <p:nvPr>
            <p:ph type="pic" idx="3"/>
          </p:nvPr>
        </p:nvSpPr>
        <p:spPr>
          <a:xfrm>
            <a:off x="4953000" y="1219200"/>
            <a:ext cx="37338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81"/>
          <p:cNvSpPr txBox="1">
            <a:spLocks noGrp="1"/>
          </p:cNvSpPr>
          <p:nvPr>
            <p:ph type="body" idx="1"/>
          </p:nvPr>
        </p:nvSpPr>
        <p:spPr>
          <a:xfrm>
            <a:off x="752888" y="3048000"/>
            <a:ext cx="3742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81"/>
          <p:cNvSpPr txBox="1">
            <a:spLocks noGrp="1"/>
          </p:cNvSpPr>
          <p:nvPr>
            <p:ph type="body" idx="4"/>
          </p:nvPr>
        </p:nvSpPr>
        <p:spPr>
          <a:xfrm>
            <a:off x="4953000" y="3048000"/>
            <a:ext cx="3742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2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82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24477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82"/>
          <p:cNvSpPr txBox="1">
            <a:spLocks noGrp="1"/>
          </p:cNvSpPr>
          <p:nvPr>
            <p:ph type="body" idx="2"/>
          </p:nvPr>
        </p:nvSpPr>
        <p:spPr>
          <a:xfrm>
            <a:off x="6248400" y="1219200"/>
            <a:ext cx="24477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82"/>
          <p:cNvSpPr txBox="1">
            <a:spLocks noGrp="1"/>
          </p:cNvSpPr>
          <p:nvPr>
            <p:ph type="body" idx="3"/>
          </p:nvPr>
        </p:nvSpPr>
        <p:spPr>
          <a:xfrm>
            <a:off x="3500645" y="1219200"/>
            <a:ext cx="24477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3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83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83"/>
          <p:cNvSpPr>
            <a:spLocks noGrp="1"/>
          </p:cNvSpPr>
          <p:nvPr>
            <p:ph type="pic" idx="3"/>
          </p:nvPr>
        </p:nvSpPr>
        <p:spPr>
          <a:xfrm>
            <a:off x="3508162" y="1219200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83"/>
          <p:cNvSpPr>
            <a:spLocks noGrp="1"/>
          </p:cNvSpPr>
          <p:nvPr>
            <p:ph type="pic" idx="4"/>
          </p:nvPr>
        </p:nvSpPr>
        <p:spPr>
          <a:xfrm>
            <a:off x="6251362" y="1219200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83"/>
          <p:cNvSpPr txBox="1">
            <a:spLocks noGrp="1"/>
          </p:cNvSpPr>
          <p:nvPr>
            <p:ph type="body" idx="1"/>
          </p:nvPr>
        </p:nvSpPr>
        <p:spPr>
          <a:xfrm>
            <a:off x="752888" y="3048000"/>
            <a:ext cx="2447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83"/>
          <p:cNvSpPr txBox="1">
            <a:spLocks noGrp="1"/>
          </p:cNvSpPr>
          <p:nvPr>
            <p:ph type="body" idx="5"/>
          </p:nvPr>
        </p:nvSpPr>
        <p:spPr>
          <a:xfrm>
            <a:off x="6248400" y="3048000"/>
            <a:ext cx="2447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83"/>
          <p:cNvSpPr txBox="1">
            <a:spLocks noGrp="1"/>
          </p:cNvSpPr>
          <p:nvPr>
            <p:ph type="body" idx="6"/>
          </p:nvPr>
        </p:nvSpPr>
        <p:spPr>
          <a:xfrm>
            <a:off x="3500645" y="3048000"/>
            <a:ext cx="2447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4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84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7924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5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l">
              <a:lnSpc>
                <a:spcPct val="85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Char char="•"/>
              <a:defRPr b="1" i="1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1800"/>
              <a:buFont typeface="Noto Sans Symbols"/>
              <a:buChar char="⮚"/>
              <a:defRPr sz="1800" b="0" i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85000"/>
              </a:lnSpc>
              <a:spcBef>
                <a:spcPts val="320"/>
              </a:spcBef>
              <a:spcAft>
                <a:spcPts val="0"/>
              </a:spcAft>
              <a:buClr>
                <a:srgbClr val="000099"/>
              </a:buClr>
              <a:buSzPts val="1600"/>
              <a:buFont typeface="Noto Sans Symbols"/>
              <a:buChar char="❑"/>
              <a:defRPr sz="1600" b="0" i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Clr>
                <a:srgbClr val="000099"/>
              </a:buClr>
              <a:buSzPts val="1400"/>
              <a:buFont typeface="Courier New"/>
              <a:buChar char="o"/>
              <a:defRPr sz="1400" b="0" i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85000"/>
              </a:lnSpc>
              <a:spcBef>
                <a:spcPts val="240"/>
              </a:spcBef>
              <a:spcAft>
                <a:spcPts val="0"/>
              </a:spcAft>
              <a:buClr>
                <a:srgbClr val="000099"/>
              </a:buClr>
              <a:buSzPts val="1200"/>
              <a:buFont typeface="Noto Sans Symbols"/>
              <a:buChar char="❖"/>
              <a:defRPr sz="1200" b="0" i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85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Arial"/>
              <a:buNone/>
              <a:defRPr sz="2800" b="1" i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85"/>
          <p:cNvSpPr txBox="1">
            <a:spLocks noGrp="1"/>
          </p:cNvSpPr>
          <p:nvPr>
            <p:ph type="sldNum" idx="12"/>
          </p:nvPr>
        </p:nvSpPr>
        <p:spPr>
          <a:xfrm>
            <a:off x="8229600" y="6494463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6"/>
          <p:cNvSpPr/>
          <p:nvPr/>
        </p:nvSpPr>
        <p:spPr>
          <a:xfrm>
            <a:off x="410810" y="0"/>
            <a:ext cx="8733300" cy="6449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2" name="Google Shape;312;p86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313" name="Google Shape;313;p86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86"/>
            <p:cNvSpPr/>
            <p:nvPr/>
          </p:nvSpPr>
          <p:spPr>
            <a:xfrm>
              <a:off x="16002" y="3197352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5" name="Google Shape;315;p86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86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86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86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86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86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1" name="Google Shape;321;p86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322" name="Google Shape;322;p86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323" name="Google Shape;323;p86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4" name="Google Shape;324;p86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5" name="Google Shape;325;p86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6" name="Google Shape;326;p86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7" name="Google Shape;327;p86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8" name="Google Shape;328;p86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29" name="Google Shape;329;p86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330" name="Google Shape;330;p86"/>
          <p:cNvSpPr txBox="1">
            <a:spLocks noGrp="1"/>
          </p:cNvSpPr>
          <p:nvPr>
            <p:ph type="title"/>
          </p:nvPr>
        </p:nvSpPr>
        <p:spPr>
          <a:xfrm>
            <a:off x="762000" y="1066800"/>
            <a:ext cx="793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86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86"/>
          <p:cNvSpPr txBox="1"/>
          <p:nvPr/>
        </p:nvSpPr>
        <p:spPr>
          <a:xfrm>
            <a:off x="1447800" y="6551712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33" name="Google Shape;333;p86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1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86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8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3" name="Google Shape;363;p37"/>
          <p:cNvSpPr txBox="1">
            <a:spLocks noGrp="1"/>
          </p:cNvSpPr>
          <p:nvPr>
            <p:ph type="ftr" idx="11"/>
          </p:nvPr>
        </p:nvSpPr>
        <p:spPr>
          <a:xfrm>
            <a:off x="1" y="6553201"/>
            <a:ext cx="8077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4" name="Google Shape;364;p37"/>
          <p:cNvSpPr txBox="1">
            <a:spLocks noGrp="1"/>
          </p:cNvSpPr>
          <p:nvPr>
            <p:ph type="sldNum" idx="12"/>
          </p:nvPr>
        </p:nvSpPr>
        <p:spPr>
          <a:xfrm>
            <a:off x="7010401" y="6553201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4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0" name="Google Shape;370;p64"/>
          <p:cNvSpPr>
            <a:spLocks noGrp="1"/>
          </p:cNvSpPr>
          <p:nvPr>
            <p:ph type="pic" idx="2"/>
          </p:nvPr>
        </p:nvSpPr>
        <p:spPr>
          <a:xfrm>
            <a:off x="4953000" y="1219201"/>
            <a:ext cx="37338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64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64"/>
          <p:cNvSpPr txBox="1">
            <a:spLocks noGrp="1"/>
          </p:cNvSpPr>
          <p:nvPr>
            <p:ph type="body" idx="3"/>
          </p:nvPr>
        </p:nvSpPr>
        <p:spPr>
          <a:xfrm>
            <a:off x="4953000" y="3429001"/>
            <a:ext cx="3742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5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5" name="Google Shape;375;p65"/>
          <p:cNvSpPr>
            <a:spLocks noGrp="1"/>
          </p:cNvSpPr>
          <p:nvPr>
            <p:ph type="pic" idx="2"/>
          </p:nvPr>
        </p:nvSpPr>
        <p:spPr>
          <a:xfrm>
            <a:off x="6096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6" name="Google Shape;376;p65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5190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4"/>
          <p:cNvSpPr/>
          <p:nvPr/>
        </p:nvSpPr>
        <p:spPr>
          <a:xfrm>
            <a:off x="410811" y="2"/>
            <a:ext cx="8730845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4"/>
          <p:cNvSpPr>
            <a:spLocks noGrp="1"/>
          </p:cNvSpPr>
          <p:nvPr>
            <p:ph type="pic" idx="2"/>
          </p:nvPr>
        </p:nvSpPr>
        <p:spPr>
          <a:xfrm>
            <a:off x="412577" y="4267200"/>
            <a:ext cx="8729079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54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body" idx="3"/>
          </p:nvPr>
        </p:nvSpPr>
        <p:spPr>
          <a:xfrm>
            <a:off x="780334" y="3733802"/>
            <a:ext cx="1295400" cy="26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body" idx="4"/>
          </p:nvPr>
        </p:nvSpPr>
        <p:spPr>
          <a:xfrm>
            <a:off x="2514600" y="768747"/>
            <a:ext cx="6096000" cy="13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body" idx="5"/>
          </p:nvPr>
        </p:nvSpPr>
        <p:spPr>
          <a:xfrm>
            <a:off x="2515037" y="2262189"/>
            <a:ext cx="6092516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54"/>
          <p:cNvSpPr txBox="1">
            <a:spLocks noGrp="1"/>
          </p:cNvSpPr>
          <p:nvPr>
            <p:ph type="body" idx="6"/>
          </p:nvPr>
        </p:nvSpPr>
        <p:spPr>
          <a:xfrm>
            <a:off x="2514600" y="3311239"/>
            <a:ext cx="6096000" cy="69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1" name="Google Shape;71;p54"/>
          <p:cNvCxnSpPr/>
          <p:nvPr/>
        </p:nvCxnSpPr>
        <p:spPr>
          <a:xfrm>
            <a:off x="2285999" y="609600"/>
            <a:ext cx="0" cy="347345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2" name="Google Shape;72;p5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1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54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74" name="Google Shape;74;p54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54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" name="Google Shape;76;p54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54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54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54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54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54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2" name="Google Shape;82;p54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83" name="Google Shape;83;p54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84" name="Google Shape;84;p54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5" name="Google Shape;85;p54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6" name="Google Shape;86;p54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7" name="Google Shape;87;p54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8" name="Google Shape;88;p54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" name="Google Shape;89;p54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90" name="Google Shape;90;p54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6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9" name="Google Shape;379;p66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0" name="Google Shape;380;p66"/>
          <p:cNvSpPr txBox="1">
            <a:spLocks noGrp="1"/>
          </p:cNvSpPr>
          <p:nvPr>
            <p:ph type="body" idx="1"/>
          </p:nvPr>
        </p:nvSpPr>
        <p:spPr>
          <a:xfrm>
            <a:off x="3505200" y="1219200"/>
            <a:ext cx="5190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7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7921800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67"/>
          <p:cNvSpPr txBox="1">
            <a:spLocks noGrp="1"/>
          </p:cNvSpPr>
          <p:nvPr>
            <p:ph type="body" idx="1"/>
          </p:nvPr>
        </p:nvSpPr>
        <p:spPr>
          <a:xfrm>
            <a:off x="752888" y="3124200"/>
            <a:ext cx="7933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67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8"/>
          <p:cNvSpPr>
            <a:spLocks noGrp="1"/>
          </p:cNvSpPr>
          <p:nvPr>
            <p:ph type="pic" idx="2"/>
          </p:nvPr>
        </p:nvSpPr>
        <p:spPr>
          <a:xfrm>
            <a:off x="762000" y="4419600"/>
            <a:ext cx="7921800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68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8" name="Google Shape;388;p68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933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9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1" name="Google Shape;391;p69"/>
          <p:cNvSpPr txBox="1">
            <a:spLocks noGrp="1"/>
          </p:cNvSpPr>
          <p:nvPr>
            <p:ph type="body" idx="1"/>
          </p:nvPr>
        </p:nvSpPr>
        <p:spPr>
          <a:xfrm>
            <a:off x="762000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2" name="Google Shape;392;p69"/>
          <p:cNvSpPr txBox="1">
            <a:spLocks noGrp="1"/>
          </p:cNvSpPr>
          <p:nvPr>
            <p:ph type="body" idx="2"/>
          </p:nvPr>
        </p:nvSpPr>
        <p:spPr>
          <a:xfrm>
            <a:off x="4953000" y="1219200"/>
            <a:ext cx="374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0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5" name="Google Shape;395;p70"/>
          <p:cNvSpPr>
            <a:spLocks noGrp="1"/>
          </p:cNvSpPr>
          <p:nvPr>
            <p:ph type="pic" idx="2"/>
          </p:nvPr>
        </p:nvSpPr>
        <p:spPr>
          <a:xfrm>
            <a:off x="762000" y="1219201"/>
            <a:ext cx="37338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6" name="Google Shape;396;p70"/>
          <p:cNvSpPr>
            <a:spLocks noGrp="1"/>
          </p:cNvSpPr>
          <p:nvPr>
            <p:ph type="pic" idx="3"/>
          </p:nvPr>
        </p:nvSpPr>
        <p:spPr>
          <a:xfrm>
            <a:off x="4953000" y="1219201"/>
            <a:ext cx="37338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7" name="Google Shape;397;p70"/>
          <p:cNvSpPr txBox="1">
            <a:spLocks noGrp="1"/>
          </p:cNvSpPr>
          <p:nvPr>
            <p:ph type="body" idx="1"/>
          </p:nvPr>
        </p:nvSpPr>
        <p:spPr>
          <a:xfrm>
            <a:off x="752888" y="3048001"/>
            <a:ext cx="3742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70"/>
          <p:cNvSpPr txBox="1">
            <a:spLocks noGrp="1"/>
          </p:cNvSpPr>
          <p:nvPr>
            <p:ph type="body" idx="4"/>
          </p:nvPr>
        </p:nvSpPr>
        <p:spPr>
          <a:xfrm>
            <a:off x="4953000" y="3048001"/>
            <a:ext cx="3742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1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1" name="Google Shape;401;p71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24477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71"/>
          <p:cNvSpPr txBox="1">
            <a:spLocks noGrp="1"/>
          </p:cNvSpPr>
          <p:nvPr>
            <p:ph type="body" idx="2"/>
          </p:nvPr>
        </p:nvSpPr>
        <p:spPr>
          <a:xfrm>
            <a:off x="6248401" y="1219200"/>
            <a:ext cx="24477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3" name="Google Shape;403;p71"/>
          <p:cNvSpPr txBox="1">
            <a:spLocks noGrp="1"/>
          </p:cNvSpPr>
          <p:nvPr>
            <p:ph type="body" idx="3"/>
          </p:nvPr>
        </p:nvSpPr>
        <p:spPr>
          <a:xfrm>
            <a:off x="3500645" y="1219200"/>
            <a:ext cx="24477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2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6" name="Google Shape;406;p72"/>
          <p:cNvSpPr>
            <a:spLocks noGrp="1"/>
          </p:cNvSpPr>
          <p:nvPr>
            <p:ph type="pic" idx="2"/>
          </p:nvPr>
        </p:nvSpPr>
        <p:spPr>
          <a:xfrm>
            <a:off x="762001" y="1219201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7" name="Google Shape;407;p72"/>
          <p:cNvSpPr>
            <a:spLocks noGrp="1"/>
          </p:cNvSpPr>
          <p:nvPr>
            <p:ph type="pic" idx="3"/>
          </p:nvPr>
        </p:nvSpPr>
        <p:spPr>
          <a:xfrm>
            <a:off x="3508163" y="1219201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8" name="Google Shape;408;p72"/>
          <p:cNvSpPr>
            <a:spLocks noGrp="1"/>
          </p:cNvSpPr>
          <p:nvPr>
            <p:ph type="pic" idx="4"/>
          </p:nvPr>
        </p:nvSpPr>
        <p:spPr>
          <a:xfrm>
            <a:off x="6251363" y="1219201"/>
            <a:ext cx="24354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9" name="Google Shape;409;p72"/>
          <p:cNvSpPr txBox="1">
            <a:spLocks noGrp="1"/>
          </p:cNvSpPr>
          <p:nvPr>
            <p:ph type="body" idx="1"/>
          </p:nvPr>
        </p:nvSpPr>
        <p:spPr>
          <a:xfrm>
            <a:off x="752888" y="3048001"/>
            <a:ext cx="2447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0" name="Google Shape;410;p72"/>
          <p:cNvSpPr txBox="1">
            <a:spLocks noGrp="1"/>
          </p:cNvSpPr>
          <p:nvPr>
            <p:ph type="body" idx="5"/>
          </p:nvPr>
        </p:nvSpPr>
        <p:spPr>
          <a:xfrm>
            <a:off x="6248401" y="3048001"/>
            <a:ext cx="2447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1" name="Google Shape;411;p72"/>
          <p:cNvSpPr txBox="1">
            <a:spLocks noGrp="1"/>
          </p:cNvSpPr>
          <p:nvPr>
            <p:ph type="body" idx="6"/>
          </p:nvPr>
        </p:nvSpPr>
        <p:spPr>
          <a:xfrm>
            <a:off x="3500645" y="3048001"/>
            <a:ext cx="2447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3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4" name="Google Shape;414;p73"/>
          <p:cNvSpPr>
            <a:spLocks noGrp="1"/>
          </p:cNvSpPr>
          <p:nvPr>
            <p:ph type="pic" idx="2"/>
          </p:nvPr>
        </p:nvSpPr>
        <p:spPr>
          <a:xfrm>
            <a:off x="762001" y="1219200"/>
            <a:ext cx="7924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809595-0848-40C7-9A16-B8354BC475E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 dirty="0" err="1">
              <a:solidFill>
                <a:schemeClr val="tx1"/>
              </a:solidFill>
              <a:latin typeface="Candara" panose="020E0502030303020204" pitchFamily="34" charset="0"/>
              <a:ea typeface="+mj-ea"/>
              <a:cs typeface="+mj-cs"/>
              <a:sym typeface="Candara" panose="020E05020303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AB6E45-C41D-40EC-9F57-14FA127F1CEF}"/>
              </a:ext>
            </a:extLst>
          </p:cNvPr>
          <p:cNvSpPr/>
          <p:nvPr/>
        </p:nvSpPr>
        <p:spPr bwMode="ltGray">
          <a:xfrm>
            <a:off x="410810" y="0"/>
            <a:ext cx="8730845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41D363-E7B1-488D-A760-E5505D46CF3B}"/>
              </a:ext>
            </a:extLst>
          </p:cNvPr>
          <p:cNvCxnSpPr/>
          <p:nvPr/>
        </p:nvCxnSpPr>
        <p:spPr bwMode="ltGray">
          <a:xfrm>
            <a:off x="2285999" y="609600"/>
            <a:ext cx="0" cy="347345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hlinkClick r:id="rId7"/>
            <a:extLst>
              <a:ext uri="{FF2B5EF4-FFF2-40B4-BE49-F238E27FC236}">
                <a16:creationId xmlns:a16="http://schemas.microsoft.com/office/drawing/2014/main" id="{904A95F5-9C0F-4A93-BD26-97AB03A7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533400" y="533400"/>
            <a:ext cx="1762136" cy="2133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4D7ED07-44BB-4C21-AFD7-1E535BDA751F}"/>
              </a:ext>
            </a:extLst>
          </p:cNvPr>
          <p:cNvGrpSpPr/>
          <p:nvPr/>
        </p:nvGrpSpPr>
        <p:grpSpPr bwMode="ltGray"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80B7F8-8859-406E-9F73-1F68C7D1BF3D}"/>
                </a:ext>
              </a:extLst>
            </p:cNvPr>
            <p:cNvSpPr/>
            <p:nvPr userDrawn="1"/>
          </p:nvSpPr>
          <p:spPr bwMode="ltGray"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A897D2-CCEE-4FF6-A644-BE84AD4628C6}"/>
                </a:ext>
              </a:extLst>
            </p:cNvPr>
            <p:cNvSpPr/>
            <p:nvPr userDrawn="1"/>
          </p:nvSpPr>
          <p:spPr bwMode="ltGray"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3" descr="C:\Users\jacqui.fenner\Desktop\PTT templates\images\noaa icons\noaa_icons-04.png">
              <a:hlinkClick r:id="rId9"/>
              <a:extLst>
                <a:ext uri="{FF2B5EF4-FFF2-40B4-BE49-F238E27FC236}">
                  <a16:creationId xmlns:a16="http://schemas.microsoft.com/office/drawing/2014/main" id="{87C62F66-477A-46B6-A881-ED350140437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C:\Users\jacqui.fenner\Desktop\PTT templates\images\noaa icons\noaa_icons-05.png">
              <a:hlinkClick r:id="rId11"/>
              <a:extLst>
                <a:ext uri="{FF2B5EF4-FFF2-40B4-BE49-F238E27FC236}">
                  <a16:creationId xmlns:a16="http://schemas.microsoft.com/office/drawing/2014/main" id="{2A2329EF-3ABD-4257-859B-EF1A97185FA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5" descr="C:\Users\jacqui.fenner\Desktop\PTT templates\images\noaa icons\noaa_icons-06.png">
              <a:hlinkClick r:id="rId13"/>
              <a:extLst>
                <a:ext uri="{FF2B5EF4-FFF2-40B4-BE49-F238E27FC236}">
                  <a16:creationId xmlns:a16="http://schemas.microsoft.com/office/drawing/2014/main" id="{6C3E48D4-D0BD-4AE9-A95C-6EE9596AE8D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C:\Users\jacqui.fenner\Desktop\PTT templates\images\noaa icons\noaa_icons-07.png">
              <a:hlinkClick r:id="rId15"/>
              <a:extLst>
                <a:ext uri="{FF2B5EF4-FFF2-40B4-BE49-F238E27FC236}">
                  <a16:creationId xmlns:a16="http://schemas.microsoft.com/office/drawing/2014/main" id="{689D8E2A-9A2C-41A3-9366-92389BCF67C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C:\Users\jacqui.fenner\Desktop\PTT templates\images\noaa icons\noaa_icons-08.png">
              <a:hlinkClick r:id="rId17"/>
              <a:extLst>
                <a:ext uri="{FF2B5EF4-FFF2-40B4-BE49-F238E27FC236}">
                  <a16:creationId xmlns:a16="http://schemas.microsoft.com/office/drawing/2014/main" id="{768129F4-D0C4-4572-9412-4D8138E019F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9" descr="C:\Users\jacqui.fenner\Desktop\PTT templates\images\noaa icons\noaa_icons-10.png">
              <a:hlinkClick r:id="rId19"/>
              <a:extLst>
                <a:ext uri="{FF2B5EF4-FFF2-40B4-BE49-F238E27FC236}">
                  <a16:creationId xmlns:a16="http://schemas.microsoft.com/office/drawing/2014/main" id="{894DC1DD-9054-44A5-8D41-D5870A52674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B86F2D3-170C-4F87-BFE4-1545D9ABB0C3}"/>
                </a:ext>
              </a:extLst>
            </p:cNvPr>
            <p:cNvGrpSpPr/>
            <p:nvPr userDrawn="1"/>
          </p:nvGrpSpPr>
          <p:grpSpPr bwMode="ltGray"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A3EB9B8-383C-43B6-8617-129633ED4EAF}"/>
                  </a:ext>
                </a:extLst>
              </p:cNvPr>
              <p:cNvGrpSpPr/>
              <p:nvPr userDrawn="1"/>
            </p:nvGrpSpPr>
            <p:grpSpPr bwMode="ltGray"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433BC3F-4BFB-45C3-9729-DE3EB4C0B2CC}"/>
                    </a:ext>
                  </a:extLst>
                </p:cNvPr>
                <p:cNvCxnSpPr/>
                <p:nvPr userDrawn="1"/>
              </p:nvCxnSpPr>
              <p:spPr bwMode="ltGray"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D7642B6-E687-4E09-AB86-1B6694AA7B72}"/>
                    </a:ext>
                  </a:extLst>
                </p:cNvPr>
                <p:cNvCxnSpPr/>
                <p:nvPr userDrawn="1"/>
              </p:nvCxnSpPr>
              <p:spPr bwMode="ltGray"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CF8AECB-D3E7-4E25-B138-916AF735900A}"/>
                    </a:ext>
                  </a:extLst>
                </p:cNvPr>
                <p:cNvCxnSpPr/>
                <p:nvPr userDrawn="1"/>
              </p:nvCxnSpPr>
              <p:spPr bwMode="ltGray"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5DA55BE-218D-4D13-9D2C-5F6432EE92DD}"/>
                    </a:ext>
                  </a:extLst>
                </p:cNvPr>
                <p:cNvCxnSpPr/>
                <p:nvPr userDrawn="1"/>
              </p:nvCxnSpPr>
              <p:spPr bwMode="ltGray"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E6A8B24-C8F5-4427-9520-1DD11413D2F2}"/>
                    </a:ext>
                  </a:extLst>
                </p:cNvPr>
                <p:cNvCxnSpPr/>
                <p:nvPr userDrawn="1"/>
              </p:nvCxnSpPr>
              <p:spPr bwMode="ltGray"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C7E5B1D-003F-42B4-A167-53ED6319DB16}"/>
                    </a:ext>
                  </a:extLst>
                </p:cNvPr>
                <p:cNvCxnSpPr/>
                <p:nvPr userDrawn="1"/>
              </p:nvCxnSpPr>
              <p:spPr bwMode="ltGray"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D8C508A-9599-4BE2-9505-6461EA35F7BA}"/>
                  </a:ext>
                </a:extLst>
              </p:cNvPr>
              <p:cNvCxnSpPr/>
              <p:nvPr userDrawn="1"/>
            </p:nvCxnSpPr>
            <p:spPr bwMode="ltGray"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2514600" y="533400"/>
            <a:ext cx="6275173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sz="4000" noProof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2534520" y="2204776"/>
            <a:ext cx="63586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x-none" sz="2000" b="1" cap="none" baseline="0" noProof="0" dirty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534520" y="3568376"/>
            <a:ext cx="63586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 lang="x-none"/>
            </a:pPr>
            <a:r>
              <a:rPr lang="en-US" sz="1400" baseline="0" dirty="0">
                <a:solidFill>
                  <a:schemeClr val="bg2"/>
                </a:solidFill>
                <a:latin typeface="+mn-lt"/>
              </a:rPr>
              <a:t>Document type | Date</a:t>
            </a:r>
          </a:p>
        </p:txBody>
      </p:sp>
      <p:pic>
        <p:nvPicPr>
          <p:cNvPr id="34" name="Picture Placeholder 1">
            <a:extLst>
              <a:ext uri="{FF2B5EF4-FFF2-40B4-BE49-F238E27FC236}">
                <a16:creationId xmlns:a16="http://schemas.microsoft.com/office/drawing/2014/main" id="{1CF33D5E-7463-4736-A1F8-BEFC73ABE1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7" b="18877"/>
          <a:stretch>
            <a:fillRect/>
          </a:stretch>
        </p:blipFill>
        <p:spPr bwMode="ltGray">
          <a:xfrm>
            <a:off x="412576" y="4267200"/>
            <a:ext cx="8729079" cy="2590800"/>
          </a:xfrm>
          <a:prstGeom prst="rect">
            <a:avLst/>
          </a:prstGeom>
        </p:spPr>
      </p:pic>
      <p:sp>
        <p:nvSpPr>
          <p:cNvPr id="35" name="StickerRectangle">
            <a:extLst>
              <a:ext uri="{FF2B5EF4-FFF2-40B4-BE49-F238E27FC236}">
                <a16:creationId xmlns:a16="http://schemas.microsoft.com/office/drawing/2014/main" id="{028E9327-F24B-4DDB-8668-D91FF151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187" y="8482"/>
            <a:ext cx="1389212" cy="151373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989" tIns="0" rIns="0" bIns="27989">
            <a:spAutoFit/>
          </a:bodyPr>
          <a:lstStyle/>
          <a:p>
            <a:pPr algn="r" defTabSz="913526">
              <a:buClr>
                <a:schemeClr val="tx2"/>
              </a:buClr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Pre-decisional and deliberative</a:t>
            </a:r>
          </a:p>
        </p:txBody>
      </p:sp>
    </p:spTree>
    <p:extLst>
      <p:ext uri="{BB962C8B-B14F-4D97-AF65-F5344CB8AC3E}">
        <p14:creationId xmlns:p14="http://schemas.microsoft.com/office/powerpoint/2010/main" val="739562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1A76296-2E82-471D-A613-C7194FAED18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i="0" baseline="0" dirty="0" err="1">
              <a:solidFill>
                <a:schemeClr val="tx1"/>
              </a:solidFill>
              <a:latin typeface="Candara" panose="020E0502030303020204" pitchFamily="34" charset="0"/>
              <a:ea typeface="+mj-ea"/>
              <a:cs typeface="+mj-cs"/>
              <a:sym typeface="Candara" panose="020E050203030302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auto">
          <a:xfrm>
            <a:off x="513085" y="234864"/>
            <a:ext cx="7538715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5350"/>
            <a:endParaRPr lang="x-none" sz="800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081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583">
          <p15:clr>
            <a:srgbClr val="F26B43"/>
          </p15:clr>
        </p15:guide>
        <p15:guide id="4" orient="horz" pos="3990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OBJEC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1"/>
          </p:nvPr>
        </p:nvSpPr>
        <p:spPr>
          <a:xfrm>
            <a:off x="752889" y="1219200"/>
            <a:ext cx="7933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274B-B638-4875-BF1B-A00E291B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83CE6-DBF8-4E1A-BC80-9B09746A2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2842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49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Column, Small Pic">
  <p:cSld name="1_2 Column, Small Pic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5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5"/>
          <p:cNvSpPr>
            <a:spLocks noGrp="1"/>
          </p:cNvSpPr>
          <p:nvPr>
            <p:ph type="pic" idx="2"/>
          </p:nvPr>
        </p:nvSpPr>
        <p:spPr>
          <a:xfrm>
            <a:off x="4953000" y="1219200"/>
            <a:ext cx="37338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55"/>
          <p:cNvSpPr txBox="1">
            <a:spLocks noGrp="1"/>
          </p:cNvSpPr>
          <p:nvPr>
            <p:ph type="body" idx="1"/>
          </p:nvPr>
        </p:nvSpPr>
        <p:spPr>
          <a:xfrm>
            <a:off x="752889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55"/>
          <p:cNvSpPr txBox="1">
            <a:spLocks noGrp="1"/>
          </p:cNvSpPr>
          <p:nvPr>
            <p:ph type="body" idx="3"/>
          </p:nvPr>
        </p:nvSpPr>
        <p:spPr>
          <a:xfrm>
            <a:off x="4953000" y="3429000"/>
            <a:ext cx="374291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t Blue">
  <p:cSld name="Lt Blu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6"/>
          <p:cNvSpPr/>
          <p:nvPr/>
        </p:nvSpPr>
        <p:spPr>
          <a:xfrm>
            <a:off x="410811" y="0"/>
            <a:ext cx="8733190" cy="6449252"/>
          </a:xfrm>
          <a:prstGeom prst="rect">
            <a:avLst/>
          </a:prstGeom>
          <a:solidFill>
            <a:srgbClr val="77AE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56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140" name="Google Shape;140;p56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6"/>
            <p:cNvSpPr/>
            <p:nvPr/>
          </p:nvSpPr>
          <p:spPr>
            <a:xfrm>
              <a:off x="16002" y="-3048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2" name="Google Shape;142;p56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56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56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56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56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56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" name="Google Shape;148;p56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149" name="Google Shape;149;p56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150" name="Google Shape;150;p56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1" name="Google Shape;151;p56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2" name="Google Shape;152;p56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3" name="Google Shape;153;p56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4" name="Google Shape;154;p56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5" name="Google Shape;155;p56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56" name="Google Shape;156;p56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57" name="Google Shape;157;p56"/>
          <p:cNvSpPr txBox="1">
            <a:spLocks noGrp="1"/>
          </p:cNvSpPr>
          <p:nvPr>
            <p:ph type="title"/>
          </p:nvPr>
        </p:nvSpPr>
        <p:spPr>
          <a:xfrm>
            <a:off x="762001" y="1066801"/>
            <a:ext cx="7894573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400">
                <a:solidFill>
                  <a:srgbClr val="0B459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6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56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1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6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8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6"/>
          <p:cNvSpPr txBox="1"/>
          <p:nvPr/>
        </p:nvSpPr>
        <p:spPr>
          <a:xfrm>
            <a:off x="1447800" y="6551712"/>
            <a:ext cx="7239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8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58"/>
          <p:cNvSpPr>
            <a:spLocks noGrp="1"/>
          </p:cNvSpPr>
          <p:nvPr>
            <p:ph type="pic" idx="2"/>
          </p:nvPr>
        </p:nvSpPr>
        <p:spPr>
          <a:xfrm>
            <a:off x="4953000" y="1219200"/>
            <a:ext cx="37338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58"/>
          <p:cNvSpPr txBox="1">
            <a:spLocks noGrp="1"/>
          </p:cNvSpPr>
          <p:nvPr>
            <p:ph type="body" idx="1"/>
          </p:nvPr>
        </p:nvSpPr>
        <p:spPr>
          <a:xfrm>
            <a:off x="752889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58"/>
          <p:cNvSpPr txBox="1">
            <a:spLocks noGrp="1"/>
          </p:cNvSpPr>
          <p:nvPr>
            <p:ph type="body" idx="3"/>
          </p:nvPr>
        </p:nvSpPr>
        <p:spPr>
          <a:xfrm>
            <a:off x="4953000" y="3429000"/>
            <a:ext cx="374291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9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59"/>
          <p:cNvSpPr>
            <a:spLocks noGrp="1"/>
          </p:cNvSpPr>
          <p:nvPr>
            <p:ph type="pic" idx="2"/>
          </p:nvPr>
        </p:nvSpPr>
        <p:spPr>
          <a:xfrm>
            <a:off x="6096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59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51907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0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60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60"/>
          <p:cNvSpPr txBox="1">
            <a:spLocks noGrp="1"/>
          </p:cNvSpPr>
          <p:nvPr>
            <p:ph type="body" idx="1"/>
          </p:nvPr>
        </p:nvSpPr>
        <p:spPr>
          <a:xfrm>
            <a:off x="3505200" y="1219200"/>
            <a:ext cx="51907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hyperlink" Target="http://www.noaa.gov/research" TargetMode="External"/><Relationship Id="rId18" Type="http://schemas.openxmlformats.org/officeDocument/2006/relationships/image" Target="../media/image5.png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21" Type="http://schemas.openxmlformats.org/officeDocument/2006/relationships/hyperlink" Target="http://www.noaa.gov/weather" TargetMode="Externa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png"/><Relationship Id="rId17" Type="http://schemas.openxmlformats.org/officeDocument/2006/relationships/hyperlink" Target="http://www.noaa.gov/fisheries" TargetMode="External"/><Relationship Id="rId25" Type="http://schemas.openxmlformats.org/officeDocument/2006/relationships/hyperlink" Target="http://www.noaa.gov/" TargetMode="Externa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hyperlink" Target="http://www.noaa.gov/marine-aviation" TargetMode="Externa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8.xml"/><Relationship Id="rId15" Type="http://schemas.openxmlformats.org/officeDocument/2006/relationships/hyperlink" Target="http://www.noaa.gov/satellites" TargetMode="External"/><Relationship Id="rId23" Type="http://schemas.openxmlformats.org/officeDocument/2006/relationships/hyperlink" Target="https://www.commerce.gov/" TargetMode="External"/><Relationship Id="rId10" Type="http://schemas.openxmlformats.org/officeDocument/2006/relationships/theme" Target="../theme/theme2.xml"/><Relationship Id="rId19" Type="http://schemas.openxmlformats.org/officeDocument/2006/relationships/hyperlink" Target="http://www.noaa.gov/oceans-coasts" TargetMode="Externa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Relationship Id="rId22" Type="http://schemas.openxmlformats.org/officeDocument/2006/relationships/image" Target="../media/image7.png"/><Relationship Id="rId27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hyperlink" Target="http://www.noaa.gov/research" TargetMode="External"/><Relationship Id="rId26" Type="http://schemas.openxmlformats.org/officeDocument/2006/relationships/hyperlink" Target="http://www.noaa.gov/weather" TargetMode="Externa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://www.noaa.gov/marine-aviation" TargetMode="External"/><Relationship Id="rId20" Type="http://schemas.openxmlformats.org/officeDocument/2006/relationships/hyperlink" Target="http://www.noaa.gov/satellites" TargetMode="Externa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hyperlink" Target="http://www.noaa.gov/oceans-coasts" TargetMode="External"/><Relationship Id="rId32" Type="http://schemas.openxmlformats.org/officeDocument/2006/relationships/image" Target="../media/image11.jpg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23" Type="http://schemas.openxmlformats.org/officeDocument/2006/relationships/image" Target="../media/image5.png"/><Relationship Id="rId28" Type="http://schemas.openxmlformats.org/officeDocument/2006/relationships/hyperlink" Target="https://www.commerce.gov/" TargetMode="Externa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31" Type="http://schemas.openxmlformats.org/officeDocument/2006/relationships/image" Target="../media/image10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hyperlink" Target="http://www.noaa.gov/fisheries" TargetMode="External"/><Relationship Id="rId27" Type="http://schemas.openxmlformats.org/officeDocument/2006/relationships/image" Target="../media/image7.png"/><Relationship Id="rId30" Type="http://schemas.openxmlformats.org/officeDocument/2006/relationships/hyperlink" Target="http://www.noaa.gov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hyperlink" Target="http://www.noaa.gov/marine-aviation" TargetMode="External"/><Relationship Id="rId18" Type="http://schemas.openxmlformats.org/officeDocument/2006/relationships/image" Target="../media/image4.png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21" Type="http://schemas.openxmlformats.org/officeDocument/2006/relationships/hyperlink" Target="http://www.noaa.gov/oceans-coasts" TargetMode="Externa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7" Type="http://schemas.openxmlformats.org/officeDocument/2006/relationships/hyperlink" Target="http://www.noaa.gov/satellites" TargetMode="External"/><Relationship Id="rId25" Type="http://schemas.openxmlformats.org/officeDocument/2006/relationships/hyperlink" Target="https://www.commerce.gov/" TargetMode="Externa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openxmlformats.org/officeDocument/2006/relationships/image" Target="../media/image11.jp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://www.noaa.gov/research" TargetMode="External"/><Relationship Id="rId23" Type="http://schemas.openxmlformats.org/officeDocument/2006/relationships/hyperlink" Target="http://www.noaa.gov/weather" TargetMode="External"/><Relationship Id="rId28" Type="http://schemas.openxmlformats.org/officeDocument/2006/relationships/image" Target="../media/image10.png"/><Relationship Id="rId10" Type="http://schemas.openxmlformats.org/officeDocument/2006/relationships/slideLayout" Target="../slideLayouts/slideLayout36.xml"/><Relationship Id="rId19" Type="http://schemas.openxmlformats.org/officeDocument/2006/relationships/hyperlink" Target="http://www.noaa.gov/fisheries" TargetMode="Externa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Relationship Id="rId27" Type="http://schemas.openxmlformats.org/officeDocument/2006/relationships/hyperlink" Target="http://www.noaa.gov/" TargetMode="Externa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tags" Target="../tags/tag7.xml"/><Relationship Id="rId18" Type="http://schemas.openxmlformats.org/officeDocument/2006/relationships/tags" Target="../tags/tag12.xml"/><Relationship Id="rId26" Type="http://schemas.openxmlformats.org/officeDocument/2006/relationships/tags" Target="../tags/tag20.xml"/><Relationship Id="rId39" Type="http://schemas.openxmlformats.org/officeDocument/2006/relationships/hyperlink" Target="http://www.noaa.gov/satellites" TargetMode="External"/><Relationship Id="rId21" Type="http://schemas.openxmlformats.org/officeDocument/2006/relationships/tags" Target="../tags/tag15.xml"/><Relationship Id="rId34" Type="http://schemas.openxmlformats.org/officeDocument/2006/relationships/image" Target="../media/image12.emf"/><Relationship Id="rId42" Type="http://schemas.openxmlformats.org/officeDocument/2006/relationships/image" Target="../media/image5.png"/><Relationship Id="rId47" Type="http://schemas.openxmlformats.org/officeDocument/2006/relationships/hyperlink" Target="https://www.commerce.gov/" TargetMode="External"/><Relationship Id="rId50" Type="http://schemas.openxmlformats.org/officeDocument/2006/relationships/image" Target="../media/image10.png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10.xml"/><Relationship Id="rId29" Type="http://schemas.openxmlformats.org/officeDocument/2006/relationships/tags" Target="../tags/tag23.xml"/><Relationship Id="rId11" Type="http://schemas.openxmlformats.org/officeDocument/2006/relationships/tags" Target="../tags/tag5.xml"/><Relationship Id="rId24" Type="http://schemas.openxmlformats.org/officeDocument/2006/relationships/tags" Target="../tags/tag18.xml"/><Relationship Id="rId32" Type="http://schemas.openxmlformats.org/officeDocument/2006/relationships/tags" Target="../tags/tag26.xml"/><Relationship Id="rId37" Type="http://schemas.openxmlformats.org/officeDocument/2006/relationships/hyperlink" Target="http://www.noaa.gov/research" TargetMode="External"/><Relationship Id="rId40" Type="http://schemas.openxmlformats.org/officeDocument/2006/relationships/image" Target="../media/image4.png"/><Relationship Id="rId45" Type="http://schemas.openxmlformats.org/officeDocument/2006/relationships/hyperlink" Target="http://www.noaa.gov/weather" TargetMode="External"/><Relationship Id="rId5" Type="http://schemas.openxmlformats.org/officeDocument/2006/relationships/theme" Target="../theme/theme5.xml"/><Relationship Id="rId15" Type="http://schemas.openxmlformats.org/officeDocument/2006/relationships/tags" Target="../tags/tag9.xml"/><Relationship Id="rId23" Type="http://schemas.openxmlformats.org/officeDocument/2006/relationships/tags" Target="../tags/tag17.xml"/><Relationship Id="rId28" Type="http://schemas.openxmlformats.org/officeDocument/2006/relationships/tags" Target="../tags/tag22.xml"/><Relationship Id="rId36" Type="http://schemas.openxmlformats.org/officeDocument/2006/relationships/image" Target="../media/image2.png"/><Relationship Id="rId49" Type="http://schemas.openxmlformats.org/officeDocument/2006/relationships/hyperlink" Target="http://www.noaa.gov/" TargetMode="External"/><Relationship Id="rId10" Type="http://schemas.openxmlformats.org/officeDocument/2006/relationships/tags" Target="../tags/tag4.xml"/><Relationship Id="rId19" Type="http://schemas.openxmlformats.org/officeDocument/2006/relationships/tags" Target="../tags/tag13.xml"/><Relationship Id="rId31" Type="http://schemas.openxmlformats.org/officeDocument/2006/relationships/tags" Target="../tags/tag25.xml"/><Relationship Id="rId44" Type="http://schemas.openxmlformats.org/officeDocument/2006/relationships/image" Target="../media/image6.png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3.xml"/><Relationship Id="rId14" Type="http://schemas.openxmlformats.org/officeDocument/2006/relationships/tags" Target="../tags/tag8.xml"/><Relationship Id="rId22" Type="http://schemas.openxmlformats.org/officeDocument/2006/relationships/tags" Target="../tags/tag16.xml"/><Relationship Id="rId27" Type="http://schemas.openxmlformats.org/officeDocument/2006/relationships/tags" Target="../tags/tag21.xml"/><Relationship Id="rId30" Type="http://schemas.openxmlformats.org/officeDocument/2006/relationships/tags" Target="../tags/tag24.xml"/><Relationship Id="rId35" Type="http://schemas.openxmlformats.org/officeDocument/2006/relationships/hyperlink" Target="http://www.noaa.gov/marine-aviation" TargetMode="External"/><Relationship Id="rId43" Type="http://schemas.openxmlformats.org/officeDocument/2006/relationships/hyperlink" Target="http://www.noaa.gov/oceans-coasts" TargetMode="External"/><Relationship Id="rId48" Type="http://schemas.openxmlformats.org/officeDocument/2006/relationships/image" Target="../media/image9.png"/><Relationship Id="rId8" Type="http://schemas.openxmlformats.org/officeDocument/2006/relationships/tags" Target="../tags/tag2.xml"/><Relationship Id="rId51" Type="http://schemas.openxmlformats.org/officeDocument/2006/relationships/image" Target="../media/image11.jpg"/><Relationship Id="rId3" Type="http://schemas.openxmlformats.org/officeDocument/2006/relationships/slideLayout" Target="../slideLayouts/slideLayout40.xml"/><Relationship Id="rId12" Type="http://schemas.openxmlformats.org/officeDocument/2006/relationships/tags" Target="../tags/tag6.xml"/><Relationship Id="rId17" Type="http://schemas.openxmlformats.org/officeDocument/2006/relationships/tags" Target="../tags/tag11.xml"/><Relationship Id="rId25" Type="http://schemas.openxmlformats.org/officeDocument/2006/relationships/tags" Target="../tags/tag19.xml"/><Relationship Id="rId33" Type="http://schemas.openxmlformats.org/officeDocument/2006/relationships/oleObject" Target="../embeddings/oleObject1.bin"/><Relationship Id="rId38" Type="http://schemas.openxmlformats.org/officeDocument/2006/relationships/image" Target="../media/image3.png"/><Relationship Id="rId46" Type="http://schemas.openxmlformats.org/officeDocument/2006/relationships/image" Target="../media/image7.png"/><Relationship Id="rId20" Type="http://schemas.openxmlformats.org/officeDocument/2006/relationships/tags" Target="../tags/tag14.xml"/><Relationship Id="rId41" Type="http://schemas.openxmlformats.org/officeDocument/2006/relationships/hyperlink" Target="http://www.noaa.gov/fisheries" TargetMode="External"/><Relationship Id="rId1" Type="http://schemas.openxmlformats.org/officeDocument/2006/relationships/slideLayout" Target="../slideLayouts/slideLayout38.xml"/><Relationship Id="rId6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2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93" name="Google Shape;93;p32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2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5" name="Google Shape;95;p32" descr="C:\Users\jacqui.fenner\Desktop\PTT templates\images\noaa icons\noaa_icons-04.png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32" descr="C:\Users\jacqui.fenner\Desktop\PTT templates\images\noaa icons\noaa_icons-05.png">
              <a:hlinkClick r:id="rId13"/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32" descr="C:\Users\jacqui.fenner\Desktop\PTT templates\images\noaa icons\noaa_icons-06.png">
              <a:hlinkClick r:id="rId15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32" descr="C:\Users\jacqui.fenner\Desktop\PTT templates\images\noaa icons\noaa_icons-07.png">
              <a:hlinkClick r:id="rId17"/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32" descr="C:\Users\jacqui.fenner\Desktop\PTT templates\images\noaa icons\noaa_icons-08.png">
              <a:hlinkClick r:id="rId19"/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32" descr="C:\Users\jacqui.fenner\Desktop\PTT templates\images\noaa icons\noaa_icons-10.png">
              <a:hlinkClick r:id="rId21"/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" name="Google Shape;101;p32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102" name="Google Shape;102;p32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103" name="Google Shape;103;p32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" name="Google Shape;104;p32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" name="Google Shape;105;p32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" name="Google Shape;106;p32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" name="Google Shape;107;p32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" name="Google Shape;108;p32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09" name="Google Shape;109;p3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10" name="Google Shape;110;p32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2"/>
          <p:cNvSpPr txBox="1">
            <a:spLocks noGrp="1"/>
          </p:cNvSpPr>
          <p:nvPr>
            <p:ph type="title"/>
          </p:nvPr>
        </p:nvSpPr>
        <p:spPr>
          <a:xfrm>
            <a:off x="752889" y="274638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body" idx="1"/>
          </p:nvPr>
        </p:nvSpPr>
        <p:spPr>
          <a:xfrm>
            <a:off x="752889" y="1219200"/>
            <a:ext cx="7933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3" name="Google Shape;113;p32" descr="G:\STALL\ST Comms\Templates &amp; Resources\Logos\Other Emblems\DOC Logo\DOC Color.png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28601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2">
            <a:hlinkClick r:id="rId25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39828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2"/>
          <p:cNvSpPr txBox="1"/>
          <p:nvPr/>
        </p:nvSpPr>
        <p:spPr>
          <a:xfrm>
            <a:off x="1447800" y="6551712"/>
            <a:ext cx="7239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6" name="Google Shape;116;p32">
            <a:hlinkClick r:id="rId15"/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229600" y="152400"/>
            <a:ext cx="762000" cy="762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34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198" name="Google Shape;198;p34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16002" y="3197352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0" name="Google Shape;200;p34" descr="C:\Users\jacqui.fenner\Desktop\PTT templates\images\noaa icons\noaa_icons-04.png">
              <a:hlinkClick r:id="rId16"/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34" descr="C:\Users\jacqui.fenner\Desktop\PTT templates\images\noaa icons\noaa_icons-05.png">
              <a:hlinkClick r:id="rId18"/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4" descr="C:\Users\jacqui.fenner\Desktop\PTT templates\images\noaa icons\noaa_icons-06.png">
              <a:hlinkClick r:id="rId20"/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34" descr="C:\Users\jacqui.fenner\Desktop\PTT templates\images\noaa icons\noaa_icons-07.png">
              <a:hlinkClick r:id="rId22"/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34" descr="C:\Users\jacqui.fenner\Desktop\PTT templates\images\noaa icons\noaa_icons-08.png">
              <a:hlinkClick r:id="rId24"/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34" descr="C:\Users\jacqui.fenner\Desktop\PTT templates\images\noaa icons\noaa_icons-10.png">
              <a:hlinkClick r:id="rId26"/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6" name="Google Shape;206;p34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07" name="Google Shape;207;p34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08" name="Google Shape;208;p34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9" name="Google Shape;209;p34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0" name="Google Shape;210;p34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1" name="Google Shape;211;p34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2" name="Google Shape;212;p34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3" name="Google Shape;213;p34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14" name="Google Shape;214;p34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15" name="Google Shape;215;p34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8" name="Google Shape;218;p34" descr="G:\STALL\ST Comms\Templates &amp; Resources\Logos\Other Emblems\DOC Logo\DOC Color.png">
            <a:hlinkClick r:id="rId28"/>
          </p:cNvPr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28601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>
            <a:hlinkClick r:id="rId30"/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39828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 txBox="1"/>
          <p:nvPr/>
        </p:nvSpPr>
        <p:spPr>
          <a:xfrm>
            <a:off x="1447800" y="6551712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1" name="Google Shape;221;p34">
            <a:hlinkClick r:id="rId20"/>
          </p:cNvPr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229600" y="152400"/>
            <a:ext cx="762000" cy="762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36"/>
          <p:cNvGrpSpPr/>
          <p:nvPr/>
        </p:nvGrpSpPr>
        <p:grpSpPr>
          <a:xfrm>
            <a:off x="-30387" y="0"/>
            <a:ext cx="472440" cy="6858000"/>
            <a:chOff x="-15239" y="0"/>
            <a:chExt cx="472440" cy="6858000"/>
          </a:xfrm>
        </p:grpSpPr>
        <p:sp>
          <p:nvSpPr>
            <p:cNvPr id="337" name="Google Shape;337;p36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16002" y="3197351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9" name="Google Shape;339;p36" descr="C:\Users\jacqui.fenner\Desktop\PTT templates\images\noaa icons\noaa_icons-04.png">
              <a:hlinkClick r:id="rId13"/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-15239" y="5714998"/>
              <a:ext cx="472440" cy="324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6" descr="C:\Users\jacqui.fenner\Desktop\PTT templates\images\noaa icons\noaa_icons-05.png">
              <a:hlinkClick r:id="rId15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15239" y="4648200"/>
              <a:ext cx="472440" cy="324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36" descr="C:\Users\jacqui.fenner\Desktop\PTT templates\images\noaa icons\noaa_icons-06.png">
              <a:hlinkClick r:id="rId17"/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-15239" y="3581400"/>
              <a:ext cx="472440" cy="324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36" descr="C:\Users\jacqui.fenner\Desktop\PTT templates\images\noaa icons\noaa_icons-07.png">
              <a:hlinkClick r:id="rId19"/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-15239" y="2514600"/>
              <a:ext cx="472440" cy="324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6" descr="C:\Users\jacqui.fenner\Desktop\PTT templates\images\noaa icons\noaa_icons-08.png">
              <a:hlinkClick r:id="rId21"/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-15239" y="1447800"/>
              <a:ext cx="472440" cy="324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36" descr="C:\Users\jacqui.fenner\Desktop\PTT templates\images\noaa icons\noaa_icons-10.png">
              <a:hlinkClick r:id="rId23"/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-15239" y="381000"/>
              <a:ext cx="472440" cy="32400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5" name="Google Shape;345;p36"/>
            <p:cNvGrpSpPr/>
            <p:nvPr/>
          </p:nvGrpSpPr>
          <p:grpSpPr>
            <a:xfrm>
              <a:off x="15147" y="0"/>
              <a:ext cx="420600" cy="6858000"/>
              <a:chOff x="15147" y="0"/>
              <a:chExt cx="420600" cy="6858000"/>
            </a:xfrm>
          </p:grpSpPr>
          <p:grpSp>
            <p:nvGrpSpPr>
              <p:cNvPr id="346" name="Google Shape;346;p36"/>
              <p:cNvGrpSpPr/>
              <p:nvPr/>
            </p:nvGrpSpPr>
            <p:grpSpPr>
              <a:xfrm>
                <a:off x="15147" y="1066800"/>
                <a:ext cx="420600" cy="5334000"/>
                <a:chOff x="15147" y="1066800"/>
                <a:chExt cx="420600" cy="5334000"/>
              </a:xfrm>
            </p:grpSpPr>
            <p:cxnSp>
              <p:nvCxnSpPr>
                <p:cNvPr id="347" name="Google Shape;347;p36"/>
                <p:cNvCxnSpPr/>
                <p:nvPr/>
              </p:nvCxnSpPr>
              <p:spPr>
                <a:xfrm>
                  <a:off x="15147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8" name="Google Shape;348;p36"/>
                <p:cNvCxnSpPr/>
                <p:nvPr/>
              </p:nvCxnSpPr>
              <p:spPr>
                <a:xfrm>
                  <a:off x="15147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9" name="Google Shape;349;p36"/>
                <p:cNvCxnSpPr/>
                <p:nvPr/>
              </p:nvCxnSpPr>
              <p:spPr>
                <a:xfrm>
                  <a:off x="15147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0" name="Google Shape;350;p36"/>
                <p:cNvCxnSpPr/>
                <p:nvPr/>
              </p:nvCxnSpPr>
              <p:spPr>
                <a:xfrm>
                  <a:off x="15147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1" name="Google Shape;351;p36"/>
                <p:cNvCxnSpPr/>
                <p:nvPr/>
              </p:nvCxnSpPr>
              <p:spPr>
                <a:xfrm>
                  <a:off x="15147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2" name="Google Shape;352;p36"/>
                <p:cNvCxnSpPr/>
                <p:nvPr/>
              </p:nvCxnSpPr>
              <p:spPr>
                <a:xfrm>
                  <a:off x="15147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53" name="Google Shape;353;p36"/>
              <p:cNvCxnSpPr/>
              <p:nvPr/>
            </p:nvCxnSpPr>
            <p:spPr>
              <a:xfrm>
                <a:off x="43129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354" name="Google Shape;354;p36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6"/>
          <p:cNvSpPr txBox="1">
            <a:spLocks noGrp="1"/>
          </p:cNvSpPr>
          <p:nvPr>
            <p:ph type="title"/>
          </p:nvPr>
        </p:nvSpPr>
        <p:spPr>
          <a:xfrm>
            <a:off x="752888" y="274637"/>
            <a:ext cx="7400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6" name="Google Shape;356;p36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7" name="Google Shape;357;p36" descr="G:\STALL\ST Comms\Templates &amp; Resources\Logos\Other Emblems\DOC Logo\DOC Color.png">
            <a:hlinkClick r:id="rId25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8602" y="6443460"/>
            <a:ext cx="371887" cy="37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6">
            <a:hlinkClick r:id="rId27"/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39828" y="6449251"/>
            <a:ext cx="360298" cy="3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6"/>
          <p:cNvSpPr txBox="1"/>
          <p:nvPr/>
        </p:nvSpPr>
        <p:spPr>
          <a:xfrm>
            <a:off x="1447800" y="6551713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50"/>
              <a:buFont typeface="Arial Narrow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60" name="Google Shape;360;p36">
            <a:hlinkClick r:id="rId17"/>
          </p:cNvPr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229600" y="152400"/>
            <a:ext cx="762000" cy="762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i="0" baseline="0" dirty="0">
              <a:solidFill>
                <a:srgbClr val="000000"/>
              </a:solidFill>
              <a:latin typeface="Candara" panose="020E0502030303020204" pitchFamily="34" charset="0"/>
              <a:ea typeface="+mj-ea"/>
              <a:cs typeface="+mj-cs"/>
              <a:sym typeface="Candara" panose="020E0502030303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FC25D2-46B4-48A8-815B-8B73AE6D7D02}"/>
              </a:ext>
            </a:extLst>
          </p:cNvPr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380E8E-686E-44AA-A86B-7EC90EA65BA0}"/>
                </a:ext>
              </a:extLst>
            </p:cNvPr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6472334-2800-4CDD-A6EB-19D19FDD2353}"/>
                </a:ext>
              </a:extLst>
            </p:cNvPr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13" descr="C:\Users\jacqui.fenner\Desktop\PTT templates\images\noaa icons\noaa_icons-04.png">
              <a:hlinkClick r:id="rId35"/>
              <a:extLst>
                <a:ext uri="{FF2B5EF4-FFF2-40B4-BE49-F238E27FC236}">
                  <a16:creationId xmlns:a16="http://schemas.microsoft.com/office/drawing/2014/main" id="{DC6FC8E8-B48C-4CA2-BCF9-DEB2B72C72A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4" descr="C:\Users\jacqui.fenner\Desktop\PTT templates\images\noaa icons\noaa_icons-05.png">
              <a:hlinkClick r:id="rId37"/>
              <a:extLst>
                <a:ext uri="{FF2B5EF4-FFF2-40B4-BE49-F238E27FC236}">
                  <a16:creationId xmlns:a16="http://schemas.microsoft.com/office/drawing/2014/main" id="{378377DB-914E-4B03-AB02-A1615DB9C88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5" descr="C:\Users\jacqui.fenner\Desktop\PTT templates\images\noaa icons\noaa_icons-06.png">
              <a:hlinkClick r:id="rId39"/>
              <a:extLst>
                <a:ext uri="{FF2B5EF4-FFF2-40B4-BE49-F238E27FC236}">
                  <a16:creationId xmlns:a16="http://schemas.microsoft.com/office/drawing/2014/main" id="{DA33F751-2744-4361-ADBC-5E9C1C32F14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6" descr="C:\Users\jacqui.fenner\Desktop\PTT templates\images\noaa icons\noaa_icons-07.png">
              <a:hlinkClick r:id="rId41"/>
              <a:extLst>
                <a:ext uri="{FF2B5EF4-FFF2-40B4-BE49-F238E27FC236}">
                  <a16:creationId xmlns:a16="http://schemas.microsoft.com/office/drawing/2014/main" id="{67EB490B-5A65-4C58-B062-CDEE50F3B6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7" descr="C:\Users\jacqui.fenner\Desktop\PTT templates\images\noaa icons\noaa_icons-08.png">
              <a:hlinkClick r:id="rId43"/>
              <a:extLst>
                <a:ext uri="{FF2B5EF4-FFF2-40B4-BE49-F238E27FC236}">
                  <a16:creationId xmlns:a16="http://schemas.microsoft.com/office/drawing/2014/main" id="{A0345F86-CE29-45BB-A02A-21248D7B014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9" descr="C:\Users\jacqui.fenner\Desktop\PTT templates\images\noaa icons\noaa_icons-10.png">
              <a:hlinkClick r:id="rId45"/>
              <a:extLst>
                <a:ext uri="{FF2B5EF4-FFF2-40B4-BE49-F238E27FC236}">
                  <a16:creationId xmlns:a16="http://schemas.microsoft.com/office/drawing/2014/main" id="{71BC0FA9-D336-4B75-9DC5-CF0AC1C308E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2AC6288-2087-49F5-88DA-1ACC173705CA}"/>
                </a:ext>
              </a:extLst>
            </p:cNvPr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E4424DAE-586A-4CBA-A254-7F4506DCAC90}"/>
                  </a:ext>
                </a:extLst>
              </p:cNvPr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B10220D9-373F-4592-84F6-9BE4608FC65C}"/>
                    </a:ext>
                  </a:extLst>
                </p:cNvPr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EA03BB0-96C7-4835-8919-4A6AA07CCAB1}"/>
                    </a:ext>
                  </a:extLst>
                </p:cNvPr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5248C7FE-FF23-4167-86FD-1A6591DA5E00}"/>
                    </a:ext>
                  </a:extLst>
                </p:cNvPr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F81AA116-2C2C-45B7-BB44-11611DF2C4C6}"/>
                    </a:ext>
                  </a:extLst>
                </p:cNvPr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B727494-C17C-412E-9E16-358E6689B740}"/>
                    </a:ext>
                  </a:extLst>
                </p:cNvPr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FDDDB16-0B1F-498F-A6A5-74EBA0CE475C}"/>
                    </a:ext>
                  </a:extLst>
                </p:cNvPr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8AB092E-2021-4BD7-B0CE-F3EE8B4BCE52}"/>
                  </a:ext>
                </a:extLst>
              </p:cNvPr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AF122C4F-7967-4602-86CB-8874010C5FCE}"/>
              </a:ext>
            </a:extLst>
          </p:cNvPr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2" descr="G:\STALL\ST Comms\Templates &amp; Resources\Logos\Other Emblems\DOC Logo\DOC Color.png">
            <a:hlinkClick r:id="rId47"/>
            <a:extLst>
              <a:ext uri="{FF2B5EF4-FFF2-40B4-BE49-F238E27FC236}">
                <a16:creationId xmlns:a16="http://schemas.microsoft.com/office/drawing/2014/main" id="{943A061D-245B-44B0-A1A1-DF52552C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43457"/>
            <a:ext cx="371888" cy="371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hlinkClick r:id="rId49"/>
            <a:extLst>
              <a:ext uri="{FF2B5EF4-FFF2-40B4-BE49-F238E27FC236}">
                <a16:creationId xmlns:a16="http://schemas.microsoft.com/office/drawing/2014/main" id="{BA488372-3466-43CC-819E-C3A07820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27" y="6449252"/>
            <a:ext cx="360298" cy="360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1BE8B26-3D70-4BC0-A0F7-E5450EF1A19C}"/>
              </a:ext>
            </a:extLst>
          </p:cNvPr>
          <p:cNvSpPr txBox="1"/>
          <p:nvPr/>
        </p:nvSpPr>
        <p:spPr>
          <a:xfrm>
            <a:off x="1447800" y="6551712"/>
            <a:ext cx="7239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</a:t>
            </a:r>
            <a:r>
              <a:rPr lang="en-US" sz="1000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fld id="{BAD75039-5660-4072-AAD8-5764B7DF14A3}" type="slidenum">
              <a:rPr lang="en-US" sz="1000" smtClean="0">
                <a:solidFill>
                  <a:srgbClr val="0B4596"/>
                </a:solidFill>
                <a:latin typeface="Arial Narrow" panose="020B0606020202030204" pitchFamily="34" charset="0"/>
              </a:rPr>
              <a:t>‹#›</a:t>
            </a:fld>
            <a:endParaRPr lang="en-US" sz="100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86" name="Picture 2">
            <a:hlinkClick r:id="rId39"/>
            <a:extLst>
              <a:ext uri="{FF2B5EF4-FFF2-40B4-BE49-F238E27FC236}">
                <a16:creationId xmlns:a16="http://schemas.microsoft.com/office/drawing/2014/main" id="{96A2458E-E8A1-4651-B7BE-1A7FB41E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152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13085" y="234864"/>
            <a:ext cx="7521127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513085" y="77303"/>
            <a:ext cx="500512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baseline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  <a:endParaRPr lang="en-US" sz="800" cap="all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513085" y="566136"/>
            <a:ext cx="7521127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en-US" sz="1600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00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513084" y="6050233"/>
            <a:ext cx="847851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0325" indent="-60325">
              <a:defRPr lang="x-none"/>
            </a:pPr>
            <a:r>
              <a:rPr lang="en-US" sz="800" baseline="0" dirty="0">
                <a:solidFill>
                  <a:srgbClr val="808080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513084" y="6222989"/>
            <a:ext cx="847851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31800" indent="-431800" defTabSz="895350">
              <a:tabLst>
                <a:tab pos="612775" algn="l"/>
              </a:tabLst>
            </a:pPr>
            <a:r>
              <a:rPr lang="en-US" sz="800" baseline="0" dirty="0">
                <a:solidFill>
                  <a:srgbClr val="808080"/>
                </a:solidFill>
                <a:latin typeface="+mn-lt"/>
                <a:ea typeface="+mn-ea"/>
              </a:rPr>
              <a:t>SOURCE 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5" y="1924297"/>
            <a:ext cx="4350892" cy="12561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dirty="0"/>
              <a:t>Click to 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1291399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dirty="0">
                  <a:solidFill>
                    <a:srgbClr val="808080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7551234" y="296420"/>
            <a:ext cx="482978" cy="153874"/>
            <a:chOff x="8267440" y="285750"/>
            <a:chExt cx="473335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67440" y="285750"/>
              <a:ext cx="473335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rgbClr val="002960"/>
                </a:buClr>
              </a:pPr>
              <a:r>
                <a:rPr lang="x-none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67440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67440" y="436561"/>
              <a:ext cx="47333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LegendBoxes" hidden="1"/>
          <p:cNvGrpSpPr/>
          <p:nvPr/>
        </p:nvGrpSpPr>
        <p:grpSpPr bwMode="gray">
          <a:xfrm>
            <a:off x="7254898" y="296420"/>
            <a:ext cx="779314" cy="1017727"/>
            <a:chOff x="7835905" y="279400"/>
            <a:chExt cx="763755" cy="997467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632" baseline="0" dirty="0">
                <a:latin typeface="+mn-lt"/>
                <a:ea typeface="+mn-ea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632" baseline="0" dirty="0">
                <a:latin typeface="+mn-lt"/>
                <a:ea typeface="+mn-ea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632" baseline="0" dirty="0">
                <a:latin typeface="+mn-lt"/>
                <a:ea typeface="+mn-ea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sz="1632" baseline="0" dirty="0">
                <a:latin typeface="+mn-lt"/>
                <a:ea typeface="+mn-ea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6940819" y="296420"/>
            <a:ext cx="1093393" cy="745084"/>
            <a:chOff x="7540629" y="279400"/>
            <a:chExt cx="1071563" cy="73025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632" baseline="0" dirty="0">
                <a:latin typeface="+mn-lt"/>
                <a:ea typeface="+mn-ea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632" baseline="0" dirty="0">
                <a:latin typeface="+mn-lt"/>
                <a:ea typeface="+mn-ea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sz="1632" baseline="0" dirty="0">
                <a:latin typeface="+mn-lt"/>
                <a:ea typeface="+mn-ea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7186865" y="296420"/>
            <a:ext cx="847347" cy="1333054"/>
            <a:chOff x="7769225" y="250825"/>
            <a:chExt cx="830430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2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87" name="Moon" hidden="1">
            <a:extLst>
              <a:ext uri="{FF2B5EF4-FFF2-40B4-BE49-F238E27FC236}">
                <a16:creationId xmlns:a16="http://schemas.microsoft.com/office/drawing/2014/main" id="{6D970236-E2F7-464E-AD6E-7CC2C6562D42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6255956" y="986997"/>
            <a:ext cx="254000" cy="254000"/>
            <a:chOff x="1600" y="1600"/>
            <a:chExt cx="160" cy="160"/>
          </a:xfrm>
        </p:grpSpPr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653D43A9-39E6-40FB-9DE8-1873E44622C4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600" y="160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Arc 91">
              <a:extLst>
                <a:ext uri="{FF2B5EF4-FFF2-40B4-BE49-F238E27FC236}">
                  <a16:creationId xmlns:a16="http://schemas.microsoft.com/office/drawing/2014/main" id="{08DEB487-4550-40CB-8C54-D853A3B49445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 bwMode="black">
            <a:xfrm>
              <a:off x="1600" y="1600"/>
              <a:ext cx="160" cy="160"/>
            </a:xfrm>
            <a:prstGeom prst="arc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" name="Rectangle" hidden="1">
            <a:extLst>
              <a:ext uri="{FF2B5EF4-FFF2-40B4-BE49-F238E27FC236}">
                <a16:creationId xmlns:a16="http://schemas.microsoft.com/office/drawing/2014/main" id="{7C174CCE-D3BB-4BBA-B430-31313633CA81}"/>
              </a:ext>
            </a:extLst>
          </p:cNvPr>
          <p:cNvSpPr txBox="1">
            <a:spLocks/>
          </p:cNvSpPr>
          <p:nvPr/>
        </p:nvSpPr>
        <p:spPr>
          <a:xfrm>
            <a:off x="1430266" y="1838149"/>
            <a:ext cx="1524000" cy="1524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72009" rIns="72009" bIns="72009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913526" eaLnBrk="1" latinLnBrk="0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Text</a:t>
            </a:r>
          </a:p>
        </p:txBody>
      </p:sp>
      <p:grpSp>
        <p:nvGrpSpPr>
          <p:cNvPr id="91" name="Flow" hidden="1">
            <a:extLst>
              <a:ext uri="{FF2B5EF4-FFF2-40B4-BE49-F238E27FC236}">
                <a16:creationId xmlns:a16="http://schemas.microsoft.com/office/drawing/2014/main" id="{EF8FF01B-B09D-426F-854A-F7FF33BC9D5E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1366766" y="4486874"/>
            <a:ext cx="1828800" cy="914400"/>
            <a:chOff x="5905500" y="3124200"/>
            <a:chExt cx="1828800" cy="914400"/>
          </a:xfrm>
        </p:grpSpPr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2E2FFC1B-0FE7-4606-AB51-69B259A10C3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C345387-8E5E-430E-A04A-23832536CD54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969000" y="3187700"/>
              <a:ext cx="1524000" cy="78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•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en-US" b="1" dirty="0">
                  <a:solidFill>
                    <a:schemeClr val="bg1"/>
                  </a:solidFill>
                </a:rPr>
                <a:t>Text</a:t>
              </a:r>
            </a:p>
          </p:txBody>
        </p:sp>
      </p:grpSp>
      <p:sp>
        <p:nvSpPr>
          <p:cNvPr id="94" name="Oval" hidden="1">
            <a:extLst>
              <a:ext uri="{FF2B5EF4-FFF2-40B4-BE49-F238E27FC236}">
                <a16:creationId xmlns:a16="http://schemas.microsoft.com/office/drawing/2014/main" id="{6B8509C3-30DD-44E8-AE4D-DF6F1BB62744}"/>
              </a:ext>
            </a:extLst>
          </p:cNvPr>
          <p:cNvSpPr txBox="1">
            <a:spLocks/>
          </p:cNvSpPr>
          <p:nvPr/>
        </p:nvSpPr>
        <p:spPr>
          <a:xfrm>
            <a:off x="6582019" y="1646244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marL="0" lvl="0" indent="0" defTabSz="913526" eaLnBrk="1" latinLnBrk="0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95" name="RoundedRectangle" hidden="1">
            <a:extLst>
              <a:ext uri="{FF2B5EF4-FFF2-40B4-BE49-F238E27FC236}">
                <a16:creationId xmlns:a16="http://schemas.microsoft.com/office/drawing/2014/main" id="{874C4FB3-D313-4F2D-8B25-671B8D874822}"/>
              </a:ext>
            </a:extLst>
          </p:cNvPr>
          <p:cNvSpPr txBox="1">
            <a:spLocks/>
          </p:cNvSpPr>
          <p:nvPr/>
        </p:nvSpPr>
        <p:spPr>
          <a:xfrm>
            <a:off x="6563373" y="4130671"/>
            <a:ext cx="1524000" cy="1524000"/>
          </a:xfrm>
          <a:prstGeom prst="roundRect">
            <a:avLst>
              <a:gd name="adj" fmla="val 1257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72009" rIns="72009" bIns="72009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913526" eaLnBrk="1" latinLnBrk="0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Text</a:t>
            </a:r>
          </a:p>
        </p:txBody>
      </p:sp>
      <p:grpSp>
        <p:nvGrpSpPr>
          <p:cNvPr id="96" name="SplitFlow" hidden="1">
            <a:extLst>
              <a:ext uri="{FF2B5EF4-FFF2-40B4-BE49-F238E27FC236}">
                <a16:creationId xmlns:a16="http://schemas.microsoft.com/office/drawing/2014/main" id="{CC0163DE-2A9C-40FB-BDBC-D19CFFA94EB1}"/>
              </a:ext>
            </a:extLst>
          </p:cNvPr>
          <p:cNvGrpSpPr/>
          <p:nvPr/>
        </p:nvGrpSpPr>
        <p:grpSpPr>
          <a:xfrm>
            <a:off x="3371630" y="2142949"/>
            <a:ext cx="1828800" cy="914400"/>
            <a:chOff x="5584224" y="3233016"/>
            <a:chExt cx="1828800" cy="914400"/>
          </a:xfrm>
        </p:grpSpPr>
        <p:sp>
          <p:nvSpPr>
            <p:cNvPr id="97" name="Freeform 26">
              <a:extLst>
                <a:ext uri="{FF2B5EF4-FFF2-40B4-BE49-F238E27FC236}">
                  <a16:creationId xmlns:a16="http://schemas.microsoft.com/office/drawing/2014/main" id="{E30E3B7B-089F-4DE5-9ABA-50D3401CC7C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584224" y="3233016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1"/>
                </a:solidFill>
              </a:endParaRPr>
            </a:p>
          </p:txBody>
        </p:sp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id="{F0CF8880-46C0-45DD-939C-2E7CE3D4506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584224" y="3690216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1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5300BCC-8C9B-48AC-894E-17EAAFAC0433}"/>
                </a:ext>
              </a:extLst>
            </p:cNvPr>
            <p:cNvSpPr txBox="1"/>
            <p:nvPr/>
          </p:nvSpPr>
          <p:spPr>
            <a:xfrm>
              <a:off x="5647724" y="3342121"/>
              <a:ext cx="15240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•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en-US" b="1" dirty="0">
                  <a:solidFill>
                    <a:schemeClr val="bg1"/>
                  </a:solidFill>
                </a:rPr>
                <a:t>Text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67DA40E-20E7-4FAC-BD9F-AF95ABE2C707}"/>
                </a:ext>
              </a:extLst>
            </p:cNvPr>
            <p:cNvSpPr txBox="1"/>
            <p:nvPr/>
          </p:nvSpPr>
          <p:spPr>
            <a:xfrm>
              <a:off x="5647724" y="3795706"/>
              <a:ext cx="15240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•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  <a:ea typeface="Arial Unicode MS" pitchFamily="34" charset="-128"/>
                  <a:cs typeface="Arial Unicode MS" pitchFamily="34" charset="-128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en-US" b="1" dirty="0">
                  <a:solidFill>
                    <a:schemeClr val="bg1"/>
                  </a:solidFill>
                </a:rPr>
                <a:t>Text</a:t>
              </a:r>
            </a:p>
          </p:txBody>
        </p:sp>
      </p:grpSp>
      <p:sp>
        <p:nvSpPr>
          <p:cNvPr id="101" name="DirArrow" hidden="1">
            <a:extLst>
              <a:ext uri="{FF2B5EF4-FFF2-40B4-BE49-F238E27FC236}">
                <a16:creationId xmlns:a16="http://schemas.microsoft.com/office/drawing/2014/main" id="{3EC3315D-CFFF-47C1-B6AA-48B8FC1D1634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4244162" y="2428445"/>
            <a:ext cx="3090672" cy="34340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Right Arrow" hidden="1">
            <a:extLst>
              <a:ext uri="{FF2B5EF4-FFF2-40B4-BE49-F238E27FC236}">
                <a16:creationId xmlns:a16="http://schemas.microsoft.com/office/drawing/2014/main" id="{35367A50-028E-4E7A-98ED-5FC45E249D32}"/>
              </a:ext>
            </a:extLst>
          </p:cNvPr>
          <p:cNvSpPr>
            <a:spLocks/>
          </p:cNvSpPr>
          <p:nvPr/>
        </p:nvSpPr>
        <p:spPr>
          <a:xfrm>
            <a:off x="3487909" y="3384613"/>
            <a:ext cx="1828800" cy="914400"/>
          </a:xfrm>
          <a:prstGeom prst="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03" name="Arrow" hidden="1">
            <a:extLst>
              <a:ext uri="{FF2B5EF4-FFF2-40B4-BE49-F238E27FC236}">
                <a16:creationId xmlns:a16="http://schemas.microsoft.com/office/drawing/2014/main" id="{FC23D4F7-5E55-44DC-B615-9BB66278F132}"/>
              </a:ext>
            </a:extLst>
          </p:cNvPr>
          <p:cNvSpPr txBox="1">
            <a:spLocks/>
          </p:cNvSpPr>
          <p:nvPr/>
        </p:nvSpPr>
        <p:spPr>
          <a:xfrm>
            <a:off x="3556437" y="4532397"/>
            <a:ext cx="1828800" cy="914400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lvl1pPr marL="0" lvl="0" indent="0" defTabSz="913526" eaLnBrk="1" latinLnBrk="0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04" name="StickerRectangle">
            <a:extLst>
              <a:ext uri="{FF2B5EF4-FFF2-40B4-BE49-F238E27FC236}">
                <a16:creationId xmlns:a16="http://schemas.microsoft.com/office/drawing/2014/main" id="{E3C6C2AA-3214-46A6-979A-FFABB49A9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187" y="8482"/>
            <a:ext cx="1389212" cy="151373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989" tIns="0" rIns="0" bIns="27989">
            <a:spAutoFit/>
          </a:bodyPr>
          <a:lstStyle/>
          <a:p>
            <a:pPr algn="r" defTabSz="913526">
              <a:buClr>
                <a:schemeClr val="tx2"/>
              </a:buClr>
            </a:pPr>
            <a:r>
              <a:rPr lang="en-US" sz="800" dirty="0">
                <a:solidFill>
                  <a:schemeClr val="accent6"/>
                </a:solidFill>
                <a:latin typeface="+mn-lt"/>
              </a:rPr>
              <a:t>Pre-decisional and deliberative</a:t>
            </a:r>
          </a:p>
        </p:txBody>
      </p:sp>
    </p:spTree>
    <p:extLst>
      <p:ext uri="{BB962C8B-B14F-4D97-AF65-F5344CB8AC3E}">
        <p14:creationId xmlns:p14="http://schemas.microsoft.com/office/powerpoint/2010/main" val="339531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</p:sldLayoutIdLst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tabLst>
          <a:tab pos="269875" algn="l"/>
        </a:tabLst>
        <a:defRPr lang="x-none" sz="2000" b="1" baseline="0" noProof="0" dirty="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lang="x-none" sz="1900" b="1">
          <a:solidFill>
            <a:schemeClr val="tx2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lang="x-none" sz="1900" b="1">
          <a:solidFill>
            <a:schemeClr val="tx2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lang="x-none" sz="1900" b="1">
          <a:solidFill>
            <a:schemeClr val="tx2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lang="x-none" sz="1900" b="1">
          <a:solidFill>
            <a:schemeClr val="tx2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lang="x-none"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lang="x-none"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lang="x-none"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lang="x-none"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00" baseline="0">
          <a:solidFill>
            <a:schemeClr val="tx1"/>
          </a:solidFill>
          <a:latin typeface="+mn-lt"/>
        </a:defRPr>
      </a:lvl6pPr>
      <a:lvl7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00" baseline="0">
          <a:solidFill>
            <a:schemeClr val="tx1"/>
          </a:solidFill>
          <a:latin typeface="+mn-lt"/>
        </a:defRPr>
      </a:lvl7pPr>
      <a:lvl8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00" baseline="0">
          <a:solidFill>
            <a:schemeClr val="tx1"/>
          </a:solidFill>
          <a:latin typeface="+mn-lt"/>
        </a:defRPr>
      </a:lvl8pPr>
      <a:lvl9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00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8877" b="18876"/>
          <a:stretch/>
        </p:blipFill>
        <p:spPr>
          <a:xfrm>
            <a:off x="412576" y="4267200"/>
            <a:ext cx="8729079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85" name="Google Shape;885;p1"/>
          <p:cNvSpPr txBox="1">
            <a:spLocks noGrp="1"/>
          </p:cNvSpPr>
          <p:nvPr>
            <p:ph type="body" idx="1"/>
          </p:nvPr>
        </p:nvSpPr>
        <p:spPr>
          <a:xfrm>
            <a:off x="609600" y="2590800"/>
            <a:ext cx="152400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Satellite and Information Service</a:t>
            </a:r>
            <a:endParaRPr dirty="0"/>
          </a:p>
        </p:txBody>
      </p:sp>
      <p:sp>
        <p:nvSpPr>
          <p:cNvPr id="886" name="Google Shape;886;p1"/>
          <p:cNvSpPr txBox="1">
            <a:spLocks noGrp="1"/>
          </p:cNvSpPr>
          <p:nvPr>
            <p:ph type="body" idx="3"/>
          </p:nvPr>
        </p:nvSpPr>
        <p:spPr>
          <a:xfrm>
            <a:off x="623001" y="3527293"/>
            <a:ext cx="1497199" cy="57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dirty="0">
                <a:latin typeface="Candara"/>
                <a:ea typeface="Candara"/>
                <a:cs typeface="Candara"/>
                <a:sym typeface="Candara"/>
              </a:rPr>
              <a:t>December 18, 2019</a:t>
            </a:r>
            <a:endParaRPr sz="1400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87" name="Google Shape;887;p1"/>
          <p:cNvSpPr txBox="1">
            <a:spLocks noGrp="1"/>
          </p:cNvSpPr>
          <p:nvPr>
            <p:ph type="body" idx="4"/>
          </p:nvPr>
        </p:nvSpPr>
        <p:spPr>
          <a:xfrm>
            <a:off x="2514600" y="691910"/>
            <a:ext cx="6096000" cy="1916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600" dirty="0" smtClean="0">
                <a:latin typeface="Candara"/>
                <a:ea typeface="Candara"/>
                <a:cs typeface="Candara"/>
                <a:sym typeface="Candara"/>
              </a:rPr>
              <a:t>JPSS/GOES-R Proving Ground/ Risk Reduction Summit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 smtClean="0">
                <a:latin typeface="Candara"/>
                <a:ea typeface="Candara"/>
                <a:cs typeface="Candara"/>
                <a:sym typeface="Candara"/>
              </a:rPr>
              <a:t>February 24, 2020</a:t>
            </a:r>
            <a:endParaRPr sz="2400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88" name="Google Shape;888;p1"/>
          <p:cNvSpPr txBox="1">
            <a:spLocks noGrp="1"/>
          </p:cNvSpPr>
          <p:nvPr>
            <p:ph type="body" idx="6"/>
          </p:nvPr>
        </p:nvSpPr>
        <p:spPr>
          <a:xfrm>
            <a:off x="2514600" y="3311237"/>
            <a:ext cx="6096000" cy="69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Stephen Volz, Ph.D., Assistant Administrator for Satellites and Information Services, National Oceanic and Atmospheric Administration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12267" r="9270" b="11113"/>
          <a:stretch/>
        </p:blipFill>
        <p:spPr>
          <a:xfrm>
            <a:off x="411479" y="-1"/>
            <a:ext cx="8730737" cy="6391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840" y="737753"/>
            <a:ext cx="74888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Our Aspiration</a:t>
            </a:r>
          </a:p>
          <a:p>
            <a:pPr algn="ctr"/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Provide a truly integrated digital understanding of our Earth environment that can evolve quickly to meet changing user expectations by leveraging our own capabilities and partnerships</a:t>
            </a:r>
          </a:p>
        </p:txBody>
      </p:sp>
    </p:spTree>
    <p:extLst>
      <p:ext uri="{BB962C8B-B14F-4D97-AF65-F5344CB8AC3E}">
        <p14:creationId xmlns:p14="http://schemas.microsoft.com/office/powerpoint/2010/main" val="40081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 value through listening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1259632" y="1458686"/>
            <a:ext cx="1912776" cy="1912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User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965371" y="1458686"/>
            <a:ext cx="1912776" cy="1912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Developer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944056" y="2917868"/>
            <a:ext cx="3249666" cy="3249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Conversation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46"/>
          <p:cNvCxnSpPr>
            <a:stCxn id="43" idx="5"/>
            <a:endCxn id="45" idx="1"/>
          </p:cNvCxnSpPr>
          <p:nvPr/>
        </p:nvCxnSpPr>
        <p:spPr>
          <a:xfrm>
            <a:off x="2892288" y="3091342"/>
            <a:ext cx="527671" cy="3024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4" idx="3"/>
            <a:endCxn id="45" idx="7"/>
          </p:cNvCxnSpPr>
          <p:nvPr/>
        </p:nvCxnSpPr>
        <p:spPr>
          <a:xfrm flipH="1">
            <a:off x="5717819" y="3091342"/>
            <a:ext cx="527672" cy="3024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20"/>
          <p:cNvSpPr txBox="1">
            <a:spLocks noGrp="1"/>
          </p:cNvSpPr>
          <p:nvPr>
            <p:ph type="body" idx="1"/>
          </p:nvPr>
        </p:nvSpPr>
        <p:spPr>
          <a:xfrm>
            <a:off x="685800" y="2580719"/>
            <a:ext cx="137160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Satellite and Information Service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060" name="Google Shape;1060;p20"/>
          <p:cNvSpPr txBox="1">
            <a:spLocks noGrp="1"/>
          </p:cNvSpPr>
          <p:nvPr>
            <p:ph type="body" idx="3"/>
          </p:nvPr>
        </p:nvSpPr>
        <p:spPr>
          <a:xfrm>
            <a:off x="484700" y="3543525"/>
            <a:ext cx="16971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December 18, 2019 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  <p:sp>
        <p:nvSpPr>
          <p:cNvPr id="1061" name="Google Shape;1061;p20"/>
          <p:cNvSpPr txBox="1">
            <a:spLocks noGrp="1"/>
          </p:cNvSpPr>
          <p:nvPr>
            <p:ph type="body" idx="4"/>
          </p:nvPr>
        </p:nvSpPr>
        <p:spPr>
          <a:xfrm>
            <a:off x="2514600" y="768747"/>
            <a:ext cx="6096000" cy="13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6000">
                <a:latin typeface="Candara"/>
                <a:ea typeface="Candara"/>
                <a:cs typeface="Candara"/>
                <a:sym typeface="Candara"/>
              </a:rPr>
              <a:t>THANK YOU</a:t>
            </a:r>
            <a:endParaRPr/>
          </a:p>
        </p:txBody>
      </p:sp>
      <p:pic>
        <p:nvPicPr>
          <p:cNvPr id="1062" name="Google Shape;1062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8877" b="18876"/>
          <a:stretch/>
        </p:blipFill>
        <p:spPr>
          <a:xfrm>
            <a:off x="412577" y="4267200"/>
            <a:ext cx="8729079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063" name="Google Shape;1063;p20"/>
          <p:cNvSpPr txBox="1">
            <a:spLocks noGrp="1"/>
          </p:cNvSpPr>
          <p:nvPr>
            <p:ph type="body" idx="6"/>
          </p:nvPr>
        </p:nvSpPr>
        <p:spPr>
          <a:xfrm>
            <a:off x="2511553" y="3194132"/>
            <a:ext cx="6096000" cy="69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Stephen Volz, Ph.D., Assistant Administrator for Satellites and Information Services, National Oceanic and Atmospheric Administration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L_k1BRTRybPKBVtGG1w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YPE" val="McK Mo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6I8ikCbRM6swtQIOQoYd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heme/theme1.xml><?xml version="1.0" encoding="utf-8"?>
<a:theme xmlns:a="http://schemas.openxmlformats.org/drawingml/2006/main" name="1. Title Slide">
  <a:themeElements>
    <a:clrScheme name="PTT 1">
      <a:dk1>
        <a:srgbClr val="0B4596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070C0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. Content Slide - with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4. Content Slide - with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4. Content Slide - with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CM020_CF">
  <a:themeElements>
    <a:clrScheme name="Custom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808080"/>
      </a:accent6>
      <a:hlink>
        <a:srgbClr val="34C8C9"/>
      </a:hlink>
      <a:folHlink>
        <a:srgbClr val="CC9C4A"/>
      </a:folHlink>
    </a:clrScheme>
    <a:fontScheme name="Candara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noFill/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A4595"/>
        </a:dk1>
        <a:lt1>
          <a:srgbClr val="FFFFFF"/>
        </a:lt1>
        <a:dk2>
          <a:srgbClr val="323B42"/>
        </a:dk2>
        <a:lt2>
          <a:srgbClr val="D6F5FF"/>
        </a:lt2>
        <a:accent1>
          <a:srgbClr val="0099D8"/>
        </a:accent1>
        <a:accent2>
          <a:srgbClr val="0A4595"/>
        </a:accent2>
        <a:accent3>
          <a:srgbClr val="34C8C9"/>
        </a:accent3>
        <a:accent4>
          <a:srgbClr val="CC9C4A"/>
        </a:accent4>
        <a:accent5>
          <a:srgbClr val="A52B15"/>
        </a:accent5>
        <a:accent6>
          <a:srgbClr val="808080"/>
        </a:accent6>
        <a:hlink>
          <a:srgbClr val="34C8C9"/>
        </a:hlink>
        <a:folHlink>
          <a:srgbClr val="CC9C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CM020_CF.potx [Read-Only]" id="{DE36B21F-41BD-4BF4-88BC-B3DA94B7AAFE}" vid="{EAE7FAD9-9554-48D5-B635-1EC60354E4DA}"/>
    </a:ext>
  </a:extLst>
</a:theme>
</file>

<file path=ppt/theme/theme6.xml><?xml version="1.0" encoding="utf-8"?>
<a:theme xmlns:a="http://schemas.openxmlformats.org/drawingml/2006/main" name="Office Theme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13185</TotalTime>
  <Words>106</Words>
  <Application>Microsoft Office PowerPoint</Application>
  <PresentationFormat>On-screen Show (4:3)</PresentationFormat>
  <Paragraphs>19</Paragraphs>
  <Slides>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8" baseType="lpstr">
      <vt:lpstr>Calibri</vt:lpstr>
      <vt:lpstr>Arial</vt:lpstr>
      <vt:lpstr>Arial Unicode MS</vt:lpstr>
      <vt:lpstr>Courier New</vt:lpstr>
      <vt:lpstr>Candara</vt:lpstr>
      <vt:lpstr>Noto Sans Symbols</vt:lpstr>
      <vt:lpstr>Arial Narrow</vt:lpstr>
      <vt:lpstr>Libre Franklin Medium</vt:lpstr>
      <vt:lpstr>1. Title Slide</vt:lpstr>
      <vt:lpstr>4. Content Slide - with icon</vt:lpstr>
      <vt:lpstr>2_4. Content Slide - with icon</vt:lpstr>
      <vt:lpstr>1_4. Content Slide - with icon</vt:lpstr>
      <vt:lpstr>DCM020_CF</vt:lpstr>
      <vt:lpstr>think-cell Slide</vt:lpstr>
      <vt:lpstr>PowerPoint Presentation</vt:lpstr>
      <vt:lpstr>PowerPoint Presentation</vt:lpstr>
      <vt:lpstr>Discover value through listening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Winstead</dc:creator>
  <cp:lastModifiedBy>Robert Macadaeg</cp:lastModifiedBy>
  <cp:revision>98</cp:revision>
  <cp:lastPrinted>2019-12-10T17:41:56Z</cp:lastPrinted>
  <dcterms:modified xsi:type="dcterms:W3CDTF">2020-02-21T19:23:08Z</dcterms:modified>
</cp:coreProperties>
</file>