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 id="2147483700" r:id="rId4"/>
  </p:sldMasterIdLst>
  <p:notesMasterIdLst>
    <p:notesMasterId r:id="rId17"/>
  </p:notesMasterIdLst>
  <p:handoutMasterIdLst>
    <p:handoutMasterId r:id="rId18"/>
  </p:handoutMasterIdLst>
  <p:sldIdLst>
    <p:sldId id="257" r:id="rId5"/>
    <p:sldId id="278" r:id="rId6"/>
    <p:sldId id="270" r:id="rId7"/>
    <p:sldId id="279" r:id="rId8"/>
    <p:sldId id="275" r:id="rId9"/>
    <p:sldId id="276" r:id="rId10"/>
    <p:sldId id="281" r:id="rId11"/>
    <p:sldId id="280" r:id="rId12"/>
    <p:sldId id="284" r:id="rId13"/>
    <p:sldId id="282" r:id="rId14"/>
    <p:sldId id="266" r:id="rId15"/>
    <p:sldId id="283" r:id="rId16"/>
  </p:sldIdLst>
  <p:sldSz cx="23774400" cy="13716000"/>
  <p:notesSz cx="6858000" cy="9144000"/>
  <p:defaultTextStyle>
    <a:defPPr>
      <a:defRPr lang="en-US"/>
    </a:defPPr>
    <a:lvl1pPr marL="0" algn="l" defTabSz="1071128" rtl="0" eaLnBrk="1" latinLnBrk="0" hangingPunct="1">
      <a:defRPr sz="4200" kern="1200">
        <a:solidFill>
          <a:schemeClr val="tx1"/>
        </a:solidFill>
        <a:latin typeface="+mn-lt"/>
        <a:ea typeface="+mn-ea"/>
        <a:cs typeface="+mn-cs"/>
      </a:defRPr>
    </a:lvl1pPr>
    <a:lvl2pPr marL="1071128" algn="l" defTabSz="1071128" rtl="0" eaLnBrk="1" latinLnBrk="0" hangingPunct="1">
      <a:defRPr sz="4200" kern="1200">
        <a:solidFill>
          <a:schemeClr val="tx1"/>
        </a:solidFill>
        <a:latin typeface="+mn-lt"/>
        <a:ea typeface="+mn-ea"/>
        <a:cs typeface="+mn-cs"/>
      </a:defRPr>
    </a:lvl2pPr>
    <a:lvl3pPr marL="2142256" algn="l" defTabSz="1071128" rtl="0" eaLnBrk="1" latinLnBrk="0" hangingPunct="1">
      <a:defRPr sz="4200" kern="1200">
        <a:solidFill>
          <a:schemeClr val="tx1"/>
        </a:solidFill>
        <a:latin typeface="+mn-lt"/>
        <a:ea typeface="+mn-ea"/>
        <a:cs typeface="+mn-cs"/>
      </a:defRPr>
    </a:lvl3pPr>
    <a:lvl4pPr marL="3213384" algn="l" defTabSz="1071128" rtl="0" eaLnBrk="1" latinLnBrk="0" hangingPunct="1">
      <a:defRPr sz="4200" kern="1200">
        <a:solidFill>
          <a:schemeClr val="tx1"/>
        </a:solidFill>
        <a:latin typeface="+mn-lt"/>
        <a:ea typeface="+mn-ea"/>
        <a:cs typeface="+mn-cs"/>
      </a:defRPr>
    </a:lvl4pPr>
    <a:lvl5pPr marL="4284513" algn="l" defTabSz="1071128" rtl="0" eaLnBrk="1" latinLnBrk="0" hangingPunct="1">
      <a:defRPr sz="4200" kern="1200">
        <a:solidFill>
          <a:schemeClr val="tx1"/>
        </a:solidFill>
        <a:latin typeface="+mn-lt"/>
        <a:ea typeface="+mn-ea"/>
        <a:cs typeface="+mn-cs"/>
      </a:defRPr>
    </a:lvl5pPr>
    <a:lvl6pPr marL="5355641" algn="l" defTabSz="1071128" rtl="0" eaLnBrk="1" latinLnBrk="0" hangingPunct="1">
      <a:defRPr sz="4200" kern="1200">
        <a:solidFill>
          <a:schemeClr val="tx1"/>
        </a:solidFill>
        <a:latin typeface="+mn-lt"/>
        <a:ea typeface="+mn-ea"/>
        <a:cs typeface="+mn-cs"/>
      </a:defRPr>
    </a:lvl6pPr>
    <a:lvl7pPr marL="6426769" algn="l" defTabSz="1071128" rtl="0" eaLnBrk="1" latinLnBrk="0" hangingPunct="1">
      <a:defRPr sz="4200" kern="1200">
        <a:solidFill>
          <a:schemeClr val="tx1"/>
        </a:solidFill>
        <a:latin typeface="+mn-lt"/>
        <a:ea typeface="+mn-ea"/>
        <a:cs typeface="+mn-cs"/>
      </a:defRPr>
    </a:lvl7pPr>
    <a:lvl8pPr marL="7497897" algn="l" defTabSz="1071128" rtl="0" eaLnBrk="1" latinLnBrk="0" hangingPunct="1">
      <a:defRPr sz="4200" kern="1200">
        <a:solidFill>
          <a:schemeClr val="tx1"/>
        </a:solidFill>
        <a:latin typeface="+mn-lt"/>
        <a:ea typeface="+mn-ea"/>
        <a:cs typeface="+mn-cs"/>
      </a:defRPr>
    </a:lvl8pPr>
    <a:lvl9pPr marL="8569025" algn="l" defTabSz="1071128" rtl="0" eaLnBrk="1" latinLnBrk="0" hangingPunct="1">
      <a:defRPr sz="4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181" autoAdjust="0"/>
  </p:normalViewPr>
  <p:slideViewPr>
    <p:cSldViewPr snapToGrid="0" snapToObjects="1">
      <p:cViewPr varScale="1">
        <p:scale>
          <a:sx n="22" d="100"/>
          <a:sy n="22" d="100"/>
        </p:scale>
        <p:origin x="-616" y="-104"/>
      </p:cViewPr>
      <p:guideLst>
        <p:guide orient="horz" pos="4320"/>
        <p:guide pos="74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604533-77E5-5B42-8AEA-5DC5863A9943}" type="datetimeFigureOut">
              <a:rPr lang="en-US" smtClean="0"/>
              <a:t>2/21/20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713368-11F2-AC4C-AD00-08304749EC24}" type="slidenum">
              <a:rPr lang="en-US" smtClean="0"/>
              <a:t>‹#›</a:t>
            </a:fld>
            <a:endParaRPr lang="en-US"/>
          </a:p>
        </p:txBody>
      </p:sp>
    </p:spTree>
    <p:extLst>
      <p:ext uri="{BB962C8B-B14F-4D97-AF65-F5344CB8AC3E}">
        <p14:creationId xmlns:p14="http://schemas.microsoft.com/office/powerpoint/2010/main" val="3153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B6B207-2876-8E4B-8F7D-AAFD7ADE98DB}" type="datetimeFigureOut">
              <a:rPr lang="en-US" smtClean="0"/>
              <a:t>2/21/20</a:t>
            </a:fld>
            <a:endParaRPr lang="en-US"/>
          </a:p>
        </p:txBody>
      </p:sp>
      <p:sp>
        <p:nvSpPr>
          <p:cNvPr id="4" name="Slide Image Placeholder 3"/>
          <p:cNvSpPr>
            <a:spLocks noGrp="1" noRot="1" noChangeAspect="1"/>
          </p:cNvSpPr>
          <p:nvPr>
            <p:ph type="sldImg" idx="2"/>
          </p:nvPr>
        </p:nvSpPr>
        <p:spPr>
          <a:xfrm>
            <a:off x="457200" y="685800"/>
            <a:ext cx="59436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EC910-0857-734F-8954-FD329F249943}" type="slidenum">
              <a:rPr lang="en-US" smtClean="0"/>
              <a:t>‹#›</a:t>
            </a:fld>
            <a:endParaRPr lang="en-US"/>
          </a:p>
        </p:txBody>
      </p:sp>
    </p:spTree>
    <p:extLst>
      <p:ext uri="{BB962C8B-B14F-4D97-AF65-F5344CB8AC3E}">
        <p14:creationId xmlns:p14="http://schemas.microsoft.com/office/powerpoint/2010/main" val="504635959"/>
      </p:ext>
    </p:extLst>
  </p:cSld>
  <p:clrMap bg1="lt1" tx1="dk1" bg2="lt2" tx2="dk2" accent1="accent1" accent2="accent2" accent3="accent3" accent4="accent4" accent5="accent5" accent6="accent6" hlink="hlink" folHlink="folHlink"/>
  <p:hf hdr="0" ftr="0" dt="0"/>
  <p:notesStyle>
    <a:lvl1pPr marL="0" algn="l" defTabSz="1071128" rtl="0" eaLnBrk="1" latinLnBrk="0" hangingPunct="1">
      <a:defRPr sz="2800" kern="1200">
        <a:solidFill>
          <a:schemeClr val="tx1"/>
        </a:solidFill>
        <a:latin typeface="+mn-lt"/>
        <a:ea typeface="+mn-ea"/>
        <a:cs typeface="+mn-cs"/>
      </a:defRPr>
    </a:lvl1pPr>
    <a:lvl2pPr marL="1071128" algn="l" defTabSz="1071128" rtl="0" eaLnBrk="1" latinLnBrk="0" hangingPunct="1">
      <a:defRPr sz="2800" kern="1200">
        <a:solidFill>
          <a:schemeClr val="tx1"/>
        </a:solidFill>
        <a:latin typeface="+mn-lt"/>
        <a:ea typeface="+mn-ea"/>
        <a:cs typeface="+mn-cs"/>
      </a:defRPr>
    </a:lvl2pPr>
    <a:lvl3pPr marL="2142256" algn="l" defTabSz="1071128" rtl="0" eaLnBrk="1" latinLnBrk="0" hangingPunct="1">
      <a:defRPr sz="2800" kern="1200">
        <a:solidFill>
          <a:schemeClr val="tx1"/>
        </a:solidFill>
        <a:latin typeface="+mn-lt"/>
        <a:ea typeface="+mn-ea"/>
        <a:cs typeface="+mn-cs"/>
      </a:defRPr>
    </a:lvl3pPr>
    <a:lvl4pPr marL="3213384" algn="l" defTabSz="1071128" rtl="0" eaLnBrk="1" latinLnBrk="0" hangingPunct="1">
      <a:defRPr sz="2800" kern="1200">
        <a:solidFill>
          <a:schemeClr val="tx1"/>
        </a:solidFill>
        <a:latin typeface="+mn-lt"/>
        <a:ea typeface="+mn-ea"/>
        <a:cs typeface="+mn-cs"/>
      </a:defRPr>
    </a:lvl4pPr>
    <a:lvl5pPr marL="4284513" algn="l" defTabSz="1071128" rtl="0" eaLnBrk="1" latinLnBrk="0" hangingPunct="1">
      <a:defRPr sz="2800" kern="1200">
        <a:solidFill>
          <a:schemeClr val="tx1"/>
        </a:solidFill>
        <a:latin typeface="+mn-lt"/>
        <a:ea typeface="+mn-ea"/>
        <a:cs typeface="+mn-cs"/>
      </a:defRPr>
    </a:lvl5pPr>
    <a:lvl6pPr marL="5355641" algn="l" defTabSz="1071128" rtl="0" eaLnBrk="1" latinLnBrk="0" hangingPunct="1">
      <a:defRPr sz="2800" kern="1200">
        <a:solidFill>
          <a:schemeClr val="tx1"/>
        </a:solidFill>
        <a:latin typeface="+mn-lt"/>
        <a:ea typeface="+mn-ea"/>
        <a:cs typeface="+mn-cs"/>
      </a:defRPr>
    </a:lvl6pPr>
    <a:lvl7pPr marL="6426769" algn="l" defTabSz="1071128" rtl="0" eaLnBrk="1" latinLnBrk="0" hangingPunct="1">
      <a:defRPr sz="2800" kern="1200">
        <a:solidFill>
          <a:schemeClr val="tx1"/>
        </a:solidFill>
        <a:latin typeface="+mn-lt"/>
        <a:ea typeface="+mn-ea"/>
        <a:cs typeface="+mn-cs"/>
      </a:defRPr>
    </a:lvl7pPr>
    <a:lvl8pPr marL="7497897" algn="l" defTabSz="1071128" rtl="0" eaLnBrk="1" latinLnBrk="0" hangingPunct="1">
      <a:defRPr sz="2800" kern="1200">
        <a:solidFill>
          <a:schemeClr val="tx1"/>
        </a:solidFill>
        <a:latin typeface="+mn-lt"/>
        <a:ea typeface="+mn-ea"/>
        <a:cs typeface="+mn-cs"/>
      </a:defRPr>
    </a:lvl8pPr>
    <a:lvl9pPr marL="8569025" algn="l" defTabSz="1071128" rtl="0" eaLnBrk="1" latinLnBrk="0" hangingPunct="1">
      <a:defRPr sz="2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EC910-0857-734F-8954-FD329F249943}" type="slidenum">
              <a:rPr lang="en-US" smtClean="0"/>
              <a:t>1</a:t>
            </a:fld>
            <a:endParaRPr lang="en-US"/>
          </a:p>
        </p:txBody>
      </p:sp>
    </p:spTree>
    <p:extLst>
      <p:ext uri="{BB962C8B-B14F-4D97-AF65-F5344CB8AC3E}">
        <p14:creationId xmlns:p14="http://schemas.microsoft.com/office/powerpoint/2010/main" val="447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EC910-0857-734F-8954-FD329F249943}" type="slidenum">
              <a:rPr lang="en-US" smtClean="0"/>
              <a:t>11</a:t>
            </a:fld>
            <a:endParaRPr lang="en-US"/>
          </a:p>
        </p:txBody>
      </p:sp>
    </p:spTree>
    <p:extLst>
      <p:ext uri="{BB962C8B-B14F-4D97-AF65-F5344CB8AC3E}">
        <p14:creationId xmlns:p14="http://schemas.microsoft.com/office/powerpoint/2010/main" val="394274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EC910-0857-734F-8954-FD329F249943}" type="slidenum">
              <a:rPr lang="en-US" smtClean="0"/>
              <a:t>12</a:t>
            </a:fld>
            <a:endParaRPr lang="en-US"/>
          </a:p>
        </p:txBody>
      </p:sp>
    </p:spTree>
    <p:extLst>
      <p:ext uri="{BB962C8B-B14F-4D97-AF65-F5344CB8AC3E}">
        <p14:creationId xmlns:p14="http://schemas.microsoft.com/office/powerpoint/2010/main" val="447580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r>
              <a:rPr lang="en-US" b="1" dirty="0" smtClean="0"/>
              <a:t>GEO is an intergovernmental partnership that improves the availability, access and use of Earth observations for a sustainable planet.</a:t>
            </a:r>
            <a:endParaRPr lang="en-US" dirty="0" smtClean="0"/>
          </a:p>
          <a:p>
            <a:r>
              <a:rPr lang="en-US" b="1" dirty="0" smtClean="0"/>
              <a:t>GEO promotes open, coordinated and sustained data sharing and infrastructure for better research, policy making, decisions and action across many disciplines.</a:t>
            </a:r>
            <a:endParaRPr lang="en-US" dirty="0"/>
          </a:p>
        </p:txBody>
      </p:sp>
      <p:sp>
        <p:nvSpPr>
          <p:cNvPr id="4" name="Slide Number Placeholder 3"/>
          <p:cNvSpPr>
            <a:spLocks noGrp="1"/>
          </p:cNvSpPr>
          <p:nvPr>
            <p:ph type="sldNum" sz="quarter" idx="10"/>
          </p:nvPr>
        </p:nvSpPr>
        <p:spPr/>
        <p:txBody>
          <a:bodyPr/>
          <a:lstStyle/>
          <a:p>
            <a:fld id="{75DEC910-0857-734F-8954-FD329F249943}" type="slidenum">
              <a:rPr lang="en-US" smtClean="0"/>
              <a:t>2</a:t>
            </a:fld>
            <a:endParaRPr lang="en-US"/>
          </a:p>
        </p:txBody>
      </p:sp>
    </p:spTree>
    <p:extLst>
      <p:ext uri="{BB962C8B-B14F-4D97-AF65-F5344CB8AC3E}">
        <p14:creationId xmlns:p14="http://schemas.microsoft.com/office/powerpoint/2010/main" val="403811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480" y="4343144"/>
            <a:ext cx="5487000" cy="4115100"/>
          </a:xfrm>
          <a:prstGeom prst="rect">
            <a:avLst/>
          </a:prstGeom>
        </p:spPr>
        <p:txBody>
          <a:bodyPr lIns="86175" tIns="86175" rIns="86175" bIns="86175" anchor="t" anchorCtr="0">
            <a:noAutofit/>
          </a:bodyPr>
          <a:lstStyle/>
          <a:p>
            <a:pPr lvl="0" rtl="0">
              <a:spcBef>
                <a:spcPts val="0"/>
              </a:spcBef>
              <a:buNone/>
            </a:pPr>
            <a:endParaRPr lang="es-CO" sz="1200" baseline="0" dirty="0">
              <a:solidFill>
                <a:srgbClr val="000000"/>
              </a:solidFill>
              <a:latin typeface="Times New Roman"/>
              <a:ea typeface="Times New Roman"/>
              <a:cs typeface="Times New Roman"/>
              <a:sym typeface="Times New Roman"/>
            </a:endParaRP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This is an adaptable framework that </a:t>
            </a:r>
            <a:r>
              <a:rPr lang="es-CO" sz="1200" dirty="0" smtClean="0">
                <a:solidFill>
                  <a:srgbClr val="000000"/>
                </a:solidFill>
                <a:latin typeface="Times New Roman"/>
                <a:ea typeface="Times New Roman"/>
                <a:cs typeface="Times New Roman"/>
                <a:sym typeface="Times New Roman"/>
              </a:rPr>
              <a:t>is leveraged </a:t>
            </a:r>
            <a:r>
              <a:rPr lang="es-CO" sz="1200" dirty="0">
                <a:solidFill>
                  <a:srgbClr val="000000"/>
                </a:solidFill>
                <a:latin typeface="Times New Roman"/>
                <a:ea typeface="Times New Roman"/>
                <a:cs typeface="Times New Roman"/>
                <a:sym typeface="Times New Roman"/>
              </a:rPr>
              <a:t>for capacity building. </a:t>
            </a: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Includes </a:t>
            </a:r>
            <a:r>
              <a:rPr lang="es-CO" sz="1200" dirty="0" smtClean="0">
                <a:solidFill>
                  <a:srgbClr val="000000"/>
                </a:solidFill>
                <a:latin typeface="Times New Roman"/>
                <a:ea typeface="Times New Roman"/>
                <a:cs typeface="Times New Roman"/>
                <a:sym typeface="Times New Roman"/>
              </a:rPr>
              <a:t>18 </a:t>
            </a:r>
            <a:r>
              <a:rPr lang="es-CO" sz="1200" dirty="0">
                <a:solidFill>
                  <a:srgbClr val="000000"/>
                </a:solidFill>
                <a:latin typeface="Times New Roman"/>
                <a:ea typeface="Times New Roman"/>
                <a:cs typeface="Times New Roman"/>
                <a:sym typeface="Times New Roman"/>
              </a:rPr>
              <a:t>nations in the </a:t>
            </a:r>
            <a:r>
              <a:rPr lang="es-CO" sz="1200" dirty="0" smtClean="0">
                <a:solidFill>
                  <a:srgbClr val="000000"/>
                </a:solidFill>
                <a:latin typeface="Times New Roman"/>
                <a:ea typeface="Times New Roman"/>
                <a:cs typeface="Times New Roman"/>
                <a:sym typeface="Times New Roman"/>
              </a:rPr>
              <a:t>Americas</a:t>
            </a:r>
            <a:endParaRPr lang="es-CO" sz="1200" dirty="0">
              <a:solidFill>
                <a:srgbClr val="000000"/>
              </a:solidFill>
              <a:latin typeface="Times New Roman"/>
              <a:ea typeface="Times New Roman"/>
              <a:cs typeface="Times New Roman"/>
              <a:sym typeface="Times New Roman"/>
            </a:endParaRP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Work</a:t>
            </a:r>
            <a:r>
              <a:rPr lang="es-CO" sz="1200" baseline="0" dirty="0">
                <a:solidFill>
                  <a:srgbClr val="000000"/>
                </a:solidFill>
                <a:latin typeface="Times New Roman"/>
                <a:ea typeface="Times New Roman"/>
                <a:cs typeface="Times New Roman"/>
                <a:sym typeface="Times New Roman"/>
              </a:rPr>
              <a:t> with regional and global partners to advance the use of EO data</a:t>
            </a:r>
          </a:p>
          <a:p>
            <a:pPr marL="171450" lvl="0" indent="-171450" rtl="0">
              <a:spcBef>
                <a:spcPts val="0"/>
              </a:spcBef>
              <a:buFont typeface="Arial" charset="0"/>
              <a:buChar char="•"/>
            </a:pPr>
            <a:r>
              <a:rPr lang="es-CO" sz="1200" baseline="0" dirty="0">
                <a:solidFill>
                  <a:srgbClr val="000000"/>
                </a:solidFill>
                <a:latin typeface="Times New Roman"/>
                <a:ea typeface="Times New Roman"/>
                <a:cs typeface="Times New Roman"/>
                <a:sym typeface="Times New Roman"/>
              </a:rPr>
              <a:t>Develop and leverage member capacities to support stakehoder and decision-maker needs.</a:t>
            </a:r>
          </a:p>
          <a:p>
            <a:pPr marL="171450" lvl="0" indent="-171450" rtl="0">
              <a:spcBef>
                <a:spcPts val="0"/>
              </a:spcBef>
              <a:buFont typeface="Arial" charset="0"/>
              <a:buChar char="•"/>
            </a:pPr>
            <a:endParaRPr lang="es-CO" sz="1200" dirty="0">
              <a:solidFill>
                <a:srgbClr val="000000"/>
              </a:solidFill>
              <a:latin typeface="Times New Roman"/>
              <a:ea typeface="Times New Roman"/>
              <a:cs typeface="Times New Roman"/>
              <a:sym typeface="Times New Roman"/>
            </a:endParaRPr>
          </a:p>
        </p:txBody>
      </p:sp>
      <p:sp>
        <p:nvSpPr>
          <p:cNvPr id="359" name="Shape 359"/>
          <p:cNvSpPr>
            <a:spLocks noGrp="1" noRot="1" noChangeAspect="1"/>
          </p:cNvSpPr>
          <p:nvPr>
            <p:ph type="sldImg" idx="2"/>
          </p:nvPr>
        </p:nvSpPr>
        <p:spPr>
          <a:xfrm>
            <a:off x="457200" y="685800"/>
            <a:ext cx="59436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477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GEO Global Water Sustainability Initiative (GEOGLOWS) is working to provide relevant, actionable information about water that promotes the use of earth observations while strengthening observational networks in local operational frameworks.</a:t>
            </a:r>
            <a:r>
              <a:rPr lang="en-US" dirty="0">
                <a:effectLst/>
              </a:rPr>
              <a:t> </a:t>
            </a:r>
            <a:endParaRPr lang="en-US" dirty="0"/>
          </a:p>
        </p:txBody>
      </p:sp>
      <p:sp>
        <p:nvSpPr>
          <p:cNvPr id="4" name="Slide Number Placeholder 3"/>
          <p:cNvSpPr>
            <a:spLocks noGrp="1"/>
          </p:cNvSpPr>
          <p:nvPr>
            <p:ph type="sldNum" sz="quarter" idx="5"/>
          </p:nvPr>
        </p:nvSpPr>
        <p:spPr/>
        <p:txBody>
          <a:bodyPr/>
          <a:lstStyle/>
          <a:p>
            <a:fld id="{696E21B2-9A5D-1A43-ABEC-D1F4AF6A2042}"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9395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global streamflow services completely changes the paradigm for how streamflow information is created and disseminated. Traditionally, each water organization was required to have the expensive infrastructure and capacity to access large global datasets and develop their own models to forecast streamflow useful for decision-makers. Using the GEOGLOWS global streamflow services they no longer have to have their own internal infrastructure for modeling, but instead can access the streamflow forecasts through web services and use them according to their own prioritized needs. This freely provided streamflow information, which leverages the hydrometeorological computational expertise of the GEOGLOWS Partnership, saves millions of dollars and allows national and local agencies to focus precious resources on developing solutions and applications specific to their local water resources management needs.</a:t>
            </a:r>
            <a:r>
              <a:rPr lang="en-US" dirty="0">
                <a:effectLst/>
              </a:rPr>
              <a:t> </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696E21B2-9A5D-1A43-ABEC-D1F4AF6A2042}"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78151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a:spLocks noGrp="1" noRot="1" noChangeAspect="1"/>
          </p:cNvSpPr>
          <p:nvPr>
            <p:ph type="sldImg" idx="2"/>
          </p:nvPr>
        </p:nvSpPr>
        <p:spPr>
          <a:xfrm>
            <a:off x="457200" y="685800"/>
            <a:ext cx="59436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2" name="Google Shape;222;p13:notes"/>
          <p:cNvSpPr txBox="1">
            <a:spLocks noGrp="1"/>
          </p:cNvSpPr>
          <p:nvPr>
            <p:ph type="body" idx="1"/>
          </p:nvPr>
        </p:nvSpPr>
        <p:spPr>
          <a:xfrm>
            <a:off x="914401"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sz="1200" dirty="0">
              <a:solidFill>
                <a:schemeClr val="dk1"/>
              </a:solidFill>
              <a:latin typeface="Helvetica Neue"/>
              <a:ea typeface="Helvetica Neue"/>
              <a:cs typeface="Helvetica Neue"/>
              <a:sym typeface="Helvetica Neue"/>
            </a:endParaRPr>
          </a:p>
        </p:txBody>
      </p:sp>
      <p:sp>
        <p:nvSpPr>
          <p:cNvPr id="223" name="Google Shape;223;p13:notes"/>
          <p:cNvSpPr txBox="1">
            <a:spLocks noGrp="1"/>
          </p:cNvSpPr>
          <p:nvPr>
            <p:ph type="sldNum" idx="12"/>
          </p:nvPr>
        </p:nvSpPr>
        <p:spPr>
          <a:xfrm>
            <a:off x="0" y="0"/>
            <a:ext cx="3026623" cy="27630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7</a:t>
            </a:fld>
            <a:endParaRPr sz="50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a:spLocks noGrp="1" noRot="1" noChangeAspect="1"/>
          </p:cNvSpPr>
          <p:nvPr>
            <p:ph type="sldImg" idx="2"/>
          </p:nvPr>
        </p:nvSpPr>
        <p:spPr>
          <a:xfrm>
            <a:off x="457200" y="685800"/>
            <a:ext cx="59436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p14:notes"/>
          <p:cNvSpPr txBox="1">
            <a:spLocks noGrp="1"/>
          </p:cNvSpPr>
          <p:nvPr>
            <p:ph type="body" idx="1"/>
          </p:nvPr>
        </p:nvSpPr>
        <p:spPr>
          <a:xfrm>
            <a:off x="914401"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sz="1200" b="0" i="0" u="none" strike="noStrike">
              <a:solidFill>
                <a:schemeClr val="dk1"/>
              </a:solidFill>
              <a:latin typeface="Helvetica Neue Light"/>
              <a:ea typeface="Helvetica Neue Light"/>
              <a:cs typeface="Helvetica Neue Light"/>
              <a:sym typeface="Helvetica Neue Light"/>
            </a:endParaRPr>
          </a:p>
        </p:txBody>
      </p:sp>
      <p:sp>
        <p:nvSpPr>
          <p:cNvPr id="285" name="Google Shape;285;p14:notes"/>
          <p:cNvSpPr txBox="1">
            <a:spLocks noGrp="1"/>
          </p:cNvSpPr>
          <p:nvPr>
            <p:ph type="sldNum" idx="12"/>
          </p:nvPr>
        </p:nvSpPr>
        <p:spPr>
          <a:xfrm>
            <a:off x="0" y="0"/>
            <a:ext cx="3026623" cy="27630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8</a:t>
            </a:fld>
            <a:endParaRPr sz="50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2:notes"/>
          <p:cNvSpPr>
            <a:spLocks noGrp="1" noRot="1" noChangeAspect="1"/>
          </p:cNvSpPr>
          <p:nvPr>
            <p:ph type="sldImg" idx="2"/>
          </p:nvPr>
        </p:nvSpPr>
        <p:spPr>
          <a:xfrm>
            <a:off x="457200" y="685800"/>
            <a:ext cx="59436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12:notes"/>
          <p:cNvSpPr txBox="1">
            <a:spLocks noGrp="1"/>
          </p:cNvSpPr>
          <p:nvPr>
            <p:ph type="body" idx="1"/>
          </p:nvPr>
        </p:nvSpPr>
        <p:spPr>
          <a:xfrm>
            <a:off x="914401"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
        <p:nvSpPr>
          <p:cNvPr id="261" name="Google Shape;261;p12:notes"/>
          <p:cNvSpPr txBox="1">
            <a:spLocks noGrp="1"/>
          </p:cNvSpPr>
          <p:nvPr>
            <p:ph type="sldNum" idx="12"/>
          </p:nvPr>
        </p:nvSpPr>
        <p:spPr>
          <a:xfrm>
            <a:off x="0" y="0"/>
            <a:ext cx="3026623" cy="27630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Light"/>
              <a:buNone/>
            </a:pPr>
            <a:fld id="{00000000-1234-1234-1234-123412341234}" type="slidenum">
              <a:rPr lang="en-US" sz="5000" b="0" i="0" u="none" strike="noStrike" cap="none">
                <a:solidFill>
                  <a:srgbClr val="000000"/>
                </a:solidFill>
                <a:latin typeface="Helvetica Neue Light"/>
                <a:ea typeface="Helvetica Neue Light"/>
                <a:cs typeface="Helvetica Neue Light"/>
                <a:sym typeface="Helvetica Neue Light"/>
              </a:rPr>
              <a:t>9</a:t>
            </a:fld>
            <a:endParaRPr sz="50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76a7f46766_0_179:notes"/>
          <p:cNvSpPr>
            <a:spLocks noGrp="1" noRot="1" noChangeAspect="1"/>
          </p:cNvSpPr>
          <p:nvPr>
            <p:ph type="sldImg" idx="2"/>
          </p:nvPr>
        </p:nvSpPr>
        <p:spPr>
          <a:xfrm>
            <a:off x="457200" y="685800"/>
            <a:ext cx="59451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76a7f46766_0_179:notes"/>
          <p:cNvSpPr txBox="1">
            <a:spLocks noGrp="1"/>
          </p:cNvSpPr>
          <p:nvPr>
            <p:ph type="body" idx="1"/>
          </p:nvPr>
        </p:nvSpPr>
        <p:spPr>
          <a:xfrm>
            <a:off x="914400" y="4343400"/>
            <a:ext cx="5029340" cy="411470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The river ice</a:t>
            </a:r>
            <a:r>
              <a:rPr lang="en-US" baseline="0" dirty="0" smtClean="0"/>
              <a:t> and flooding products are currently used by the NWS’s River Forecast Centers and other stakeholders in the U.S. They support flood forecasting and mitigation. This has been an excellent capability and services in flood mapping using the LEO and GEO imagery.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83080" y="4260861"/>
            <a:ext cx="2020824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566160" y="7772400"/>
            <a:ext cx="16642080" cy="3505200"/>
          </a:xfrm>
        </p:spPr>
        <p:txBody>
          <a:bodyPr/>
          <a:lstStyle>
            <a:lvl1pPr marL="0" indent="0" algn="ctr">
              <a:buNone/>
              <a:defRPr>
                <a:solidFill>
                  <a:schemeClr val="tx1">
                    <a:tint val="75000"/>
                  </a:schemeClr>
                </a:solidFill>
              </a:defRPr>
            </a:lvl1pPr>
            <a:lvl2pPr marL="1071128" indent="0" algn="ctr">
              <a:buNone/>
              <a:defRPr>
                <a:solidFill>
                  <a:schemeClr val="tx1">
                    <a:tint val="75000"/>
                  </a:schemeClr>
                </a:solidFill>
              </a:defRPr>
            </a:lvl2pPr>
            <a:lvl3pPr marL="2142256" indent="0" algn="ctr">
              <a:buNone/>
              <a:defRPr>
                <a:solidFill>
                  <a:schemeClr val="tx1">
                    <a:tint val="75000"/>
                  </a:schemeClr>
                </a:solidFill>
              </a:defRPr>
            </a:lvl3pPr>
            <a:lvl4pPr marL="3213384" indent="0" algn="ctr">
              <a:buNone/>
              <a:defRPr>
                <a:solidFill>
                  <a:schemeClr val="tx1">
                    <a:tint val="75000"/>
                  </a:schemeClr>
                </a:solidFill>
              </a:defRPr>
            </a:lvl4pPr>
            <a:lvl5pPr marL="4284513" indent="0" algn="ctr">
              <a:buNone/>
              <a:defRPr>
                <a:solidFill>
                  <a:schemeClr val="tx1">
                    <a:tint val="75000"/>
                  </a:schemeClr>
                </a:solidFill>
              </a:defRPr>
            </a:lvl5pPr>
            <a:lvl6pPr marL="5355641" indent="0" algn="ctr">
              <a:buNone/>
              <a:defRPr>
                <a:solidFill>
                  <a:schemeClr val="tx1">
                    <a:tint val="75000"/>
                  </a:schemeClr>
                </a:solidFill>
              </a:defRPr>
            </a:lvl6pPr>
            <a:lvl7pPr marL="6426769" indent="0" algn="ctr">
              <a:buNone/>
              <a:defRPr>
                <a:solidFill>
                  <a:schemeClr val="tx1">
                    <a:tint val="75000"/>
                  </a:schemeClr>
                </a:solidFill>
              </a:defRPr>
            </a:lvl7pPr>
            <a:lvl8pPr marL="7497897" indent="0" algn="ctr">
              <a:buNone/>
              <a:defRPr>
                <a:solidFill>
                  <a:schemeClr val="tx1">
                    <a:tint val="75000"/>
                  </a:schemeClr>
                </a:solidFill>
              </a:defRPr>
            </a:lvl8pPr>
            <a:lvl9pPr marL="85690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36440" y="549287"/>
            <a:ext cx="5349240"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88720" y="549287"/>
            <a:ext cx="1565148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F27027-8369-954A-A0F4-2ACDF690973C}"/>
              </a:ext>
            </a:extLst>
          </p:cNvPr>
          <p:cNvSpPr>
            <a:spLocks noGrp="1"/>
          </p:cNvSpPr>
          <p:nvPr>
            <p:ph type="ctrTitle"/>
          </p:nvPr>
        </p:nvSpPr>
        <p:spPr>
          <a:xfrm>
            <a:off x="2971800" y="2244726"/>
            <a:ext cx="17830800" cy="4775200"/>
          </a:xfrm>
        </p:spPr>
        <p:txBody>
          <a:bodyPr anchor="b"/>
          <a:lstStyle>
            <a:lvl1pPr algn="ctr">
              <a:defRPr sz="14100"/>
            </a:lvl1pPr>
          </a:lstStyle>
          <a:p>
            <a:r>
              <a:rPr lang="en-US"/>
              <a:t>Click to edit Master title style</a:t>
            </a:r>
          </a:p>
        </p:txBody>
      </p:sp>
      <p:sp>
        <p:nvSpPr>
          <p:cNvPr id="3" name="Subtitle 2">
            <a:extLst>
              <a:ext uri="{FF2B5EF4-FFF2-40B4-BE49-F238E27FC236}">
                <a16:creationId xmlns="" xmlns:a16="http://schemas.microsoft.com/office/drawing/2014/main" id="{4E0ABBE3-3812-B044-B1BF-1B09C027033C}"/>
              </a:ext>
            </a:extLst>
          </p:cNvPr>
          <p:cNvSpPr>
            <a:spLocks noGrp="1"/>
          </p:cNvSpPr>
          <p:nvPr>
            <p:ph type="subTitle" idx="1"/>
          </p:nvPr>
        </p:nvSpPr>
        <p:spPr>
          <a:xfrm>
            <a:off x="2971800" y="7204083"/>
            <a:ext cx="17830800" cy="3311526"/>
          </a:xfrm>
        </p:spPr>
        <p:txBody>
          <a:bodyPr/>
          <a:lstStyle>
            <a:lvl1pPr marL="0" indent="0" algn="ctr">
              <a:buNone/>
              <a:defRPr sz="5600"/>
            </a:lvl1pPr>
            <a:lvl2pPr marL="1071128" indent="0" algn="ctr">
              <a:buNone/>
              <a:defRPr sz="4700"/>
            </a:lvl2pPr>
            <a:lvl3pPr marL="2142256" indent="0" algn="ctr">
              <a:buNone/>
              <a:defRPr sz="4200"/>
            </a:lvl3pPr>
            <a:lvl4pPr marL="3213384" indent="0" algn="ctr">
              <a:buNone/>
              <a:defRPr sz="3700"/>
            </a:lvl4pPr>
            <a:lvl5pPr marL="4284513" indent="0" algn="ctr">
              <a:buNone/>
              <a:defRPr sz="3700"/>
            </a:lvl5pPr>
            <a:lvl6pPr marL="5355641" indent="0" algn="ctr">
              <a:buNone/>
              <a:defRPr sz="3700"/>
            </a:lvl6pPr>
            <a:lvl7pPr marL="6426769" indent="0" algn="ctr">
              <a:buNone/>
              <a:defRPr sz="3700"/>
            </a:lvl7pPr>
            <a:lvl8pPr marL="7497897" indent="0" algn="ctr">
              <a:buNone/>
              <a:defRPr sz="3700"/>
            </a:lvl8pPr>
            <a:lvl9pPr marL="8569025" indent="0" algn="ctr">
              <a:buNone/>
              <a:defRPr sz="3700"/>
            </a:lvl9pPr>
          </a:lstStyle>
          <a:p>
            <a:r>
              <a:rPr lang="en-US"/>
              <a:t>Click to edit Master subtitle style</a:t>
            </a:r>
          </a:p>
        </p:txBody>
      </p:sp>
      <p:sp>
        <p:nvSpPr>
          <p:cNvPr id="5" name="Footer Placeholder 4">
            <a:extLst>
              <a:ext uri="{FF2B5EF4-FFF2-40B4-BE49-F238E27FC236}">
                <a16:creationId xmlns="" xmlns:a16="http://schemas.microsoft.com/office/drawing/2014/main" id="{ADD57BC9-2831-8041-8EE7-08BE30BD938D}"/>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Slide Number Placeholder 5">
            <a:extLst>
              <a:ext uri="{FF2B5EF4-FFF2-40B4-BE49-F238E27FC236}">
                <a16:creationId xmlns="" xmlns:a16="http://schemas.microsoft.com/office/drawing/2014/main" id="{7DA14638-6701-0E45-81DD-E2EEB858993D}"/>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828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392E0A-617A-4E4E-8C4E-CACA578B0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F80C74E-9FEE-744A-93F2-D96E465B9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6FDCC8-56CB-9648-B4D8-E33833E93FF2}"/>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5" name="Footer Placeholder 4">
            <a:extLst>
              <a:ext uri="{FF2B5EF4-FFF2-40B4-BE49-F238E27FC236}">
                <a16:creationId xmlns="" xmlns:a16="http://schemas.microsoft.com/office/drawing/2014/main" id="{2BB53FA7-D334-024D-A9C5-1BFF2F264AEE}"/>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Slide Number Placeholder 5">
            <a:extLst>
              <a:ext uri="{FF2B5EF4-FFF2-40B4-BE49-F238E27FC236}">
                <a16:creationId xmlns="" xmlns:a16="http://schemas.microsoft.com/office/drawing/2014/main" id="{A2CA7AED-3595-CF40-BB6C-9344D17F7AB0}"/>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7767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6E60DE-7E9D-134E-9C6A-292924BC1DC4}"/>
              </a:ext>
            </a:extLst>
          </p:cNvPr>
          <p:cNvSpPr>
            <a:spLocks noGrp="1"/>
          </p:cNvSpPr>
          <p:nvPr>
            <p:ph type="title"/>
          </p:nvPr>
        </p:nvSpPr>
        <p:spPr>
          <a:xfrm>
            <a:off x="1622109" y="3419491"/>
            <a:ext cx="20505420" cy="5705474"/>
          </a:xfrm>
        </p:spPr>
        <p:txBody>
          <a:bodyPr anchor="b"/>
          <a:lstStyle>
            <a:lvl1pPr>
              <a:defRPr sz="14100"/>
            </a:lvl1pPr>
          </a:lstStyle>
          <a:p>
            <a:r>
              <a:rPr lang="en-US"/>
              <a:t>Click to edit Master title style</a:t>
            </a:r>
          </a:p>
        </p:txBody>
      </p:sp>
      <p:sp>
        <p:nvSpPr>
          <p:cNvPr id="3" name="Text Placeholder 2">
            <a:extLst>
              <a:ext uri="{FF2B5EF4-FFF2-40B4-BE49-F238E27FC236}">
                <a16:creationId xmlns="" xmlns:a16="http://schemas.microsoft.com/office/drawing/2014/main" id="{B000DF07-3D67-4241-B5AF-561B2BFE182B}"/>
              </a:ext>
            </a:extLst>
          </p:cNvPr>
          <p:cNvSpPr>
            <a:spLocks noGrp="1"/>
          </p:cNvSpPr>
          <p:nvPr>
            <p:ph type="body" idx="1"/>
          </p:nvPr>
        </p:nvSpPr>
        <p:spPr>
          <a:xfrm>
            <a:off x="1622109" y="9178939"/>
            <a:ext cx="20505420" cy="3000374"/>
          </a:xfrm>
        </p:spPr>
        <p:txBody>
          <a:bodyPr/>
          <a:lstStyle>
            <a:lvl1pPr marL="0" indent="0">
              <a:buNone/>
              <a:defRPr sz="5600">
                <a:solidFill>
                  <a:schemeClr val="tx1">
                    <a:tint val="75000"/>
                  </a:schemeClr>
                </a:solidFill>
              </a:defRPr>
            </a:lvl1pPr>
            <a:lvl2pPr marL="1071128" indent="0">
              <a:buNone/>
              <a:defRPr sz="4700">
                <a:solidFill>
                  <a:schemeClr val="tx1">
                    <a:tint val="75000"/>
                  </a:schemeClr>
                </a:solidFill>
              </a:defRPr>
            </a:lvl2pPr>
            <a:lvl3pPr marL="2142256" indent="0">
              <a:buNone/>
              <a:defRPr sz="4200">
                <a:solidFill>
                  <a:schemeClr val="tx1">
                    <a:tint val="75000"/>
                  </a:schemeClr>
                </a:solidFill>
              </a:defRPr>
            </a:lvl3pPr>
            <a:lvl4pPr marL="3213384" indent="0">
              <a:buNone/>
              <a:defRPr sz="3700">
                <a:solidFill>
                  <a:schemeClr val="tx1">
                    <a:tint val="75000"/>
                  </a:schemeClr>
                </a:solidFill>
              </a:defRPr>
            </a:lvl4pPr>
            <a:lvl5pPr marL="4284513" indent="0">
              <a:buNone/>
              <a:defRPr sz="3700">
                <a:solidFill>
                  <a:schemeClr val="tx1">
                    <a:tint val="75000"/>
                  </a:schemeClr>
                </a:solidFill>
              </a:defRPr>
            </a:lvl5pPr>
            <a:lvl6pPr marL="5355641" indent="0">
              <a:buNone/>
              <a:defRPr sz="3700">
                <a:solidFill>
                  <a:schemeClr val="tx1">
                    <a:tint val="75000"/>
                  </a:schemeClr>
                </a:solidFill>
              </a:defRPr>
            </a:lvl6pPr>
            <a:lvl7pPr marL="6426769" indent="0">
              <a:buNone/>
              <a:defRPr sz="3700">
                <a:solidFill>
                  <a:schemeClr val="tx1">
                    <a:tint val="75000"/>
                  </a:schemeClr>
                </a:solidFill>
              </a:defRPr>
            </a:lvl7pPr>
            <a:lvl8pPr marL="7497897" indent="0">
              <a:buNone/>
              <a:defRPr sz="3700">
                <a:solidFill>
                  <a:schemeClr val="tx1">
                    <a:tint val="75000"/>
                  </a:schemeClr>
                </a:solidFill>
              </a:defRPr>
            </a:lvl8pPr>
            <a:lvl9pPr marL="8569025" indent="0">
              <a:buNone/>
              <a:defRPr sz="3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1F981B4-3D65-8A49-B891-7F6AEF78A93C}"/>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5" name="Footer Placeholder 4">
            <a:extLst>
              <a:ext uri="{FF2B5EF4-FFF2-40B4-BE49-F238E27FC236}">
                <a16:creationId xmlns="" xmlns:a16="http://schemas.microsoft.com/office/drawing/2014/main" id="{5A01FD87-23F6-C547-B3F5-2C5C3AF05D86}"/>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Slide Number Placeholder 5">
            <a:extLst>
              <a:ext uri="{FF2B5EF4-FFF2-40B4-BE49-F238E27FC236}">
                <a16:creationId xmlns="" xmlns:a16="http://schemas.microsoft.com/office/drawing/2014/main" id="{B8A2885B-0B07-A245-87AD-817691A350CC}"/>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025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C67DA-A22F-6C4E-89A4-E1E5E9015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614242-B9CC-0E4E-964C-4F3543C58B0A}"/>
              </a:ext>
            </a:extLst>
          </p:cNvPr>
          <p:cNvSpPr>
            <a:spLocks noGrp="1"/>
          </p:cNvSpPr>
          <p:nvPr>
            <p:ph sz="half" idx="1"/>
          </p:nvPr>
        </p:nvSpPr>
        <p:spPr>
          <a:xfrm>
            <a:off x="1634490" y="3651251"/>
            <a:ext cx="10104120" cy="8702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262DCF3-A8A4-2941-9ACB-E8D4F8D7D1FD}"/>
              </a:ext>
            </a:extLst>
          </p:cNvPr>
          <p:cNvSpPr>
            <a:spLocks noGrp="1"/>
          </p:cNvSpPr>
          <p:nvPr>
            <p:ph sz="half" idx="2"/>
          </p:nvPr>
        </p:nvSpPr>
        <p:spPr>
          <a:xfrm>
            <a:off x="12035790" y="3651251"/>
            <a:ext cx="10104120" cy="8702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938E6FA-1AEB-5B4F-937F-D45970F88D07}"/>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Footer Placeholder 5">
            <a:extLst>
              <a:ext uri="{FF2B5EF4-FFF2-40B4-BE49-F238E27FC236}">
                <a16:creationId xmlns="" xmlns:a16="http://schemas.microsoft.com/office/drawing/2014/main" id="{15DD8B02-7002-BD4C-9B33-45EBD6AF51F4}"/>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7" name="Slide Number Placeholder 6">
            <a:extLst>
              <a:ext uri="{FF2B5EF4-FFF2-40B4-BE49-F238E27FC236}">
                <a16:creationId xmlns="" xmlns:a16="http://schemas.microsoft.com/office/drawing/2014/main" id="{EC4B2934-BE48-C940-90FA-6F10FF144A23}"/>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0516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0799DF-5454-4F4A-9FC4-089D72554D95}"/>
              </a:ext>
            </a:extLst>
          </p:cNvPr>
          <p:cNvSpPr>
            <a:spLocks noGrp="1"/>
          </p:cNvSpPr>
          <p:nvPr>
            <p:ph type="title"/>
          </p:nvPr>
        </p:nvSpPr>
        <p:spPr>
          <a:xfrm>
            <a:off x="1637587" y="730259"/>
            <a:ext cx="20505420" cy="2651126"/>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0973E78-CA18-4B46-8F2D-51A8C5632B3E}"/>
              </a:ext>
            </a:extLst>
          </p:cNvPr>
          <p:cNvSpPr>
            <a:spLocks noGrp="1"/>
          </p:cNvSpPr>
          <p:nvPr>
            <p:ph type="body" idx="1"/>
          </p:nvPr>
        </p:nvSpPr>
        <p:spPr>
          <a:xfrm>
            <a:off x="1637589" y="3362326"/>
            <a:ext cx="10057684" cy="1647824"/>
          </a:xfrm>
        </p:spPr>
        <p:txBody>
          <a:bodyPr anchor="b"/>
          <a:lstStyle>
            <a:lvl1pPr marL="0" indent="0">
              <a:buNone/>
              <a:defRPr sz="5600" b="1"/>
            </a:lvl1pPr>
            <a:lvl2pPr marL="1071128" indent="0">
              <a:buNone/>
              <a:defRPr sz="4700" b="1"/>
            </a:lvl2pPr>
            <a:lvl3pPr marL="2142256" indent="0">
              <a:buNone/>
              <a:defRPr sz="4200" b="1"/>
            </a:lvl3pPr>
            <a:lvl4pPr marL="3213384" indent="0">
              <a:buNone/>
              <a:defRPr sz="3700" b="1"/>
            </a:lvl4pPr>
            <a:lvl5pPr marL="4284513" indent="0">
              <a:buNone/>
              <a:defRPr sz="3700" b="1"/>
            </a:lvl5pPr>
            <a:lvl6pPr marL="5355641" indent="0">
              <a:buNone/>
              <a:defRPr sz="3700" b="1"/>
            </a:lvl6pPr>
            <a:lvl7pPr marL="6426769" indent="0">
              <a:buNone/>
              <a:defRPr sz="3700" b="1"/>
            </a:lvl7pPr>
            <a:lvl8pPr marL="7497897" indent="0">
              <a:buNone/>
              <a:defRPr sz="3700" b="1"/>
            </a:lvl8pPr>
            <a:lvl9pPr marL="8569025" indent="0">
              <a:buNone/>
              <a:defRPr sz="37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87ABC73-DA1E-0949-B497-72FF678BAC3E}"/>
              </a:ext>
            </a:extLst>
          </p:cNvPr>
          <p:cNvSpPr>
            <a:spLocks noGrp="1"/>
          </p:cNvSpPr>
          <p:nvPr>
            <p:ph sz="half" idx="2"/>
          </p:nvPr>
        </p:nvSpPr>
        <p:spPr>
          <a:xfrm>
            <a:off x="1637589" y="5010150"/>
            <a:ext cx="1005768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051D412-B616-8346-BDB0-22A715583C0C}"/>
              </a:ext>
            </a:extLst>
          </p:cNvPr>
          <p:cNvSpPr>
            <a:spLocks noGrp="1"/>
          </p:cNvSpPr>
          <p:nvPr>
            <p:ph type="body" sz="quarter" idx="3"/>
          </p:nvPr>
        </p:nvSpPr>
        <p:spPr>
          <a:xfrm>
            <a:off x="12035796" y="3362326"/>
            <a:ext cx="10107217" cy="1647824"/>
          </a:xfrm>
        </p:spPr>
        <p:txBody>
          <a:bodyPr anchor="b"/>
          <a:lstStyle>
            <a:lvl1pPr marL="0" indent="0">
              <a:buNone/>
              <a:defRPr sz="5600" b="1"/>
            </a:lvl1pPr>
            <a:lvl2pPr marL="1071128" indent="0">
              <a:buNone/>
              <a:defRPr sz="4700" b="1"/>
            </a:lvl2pPr>
            <a:lvl3pPr marL="2142256" indent="0">
              <a:buNone/>
              <a:defRPr sz="4200" b="1"/>
            </a:lvl3pPr>
            <a:lvl4pPr marL="3213384" indent="0">
              <a:buNone/>
              <a:defRPr sz="3700" b="1"/>
            </a:lvl4pPr>
            <a:lvl5pPr marL="4284513" indent="0">
              <a:buNone/>
              <a:defRPr sz="3700" b="1"/>
            </a:lvl5pPr>
            <a:lvl6pPr marL="5355641" indent="0">
              <a:buNone/>
              <a:defRPr sz="3700" b="1"/>
            </a:lvl6pPr>
            <a:lvl7pPr marL="6426769" indent="0">
              <a:buNone/>
              <a:defRPr sz="3700" b="1"/>
            </a:lvl7pPr>
            <a:lvl8pPr marL="7497897" indent="0">
              <a:buNone/>
              <a:defRPr sz="3700" b="1"/>
            </a:lvl8pPr>
            <a:lvl9pPr marL="8569025" indent="0">
              <a:buNone/>
              <a:defRPr sz="37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FD2435-4EB5-384F-B03D-C1DCA7B94EA0}"/>
              </a:ext>
            </a:extLst>
          </p:cNvPr>
          <p:cNvSpPr>
            <a:spLocks noGrp="1"/>
          </p:cNvSpPr>
          <p:nvPr>
            <p:ph sz="quarter" idx="4"/>
          </p:nvPr>
        </p:nvSpPr>
        <p:spPr>
          <a:xfrm>
            <a:off x="12035796" y="5010150"/>
            <a:ext cx="101072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083821-C6D4-9444-AD39-64101734DD41}"/>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8" name="Footer Placeholder 7">
            <a:extLst>
              <a:ext uri="{FF2B5EF4-FFF2-40B4-BE49-F238E27FC236}">
                <a16:creationId xmlns="" xmlns:a16="http://schemas.microsoft.com/office/drawing/2014/main" id="{AC2FE152-A71D-9247-9EFA-B20DBDF00345}"/>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9" name="Slide Number Placeholder 8">
            <a:extLst>
              <a:ext uri="{FF2B5EF4-FFF2-40B4-BE49-F238E27FC236}">
                <a16:creationId xmlns="" xmlns:a16="http://schemas.microsoft.com/office/drawing/2014/main" id="{6477B457-AA9A-EF4D-B82C-C5C9E1CAB9E3}"/>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4918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88D47D-E7A9-EA49-A079-93735F5CD8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F13076E-A92C-6F47-882D-C14C2B65CDB9}"/>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4" name="Footer Placeholder 3">
            <a:extLst>
              <a:ext uri="{FF2B5EF4-FFF2-40B4-BE49-F238E27FC236}">
                <a16:creationId xmlns="" xmlns:a16="http://schemas.microsoft.com/office/drawing/2014/main" id="{FF05B07C-87DB-5C48-840F-9621B31C135F}"/>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5" name="Slide Number Placeholder 4">
            <a:extLst>
              <a:ext uri="{FF2B5EF4-FFF2-40B4-BE49-F238E27FC236}">
                <a16:creationId xmlns="" xmlns:a16="http://schemas.microsoft.com/office/drawing/2014/main" id="{73FCDA01-7277-B04D-B49F-25E30A4459D1}"/>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4474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E062F8A8-8FA6-1E4D-992D-1CC29E6A30AB}"/>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3494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F39B77-9DD4-0945-A173-64542A3610A1}"/>
              </a:ext>
            </a:extLst>
          </p:cNvPr>
          <p:cNvSpPr>
            <a:spLocks noGrp="1"/>
          </p:cNvSpPr>
          <p:nvPr>
            <p:ph type="title"/>
          </p:nvPr>
        </p:nvSpPr>
        <p:spPr>
          <a:xfrm>
            <a:off x="1637587" y="914400"/>
            <a:ext cx="7667863" cy="3200400"/>
          </a:xfrm>
        </p:spPr>
        <p:txBody>
          <a:bodyPr anchor="b"/>
          <a:lstStyle>
            <a:lvl1pPr>
              <a:defRPr sz="7500"/>
            </a:lvl1pPr>
          </a:lstStyle>
          <a:p>
            <a:r>
              <a:rPr lang="en-US"/>
              <a:t>Click to edit Master title style</a:t>
            </a:r>
          </a:p>
        </p:txBody>
      </p:sp>
      <p:sp>
        <p:nvSpPr>
          <p:cNvPr id="3" name="Content Placeholder 2">
            <a:extLst>
              <a:ext uri="{FF2B5EF4-FFF2-40B4-BE49-F238E27FC236}">
                <a16:creationId xmlns="" xmlns:a16="http://schemas.microsoft.com/office/drawing/2014/main" id="{F0FCFE88-C9D2-634C-A846-B3C1BE32EF56}"/>
              </a:ext>
            </a:extLst>
          </p:cNvPr>
          <p:cNvSpPr>
            <a:spLocks noGrp="1"/>
          </p:cNvSpPr>
          <p:nvPr>
            <p:ph idx="1"/>
          </p:nvPr>
        </p:nvSpPr>
        <p:spPr>
          <a:xfrm>
            <a:off x="10107217" y="1974865"/>
            <a:ext cx="12035790" cy="9747250"/>
          </a:xfrm>
        </p:spPr>
        <p:txBody>
          <a:bodyPr/>
          <a:lstStyle>
            <a:lvl1pPr>
              <a:defRPr sz="7500"/>
            </a:lvl1pPr>
            <a:lvl2pPr>
              <a:defRPr sz="6600"/>
            </a:lvl2pPr>
            <a:lvl3pPr>
              <a:defRPr sz="5600"/>
            </a:lvl3pPr>
            <a:lvl4pPr>
              <a:defRPr sz="4700"/>
            </a:lvl4pPr>
            <a:lvl5pPr>
              <a:defRPr sz="4700"/>
            </a:lvl5pPr>
            <a:lvl6pPr>
              <a:defRPr sz="4700"/>
            </a:lvl6pPr>
            <a:lvl7pPr>
              <a:defRPr sz="4700"/>
            </a:lvl7pPr>
            <a:lvl8pPr>
              <a:defRPr sz="4700"/>
            </a:lvl8pPr>
            <a:lvl9pPr>
              <a:defRPr sz="4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349B3A8-EC6B-804A-A02F-2B235D78DDD4}"/>
              </a:ext>
            </a:extLst>
          </p:cNvPr>
          <p:cNvSpPr>
            <a:spLocks noGrp="1"/>
          </p:cNvSpPr>
          <p:nvPr>
            <p:ph type="body" sz="half" idx="2"/>
          </p:nvPr>
        </p:nvSpPr>
        <p:spPr>
          <a:xfrm>
            <a:off x="1637587" y="4114802"/>
            <a:ext cx="7667863" cy="7623176"/>
          </a:xfrm>
        </p:spPr>
        <p:txBody>
          <a:bodyPr/>
          <a:lstStyle>
            <a:lvl1pPr marL="0" indent="0">
              <a:buNone/>
              <a:defRPr sz="3700"/>
            </a:lvl1pPr>
            <a:lvl2pPr marL="1071128" indent="0">
              <a:buNone/>
              <a:defRPr sz="3300"/>
            </a:lvl2pPr>
            <a:lvl3pPr marL="2142256" indent="0">
              <a:buNone/>
              <a:defRPr sz="2800"/>
            </a:lvl3pPr>
            <a:lvl4pPr marL="3213384" indent="0">
              <a:buNone/>
              <a:defRPr sz="2300"/>
            </a:lvl4pPr>
            <a:lvl5pPr marL="4284513" indent="0">
              <a:buNone/>
              <a:defRPr sz="2300"/>
            </a:lvl5pPr>
            <a:lvl6pPr marL="5355641" indent="0">
              <a:buNone/>
              <a:defRPr sz="2300"/>
            </a:lvl6pPr>
            <a:lvl7pPr marL="6426769" indent="0">
              <a:buNone/>
              <a:defRPr sz="2300"/>
            </a:lvl7pPr>
            <a:lvl8pPr marL="7497897" indent="0">
              <a:buNone/>
              <a:defRPr sz="2300"/>
            </a:lvl8pPr>
            <a:lvl9pPr marL="8569025" indent="0">
              <a:buNone/>
              <a:defRPr sz="2300"/>
            </a:lvl9pPr>
          </a:lstStyle>
          <a:p>
            <a:pPr lvl="0"/>
            <a:r>
              <a:rPr lang="en-US"/>
              <a:t>Click to edit Master text styles</a:t>
            </a:r>
          </a:p>
        </p:txBody>
      </p:sp>
      <p:sp>
        <p:nvSpPr>
          <p:cNvPr id="5" name="Date Placeholder 4">
            <a:extLst>
              <a:ext uri="{FF2B5EF4-FFF2-40B4-BE49-F238E27FC236}">
                <a16:creationId xmlns="" xmlns:a16="http://schemas.microsoft.com/office/drawing/2014/main" id="{F6405062-2523-DF49-95E8-EAB223D3241F}"/>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Footer Placeholder 5">
            <a:extLst>
              <a:ext uri="{FF2B5EF4-FFF2-40B4-BE49-F238E27FC236}">
                <a16:creationId xmlns="" xmlns:a16="http://schemas.microsoft.com/office/drawing/2014/main" id="{B083AD48-DF20-6A45-8927-A554A5B5E52C}"/>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7" name="Slide Number Placeholder 6">
            <a:extLst>
              <a:ext uri="{FF2B5EF4-FFF2-40B4-BE49-F238E27FC236}">
                <a16:creationId xmlns="" xmlns:a16="http://schemas.microsoft.com/office/drawing/2014/main" id="{05F6DFA4-C5B7-2941-BB31-0ED301C16D5E}"/>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789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F68FA3-9B43-5D49-87C5-8D9D58DCCD12}"/>
              </a:ext>
            </a:extLst>
          </p:cNvPr>
          <p:cNvSpPr>
            <a:spLocks noGrp="1"/>
          </p:cNvSpPr>
          <p:nvPr>
            <p:ph type="title"/>
          </p:nvPr>
        </p:nvSpPr>
        <p:spPr>
          <a:xfrm>
            <a:off x="1637587" y="914400"/>
            <a:ext cx="7667863" cy="3200400"/>
          </a:xfrm>
        </p:spPr>
        <p:txBody>
          <a:bodyPr anchor="b"/>
          <a:lstStyle>
            <a:lvl1pPr>
              <a:defRPr sz="7500"/>
            </a:lvl1pPr>
          </a:lstStyle>
          <a:p>
            <a:r>
              <a:rPr lang="en-US"/>
              <a:t>Click to edit Master title style</a:t>
            </a:r>
          </a:p>
        </p:txBody>
      </p:sp>
      <p:sp>
        <p:nvSpPr>
          <p:cNvPr id="3" name="Picture Placeholder 2">
            <a:extLst>
              <a:ext uri="{FF2B5EF4-FFF2-40B4-BE49-F238E27FC236}">
                <a16:creationId xmlns="" xmlns:a16="http://schemas.microsoft.com/office/drawing/2014/main" id="{577B1496-75B0-354B-8D10-0CB8CFCF2BF2}"/>
              </a:ext>
            </a:extLst>
          </p:cNvPr>
          <p:cNvSpPr>
            <a:spLocks noGrp="1"/>
          </p:cNvSpPr>
          <p:nvPr>
            <p:ph type="pic" idx="1"/>
          </p:nvPr>
        </p:nvSpPr>
        <p:spPr>
          <a:xfrm>
            <a:off x="10107217" y="1974865"/>
            <a:ext cx="12035790" cy="9747250"/>
          </a:xfrm>
        </p:spPr>
        <p:txBody>
          <a:bodyPr/>
          <a:lstStyle>
            <a:lvl1pPr marL="0" indent="0">
              <a:buNone/>
              <a:defRPr sz="7500"/>
            </a:lvl1pPr>
            <a:lvl2pPr marL="1071128" indent="0">
              <a:buNone/>
              <a:defRPr sz="6600"/>
            </a:lvl2pPr>
            <a:lvl3pPr marL="2142256" indent="0">
              <a:buNone/>
              <a:defRPr sz="5600"/>
            </a:lvl3pPr>
            <a:lvl4pPr marL="3213384" indent="0">
              <a:buNone/>
              <a:defRPr sz="4700"/>
            </a:lvl4pPr>
            <a:lvl5pPr marL="4284513" indent="0">
              <a:buNone/>
              <a:defRPr sz="4700"/>
            </a:lvl5pPr>
            <a:lvl6pPr marL="5355641" indent="0">
              <a:buNone/>
              <a:defRPr sz="4700"/>
            </a:lvl6pPr>
            <a:lvl7pPr marL="6426769" indent="0">
              <a:buNone/>
              <a:defRPr sz="4700"/>
            </a:lvl7pPr>
            <a:lvl8pPr marL="7497897" indent="0">
              <a:buNone/>
              <a:defRPr sz="4700"/>
            </a:lvl8pPr>
            <a:lvl9pPr marL="8569025" indent="0">
              <a:buNone/>
              <a:defRPr sz="4700"/>
            </a:lvl9pPr>
          </a:lstStyle>
          <a:p>
            <a:endParaRPr lang="en-US"/>
          </a:p>
        </p:txBody>
      </p:sp>
      <p:sp>
        <p:nvSpPr>
          <p:cNvPr id="4" name="Text Placeholder 3">
            <a:extLst>
              <a:ext uri="{FF2B5EF4-FFF2-40B4-BE49-F238E27FC236}">
                <a16:creationId xmlns="" xmlns:a16="http://schemas.microsoft.com/office/drawing/2014/main" id="{7BF98173-B17A-AD43-B556-A185024E78C5}"/>
              </a:ext>
            </a:extLst>
          </p:cNvPr>
          <p:cNvSpPr>
            <a:spLocks noGrp="1"/>
          </p:cNvSpPr>
          <p:nvPr>
            <p:ph type="body" sz="half" idx="2"/>
          </p:nvPr>
        </p:nvSpPr>
        <p:spPr>
          <a:xfrm>
            <a:off x="1637587" y="4114802"/>
            <a:ext cx="7667863" cy="7623176"/>
          </a:xfrm>
        </p:spPr>
        <p:txBody>
          <a:bodyPr/>
          <a:lstStyle>
            <a:lvl1pPr marL="0" indent="0">
              <a:buNone/>
              <a:defRPr sz="3700"/>
            </a:lvl1pPr>
            <a:lvl2pPr marL="1071128" indent="0">
              <a:buNone/>
              <a:defRPr sz="3300"/>
            </a:lvl2pPr>
            <a:lvl3pPr marL="2142256" indent="0">
              <a:buNone/>
              <a:defRPr sz="2800"/>
            </a:lvl3pPr>
            <a:lvl4pPr marL="3213384" indent="0">
              <a:buNone/>
              <a:defRPr sz="2300"/>
            </a:lvl4pPr>
            <a:lvl5pPr marL="4284513" indent="0">
              <a:buNone/>
              <a:defRPr sz="2300"/>
            </a:lvl5pPr>
            <a:lvl6pPr marL="5355641" indent="0">
              <a:buNone/>
              <a:defRPr sz="2300"/>
            </a:lvl6pPr>
            <a:lvl7pPr marL="6426769" indent="0">
              <a:buNone/>
              <a:defRPr sz="2300"/>
            </a:lvl7pPr>
            <a:lvl8pPr marL="7497897" indent="0">
              <a:buNone/>
              <a:defRPr sz="2300"/>
            </a:lvl8pPr>
            <a:lvl9pPr marL="8569025" indent="0">
              <a:buNone/>
              <a:defRPr sz="2300"/>
            </a:lvl9pPr>
          </a:lstStyle>
          <a:p>
            <a:pPr lvl="0"/>
            <a:r>
              <a:rPr lang="en-US"/>
              <a:t>Click to edit Master text styles</a:t>
            </a:r>
          </a:p>
        </p:txBody>
      </p:sp>
      <p:sp>
        <p:nvSpPr>
          <p:cNvPr id="5" name="Date Placeholder 4">
            <a:extLst>
              <a:ext uri="{FF2B5EF4-FFF2-40B4-BE49-F238E27FC236}">
                <a16:creationId xmlns="" xmlns:a16="http://schemas.microsoft.com/office/drawing/2014/main" id="{D12EBCE9-A349-7C4E-AD26-FFC7CF819E3D}"/>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Footer Placeholder 5">
            <a:extLst>
              <a:ext uri="{FF2B5EF4-FFF2-40B4-BE49-F238E27FC236}">
                <a16:creationId xmlns="" xmlns:a16="http://schemas.microsoft.com/office/drawing/2014/main" id="{15E3E700-19EA-2B49-A57E-A5C276E236D9}"/>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7" name="Slide Number Placeholder 6">
            <a:extLst>
              <a:ext uri="{FF2B5EF4-FFF2-40B4-BE49-F238E27FC236}">
                <a16:creationId xmlns="" xmlns:a16="http://schemas.microsoft.com/office/drawing/2014/main" id="{F0E9EAD7-A447-0B4A-A863-A4D74C24989C}"/>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5969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20C73-F600-F741-A750-0225376571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34CC103-6221-A349-A9DA-092AFA4138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3E0E4B-6AFE-0043-900D-27480CE6F504}"/>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5" name="Footer Placeholder 4">
            <a:extLst>
              <a:ext uri="{FF2B5EF4-FFF2-40B4-BE49-F238E27FC236}">
                <a16:creationId xmlns="" xmlns:a16="http://schemas.microsoft.com/office/drawing/2014/main" id="{909A831A-5A93-0940-ABC3-6230637D7959}"/>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Slide Number Placeholder 5">
            <a:extLst>
              <a:ext uri="{FF2B5EF4-FFF2-40B4-BE49-F238E27FC236}">
                <a16:creationId xmlns="" xmlns:a16="http://schemas.microsoft.com/office/drawing/2014/main" id="{F88472AF-5366-4B48-9B3F-E363202277E9}"/>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595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A369490-371B-E743-887C-577FD45E4E50}"/>
              </a:ext>
            </a:extLst>
          </p:cNvPr>
          <p:cNvSpPr>
            <a:spLocks noGrp="1"/>
          </p:cNvSpPr>
          <p:nvPr>
            <p:ph type="title" orient="vert"/>
          </p:nvPr>
        </p:nvSpPr>
        <p:spPr>
          <a:xfrm>
            <a:off x="17013559" y="730261"/>
            <a:ext cx="5126355" cy="1162367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8C07D86-60A4-1E48-B5A2-8021F3F81261}"/>
              </a:ext>
            </a:extLst>
          </p:cNvPr>
          <p:cNvSpPr>
            <a:spLocks noGrp="1"/>
          </p:cNvSpPr>
          <p:nvPr>
            <p:ph type="body" orient="vert" idx="1"/>
          </p:nvPr>
        </p:nvSpPr>
        <p:spPr>
          <a:xfrm>
            <a:off x="1634497" y="730261"/>
            <a:ext cx="15081885" cy="116236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F220E9-5F16-954A-9635-5F24353C2B18}"/>
              </a:ext>
            </a:extLst>
          </p:cNvPr>
          <p:cNvSpPr>
            <a:spLocks noGrp="1"/>
          </p:cNvSpPr>
          <p:nvPr>
            <p:ph type="dt" sz="half" idx="10"/>
          </p:nvPr>
        </p:nvSpPr>
        <p:spPr>
          <a:xfrm>
            <a:off x="1634490" y="12712713"/>
            <a:ext cx="534924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5" name="Footer Placeholder 4">
            <a:extLst>
              <a:ext uri="{FF2B5EF4-FFF2-40B4-BE49-F238E27FC236}">
                <a16:creationId xmlns="" xmlns:a16="http://schemas.microsoft.com/office/drawing/2014/main" id="{DFDF32B5-79E2-6E44-A14C-D86CBA5E44D0}"/>
              </a:ext>
            </a:extLst>
          </p:cNvPr>
          <p:cNvSpPr>
            <a:spLocks noGrp="1"/>
          </p:cNvSpPr>
          <p:nvPr>
            <p:ph type="ftr" sz="quarter" idx="11"/>
          </p:nvPr>
        </p:nvSpPr>
        <p:spPr>
          <a:xfrm>
            <a:off x="7875270" y="12712713"/>
            <a:ext cx="8023860" cy="730250"/>
          </a:xfrm>
          <a:prstGeom prst="rect">
            <a:avLst/>
          </a:prstGeom>
        </p:spPr>
        <p:txBody>
          <a:bodyPr lIns="214226" tIns="107113" rIns="214226" bIns="107113"/>
          <a:lstStyle/>
          <a:p>
            <a:pPr defTabSz="2142256"/>
            <a:endParaRPr lang="en-US">
              <a:solidFill>
                <a:prstClr val="black"/>
              </a:solidFill>
              <a:latin typeface="Calibri"/>
            </a:endParaRPr>
          </a:p>
        </p:txBody>
      </p:sp>
      <p:sp>
        <p:nvSpPr>
          <p:cNvPr id="6" name="Slide Number Placeholder 5">
            <a:extLst>
              <a:ext uri="{FF2B5EF4-FFF2-40B4-BE49-F238E27FC236}">
                <a16:creationId xmlns="" xmlns:a16="http://schemas.microsoft.com/office/drawing/2014/main" id="{D76F2C70-066D-7948-A0E0-FD485187C60B}"/>
              </a:ext>
            </a:extLst>
          </p:cNvPr>
          <p:cNvSpPr>
            <a:spLocks noGrp="1"/>
          </p:cNvSpPr>
          <p:nvPr>
            <p:ph type="sldNum" sz="quarter" idx="12"/>
          </p:nvPr>
        </p:nvSpPr>
        <p:spPr/>
        <p:txBody>
          <a:bodyPr/>
          <a:lstStyle/>
          <a:p>
            <a:fld id="{2A5B7B8D-8007-7041-B0A9-074E55721D6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683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3574587" y="4856386"/>
            <a:ext cx="16625258" cy="1828800"/>
          </a:xfrm>
        </p:spPr>
        <p:txBody>
          <a:bodyPr rIns="0" anchor="b">
            <a:noAutofit/>
          </a:bodyPr>
          <a:lstStyle>
            <a:lvl1pPr algn="ctr">
              <a:defRPr sz="80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3566174" y="6930438"/>
            <a:ext cx="16642083" cy="1828800"/>
          </a:xfrm>
          <a:noFill/>
        </p:spPr>
        <p:txBody>
          <a:bodyPr>
            <a:noAutofit/>
          </a:bodyPr>
          <a:lstStyle>
            <a:lvl1pPr marL="0" indent="0" algn="ctr">
              <a:buNone/>
              <a:defRPr b="0">
                <a:solidFill>
                  <a:schemeClr val="tx1"/>
                </a:solidFill>
              </a:defRPr>
            </a:lvl1pPr>
            <a:lvl2pPr marL="1071128" indent="0" algn="ctr">
              <a:buNone/>
              <a:defRPr>
                <a:solidFill>
                  <a:schemeClr val="tx1">
                    <a:tint val="75000"/>
                  </a:schemeClr>
                </a:solidFill>
              </a:defRPr>
            </a:lvl2pPr>
            <a:lvl3pPr marL="2142256" indent="0" algn="ctr">
              <a:buNone/>
              <a:defRPr>
                <a:solidFill>
                  <a:schemeClr val="tx1">
                    <a:tint val="75000"/>
                  </a:schemeClr>
                </a:solidFill>
              </a:defRPr>
            </a:lvl3pPr>
            <a:lvl4pPr marL="3213384" indent="0" algn="ctr">
              <a:buNone/>
              <a:defRPr>
                <a:solidFill>
                  <a:schemeClr val="tx1">
                    <a:tint val="75000"/>
                  </a:schemeClr>
                </a:solidFill>
              </a:defRPr>
            </a:lvl4pPr>
            <a:lvl5pPr marL="4284513" indent="0" algn="ctr">
              <a:buNone/>
              <a:defRPr>
                <a:solidFill>
                  <a:schemeClr val="tx1">
                    <a:tint val="75000"/>
                  </a:schemeClr>
                </a:solidFill>
              </a:defRPr>
            </a:lvl5pPr>
            <a:lvl6pPr marL="5355641" indent="0" algn="ctr">
              <a:buNone/>
              <a:defRPr>
                <a:solidFill>
                  <a:schemeClr val="tx1">
                    <a:tint val="75000"/>
                  </a:schemeClr>
                </a:solidFill>
              </a:defRPr>
            </a:lvl6pPr>
            <a:lvl7pPr marL="6426769" indent="0" algn="ctr">
              <a:buNone/>
              <a:defRPr>
                <a:solidFill>
                  <a:schemeClr val="tx1">
                    <a:tint val="75000"/>
                  </a:schemeClr>
                </a:solidFill>
              </a:defRPr>
            </a:lvl7pPr>
            <a:lvl8pPr marL="7497897" indent="0" algn="ctr">
              <a:buNone/>
              <a:defRPr>
                <a:solidFill>
                  <a:schemeClr val="tx1">
                    <a:tint val="75000"/>
                  </a:schemeClr>
                </a:solidFill>
              </a:defRPr>
            </a:lvl8pPr>
            <a:lvl9pPr marL="8569025"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6EC91B51-25EE-0147-9293-37E16A70024E}"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8"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r="3940"/>
          <a:stretch/>
        </p:blipFill>
        <p:spPr>
          <a:xfrm>
            <a:off x="19527106" y="1144169"/>
            <a:ext cx="2485265" cy="931066"/>
          </a:xfrm>
          <a:prstGeom prst="rect">
            <a:avLst/>
          </a:prstGeom>
        </p:spPr>
      </p:pic>
    </p:spTree>
    <p:extLst>
      <p:ext uri="{BB962C8B-B14F-4D97-AF65-F5344CB8AC3E}">
        <p14:creationId xmlns:p14="http://schemas.microsoft.com/office/powerpoint/2010/main" val="3162877297"/>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1783080" y="3657600"/>
            <a:ext cx="20220127" cy="6858000"/>
          </a:xfrm>
        </p:spPr>
        <p:txBody>
          <a:body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6DEFD86-78C4-084A-B0B5-04A7A3431B39}"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3790343793"/>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31120" y="1365250"/>
            <a:ext cx="21111667" cy="861774"/>
          </a:xfrm>
        </p:spPr>
        <p:txBody>
          <a:bodyPr/>
          <a:lstStyle>
            <a:lvl1pPr>
              <a:defRPr lang="en-US" sz="56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1331120" y="2194631"/>
            <a:ext cx="21111667" cy="569387"/>
          </a:xfrm>
        </p:spPr>
        <p:txBody>
          <a:bodyPr anchor="t" anchorCtr="0">
            <a:spAutoFit/>
          </a:bodyPr>
          <a:lstStyle>
            <a:lvl1pPr marL="0" indent="0">
              <a:spcBef>
                <a:spcPts val="0"/>
              </a:spcBef>
              <a:spcAft>
                <a:spcPts val="0"/>
              </a:spcAft>
              <a:buNone/>
              <a:defRPr sz="3700">
                <a:solidFill>
                  <a:schemeClr val="accent4">
                    <a:lumMod val="40000"/>
                    <a:lumOff val="60000"/>
                  </a:schemeClr>
                </a:solidFill>
              </a:defRPr>
            </a:lvl1pPr>
            <a:lvl2pPr marL="0" indent="0">
              <a:buNone/>
              <a:defRPr sz="3300"/>
            </a:lvl2pPr>
            <a:lvl3pPr marL="0" indent="0">
              <a:buNone/>
              <a:defRPr sz="3300"/>
            </a:lvl3pPr>
            <a:lvl4pPr marL="0" indent="0">
              <a:buNone/>
              <a:defRPr sz="3300"/>
            </a:lvl4pPr>
            <a:lvl5pPr marL="0" indent="0">
              <a:buNone/>
              <a:defRPr sz="3300"/>
            </a:lvl5pPr>
          </a:lstStyle>
          <a:p>
            <a:pPr lvl="0"/>
            <a:r>
              <a:rPr lang="en-US" dirty="0"/>
              <a:t>Click to Edit Subtitle (optional)</a:t>
            </a:r>
          </a:p>
        </p:txBody>
      </p:sp>
      <p:sp>
        <p:nvSpPr>
          <p:cNvPr id="11" name="Content Placeholder 10"/>
          <p:cNvSpPr>
            <a:spLocks noGrp="1"/>
          </p:cNvSpPr>
          <p:nvPr>
            <p:ph sz="quarter" idx="12"/>
          </p:nvPr>
        </p:nvSpPr>
        <p:spPr>
          <a:xfrm>
            <a:off x="1783080" y="3657609"/>
            <a:ext cx="20220127" cy="6854826"/>
          </a:xfrm>
        </p:spPr>
        <p:txBody>
          <a:bodyPr/>
          <a:lstStyle/>
          <a:p>
            <a:pPr lvl="0"/>
            <a:r>
              <a:rPr lang="en-US"/>
              <a:t>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7D5DF95B-0B80-6A4D-A813-6F9D9F38EBA2}"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2439140398"/>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37310" y="1365250"/>
            <a:ext cx="21111667" cy="861774"/>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1783080" y="3657600"/>
            <a:ext cx="20220127" cy="6858000"/>
          </a:xfrm>
        </p:spPr>
        <p:txBody>
          <a:bodyPr/>
          <a:lstStyle>
            <a:lvl1pPr>
              <a:lnSpc>
                <a:spcPct val="100000"/>
              </a:lnSpc>
              <a:defRPr sz="4700"/>
            </a:lvl1pPr>
            <a:lvl2pPr>
              <a:lnSpc>
                <a:spcPct val="100000"/>
              </a:lnSpc>
              <a:defRPr sz="4200"/>
            </a:lvl2pPr>
            <a:lvl3pPr>
              <a:lnSpc>
                <a:spcPct val="100000"/>
              </a:lnSpc>
              <a:defRPr sz="3700"/>
            </a:lvl3pPr>
            <a:lvl4pPr>
              <a:defRPr sz="3300"/>
            </a:lvl4pPr>
            <a:lvl5pPr>
              <a:lnSpc>
                <a:spcPts val="4217"/>
              </a:lnSpc>
              <a:defRPr sz="3300"/>
            </a:lvl5pPr>
            <a:lvl6pPr>
              <a:defRPr sz="3700"/>
            </a:lvl6pPr>
            <a:lvl7pPr>
              <a:defRPr sz="3700"/>
            </a:lvl7pPr>
            <a:lvl8pPr>
              <a:defRPr sz="3700"/>
            </a:lvl8pPr>
            <a:lvl9pPr>
              <a:defRPr sz="3700"/>
            </a:lvl9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1340176" y="12277229"/>
            <a:ext cx="21111665" cy="507831"/>
          </a:xfrm>
        </p:spPr>
        <p:txBody>
          <a:bodyPr anchor="b">
            <a:spAutoFit/>
          </a:bodyPr>
          <a:lstStyle>
            <a:lvl1pPr marL="0" marR="0" indent="0" algn="r" defTabSz="1071128" rtl="0" eaLnBrk="1" fontAlgn="auto" latinLnBrk="0" hangingPunct="1">
              <a:lnSpc>
                <a:spcPct val="100000"/>
              </a:lnSpc>
              <a:spcBef>
                <a:spcPts val="0"/>
              </a:spcBef>
              <a:spcAft>
                <a:spcPts val="0"/>
              </a:spcAft>
              <a:buClr>
                <a:schemeClr val="tx1">
                  <a:lumMod val="65000"/>
                </a:schemeClr>
              </a:buClr>
              <a:buSzPts val="1100"/>
              <a:buFont typeface="Arial"/>
              <a:buNone/>
              <a:tabLst/>
              <a:defRPr lang="en-US" sz="33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14E55AC9-5819-304B-AB8A-EC561A98EE59}"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8"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2198023654"/>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337310" y="1365250"/>
            <a:ext cx="21111667" cy="861774"/>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1783080" y="3657600"/>
            <a:ext cx="20220127" cy="6858000"/>
          </a:xfrm>
        </p:spPr>
        <p:txBody>
          <a:bodyPr/>
          <a:lstStyle/>
          <a:p>
            <a:pPr lvl="0"/>
            <a:r>
              <a:rPr lang="en-US"/>
              <a:t>Edit Master text styles</a:t>
            </a:r>
          </a:p>
          <a:p>
            <a:pPr lvl="1"/>
            <a:r>
              <a:rPr lang="en-US"/>
              <a:t>Second level</a:t>
            </a:r>
          </a:p>
          <a:p>
            <a:pPr lvl="2"/>
            <a:r>
              <a:rPr lang="en-US"/>
              <a:t>Third level</a:t>
            </a:r>
          </a:p>
        </p:txBody>
      </p:sp>
      <p:sp>
        <p:nvSpPr>
          <p:cNvPr id="4" name="TextBox 3"/>
          <p:cNvSpPr txBox="1"/>
          <p:nvPr/>
        </p:nvSpPr>
        <p:spPr>
          <a:xfrm>
            <a:off x="22964010" y="3029230"/>
            <a:ext cx="2377443" cy="1828800"/>
          </a:xfrm>
          <a:prstGeom prst="rect">
            <a:avLst/>
          </a:prstGeom>
          <a:noFill/>
          <a:effectLst/>
        </p:spPr>
        <p:txBody>
          <a:bodyPr wrap="none" lIns="0" tIns="0" rIns="0" bIns="0" rtlCol="0">
            <a:noAutofit/>
          </a:bodyPr>
          <a:lstStyle/>
          <a:p>
            <a:pPr defTabSz="2142256" eaLnBrk="0" hangingPunct="0">
              <a:lnSpc>
                <a:spcPts val="4217"/>
              </a:lnSpc>
            </a:pPr>
            <a:endParaRPr lang="en-US" sz="3300" b="1" dirty="0">
              <a:solidFill>
                <a:prstClr val="white"/>
              </a:solidFill>
              <a:latin typeface="Arial"/>
              <a:ea typeface="ＭＳ Ｐゴシック"/>
              <a:cs typeface="ＭＳ Ｐゴシック"/>
            </a:endParaRPr>
          </a:p>
        </p:txBody>
      </p:sp>
      <p:sp>
        <p:nvSpPr>
          <p:cNvPr id="10" name="Text Placeholder 9"/>
          <p:cNvSpPr>
            <a:spLocks noGrp="1"/>
          </p:cNvSpPr>
          <p:nvPr>
            <p:ph type="body" sz="quarter" idx="16" hasCustomPrompt="1"/>
          </p:nvPr>
        </p:nvSpPr>
        <p:spPr>
          <a:xfrm>
            <a:off x="1337310" y="2194631"/>
            <a:ext cx="21111667" cy="569387"/>
          </a:xfrm>
        </p:spPr>
        <p:txBody>
          <a:bodyPr vert="horz" wrap="square" lIns="0" tIns="0" rIns="0" bIns="0" rtlCol="0" anchor="t">
            <a:spAutoFit/>
          </a:bodyPr>
          <a:lstStyle>
            <a:lvl1pPr marL="0" indent="0" algn="l" defTabSz="1071128" rtl="0" eaLnBrk="1" latinLnBrk="0" hangingPunct="1">
              <a:lnSpc>
                <a:spcPct val="100000"/>
              </a:lnSpc>
              <a:spcBef>
                <a:spcPct val="0"/>
              </a:spcBef>
              <a:spcAft>
                <a:spcPts val="0"/>
              </a:spcAft>
              <a:buNone/>
              <a:defRPr lang="en-US" sz="3700" b="1" kern="1200" dirty="0" smtClean="0">
                <a:solidFill>
                  <a:srgbClr val="94E6FF"/>
                </a:solidFill>
                <a:latin typeface="+mj-lt"/>
                <a:ea typeface="+mj-ea"/>
                <a:cs typeface="Arial"/>
              </a:defRPr>
            </a:lvl1pPr>
            <a:lvl2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2pPr>
            <a:lvl3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3pPr>
            <a:lvl4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4pPr>
            <a:lvl5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1337310" y="12293769"/>
            <a:ext cx="21111667" cy="507831"/>
          </a:xfrm>
        </p:spPr>
        <p:txBody>
          <a:bodyPr anchor="b">
            <a:spAutoFit/>
          </a:bodyPr>
          <a:lstStyle>
            <a:lvl1pPr marL="0" indent="0" algn="r">
              <a:spcBef>
                <a:spcPts val="0"/>
              </a:spcBef>
              <a:spcAft>
                <a:spcPts val="0"/>
              </a:spcAft>
              <a:buNone/>
              <a:defRPr sz="3300" b="0" i="1" baseline="0">
                <a:solidFill>
                  <a:schemeClr val="tx2"/>
                </a:solidFill>
              </a:defRPr>
            </a:lvl1pPr>
            <a:lvl2pPr marL="0" indent="0" algn="r">
              <a:buNone/>
              <a:defRPr sz="3700"/>
            </a:lvl2pPr>
            <a:lvl3pPr marL="0" indent="0" algn="r">
              <a:buNone/>
              <a:defRPr sz="3700"/>
            </a:lvl3pPr>
            <a:lvl4pPr marL="0" indent="0" algn="r">
              <a:buNone/>
              <a:defRPr sz="3700"/>
            </a:lvl4pPr>
            <a:lvl5pPr marL="0" indent="0" algn="r">
              <a:buNone/>
              <a:defRPr sz="3700"/>
            </a:lvl5pPr>
          </a:lstStyle>
          <a:p>
            <a:pPr lvl="0"/>
            <a:r>
              <a:rPr lang="en-US" dirty="0"/>
              <a:t>Click to Edit Tagline (optional)</a:t>
            </a:r>
          </a:p>
        </p:txBody>
      </p:sp>
      <p:sp>
        <p:nvSpPr>
          <p:cNvPr id="8" name="TextBox 7"/>
          <p:cNvSpPr txBox="1"/>
          <p:nvPr/>
        </p:nvSpPr>
        <p:spPr>
          <a:xfrm>
            <a:off x="22964010" y="3029230"/>
            <a:ext cx="2377443" cy="1828800"/>
          </a:xfrm>
          <a:prstGeom prst="rect">
            <a:avLst/>
          </a:prstGeom>
          <a:noFill/>
          <a:effectLst/>
        </p:spPr>
        <p:txBody>
          <a:bodyPr wrap="none" lIns="0" tIns="0" rIns="0" bIns="0" rtlCol="0">
            <a:noAutofit/>
          </a:bodyPr>
          <a:lstStyle/>
          <a:p>
            <a:pPr defTabSz="2142256" eaLnBrk="0" hangingPunct="0">
              <a:lnSpc>
                <a:spcPts val="4217"/>
              </a:lnSpc>
            </a:pPr>
            <a:endParaRPr lang="en-US" sz="3300" b="1" dirty="0">
              <a:solidFill>
                <a:prstClr val="white"/>
              </a:solidFill>
              <a:latin typeface="Arial"/>
              <a:ea typeface="ＭＳ Ｐゴシック"/>
              <a:cs typeface="ＭＳ Ｐゴシック"/>
            </a:endParaRPr>
          </a:p>
        </p:txBody>
      </p:sp>
      <p:sp>
        <p:nvSpPr>
          <p:cNvPr id="11"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9874F111-1245-FB4C-ACB7-129F68E66232}"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13"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14"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3140905633"/>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380C21C6-642C-6F4C-B53C-06F3F35CEF14}"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4"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5"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2527161345"/>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8A0E3BE2-FFFE-0B46-AE5A-CBB4C5FEC6FC}"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4"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5"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735976479"/>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8014" y="8813811"/>
            <a:ext cx="20208240" cy="2724150"/>
          </a:xfrm>
        </p:spPr>
        <p:txBody>
          <a:bodyPr anchor="t"/>
          <a:lstStyle>
            <a:lvl1pPr algn="l">
              <a:defRPr sz="9400" b="1" cap="all"/>
            </a:lvl1pPr>
          </a:lstStyle>
          <a:p>
            <a:r>
              <a:rPr lang="en-US" smtClean="0"/>
              <a:t>Click to edit Master title style</a:t>
            </a:r>
            <a:endParaRPr lang="en-US"/>
          </a:p>
        </p:txBody>
      </p:sp>
      <p:sp>
        <p:nvSpPr>
          <p:cNvPr id="3" name="Text Placeholder 2"/>
          <p:cNvSpPr>
            <a:spLocks noGrp="1"/>
          </p:cNvSpPr>
          <p:nvPr>
            <p:ph type="body" idx="1"/>
          </p:nvPr>
        </p:nvSpPr>
        <p:spPr>
          <a:xfrm>
            <a:off x="1878014" y="5813427"/>
            <a:ext cx="20208240" cy="3000374"/>
          </a:xfrm>
        </p:spPr>
        <p:txBody>
          <a:bodyPr anchor="b"/>
          <a:lstStyle>
            <a:lvl1pPr marL="0" indent="0">
              <a:buNone/>
              <a:defRPr sz="4700">
                <a:solidFill>
                  <a:schemeClr val="tx1">
                    <a:tint val="75000"/>
                  </a:schemeClr>
                </a:solidFill>
              </a:defRPr>
            </a:lvl1pPr>
            <a:lvl2pPr marL="1071128" indent="0">
              <a:buNone/>
              <a:defRPr sz="4200">
                <a:solidFill>
                  <a:schemeClr val="tx1">
                    <a:tint val="75000"/>
                  </a:schemeClr>
                </a:solidFill>
              </a:defRPr>
            </a:lvl2pPr>
            <a:lvl3pPr marL="2142256" indent="0">
              <a:buNone/>
              <a:defRPr sz="3700">
                <a:solidFill>
                  <a:schemeClr val="tx1">
                    <a:tint val="75000"/>
                  </a:schemeClr>
                </a:solidFill>
              </a:defRPr>
            </a:lvl3pPr>
            <a:lvl4pPr marL="3213384" indent="0">
              <a:buNone/>
              <a:defRPr sz="3300">
                <a:solidFill>
                  <a:schemeClr val="tx1">
                    <a:tint val="75000"/>
                  </a:schemeClr>
                </a:solidFill>
              </a:defRPr>
            </a:lvl4pPr>
            <a:lvl5pPr marL="4284513" indent="0">
              <a:buNone/>
              <a:defRPr sz="3300">
                <a:solidFill>
                  <a:schemeClr val="tx1">
                    <a:tint val="75000"/>
                  </a:schemeClr>
                </a:solidFill>
              </a:defRPr>
            </a:lvl5pPr>
            <a:lvl6pPr marL="5355641" indent="0">
              <a:buNone/>
              <a:defRPr sz="3300">
                <a:solidFill>
                  <a:schemeClr val="tx1">
                    <a:tint val="75000"/>
                  </a:schemeClr>
                </a:solidFill>
              </a:defRPr>
            </a:lvl6pPr>
            <a:lvl7pPr marL="6426769" indent="0">
              <a:buNone/>
              <a:defRPr sz="3300">
                <a:solidFill>
                  <a:schemeClr val="tx1">
                    <a:tint val="75000"/>
                  </a:schemeClr>
                </a:solidFill>
              </a:defRPr>
            </a:lvl7pPr>
            <a:lvl8pPr marL="7497897" indent="0">
              <a:buNone/>
              <a:defRPr sz="3300">
                <a:solidFill>
                  <a:schemeClr val="tx1">
                    <a:tint val="75000"/>
                  </a:schemeClr>
                </a:solidFill>
              </a:defRPr>
            </a:lvl8pPr>
            <a:lvl9pPr marL="8569025" indent="0">
              <a:buNone/>
              <a:defRPr sz="3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8861994C-B8B3-A740-949B-C8D716F26A7F}"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3"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4"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3044567509"/>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17290473" y="3"/>
            <a:ext cx="6483927" cy="137313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9862907" y="-9862895"/>
            <a:ext cx="4048606"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9862910" y="-195489"/>
            <a:ext cx="4048606"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1783094" y="7025486"/>
            <a:ext cx="16032710" cy="800219"/>
          </a:xfrm>
          <a:noFill/>
        </p:spPr>
        <p:txBody>
          <a:bodyPr wrap="square" anchor="t">
            <a:spAutoFit/>
          </a:bodyPr>
          <a:lstStyle>
            <a:lvl1pPr marL="0" indent="0" algn="l">
              <a:lnSpc>
                <a:spcPct val="100000"/>
              </a:lnSpc>
              <a:spcBef>
                <a:spcPts val="0"/>
              </a:spcBef>
              <a:spcAft>
                <a:spcPts val="0"/>
              </a:spcAft>
              <a:buNone/>
              <a:defRPr sz="5200" b="0">
                <a:solidFill>
                  <a:schemeClr val="accent4">
                    <a:lumMod val="20000"/>
                    <a:lumOff val="80000"/>
                  </a:schemeClr>
                </a:solidFill>
              </a:defRPr>
            </a:lvl1pPr>
            <a:lvl2pPr marL="1071128" indent="0">
              <a:buNone/>
              <a:defRPr sz="4200">
                <a:solidFill>
                  <a:schemeClr val="tx1">
                    <a:tint val="75000"/>
                  </a:schemeClr>
                </a:solidFill>
              </a:defRPr>
            </a:lvl2pPr>
            <a:lvl3pPr marL="2142256" indent="0">
              <a:buNone/>
              <a:defRPr sz="3700">
                <a:solidFill>
                  <a:schemeClr val="tx1">
                    <a:tint val="75000"/>
                  </a:schemeClr>
                </a:solidFill>
              </a:defRPr>
            </a:lvl3pPr>
            <a:lvl4pPr marL="3213384" indent="0">
              <a:buNone/>
              <a:defRPr sz="3300">
                <a:solidFill>
                  <a:schemeClr val="tx1">
                    <a:tint val="75000"/>
                  </a:schemeClr>
                </a:solidFill>
              </a:defRPr>
            </a:lvl4pPr>
            <a:lvl5pPr marL="4284513" indent="0">
              <a:buNone/>
              <a:defRPr sz="3300">
                <a:solidFill>
                  <a:schemeClr val="tx1">
                    <a:tint val="75000"/>
                  </a:schemeClr>
                </a:solidFill>
              </a:defRPr>
            </a:lvl5pPr>
            <a:lvl6pPr marL="5355641" indent="0">
              <a:buNone/>
              <a:defRPr sz="3300">
                <a:solidFill>
                  <a:schemeClr val="tx1">
                    <a:tint val="75000"/>
                  </a:schemeClr>
                </a:solidFill>
              </a:defRPr>
            </a:lvl6pPr>
            <a:lvl7pPr marL="6426769" indent="0">
              <a:buNone/>
              <a:defRPr sz="3300">
                <a:solidFill>
                  <a:schemeClr val="tx1">
                    <a:tint val="75000"/>
                  </a:schemeClr>
                </a:solidFill>
              </a:defRPr>
            </a:lvl7pPr>
            <a:lvl8pPr marL="7497897" indent="0">
              <a:buNone/>
              <a:defRPr sz="3300">
                <a:solidFill>
                  <a:schemeClr val="tx1">
                    <a:tint val="75000"/>
                  </a:schemeClr>
                </a:solidFill>
              </a:defRPr>
            </a:lvl8pPr>
            <a:lvl9pPr marL="8569025" indent="0">
              <a:buNone/>
              <a:defRPr sz="33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1783083" y="3495575"/>
            <a:ext cx="16933259" cy="3447097"/>
          </a:xfrm>
        </p:spPr>
        <p:txBody>
          <a:bodyPr wrap="square" anchor="b">
            <a:spAutoFit/>
          </a:bodyPr>
          <a:lstStyle>
            <a:lvl1pPr algn="l" defTabSz="1071128" rtl="0" eaLnBrk="1" latinLnBrk="0" hangingPunct="1">
              <a:lnSpc>
                <a:spcPct val="100000"/>
              </a:lnSpc>
              <a:spcBef>
                <a:spcPct val="0"/>
              </a:spcBef>
              <a:buNone/>
              <a:defRPr kumimoji="0" lang="en-US" sz="112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CF17F20F-8413-1548-BF61-558511100DB7}"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9"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11"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905580133"/>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4" y="7"/>
            <a:ext cx="10721014" cy="13731394"/>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9110131" y="-948265"/>
            <a:ext cx="5554158"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1334216" y="3514733"/>
            <a:ext cx="11590020" cy="6686550"/>
          </a:xfrm>
          <a:prstGeom prst="rect">
            <a:avLst/>
          </a:prstGeom>
          <a:solidFill>
            <a:schemeClr val="tx1"/>
          </a:solidFill>
          <a:ln>
            <a:noFill/>
          </a:ln>
        </p:spPr>
        <p:txBody>
          <a:bodyPr anchor="ctr"/>
          <a:lstStyle>
            <a:lvl1pPr marL="0" indent="0" algn="ctr">
              <a:buNone/>
              <a:defRPr sz="4200" baseline="0"/>
            </a:lvl1pPr>
          </a:lstStyle>
          <a:p>
            <a:pPr marL="0" marR="0" lvl="0" indent="0" algn="ctr" defTabSz="2142256" eaLnBrk="1" fontAlgn="auto" latinLnBrk="0" hangingPunct="1">
              <a:lnSpc>
                <a:spcPct val="100000"/>
              </a:lnSpc>
              <a:spcBef>
                <a:spcPts val="0"/>
              </a:spcBef>
              <a:spcAft>
                <a:spcPts val="0"/>
              </a:spcAft>
              <a:buClrTx/>
              <a:buSzTx/>
              <a:buFontTx/>
              <a:buNone/>
              <a:tabLst/>
              <a:defRPr/>
            </a:pPr>
            <a:r>
              <a:rPr kumimoji="0" lang="en-US" sz="47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13604900" y="7165096"/>
            <a:ext cx="8829096" cy="800219"/>
          </a:xfrm>
          <a:noFill/>
        </p:spPr>
        <p:txBody>
          <a:bodyPr wrap="square" anchor="t">
            <a:spAutoFit/>
          </a:bodyPr>
          <a:lstStyle>
            <a:lvl1pPr marL="0" indent="0" algn="l">
              <a:lnSpc>
                <a:spcPct val="100000"/>
              </a:lnSpc>
              <a:spcBef>
                <a:spcPts val="0"/>
              </a:spcBef>
              <a:spcAft>
                <a:spcPts val="0"/>
              </a:spcAft>
              <a:buNone/>
              <a:defRPr sz="5200" b="0">
                <a:solidFill>
                  <a:schemeClr val="accent4">
                    <a:lumMod val="20000"/>
                    <a:lumOff val="80000"/>
                  </a:schemeClr>
                </a:solidFill>
              </a:defRPr>
            </a:lvl1pPr>
            <a:lvl2pPr marL="1071128" indent="0">
              <a:buNone/>
              <a:defRPr sz="4200">
                <a:solidFill>
                  <a:schemeClr val="tx1">
                    <a:tint val="75000"/>
                  </a:schemeClr>
                </a:solidFill>
              </a:defRPr>
            </a:lvl2pPr>
            <a:lvl3pPr marL="2142256" indent="0">
              <a:buNone/>
              <a:defRPr sz="3700">
                <a:solidFill>
                  <a:schemeClr val="tx1">
                    <a:tint val="75000"/>
                  </a:schemeClr>
                </a:solidFill>
              </a:defRPr>
            </a:lvl3pPr>
            <a:lvl4pPr marL="3213384" indent="0">
              <a:buNone/>
              <a:defRPr sz="3300">
                <a:solidFill>
                  <a:schemeClr val="tx1">
                    <a:tint val="75000"/>
                  </a:schemeClr>
                </a:solidFill>
              </a:defRPr>
            </a:lvl4pPr>
            <a:lvl5pPr marL="4284513" indent="0">
              <a:buNone/>
              <a:defRPr sz="3300">
                <a:solidFill>
                  <a:schemeClr val="tx1">
                    <a:tint val="75000"/>
                  </a:schemeClr>
                </a:solidFill>
              </a:defRPr>
            </a:lvl5pPr>
            <a:lvl6pPr marL="5355641" indent="0">
              <a:buNone/>
              <a:defRPr sz="3300">
                <a:solidFill>
                  <a:schemeClr val="tx1">
                    <a:tint val="75000"/>
                  </a:schemeClr>
                </a:solidFill>
              </a:defRPr>
            </a:lvl6pPr>
            <a:lvl7pPr marL="6426769" indent="0">
              <a:buNone/>
              <a:defRPr sz="3300">
                <a:solidFill>
                  <a:schemeClr val="tx1">
                    <a:tint val="75000"/>
                  </a:schemeClr>
                </a:solidFill>
              </a:defRPr>
            </a:lvl7pPr>
            <a:lvl8pPr marL="7497897" indent="0">
              <a:buNone/>
              <a:defRPr sz="3300">
                <a:solidFill>
                  <a:schemeClr val="tx1">
                    <a:tint val="75000"/>
                  </a:schemeClr>
                </a:solidFill>
              </a:defRPr>
            </a:lvl8pPr>
            <a:lvl9pPr marL="8569025" indent="0">
              <a:buNone/>
              <a:defRPr sz="33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13604900" y="4296124"/>
            <a:ext cx="8829096" cy="2739211"/>
          </a:xfrm>
        </p:spPr>
        <p:txBody>
          <a:bodyPr wrap="square" anchor="b">
            <a:spAutoFit/>
          </a:bodyPr>
          <a:lstStyle>
            <a:lvl1pPr algn="l" defTabSz="1071128" rtl="0" eaLnBrk="1" latinLnBrk="0" hangingPunct="1">
              <a:lnSpc>
                <a:spcPct val="100000"/>
              </a:lnSpc>
              <a:spcBef>
                <a:spcPct val="0"/>
              </a:spcBef>
              <a:buNone/>
              <a:defRPr kumimoji="0" lang="en-US" sz="89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5D6FA6FB-FDD3-A446-B5AE-30BBE73852D8}"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11"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12"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3693097362"/>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63D0726-017F-9249-8B2E-2A4DDB444ED8}"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4"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5"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48060982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9005" y="3473026"/>
            <a:ext cx="20216495" cy="3462486"/>
          </a:xfrm>
        </p:spPr>
        <p:txBody>
          <a:bodyPr anchor="b"/>
          <a:lstStyle>
            <a:lvl1pPr>
              <a:spcAft>
                <a:spcPts val="0"/>
              </a:spcAft>
              <a:defRPr sz="225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1779005" y="6935525"/>
            <a:ext cx="20216495" cy="1446550"/>
          </a:xfrm>
          <a:noFill/>
        </p:spPr>
        <p:txBody>
          <a:bodyPr vert="horz" wrap="square" lIns="0" tIns="0" rIns="0" bIns="0" rtlCol="0" anchor="t">
            <a:spAutoFit/>
          </a:bodyPr>
          <a:lstStyle>
            <a:lvl1pPr marL="0" indent="0">
              <a:spcAft>
                <a:spcPts val="0"/>
              </a:spcAft>
              <a:buFontTx/>
              <a:buNone/>
              <a:defRPr lang="en-US" sz="94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1D77C214-390A-F944-BF27-73F37F4360F9}"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1149590457"/>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8954" y="5097009"/>
            <a:ext cx="14264640" cy="1077218"/>
          </a:xfrm>
        </p:spPr>
        <p:txBody>
          <a:bodyPr anchor="b"/>
          <a:lstStyle>
            <a:lvl1pPr>
              <a:spcAft>
                <a:spcPts val="0"/>
              </a:spcAft>
              <a:defRPr sz="7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1778954" y="7366394"/>
            <a:ext cx="14264640" cy="938718"/>
          </a:xfrm>
          <a:noFill/>
        </p:spPr>
        <p:txBody>
          <a:bodyPr vert="horz" wrap="square" lIns="0" tIns="0" rIns="0" bIns="0" rtlCol="0" anchor="t">
            <a:spAutoFit/>
          </a:bodyPr>
          <a:lstStyle>
            <a:lvl1pPr marL="0" indent="0" algn="r">
              <a:spcAft>
                <a:spcPts val="0"/>
              </a:spcAft>
              <a:buFontTx/>
              <a:buNone/>
              <a:defRPr lang="en-US" sz="61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76225C2B-15EC-3348-B6CD-75D75F51F610}"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2747447414"/>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5343869" y="-3953044"/>
            <a:ext cx="12636430" cy="24894072"/>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10287011" y="228616"/>
            <a:ext cx="3200398"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5078" y="4979997"/>
            <a:ext cx="11844271" cy="3756022"/>
          </a:xfrm>
          <a:prstGeom prst="rect">
            <a:avLst/>
          </a:prstGeom>
        </p:spPr>
      </p:pic>
      <p:sp>
        <p:nvSpPr>
          <p:cNvPr id="12" name="Parallelogram 10"/>
          <p:cNvSpPr/>
          <p:nvPr userDrawn="1"/>
        </p:nvSpPr>
        <p:spPr bwMode="auto">
          <a:xfrm rot="5400000" flipH="1">
            <a:off x="10336318" y="-979760"/>
            <a:ext cx="3111878" cy="2384434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9539725" y="-9471270"/>
            <a:ext cx="4729920" cy="2380936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9862910" y="-9862895"/>
            <a:ext cx="4048606"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9504758" y="-603714"/>
            <a:ext cx="4729920" cy="2380936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9862907" y="-230467"/>
            <a:ext cx="4048606" cy="2384433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51295605"/>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3574587" y="4856386"/>
            <a:ext cx="16625258" cy="1828800"/>
          </a:xfrm>
        </p:spPr>
        <p:txBody>
          <a:bodyPr rIns="0" anchor="b">
            <a:noAutofit/>
          </a:bodyPr>
          <a:lstStyle>
            <a:lvl1pPr algn="ctr">
              <a:defRPr sz="80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3566164" y="6930436"/>
            <a:ext cx="16642083" cy="1828800"/>
          </a:xfrm>
          <a:noFill/>
        </p:spPr>
        <p:txBody>
          <a:bodyPr>
            <a:noAutofit/>
          </a:bodyPr>
          <a:lstStyle>
            <a:lvl1pPr marL="0" indent="0" algn="ctr">
              <a:buNone/>
              <a:defRPr b="0">
                <a:solidFill>
                  <a:schemeClr val="tx1"/>
                </a:solidFill>
              </a:defRPr>
            </a:lvl1pPr>
            <a:lvl2pPr marL="1071128" indent="0" algn="ctr">
              <a:buNone/>
              <a:defRPr>
                <a:solidFill>
                  <a:schemeClr val="tx1">
                    <a:tint val="75000"/>
                  </a:schemeClr>
                </a:solidFill>
              </a:defRPr>
            </a:lvl2pPr>
            <a:lvl3pPr marL="2142256" indent="0" algn="ctr">
              <a:buNone/>
              <a:defRPr>
                <a:solidFill>
                  <a:schemeClr val="tx1">
                    <a:tint val="75000"/>
                  </a:schemeClr>
                </a:solidFill>
              </a:defRPr>
            </a:lvl3pPr>
            <a:lvl4pPr marL="3213384" indent="0" algn="ctr">
              <a:buNone/>
              <a:defRPr>
                <a:solidFill>
                  <a:schemeClr val="tx1">
                    <a:tint val="75000"/>
                  </a:schemeClr>
                </a:solidFill>
              </a:defRPr>
            </a:lvl4pPr>
            <a:lvl5pPr marL="4284513" indent="0" algn="ctr">
              <a:buNone/>
              <a:defRPr>
                <a:solidFill>
                  <a:schemeClr val="tx1">
                    <a:tint val="75000"/>
                  </a:schemeClr>
                </a:solidFill>
              </a:defRPr>
            </a:lvl5pPr>
            <a:lvl6pPr marL="5355641" indent="0" algn="ctr">
              <a:buNone/>
              <a:defRPr>
                <a:solidFill>
                  <a:schemeClr val="tx1">
                    <a:tint val="75000"/>
                  </a:schemeClr>
                </a:solidFill>
              </a:defRPr>
            </a:lvl6pPr>
            <a:lvl7pPr marL="6426769" indent="0" algn="ctr">
              <a:buNone/>
              <a:defRPr>
                <a:solidFill>
                  <a:schemeClr val="tx1">
                    <a:tint val="75000"/>
                  </a:schemeClr>
                </a:solidFill>
              </a:defRPr>
            </a:lvl7pPr>
            <a:lvl8pPr marL="7497897" indent="0" algn="ctr">
              <a:buNone/>
              <a:defRPr>
                <a:solidFill>
                  <a:schemeClr val="tx1">
                    <a:tint val="75000"/>
                  </a:schemeClr>
                </a:solidFill>
              </a:defRPr>
            </a:lvl8pPr>
            <a:lvl9pPr marL="8569025"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6EC91B51-25EE-0147-9293-37E16A70024E}"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8"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r="3940"/>
          <a:stretch/>
        </p:blipFill>
        <p:spPr>
          <a:xfrm>
            <a:off x="19527096" y="1144159"/>
            <a:ext cx="2485265" cy="931066"/>
          </a:xfrm>
          <a:prstGeom prst="rect">
            <a:avLst/>
          </a:prstGeom>
        </p:spPr>
      </p:pic>
    </p:spTree>
    <p:extLst>
      <p:ext uri="{BB962C8B-B14F-4D97-AF65-F5344CB8AC3E}">
        <p14:creationId xmlns:p14="http://schemas.microsoft.com/office/powerpoint/2010/main" val="1282446307"/>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1783080" y="3657600"/>
            <a:ext cx="20220127" cy="6858000"/>
          </a:xfrm>
        </p:spPr>
        <p:txBody>
          <a:body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6DEFD86-78C4-084A-B0B5-04A7A3431B39}"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1379190619"/>
      </p:ext>
    </p:extLst>
  </p:cSld>
  <p:clrMapOvr>
    <a:masterClrMapping/>
  </p:clrMapOvr>
  <p:transition xmlns:p14="http://schemas.microsoft.com/office/powerpoint/2010/mai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31120" y="1365250"/>
            <a:ext cx="21111667" cy="861774"/>
          </a:xfrm>
        </p:spPr>
        <p:txBody>
          <a:bodyPr/>
          <a:lstStyle>
            <a:lvl1pPr>
              <a:defRPr lang="en-US" sz="56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1331120" y="2194621"/>
            <a:ext cx="21111667" cy="569387"/>
          </a:xfrm>
        </p:spPr>
        <p:txBody>
          <a:bodyPr anchor="t" anchorCtr="0">
            <a:spAutoFit/>
          </a:bodyPr>
          <a:lstStyle>
            <a:lvl1pPr marL="0" indent="0">
              <a:spcBef>
                <a:spcPts val="0"/>
              </a:spcBef>
              <a:spcAft>
                <a:spcPts val="0"/>
              </a:spcAft>
              <a:buNone/>
              <a:defRPr sz="3700">
                <a:solidFill>
                  <a:schemeClr val="accent4">
                    <a:lumMod val="40000"/>
                    <a:lumOff val="60000"/>
                  </a:schemeClr>
                </a:solidFill>
              </a:defRPr>
            </a:lvl1pPr>
            <a:lvl2pPr marL="0" indent="0">
              <a:buNone/>
              <a:defRPr sz="3300"/>
            </a:lvl2pPr>
            <a:lvl3pPr marL="0" indent="0">
              <a:buNone/>
              <a:defRPr sz="3300"/>
            </a:lvl3pPr>
            <a:lvl4pPr marL="0" indent="0">
              <a:buNone/>
              <a:defRPr sz="3300"/>
            </a:lvl4pPr>
            <a:lvl5pPr marL="0" indent="0">
              <a:buNone/>
              <a:defRPr sz="3300"/>
            </a:lvl5pPr>
          </a:lstStyle>
          <a:p>
            <a:pPr lvl="0"/>
            <a:r>
              <a:rPr lang="en-US" dirty="0"/>
              <a:t>Click to Edit Subtitle (optional)</a:t>
            </a:r>
          </a:p>
        </p:txBody>
      </p:sp>
      <p:sp>
        <p:nvSpPr>
          <p:cNvPr id="11" name="Content Placeholder 10"/>
          <p:cNvSpPr>
            <a:spLocks noGrp="1"/>
          </p:cNvSpPr>
          <p:nvPr>
            <p:ph sz="quarter" idx="12"/>
          </p:nvPr>
        </p:nvSpPr>
        <p:spPr>
          <a:xfrm>
            <a:off x="1783080" y="3657609"/>
            <a:ext cx="20220127" cy="6854826"/>
          </a:xfrm>
        </p:spPr>
        <p:txBody>
          <a:bodyPr/>
          <a:lstStyle/>
          <a:p>
            <a:pPr lvl="0"/>
            <a:r>
              <a:rPr lang="en-US"/>
              <a:t>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7D5DF95B-0B80-6A4D-A813-6F9D9F38EBA2}"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4199081537"/>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8720" y="3200411"/>
            <a:ext cx="10500360" cy="9051926"/>
          </a:xfrm>
        </p:spPr>
        <p:txBody>
          <a:bodyPr/>
          <a:lstStyle>
            <a:lvl1pPr>
              <a:defRPr sz="6600"/>
            </a:lvl1pPr>
            <a:lvl2pPr>
              <a:defRPr sz="5600"/>
            </a:lvl2pPr>
            <a:lvl3pPr>
              <a:defRPr sz="4700"/>
            </a:lvl3pPr>
            <a:lvl4pPr>
              <a:defRPr sz="4200"/>
            </a:lvl4pPr>
            <a:lvl5pPr>
              <a:defRPr sz="4200"/>
            </a:lvl5pPr>
            <a:lvl6pPr>
              <a:defRPr sz="4200"/>
            </a:lvl6pPr>
            <a:lvl7pPr>
              <a:defRPr sz="4200"/>
            </a:lvl7pPr>
            <a:lvl8pPr>
              <a:defRPr sz="4200"/>
            </a:lvl8pPr>
            <a:lvl9pPr>
              <a:defRPr sz="4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085320" y="3200411"/>
            <a:ext cx="10500360" cy="9051926"/>
          </a:xfrm>
        </p:spPr>
        <p:txBody>
          <a:bodyPr/>
          <a:lstStyle>
            <a:lvl1pPr>
              <a:defRPr sz="6600"/>
            </a:lvl1pPr>
            <a:lvl2pPr>
              <a:defRPr sz="5600"/>
            </a:lvl2pPr>
            <a:lvl3pPr>
              <a:defRPr sz="4700"/>
            </a:lvl3pPr>
            <a:lvl4pPr>
              <a:defRPr sz="4200"/>
            </a:lvl4pPr>
            <a:lvl5pPr>
              <a:defRPr sz="4200"/>
            </a:lvl5pPr>
            <a:lvl6pPr>
              <a:defRPr sz="4200"/>
            </a:lvl6pPr>
            <a:lvl7pPr>
              <a:defRPr sz="4200"/>
            </a:lvl7pPr>
            <a:lvl8pPr>
              <a:defRPr sz="4200"/>
            </a:lvl8pPr>
            <a:lvl9pPr>
              <a:defRPr sz="4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37310" y="1365250"/>
            <a:ext cx="21111667" cy="861774"/>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1783080" y="3657600"/>
            <a:ext cx="20220127" cy="6858000"/>
          </a:xfrm>
        </p:spPr>
        <p:txBody>
          <a:bodyPr/>
          <a:lstStyle>
            <a:lvl1pPr>
              <a:lnSpc>
                <a:spcPct val="100000"/>
              </a:lnSpc>
              <a:defRPr sz="4700"/>
            </a:lvl1pPr>
            <a:lvl2pPr>
              <a:lnSpc>
                <a:spcPct val="100000"/>
              </a:lnSpc>
              <a:defRPr sz="4200"/>
            </a:lvl2pPr>
            <a:lvl3pPr>
              <a:lnSpc>
                <a:spcPct val="100000"/>
              </a:lnSpc>
              <a:defRPr sz="3700"/>
            </a:lvl3pPr>
            <a:lvl4pPr>
              <a:defRPr sz="3300"/>
            </a:lvl4pPr>
            <a:lvl5pPr>
              <a:lnSpc>
                <a:spcPts val="4217"/>
              </a:lnSpc>
              <a:defRPr sz="3300"/>
            </a:lvl5pPr>
            <a:lvl6pPr>
              <a:defRPr sz="3700"/>
            </a:lvl6pPr>
            <a:lvl7pPr>
              <a:defRPr sz="3700"/>
            </a:lvl7pPr>
            <a:lvl8pPr>
              <a:defRPr sz="3700"/>
            </a:lvl8pPr>
            <a:lvl9pPr>
              <a:defRPr sz="3700"/>
            </a:lvl9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1340166" y="12277227"/>
            <a:ext cx="21111665" cy="507831"/>
          </a:xfrm>
        </p:spPr>
        <p:txBody>
          <a:bodyPr anchor="b">
            <a:spAutoFit/>
          </a:bodyPr>
          <a:lstStyle>
            <a:lvl1pPr marL="0" marR="0" indent="0" algn="r" defTabSz="1071128" rtl="0" eaLnBrk="1" fontAlgn="auto" latinLnBrk="0" hangingPunct="1">
              <a:lnSpc>
                <a:spcPct val="100000"/>
              </a:lnSpc>
              <a:spcBef>
                <a:spcPts val="0"/>
              </a:spcBef>
              <a:spcAft>
                <a:spcPts val="0"/>
              </a:spcAft>
              <a:buClr>
                <a:schemeClr val="tx1">
                  <a:lumMod val="65000"/>
                </a:schemeClr>
              </a:buClr>
              <a:buSzPts val="1100"/>
              <a:buFont typeface="Arial"/>
              <a:buNone/>
              <a:tabLst/>
              <a:defRPr lang="en-US" sz="33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14E55AC9-5819-304B-AB8A-EC561A98EE59}"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8"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1750468023"/>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337310" y="1365250"/>
            <a:ext cx="21111667" cy="861774"/>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1783080" y="3657600"/>
            <a:ext cx="20220127" cy="6858000"/>
          </a:xfrm>
        </p:spPr>
        <p:txBody>
          <a:bodyPr/>
          <a:lstStyle/>
          <a:p>
            <a:pPr lvl="0"/>
            <a:r>
              <a:rPr lang="en-US"/>
              <a:t>Edit Master text styles</a:t>
            </a:r>
          </a:p>
          <a:p>
            <a:pPr lvl="1"/>
            <a:r>
              <a:rPr lang="en-US"/>
              <a:t>Second level</a:t>
            </a:r>
          </a:p>
          <a:p>
            <a:pPr lvl="2"/>
            <a:r>
              <a:rPr lang="en-US"/>
              <a:t>Third level</a:t>
            </a:r>
          </a:p>
        </p:txBody>
      </p:sp>
      <p:sp>
        <p:nvSpPr>
          <p:cNvPr id="4" name="TextBox 3"/>
          <p:cNvSpPr txBox="1"/>
          <p:nvPr/>
        </p:nvSpPr>
        <p:spPr>
          <a:xfrm>
            <a:off x="22963999" y="3029230"/>
            <a:ext cx="2377443" cy="1828800"/>
          </a:xfrm>
          <a:prstGeom prst="rect">
            <a:avLst/>
          </a:prstGeom>
          <a:noFill/>
          <a:effectLst/>
        </p:spPr>
        <p:txBody>
          <a:bodyPr wrap="none" lIns="0" tIns="0" rIns="0" bIns="0" rtlCol="0">
            <a:noAutofit/>
          </a:bodyPr>
          <a:lstStyle/>
          <a:p>
            <a:pPr defTabSz="2142256" eaLnBrk="0" hangingPunct="0">
              <a:lnSpc>
                <a:spcPts val="4217"/>
              </a:lnSpc>
            </a:pPr>
            <a:endParaRPr lang="en-US" sz="3300" b="1" dirty="0">
              <a:solidFill>
                <a:prstClr val="white"/>
              </a:solidFill>
              <a:latin typeface="Arial"/>
              <a:ea typeface="ＭＳ Ｐゴシック"/>
              <a:cs typeface="ＭＳ Ｐゴシック"/>
            </a:endParaRPr>
          </a:p>
        </p:txBody>
      </p:sp>
      <p:sp>
        <p:nvSpPr>
          <p:cNvPr id="10" name="Text Placeholder 9"/>
          <p:cNvSpPr>
            <a:spLocks noGrp="1"/>
          </p:cNvSpPr>
          <p:nvPr>
            <p:ph type="body" sz="quarter" idx="16" hasCustomPrompt="1"/>
          </p:nvPr>
        </p:nvSpPr>
        <p:spPr>
          <a:xfrm>
            <a:off x="1337310" y="2194621"/>
            <a:ext cx="21111667" cy="569387"/>
          </a:xfrm>
        </p:spPr>
        <p:txBody>
          <a:bodyPr vert="horz" wrap="square" lIns="0" tIns="0" rIns="0" bIns="0" rtlCol="0" anchor="t">
            <a:spAutoFit/>
          </a:bodyPr>
          <a:lstStyle>
            <a:lvl1pPr marL="0" indent="0" algn="l" defTabSz="1071128" rtl="0" eaLnBrk="1" latinLnBrk="0" hangingPunct="1">
              <a:lnSpc>
                <a:spcPct val="100000"/>
              </a:lnSpc>
              <a:spcBef>
                <a:spcPct val="0"/>
              </a:spcBef>
              <a:spcAft>
                <a:spcPts val="0"/>
              </a:spcAft>
              <a:buNone/>
              <a:defRPr lang="en-US" sz="3700" b="1" kern="1200" dirty="0" smtClean="0">
                <a:solidFill>
                  <a:srgbClr val="94E6FF"/>
                </a:solidFill>
                <a:latin typeface="+mj-lt"/>
                <a:ea typeface="+mj-ea"/>
                <a:cs typeface="Arial"/>
              </a:defRPr>
            </a:lvl1pPr>
            <a:lvl2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2pPr>
            <a:lvl3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3pPr>
            <a:lvl4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4pPr>
            <a:lvl5pPr algn="l" defTabSz="1071128" rtl="0" eaLnBrk="1" latinLnBrk="0" hangingPunct="1">
              <a:lnSpc>
                <a:spcPct val="100000"/>
              </a:lnSpc>
              <a:spcBef>
                <a:spcPct val="0"/>
              </a:spcBef>
              <a:buNone/>
              <a:defRPr lang="en-US" sz="56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1337310" y="12293769"/>
            <a:ext cx="21111667" cy="507831"/>
          </a:xfrm>
        </p:spPr>
        <p:txBody>
          <a:bodyPr anchor="b">
            <a:spAutoFit/>
          </a:bodyPr>
          <a:lstStyle>
            <a:lvl1pPr marL="0" indent="0" algn="r">
              <a:spcBef>
                <a:spcPts val="0"/>
              </a:spcBef>
              <a:spcAft>
                <a:spcPts val="0"/>
              </a:spcAft>
              <a:buNone/>
              <a:defRPr sz="3300" b="0" i="1" baseline="0">
                <a:solidFill>
                  <a:schemeClr val="tx2"/>
                </a:solidFill>
              </a:defRPr>
            </a:lvl1pPr>
            <a:lvl2pPr marL="0" indent="0" algn="r">
              <a:buNone/>
              <a:defRPr sz="3700"/>
            </a:lvl2pPr>
            <a:lvl3pPr marL="0" indent="0" algn="r">
              <a:buNone/>
              <a:defRPr sz="3700"/>
            </a:lvl3pPr>
            <a:lvl4pPr marL="0" indent="0" algn="r">
              <a:buNone/>
              <a:defRPr sz="3700"/>
            </a:lvl4pPr>
            <a:lvl5pPr marL="0" indent="0" algn="r">
              <a:buNone/>
              <a:defRPr sz="3700"/>
            </a:lvl5pPr>
          </a:lstStyle>
          <a:p>
            <a:pPr lvl="0"/>
            <a:r>
              <a:rPr lang="en-US" dirty="0"/>
              <a:t>Click to Edit Tagline (optional)</a:t>
            </a:r>
          </a:p>
        </p:txBody>
      </p:sp>
      <p:sp>
        <p:nvSpPr>
          <p:cNvPr id="8" name="TextBox 7"/>
          <p:cNvSpPr txBox="1"/>
          <p:nvPr/>
        </p:nvSpPr>
        <p:spPr>
          <a:xfrm>
            <a:off x="22963999" y="3029230"/>
            <a:ext cx="2377443" cy="1828800"/>
          </a:xfrm>
          <a:prstGeom prst="rect">
            <a:avLst/>
          </a:prstGeom>
          <a:noFill/>
          <a:effectLst/>
        </p:spPr>
        <p:txBody>
          <a:bodyPr wrap="none" lIns="0" tIns="0" rIns="0" bIns="0" rtlCol="0">
            <a:noAutofit/>
          </a:bodyPr>
          <a:lstStyle/>
          <a:p>
            <a:pPr defTabSz="2142256" eaLnBrk="0" hangingPunct="0">
              <a:lnSpc>
                <a:spcPts val="4217"/>
              </a:lnSpc>
            </a:pPr>
            <a:endParaRPr lang="en-US" sz="3300" b="1" dirty="0">
              <a:solidFill>
                <a:prstClr val="white"/>
              </a:solidFill>
              <a:latin typeface="Arial"/>
              <a:ea typeface="ＭＳ Ｐゴシック"/>
              <a:cs typeface="ＭＳ Ｐゴシック"/>
            </a:endParaRPr>
          </a:p>
        </p:txBody>
      </p:sp>
      <p:sp>
        <p:nvSpPr>
          <p:cNvPr id="11"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9874F111-1245-FB4C-ACB7-129F68E66232}"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13"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14"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4038750694"/>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380C21C6-642C-6F4C-B53C-06F3F35CEF14}"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4"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5"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1756594599"/>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8A0E3BE2-FFFE-0B46-AE5A-CBB4C5FEC6FC}"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4"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5"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3161794323"/>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8861994C-B8B3-A740-949B-C8D716F26A7F}"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3"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4"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3876574101"/>
      </p:ext>
    </p:extLst>
  </p:cSld>
  <p:clrMapOvr>
    <a:masterClrMapping/>
  </p:clrMapOvr>
  <p:transition xmlns:p14="http://schemas.microsoft.com/office/powerpoint/2010/mai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17290473" y="0"/>
            <a:ext cx="6483927" cy="13731396"/>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9862898" y="-9862895"/>
            <a:ext cx="4048604"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9862901" y="-195497"/>
            <a:ext cx="4048604"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1783084" y="7025486"/>
            <a:ext cx="16032710" cy="800219"/>
          </a:xfrm>
          <a:noFill/>
        </p:spPr>
        <p:txBody>
          <a:bodyPr wrap="square" anchor="t">
            <a:spAutoFit/>
          </a:bodyPr>
          <a:lstStyle>
            <a:lvl1pPr marL="0" indent="0" algn="l">
              <a:lnSpc>
                <a:spcPct val="100000"/>
              </a:lnSpc>
              <a:spcBef>
                <a:spcPts val="0"/>
              </a:spcBef>
              <a:spcAft>
                <a:spcPts val="0"/>
              </a:spcAft>
              <a:buNone/>
              <a:defRPr sz="5200" b="0">
                <a:solidFill>
                  <a:schemeClr val="accent4">
                    <a:lumMod val="20000"/>
                    <a:lumOff val="80000"/>
                  </a:schemeClr>
                </a:solidFill>
              </a:defRPr>
            </a:lvl1pPr>
            <a:lvl2pPr marL="1071128" indent="0">
              <a:buNone/>
              <a:defRPr sz="4200">
                <a:solidFill>
                  <a:schemeClr val="tx1">
                    <a:tint val="75000"/>
                  </a:schemeClr>
                </a:solidFill>
              </a:defRPr>
            </a:lvl2pPr>
            <a:lvl3pPr marL="2142256" indent="0">
              <a:buNone/>
              <a:defRPr sz="3700">
                <a:solidFill>
                  <a:schemeClr val="tx1">
                    <a:tint val="75000"/>
                  </a:schemeClr>
                </a:solidFill>
              </a:defRPr>
            </a:lvl3pPr>
            <a:lvl4pPr marL="3213384" indent="0">
              <a:buNone/>
              <a:defRPr sz="3300">
                <a:solidFill>
                  <a:schemeClr val="tx1">
                    <a:tint val="75000"/>
                  </a:schemeClr>
                </a:solidFill>
              </a:defRPr>
            </a:lvl4pPr>
            <a:lvl5pPr marL="4284513" indent="0">
              <a:buNone/>
              <a:defRPr sz="3300">
                <a:solidFill>
                  <a:schemeClr val="tx1">
                    <a:tint val="75000"/>
                  </a:schemeClr>
                </a:solidFill>
              </a:defRPr>
            </a:lvl5pPr>
            <a:lvl6pPr marL="5355641" indent="0">
              <a:buNone/>
              <a:defRPr sz="3300">
                <a:solidFill>
                  <a:schemeClr val="tx1">
                    <a:tint val="75000"/>
                  </a:schemeClr>
                </a:solidFill>
              </a:defRPr>
            </a:lvl6pPr>
            <a:lvl7pPr marL="6426769" indent="0">
              <a:buNone/>
              <a:defRPr sz="3300">
                <a:solidFill>
                  <a:schemeClr val="tx1">
                    <a:tint val="75000"/>
                  </a:schemeClr>
                </a:solidFill>
              </a:defRPr>
            </a:lvl7pPr>
            <a:lvl8pPr marL="7497897" indent="0">
              <a:buNone/>
              <a:defRPr sz="3300">
                <a:solidFill>
                  <a:schemeClr val="tx1">
                    <a:tint val="75000"/>
                  </a:schemeClr>
                </a:solidFill>
              </a:defRPr>
            </a:lvl8pPr>
            <a:lvl9pPr marL="8569025" indent="0">
              <a:buNone/>
              <a:defRPr sz="33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1783083" y="3495571"/>
            <a:ext cx="16933259" cy="3447097"/>
          </a:xfrm>
        </p:spPr>
        <p:txBody>
          <a:bodyPr wrap="square" anchor="b">
            <a:spAutoFit/>
          </a:bodyPr>
          <a:lstStyle>
            <a:lvl1pPr algn="l" defTabSz="1071128" rtl="0" eaLnBrk="1" latinLnBrk="0" hangingPunct="1">
              <a:lnSpc>
                <a:spcPct val="100000"/>
              </a:lnSpc>
              <a:spcBef>
                <a:spcPct val="0"/>
              </a:spcBef>
              <a:buNone/>
              <a:defRPr kumimoji="0" lang="en-US" sz="112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CF17F20F-8413-1548-BF61-558511100DB7}"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9"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11"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437548079"/>
      </p:ext>
    </p:extLst>
  </p:cSld>
  <p:clrMapOvr>
    <a:masterClrMapping/>
  </p:clrMapOvr>
  <p:transition xmlns:p14="http://schemas.microsoft.com/office/powerpoint/2010/mai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4" y="5"/>
            <a:ext cx="10721014" cy="13731394"/>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9110122" y="-948273"/>
            <a:ext cx="5554156"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1334216" y="3514729"/>
            <a:ext cx="11590020" cy="6686550"/>
          </a:xfrm>
          <a:prstGeom prst="rect">
            <a:avLst/>
          </a:prstGeom>
          <a:solidFill>
            <a:schemeClr val="tx1"/>
          </a:solidFill>
          <a:ln>
            <a:noFill/>
          </a:ln>
        </p:spPr>
        <p:txBody>
          <a:bodyPr anchor="ctr"/>
          <a:lstStyle>
            <a:lvl1pPr marL="0" indent="0" algn="ctr">
              <a:buNone/>
              <a:defRPr sz="4200" baseline="0"/>
            </a:lvl1pPr>
          </a:lstStyle>
          <a:p>
            <a:pPr marL="0" marR="0" lvl="0" indent="0" algn="ctr" defTabSz="2142256" eaLnBrk="1" fontAlgn="auto" latinLnBrk="0" hangingPunct="1">
              <a:lnSpc>
                <a:spcPct val="100000"/>
              </a:lnSpc>
              <a:spcBef>
                <a:spcPts val="0"/>
              </a:spcBef>
              <a:spcAft>
                <a:spcPts val="0"/>
              </a:spcAft>
              <a:buClrTx/>
              <a:buSzTx/>
              <a:buFontTx/>
              <a:buNone/>
              <a:tabLst/>
              <a:defRPr/>
            </a:pPr>
            <a:r>
              <a:rPr kumimoji="0" lang="en-US" sz="47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13604900" y="7165096"/>
            <a:ext cx="8829096" cy="800219"/>
          </a:xfrm>
          <a:noFill/>
        </p:spPr>
        <p:txBody>
          <a:bodyPr wrap="square" anchor="t">
            <a:spAutoFit/>
          </a:bodyPr>
          <a:lstStyle>
            <a:lvl1pPr marL="0" indent="0" algn="l">
              <a:lnSpc>
                <a:spcPct val="100000"/>
              </a:lnSpc>
              <a:spcBef>
                <a:spcPts val="0"/>
              </a:spcBef>
              <a:spcAft>
                <a:spcPts val="0"/>
              </a:spcAft>
              <a:buNone/>
              <a:defRPr sz="5200" b="0">
                <a:solidFill>
                  <a:schemeClr val="accent4">
                    <a:lumMod val="20000"/>
                    <a:lumOff val="80000"/>
                  </a:schemeClr>
                </a:solidFill>
              </a:defRPr>
            </a:lvl1pPr>
            <a:lvl2pPr marL="1071128" indent="0">
              <a:buNone/>
              <a:defRPr sz="4200">
                <a:solidFill>
                  <a:schemeClr val="tx1">
                    <a:tint val="75000"/>
                  </a:schemeClr>
                </a:solidFill>
              </a:defRPr>
            </a:lvl2pPr>
            <a:lvl3pPr marL="2142256" indent="0">
              <a:buNone/>
              <a:defRPr sz="3700">
                <a:solidFill>
                  <a:schemeClr val="tx1">
                    <a:tint val="75000"/>
                  </a:schemeClr>
                </a:solidFill>
              </a:defRPr>
            </a:lvl3pPr>
            <a:lvl4pPr marL="3213384" indent="0">
              <a:buNone/>
              <a:defRPr sz="3300">
                <a:solidFill>
                  <a:schemeClr val="tx1">
                    <a:tint val="75000"/>
                  </a:schemeClr>
                </a:solidFill>
              </a:defRPr>
            </a:lvl4pPr>
            <a:lvl5pPr marL="4284513" indent="0">
              <a:buNone/>
              <a:defRPr sz="3300">
                <a:solidFill>
                  <a:schemeClr val="tx1">
                    <a:tint val="75000"/>
                  </a:schemeClr>
                </a:solidFill>
              </a:defRPr>
            </a:lvl5pPr>
            <a:lvl6pPr marL="5355641" indent="0">
              <a:buNone/>
              <a:defRPr sz="3300">
                <a:solidFill>
                  <a:schemeClr val="tx1">
                    <a:tint val="75000"/>
                  </a:schemeClr>
                </a:solidFill>
              </a:defRPr>
            </a:lvl6pPr>
            <a:lvl7pPr marL="6426769" indent="0">
              <a:buNone/>
              <a:defRPr sz="3300">
                <a:solidFill>
                  <a:schemeClr val="tx1">
                    <a:tint val="75000"/>
                  </a:schemeClr>
                </a:solidFill>
              </a:defRPr>
            </a:lvl7pPr>
            <a:lvl8pPr marL="7497897" indent="0">
              <a:buNone/>
              <a:defRPr sz="3300">
                <a:solidFill>
                  <a:schemeClr val="tx1">
                    <a:tint val="75000"/>
                  </a:schemeClr>
                </a:solidFill>
              </a:defRPr>
            </a:lvl8pPr>
            <a:lvl9pPr marL="8569025" indent="0">
              <a:buNone/>
              <a:defRPr sz="33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13604900" y="4296114"/>
            <a:ext cx="8829096" cy="2739211"/>
          </a:xfrm>
        </p:spPr>
        <p:txBody>
          <a:bodyPr wrap="square" anchor="b">
            <a:spAutoFit/>
          </a:bodyPr>
          <a:lstStyle>
            <a:lvl1pPr algn="l" defTabSz="1071128" rtl="0" eaLnBrk="1" latinLnBrk="0" hangingPunct="1">
              <a:lnSpc>
                <a:spcPct val="100000"/>
              </a:lnSpc>
              <a:spcBef>
                <a:spcPct val="0"/>
              </a:spcBef>
              <a:buNone/>
              <a:defRPr kumimoji="0" lang="en-US" sz="89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5D6FA6FB-FDD3-A446-B5AE-30BBE73852D8}"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11"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12"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214864558"/>
      </p:ext>
    </p:extLst>
  </p:cSld>
  <p:clrMapOvr>
    <a:masterClrMapping/>
  </p:clrMapOvr>
  <p:transition xmlns:p14="http://schemas.microsoft.com/office/powerpoint/2010/mai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63D0726-017F-9249-8B2E-2A4DDB444ED8}"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4"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5"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182901225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8994" y="3473024"/>
            <a:ext cx="20216495" cy="3462486"/>
          </a:xfrm>
        </p:spPr>
        <p:txBody>
          <a:bodyPr anchor="b"/>
          <a:lstStyle>
            <a:lvl1pPr>
              <a:spcAft>
                <a:spcPts val="0"/>
              </a:spcAft>
              <a:defRPr sz="225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1778994" y="6935523"/>
            <a:ext cx="20216495" cy="1446550"/>
          </a:xfrm>
          <a:noFill/>
        </p:spPr>
        <p:txBody>
          <a:bodyPr vert="horz" wrap="square" lIns="0" tIns="0" rIns="0" bIns="0" rtlCol="0" anchor="t">
            <a:spAutoFit/>
          </a:bodyPr>
          <a:lstStyle>
            <a:lvl1pPr marL="0" indent="0">
              <a:spcAft>
                <a:spcPts val="0"/>
              </a:spcAft>
              <a:buFontTx/>
              <a:buNone/>
              <a:defRPr lang="en-US" sz="94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1D77C214-390A-F944-BF27-73F37F4360F9}"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846400185"/>
      </p:ext>
    </p:extLst>
  </p:cSld>
  <p:clrMapOvr>
    <a:masterClrMapping/>
  </p:clrMapOvr>
  <p:transition xmlns:p14="http://schemas.microsoft.com/office/powerpoint/2010/mai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8954" y="5096997"/>
            <a:ext cx="14264640" cy="1077218"/>
          </a:xfrm>
        </p:spPr>
        <p:txBody>
          <a:bodyPr anchor="b"/>
          <a:lstStyle>
            <a:lvl1pPr>
              <a:spcAft>
                <a:spcPts val="0"/>
              </a:spcAft>
              <a:defRPr sz="7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1778954" y="7366394"/>
            <a:ext cx="14264640" cy="938718"/>
          </a:xfrm>
          <a:noFill/>
        </p:spPr>
        <p:txBody>
          <a:bodyPr vert="horz" wrap="square" lIns="0" tIns="0" rIns="0" bIns="0" rtlCol="0" anchor="t">
            <a:spAutoFit/>
          </a:bodyPr>
          <a:lstStyle>
            <a:lvl1pPr marL="0" indent="0" algn="r">
              <a:spcAft>
                <a:spcPts val="0"/>
              </a:spcAft>
              <a:buFontTx/>
              <a:buNone/>
              <a:defRPr lang="en-US" sz="61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76225C2B-15EC-3348-B6CD-75D75F51F610}" type="datetime1">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6"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endParaRPr lang="en-US">
              <a:solidFill>
                <a:prstClr val="white">
                  <a:tint val="75000"/>
                </a:prstClr>
              </a:solidFill>
              <a:latin typeface="Arial"/>
              <a:ea typeface="ＭＳ Ｐゴシック"/>
              <a:cs typeface="ＭＳ Ｐゴシック"/>
            </a:endParaRPr>
          </a:p>
        </p:txBody>
      </p:sp>
      <p:sp>
        <p:nvSpPr>
          <p:cNvPr id="7"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fld id="{0F847EE6-F7C9-3041-A28D-502F5689C8E2}"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3812967101"/>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188720" y="3070235"/>
            <a:ext cx="10504489" cy="1279526"/>
          </a:xfrm>
        </p:spPr>
        <p:txBody>
          <a:bodyPr anchor="b"/>
          <a:lstStyle>
            <a:lvl1pPr marL="0" indent="0">
              <a:buNone/>
              <a:defRPr sz="5600" b="1"/>
            </a:lvl1pPr>
            <a:lvl2pPr marL="1071128" indent="0">
              <a:buNone/>
              <a:defRPr sz="4700" b="1"/>
            </a:lvl2pPr>
            <a:lvl3pPr marL="2142256" indent="0">
              <a:buNone/>
              <a:defRPr sz="4200" b="1"/>
            </a:lvl3pPr>
            <a:lvl4pPr marL="3213384" indent="0">
              <a:buNone/>
              <a:defRPr sz="3700" b="1"/>
            </a:lvl4pPr>
            <a:lvl5pPr marL="4284513" indent="0">
              <a:buNone/>
              <a:defRPr sz="3700" b="1"/>
            </a:lvl5pPr>
            <a:lvl6pPr marL="5355641" indent="0">
              <a:buNone/>
              <a:defRPr sz="3700" b="1"/>
            </a:lvl6pPr>
            <a:lvl7pPr marL="6426769" indent="0">
              <a:buNone/>
              <a:defRPr sz="3700" b="1"/>
            </a:lvl7pPr>
            <a:lvl8pPr marL="7497897" indent="0">
              <a:buNone/>
              <a:defRPr sz="3700" b="1"/>
            </a:lvl8pPr>
            <a:lvl9pPr marL="8569025" indent="0">
              <a:buNone/>
              <a:defRPr sz="3700" b="1"/>
            </a:lvl9pPr>
          </a:lstStyle>
          <a:p>
            <a:pPr lvl="0"/>
            <a:r>
              <a:rPr lang="en-US" smtClean="0"/>
              <a:t>Click to edit Master text styles</a:t>
            </a:r>
          </a:p>
        </p:txBody>
      </p:sp>
      <p:sp>
        <p:nvSpPr>
          <p:cNvPr id="4" name="Content Placeholder 3"/>
          <p:cNvSpPr>
            <a:spLocks noGrp="1"/>
          </p:cNvSpPr>
          <p:nvPr>
            <p:ph sz="half" idx="2"/>
          </p:nvPr>
        </p:nvSpPr>
        <p:spPr>
          <a:xfrm>
            <a:off x="1188720" y="4349750"/>
            <a:ext cx="10504489" cy="7902576"/>
          </a:xfrm>
        </p:spPr>
        <p:txBody>
          <a:bodyPr/>
          <a:lstStyle>
            <a:lvl1pPr>
              <a:defRPr sz="5600"/>
            </a:lvl1pPr>
            <a:lvl2pPr>
              <a:defRPr sz="4700"/>
            </a:lvl2pPr>
            <a:lvl3pPr>
              <a:defRPr sz="42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077077" y="3070235"/>
            <a:ext cx="10508615" cy="1279526"/>
          </a:xfrm>
        </p:spPr>
        <p:txBody>
          <a:bodyPr anchor="b"/>
          <a:lstStyle>
            <a:lvl1pPr marL="0" indent="0">
              <a:buNone/>
              <a:defRPr sz="5600" b="1"/>
            </a:lvl1pPr>
            <a:lvl2pPr marL="1071128" indent="0">
              <a:buNone/>
              <a:defRPr sz="4700" b="1"/>
            </a:lvl2pPr>
            <a:lvl3pPr marL="2142256" indent="0">
              <a:buNone/>
              <a:defRPr sz="4200" b="1"/>
            </a:lvl3pPr>
            <a:lvl4pPr marL="3213384" indent="0">
              <a:buNone/>
              <a:defRPr sz="3700" b="1"/>
            </a:lvl4pPr>
            <a:lvl5pPr marL="4284513" indent="0">
              <a:buNone/>
              <a:defRPr sz="3700" b="1"/>
            </a:lvl5pPr>
            <a:lvl6pPr marL="5355641" indent="0">
              <a:buNone/>
              <a:defRPr sz="3700" b="1"/>
            </a:lvl6pPr>
            <a:lvl7pPr marL="6426769" indent="0">
              <a:buNone/>
              <a:defRPr sz="3700" b="1"/>
            </a:lvl7pPr>
            <a:lvl8pPr marL="7497897" indent="0">
              <a:buNone/>
              <a:defRPr sz="3700" b="1"/>
            </a:lvl8pPr>
            <a:lvl9pPr marL="8569025" indent="0">
              <a:buNone/>
              <a:defRPr sz="3700" b="1"/>
            </a:lvl9pPr>
          </a:lstStyle>
          <a:p>
            <a:pPr lvl="0"/>
            <a:r>
              <a:rPr lang="en-US" smtClean="0"/>
              <a:t>Click to edit Master text styles</a:t>
            </a:r>
          </a:p>
        </p:txBody>
      </p:sp>
      <p:sp>
        <p:nvSpPr>
          <p:cNvPr id="6" name="Content Placeholder 5"/>
          <p:cNvSpPr>
            <a:spLocks noGrp="1"/>
          </p:cNvSpPr>
          <p:nvPr>
            <p:ph sz="quarter" idx="4"/>
          </p:nvPr>
        </p:nvSpPr>
        <p:spPr>
          <a:xfrm>
            <a:off x="12077077" y="4349750"/>
            <a:ext cx="10508615" cy="7902576"/>
          </a:xfrm>
        </p:spPr>
        <p:txBody>
          <a:bodyPr/>
          <a:lstStyle>
            <a:lvl1pPr>
              <a:defRPr sz="5600"/>
            </a:lvl1pPr>
            <a:lvl2pPr>
              <a:defRPr sz="4700"/>
            </a:lvl2pPr>
            <a:lvl3pPr>
              <a:defRPr sz="4200"/>
            </a:lvl3pPr>
            <a:lvl4pPr>
              <a:defRPr sz="3700"/>
            </a:lvl4pPr>
            <a:lvl5pPr>
              <a:defRPr sz="3700"/>
            </a:lvl5pPr>
            <a:lvl6pPr>
              <a:defRPr sz="3700"/>
            </a:lvl6pPr>
            <a:lvl7pPr>
              <a:defRPr sz="3700"/>
            </a:lvl7pPr>
            <a:lvl8pPr>
              <a:defRPr sz="3700"/>
            </a:lvl8pPr>
            <a:lvl9pPr>
              <a:defRPr sz="3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5343859" y="-3953046"/>
            <a:ext cx="12636430" cy="24894072"/>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10287002" y="228608"/>
            <a:ext cx="3200396"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65067" y="4979993"/>
            <a:ext cx="11844271" cy="3756022"/>
          </a:xfrm>
          <a:prstGeom prst="rect">
            <a:avLst/>
          </a:prstGeom>
        </p:spPr>
      </p:pic>
      <p:sp>
        <p:nvSpPr>
          <p:cNvPr id="12" name="Parallelogram 10"/>
          <p:cNvSpPr/>
          <p:nvPr userDrawn="1"/>
        </p:nvSpPr>
        <p:spPr bwMode="auto">
          <a:xfrm rot="5400000" flipH="1">
            <a:off x="10336310" y="-979758"/>
            <a:ext cx="3111878" cy="2384434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9539725" y="-9471270"/>
            <a:ext cx="4729920" cy="2380936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9862901" y="-9862895"/>
            <a:ext cx="4048604" cy="2377439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9504758" y="-603714"/>
            <a:ext cx="4729920" cy="2380936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9862898" y="-230465"/>
            <a:ext cx="4048604" cy="23844330"/>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130336379"/>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BFE1A2-F9FA-8249-8BF9-F9FAF39FC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8E276B-BA43-0B47-8D95-0B2CA2B02F6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181016-F21D-3444-9B21-BDFF01414D9E}"/>
              </a:ext>
            </a:extLst>
          </p:cNvPr>
          <p:cNvSpPr>
            <a:spLocks noGrp="1"/>
          </p:cNvSpPr>
          <p:nvPr>
            <p:ph type="dt" sz="half" idx="10"/>
          </p:nvPr>
        </p:nvSpPr>
        <p:spPr/>
        <p:txBody>
          <a:bodyPr/>
          <a:lstStyle/>
          <a:p>
            <a:fld id="{D74B0374-362F-E04F-AA46-39195F4C8EDC}" type="datetimeFigureOut">
              <a:rPr lang="en-US" smtClean="0">
                <a:solidFill>
                  <a:prstClr val="white">
                    <a:tint val="75000"/>
                  </a:prstClr>
                </a:solidFill>
                <a:latin typeface="Arial"/>
                <a:ea typeface="ＭＳ Ｐゴシック"/>
                <a:cs typeface="ＭＳ Ｐゴシック"/>
              </a:rPr>
              <a:pPr/>
              <a:t>2/24/20</a:t>
            </a:fld>
            <a:endParaRPr lang="en-US">
              <a:solidFill>
                <a:prstClr val="white">
                  <a:tint val="75000"/>
                </a:prstClr>
              </a:solidFill>
              <a:latin typeface="Arial"/>
              <a:ea typeface="ＭＳ Ｐゴシック"/>
              <a:cs typeface="ＭＳ Ｐゴシック"/>
            </a:endParaRPr>
          </a:p>
        </p:txBody>
      </p:sp>
      <p:sp>
        <p:nvSpPr>
          <p:cNvPr id="5" name="Footer Placeholder 4">
            <a:extLst>
              <a:ext uri="{FF2B5EF4-FFF2-40B4-BE49-F238E27FC236}">
                <a16:creationId xmlns:a16="http://schemas.microsoft.com/office/drawing/2014/main" xmlns="" id="{ED6BEB12-3A9E-1046-8502-D9A66368F556}"/>
              </a:ext>
            </a:extLst>
          </p:cNvPr>
          <p:cNvSpPr>
            <a:spLocks noGrp="1"/>
          </p:cNvSpPr>
          <p:nvPr>
            <p:ph type="ftr" sz="quarter" idx="11"/>
          </p:nvPr>
        </p:nvSpPr>
        <p:spPr/>
        <p:txBody>
          <a:bodyPr/>
          <a:lstStyle/>
          <a:p>
            <a:endParaRPr lang="en-US">
              <a:solidFill>
                <a:prstClr val="white">
                  <a:tint val="75000"/>
                </a:prstClr>
              </a:solidFill>
              <a:latin typeface="Arial"/>
              <a:ea typeface="ＭＳ Ｐゴシック"/>
              <a:cs typeface="ＭＳ Ｐゴシック"/>
            </a:endParaRPr>
          </a:p>
        </p:txBody>
      </p:sp>
      <p:sp>
        <p:nvSpPr>
          <p:cNvPr id="6" name="Slide Number Placeholder 5">
            <a:extLst>
              <a:ext uri="{FF2B5EF4-FFF2-40B4-BE49-F238E27FC236}">
                <a16:creationId xmlns:a16="http://schemas.microsoft.com/office/drawing/2014/main" xmlns="" id="{F1A46F51-796E-544F-BCE4-78042DB77966}"/>
              </a:ext>
            </a:extLst>
          </p:cNvPr>
          <p:cNvSpPr>
            <a:spLocks noGrp="1"/>
          </p:cNvSpPr>
          <p:nvPr>
            <p:ph type="sldNum" sz="quarter" idx="12"/>
          </p:nvPr>
        </p:nvSpPr>
        <p:spPr/>
        <p:txBody>
          <a:bodyPr/>
          <a:lstStyle/>
          <a:p>
            <a:fld id="{9F7DD67F-DCF6-6947-ABD7-DC2E095E3D9F}" type="slidenum">
              <a:rPr lang="en-US" smtClean="0">
                <a:solidFill>
                  <a:prstClr val="white">
                    <a:tint val="75000"/>
                  </a:prstClr>
                </a:solidFill>
                <a:latin typeface="Arial"/>
                <a:ea typeface="ＭＳ Ｐゴシック"/>
                <a:cs typeface="ＭＳ Ｐゴシック"/>
              </a:rPr>
              <a:pPr/>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1497488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10420" y="1186733"/>
            <a:ext cx="22153658" cy="1527300"/>
          </a:xfrm>
          <a:prstGeom prst="rect">
            <a:avLst/>
          </a:prstGeom>
        </p:spPr>
        <p:txBody>
          <a:bodyPr spcFirstLastPara="1" wrap="square" lIns="243800" tIns="243800" rIns="243800" bIns="243800" anchor="t" anchorCtr="0">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18" name="Google Shape;18;p4"/>
          <p:cNvSpPr txBox="1">
            <a:spLocks noGrp="1"/>
          </p:cNvSpPr>
          <p:nvPr>
            <p:ph type="body" idx="1"/>
          </p:nvPr>
        </p:nvSpPr>
        <p:spPr>
          <a:xfrm>
            <a:off x="810420" y="3073267"/>
            <a:ext cx="22153658" cy="9110400"/>
          </a:xfrm>
          <a:prstGeom prst="rect">
            <a:avLst/>
          </a:prstGeom>
        </p:spPr>
        <p:txBody>
          <a:bodyPr spcFirstLastPara="1" wrap="square" lIns="243800" tIns="243800" rIns="243800" bIns="243800" anchor="t" anchorCtr="0">
            <a:noAutofit/>
          </a:bodyPr>
          <a:lstStyle>
            <a:lvl1pPr marL="457200" lvl="0" indent="-533400">
              <a:spcBef>
                <a:spcPts val="0"/>
              </a:spcBef>
              <a:spcAft>
                <a:spcPts val="0"/>
              </a:spcAft>
              <a:buSzPts val="4800"/>
              <a:buChar char="●"/>
              <a:defRPr/>
            </a:lvl1pPr>
            <a:lvl2pPr marL="914400" lvl="1" indent="-463550">
              <a:spcBef>
                <a:spcPts val="4300"/>
              </a:spcBef>
              <a:spcAft>
                <a:spcPts val="0"/>
              </a:spcAft>
              <a:buSzPts val="3700"/>
              <a:buChar char="○"/>
              <a:defRPr/>
            </a:lvl2pPr>
            <a:lvl3pPr marL="1371600" lvl="2" indent="-463550">
              <a:spcBef>
                <a:spcPts val="4300"/>
              </a:spcBef>
              <a:spcAft>
                <a:spcPts val="0"/>
              </a:spcAft>
              <a:buSzPts val="3700"/>
              <a:buChar char="■"/>
              <a:defRPr/>
            </a:lvl3pPr>
            <a:lvl4pPr marL="1828800" lvl="3" indent="-463550">
              <a:spcBef>
                <a:spcPts val="4300"/>
              </a:spcBef>
              <a:spcAft>
                <a:spcPts val="0"/>
              </a:spcAft>
              <a:buSzPts val="3700"/>
              <a:buChar char="●"/>
              <a:defRPr/>
            </a:lvl4pPr>
            <a:lvl5pPr marL="2286000" lvl="4" indent="-463550">
              <a:spcBef>
                <a:spcPts val="4300"/>
              </a:spcBef>
              <a:spcAft>
                <a:spcPts val="0"/>
              </a:spcAft>
              <a:buSzPts val="3700"/>
              <a:buChar char="○"/>
              <a:defRPr/>
            </a:lvl5pPr>
            <a:lvl6pPr marL="2743200" lvl="5" indent="-463550">
              <a:spcBef>
                <a:spcPts val="4300"/>
              </a:spcBef>
              <a:spcAft>
                <a:spcPts val="0"/>
              </a:spcAft>
              <a:buSzPts val="3700"/>
              <a:buChar char="■"/>
              <a:defRPr/>
            </a:lvl6pPr>
            <a:lvl7pPr marL="3200400" lvl="6" indent="-463550">
              <a:spcBef>
                <a:spcPts val="4300"/>
              </a:spcBef>
              <a:spcAft>
                <a:spcPts val="0"/>
              </a:spcAft>
              <a:buSzPts val="3700"/>
              <a:buChar char="●"/>
              <a:defRPr/>
            </a:lvl7pPr>
            <a:lvl8pPr marL="3657600" lvl="7" indent="-463550">
              <a:spcBef>
                <a:spcPts val="4300"/>
              </a:spcBef>
              <a:spcAft>
                <a:spcPts val="0"/>
              </a:spcAft>
              <a:buSzPts val="3700"/>
              <a:buChar char="○"/>
              <a:defRPr/>
            </a:lvl8pPr>
            <a:lvl9pPr marL="4114800" lvl="8" indent="-463550">
              <a:spcBef>
                <a:spcPts val="4300"/>
              </a:spcBef>
              <a:spcAft>
                <a:spcPts val="4300"/>
              </a:spcAft>
              <a:buSzPts val="3700"/>
              <a:buChar char="■"/>
              <a:defRPr/>
            </a:lvl9pPr>
          </a:lstStyle>
          <a:p>
            <a:endParaRPr/>
          </a:p>
        </p:txBody>
      </p:sp>
      <p:sp>
        <p:nvSpPr>
          <p:cNvPr id="19" name="Google Shape;19;p4"/>
          <p:cNvSpPr txBox="1">
            <a:spLocks noGrp="1"/>
          </p:cNvSpPr>
          <p:nvPr>
            <p:ph type="sldNum" idx="12"/>
          </p:nvPr>
        </p:nvSpPr>
        <p:spPr>
          <a:xfrm>
            <a:off x="22028390" y="12435245"/>
            <a:ext cx="1426523" cy="1049700"/>
          </a:xfrm>
          <a:prstGeom prst="rect">
            <a:avLst/>
          </a:prstGeom>
        </p:spPr>
        <p:txBody>
          <a:bodyPr spcFirstLastPara="1" wrap="square" lIns="243800" tIns="243800" rIns="243800" bIns="2438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1192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8726" y="546107"/>
            <a:ext cx="7821614" cy="2324102"/>
          </a:xfrm>
        </p:spPr>
        <p:txBody>
          <a:bodyPr anchor="b"/>
          <a:lstStyle>
            <a:lvl1pPr algn="l">
              <a:defRPr sz="4700" b="1"/>
            </a:lvl1pPr>
          </a:lstStyle>
          <a:p>
            <a:r>
              <a:rPr lang="en-US" smtClean="0"/>
              <a:t>Click to edit Master title style</a:t>
            </a:r>
            <a:endParaRPr lang="en-US"/>
          </a:p>
        </p:txBody>
      </p:sp>
      <p:sp>
        <p:nvSpPr>
          <p:cNvPr id="3" name="Content Placeholder 2"/>
          <p:cNvSpPr>
            <a:spLocks noGrp="1"/>
          </p:cNvSpPr>
          <p:nvPr>
            <p:ph idx="1"/>
          </p:nvPr>
        </p:nvSpPr>
        <p:spPr>
          <a:xfrm>
            <a:off x="9295130" y="546113"/>
            <a:ext cx="13290550" cy="11706226"/>
          </a:xfrm>
        </p:spPr>
        <p:txBody>
          <a:bodyPr/>
          <a:lstStyle>
            <a:lvl1pPr>
              <a:defRPr sz="7500"/>
            </a:lvl1pPr>
            <a:lvl2pPr>
              <a:defRPr sz="6600"/>
            </a:lvl2pPr>
            <a:lvl3pPr>
              <a:defRPr sz="5600"/>
            </a:lvl3pPr>
            <a:lvl4pPr>
              <a:defRPr sz="4700"/>
            </a:lvl4pPr>
            <a:lvl5pPr>
              <a:defRPr sz="4700"/>
            </a:lvl5pPr>
            <a:lvl6pPr>
              <a:defRPr sz="4700"/>
            </a:lvl6pPr>
            <a:lvl7pPr>
              <a:defRPr sz="4700"/>
            </a:lvl7pPr>
            <a:lvl8pPr>
              <a:defRPr sz="4700"/>
            </a:lvl8pPr>
            <a:lvl9pPr>
              <a:defRPr sz="4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88726" y="2870207"/>
            <a:ext cx="7821614" cy="9382126"/>
          </a:xfrm>
        </p:spPr>
        <p:txBody>
          <a:bodyPr/>
          <a:lstStyle>
            <a:lvl1pPr marL="0" indent="0">
              <a:buNone/>
              <a:defRPr sz="3300"/>
            </a:lvl1pPr>
            <a:lvl2pPr marL="1071128" indent="0">
              <a:buNone/>
              <a:defRPr sz="2800"/>
            </a:lvl2pPr>
            <a:lvl3pPr marL="2142256" indent="0">
              <a:buNone/>
              <a:defRPr sz="2300"/>
            </a:lvl3pPr>
            <a:lvl4pPr marL="3213384" indent="0">
              <a:buNone/>
              <a:defRPr sz="2100"/>
            </a:lvl4pPr>
            <a:lvl5pPr marL="4284513" indent="0">
              <a:buNone/>
              <a:defRPr sz="2100"/>
            </a:lvl5pPr>
            <a:lvl6pPr marL="5355641" indent="0">
              <a:buNone/>
              <a:defRPr sz="2100"/>
            </a:lvl6pPr>
            <a:lvl7pPr marL="6426769" indent="0">
              <a:buNone/>
              <a:defRPr sz="2100"/>
            </a:lvl7pPr>
            <a:lvl8pPr marL="7497897" indent="0">
              <a:buNone/>
              <a:defRPr sz="2100"/>
            </a:lvl8pPr>
            <a:lvl9pPr marL="8569025"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59949" y="9601209"/>
            <a:ext cx="14264640" cy="1133478"/>
          </a:xfrm>
        </p:spPr>
        <p:txBody>
          <a:bodyPr anchor="b"/>
          <a:lstStyle>
            <a:lvl1pPr algn="l">
              <a:defRPr sz="4700" b="1"/>
            </a:lvl1pPr>
          </a:lstStyle>
          <a:p>
            <a:r>
              <a:rPr lang="en-US" smtClean="0"/>
              <a:t>Click to edit Master title style</a:t>
            </a:r>
            <a:endParaRPr lang="en-US"/>
          </a:p>
        </p:txBody>
      </p:sp>
      <p:sp>
        <p:nvSpPr>
          <p:cNvPr id="3" name="Picture Placeholder 2"/>
          <p:cNvSpPr>
            <a:spLocks noGrp="1"/>
          </p:cNvSpPr>
          <p:nvPr>
            <p:ph type="pic" idx="1"/>
          </p:nvPr>
        </p:nvSpPr>
        <p:spPr>
          <a:xfrm>
            <a:off x="4659949" y="1225550"/>
            <a:ext cx="14264640" cy="8229600"/>
          </a:xfrm>
        </p:spPr>
        <p:txBody>
          <a:bodyPr/>
          <a:lstStyle>
            <a:lvl1pPr marL="0" indent="0">
              <a:buNone/>
              <a:defRPr sz="7500"/>
            </a:lvl1pPr>
            <a:lvl2pPr marL="1071128" indent="0">
              <a:buNone/>
              <a:defRPr sz="6600"/>
            </a:lvl2pPr>
            <a:lvl3pPr marL="2142256" indent="0">
              <a:buNone/>
              <a:defRPr sz="5600"/>
            </a:lvl3pPr>
            <a:lvl4pPr marL="3213384" indent="0">
              <a:buNone/>
              <a:defRPr sz="4700"/>
            </a:lvl4pPr>
            <a:lvl5pPr marL="4284513" indent="0">
              <a:buNone/>
              <a:defRPr sz="4700"/>
            </a:lvl5pPr>
            <a:lvl6pPr marL="5355641" indent="0">
              <a:buNone/>
              <a:defRPr sz="4700"/>
            </a:lvl6pPr>
            <a:lvl7pPr marL="6426769" indent="0">
              <a:buNone/>
              <a:defRPr sz="4700"/>
            </a:lvl7pPr>
            <a:lvl8pPr marL="7497897" indent="0">
              <a:buNone/>
              <a:defRPr sz="4700"/>
            </a:lvl8pPr>
            <a:lvl9pPr marL="8569025" indent="0">
              <a:buNone/>
              <a:defRPr sz="47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659949" y="10734685"/>
            <a:ext cx="14264640" cy="1609726"/>
          </a:xfrm>
        </p:spPr>
        <p:txBody>
          <a:bodyPr/>
          <a:lstStyle>
            <a:lvl1pPr marL="0" indent="0">
              <a:buNone/>
              <a:defRPr sz="3300"/>
            </a:lvl1pPr>
            <a:lvl2pPr marL="1071128" indent="0">
              <a:buNone/>
              <a:defRPr sz="2800"/>
            </a:lvl2pPr>
            <a:lvl3pPr marL="2142256" indent="0">
              <a:buNone/>
              <a:defRPr sz="2300"/>
            </a:lvl3pPr>
            <a:lvl4pPr marL="3213384" indent="0">
              <a:buNone/>
              <a:defRPr sz="2100"/>
            </a:lvl4pPr>
            <a:lvl5pPr marL="4284513" indent="0">
              <a:buNone/>
              <a:defRPr sz="2100"/>
            </a:lvl5pPr>
            <a:lvl6pPr marL="5355641" indent="0">
              <a:buNone/>
              <a:defRPr sz="2100"/>
            </a:lvl6pPr>
            <a:lvl7pPr marL="6426769" indent="0">
              <a:buNone/>
              <a:defRPr sz="2100"/>
            </a:lvl7pPr>
            <a:lvl8pPr marL="7497897" indent="0">
              <a:buNone/>
              <a:defRPr sz="2100"/>
            </a:lvl8pPr>
            <a:lvl9pPr marL="8569025"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A327A0-F35E-424A-A26B-F126DC6FC70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slideLayout" Target="../slideLayouts/slideLayout52.xml"/><Relationship Id="rId17"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8720" y="549278"/>
            <a:ext cx="21396960" cy="2286000"/>
          </a:xfrm>
          <a:prstGeom prst="rect">
            <a:avLst/>
          </a:prstGeom>
        </p:spPr>
        <p:txBody>
          <a:bodyPr vert="horz" lIns="214226" tIns="107113" rIns="214226" bIns="1071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188720" y="3200411"/>
            <a:ext cx="21396960" cy="9051926"/>
          </a:xfrm>
          <a:prstGeom prst="rect">
            <a:avLst/>
          </a:prstGeom>
        </p:spPr>
        <p:txBody>
          <a:bodyPr vert="horz" lIns="214226" tIns="107113" rIns="214226" bIns="1071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188720" y="12712711"/>
            <a:ext cx="5547360" cy="730250"/>
          </a:xfrm>
          <a:prstGeom prst="rect">
            <a:avLst/>
          </a:prstGeom>
        </p:spPr>
        <p:txBody>
          <a:bodyPr vert="horz" lIns="214226" tIns="107113" rIns="214226" bIns="107113" rtlCol="0" anchor="ctr"/>
          <a:lstStyle>
            <a:lvl1pPr algn="l">
              <a:defRPr sz="2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122920" y="12712711"/>
            <a:ext cx="7528560" cy="730250"/>
          </a:xfrm>
          <a:prstGeom prst="rect">
            <a:avLst/>
          </a:prstGeom>
        </p:spPr>
        <p:txBody>
          <a:bodyPr vert="horz" lIns="214226" tIns="107113" rIns="214226" bIns="107113" rtlCol="0" anchor="ctr"/>
          <a:lstStyle>
            <a:lvl1pPr algn="ctr">
              <a:defRPr sz="2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038320" y="12712711"/>
            <a:ext cx="5547360" cy="730250"/>
          </a:xfrm>
          <a:prstGeom prst="rect">
            <a:avLst/>
          </a:prstGeom>
        </p:spPr>
        <p:txBody>
          <a:bodyPr vert="horz" lIns="214226" tIns="107113" rIns="214226" bIns="107113" rtlCol="0" anchor="ctr"/>
          <a:lstStyle>
            <a:lvl1pPr algn="r">
              <a:defRPr sz="2800">
                <a:solidFill>
                  <a:schemeClr val="tx1">
                    <a:tint val="75000"/>
                  </a:schemeClr>
                </a:solidFill>
              </a:defRPr>
            </a:lvl1pPr>
          </a:lstStyle>
          <a:p>
            <a:fld id="{7BA327A0-F35E-424A-A26B-F126DC6FC70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2142256" rtl="0" eaLnBrk="1" latinLnBrk="0" hangingPunct="1">
        <a:spcBef>
          <a:spcPct val="0"/>
        </a:spcBef>
        <a:buNone/>
        <a:defRPr sz="10300" kern="1200">
          <a:solidFill>
            <a:schemeClr val="tx1"/>
          </a:solidFill>
          <a:latin typeface="+mj-lt"/>
          <a:ea typeface="+mj-ea"/>
          <a:cs typeface="+mj-cs"/>
        </a:defRPr>
      </a:lvl1pPr>
    </p:titleStyle>
    <p:bodyStyle>
      <a:lvl1pPr marL="803346" indent="-803346" algn="l" defTabSz="2142256" rtl="0" eaLnBrk="1" latinLnBrk="0" hangingPunct="1">
        <a:spcBef>
          <a:spcPct val="20000"/>
        </a:spcBef>
        <a:buFont typeface="Arial" pitchFamily="34" charset="0"/>
        <a:buChar char="•"/>
        <a:defRPr sz="7500" kern="1200">
          <a:solidFill>
            <a:schemeClr val="tx1"/>
          </a:solidFill>
          <a:latin typeface="+mn-lt"/>
          <a:ea typeface="+mn-ea"/>
          <a:cs typeface="+mn-cs"/>
        </a:defRPr>
      </a:lvl1pPr>
      <a:lvl2pPr marL="1740583" indent="-669455" algn="l" defTabSz="2142256" rtl="0" eaLnBrk="1" latinLnBrk="0" hangingPunct="1">
        <a:spcBef>
          <a:spcPct val="20000"/>
        </a:spcBef>
        <a:buFont typeface="Arial" pitchFamily="34" charset="0"/>
        <a:buChar char="–"/>
        <a:defRPr sz="6600" kern="1200">
          <a:solidFill>
            <a:schemeClr val="tx1"/>
          </a:solidFill>
          <a:latin typeface="+mn-lt"/>
          <a:ea typeface="+mn-ea"/>
          <a:cs typeface="+mn-cs"/>
        </a:defRPr>
      </a:lvl2pPr>
      <a:lvl3pPr marL="2677820" indent="-535564" algn="l" defTabSz="2142256" rtl="0" eaLnBrk="1" latinLnBrk="0" hangingPunct="1">
        <a:spcBef>
          <a:spcPct val="20000"/>
        </a:spcBef>
        <a:buFont typeface="Arial" pitchFamily="34" charset="0"/>
        <a:buChar char="•"/>
        <a:defRPr sz="5600" kern="1200">
          <a:solidFill>
            <a:schemeClr val="tx1"/>
          </a:solidFill>
          <a:latin typeface="+mn-lt"/>
          <a:ea typeface="+mn-ea"/>
          <a:cs typeface="+mn-cs"/>
        </a:defRPr>
      </a:lvl3pPr>
      <a:lvl4pPr marL="3748949" indent="-535564" algn="l" defTabSz="2142256" rtl="0" eaLnBrk="1" latinLnBrk="0" hangingPunct="1">
        <a:spcBef>
          <a:spcPct val="20000"/>
        </a:spcBef>
        <a:buFont typeface="Arial" pitchFamily="34" charset="0"/>
        <a:buChar char="–"/>
        <a:defRPr sz="4700" kern="1200">
          <a:solidFill>
            <a:schemeClr val="tx1"/>
          </a:solidFill>
          <a:latin typeface="+mn-lt"/>
          <a:ea typeface="+mn-ea"/>
          <a:cs typeface="+mn-cs"/>
        </a:defRPr>
      </a:lvl4pPr>
      <a:lvl5pPr marL="4820077" indent="-535564" algn="l" defTabSz="2142256" rtl="0" eaLnBrk="1" latinLnBrk="0" hangingPunct="1">
        <a:spcBef>
          <a:spcPct val="20000"/>
        </a:spcBef>
        <a:buFont typeface="Arial" pitchFamily="34" charset="0"/>
        <a:buChar char="»"/>
        <a:defRPr sz="4700" kern="1200">
          <a:solidFill>
            <a:schemeClr val="tx1"/>
          </a:solidFill>
          <a:latin typeface="+mn-lt"/>
          <a:ea typeface="+mn-ea"/>
          <a:cs typeface="+mn-cs"/>
        </a:defRPr>
      </a:lvl5pPr>
      <a:lvl6pPr marL="5891205" indent="-535564" algn="l" defTabSz="2142256" rtl="0" eaLnBrk="1" latinLnBrk="0" hangingPunct="1">
        <a:spcBef>
          <a:spcPct val="20000"/>
        </a:spcBef>
        <a:buFont typeface="Arial" pitchFamily="34" charset="0"/>
        <a:buChar char="•"/>
        <a:defRPr sz="4700" kern="1200">
          <a:solidFill>
            <a:schemeClr val="tx1"/>
          </a:solidFill>
          <a:latin typeface="+mn-lt"/>
          <a:ea typeface="+mn-ea"/>
          <a:cs typeface="+mn-cs"/>
        </a:defRPr>
      </a:lvl6pPr>
      <a:lvl7pPr marL="6962333" indent="-535564" algn="l" defTabSz="2142256" rtl="0" eaLnBrk="1" latinLnBrk="0" hangingPunct="1">
        <a:spcBef>
          <a:spcPct val="20000"/>
        </a:spcBef>
        <a:buFont typeface="Arial" pitchFamily="34" charset="0"/>
        <a:buChar char="•"/>
        <a:defRPr sz="4700" kern="1200">
          <a:solidFill>
            <a:schemeClr val="tx1"/>
          </a:solidFill>
          <a:latin typeface="+mn-lt"/>
          <a:ea typeface="+mn-ea"/>
          <a:cs typeface="+mn-cs"/>
        </a:defRPr>
      </a:lvl7pPr>
      <a:lvl8pPr marL="8033461" indent="-535564" algn="l" defTabSz="2142256" rtl="0" eaLnBrk="1" latinLnBrk="0" hangingPunct="1">
        <a:spcBef>
          <a:spcPct val="20000"/>
        </a:spcBef>
        <a:buFont typeface="Arial" pitchFamily="34" charset="0"/>
        <a:buChar char="•"/>
        <a:defRPr sz="4700" kern="1200">
          <a:solidFill>
            <a:schemeClr val="tx1"/>
          </a:solidFill>
          <a:latin typeface="+mn-lt"/>
          <a:ea typeface="+mn-ea"/>
          <a:cs typeface="+mn-cs"/>
        </a:defRPr>
      </a:lvl8pPr>
      <a:lvl9pPr marL="9104589" indent="-535564" algn="l" defTabSz="2142256" rtl="0" eaLnBrk="1" latinLnBrk="0" hangingPunct="1">
        <a:spcBef>
          <a:spcPct val="20000"/>
        </a:spcBef>
        <a:buFont typeface="Arial" pitchFamily="34" charset="0"/>
        <a:buChar char="•"/>
        <a:defRPr sz="4700" kern="1200">
          <a:solidFill>
            <a:schemeClr val="tx1"/>
          </a:solidFill>
          <a:latin typeface="+mn-lt"/>
          <a:ea typeface="+mn-ea"/>
          <a:cs typeface="+mn-cs"/>
        </a:defRPr>
      </a:lvl9pPr>
    </p:bodyStyle>
    <p:otherStyle>
      <a:defPPr>
        <a:defRPr lang="en-US"/>
      </a:defPPr>
      <a:lvl1pPr marL="0" algn="l" defTabSz="2142256" rtl="0" eaLnBrk="1" latinLnBrk="0" hangingPunct="1">
        <a:defRPr sz="4200" kern="1200">
          <a:solidFill>
            <a:schemeClr val="tx1"/>
          </a:solidFill>
          <a:latin typeface="+mn-lt"/>
          <a:ea typeface="+mn-ea"/>
          <a:cs typeface="+mn-cs"/>
        </a:defRPr>
      </a:lvl1pPr>
      <a:lvl2pPr marL="1071128" algn="l" defTabSz="2142256" rtl="0" eaLnBrk="1" latinLnBrk="0" hangingPunct="1">
        <a:defRPr sz="4200" kern="1200">
          <a:solidFill>
            <a:schemeClr val="tx1"/>
          </a:solidFill>
          <a:latin typeface="+mn-lt"/>
          <a:ea typeface="+mn-ea"/>
          <a:cs typeface="+mn-cs"/>
        </a:defRPr>
      </a:lvl2pPr>
      <a:lvl3pPr marL="2142256" algn="l" defTabSz="2142256" rtl="0" eaLnBrk="1" latinLnBrk="0" hangingPunct="1">
        <a:defRPr sz="4200" kern="1200">
          <a:solidFill>
            <a:schemeClr val="tx1"/>
          </a:solidFill>
          <a:latin typeface="+mn-lt"/>
          <a:ea typeface="+mn-ea"/>
          <a:cs typeface="+mn-cs"/>
        </a:defRPr>
      </a:lvl3pPr>
      <a:lvl4pPr marL="3213384" algn="l" defTabSz="2142256" rtl="0" eaLnBrk="1" latinLnBrk="0" hangingPunct="1">
        <a:defRPr sz="4200" kern="1200">
          <a:solidFill>
            <a:schemeClr val="tx1"/>
          </a:solidFill>
          <a:latin typeface="+mn-lt"/>
          <a:ea typeface="+mn-ea"/>
          <a:cs typeface="+mn-cs"/>
        </a:defRPr>
      </a:lvl4pPr>
      <a:lvl5pPr marL="4284513" algn="l" defTabSz="2142256" rtl="0" eaLnBrk="1" latinLnBrk="0" hangingPunct="1">
        <a:defRPr sz="4200" kern="1200">
          <a:solidFill>
            <a:schemeClr val="tx1"/>
          </a:solidFill>
          <a:latin typeface="+mn-lt"/>
          <a:ea typeface="+mn-ea"/>
          <a:cs typeface="+mn-cs"/>
        </a:defRPr>
      </a:lvl5pPr>
      <a:lvl6pPr marL="5355641" algn="l" defTabSz="2142256" rtl="0" eaLnBrk="1" latinLnBrk="0" hangingPunct="1">
        <a:defRPr sz="4200" kern="1200">
          <a:solidFill>
            <a:schemeClr val="tx1"/>
          </a:solidFill>
          <a:latin typeface="+mn-lt"/>
          <a:ea typeface="+mn-ea"/>
          <a:cs typeface="+mn-cs"/>
        </a:defRPr>
      </a:lvl6pPr>
      <a:lvl7pPr marL="6426769" algn="l" defTabSz="2142256" rtl="0" eaLnBrk="1" latinLnBrk="0" hangingPunct="1">
        <a:defRPr sz="4200" kern="1200">
          <a:solidFill>
            <a:schemeClr val="tx1"/>
          </a:solidFill>
          <a:latin typeface="+mn-lt"/>
          <a:ea typeface="+mn-ea"/>
          <a:cs typeface="+mn-cs"/>
        </a:defRPr>
      </a:lvl7pPr>
      <a:lvl8pPr marL="7497897" algn="l" defTabSz="2142256" rtl="0" eaLnBrk="1" latinLnBrk="0" hangingPunct="1">
        <a:defRPr sz="4200" kern="1200">
          <a:solidFill>
            <a:schemeClr val="tx1"/>
          </a:solidFill>
          <a:latin typeface="+mn-lt"/>
          <a:ea typeface="+mn-ea"/>
          <a:cs typeface="+mn-cs"/>
        </a:defRPr>
      </a:lvl8pPr>
      <a:lvl9pPr marL="8569025" algn="l" defTabSz="2142256" rtl="0" eaLnBrk="1" latinLnBrk="0" hangingPunct="1">
        <a:defRPr sz="4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EC6FED2-FF6C-B843-90E1-424D54D10BFB}"/>
              </a:ext>
            </a:extLst>
          </p:cNvPr>
          <p:cNvSpPr>
            <a:spLocks noGrp="1"/>
          </p:cNvSpPr>
          <p:nvPr>
            <p:ph type="title"/>
          </p:nvPr>
        </p:nvSpPr>
        <p:spPr>
          <a:xfrm>
            <a:off x="1634490" y="730259"/>
            <a:ext cx="20505420" cy="2651126"/>
          </a:xfrm>
          <a:prstGeom prst="rect">
            <a:avLst/>
          </a:prstGeom>
        </p:spPr>
        <p:txBody>
          <a:bodyPr vert="horz" lIns="214226" tIns="107113" rIns="214226" bIns="107113"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278B488-9E7C-1243-A267-D0DDC9D59FDF}"/>
              </a:ext>
            </a:extLst>
          </p:cNvPr>
          <p:cNvSpPr>
            <a:spLocks noGrp="1"/>
          </p:cNvSpPr>
          <p:nvPr>
            <p:ph type="body" idx="1"/>
          </p:nvPr>
        </p:nvSpPr>
        <p:spPr>
          <a:xfrm>
            <a:off x="1634490" y="3651251"/>
            <a:ext cx="20505420" cy="8702678"/>
          </a:xfrm>
          <a:prstGeom prst="rect">
            <a:avLst/>
          </a:prstGeom>
        </p:spPr>
        <p:txBody>
          <a:bodyPr vert="horz" lIns="214226" tIns="107113" rIns="214226" bIns="1071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5ECDE754-BF77-0F4D-81B3-D2C91F5081E9}"/>
              </a:ext>
            </a:extLst>
          </p:cNvPr>
          <p:cNvSpPr>
            <a:spLocks noGrp="1"/>
          </p:cNvSpPr>
          <p:nvPr>
            <p:ph type="sldNum" sz="quarter" idx="4"/>
          </p:nvPr>
        </p:nvSpPr>
        <p:spPr>
          <a:xfrm>
            <a:off x="9295273" y="12762281"/>
            <a:ext cx="5349240" cy="730250"/>
          </a:xfrm>
          <a:prstGeom prst="rect">
            <a:avLst/>
          </a:prstGeom>
        </p:spPr>
        <p:txBody>
          <a:bodyPr vert="horz" lIns="214226" tIns="107113" rIns="214226" bIns="107113" rtlCol="0" anchor="ctr"/>
          <a:lstStyle>
            <a:lvl1pPr algn="r">
              <a:defRPr sz="2800">
                <a:solidFill>
                  <a:schemeClr val="tx1">
                    <a:tint val="75000"/>
                  </a:schemeClr>
                </a:solidFill>
              </a:defRPr>
            </a:lvl1pPr>
          </a:lstStyle>
          <a:p>
            <a:pPr defTabSz="2142256"/>
            <a:fld id="{2A5B7B8D-8007-7041-B0A9-074E55721D6F}" type="slidenum">
              <a:rPr lang="en-US" smtClean="0">
                <a:solidFill>
                  <a:prstClr val="black">
                    <a:tint val="75000"/>
                  </a:prstClr>
                </a:solidFill>
                <a:latin typeface="Calibri"/>
              </a:rPr>
              <a:pPr defTabSz="2142256"/>
              <a:t>‹#›</a:t>
            </a:fld>
            <a:endParaRPr lang="en-US" dirty="0">
              <a:solidFill>
                <a:prstClr val="black">
                  <a:tint val="75000"/>
                </a:prstClr>
              </a:solidFill>
              <a:latin typeface="Calibri"/>
            </a:endParaRPr>
          </a:p>
        </p:txBody>
      </p:sp>
      <p:cxnSp>
        <p:nvCxnSpPr>
          <p:cNvPr id="8" name="Straight Connector 7">
            <a:extLst>
              <a:ext uri="{FF2B5EF4-FFF2-40B4-BE49-F238E27FC236}">
                <a16:creationId xmlns="" xmlns:a16="http://schemas.microsoft.com/office/drawing/2014/main" id="{187B29AB-F195-3B41-9874-15EFD28381A8}"/>
              </a:ext>
            </a:extLst>
          </p:cNvPr>
          <p:cNvCxnSpPr/>
          <p:nvPr userDrawn="1"/>
        </p:nvCxnSpPr>
        <p:spPr>
          <a:xfrm>
            <a:off x="976829" y="12563062"/>
            <a:ext cx="21986154" cy="0"/>
          </a:xfrm>
          <a:prstGeom prst="line">
            <a:avLst/>
          </a:prstGeom>
          <a:ln w="22225">
            <a:solidFill>
              <a:schemeClr val="accent3">
                <a:lumMod val="60000"/>
                <a:lumOff val="40000"/>
              </a:schemeClr>
            </a:solidFill>
          </a:ln>
        </p:spPr>
        <p:style>
          <a:lnRef idx="1">
            <a:schemeClr val="accent3"/>
          </a:lnRef>
          <a:fillRef idx="0">
            <a:schemeClr val="accent3"/>
          </a:fillRef>
          <a:effectRef idx="0">
            <a:schemeClr val="accent3"/>
          </a:effectRef>
          <a:fontRef idx="minor">
            <a:schemeClr val="tx1"/>
          </a:fontRef>
        </p:style>
      </p:cxnSp>
      <p:sp>
        <p:nvSpPr>
          <p:cNvPr id="10" name="TextBox 9">
            <a:extLst>
              <a:ext uri="{FF2B5EF4-FFF2-40B4-BE49-F238E27FC236}">
                <a16:creationId xmlns="" xmlns:a16="http://schemas.microsoft.com/office/drawing/2014/main" id="{077D7A24-F34B-724F-A644-392BB91598C3}"/>
              </a:ext>
            </a:extLst>
          </p:cNvPr>
          <p:cNvSpPr txBox="1"/>
          <p:nvPr userDrawn="1"/>
        </p:nvSpPr>
        <p:spPr>
          <a:xfrm>
            <a:off x="1188720" y="12762270"/>
            <a:ext cx="5522070" cy="862649"/>
          </a:xfrm>
          <a:prstGeom prst="rect">
            <a:avLst/>
          </a:prstGeom>
          <a:noFill/>
        </p:spPr>
        <p:txBody>
          <a:bodyPr wrap="none" lIns="214226" tIns="107113" rIns="214226" bIns="107113" rtlCol="0">
            <a:spAutoFit/>
          </a:bodyPr>
          <a:lstStyle/>
          <a:p>
            <a:pPr defTabSz="2142256"/>
            <a:r>
              <a:rPr lang="en-US" dirty="0">
                <a:solidFill>
                  <a:prstClr val="black"/>
                </a:solidFill>
                <a:latin typeface="Calibri"/>
              </a:rPr>
              <a:t>GEO SYMPOSIUM 2019</a:t>
            </a:r>
          </a:p>
        </p:txBody>
      </p:sp>
      <p:sp>
        <p:nvSpPr>
          <p:cNvPr id="11" name="TextBox 10">
            <a:extLst>
              <a:ext uri="{FF2B5EF4-FFF2-40B4-BE49-F238E27FC236}">
                <a16:creationId xmlns="" xmlns:a16="http://schemas.microsoft.com/office/drawing/2014/main" id="{8F791937-1915-1042-9C26-21406286B69D}"/>
              </a:ext>
            </a:extLst>
          </p:cNvPr>
          <p:cNvSpPr txBox="1"/>
          <p:nvPr userDrawn="1"/>
        </p:nvSpPr>
        <p:spPr>
          <a:xfrm>
            <a:off x="19394058" y="12720877"/>
            <a:ext cx="4254753" cy="831871"/>
          </a:xfrm>
          <a:prstGeom prst="rect">
            <a:avLst/>
          </a:prstGeom>
          <a:noFill/>
        </p:spPr>
        <p:txBody>
          <a:bodyPr wrap="none" lIns="214226" tIns="107113" rIns="214226" bIns="107113" rtlCol="0">
            <a:spAutoFit/>
          </a:bodyPr>
          <a:lstStyle/>
          <a:p>
            <a:pPr defTabSz="2142256"/>
            <a:r>
              <a:rPr lang="en-US" sz="4000" b="1" spc="351" dirty="0">
                <a:solidFill>
                  <a:srgbClr val="4099C7"/>
                </a:solidFill>
                <a:latin typeface="Calibri"/>
              </a:rPr>
              <a:t>#EO4IMPACT19</a:t>
            </a:r>
          </a:p>
        </p:txBody>
      </p:sp>
    </p:spTree>
    <p:extLst>
      <p:ext uri="{BB962C8B-B14F-4D97-AF65-F5344CB8AC3E}">
        <p14:creationId xmlns:p14="http://schemas.microsoft.com/office/powerpoint/2010/main" val="21485773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2142256" rtl="0" eaLnBrk="1" latinLnBrk="0" hangingPunct="1">
        <a:lnSpc>
          <a:spcPct val="90000"/>
        </a:lnSpc>
        <a:spcBef>
          <a:spcPct val="0"/>
        </a:spcBef>
        <a:buNone/>
        <a:defRPr sz="10300" kern="1200">
          <a:solidFill>
            <a:schemeClr val="tx1"/>
          </a:solidFill>
          <a:latin typeface="+mj-lt"/>
          <a:ea typeface="+mj-ea"/>
          <a:cs typeface="+mj-cs"/>
        </a:defRPr>
      </a:lvl1pPr>
    </p:titleStyle>
    <p:bodyStyle>
      <a:lvl1pPr marL="535564" indent="-535564" algn="l" defTabSz="2142256" rtl="0" eaLnBrk="1" latinLnBrk="0" hangingPunct="1">
        <a:lnSpc>
          <a:spcPct val="90000"/>
        </a:lnSpc>
        <a:spcBef>
          <a:spcPts val="2343"/>
        </a:spcBef>
        <a:buFont typeface="Arial" panose="020B0604020202020204" pitchFamily="34" charset="0"/>
        <a:buChar char="•"/>
        <a:defRPr sz="6600" kern="1200">
          <a:solidFill>
            <a:schemeClr val="tx1"/>
          </a:solidFill>
          <a:latin typeface="+mn-lt"/>
          <a:ea typeface="+mn-ea"/>
          <a:cs typeface="+mn-cs"/>
        </a:defRPr>
      </a:lvl1pPr>
      <a:lvl2pPr marL="1606692" indent="-535564" algn="l" defTabSz="2142256" rtl="0" eaLnBrk="1" latinLnBrk="0" hangingPunct="1">
        <a:lnSpc>
          <a:spcPct val="90000"/>
        </a:lnSpc>
        <a:spcBef>
          <a:spcPts val="1171"/>
        </a:spcBef>
        <a:buFont typeface="Arial" panose="020B0604020202020204" pitchFamily="34" charset="0"/>
        <a:buChar char="•"/>
        <a:defRPr sz="5600" kern="1200">
          <a:solidFill>
            <a:schemeClr val="tx1"/>
          </a:solidFill>
          <a:latin typeface="+mn-lt"/>
          <a:ea typeface="+mn-ea"/>
          <a:cs typeface="+mn-cs"/>
        </a:defRPr>
      </a:lvl2pPr>
      <a:lvl3pPr marL="2677820" indent="-535564" algn="l" defTabSz="2142256" rtl="0" eaLnBrk="1" latinLnBrk="0" hangingPunct="1">
        <a:lnSpc>
          <a:spcPct val="90000"/>
        </a:lnSpc>
        <a:spcBef>
          <a:spcPts val="1171"/>
        </a:spcBef>
        <a:buFont typeface="Arial" panose="020B0604020202020204" pitchFamily="34" charset="0"/>
        <a:buChar char="•"/>
        <a:defRPr sz="4700" kern="1200">
          <a:solidFill>
            <a:schemeClr val="tx1"/>
          </a:solidFill>
          <a:latin typeface="+mn-lt"/>
          <a:ea typeface="+mn-ea"/>
          <a:cs typeface="+mn-cs"/>
        </a:defRPr>
      </a:lvl3pPr>
      <a:lvl4pPr marL="3748949" indent="-535564" algn="l" defTabSz="2142256" rtl="0" eaLnBrk="1" latinLnBrk="0" hangingPunct="1">
        <a:lnSpc>
          <a:spcPct val="90000"/>
        </a:lnSpc>
        <a:spcBef>
          <a:spcPts val="1171"/>
        </a:spcBef>
        <a:buFont typeface="Arial" panose="020B0604020202020204" pitchFamily="34" charset="0"/>
        <a:buChar char="•"/>
        <a:defRPr sz="4200" kern="1200">
          <a:solidFill>
            <a:schemeClr val="tx1"/>
          </a:solidFill>
          <a:latin typeface="+mn-lt"/>
          <a:ea typeface="+mn-ea"/>
          <a:cs typeface="+mn-cs"/>
        </a:defRPr>
      </a:lvl4pPr>
      <a:lvl5pPr marL="4820077" indent="-535564" algn="l" defTabSz="2142256" rtl="0" eaLnBrk="1" latinLnBrk="0" hangingPunct="1">
        <a:lnSpc>
          <a:spcPct val="90000"/>
        </a:lnSpc>
        <a:spcBef>
          <a:spcPts val="1171"/>
        </a:spcBef>
        <a:buFont typeface="Arial" panose="020B0604020202020204" pitchFamily="34" charset="0"/>
        <a:buChar char="•"/>
        <a:defRPr sz="4200" kern="1200">
          <a:solidFill>
            <a:schemeClr val="tx1"/>
          </a:solidFill>
          <a:latin typeface="+mn-lt"/>
          <a:ea typeface="+mn-ea"/>
          <a:cs typeface="+mn-cs"/>
        </a:defRPr>
      </a:lvl5pPr>
      <a:lvl6pPr marL="5891205" indent="-535564" algn="l" defTabSz="2142256" rtl="0" eaLnBrk="1" latinLnBrk="0" hangingPunct="1">
        <a:lnSpc>
          <a:spcPct val="90000"/>
        </a:lnSpc>
        <a:spcBef>
          <a:spcPts val="1171"/>
        </a:spcBef>
        <a:buFont typeface="Arial" panose="020B0604020202020204" pitchFamily="34" charset="0"/>
        <a:buChar char="•"/>
        <a:defRPr sz="4200" kern="1200">
          <a:solidFill>
            <a:schemeClr val="tx1"/>
          </a:solidFill>
          <a:latin typeface="+mn-lt"/>
          <a:ea typeface="+mn-ea"/>
          <a:cs typeface="+mn-cs"/>
        </a:defRPr>
      </a:lvl6pPr>
      <a:lvl7pPr marL="6962333" indent="-535564" algn="l" defTabSz="2142256" rtl="0" eaLnBrk="1" latinLnBrk="0" hangingPunct="1">
        <a:lnSpc>
          <a:spcPct val="90000"/>
        </a:lnSpc>
        <a:spcBef>
          <a:spcPts val="1171"/>
        </a:spcBef>
        <a:buFont typeface="Arial" panose="020B0604020202020204" pitchFamily="34" charset="0"/>
        <a:buChar char="•"/>
        <a:defRPr sz="4200" kern="1200">
          <a:solidFill>
            <a:schemeClr val="tx1"/>
          </a:solidFill>
          <a:latin typeface="+mn-lt"/>
          <a:ea typeface="+mn-ea"/>
          <a:cs typeface="+mn-cs"/>
        </a:defRPr>
      </a:lvl7pPr>
      <a:lvl8pPr marL="8033461" indent="-535564" algn="l" defTabSz="2142256" rtl="0" eaLnBrk="1" latinLnBrk="0" hangingPunct="1">
        <a:lnSpc>
          <a:spcPct val="90000"/>
        </a:lnSpc>
        <a:spcBef>
          <a:spcPts val="1171"/>
        </a:spcBef>
        <a:buFont typeface="Arial" panose="020B0604020202020204" pitchFamily="34" charset="0"/>
        <a:buChar char="•"/>
        <a:defRPr sz="4200" kern="1200">
          <a:solidFill>
            <a:schemeClr val="tx1"/>
          </a:solidFill>
          <a:latin typeface="+mn-lt"/>
          <a:ea typeface="+mn-ea"/>
          <a:cs typeface="+mn-cs"/>
        </a:defRPr>
      </a:lvl8pPr>
      <a:lvl9pPr marL="9104589" indent="-535564" algn="l" defTabSz="2142256" rtl="0" eaLnBrk="1" latinLnBrk="0" hangingPunct="1">
        <a:lnSpc>
          <a:spcPct val="90000"/>
        </a:lnSpc>
        <a:spcBef>
          <a:spcPts val="1171"/>
        </a:spcBef>
        <a:buFont typeface="Arial" panose="020B0604020202020204" pitchFamily="34" charset="0"/>
        <a:buChar char="•"/>
        <a:defRPr sz="4200" kern="1200">
          <a:solidFill>
            <a:schemeClr val="tx1"/>
          </a:solidFill>
          <a:latin typeface="+mn-lt"/>
          <a:ea typeface="+mn-ea"/>
          <a:cs typeface="+mn-cs"/>
        </a:defRPr>
      </a:lvl9pPr>
    </p:bodyStyle>
    <p:otherStyle>
      <a:defPPr>
        <a:defRPr lang="en-US"/>
      </a:defPPr>
      <a:lvl1pPr marL="0" algn="l" defTabSz="2142256" rtl="0" eaLnBrk="1" latinLnBrk="0" hangingPunct="1">
        <a:defRPr sz="4200" kern="1200">
          <a:solidFill>
            <a:schemeClr val="tx1"/>
          </a:solidFill>
          <a:latin typeface="+mn-lt"/>
          <a:ea typeface="+mn-ea"/>
          <a:cs typeface="+mn-cs"/>
        </a:defRPr>
      </a:lvl1pPr>
      <a:lvl2pPr marL="1071128" algn="l" defTabSz="2142256" rtl="0" eaLnBrk="1" latinLnBrk="0" hangingPunct="1">
        <a:defRPr sz="4200" kern="1200">
          <a:solidFill>
            <a:schemeClr val="tx1"/>
          </a:solidFill>
          <a:latin typeface="+mn-lt"/>
          <a:ea typeface="+mn-ea"/>
          <a:cs typeface="+mn-cs"/>
        </a:defRPr>
      </a:lvl2pPr>
      <a:lvl3pPr marL="2142256" algn="l" defTabSz="2142256" rtl="0" eaLnBrk="1" latinLnBrk="0" hangingPunct="1">
        <a:defRPr sz="4200" kern="1200">
          <a:solidFill>
            <a:schemeClr val="tx1"/>
          </a:solidFill>
          <a:latin typeface="+mn-lt"/>
          <a:ea typeface="+mn-ea"/>
          <a:cs typeface="+mn-cs"/>
        </a:defRPr>
      </a:lvl3pPr>
      <a:lvl4pPr marL="3213384" algn="l" defTabSz="2142256" rtl="0" eaLnBrk="1" latinLnBrk="0" hangingPunct="1">
        <a:defRPr sz="4200" kern="1200">
          <a:solidFill>
            <a:schemeClr val="tx1"/>
          </a:solidFill>
          <a:latin typeface="+mn-lt"/>
          <a:ea typeface="+mn-ea"/>
          <a:cs typeface="+mn-cs"/>
        </a:defRPr>
      </a:lvl4pPr>
      <a:lvl5pPr marL="4284513" algn="l" defTabSz="2142256" rtl="0" eaLnBrk="1" latinLnBrk="0" hangingPunct="1">
        <a:defRPr sz="4200" kern="1200">
          <a:solidFill>
            <a:schemeClr val="tx1"/>
          </a:solidFill>
          <a:latin typeface="+mn-lt"/>
          <a:ea typeface="+mn-ea"/>
          <a:cs typeface="+mn-cs"/>
        </a:defRPr>
      </a:lvl5pPr>
      <a:lvl6pPr marL="5355641" algn="l" defTabSz="2142256" rtl="0" eaLnBrk="1" latinLnBrk="0" hangingPunct="1">
        <a:defRPr sz="4200" kern="1200">
          <a:solidFill>
            <a:schemeClr val="tx1"/>
          </a:solidFill>
          <a:latin typeface="+mn-lt"/>
          <a:ea typeface="+mn-ea"/>
          <a:cs typeface="+mn-cs"/>
        </a:defRPr>
      </a:lvl6pPr>
      <a:lvl7pPr marL="6426769" algn="l" defTabSz="2142256" rtl="0" eaLnBrk="1" latinLnBrk="0" hangingPunct="1">
        <a:defRPr sz="4200" kern="1200">
          <a:solidFill>
            <a:schemeClr val="tx1"/>
          </a:solidFill>
          <a:latin typeface="+mn-lt"/>
          <a:ea typeface="+mn-ea"/>
          <a:cs typeface="+mn-cs"/>
        </a:defRPr>
      </a:lvl7pPr>
      <a:lvl8pPr marL="7497897" algn="l" defTabSz="2142256" rtl="0" eaLnBrk="1" latinLnBrk="0" hangingPunct="1">
        <a:defRPr sz="4200" kern="1200">
          <a:solidFill>
            <a:schemeClr val="tx1"/>
          </a:solidFill>
          <a:latin typeface="+mn-lt"/>
          <a:ea typeface="+mn-ea"/>
          <a:cs typeface="+mn-cs"/>
        </a:defRPr>
      </a:lvl8pPr>
      <a:lvl9pPr marL="8569025" algn="l" defTabSz="2142256" rtl="0" eaLnBrk="1" latinLnBrk="0" hangingPunct="1">
        <a:defRPr sz="4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7310" y="1365250"/>
            <a:ext cx="21111667" cy="861774"/>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783080" y="3657600"/>
            <a:ext cx="20205817" cy="6858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91547" y="1271271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pPr defTabSz="2142256"/>
            <a:fld id="{9CE7E69C-4D79-BB49-9350-1FEE210EB4F7}" type="datetime1">
              <a:rPr lang="en-US" smtClean="0">
                <a:solidFill>
                  <a:prstClr val="white">
                    <a:tint val="75000"/>
                  </a:prstClr>
                </a:solidFill>
                <a:latin typeface="Arial"/>
                <a:ea typeface="ＭＳ Ｐゴシック"/>
                <a:cs typeface="ＭＳ Ｐゴシック"/>
              </a:rPr>
              <a:pPr defTabSz="2142256"/>
              <a:t>2/24/20</a:t>
            </a:fld>
            <a:endParaRPr lang="en-US">
              <a:solidFill>
                <a:prstClr val="white">
                  <a:tint val="75000"/>
                </a:prstClr>
              </a:solidFill>
              <a:latin typeface="Arial"/>
              <a:ea typeface="ＭＳ Ｐゴシック"/>
              <a:cs typeface="ＭＳ Ｐゴシック"/>
            </a:endParaRPr>
          </a:p>
        </p:txBody>
      </p:sp>
      <p:sp>
        <p:nvSpPr>
          <p:cNvPr id="5" name="Footer Placeholder 4"/>
          <p:cNvSpPr>
            <a:spLocks noGrp="1"/>
          </p:cNvSpPr>
          <p:nvPr>
            <p:ph type="ftr" sz="quarter" idx="3"/>
          </p:nvPr>
        </p:nvSpPr>
        <p:spPr>
          <a:xfrm>
            <a:off x="12357742" y="1271271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pPr defTabSz="2142256"/>
            <a:endParaRPr lang="en-US">
              <a:solidFill>
                <a:prstClr val="white">
                  <a:tint val="75000"/>
                </a:prstClr>
              </a:solidFill>
              <a:latin typeface="Arial"/>
              <a:ea typeface="ＭＳ Ｐゴシック"/>
              <a:cs typeface="ＭＳ Ｐゴシック"/>
            </a:endParaRPr>
          </a:p>
        </p:txBody>
      </p:sp>
      <p:sp>
        <p:nvSpPr>
          <p:cNvPr id="6" name="Slide Number Placeholder 5"/>
          <p:cNvSpPr>
            <a:spLocks noGrp="1"/>
          </p:cNvSpPr>
          <p:nvPr>
            <p:ph type="sldNum" sz="quarter" idx="4"/>
          </p:nvPr>
        </p:nvSpPr>
        <p:spPr>
          <a:xfrm>
            <a:off x="22448984" y="1271271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pPr defTabSz="2142256"/>
            <a:fld id="{0F847EE6-F7C9-3041-A28D-502F5689C8E2}" type="slidenum">
              <a:rPr lang="en-US" smtClean="0">
                <a:solidFill>
                  <a:prstClr val="white">
                    <a:tint val="75000"/>
                  </a:prstClr>
                </a:solidFill>
                <a:latin typeface="Arial"/>
                <a:ea typeface="ＭＳ Ｐゴシック"/>
                <a:cs typeface="ＭＳ Ｐゴシック"/>
              </a:rPr>
              <a:pPr defTabSz="2142256"/>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2432474158"/>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xmlns:p14="http://schemas.microsoft.com/office/powerpoint/2010/main" spd="med">
    <p:fade/>
  </p:transition>
  <p:hf sldNum="0" hdr="0" ftr="0" dt="0"/>
  <p:txStyles>
    <p:titleStyle>
      <a:lvl1pPr algn="l" defTabSz="1071128" rtl="0" eaLnBrk="1" latinLnBrk="0" hangingPunct="1">
        <a:lnSpc>
          <a:spcPct val="100000"/>
        </a:lnSpc>
        <a:spcBef>
          <a:spcPct val="0"/>
        </a:spcBef>
        <a:buNone/>
        <a:defRPr sz="5600" b="1" kern="1200">
          <a:solidFill>
            <a:schemeClr val="tx1"/>
          </a:solidFill>
          <a:latin typeface="+mj-lt"/>
          <a:ea typeface="+mj-ea"/>
          <a:cs typeface="Arial"/>
        </a:defRPr>
      </a:lvl1pPr>
    </p:titleStyle>
    <p:bodyStyle>
      <a:lvl1pPr marL="412832" indent="-412832" algn="l" defTabSz="1071128" rtl="0" eaLnBrk="1" latinLnBrk="0" hangingPunct="1">
        <a:lnSpc>
          <a:spcPct val="100000"/>
        </a:lnSpc>
        <a:spcBef>
          <a:spcPts val="703"/>
        </a:spcBef>
        <a:spcAft>
          <a:spcPts val="1406"/>
        </a:spcAft>
        <a:buClr>
          <a:schemeClr val="accent4">
            <a:lumMod val="60000"/>
            <a:lumOff val="40000"/>
          </a:schemeClr>
        </a:buClr>
        <a:buSzPct val="80000"/>
        <a:buFont typeface="Arial"/>
        <a:buChar char="•"/>
        <a:defRPr sz="4700" b="1" kern="1200">
          <a:solidFill>
            <a:schemeClr val="tx1"/>
          </a:solidFill>
          <a:latin typeface="+mn-lt"/>
          <a:ea typeface="+mn-ea"/>
          <a:cs typeface="Arial"/>
        </a:defRPr>
      </a:lvl1pPr>
      <a:lvl2pPr marL="1071128" indent="-407029" algn="l" defTabSz="1071128" rtl="0" eaLnBrk="1" latinLnBrk="0" hangingPunct="1">
        <a:lnSpc>
          <a:spcPct val="100000"/>
        </a:lnSpc>
        <a:spcBef>
          <a:spcPts val="0"/>
        </a:spcBef>
        <a:spcAft>
          <a:spcPts val="1406"/>
        </a:spcAft>
        <a:buClr>
          <a:schemeClr val="accent4">
            <a:lumMod val="60000"/>
            <a:lumOff val="40000"/>
          </a:schemeClr>
        </a:buClr>
        <a:buSzPct val="80000"/>
        <a:buFont typeface="Lucida Grande"/>
        <a:buChar char="-"/>
        <a:defRPr sz="4200" b="1" kern="1200">
          <a:solidFill>
            <a:schemeClr val="tx1"/>
          </a:solidFill>
          <a:latin typeface="+mn-lt"/>
          <a:ea typeface="+mn-ea"/>
          <a:cs typeface="Arial"/>
        </a:defRPr>
      </a:lvl2pPr>
      <a:lvl3pPr marL="1863763" indent="-407029" algn="l" defTabSz="1071128" rtl="0" eaLnBrk="1" latinLnBrk="0" hangingPunct="1">
        <a:lnSpc>
          <a:spcPct val="100000"/>
        </a:lnSpc>
        <a:spcBef>
          <a:spcPts val="0"/>
        </a:spcBef>
        <a:spcAft>
          <a:spcPts val="1406"/>
        </a:spcAft>
        <a:buClr>
          <a:schemeClr val="accent4">
            <a:lumMod val="60000"/>
            <a:lumOff val="40000"/>
          </a:schemeClr>
        </a:buClr>
        <a:buSzPct val="80000"/>
        <a:buFont typeface="Lucida Grande"/>
        <a:buChar char="-"/>
        <a:defRPr sz="3700" b="1" kern="1200">
          <a:solidFill>
            <a:schemeClr val="tx1"/>
          </a:solidFill>
          <a:latin typeface="+mn-lt"/>
          <a:ea typeface="+mn-ea"/>
          <a:cs typeface="Arial"/>
        </a:defRPr>
      </a:lvl3pPr>
      <a:lvl4pPr marL="2849201" indent="-407029" algn="l" defTabSz="1071128" rtl="0" eaLnBrk="1" latinLnBrk="0" hangingPunct="1">
        <a:lnSpc>
          <a:spcPts val="4217"/>
        </a:lnSpc>
        <a:spcBef>
          <a:spcPts val="0"/>
        </a:spcBef>
        <a:spcAft>
          <a:spcPts val="1406"/>
        </a:spcAft>
        <a:buClr>
          <a:schemeClr val="accent4">
            <a:lumMod val="60000"/>
            <a:lumOff val="40000"/>
          </a:schemeClr>
        </a:buClr>
        <a:buSzPct val="80000"/>
        <a:buFont typeface="Lucida Grande"/>
        <a:buChar char="-"/>
        <a:defRPr sz="3300" b="1" kern="1200">
          <a:solidFill>
            <a:schemeClr val="tx1"/>
          </a:solidFill>
          <a:latin typeface="+mn-lt"/>
          <a:ea typeface="+mn-ea"/>
          <a:cs typeface="Arial"/>
        </a:defRPr>
      </a:lvl4pPr>
      <a:lvl5pPr marL="3622496" indent="-412832" algn="l" defTabSz="1071128" rtl="0" eaLnBrk="1" latinLnBrk="0" hangingPunct="1">
        <a:lnSpc>
          <a:spcPts val="4451"/>
        </a:lnSpc>
        <a:spcBef>
          <a:spcPts val="0"/>
        </a:spcBef>
        <a:spcAft>
          <a:spcPts val="1406"/>
        </a:spcAft>
        <a:buClr>
          <a:schemeClr val="accent4">
            <a:lumMod val="60000"/>
            <a:lumOff val="40000"/>
          </a:schemeClr>
        </a:buClr>
        <a:buSzPct val="80000"/>
        <a:buFont typeface="Lucida Grande"/>
        <a:buChar char="-"/>
        <a:defRPr lang="en-US" sz="3300" b="1" kern="1200" dirty="0">
          <a:solidFill>
            <a:schemeClr val="tx1"/>
          </a:solidFill>
          <a:latin typeface="+mn-lt"/>
          <a:ea typeface="+mn-ea"/>
          <a:cs typeface="Arial"/>
        </a:defRPr>
      </a:lvl5pPr>
      <a:lvl6pPr marL="4154342" indent="-416550" algn="l" defTabSz="940958" rtl="0" eaLnBrk="1" latinLnBrk="0" hangingPunct="1">
        <a:lnSpc>
          <a:spcPts val="3983"/>
        </a:lnSpc>
        <a:spcBef>
          <a:spcPts val="703"/>
        </a:spcBef>
        <a:spcAft>
          <a:spcPts val="703"/>
        </a:spcAft>
        <a:buSzPct val="80000"/>
        <a:buFont typeface="Lucida Grande"/>
        <a:buChar char="-"/>
        <a:tabLst>
          <a:tab pos="3477448" algn="l"/>
        </a:tabLst>
        <a:defRPr sz="3300" b="1" kern="1200">
          <a:solidFill>
            <a:schemeClr val="tx1"/>
          </a:solidFill>
          <a:latin typeface="Arial"/>
          <a:ea typeface="+mn-ea"/>
          <a:cs typeface="Arial"/>
        </a:defRPr>
      </a:lvl6pPr>
      <a:lvl7pPr marL="4831235" indent="-412832" algn="l" defTabSz="1071128" rtl="0" eaLnBrk="1" latinLnBrk="0" hangingPunct="1">
        <a:lnSpc>
          <a:spcPts val="3983"/>
        </a:lnSpc>
        <a:spcBef>
          <a:spcPts val="703"/>
        </a:spcBef>
        <a:spcAft>
          <a:spcPts val="703"/>
        </a:spcAft>
        <a:buSzPct val="80000"/>
        <a:buFont typeface="Lucida Grande"/>
        <a:buChar char="-"/>
        <a:defRPr sz="3300" b="1" kern="1200">
          <a:solidFill>
            <a:schemeClr val="tx1"/>
          </a:solidFill>
          <a:latin typeface="Arial"/>
          <a:ea typeface="+mn-ea"/>
          <a:cs typeface="Arial"/>
        </a:defRPr>
      </a:lvl7pPr>
      <a:lvl8pPr marL="5355641" indent="-405393" algn="l" defTabSz="1071128" rtl="0" eaLnBrk="1" latinLnBrk="0" hangingPunct="1">
        <a:lnSpc>
          <a:spcPts val="3983"/>
        </a:lnSpc>
        <a:spcBef>
          <a:spcPts val="703"/>
        </a:spcBef>
        <a:spcAft>
          <a:spcPts val="703"/>
        </a:spcAft>
        <a:buSzPct val="80000"/>
        <a:buFont typeface="Lucida Grande"/>
        <a:buChar char="-"/>
        <a:defRPr sz="3300" b="1" kern="1200">
          <a:solidFill>
            <a:schemeClr val="tx1"/>
          </a:solidFill>
          <a:latin typeface="Arial"/>
          <a:ea typeface="+mn-ea"/>
          <a:cs typeface="Arial"/>
        </a:defRPr>
      </a:lvl8pPr>
      <a:lvl9pPr marL="5746157" indent="-383078" algn="l" defTabSz="1071128" rtl="0" eaLnBrk="1" latinLnBrk="0" hangingPunct="1">
        <a:lnSpc>
          <a:spcPts val="3983"/>
        </a:lnSpc>
        <a:spcBef>
          <a:spcPts val="703"/>
        </a:spcBef>
        <a:spcAft>
          <a:spcPts val="703"/>
        </a:spcAft>
        <a:buSzPct val="80000"/>
        <a:buFont typeface="Lucida Grande"/>
        <a:buChar char="-"/>
        <a:defRPr sz="3300" b="1" kern="1200">
          <a:solidFill>
            <a:schemeClr val="tx1"/>
          </a:solidFill>
          <a:latin typeface="Arial"/>
          <a:ea typeface="+mn-ea"/>
          <a:cs typeface="Arial"/>
        </a:defRPr>
      </a:lvl9pPr>
    </p:bodyStyle>
    <p:otherStyle>
      <a:defPPr>
        <a:defRPr lang="en-US"/>
      </a:defPPr>
      <a:lvl1pPr marL="0" algn="l" defTabSz="1071128" rtl="0" eaLnBrk="1" latinLnBrk="0" hangingPunct="1">
        <a:defRPr sz="4200" kern="1200">
          <a:solidFill>
            <a:schemeClr val="tx1"/>
          </a:solidFill>
          <a:latin typeface="+mn-lt"/>
          <a:ea typeface="+mn-ea"/>
          <a:cs typeface="+mn-cs"/>
        </a:defRPr>
      </a:lvl1pPr>
      <a:lvl2pPr marL="1071128" algn="l" defTabSz="1071128" rtl="0" eaLnBrk="1" latinLnBrk="0" hangingPunct="1">
        <a:defRPr sz="4200" kern="1200">
          <a:solidFill>
            <a:schemeClr val="tx1"/>
          </a:solidFill>
          <a:latin typeface="+mn-lt"/>
          <a:ea typeface="+mn-ea"/>
          <a:cs typeface="+mn-cs"/>
        </a:defRPr>
      </a:lvl2pPr>
      <a:lvl3pPr marL="2142256" algn="l" defTabSz="1071128" rtl="0" eaLnBrk="1" latinLnBrk="0" hangingPunct="1">
        <a:defRPr sz="4200" kern="1200">
          <a:solidFill>
            <a:schemeClr val="tx1"/>
          </a:solidFill>
          <a:latin typeface="+mn-lt"/>
          <a:ea typeface="+mn-ea"/>
          <a:cs typeface="+mn-cs"/>
        </a:defRPr>
      </a:lvl3pPr>
      <a:lvl4pPr marL="3213384" algn="l" defTabSz="1071128" rtl="0" eaLnBrk="1" latinLnBrk="0" hangingPunct="1">
        <a:defRPr sz="4200" kern="1200">
          <a:solidFill>
            <a:schemeClr val="tx1"/>
          </a:solidFill>
          <a:latin typeface="+mn-lt"/>
          <a:ea typeface="+mn-ea"/>
          <a:cs typeface="+mn-cs"/>
        </a:defRPr>
      </a:lvl4pPr>
      <a:lvl5pPr marL="4284513" algn="l" defTabSz="1071128" rtl="0" eaLnBrk="1" latinLnBrk="0" hangingPunct="1">
        <a:defRPr sz="4200" kern="1200">
          <a:solidFill>
            <a:schemeClr val="tx1"/>
          </a:solidFill>
          <a:latin typeface="+mn-lt"/>
          <a:ea typeface="+mn-ea"/>
          <a:cs typeface="+mn-cs"/>
        </a:defRPr>
      </a:lvl5pPr>
      <a:lvl6pPr marL="5355641" algn="l" defTabSz="1071128" rtl="0" eaLnBrk="1" latinLnBrk="0" hangingPunct="1">
        <a:defRPr sz="4200" kern="1200">
          <a:solidFill>
            <a:schemeClr val="tx1"/>
          </a:solidFill>
          <a:latin typeface="+mn-lt"/>
          <a:ea typeface="+mn-ea"/>
          <a:cs typeface="+mn-cs"/>
        </a:defRPr>
      </a:lvl6pPr>
      <a:lvl7pPr marL="6426769" algn="l" defTabSz="1071128" rtl="0" eaLnBrk="1" latinLnBrk="0" hangingPunct="1">
        <a:defRPr sz="4200" kern="1200">
          <a:solidFill>
            <a:schemeClr val="tx1"/>
          </a:solidFill>
          <a:latin typeface="+mn-lt"/>
          <a:ea typeface="+mn-ea"/>
          <a:cs typeface="+mn-cs"/>
        </a:defRPr>
      </a:lvl7pPr>
      <a:lvl8pPr marL="7497897" algn="l" defTabSz="1071128" rtl="0" eaLnBrk="1" latinLnBrk="0" hangingPunct="1">
        <a:defRPr sz="4200" kern="1200">
          <a:solidFill>
            <a:schemeClr val="tx1"/>
          </a:solidFill>
          <a:latin typeface="+mn-lt"/>
          <a:ea typeface="+mn-ea"/>
          <a:cs typeface="+mn-cs"/>
        </a:defRPr>
      </a:lvl8pPr>
      <a:lvl9pPr marL="8569025" algn="l" defTabSz="1071128" rtl="0" eaLnBrk="1" latinLnBrk="0" hangingPunct="1">
        <a:defRPr sz="4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7310" y="1365250"/>
            <a:ext cx="21111667" cy="861774"/>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783080" y="3657600"/>
            <a:ext cx="20205817" cy="6858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91541" y="12712703"/>
            <a:ext cx="2798445"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pPr defTabSz="2142256"/>
            <a:fld id="{9CE7E69C-4D79-BB49-9350-1FEE210EB4F7}" type="datetime1">
              <a:rPr lang="en-US" smtClean="0">
                <a:solidFill>
                  <a:prstClr val="white">
                    <a:tint val="75000"/>
                  </a:prstClr>
                </a:solidFill>
                <a:latin typeface="Arial"/>
                <a:ea typeface="ＭＳ Ｐゴシック"/>
                <a:cs typeface="ＭＳ Ｐゴシック"/>
              </a:rPr>
              <a:pPr defTabSz="2142256"/>
              <a:t>2/24/20</a:t>
            </a:fld>
            <a:endParaRPr lang="en-US">
              <a:solidFill>
                <a:prstClr val="white">
                  <a:tint val="75000"/>
                </a:prstClr>
              </a:solidFill>
              <a:latin typeface="Arial"/>
              <a:ea typeface="ＭＳ Ｐゴシック"/>
              <a:cs typeface="ＭＳ Ｐゴシック"/>
            </a:endParaRPr>
          </a:p>
        </p:txBody>
      </p:sp>
      <p:sp>
        <p:nvSpPr>
          <p:cNvPr id="5" name="Footer Placeholder 4"/>
          <p:cNvSpPr>
            <a:spLocks noGrp="1"/>
          </p:cNvSpPr>
          <p:nvPr>
            <p:ph type="ftr" sz="quarter" idx="3"/>
          </p:nvPr>
        </p:nvSpPr>
        <p:spPr>
          <a:xfrm>
            <a:off x="12357736" y="12712703"/>
            <a:ext cx="9881235" cy="730250"/>
          </a:xfrm>
          <a:prstGeom prst="rect">
            <a:avLst/>
          </a:prstGeom>
        </p:spPr>
        <p:txBody>
          <a:bodyPr vert="horz" lIns="214226" tIns="107113" rIns="214226" bIns="107113" rtlCol="0" anchor="ctr"/>
          <a:lstStyle>
            <a:lvl1pPr algn="r">
              <a:defRPr sz="2100">
                <a:solidFill>
                  <a:schemeClr val="tx1">
                    <a:tint val="75000"/>
                  </a:schemeClr>
                </a:solidFill>
              </a:defRPr>
            </a:lvl1pPr>
          </a:lstStyle>
          <a:p>
            <a:pPr defTabSz="2142256"/>
            <a:endParaRPr lang="en-US">
              <a:solidFill>
                <a:prstClr val="white">
                  <a:tint val="75000"/>
                </a:prstClr>
              </a:solidFill>
              <a:latin typeface="Arial"/>
              <a:ea typeface="ＭＳ Ｐゴシック"/>
              <a:cs typeface="ＭＳ Ｐゴシック"/>
            </a:endParaRPr>
          </a:p>
        </p:txBody>
      </p:sp>
      <p:sp>
        <p:nvSpPr>
          <p:cNvPr id="6" name="Slide Number Placeholder 5"/>
          <p:cNvSpPr>
            <a:spLocks noGrp="1"/>
          </p:cNvSpPr>
          <p:nvPr>
            <p:ph type="sldNum" sz="quarter" idx="4"/>
          </p:nvPr>
        </p:nvSpPr>
        <p:spPr>
          <a:xfrm>
            <a:off x="22448978" y="12712703"/>
            <a:ext cx="904418" cy="730250"/>
          </a:xfrm>
          <a:prstGeom prst="rect">
            <a:avLst/>
          </a:prstGeom>
        </p:spPr>
        <p:txBody>
          <a:bodyPr vert="horz" lIns="214226" tIns="107113" rIns="214226" bIns="107113" rtlCol="0" anchor="ctr"/>
          <a:lstStyle>
            <a:lvl1pPr algn="l">
              <a:defRPr sz="2100">
                <a:solidFill>
                  <a:schemeClr val="tx1">
                    <a:tint val="75000"/>
                  </a:schemeClr>
                </a:solidFill>
              </a:defRPr>
            </a:lvl1pPr>
          </a:lstStyle>
          <a:p>
            <a:pPr defTabSz="2142256"/>
            <a:fld id="{0F847EE6-F7C9-3041-A28D-502F5689C8E2}" type="slidenum">
              <a:rPr lang="en-US" smtClean="0">
                <a:solidFill>
                  <a:prstClr val="white">
                    <a:tint val="75000"/>
                  </a:prstClr>
                </a:solidFill>
                <a:latin typeface="Arial"/>
                <a:ea typeface="ＭＳ Ｐゴシック"/>
                <a:cs typeface="ＭＳ Ｐゴシック"/>
              </a:rPr>
              <a:pPr defTabSz="2142256"/>
              <a:t>‹#›</a:t>
            </a:fld>
            <a:endParaRPr lang="en-US">
              <a:solidFill>
                <a:prstClr val="white">
                  <a:tint val="75000"/>
                </a:prstClr>
              </a:solidFill>
              <a:latin typeface="Arial"/>
              <a:ea typeface="ＭＳ Ｐゴシック"/>
              <a:cs typeface="ＭＳ Ｐゴシック"/>
            </a:endParaRPr>
          </a:p>
        </p:txBody>
      </p:sp>
    </p:spTree>
    <p:extLst>
      <p:ext uri="{BB962C8B-B14F-4D97-AF65-F5344CB8AC3E}">
        <p14:creationId xmlns:p14="http://schemas.microsoft.com/office/powerpoint/2010/main" val="1236221693"/>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ransition xmlns:p14="http://schemas.microsoft.com/office/powerpoint/2010/main" spd="med">
    <p:fade/>
  </p:transition>
  <p:hf sldNum="0" hdr="0" ftr="0" dt="0"/>
  <p:txStyles>
    <p:titleStyle>
      <a:lvl1pPr algn="l" defTabSz="1071128" rtl="0" eaLnBrk="1" latinLnBrk="0" hangingPunct="1">
        <a:lnSpc>
          <a:spcPct val="100000"/>
        </a:lnSpc>
        <a:spcBef>
          <a:spcPct val="0"/>
        </a:spcBef>
        <a:buNone/>
        <a:defRPr sz="5600" b="1" kern="1200">
          <a:solidFill>
            <a:schemeClr val="tx1"/>
          </a:solidFill>
          <a:latin typeface="+mj-lt"/>
          <a:ea typeface="+mj-ea"/>
          <a:cs typeface="Arial"/>
        </a:defRPr>
      </a:lvl1pPr>
    </p:titleStyle>
    <p:bodyStyle>
      <a:lvl1pPr marL="412832" indent="-412832" algn="l" defTabSz="1071128" rtl="0" eaLnBrk="1" latinLnBrk="0" hangingPunct="1">
        <a:lnSpc>
          <a:spcPct val="100000"/>
        </a:lnSpc>
        <a:spcBef>
          <a:spcPts val="703"/>
        </a:spcBef>
        <a:spcAft>
          <a:spcPts val="1406"/>
        </a:spcAft>
        <a:buClr>
          <a:schemeClr val="accent4">
            <a:lumMod val="60000"/>
            <a:lumOff val="40000"/>
          </a:schemeClr>
        </a:buClr>
        <a:buSzPct val="80000"/>
        <a:buFont typeface="Arial"/>
        <a:buChar char="•"/>
        <a:defRPr sz="4700" b="1" kern="1200">
          <a:solidFill>
            <a:schemeClr val="tx1"/>
          </a:solidFill>
          <a:latin typeface="+mn-lt"/>
          <a:ea typeface="+mn-ea"/>
          <a:cs typeface="Arial"/>
        </a:defRPr>
      </a:lvl1pPr>
      <a:lvl2pPr marL="1071128" indent="-407029" algn="l" defTabSz="1071128" rtl="0" eaLnBrk="1" latinLnBrk="0" hangingPunct="1">
        <a:lnSpc>
          <a:spcPct val="100000"/>
        </a:lnSpc>
        <a:spcBef>
          <a:spcPts val="0"/>
        </a:spcBef>
        <a:spcAft>
          <a:spcPts val="1406"/>
        </a:spcAft>
        <a:buClr>
          <a:schemeClr val="accent4">
            <a:lumMod val="60000"/>
            <a:lumOff val="40000"/>
          </a:schemeClr>
        </a:buClr>
        <a:buSzPct val="80000"/>
        <a:buFont typeface="Lucida Grande"/>
        <a:buChar char="-"/>
        <a:defRPr sz="4200" b="1" kern="1200">
          <a:solidFill>
            <a:schemeClr val="tx1"/>
          </a:solidFill>
          <a:latin typeface="+mn-lt"/>
          <a:ea typeface="+mn-ea"/>
          <a:cs typeface="Arial"/>
        </a:defRPr>
      </a:lvl2pPr>
      <a:lvl3pPr marL="1863763" indent="-407029" algn="l" defTabSz="1071128" rtl="0" eaLnBrk="1" latinLnBrk="0" hangingPunct="1">
        <a:lnSpc>
          <a:spcPct val="100000"/>
        </a:lnSpc>
        <a:spcBef>
          <a:spcPts val="0"/>
        </a:spcBef>
        <a:spcAft>
          <a:spcPts val="1406"/>
        </a:spcAft>
        <a:buClr>
          <a:schemeClr val="accent4">
            <a:lumMod val="60000"/>
            <a:lumOff val="40000"/>
          </a:schemeClr>
        </a:buClr>
        <a:buSzPct val="80000"/>
        <a:buFont typeface="Lucida Grande"/>
        <a:buChar char="-"/>
        <a:defRPr sz="3700" b="1" kern="1200">
          <a:solidFill>
            <a:schemeClr val="tx1"/>
          </a:solidFill>
          <a:latin typeface="+mn-lt"/>
          <a:ea typeface="+mn-ea"/>
          <a:cs typeface="Arial"/>
        </a:defRPr>
      </a:lvl3pPr>
      <a:lvl4pPr marL="2849201" indent="-407029" algn="l" defTabSz="1071128" rtl="0" eaLnBrk="1" latinLnBrk="0" hangingPunct="1">
        <a:lnSpc>
          <a:spcPts val="4217"/>
        </a:lnSpc>
        <a:spcBef>
          <a:spcPts val="0"/>
        </a:spcBef>
        <a:spcAft>
          <a:spcPts val="1406"/>
        </a:spcAft>
        <a:buClr>
          <a:schemeClr val="accent4">
            <a:lumMod val="60000"/>
            <a:lumOff val="40000"/>
          </a:schemeClr>
        </a:buClr>
        <a:buSzPct val="80000"/>
        <a:buFont typeface="Lucida Grande"/>
        <a:buChar char="-"/>
        <a:defRPr sz="3300" b="1" kern="1200">
          <a:solidFill>
            <a:schemeClr val="tx1"/>
          </a:solidFill>
          <a:latin typeface="+mn-lt"/>
          <a:ea typeface="+mn-ea"/>
          <a:cs typeface="Arial"/>
        </a:defRPr>
      </a:lvl4pPr>
      <a:lvl5pPr marL="3622496" indent="-412832" algn="l" defTabSz="1071128" rtl="0" eaLnBrk="1" latinLnBrk="0" hangingPunct="1">
        <a:lnSpc>
          <a:spcPts val="4451"/>
        </a:lnSpc>
        <a:spcBef>
          <a:spcPts val="0"/>
        </a:spcBef>
        <a:spcAft>
          <a:spcPts val="1406"/>
        </a:spcAft>
        <a:buClr>
          <a:schemeClr val="accent4">
            <a:lumMod val="60000"/>
            <a:lumOff val="40000"/>
          </a:schemeClr>
        </a:buClr>
        <a:buSzPct val="80000"/>
        <a:buFont typeface="Lucida Grande"/>
        <a:buChar char="-"/>
        <a:defRPr lang="en-US" sz="3300" b="1" kern="1200" dirty="0">
          <a:solidFill>
            <a:schemeClr val="tx1"/>
          </a:solidFill>
          <a:latin typeface="+mn-lt"/>
          <a:ea typeface="+mn-ea"/>
          <a:cs typeface="Arial"/>
        </a:defRPr>
      </a:lvl5pPr>
      <a:lvl6pPr marL="4154342" indent="-416550" algn="l" defTabSz="940958" rtl="0" eaLnBrk="1" latinLnBrk="0" hangingPunct="1">
        <a:lnSpc>
          <a:spcPts val="3983"/>
        </a:lnSpc>
        <a:spcBef>
          <a:spcPts val="703"/>
        </a:spcBef>
        <a:spcAft>
          <a:spcPts val="703"/>
        </a:spcAft>
        <a:buSzPct val="80000"/>
        <a:buFont typeface="Lucida Grande"/>
        <a:buChar char="-"/>
        <a:tabLst>
          <a:tab pos="3477448" algn="l"/>
        </a:tabLst>
        <a:defRPr sz="3300" b="1" kern="1200">
          <a:solidFill>
            <a:schemeClr val="tx1"/>
          </a:solidFill>
          <a:latin typeface="Arial"/>
          <a:ea typeface="+mn-ea"/>
          <a:cs typeface="Arial"/>
        </a:defRPr>
      </a:lvl6pPr>
      <a:lvl7pPr marL="4831235" indent="-412832" algn="l" defTabSz="1071128" rtl="0" eaLnBrk="1" latinLnBrk="0" hangingPunct="1">
        <a:lnSpc>
          <a:spcPts val="3983"/>
        </a:lnSpc>
        <a:spcBef>
          <a:spcPts val="703"/>
        </a:spcBef>
        <a:spcAft>
          <a:spcPts val="703"/>
        </a:spcAft>
        <a:buSzPct val="80000"/>
        <a:buFont typeface="Lucida Grande"/>
        <a:buChar char="-"/>
        <a:defRPr sz="3300" b="1" kern="1200">
          <a:solidFill>
            <a:schemeClr val="tx1"/>
          </a:solidFill>
          <a:latin typeface="Arial"/>
          <a:ea typeface="+mn-ea"/>
          <a:cs typeface="Arial"/>
        </a:defRPr>
      </a:lvl7pPr>
      <a:lvl8pPr marL="5355641" indent="-405393" algn="l" defTabSz="1071128" rtl="0" eaLnBrk="1" latinLnBrk="0" hangingPunct="1">
        <a:lnSpc>
          <a:spcPts val="3983"/>
        </a:lnSpc>
        <a:spcBef>
          <a:spcPts val="703"/>
        </a:spcBef>
        <a:spcAft>
          <a:spcPts val="703"/>
        </a:spcAft>
        <a:buSzPct val="80000"/>
        <a:buFont typeface="Lucida Grande"/>
        <a:buChar char="-"/>
        <a:defRPr sz="3300" b="1" kern="1200">
          <a:solidFill>
            <a:schemeClr val="tx1"/>
          </a:solidFill>
          <a:latin typeface="Arial"/>
          <a:ea typeface="+mn-ea"/>
          <a:cs typeface="Arial"/>
        </a:defRPr>
      </a:lvl8pPr>
      <a:lvl9pPr marL="5746157" indent="-383078" algn="l" defTabSz="1071128" rtl="0" eaLnBrk="1" latinLnBrk="0" hangingPunct="1">
        <a:lnSpc>
          <a:spcPts val="3983"/>
        </a:lnSpc>
        <a:spcBef>
          <a:spcPts val="703"/>
        </a:spcBef>
        <a:spcAft>
          <a:spcPts val="703"/>
        </a:spcAft>
        <a:buSzPct val="80000"/>
        <a:buFont typeface="Lucida Grande"/>
        <a:buChar char="-"/>
        <a:defRPr sz="3300" b="1" kern="1200">
          <a:solidFill>
            <a:schemeClr val="tx1"/>
          </a:solidFill>
          <a:latin typeface="Arial"/>
          <a:ea typeface="+mn-ea"/>
          <a:cs typeface="Arial"/>
        </a:defRPr>
      </a:lvl9pPr>
    </p:bodyStyle>
    <p:otherStyle>
      <a:defPPr>
        <a:defRPr lang="en-US"/>
      </a:defPPr>
      <a:lvl1pPr marL="0" algn="l" defTabSz="1071128" rtl="0" eaLnBrk="1" latinLnBrk="0" hangingPunct="1">
        <a:defRPr sz="4200" kern="1200">
          <a:solidFill>
            <a:schemeClr val="tx1"/>
          </a:solidFill>
          <a:latin typeface="+mn-lt"/>
          <a:ea typeface="+mn-ea"/>
          <a:cs typeface="+mn-cs"/>
        </a:defRPr>
      </a:lvl1pPr>
      <a:lvl2pPr marL="1071128" algn="l" defTabSz="1071128" rtl="0" eaLnBrk="1" latinLnBrk="0" hangingPunct="1">
        <a:defRPr sz="4200" kern="1200">
          <a:solidFill>
            <a:schemeClr val="tx1"/>
          </a:solidFill>
          <a:latin typeface="+mn-lt"/>
          <a:ea typeface="+mn-ea"/>
          <a:cs typeface="+mn-cs"/>
        </a:defRPr>
      </a:lvl2pPr>
      <a:lvl3pPr marL="2142256" algn="l" defTabSz="1071128" rtl="0" eaLnBrk="1" latinLnBrk="0" hangingPunct="1">
        <a:defRPr sz="4200" kern="1200">
          <a:solidFill>
            <a:schemeClr val="tx1"/>
          </a:solidFill>
          <a:latin typeface="+mn-lt"/>
          <a:ea typeface="+mn-ea"/>
          <a:cs typeface="+mn-cs"/>
        </a:defRPr>
      </a:lvl3pPr>
      <a:lvl4pPr marL="3213384" algn="l" defTabSz="1071128" rtl="0" eaLnBrk="1" latinLnBrk="0" hangingPunct="1">
        <a:defRPr sz="4200" kern="1200">
          <a:solidFill>
            <a:schemeClr val="tx1"/>
          </a:solidFill>
          <a:latin typeface="+mn-lt"/>
          <a:ea typeface="+mn-ea"/>
          <a:cs typeface="+mn-cs"/>
        </a:defRPr>
      </a:lvl4pPr>
      <a:lvl5pPr marL="4284513" algn="l" defTabSz="1071128" rtl="0" eaLnBrk="1" latinLnBrk="0" hangingPunct="1">
        <a:defRPr sz="4200" kern="1200">
          <a:solidFill>
            <a:schemeClr val="tx1"/>
          </a:solidFill>
          <a:latin typeface="+mn-lt"/>
          <a:ea typeface="+mn-ea"/>
          <a:cs typeface="+mn-cs"/>
        </a:defRPr>
      </a:lvl5pPr>
      <a:lvl6pPr marL="5355641" algn="l" defTabSz="1071128" rtl="0" eaLnBrk="1" latinLnBrk="0" hangingPunct="1">
        <a:defRPr sz="4200" kern="1200">
          <a:solidFill>
            <a:schemeClr val="tx1"/>
          </a:solidFill>
          <a:latin typeface="+mn-lt"/>
          <a:ea typeface="+mn-ea"/>
          <a:cs typeface="+mn-cs"/>
        </a:defRPr>
      </a:lvl6pPr>
      <a:lvl7pPr marL="6426769" algn="l" defTabSz="1071128" rtl="0" eaLnBrk="1" latinLnBrk="0" hangingPunct="1">
        <a:defRPr sz="4200" kern="1200">
          <a:solidFill>
            <a:schemeClr val="tx1"/>
          </a:solidFill>
          <a:latin typeface="+mn-lt"/>
          <a:ea typeface="+mn-ea"/>
          <a:cs typeface="+mn-cs"/>
        </a:defRPr>
      </a:lvl7pPr>
      <a:lvl8pPr marL="7497897" algn="l" defTabSz="1071128" rtl="0" eaLnBrk="1" latinLnBrk="0" hangingPunct="1">
        <a:defRPr sz="4200" kern="1200">
          <a:solidFill>
            <a:schemeClr val="tx1"/>
          </a:solidFill>
          <a:latin typeface="+mn-lt"/>
          <a:ea typeface="+mn-ea"/>
          <a:cs typeface="+mn-cs"/>
        </a:defRPr>
      </a:lvl8pPr>
      <a:lvl9pPr marL="8569025" algn="l" defTabSz="1071128" rtl="0" eaLnBrk="1" latinLnBrk="0" hangingPunct="1">
        <a:defRPr sz="4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iac2019-iaf.ipostersessions.com/Default.aspx?s=EC-84-59-56-43-27-07-34-1B-5D-81-4F-81-FB-D4-61" TargetMode="External"/><Relationship Id="rId4" Type="http://schemas.openxmlformats.org/officeDocument/2006/relationships/hyperlink" Target="http://realearth.ssec.wisc.edu/?products=RIVER-FLDglobal" TargetMode="External"/><Relationship Id="rId5" Type="http://schemas.openxmlformats.org/officeDocument/2006/relationships/hyperlink" Target="https://realearth.ssec.wisc.edu/?products=RIVER-FLDglobal-composite1" TargetMode="External"/><Relationship Id="rId6" Type="http://schemas.openxmlformats.org/officeDocument/2006/relationships/hyperlink" Target="http://realearth.ssec.wisc.edu/?products=RIVER-FLDglobal-composite" TargetMode="External"/><Relationship Id="rId7" Type="http://schemas.openxmlformats.org/officeDocument/2006/relationships/hyperlink" Target="http://realearth.ssec.wisc.edu/?products=River-Flood-ABI" TargetMode="External"/><Relationship Id="rId8" Type="http://schemas.openxmlformats.org/officeDocument/2006/relationships/hyperlink" Target="http://realearth.ssec.wisc.edu/?products=RIVER-FLD-AHI" TargetMode="External"/><Relationship Id="rId9" Type="http://schemas.openxmlformats.org/officeDocument/2006/relationships/hyperlink" Target="http://realearth.ssec.wisc.edu/?products=RIVER-FLD-joint-ABI" TargetMode="External"/><Relationship Id="rId10" Type="http://schemas.openxmlformats.org/officeDocument/2006/relationships/hyperlink" Target="http://realearth.ssec.wisc.edu/?products=RIVER-FLD-joint-AHI" TargetMode="External"/><Relationship Id="rId1" Type="http://schemas.openxmlformats.org/officeDocument/2006/relationships/slideLayout" Target="../slideLayouts/slideLayout5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9" Type="http://schemas.openxmlformats.org/officeDocument/2006/relationships/image" Target="../media/image13.png"/><Relationship Id="rId20" Type="http://schemas.openxmlformats.org/officeDocument/2006/relationships/image" Target="../media/image24.png"/><Relationship Id="rId21" Type="http://schemas.openxmlformats.org/officeDocument/2006/relationships/image" Target="../media/image25.png"/><Relationship Id="rId22" Type="http://schemas.openxmlformats.org/officeDocument/2006/relationships/image" Target="../media/image26.png"/><Relationship Id="rId23" Type="http://schemas.openxmlformats.org/officeDocument/2006/relationships/image" Target="../media/image27.png"/><Relationship Id="rId24" Type="http://schemas.openxmlformats.org/officeDocument/2006/relationships/image" Target="../media/image28.jp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11.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tiff"/><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5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9" Type="http://schemas.openxmlformats.org/officeDocument/2006/relationships/image" Target="../media/image46.png"/><Relationship Id="rId20" Type="http://schemas.openxmlformats.org/officeDocument/2006/relationships/image" Target="../media/image57.png"/><Relationship Id="rId10" Type="http://schemas.openxmlformats.org/officeDocument/2006/relationships/image" Target="../media/image47.png"/><Relationship Id="rId11" Type="http://schemas.openxmlformats.org/officeDocument/2006/relationships/image" Target="../media/image48.png"/><Relationship Id="rId12" Type="http://schemas.openxmlformats.org/officeDocument/2006/relationships/image" Target="../media/image49.jpg"/><Relationship Id="rId13" Type="http://schemas.openxmlformats.org/officeDocument/2006/relationships/image" Target="../media/image50.jpg"/><Relationship Id="rId14" Type="http://schemas.openxmlformats.org/officeDocument/2006/relationships/image" Target="../media/image51.jpg"/><Relationship Id="rId15" Type="http://schemas.openxmlformats.org/officeDocument/2006/relationships/image" Target="../media/image52.png"/><Relationship Id="rId16" Type="http://schemas.openxmlformats.org/officeDocument/2006/relationships/image" Target="../media/image53.png"/><Relationship Id="rId17" Type="http://schemas.openxmlformats.org/officeDocument/2006/relationships/image" Target="../media/image54.png"/><Relationship Id="rId18" Type="http://schemas.openxmlformats.org/officeDocument/2006/relationships/image" Target="../media/image55.png"/><Relationship Id="rId19" Type="http://schemas.openxmlformats.org/officeDocument/2006/relationships/image" Target="../media/image56.png"/><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s>
</file>

<file path=ppt/slides/_rels/slide8.xml.rels><?xml version="1.0" encoding="UTF-8" standalone="yes"?>
<Relationships xmlns="http://schemas.openxmlformats.org/package/2006/relationships"><Relationship Id="rId9" Type="http://schemas.openxmlformats.org/officeDocument/2006/relationships/image" Target="../media/image64.png"/><Relationship Id="rId20" Type="http://schemas.openxmlformats.org/officeDocument/2006/relationships/image" Target="../media/image74.png"/><Relationship Id="rId21" Type="http://schemas.openxmlformats.org/officeDocument/2006/relationships/image" Target="../media/image75.png"/><Relationship Id="rId22" Type="http://schemas.openxmlformats.org/officeDocument/2006/relationships/image" Target="../media/image76.png"/><Relationship Id="rId23" Type="http://schemas.openxmlformats.org/officeDocument/2006/relationships/image" Target="../media/image77.png"/><Relationship Id="rId24" Type="http://schemas.openxmlformats.org/officeDocument/2006/relationships/image" Target="../media/image78.png"/><Relationship Id="rId25" Type="http://schemas.openxmlformats.org/officeDocument/2006/relationships/image" Target="../media/image79.png"/><Relationship Id="rId26" Type="http://schemas.openxmlformats.org/officeDocument/2006/relationships/image" Target="../media/image80.png"/><Relationship Id="rId27" Type="http://schemas.openxmlformats.org/officeDocument/2006/relationships/image" Target="../media/image81.png"/><Relationship Id="rId28" Type="http://schemas.openxmlformats.org/officeDocument/2006/relationships/image" Target="../media/image82.png"/><Relationship Id="rId29" Type="http://schemas.openxmlformats.org/officeDocument/2006/relationships/image" Target="../media/image83.jpg"/><Relationship Id="rId10" Type="http://schemas.openxmlformats.org/officeDocument/2006/relationships/image" Target="../media/image65.png"/><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png"/><Relationship Id="rId16" Type="http://schemas.openxmlformats.org/officeDocument/2006/relationships/image" Target="../media/image71.png"/><Relationship Id="rId17" Type="http://schemas.openxmlformats.org/officeDocument/2006/relationships/image" Target="../media/image72.png"/><Relationship Id="rId18" Type="http://schemas.openxmlformats.org/officeDocument/2006/relationships/slide" Target="slide4.xml"/><Relationship Id="rId19" Type="http://schemas.openxmlformats.org/officeDocument/2006/relationships/image" Target="../media/image73.png"/><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jpg"/><Relationship Id="rId7" Type="http://schemas.openxmlformats.org/officeDocument/2006/relationships/image" Target="../media/image87.png"/><Relationship Id="rId8" Type="http://schemas.openxmlformats.org/officeDocument/2006/relationships/image" Target="../media/image88.jpg"/><Relationship Id="rId9" Type="http://schemas.openxmlformats.org/officeDocument/2006/relationships/image" Target="../media/image89.png"/><Relationship Id="rId10" Type="http://schemas.openxmlformats.org/officeDocument/2006/relationships/image" Target="../media/image90.png"/><Relationship Id="rId11" Type="http://schemas.openxmlformats.org/officeDocument/2006/relationships/image" Target="../media/image91.png"/><Relationship Id="rId1" Type="http://schemas.openxmlformats.org/officeDocument/2006/relationships/slideLayout" Target="../slideLayouts/slideLayout30.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sternhemisphere_geos_2019246_lrg.jpg"/>
          <p:cNvPicPr>
            <a:picLocks noChangeAspect="1"/>
          </p:cNvPicPr>
          <p:nvPr/>
        </p:nvPicPr>
        <p:blipFill rotWithShape="1">
          <a:blip r:embed="rId3">
            <a:extLst>
              <a:ext uri="{28A0092B-C50C-407E-A947-70E740481C1C}">
                <a14:useLocalDpi xmlns:a14="http://schemas.microsoft.com/office/drawing/2010/main" val="0"/>
              </a:ext>
            </a:extLst>
          </a:blip>
          <a:srcRect r="2112"/>
          <a:stretch/>
        </p:blipFill>
        <p:spPr>
          <a:xfrm>
            <a:off x="11060241" y="673739"/>
            <a:ext cx="11821813" cy="12301830"/>
          </a:xfrm>
          <a:prstGeom prst="rect">
            <a:avLst/>
          </a:prstGeom>
        </p:spPr>
      </p:pic>
      <p:sp>
        <p:nvSpPr>
          <p:cNvPr id="10" name="TextBox 9"/>
          <p:cNvSpPr txBox="1"/>
          <p:nvPr/>
        </p:nvSpPr>
        <p:spPr>
          <a:xfrm>
            <a:off x="1065719" y="12513907"/>
            <a:ext cx="20058745" cy="1078092"/>
          </a:xfrm>
          <a:prstGeom prst="rect">
            <a:avLst/>
          </a:prstGeom>
          <a:noFill/>
        </p:spPr>
        <p:txBody>
          <a:bodyPr wrap="square" lIns="214226" tIns="107113" rIns="214226" bIns="107113" rtlCol="0">
            <a:spAutoFit/>
          </a:bodyPr>
          <a:lstStyle/>
          <a:p>
            <a:r>
              <a:rPr lang="en-US" sz="5600" b="1" dirty="0"/>
              <a:t>Advancing the use of Earth Observations in the Americas</a:t>
            </a:r>
            <a:endParaRPr lang="en-US" sz="5600" b="1" dirty="0"/>
          </a:p>
        </p:txBody>
      </p:sp>
      <p:sp>
        <p:nvSpPr>
          <p:cNvPr id="12" name="TextBox 11"/>
          <p:cNvSpPr txBox="1"/>
          <p:nvPr/>
        </p:nvSpPr>
        <p:spPr>
          <a:xfrm>
            <a:off x="1065714" y="5954955"/>
            <a:ext cx="8225209" cy="6464182"/>
          </a:xfrm>
          <a:prstGeom prst="rect">
            <a:avLst/>
          </a:prstGeom>
          <a:noFill/>
        </p:spPr>
        <p:txBody>
          <a:bodyPr wrap="square" lIns="214226" tIns="107113" rIns="214226" bIns="107113" rtlCol="0">
            <a:spAutoFit/>
          </a:bodyPr>
          <a:lstStyle/>
          <a:p>
            <a:pPr algn="ctr"/>
            <a:r>
              <a:rPr lang="en-US" sz="5600" i="1" dirty="0"/>
              <a:t>JPSS/GOES-R PG/RR Summit</a:t>
            </a:r>
          </a:p>
          <a:p>
            <a:endParaRPr lang="en-US" dirty="0" smtClean="0"/>
          </a:p>
          <a:p>
            <a:r>
              <a:rPr lang="en-US" dirty="0" smtClean="0"/>
              <a:t>Angélica Gutiérrez </a:t>
            </a:r>
          </a:p>
          <a:p>
            <a:r>
              <a:rPr lang="en-US" dirty="0" smtClean="0"/>
              <a:t>On behalf </a:t>
            </a:r>
            <a:r>
              <a:rPr lang="en-US" dirty="0" smtClean="0"/>
              <a:t>of</a:t>
            </a:r>
          </a:p>
          <a:p>
            <a:pPr marL="669455" indent="-669455">
              <a:buFont typeface="Arial"/>
              <a:buChar char="•"/>
            </a:pPr>
            <a:r>
              <a:rPr lang="en-US" dirty="0" smtClean="0"/>
              <a:t>the </a:t>
            </a:r>
            <a:r>
              <a:rPr lang="en-US" dirty="0" smtClean="0"/>
              <a:t>Regional </a:t>
            </a:r>
            <a:r>
              <a:rPr lang="en-US" dirty="0" smtClean="0"/>
              <a:t>GEO </a:t>
            </a:r>
            <a:r>
              <a:rPr lang="mr-IN" dirty="0" smtClean="0"/>
              <a:t>–</a:t>
            </a:r>
            <a:r>
              <a:rPr lang="en-US" dirty="0" smtClean="0"/>
              <a:t> </a:t>
            </a:r>
            <a:r>
              <a:rPr lang="en-US" dirty="0" smtClean="0"/>
              <a:t>AmeriGEO </a:t>
            </a:r>
            <a:r>
              <a:rPr lang="en-US" dirty="0">
                <a:solidFill>
                  <a:schemeClr val="bg2">
                    <a:lumMod val="60000"/>
                    <a:lumOff val="40000"/>
                  </a:schemeClr>
                </a:solidFill>
              </a:rPr>
              <a:t>Amerigeoss.org</a:t>
            </a:r>
          </a:p>
          <a:p>
            <a:pPr marL="669455" indent="-669455">
              <a:buFont typeface="Arial"/>
              <a:buChar char="•"/>
            </a:pPr>
            <a:r>
              <a:rPr lang="en-US" dirty="0" smtClean="0"/>
              <a:t>GEO-Global Water Sustainability (GEOGloWS)</a:t>
            </a:r>
            <a:endParaRPr lang="en-US" dirty="0" smtClean="0"/>
          </a:p>
        </p:txBody>
      </p:sp>
      <p:pic>
        <p:nvPicPr>
          <p:cNvPr id="14" name="Picture 13" descr="A close up of a sign&#10;&#10;Description automatically generated">
            <a:extLst>
              <a:ext uri="{FF2B5EF4-FFF2-40B4-BE49-F238E27FC236}">
                <a16:creationId xmlns="" xmlns:a16="http://schemas.microsoft.com/office/drawing/2014/main" id="{6900ADE7-69B8-744E-A71A-82423D2F70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2147" y="1770441"/>
            <a:ext cx="5181860" cy="3495494"/>
          </a:xfrm>
          <a:prstGeom prst="rect">
            <a:avLst/>
          </a:prstGeom>
          <a:gradFill flip="none" rotWithShape="1">
            <a:gsLst>
              <a:gs pos="85000">
                <a:schemeClr val="accent3">
                  <a:lumMod val="75000"/>
                </a:schemeClr>
              </a:gs>
              <a:gs pos="100000">
                <a:srgbClr val="000000"/>
              </a:gs>
            </a:gsLst>
            <a:path path="rect">
              <a:fillToRect l="100000" t="100000"/>
            </a:path>
            <a:tileRect r="-100000" b="-100000"/>
          </a:gradFill>
          <a:effectLst>
            <a:glow rad="101600">
              <a:schemeClr val="bg2">
                <a:alpha val="75000"/>
              </a:schemeClr>
            </a:glow>
            <a:outerShdw blurRad="50800" dist="38100" dir="2700000" algn="tl" rotWithShape="0">
              <a:schemeClr val="tx1">
                <a:alpha val="43000"/>
              </a:schemeClr>
            </a:outerShdw>
          </a:effectLst>
          <a:scene3d>
            <a:camera prst="orthographicFront"/>
            <a:lightRig rig="threePt" dir="t"/>
          </a:scene3d>
          <a:sp3d>
            <a:bevelT/>
          </a:sp3d>
        </p:spPr>
      </p:pic>
      <p:pic>
        <p:nvPicPr>
          <p:cNvPr id="7" name="Picture 6" descr="GEO_logo_with_alternative_layou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414" y="223587"/>
            <a:ext cx="3979032" cy="1072214"/>
          </a:xfrm>
          <a:prstGeom prst="rect">
            <a:avLst/>
          </a:prstGeom>
        </p:spPr>
      </p:pic>
    </p:spTree>
    <p:extLst>
      <p:ext uri="{BB962C8B-B14F-4D97-AF65-F5344CB8AC3E}">
        <p14:creationId xmlns:p14="http://schemas.microsoft.com/office/powerpoint/2010/main" val="20110378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2"/>
          <p:cNvSpPr txBox="1">
            <a:spLocks noGrp="1"/>
          </p:cNvSpPr>
          <p:nvPr>
            <p:ph type="title"/>
          </p:nvPr>
        </p:nvSpPr>
        <p:spPr>
          <a:xfrm>
            <a:off x="810420" y="1186733"/>
            <a:ext cx="22153658" cy="1527300"/>
          </a:xfrm>
          <a:prstGeom prst="rect">
            <a:avLst/>
          </a:prstGeom>
        </p:spPr>
        <p:txBody>
          <a:bodyPr spcFirstLastPara="1" wrap="square" lIns="243800" tIns="243800" rIns="243800" bIns="243800" anchor="t" anchorCtr="0">
            <a:noAutofit/>
          </a:bodyPr>
          <a:lstStyle/>
          <a:p>
            <a:pPr marL="0" lvl="0" indent="0" algn="ctr" rtl="0">
              <a:spcBef>
                <a:spcPts val="0"/>
              </a:spcBef>
              <a:spcAft>
                <a:spcPts val="0"/>
              </a:spcAft>
              <a:buNone/>
            </a:pPr>
            <a:r>
              <a:rPr lang="en-US" sz="6000" dirty="0" smtClean="0">
                <a:solidFill>
                  <a:srgbClr val="0000FF"/>
                </a:solidFill>
                <a:highlight>
                  <a:srgbClr val="FFFFFF"/>
                </a:highlight>
              </a:rPr>
              <a:t>NOAA’s Flood </a:t>
            </a:r>
            <a:r>
              <a:rPr lang="en-US" sz="6000" dirty="0">
                <a:solidFill>
                  <a:srgbClr val="0000FF"/>
                </a:solidFill>
                <a:highlight>
                  <a:srgbClr val="FFFFFF"/>
                </a:highlight>
              </a:rPr>
              <a:t>Mapping Service from Operational Polar and </a:t>
            </a:r>
            <a:endParaRPr sz="6000" dirty="0">
              <a:solidFill>
                <a:srgbClr val="0000FF"/>
              </a:solidFill>
              <a:highlight>
                <a:srgbClr val="FFFFFF"/>
              </a:highlight>
            </a:endParaRPr>
          </a:p>
          <a:p>
            <a:pPr marL="0" lvl="0" indent="0" algn="ctr" rtl="0">
              <a:spcBef>
                <a:spcPts val="0"/>
              </a:spcBef>
              <a:spcAft>
                <a:spcPts val="0"/>
              </a:spcAft>
              <a:buNone/>
            </a:pPr>
            <a:r>
              <a:rPr lang="en-US" sz="6000" dirty="0">
                <a:solidFill>
                  <a:srgbClr val="0000FF"/>
                </a:solidFill>
                <a:highlight>
                  <a:srgbClr val="FFFFFF"/>
                </a:highlight>
              </a:rPr>
              <a:t>Geostationary Orbiting Satellites</a:t>
            </a:r>
            <a:r>
              <a:rPr lang="en-US" sz="6600" dirty="0">
                <a:solidFill>
                  <a:srgbClr val="0000FF"/>
                </a:solidFill>
              </a:rPr>
              <a:t> </a:t>
            </a:r>
            <a:endParaRPr sz="6600" dirty="0">
              <a:solidFill>
                <a:srgbClr val="0000FF"/>
              </a:solidFill>
            </a:endParaRPr>
          </a:p>
        </p:txBody>
      </p:sp>
      <p:sp>
        <p:nvSpPr>
          <p:cNvPr id="335" name="Google Shape;335;p22"/>
          <p:cNvSpPr txBox="1">
            <a:spLocks noGrp="1"/>
          </p:cNvSpPr>
          <p:nvPr>
            <p:ph type="body" idx="1"/>
          </p:nvPr>
        </p:nvSpPr>
        <p:spPr>
          <a:xfrm>
            <a:off x="810420" y="4029649"/>
            <a:ext cx="22153658" cy="8154000"/>
          </a:xfrm>
          <a:prstGeom prst="rect">
            <a:avLst/>
          </a:prstGeom>
        </p:spPr>
        <p:txBody>
          <a:bodyPr spcFirstLastPara="1" wrap="square" lIns="243800" tIns="243800" rIns="243800" bIns="243800" anchor="t" anchorCtr="0">
            <a:noAutofit/>
          </a:bodyPr>
          <a:lstStyle/>
          <a:p>
            <a:pPr marL="0" lvl="0" indent="0" algn="l" rtl="0">
              <a:spcBef>
                <a:spcPts val="0"/>
              </a:spcBef>
              <a:spcAft>
                <a:spcPts val="0"/>
              </a:spcAft>
              <a:buNone/>
            </a:pPr>
            <a:r>
              <a:rPr lang="en-US" sz="3600" u="sng" dirty="0">
                <a:solidFill>
                  <a:schemeClr val="hlink"/>
                </a:solidFill>
                <a:hlinkClick r:id="rId3"/>
              </a:rPr>
              <a:t>https://iac2019-iaf.ipostersessions.com/Default.aspx?s=EC-84-59-56-43-27-07-34-1B-5D-81-4F-81-FB-D4-61</a:t>
            </a:r>
            <a:endParaRPr sz="3600" b="1" dirty="0"/>
          </a:p>
          <a:p>
            <a:pPr marL="0" lvl="0" indent="0" algn="l" rtl="0">
              <a:spcBef>
                <a:spcPts val="4300"/>
              </a:spcBef>
              <a:spcAft>
                <a:spcPts val="0"/>
              </a:spcAft>
              <a:buNone/>
            </a:pPr>
            <a:r>
              <a:rPr lang="en-US" sz="3600" b="1" dirty="0"/>
              <a:t>River Ice and Flooding Initiative PRODUCTS:</a:t>
            </a:r>
            <a:endParaRPr sz="3600" b="1" dirty="0"/>
          </a:p>
          <a:p>
            <a:pPr marL="457200" lvl="0" indent="-457200" algn="l" rtl="0">
              <a:spcBef>
                <a:spcPts val="4300"/>
              </a:spcBef>
              <a:spcAft>
                <a:spcPts val="0"/>
              </a:spcAft>
              <a:buSzPts val="3600"/>
              <a:buChar char="●"/>
            </a:pPr>
            <a:r>
              <a:rPr lang="en-US" sz="3600" b="1" dirty="0"/>
              <a:t>VIIRS Real time flood maps </a:t>
            </a:r>
            <a:r>
              <a:rPr lang="en-US" sz="3600" b="1" u="sng" dirty="0">
                <a:solidFill>
                  <a:schemeClr val="hlink"/>
                </a:solidFill>
                <a:hlinkClick r:id="rId4"/>
              </a:rPr>
              <a:t>http://realearth.ssec.wisc.edu/?products=RIVER-FLDglobal</a:t>
            </a:r>
            <a:endParaRPr sz="3600" b="1" dirty="0"/>
          </a:p>
          <a:p>
            <a:pPr marL="457200" lvl="0" indent="-457200" algn="l" rtl="0">
              <a:spcBef>
                <a:spcPts val="0"/>
              </a:spcBef>
              <a:spcAft>
                <a:spcPts val="0"/>
              </a:spcAft>
              <a:buSzPts val="3600"/>
              <a:buChar char="●"/>
            </a:pPr>
            <a:r>
              <a:rPr lang="en-US" sz="3600" b="1" dirty="0"/>
              <a:t>VIIRA Daily Composites  </a:t>
            </a:r>
            <a:r>
              <a:rPr lang="en-US" sz="3600" b="1" u="sng" dirty="0">
                <a:solidFill>
                  <a:schemeClr val="hlink"/>
                </a:solidFill>
                <a:hlinkClick r:id="rId5"/>
              </a:rPr>
              <a:t>https://realearth.ssec.wisc.edu/?products=RIVER-FLDglobal-composite1</a:t>
            </a:r>
            <a:endParaRPr sz="3600" b="1" dirty="0"/>
          </a:p>
          <a:p>
            <a:pPr marL="457200" lvl="0" indent="-457200" algn="l" rtl="0">
              <a:spcBef>
                <a:spcPts val="0"/>
              </a:spcBef>
              <a:spcAft>
                <a:spcPts val="0"/>
              </a:spcAft>
              <a:buSzPts val="3600"/>
              <a:buChar char="●"/>
            </a:pPr>
            <a:r>
              <a:rPr lang="en-US" sz="3600" b="1" dirty="0"/>
              <a:t>VIIRA 5-Day Composites </a:t>
            </a:r>
            <a:r>
              <a:rPr lang="en-US" sz="3600" b="1" u="sng" dirty="0">
                <a:solidFill>
                  <a:schemeClr val="hlink"/>
                </a:solidFill>
                <a:hlinkClick r:id="rId6"/>
              </a:rPr>
              <a:t>http://realearth.ssec.wisc.edu/?products=RIVER-FLDglobal-composite</a:t>
            </a:r>
            <a:endParaRPr sz="3600" b="1" dirty="0"/>
          </a:p>
          <a:p>
            <a:pPr marL="457200" lvl="0" indent="-457200" algn="l" rtl="0">
              <a:spcBef>
                <a:spcPts val="0"/>
              </a:spcBef>
              <a:spcAft>
                <a:spcPts val="0"/>
              </a:spcAft>
              <a:buSzPts val="3600"/>
              <a:buChar char="●"/>
            </a:pPr>
            <a:r>
              <a:rPr lang="en-US" sz="3600" b="1" dirty="0"/>
              <a:t>ABI Daily Composites </a:t>
            </a:r>
            <a:r>
              <a:rPr lang="en-US" sz="3600" b="1" u="sng" dirty="0">
                <a:solidFill>
                  <a:schemeClr val="hlink"/>
                </a:solidFill>
                <a:hlinkClick r:id="rId7"/>
              </a:rPr>
              <a:t>http://realearth.ssec.wisc.edu/?products=River-Flood-ABI</a:t>
            </a:r>
            <a:endParaRPr sz="3600" b="1" dirty="0"/>
          </a:p>
          <a:p>
            <a:pPr marL="457200" lvl="0" indent="-457200" algn="l" rtl="0">
              <a:spcBef>
                <a:spcPts val="0"/>
              </a:spcBef>
              <a:spcAft>
                <a:spcPts val="0"/>
              </a:spcAft>
              <a:buSzPts val="3600"/>
              <a:buChar char="●"/>
            </a:pPr>
            <a:r>
              <a:rPr lang="en-US" sz="3600" b="1" dirty="0"/>
              <a:t>AHI Daily Composites </a:t>
            </a:r>
            <a:r>
              <a:rPr lang="en-US" sz="3600" b="1" u="sng" dirty="0">
                <a:solidFill>
                  <a:schemeClr val="hlink"/>
                </a:solidFill>
                <a:hlinkClick r:id="rId8"/>
              </a:rPr>
              <a:t>http://realearth.ssec.wisc.edu/?products=RIVER-FLD-AHI</a:t>
            </a:r>
            <a:endParaRPr sz="3600" b="1" dirty="0"/>
          </a:p>
          <a:p>
            <a:pPr marL="457200" lvl="0" indent="-457200" algn="l" rtl="0">
              <a:spcBef>
                <a:spcPts val="0"/>
              </a:spcBef>
              <a:spcAft>
                <a:spcPts val="0"/>
              </a:spcAft>
              <a:buSzPts val="3600"/>
              <a:buChar char="●"/>
            </a:pPr>
            <a:r>
              <a:rPr lang="en-US" sz="3600" b="1" dirty="0"/>
              <a:t>Joint VIIRS/ABI </a:t>
            </a:r>
            <a:r>
              <a:rPr lang="en-US" sz="3600" b="1" u="sng" dirty="0">
                <a:solidFill>
                  <a:schemeClr val="hlink"/>
                </a:solidFill>
                <a:hlinkClick r:id="rId9"/>
              </a:rPr>
              <a:t>http://realearth.ssec.wisc.edu/?products=RIVER-FLD-joint-ABI</a:t>
            </a:r>
            <a:endParaRPr sz="3600" b="1" dirty="0"/>
          </a:p>
          <a:p>
            <a:pPr marL="457200" lvl="0" indent="-457200" algn="l" rtl="0">
              <a:spcBef>
                <a:spcPts val="0"/>
              </a:spcBef>
              <a:spcAft>
                <a:spcPts val="0"/>
              </a:spcAft>
              <a:buSzPts val="3600"/>
              <a:buChar char="●"/>
            </a:pPr>
            <a:r>
              <a:rPr lang="en-US" sz="3600" b="1" dirty="0"/>
              <a:t>Joint VIIRS/AHI </a:t>
            </a:r>
            <a:r>
              <a:rPr lang="en-US" sz="3600" b="1" u="sng" dirty="0">
                <a:solidFill>
                  <a:schemeClr val="hlink"/>
                </a:solidFill>
                <a:hlinkClick r:id="rId10"/>
              </a:rPr>
              <a:t>http://realearth.ssec.wisc.edu/?products=RIVER-FLD-joint-AHI</a:t>
            </a:r>
            <a:endParaRPr sz="3600" b="1" dirty="0"/>
          </a:p>
          <a:p>
            <a:pPr marL="0" lvl="0" indent="0" algn="l" rtl="0">
              <a:spcBef>
                <a:spcPts val="4300"/>
              </a:spcBef>
              <a:spcAft>
                <a:spcPts val="4300"/>
              </a:spcAft>
              <a:buNone/>
            </a:pPr>
            <a:r>
              <a:rPr lang="en-US" sz="3600" b="1" dirty="0"/>
              <a:t>The products can also be browse through REALEARTH APP for android and Apple</a:t>
            </a:r>
            <a:endParaRPr sz="3600" b="1" dirty="0"/>
          </a:p>
        </p:txBody>
      </p:sp>
    </p:spTree>
    <p:extLst>
      <p:ext uri="{BB962C8B-B14F-4D97-AF65-F5344CB8AC3E}">
        <p14:creationId xmlns:p14="http://schemas.microsoft.com/office/powerpoint/2010/main" val="14513072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41" y="549276"/>
            <a:ext cx="18134256" cy="2947768"/>
          </a:xfrm>
        </p:spPr>
        <p:txBody>
          <a:bodyPr>
            <a:noAutofit/>
          </a:bodyPr>
          <a:lstStyle/>
          <a:p>
            <a:r>
              <a:rPr lang="en-US" sz="6600" dirty="0">
                <a:solidFill>
                  <a:srgbClr val="558ED5"/>
                </a:solidFill>
              </a:rPr>
              <a:t>A Paradigm Shift is needed to harness </a:t>
            </a:r>
            <a:r>
              <a:rPr lang="en-US" sz="6600" dirty="0">
                <a:solidFill>
                  <a:srgbClr val="558ED5"/>
                </a:solidFill>
              </a:rPr>
              <a:t>the potential of space science and </a:t>
            </a:r>
            <a:r>
              <a:rPr lang="en-US" sz="6600" dirty="0">
                <a:solidFill>
                  <a:srgbClr val="558ED5"/>
                </a:solidFill>
              </a:rPr>
              <a:t>technology in the decision making process</a:t>
            </a:r>
            <a:endParaRPr lang="en-US" sz="6600" dirty="0">
              <a:solidFill>
                <a:srgbClr val="558ED5"/>
              </a:solidFill>
            </a:endParaRPr>
          </a:p>
        </p:txBody>
      </p:sp>
      <p:sp>
        <p:nvSpPr>
          <p:cNvPr id="3" name="Content Placeholder 2"/>
          <p:cNvSpPr>
            <a:spLocks noGrp="1"/>
          </p:cNvSpPr>
          <p:nvPr>
            <p:ph idx="1"/>
          </p:nvPr>
        </p:nvSpPr>
        <p:spPr>
          <a:xfrm>
            <a:off x="1188727" y="4090893"/>
            <a:ext cx="13893196" cy="4089342"/>
          </a:xfrm>
        </p:spPr>
        <p:txBody>
          <a:bodyPr>
            <a:noAutofit/>
          </a:bodyPr>
          <a:lstStyle/>
          <a:p>
            <a:pPr marL="669455" indent="-669455">
              <a:spcBef>
                <a:spcPts val="0"/>
              </a:spcBef>
            </a:pPr>
            <a:r>
              <a:rPr lang="en-US" sz="4600" dirty="0"/>
              <a:t>Investment to develop </a:t>
            </a:r>
            <a:r>
              <a:rPr lang="en-US" sz="4600" dirty="0">
                <a:solidFill>
                  <a:srgbClr val="FF6600"/>
                </a:solidFill>
              </a:rPr>
              <a:t>actionable tools and </a:t>
            </a:r>
            <a:r>
              <a:rPr lang="en-US" sz="4600" dirty="0">
                <a:solidFill>
                  <a:srgbClr val="FF6600"/>
                </a:solidFill>
              </a:rPr>
              <a:t>services</a:t>
            </a:r>
          </a:p>
          <a:p>
            <a:pPr marL="669455" indent="-669455"/>
            <a:r>
              <a:rPr lang="en-US" sz="4600" dirty="0"/>
              <a:t>Through pilot projects, </a:t>
            </a:r>
            <a:r>
              <a:rPr lang="en-US" sz="4600" dirty="0">
                <a:solidFill>
                  <a:srgbClr val="FF6600"/>
                </a:solidFill>
              </a:rPr>
              <a:t>demonstrate the ability to integrate JPSS/GOES-R PG/RR </a:t>
            </a:r>
            <a:r>
              <a:rPr lang="en-US" sz="4600" dirty="0"/>
              <a:t>data with social, economic, environmental data to improve understanding and decision-making</a:t>
            </a:r>
          </a:p>
          <a:p>
            <a:pPr marL="669455" indent="-669455">
              <a:spcBef>
                <a:spcPts val="0"/>
              </a:spcBef>
            </a:pPr>
            <a:r>
              <a:rPr lang="en-US" sz="4600" dirty="0" smtClean="0">
                <a:solidFill>
                  <a:srgbClr val="FF6600"/>
                </a:solidFill>
              </a:rPr>
              <a:t>Data </a:t>
            </a:r>
            <a:r>
              <a:rPr lang="en-US" sz="4600" dirty="0">
                <a:solidFill>
                  <a:srgbClr val="FF6600"/>
                </a:solidFill>
              </a:rPr>
              <a:t>integration</a:t>
            </a:r>
            <a:r>
              <a:rPr lang="en-US" sz="4600" dirty="0"/>
              <a:t> </a:t>
            </a:r>
            <a:r>
              <a:rPr lang="en-US" sz="4600" dirty="0"/>
              <a:t>(Remote sensing and In-situ data, for Social, Economic, Health and Environmental issues)</a:t>
            </a:r>
          </a:p>
          <a:p>
            <a:pPr marL="1071128" lvl="1" indent="0">
              <a:buNone/>
            </a:pPr>
            <a:endParaRPr lang="en-US" sz="4600" dirty="0"/>
          </a:p>
          <a:p>
            <a:pPr lvl="1"/>
            <a:endParaRPr lang="en-US" sz="4600" dirty="0"/>
          </a:p>
        </p:txBody>
      </p:sp>
      <p:pic>
        <p:nvPicPr>
          <p:cNvPr id="23" name="Picture 22"/>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flipH="1">
            <a:off x="15081923" y="2299076"/>
            <a:ext cx="8176668" cy="7137447"/>
          </a:xfrm>
          <a:prstGeom prst="ellipse">
            <a:avLst/>
          </a:prstGeom>
          <a:solidFill>
            <a:schemeClr val="tx2"/>
          </a:solidFill>
          <a:effectLst>
            <a:softEdge rad="1066800"/>
          </a:effectLst>
        </p:spPr>
      </p:pic>
      <p:sp>
        <p:nvSpPr>
          <p:cNvPr id="24" name="TextBox 23"/>
          <p:cNvSpPr txBox="1"/>
          <p:nvPr/>
        </p:nvSpPr>
        <p:spPr>
          <a:xfrm>
            <a:off x="1188727" y="9436523"/>
            <a:ext cx="20955922" cy="3755749"/>
          </a:xfrm>
          <a:prstGeom prst="rect">
            <a:avLst/>
          </a:prstGeom>
          <a:noFill/>
        </p:spPr>
        <p:txBody>
          <a:bodyPr wrap="square" lIns="214226" tIns="107113" rIns="214226" bIns="107113" rtlCol="0">
            <a:spAutoFit/>
          </a:bodyPr>
          <a:lstStyle/>
          <a:p>
            <a:pPr marL="669455" indent="-669455">
              <a:buFont typeface="Arial"/>
              <a:buChar char="•"/>
            </a:pPr>
            <a:r>
              <a:rPr lang="en-US" sz="4600" dirty="0">
                <a:solidFill>
                  <a:srgbClr val="FF6600"/>
                </a:solidFill>
              </a:rPr>
              <a:t>Higher resolution </a:t>
            </a:r>
          </a:p>
          <a:p>
            <a:pPr marL="669455" indent="-669455">
              <a:buFont typeface="Arial"/>
              <a:buChar char="•"/>
            </a:pPr>
            <a:r>
              <a:rPr lang="en-US" sz="4600" dirty="0"/>
              <a:t>More </a:t>
            </a:r>
            <a:r>
              <a:rPr lang="en-US" sz="4600" dirty="0"/>
              <a:t>frequent observations to get the accurate time accumulation </a:t>
            </a:r>
            <a:r>
              <a:rPr lang="en-US" sz="4600" dirty="0"/>
              <a:t>and </a:t>
            </a:r>
            <a:r>
              <a:rPr lang="en-US" sz="4600" dirty="0">
                <a:solidFill>
                  <a:srgbClr val="FF6600"/>
                </a:solidFill>
              </a:rPr>
              <a:t>lower </a:t>
            </a:r>
            <a:r>
              <a:rPr lang="en-US" sz="4600" dirty="0">
                <a:solidFill>
                  <a:srgbClr val="FF6600"/>
                </a:solidFill>
              </a:rPr>
              <a:t>latency</a:t>
            </a:r>
            <a:r>
              <a:rPr lang="en-US" sz="4600" dirty="0"/>
              <a:t>.</a:t>
            </a:r>
          </a:p>
          <a:p>
            <a:pPr marL="669455" indent="-669455">
              <a:buFont typeface="Arial"/>
              <a:buChar char="•"/>
            </a:pPr>
            <a:endParaRPr lang="en-US" sz="4600" dirty="0"/>
          </a:p>
          <a:p>
            <a:endParaRPr lang="en-US" sz="4600" dirty="0"/>
          </a:p>
        </p:txBody>
      </p:sp>
    </p:spTree>
    <p:extLst>
      <p:ext uri="{BB962C8B-B14F-4D97-AF65-F5344CB8AC3E}">
        <p14:creationId xmlns:p14="http://schemas.microsoft.com/office/powerpoint/2010/main" val="1319772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sternhemisphere_geos_2019246_lrg.jpg"/>
          <p:cNvPicPr>
            <a:picLocks noChangeAspect="1"/>
          </p:cNvPicPr>
          <p:nvPr/>
        </p:nvPicPr>
        <p:blipFill rotWithShape="1">
          <a:blip r:embed="rId3">
            <a:extLst>
              <a:ext uri="{28A0092B-C50C-407E-A947-70E740481C1C}">
                <a14:useLocalDpi xmlns:a14="http://schemas.microsoft.com/office/drawing/2010/main" val="0"/>
              </a:ext>
            </a:extLst>
          </a:blip>
          <a:srcRect r="2112"/>
          <a:stretch/>
        </p:blipFill>
        <p:spPr>
          <a:xfrm>
            <a:off x="11060241" y="673739"/>
            <a:ext cx="11821813" cy="12301830"/>
          </a:xfrm>
          <a:prstGeom prst="rect">
            <a:avLst/>
          </a:prstGeom>
        </p:spPr>
      </p:pic>
      <p:sp>
        <p:nvSpPr>
          <p:cNvPr id="10" name="TextBox 9"/>
          <p:cNvSpPr txBox="1"/>
          <p:nvPr/>
        </p:nvSpPr>
        <p:spPr>
          <a:xfrm>
            <a:off x="1065719" y="12513907"/>
            <a:ext cx="20058745" cy="1078092"/>
          </a:xfrm>
          <a:prstGeom prst="rect">
            <a:avLst/>
          </a:prstGeom>
          <a:noFill/>
        </p:spPr>
        <p:txBody>
          <a:bodyPr wrap="square" lIns="214226" tIns="107113" rIns="214226" bIns="107113" rtlCol="0">
            <a:spAutoFit/>
          </a:bodyPr>
          <a:lstStyle/>
          <a:p>
            <a:r>
              <a:rPr lang="en-US" sz="5600" b="1" dirty="0"/>
              <a:t>Advancing the use of Earth Observations in the Americas</a:t>
            </a:r>
            <a:endParaRPr lang="en-US" sz="5600" b="1" dirty="0"/>
          </a:p>
        </p:txBody>
      </p:sp>
      <p:sp>
        <p:nvSpPr>
          <p:cNvPr id="12" name="TextBox 11"/>
          <p:cNvSpPr txBox="1"/>
          <p:nvPr/>
        </p:nvSpPr>
        <p:spPr>
          <a:xfrm>
            <a:off x="1065714" y="5954955"/>
            <a:ext cx="8225209" cy="5171520"/>
          </a:xfrm>
          <a:prstGeom prst="rect">
            <a:avLst/>
          </a:prstGeom>
          <a:noFill/>
        </p:spPr>
        <p:txBody>
          <a:bodyPr wrap="square" lIns="214226" tIns="107113" rIns="214226" bIns="107113" rtlCol="0">
            <a:spAutoFit/>
          </a:bodyPr>
          <a:lstStyle/>
          <a:p>
            <a:pPr algn="ctr"/>
            <a:r>
              <a:rPr lang="en-US" sz="5600" i="1" dirty="0"/>
              <a:t>JPSS/GOES-R PG/RR Summit</a:t>
            </a:r>
          </a:p>
          <a:p>
            <a:endParaRPr lang="en-US" dirty="0" smtClean="0"/>
          </a:p>
          <a:p>
            <a:endParaRPr lang="en-US" dirty="0"/>
          </a:p>
          <a:p>
            <a:endParaRPr lang="en-US" dirty="0" smtClean="0"/>
          </a:p>
          <a:p>
            <a:r>
              <a:rPr lang="en-US" dirty="0" smtClean="0"/>
              <a:t>Angélica Gutiérrez </a:t>
            </a:r>
            <a:endParaRPr lang="en-US" dirty="0" smtClean="0"/>
          </a:p>
          <a:p>
            <a:r>
              <a:rPr lang="en-US" dirty="0" err="1" smtClean="0"/>
              <a:t>Angelica.gutierrez@noaa.gov</a:t>
            </a:r>
            <a:endParaRPr lang="en-US" dirty="0" smtClean="0"/>
          </a:p>
        </p:txBody>
      </p:sp>
      <p:pic>
        <p:nvPicPr>
          <p:cNvPr id="14" name="Picture 13" descr="A close up of a sign&#10;&#10;Description automatically generated">
            <a:extLst>
              <a:ext uri="{FF2B5EF4-FFF2-40B4-BE49-F238E27FC236}">
                <a16:creationId xmlns="" xmlns:a16="http://schemas.microsoft.com/office/drawing/2014/main" id="{6900ADE7-69B8-744E-A71A-82423D2F70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2147" y="1770441"/>
            <a:ext cx="5181860" cy="3495494"/>
          </a:xfrm>
          <a:prstGeom prst="rect">
            <a:avLst/>
          </a:prstGeom>
          <a:gradFill flip="none" rotWithShape="1">
            <a:gsLst>
              <a:gs pos="85000">
                <a:schemeClr val="accent3">
                  <a:lumMod val="75000"/>
                </a:schemeClr>
              </a:gs>
              <a:gs pos="100000">
                <a:srgbClr val="000000"/>
              </a:gs>
            </a:gsLst>
            <a:path path="rect">
              <a:fillToRect l="100000" t="100000"/>
            </a:path>
            <a:tileRect r="-100000" b="-100000"/>
          </a:gradFill>
          <a:effectLst>
            <a:glow rad="101600">
              <a:schemeClr val="bg2">
                <a:alpha val="75000"/>
              </a:schemeClr>
            </a:glow>
            <a:outerShdw blurRad="50800" dist="38100" dir="2700000" algn="tl" rotWithShape="0">
              <a:schemeClr val="tx1">
                <a:alpha val="43000"/>
              </a:schemeClr>
            </a:outerShdw>
          </a:effectLst>
          <a:scene3d>
            <a:camera prst="orthographicFront"/>
            <a:lightRig rig="threePt" dir="t"/>
          </a:scene3d>
          <a:sp3d>
            <a:bevelT/>
          </a:sp3d>
        </p:spPr>
      </p:pic>
      <p:pic>
        <p:nvPicPr>
          <p:cNvPr id="7" name="Picture 6" descr="GEO_logo_with_alternative_layou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414" y="223587"/>
            <a:ext cx="3979032" cy="1072214"/>
          </a:xfrm>
          <a:prstGeom prst="rect">
            <a:avLst/>
          </a:prstGeom>
        </p:spPr>
      </p:pic>
    </p:spTree>
    <p:extLst>
      <p:ext uri="{BB962C8B-B14F-4D97-AF65-F5344CB8AC3E}">
        <p14:creationId xmlns:p14="http://schemas.microsoft.com/office/powerpoint/2010/main" val="42580228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Group on Earth Observations</a:t>
            </a:r>
            <a:endParaRPr lang="en-US" dirty="0"/>
          </a:p>
        </p:txBody>
      </p:sp>
      <p:pic>
        <p:nvPicPr>
          <p:cNvPr id="4" name="Content Placeholder 3" descr="Screen Shot 2020-02-26 at 11.38.23 AM.png"/>
          <p:cNvPicPr>
            <a:picLocks noGrp="1" noChangeAspect="1"/>
          </p:cNvPicPr>
          <p:nvPr>
            <p:ph idx="1"/>
          </p:nvPr>
        </p:nvPicPr>
        <p:blipFill>
          <a:blip r:embed="rId3">
            <a:extLst>
              <a:ext uri="{28A0092B-C50C-407E-A947-70E740481C1C}">
                <a14:useLocalDpi xmlns:a14="http://schemas.microsoft.com/office/drawing/2010/main" val="0"/>
              </a:ext>
            </a:extLst>
          </a:blip>
          <a:srcRect t="986" b="986"/>
          <a:stretch>
            <a:fillRect/>
          </a:stretch>
        </p:blipFill>
        <p:spPr>
          <a:xfrm>
            <a:off x="1188721" y="3200401"/>
            <a:ext cx="18555860" cy="9051926"/>
          </a:xfrm>
        </p:spPr>
      </p:pic>
      <p:pic>
        <p:nvPicPr>
          <p:cNvPr id="5" name="Picture 4" descr="Screen Shot 2020-02-26 at 11.40.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544" y="6663944"/>
            <a:ext cx="3508136" cy="3418736"/>
          </a:xfrm>
          <a:prstGeom prst="rect">
            <a:avLst/>
          </a:prstGeom>
        </p:spPr>
      </p:pic>
    </p:spTree>
    <p:extLst>
      <p:ext uri="{BB962C8B-B14F-4D97-AF65-F5344CB8AC3E}">
        <p14:creationId xmlns:p14="http://schemas.microsoft.com/office/powerpoint/2010/main" val="18454907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47" name="Group 46">
            <a:extLst>
              <a:ext uri="{FF2B5EF4-FFF2-40B4-BE49-F238E27FC236}">
                <a16:creationId xmlns="" xmlns:a16="http://schemas.microsoft.com/office/drawing/2014/main" id="{2755B732-1B23-784A-9F94-96DE71664FC0}"/>
              </a:ext>
            </a:extLst>
          </p:cNvPr>
          <p:cNvGrpSpPr/>
          <p:nvPr/>
        </p:nvGrpSpPr>
        <p:grpSpPr>
          <a:xfrm>
            <a:off x="14094885" y="2708001"/>
            <a:ext cx="10082543" cy="8674462"/>
            <a:chOff x="7947995" y="1315965"/>
            <a:chExt cx="3396342" cy="3212393"/>
          </a:xfrm>
        </p:grpSpPr>
        <p:sp>
          <p:nvSpPr>
            <p:cNvPr id="48" name="bk object 16">
              <a:extLst>
                <a:ext uri="{FF2B5EF4-FFF2-40B4-BE49-F238E27FC236}">
                  <a16:creationId xmlns="" xmlns:a16="http://schemas.microsoft.com/office/drawing/2014/main" id="{97416E5C-8D30-2A4A-AF01-49EC49DFAD21}"/>
                </a:ext>
              </a:extLst>
            </p:cNvPr>
            <p:cNvSpPr/>
            <p:nvPr/>
          </p:nvSpPr>
          <p:spPr>
            <a:xfrm>
              <a:off x="7947995" y="1315965"/>
              <a:ext cx="3396342" cy="3211286"/>
            </a:xfrm>
            <a:prstGeom prst="rect">
              <a:avLst/>
            </a:prstGeom>
            <a: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bk object 16">
              <a:extLst>
                <a:ext uri="{FF2B5EF4-FFF2-40B4-BE49-F238E27FC236}">
                  <a16:creationId xmlns="" xmlns:a16="http://schemas.microsoft.com/office/drawing/2014/main" id="{F2EA3C03-D171-9F45-82C2-CDA3ABCF5983}"/>
                </a:ext>
              </a:extLst>
            </p:cNvPr>
            <p:cNvSpPr/>
            <p:nvPr/>
          </p:nvSpPr>
          <p:spPr>
            <a:xfrm>
              <a:off x="7947995" y="1317072"/>
              <a:ext cx="3396342" cy="3211286"/>
            </a:xfrm>
            <a:prstGeom prst="rect">
              <a:avLst/>
            </a:prstGeom>
            <a:blipFill>
              <a:blip r:embed="rId5" cstate="email">
                <a:duotone>
                  <a:srgbClr val="70AD47">
                    <a:shade val="45000"/>
                    <a:satMod val="135000"/>
                  </a:srgbClr>
                  <a:prstClr val="white"/>
                </a:duotone>
                <a:extLst>
                  <a:ext uri="{BEBA8EAE-BF5A-486C-A8C5-ECC9F3942E4B}">
                    <a14:imgProps xmlns:a14="http://schemas.microsoft.com/office/drawing/2010/main">
                      <a14:imgLayer r:embed="rId4">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foregroundMark x1="62302" y1="83503" x2="62302" y2="83503"/>
                            <a14:foregroundMark x1="61668" y1="82484" x2="64361" y2="83735"/>
                            <a14:backgroundMark x1="53432" y1="53244" x2="53432" y2="53244"/>
                            <a14:backgroundMark x1="58237" y1="54634" x2="58237" y2="54634"/>
                            <a14:backgroundMark x1="60771" y1="55561" x2="60771" y2="55561"/>
                            <a14:backgroundMark x1="62830" y1="56163" x2="62830" y2="56163"/>
                            <a14:backgroundMark x1="35111" y1="48100" x2="35111" y2="48100"/>
                            <a14:backgroundMark x1="39599" y1="49954" x2="39599" y2="49954"/>
                            <a14:backgroundMark x1="52270" y1="68721" x2="55280" y2="73077"/>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grpSp>
      <p:grpSp>
        <p:nvGrpSpPr>
          <p:cNvPr id="36" name="Group 35"/>
          <p:cNvGrpSpPr/>
          <p:nvPr/>
        </p:nvGrpSpPr>
        <p:grpSpPr>
          <a:xfrm>
            <a:off x="1106180" y="2704373"/>
            <a:ext cx="13421876" cy="9700214"/>
            <a:chOff x="567271" y="1352183"/>
            <a:chExt cx="6883013" cy="4850107"/>
          </a:xfrm>
        </p:grpSpPr>
        <p:sp>
          <p:nvSpPr>
            <p:cNvPr id="51" name="Rounded Rectangle 50" descr="Presentation Author/Graphics: Eldrich L Frazier&#10;Federal Geographic Data Committee&#10;https://www.fgdc.gov"/>
            <p:cNvSpPr/>
            <p:nvPr/>
          </p:nvSpPr>
          <p:spPr>
            <a:xfrm>
              <a:off x="567271" y="1352187"/>
              <a:ext cx="6883012" cy="4850103"/>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700" b="1" dirty="0">
                <a:solidFill>
                  <a:schemeClr val="tx1"/>
                </a:solidFill>
              </a:endParaRPr>
            </a:p>
          </p:txBody>
        </p:sp>
        <p:sp>
          <p:nvSpPr>
            <p:cNvPr id="10" name="Rounded Rectangle 9" descr="Presentation Author/Graphics:&#10;Eldrich L. Frazier&#10;Federal Geographic Data Committee&#10;http://www.fgdc.gov" title="FGDC"/>
            <p:cNvSpPr/>
            <p:nvPr/>
          </p:nvSpPr>
          <p:spPr>
            <a:xfrm>
              <a:off x="1676006" y="2382006"/>
              <a:ext cx="5649591" cy="1089743"/>
            </a:xfrm>
            <a:prstGeom prst="roundRect">
              <a:avLst/>
            </a:prstGeom>
            <a:solidFill>
              <a:srgbClr val="77933C">
                <a:alpha val="7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00" dirty="0"/>
                <a:t>Reflects </a:t>
              </a:r>
              <a:r>
                <a:rPr lang="en-US" sz="3700" b="1" i="1" dirty="0">
                  <a:solidFill>
                    <a:srgbClr val="FFFF00"/>
                  </a:solidFill>
                </a:rPr>
                <a:t>local, national, and regional interests </a:t>
              </a:r>
              <a:r>
                <a:rPr lang="en-US" sz="3700" dirty="0"/>
                <a:t>of the </a:t>
              </a:r>
              <a:r>
                <a:rPr lang="en-US" sz="3700" b="1" i="1" dirty="0">
                  <a:solidFill>
                    <a:srgbClr val="FFFF00"/>
                  </a:solidFill>
                </a:rPr>
                <a:t>GEO country-members </a:t>
              </a:r>
              <a:r>
                <a:rPr lang="en-US" sz="3700" dirty="0"/>
                <a:t>for short and long-term planning, development, and implementation aligned with GEO activities.</a:t>
              </a:r>
            </a:p>
          </p:txBody>
        </p:sp>
        <p:sp>
          <p:nvSpPr>
            <p:cNvPr id="11" name="Rounded Rectangle 10" descr="Presentation Author/Graphics:&#10;Eldrich L. Frazier&#10;Federal Geographic Data Committee&#10;http://www.fgdc.gov" title="FGDC"/>
            <p:cNvSpPr/>
            <p:nvPr/>
          </p:nvSpPr>
          <p:spPr>
            <a:xfrm>
              <a:off x="1660351" y="3657349"/>
              <a:ext cx="5665240" cy="1089743"/>
            </a:xfrm>
            <a:prstGeom prst="roundRect">
              <a:avLst/>
            </a:prstGeom>
            <a:solidFill>
              <a:srgbClr val="77933C">
                <a:alpha val="7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00" dirty="0"/>
                <a:t>Is </a:t>
              </a:r>
              <a:r>
                <a:rPr lang="en-US" sz="3700" b="1" i="1" dirty="0">
                  <a:solidFill>
                    <a:srgbClr val="FFFF00"/>
                  </a:solidFill>
                </a:rPr>
                <a:t>entrenched in the institutional and technical capabilities of its country members </a:t>
              </a:r>
              <a:r>
                <a:rPr lang="en-US" sz="3700" dirty="0"/>
                <a:t>and in the resources of other global initiatives available for the benefit of the region. </a:t>
              </a:r>
            </a:p>
          </p:txBody>
        </p:sp>
        <p:sp>
          <p:nvSpPr>
            <p:cNvPr id="12" name="Rounded Rectangle 11" descr="Presentation Author/Graphics:&#10;Eldrich L. Frazier&#10;Federal Geographic Data Committee&#10;http://www.fgdc.gov" title="FGDC"/>
            <p:cNvSpPr/>
            <p:nvPr/>
          </p:nvSpPr>
          <p:spPr>
            <a:xfrm>
              <a:off x="1660351" y="4932691"/>
              <a:ext cx="5665240" cy="1089743"/>
            </a:xfrm>
            <a:prstGeom prst="roundRect">
              <a:avLst/>
            </a:prstGeom>
            <a:solidFill>
              <a:schemeClr val="accent3">
                <a:lumMod val="7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00" b="1" i="1" dirty="0">
                  <a:solidFill>
                    <a:srgbClr val="FFFF00"/>
                  </a:solidFill>
                </a:rPr>
                <a:t>Seeks to increase institutional and personal capacity </a:t>
              </a:r>
              <a:r>
                <a:rPr lang="en-US" sz="3700" dirty="0"/>
                <a:t>and engage experts, stakeholders, and decision makers </a:t>
              </a:r>
              <a:r>
                <a:rPr lang="en-US" sz="3700" b="1" i="1" dirty="0">
                  <a:solidFill>
                    <a:srgbClr val="FFFF00"/>
                  </a:solidFill>
                </a:rPr>
                <a:t>in the process of decision making. </a:t>
              </a:r>
            </a:p>
          </p:txBody>
        </p:sp>
        <p:cxnSp>
          <p:nvCxnSpPr>
            <p:cNvPr id="6" name="Elbow Connector 5"/>
            <p:cNvCxnSpPr>
              <a:endCxn id="10" idx="1"/>
            </p:cNvCxnSpPr>
            <p:nvPr/>
          </p:nvCxnSpPr>
          <p:spPr>
            <a:xfrm rot="16200000" flipH="1">
              <a:off x="969911" y="2220779"/>
              <a:ext cx="749983" cy="662204"/>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11" idx="1"/>
            </p:cNvCxnSpPr>
            <p:nvPr/>
          </p:nvCxnSpPr>
          <p:spPr>
            <a:xfrm rot="16200000" flipH="1">
              <a:off x="680241" y="3222105"/>
              <a:ext cx="1313667" cy="646555"/>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Elbow Connector 42"/>
            <p:cNvCxnSpPr>
              <a:endCxn id="12" idx="1"/>
            </p:cNvCxnSpPr>
            <p:nvPr/>
          </p:nvCxnSpPr>
          <p:spPr>
            <a:xfrm rot="16200000" flipH="1">
              <a:off x="680241" y="4497449"/>
              <a:ext cx="1313667" cy="646555"/>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descr="Presentation Author/Graphics:&#10;Eldrich L. Frazier&#10;Federal Geographic Data Committee&#10;http://www.fgdc.gov" title="FGDC"/>
            <p:cNvSpPr/>
            <p:nvPr/>
          </p:nvSpPr>
          <p:spPr>
            <a:xfrm>
              <a:off x="567273" y="1352183"/>
              <a:ext cx="6883011" cy="857156"/>
            </a:xfrm>
            <a:prstGeom prst="roundRect">
              <a:avLst/>
            </a:prstGeom>
            <a:solidFill>
              <a:srgbClr val="77933C">
                <a:alpha val="81000"/>
              </a:srgbClr>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4107"/>
              <a:r>
                <a:rPr lang="en-US" b="1" dirty="0"/>
                <a:t>Is a cooperative effort of the 16 GEO member countries in the Americas that:</a:t>
              </a:r>
            </a:p>
          </p:txBody>
        </p:sp>
      </p:grpSp>
      <p:sp>
        <p:nvSpPr>
          <p:cNvPr id="5" name="TextBox 4"/>
          <p:cNvSpPr txBox="1"/>
          <p:nvPr/>
        </p:nvSpPr>
        <p:spPr>
          <a:xfrm>
            <a:off x="16272941" y="11277270"/>
            <a:ext cx="5720267" cy="1231981"/>
          </a:xfrm>
          <a:prstGeom prst="rect">
            <a:avLst/>
          </a:prstGeom>
          <a:noFill/>
        </p:spPr>
        <p:txBody>
          <a:bodyPr wrap="none" lIns="214226" tIns="107113" rIns="214226" bIns="107113" rtlCol="0">
            <a:spAutoFit/>
          </a:bodyPr>
          <a:lstStyle/>
          <a:p>
            <a:r>
              <a:rPr lang="en-US" sz="3300" b="1" i="1" dirty="0">
                <a:solidFill>
                  <a:schemeClr val="accent6">
                    <a:lumMod val="75000"/>
                  </a:schemeClr>
                </a:solidFill>
              </a:rPr>
              <a:t>18 </a:t>
            </a:r>
            <a:r>
              <a:rPr lang="en-US" sz="3300" b="1" i="1" dirty="0">
                <a:solidFill>
                  <a:schemeClr val="accent6">
                    <a:lumMod val="75000"/>
                  </a:schemeClr>
                </a:solidFill>
              </a:rPr>
              <a:t>Member Countries</a:t>
            </a:r>
          </a:p>
          <a:p>
            <a:r>
              <a:rPr lang="en-US" sz="3300" b="1" i="1" dirty="0">
                <a:solidFill>
                  <a:schemeClr val="accent6">
                    <a:lumMod val="75000"/>
                  </a:schemeClr>
                </a:solidFill>
              </a:rPr>
              <a:t>Observers: Bolivia, </a:t>
            </a:r>
            <a:r>
              <a:rPr lang="en-US" sz="3300" b="1" i="1" dirty="0">
                <a:solidFill>
                  <a:schemeClr val="accent6">
                    <a:lumMod val="75000"/>
                  </a:schemeClr>
                </a:solidFill>
              </a:rPr>
              <a:t>Nicaragua</a:t>
            </a:r>
            <a:endParaRPr lang="en-US" sz="3300" b="1" i="1" dirty="0">
              <a:solidFill>
                <a:schemeClr val="accent6">
                  <a:lumMod val="75000"/>
                </a:schemeClr>
              </a:solidFill>
            </a:endParaRPr>
          </a:p>
        </p:txBody>
      </p:sp>
      <p:grpSp>
        <p:nvGrpSpPr>
          <p:cNvPr id="34" name="Group 33"/>
          <p:cNvGrpSpPr/>
          <p:nvPr/>
        </p:nvGrpSpPr>
        <p:grpSpPr>
          <a:xfrm>
            <a:off x="14695308" y="9664654"/>
            <a:ext cx="3962221" cy="1394624"/>
            <a:chOff x="10646947" y="1224276"/>
            <a:chExt cx="2690151" cy="801154"/>
          </a:xfrm>
        </p:grpSpPr>
        <p:sp>
          <p:nvSpPr>
            <p:cNvPr id="33" name="Rectangle 32"/>
            <p:cNvSpPr/>
            <p:nvPr/>
          </p:nvSpPr>
          <p:spPr>
            <a:xfrm>
              <a:off x="10646947" y="1224276"/>
              <a:ext cx="2690151" cy="8011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b="1"/>
            </a:p>
          </p:txBody>
        </p:sp>
        <p:grpSp>
          <p:nvGrpSpPr>
            <p:cNvPr id="32" name="Group 31"/>
            <p:cNvGrpSpPr/>
            <p:nvPr/>
          </p:nvGrpSpPr>
          <p:grpSpPr>
            <a:xfrm>
              <a:off x="10724091" y="1427802"/>
              <a:ext cx="2246654" cy="520045"/>
              <a:chOff x="10724091" y="1427802"/>
              <a:chExt cx="2246654" cy="520045"/>
            </a:xfrm>
          </p:grpSpPr>
          <p:sp>
            <p:nvSpPr>
              <p:cNvPr id="7" name="Rectangle 6"/>
              <p:cNvSpPr/>
              <p:nvPr/>
            </p:nvSpPr>
            <p:spPr>
              <a:xfrm>
                <a:off x="10724091" y="1432984"/>
                <a:ext cx="426013" cy="1750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b="1"/>
              </a:p>
            </p:txBody>
          </p:sp>
          <p:sp>
            <p:nvSpPr>
              <p:cNvPr id="29" name="TextBox 28"/>
              <p:cNvSpPr txBox="1"/>
              <p:nvPr/>
            </p:nvSpPr>
            <p:spPr>
              <a:xfrm>
                <a:off x="11095827" y="1427802"/>
                <a:ext cx="1537597" cy="221006"/>
              </a:xfrm>
              <a:prstGeom prst="rect">
                <a:avLst/>
              </a:prstGeom>
              <a:noFill/>
            </p:spPr>
            <p:txBody>
              <a:bodyPr wrap="none" rtlCol="0">
                <a:spAutoFit/>
              </a:bodyPr>
              <a:lstStyle/>
              <a:p>
                <a:pPr fontAlgn="ctr"/>
                <a:r>
                  <a:rPr lang="en-US" sz="1900" b="1" dirty="0"/>
                  <a:t>AmeriGEO Members</a:t>
                </a:r>
              </a:p>
            </p:txBody>
          </p:sp>
          <p:sp>
            <p:nvSpPr>
              <p:cNvPr id="44" name="Rectangle 43"/>
              <p:cNvSpPr/>
              <p:nvPr/>
            </p:nvSpPr>
            <p:spPr>
              <a:xfrm>
                <a:off x="10724091" y="1675329"/>
                <a:ext cx="371734" cy="2725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b="1"/>
              </a:p>
            </p:txBody>
          </p:sp>
          <p:sp>
            <p:nvSpPr>
              <p:cNvPr id="31" name="Rectangle 30"/>
              <p:cNvSpPr/>
              <p:nvPr/>
            </p:nvSpPr>
            <p:spPr>
              <a:xfrm>
                <a:off x="11095825" y="1656098"/>
                <a:ext cx="1874920" cy="221006"/>
              </a:xfrm>
              <a:prstGeom prst="rect">
                <a:avLst/>
              </a:prstGeom>
            </p:spPr>
            <p:txBody>
              <a:bodyPr wrap="none">
                <a:spAutoFit/>
              </a:bodyPr>
              <a:lstStyle/>
              <a:p>
                <a:pPr fontAlgn="ctr"/>
                <a:r>
                  <a:rPr lang="en-US" sz="1900" b="1" dirty="0"/>
                  <a:t>Non-AmeriGEO Members</a:t>
                </a:r>
              </a:p>
            </p:txBody>
          </p:sp>
        </p:grpSp>
      </p:grpSp>
      <p:sp>
        <p:nvSpPr>
          <p:cNvPr id="35" name="Rectangle 34"/>
          <p:cNvSpPr/>
          <p:nvPr/>
        </p:nvSpPr>
        <p:spPr>
          <a:xfrm>
            <a:off x="910728" y="1963834"/>
            <a:ext cx="14809921" cy="862649"/>
          </a:xfrm>
          <a:prstGeom prst="rect">
            <a:avLst/>
          </a:prstGeom>
        </p:spPr>
        <p:txBody>
          <a:bodyPr wrap="none" lIns="214226" tIns="107113" rIns="214226" bIns="107113">
            <a:spAutoFit/>
          </a:bodyPr>
          <a:lstStyle/>
          <a:p>
            <a:r>
              <a:rPr lang="en-US" b="1" i="1" dirty="0">
                <a:solidFill>
                  <a:srgbClr val="0070C0"/>
                </a:solidFill>
                <a:latin typeface="Arial"/>
                <a:ea typeface="Arial"/>
                <a:cs typeface="Arial"/>
                <a:sym typeface="Arial"/>
              </a:rPr>
              <a:t>Conceived in October 2014, launched in November 2015</a:t>
            </a:r>
            <a:endParaRPr lang="en-US" dirty="0"/>
          </a:p>
        </p:txBody>
      </p:sp>
      <p:pic>
        <p:nvPicPr>
          <p:cNvPr id="46" name="Picture 45" descr="A close up of a sign&#10;&#10;Description automatically generated">
            <a:extLst>
              <a:ext uri="{FF2B5EF4-FFF2-40B4-BE49-F238E27FC236}">
                <a16:creationId xmlns="" xmlns:a16="http://schemas.microsoft.com/office/drawing/2014/main" id="{6900ADE7-69B8-744E-A71A-82423D2F70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73869" y="5162635"/>
            <a:ext cx="3190325" cy="2152078"/>
          </a:xfrm>
          <a:prstGeom prst="rect">
            <a:avLst/>
          </a:prstGeom>
        </p:spPr>
      </p:pic>
      <p:sp>
        <p:nvSpPr>
          <p:cNvPr id="52" name="Title 1"/>
          <p:cNvSpPr txBox="1">
            <a:spLocks/>
          </p:cNvSpPr>
          <p:nvPr/>
        </p:nvSpPr>
        <p:spPr>
          <a:xfrm>
            <a:off x="1188722" y="549287"/>
            <a:ext cx="22075472" cy="1414558"/>
          </a:xfrm>
          <a:prstGeom prst="rect">
            <a:avLst/>
          </a:prstGeom>
        </p:spPr>
        <p:txBody>
          <a:bodyPr lIns="214226" tIns="107113" rIns="214226" bIns="107113">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What is AmeriGEO</a:t>
            </a:r>
            <a:endParaRPr lang="en-US" dirty="0"/>
          </a:p>
        </p:txBody>
      </p:sp>
      <p:grpSp>
        <p:nvGrpSpPr>
          <p:cNvPr id="25" name="Group 24"/>
          <p:cNvGrpSpPr/>
          <p:nvPr/>
        </p:nvGrpSpPr>
        <p:grpSpPr>
          <a:xfrm>
            <a:off x="3" y="12612080"/>
            <a:ext cx="23729862" cy="680816"/>
            <a:chOff x="1" y="6306040"/>
            <a:chExt cx="9126870" cy="340408"/>
          </a:xfrm>
        </p:grpSpPr>
        <p:pic>
          <p:nvPicPr>
            <p:cNvPr id="26" name="Picture 25">
              <a:extLst>
                <a:ext uri="{FF2B5EF4-FFF2-40B4-BE49-F238E27FC236}">
                  <a16:creationId xmlns="" xmlns:a16="http://schemas.microsoft.com/office/drawing/2014/main" id="{E823DF36-342D-A044-A10A-C6EBD509C8CA}"/>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510133" y="6306040"/>
              <a:ext cx="459067" cy="314631"/>
            </a:xfrm>
            <a:prstGeom prst="rect">
              <a:avLst/>
            </a:prstGeom>
          </p:spPr>
        </p:pic>
        <p:pic>
          <p:nvPicPr>
            <p:cNvPr id="27" name="Picture 26">
              <a:extLst>
                <a:ext uri="{FF2B5EF4-FFF2-40B4-BE49-F238E27FC236}">
                  <a16:creationId xmlns="" xmlns:a16="http://schemas.microsoft.com/office/drawing/2014/main" id="{204AD3F3-5A72-F748-8882-3C62471E1B11}"/>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1020265" y="6306040"/>
              <a:ext cx="459067" cy="314631"/>
            </a:xfrm>
            <a:prstGeom prst="rect">
              <a:avLst/>
            </a:prstGeom>
          </p:spPr>
        </p:pic>
        <p:pic>
          <p:nvPicPr>
            <p:cNvPr id="28" name="Picture 27">
              <a:extLst>
                <a:ext uri="{FF2B5EF4-FFF2-40B4-BE49-F238E27FC236}">
                  <a16:creationId xmlns="" xmlns:a16="http://schemas.microsoft.com/office/drawing/2014/main" id="{603A4EAF-F7A1-4544-8150-A713CCD70EBD}"/>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3570926" y="6306040"/>
              <a:ext cx="459067" cy="314631"/>
            </a:xfrm>
            <a:prstGeom prst="rect">
              <a:avLst/>
            </a:prstGeom>
          </p:spPr>
        </p:pic>
        <p:pic>
          <p:nvPicPr>
            <p:cNvPr id="30" name="Picture 29">
              <a:extLst>
                <a:ext uri="{FF2B5EF4-FFF2-40B4-BE49-F238E27FC236}">
                  <a16:creationId xmlns="" xmlns:a16="http://schemas.microsoft.com/office/drawing/2014/main" id="{CEC406A3-3014-7A4A-AF8D-C02F06E683CE}"/>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3060794" y="6306040"/>
              <a:ext cx="459067" cy="314631"/>
            </a:xfrm>
            <a:prstGeom prst="rect">
              <a:avLst/>
            </a:prstGeom>
          </p:spPr>
        </p:pic>
        <p:pic>
          <p:nvPicPr>
            <p:cNvPr id="38" name="Picture 37">
              <a:extLst>
                <a:ext uri="{FF2B5EF4-FFF2-40B4-BE49-F238E27FC236}">
                  <a16:creationId xmlns="" xmlns:a16="http://schemas.microsoft.com/office/drawing/2014/main" id="{7F3F1F58-9CB5-2A42-A812-29364FBEE157}"/>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2040529" y="6306040"/>
              <a:ext cx="459067" cy="314631"/>
            </a:xfrm>
            <a:prstGeom prst="rect">
              <a:avLst/>
            </a:prstGeom>
          </p:spPr>
        </p:pic>
        <p:pic>
          <p:nvPicPr>
            <p:cNvPr id="39" name="Picture 38">
              <a:extLst>
                <a:ext uri="{FF2B5EF4-FFF2-40B4-BE49-F238E27FC236}">
                  <a16:creationId xmlns="" xmlns:a16="http://schemas.microsoft.com/office/drawing/2014/main" id="{61DDA424-2BFA-734A-8D79-DBB003B5A36A}"/>
                </a:ext>
              </a:extLst>
            </p:cNvPr>
            <p:cNvPicPr>
              <a:picLocks/>
            </p:cNvPicPr>
            <p:nvPr/>
          </p:nvPicPr>
          <p:blipFill>
            <a:blip r:embed="rId12" cstate="email">
              <a:extLst>
                <a:ext uri="{28A0092B-C50C-407E-A947-70E740481C1C}">
                  <a14:useLocalDpi xmlns:a14="http://schemas.microsoft.com/office/drawing/2010/main"/>
                </a:ext>
              </a:extLst>
            </a:blip>
            <a:stretch>
              <a:fillRect/>
            </a:stretch>
          </p:blipFill>
          <p:spPr>
            <a:xfrm>
              <a:off x="1" y="6306040"/>
              <a:ext cx="459067" cy="314631"/>
            </a:xfrm>
            <a:prstGeom prst="rect">
              <a:avLst/>
            </a:prstGeom>
          </p:spPr>
        </p:pic>
        <p:pic>
          <p:nvPicPr>
            <p:cNvPr id="40" name="Picture 39">
              <a:extLst>
                <a:ext uri="{FF2B5EF4-FFF2-40B4-BE49-F238E27FC236}">
                  <a16:creationId xmlns="" xmlns:a16="http://schemas.microsoft.com/office/drawing/2014/main" id="{5764E0E9-BBEC-BC4A-A9E8-D1DFCCC58743}"/>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1530397" y="6306040"/>
              <a:ext cx="459067" cy="314631"/>
            </a:xfrm>
            <a:prstGeom prst="rect">
              <a:avLst/>
            </a:prstGeom>
          </p:spPr>
        </p:pic>
        <p:pic>
          <p:nvPicPr>
            <p:cNvPr id="41" name="Picture 40">
              <a:extLst>
                <a:ext uri="{FF2B5EF4-FFF2-40B4-BE49-F238E27FC236}">
                  <a16:creationId xmlns="" xmlns:a16="http://schemas.microsoft.com/office/drawing/2014/main" id="{5A92CBC7-7F3A-E84A-9C2B-FADED38A000D}"/>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2550661" y="6306040"/>
              <a:ext cx="459067" cy="314631"/>
            </a:xfrm>
            <a:prstGeom prst="rect">
              <a:avLst/>
            </a:prstGeom>
          </p:spPr>
        </p:pic>
        <p:pic>
          <p:nvPicPr>
            <p:cNvPr id="42" name="Picture 41">
              <a:extLst>
                <a:ext uri="{FF2B5EF4-FFF2-40B4-BE49-F238E27FC236}">
                  <a16:creationId xmlns="" xmlns:a16="http://schemas.microsoft.com/office/drawing/2014/main" id="{CDD2CA17-CA22-E543-93FD-1C094396D7E8}"/>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5611450" y="6306040"/>
              <a:ext cx="459066" cy="314631"/>
            </a:xfrm>
            <a:prstGeom prst="rect">
              <a:avLst/>
            </a:prstGeom>
          </p:spPr>
        </p:pic>
        <p:pic>
          <p:nvPicPr>
            <p:cNvPr id="45" name="Picture 44">
              <a:extLst>
                <a:ext uri="{FF2B5EF4-FFF2-40B4-BE49-F238E27FC236}">
                  <a16:creationId xmlns="" xmlns:a16="http://schemas.microsoft.com/office/drawing/2014/main" id="{D1009BFF-3F97-E745-938C-65A537FFB4F7}"/>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4591189" y="6306040"/>
              <a:ext cx="459066" cy="314631"/>
            </a:xfrm>
            <a:prstGeom prst="rect">
              <a:avLst/>
            </a:prstGeom>
          </p:spPr>
        </p:pic>
        <p:pic>
          <p:nvPicPr>
            <p:cNvPr id="49" name="Picture 48">
              <a:extLst>
                <a:ext uri="{FF2B5EF4-FFF2-40B4-BE49-F238E27FC236}">
                  <a16:creationId xmlns="" xmlns:a16="http://schemas.microsoft.com/office/drawing/2014/main" id="{9868395C-3A73-424E-9B8D-C065BBEDA5E9}"/>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4081058" y="6306040"/>
              <a:ext cx="459066" cy="314631"/>
            </a:xfrm>
            <a:prstGeom prst="rect">
              <a:avLst/>
            </a:prstGeom>
          </p:spPr>
        </p:pic>
        <p:pic>
          <p:nvPicPr>
            <p:cNvPr id="53" name="Picture 52">
              <a:extLst>
                <a:ext uri="{FF2B5EF4-FFF2-40B4-BE49-F238E27FC236}">
                  <a16:creationId xmlns="" xmlns:a16="http://schemas.microsoft.com/office/drawing/2014/main" id="{B4402425-E66A-B64D-B6CD-24BFEE2E0919}"/>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7651971" y="6306040"/>
              <a:ext cx="459066" cy="314631"/>
            </a:xfrm>
            <a:prstGeom prst="rect">
              <a:avLst/>
            </a:prstGeom>
          </p:spPr>
        </p:pic>
        <p:pic>
          <p:nvPicPr>
            <p:cNvPr id="54" name="Picture 53">
              <a:extLst>
                <a:ext uri="{FF2B5EF4-FFF2-40B4-BE49-F238E27FC236}">
                  <a16:creationId xmlns="" xmlns:a16="http://schemas.microsoft.com/office/drawing/2014/main" id="{05FD04DC-7500-BC41-92E6-8D31E7A62ED8}"/>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7141843" y="6306040"/>
              <a:ext cx="459066" cy="314631"/>
            </a:xfrm>
            <a:prstGeom prst="rect">
              <a:avLst/>
            </a:prstGeom>
          </p:spPr>
        </p:pic>
        <p:pic>
          <p:nvPicPr>
            <p:cNvPr id="55" name="Picture 54">
              <a:extLst>
                <a:ext uri="{FF2B5EF4-FFF2-40B4-BE49-F238E27FC236}">
                  <a16:creationId xmlns="" xmlns:a16="http://schemas.microsoft.com/office/drawing/2014/main" id="{ADE8C600-0E22-BD4F-BFB4-421F6CDFF1A6}"/>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6121581" y="6306040"/>
              <a:ext cx="459066" cy="314631"/>
            </a:xfrm>
            <a:prstGeom prst="rect">
              <a:avLst/>
            </a:prstGeom>
          </p:spPr>
        </p:pic>
        <p:pic>
          <p:nvPicPr>
            <p:cNvPr id="56" name="Picture 55">
              <a:extLst>
                <a:ext uri="{FF2B5EF4-FFF2-40B4-BE49-F238E27FC236}">
                  <a16:creationId xmlns="" xmlns:a16="http://schemas.microsoft.com/office/drawing/2014/main" id="{1F4331C9-9C48-2045-BDC4-C2D2DD33153D}"/>
                </a:ext>
              </a:extLst>
            </p:cNvPr>
            <p:cNvPicPr>
              <a:picLocks/>
            </p:cNvPicPr>
            <p:nvPr/>
          </p:nvPicPr>
          <p:blipFill>
            <a:blip r:embed="rId21" cstate="email">
              <a:extLst>
                <a:ext uri="{28A0092B-C50C-407E-A947-70E740481C1C}">
                  <a14:useLocalDpi xmlns:a14="http://schemas.microsoft.com/office/drawing/2010/main"/>
                </a:ext>
              </a:extLst>
            </a:blip>
            <a:stretch>
              <a:fillRect/>
            </a:stretch>
          </p:blipFill>
          <p:spPr>
            <a:xfrm>
              <a:off x="6631712" y="6306040"/>
              <a:ext cx="459066" cy="314631"/>
            </a:xfrm>
            <a:prstGeom prst="rect">
              <a:avLst/>
            </a:prstGeom>
          </p:spPr>
        </p:pic>
        <p:pic>
          <p:nvPicPr>
            <p:cNvPr id="57" name="Picture 56">
              <a:extLst>
                <a:ext uri="{FF2B5EF4-FFF2-40B4-BE49-F238E27FC236}">
                  <a16:creationId xmlns="" xmlns:a16="http://schemas.microsoft.com/office/drawing/2014/main" id="{038F0185-ED38-0B47-8F84-63AF1FD975F8}"/>
                </a:ext>
              </a:extLst>
            </p:cNvPr>
            <p:cNvPicPr>
              <a:picLocks/>
            </p:cNvPicPr>
            <p:nvPr/>
          </p:nvPicPr>
          <p:blipFill>
            <a:blip r:embed="rId22" cstate="email">
              <a:extLst>
                <a:ext uri="{28A0092B-C50C-407E-A947-70E740481C1C}">
                  <a14:useLocalDpi xmlns:a14="http://schemas.microsoft.com/office/drawing/2010/main"/>
                </a:ext>
              </a:extLst>
            </a:blip>
            <a:stretch>
              <a:fillRect/>
            </a:stretch>
          </p:blipFill>
          <p:spPr>
            <a:xfrm>
              <a:off x="5101320" y="6306040"/>
              <a:ext cx="459066" cy="314631"/>
            </a:xfrm>
            <a:prstGeom prst="rect">
              <a:avLst/>
            </a:prstGeom>
          </p:spPr>
        </p:pic>
        <p:pic>
          <p:nvPicPr>
            <p:cNvPr id="58" name="Picture 57" descr="2000px-Flag_of_El_Salvador.svg.png"/>
            <p:cNvPicPr>
              <a:picLocks noChangeAspect="1"/>
            </p:cNvPicPr>
            <p:nvPr/>
          </p:nvPicPr>
          <p:blipFill rotWithShape="1">
            <a:blip r:embed="rId23">
              <a:extLst>
                <a:ext uri="{28A0092B-C50C-407E-A947-70E740481C1C}">
                  <a14:useLocalDpi xmlns:a14="http://schemas.microsoft.com/office/drawing/2010/main" val="0"/>
                </a:ext>
              </a:extLst>
            </a:blip>
            <a:srcRect l="9869" r="12556"/>
            <a:stretch/>
          </p:blipFill>
          <p:spPr>
            <a:xfrm>
              <a:off x="8686800" y="6306040"/>
              <a:ext cx="440071" cy="319948"/>
            </a:xfrm>
            <a:prstGeom prst="rect">
              <a:avLst/>
            </a:prstGeom>
          </p:spPr>
        </p:pic>
        <p:pic>
          <p:nvPicPr>
            <p:cNvPr id="59" name="Picture 58" descr="Flag_of_Guatemala.jpg"/>
            <p:cNvPicPr>
              <a:picLocks noChangeAspect="1"/>
            </p:cNvPicPr>
            <p:nvPr/>
          </p:nvPicPr>
          <p:blipFill rotWithShape="1">
            <a:blip r:embed="rId24">
              <a:extLst>
                <a:ext uri="{28A0092B-C50C-407E-A947-70E740481C1C}">
                  <a14:useLocalDpi xmlns:a14="http://schemas.microsoft.com/office/drawing/2010/main" val="0"/>
                </a:ext>
              </a:extLst>
            </a:blip>
            <a:srcRect l="8680" r="10224"/>
            <a:stretch/>
          </p:blipFill>
          <p:spPr>
            <a:xfrm>
              <a:off x="8111037" y="6306040"/>
              <a:ext cx="459066" cy="340408"/>
            </a:xfrm>
            <a:prstGeom prst="rect">
              <a:avLst/>
            </a:prstGeom>
          </p:spPr>
        </p:pic>
      </p:grpSp>
    </p:spTree>
    <p:extLst>
      <p:ext uri="{BB962C8B-B14F-4D97-AF65-F5344CB8AC3E}">
        <p14:creationId xmlns:p14="http://schemas.microsoft.com/office/powerpoint/2010/main" val="7827993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t>What topics does GEO work on?</a:t>
            </a:r>
            <a:r>
              <a:rPr lang="en-US" dirty="0"/>
              <a:t/>
            </a:r>
            <a:br>
              <a:rPr lang="en-US" dirty="0"/>
            </a:br>
            <a:endParaRPr lang="en-US" dirty="0"/>
          </a:p>
        </p:txBody>
      </p:sp>
      <p:sp>
        <p:nvSpPr>
          <p:cNvPr id="4" name="Content Placeholder 3"/>
          <p:cNvSpPr>
            <a:spLocks noGrp="1"/>
          </p:cNvSpPr>
          <p:nvPr>
            <p:ph sz="half" idx="1"/>
          </p:nvPr>
        </p:nvSpPr>
        <p:spPr>
          <a:xfrm>
            <a:off x="1188720" y="3200411"/>
            <a:ext cx="10500360" cy="10116094"/>
          </a:xfrm>
        </p:spPr>
        <p:txBody>
          <a:bodyPr>
            <a:normAutofit lnSpcReduction="10000"/>
          </a:bodyPr>
          <a:lstStyle/>
          <a:p>
            <a:r>
              <a:rPr lang="en-US" dirty="0" smtClean="0"/>
              <a:t>Community</a:t>
            </a:r>
          </a:p>
          <a:p>
            <a:pPr lvl="1"/>
            <a:r>
              <a:rPr lang="en-US" dirty="0" smtClean="0"/>
              <a:t>Decision Makers (National, State, and Local governments)</a:t>
            </a:r>
          </a:p>
          <a:p>
            <a:pPr lvl="1"/>
            <a:r>
              <a:rPr lang="en-US" dirty="0" smtClean="0"/>
              <a:t>Academia, NGOs, Commercial </a:t>
            </a:r>
          </a:p>
          <a:p>
            <a:r>
              <a:rPr lang="en-US" dirty="0" smtClean="0"/>
              <a:t>Activities</a:t>
            </a:r>
          </a:p>
          <a:p>
            <a:pPr lvl="1"/>
            <a:r>
              <a:rPr lang="en-US" dirty="0" smtClean="0"/>
              <a:t>Thematic (Flagships and Initiatives)</a:t>
            </a:r>
          </a:p>
          <a:p>
            <a:pPr lvl="1"/>
            <a:r>
              <a:rPr lang="en-US" dirty="0" smtClean="0"/>
              <a:t>Foundational Activities (GNC-A, others).</a:t>
            </a:r>
            <a:endParaRPr lang="en-US" dirty="0"/>
          </a:p>
        </p:txBody>
      </p:sp>
      <p:pic>
        <p:nvPicPr>
          <p:cNvPr id="6" name="Content Placeholder 5" descr="Screen Shot 2020-02-26 at 11.57.44 AM.png"/>
          <p:cNvPicPr>
            <a:picLocks noGrp="1" noChangeAspect="1"/>
          </p:cNvPicPr>
          <p:nvPr>
            <p:ph sz="half" idx="2"/>
          </p:nvPr>
        </p:nvPicPr>
        <p:blipFill>
          <a:blip r:embed="rId2">
            <a:extLst>
              <a:ext uri="{28A0092B-C50C-407E-A947-70E740481C1C}">
                <a14:useLocalDpi xmlns:a14="http://schemas.microsoft.com/office/drawing/2010/main" val="0"/>
              </a:ext>
            </a:extLst>
          </a:blip>
          <a:srcRect l="-4239" r="-4239"/>
          <a:stretch>
            <a:fillRect/>
          </a:stretch>
        </p:blipFill>
        <p:spPr/>
      </p:pic>
    </p:spTree>
    <p:extLst>
      <p:ext uri="{BB962C8B-B14F-4D97-AF65-F5344CB8AC3E}">
        <p14:creationId xmlns:p14="http://schemas.microsoft.com/office/powerpoint/2010/main" val="38393363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C9D3B966-4583-A94B-8EF9-53C487433BD8}"/>
              </a:ext>
            </a:extLst>
          </p:cNvPr>
          <p:cNvSpPr>
            <a:spLocks noGrp="1"/>
          </p:cNvSpPr>
          <p:nvPr>
            <p:ph type="subTitle" idx="1"/>
          </p:nvPr>
        </p:nvSpPr>
        <p:spPr/>
        <p:txBody>
          <a:bodyPr/>
          <a:lstStyle/>
          <a:p>
            <a:endParaRPr lang="en-US"/>
          </a:p>
        </p:txBody>
      </p:sp>
      <p:pic>
        <p:nvPicPr>
          <p:cNvPr id="27" name="Picture 26">
            <a:extLst>
              <a:ext uri="{FF2B5EF4-FFF2-40B4-BE49-F238E27FC236}">
                <a16:creationId xmlns:a16="http://schemas.microsoft.com/office/drawing/2014/main" xmlns="" id="{09AD6320-3B0B-C947-A66A-6CA10F3CCE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5109"/>
            <a:ext cx="23774403" cy="13741110"/>
          </a:xfrm>
          <a:prstGeom prst="rect">
            <a:avLst/>
          </a:prstGeom>
        </p:spPr>
      </p:pic>
      <p:sp>
        <p:nvSpPr>
          <p:cNvPr id="32" name="Rectangle 31">
            <a:extLst>
              <a:ext uri="{FF2B5EF4-FFF2-40B4-BE49-F238E27FC236}">
                <a16:creationId xmlns:a16="http://schemas.microsoft.com/office/drawing/2014/main" xmlns="" id="{64891185-1D2A-D241-940D-0D345FFBC55B}"/>
              </a:ext>
            </a:extLst>
          </p:cNvPr>
          <p:cNvSpPr/>
          <p:nvPr/>
        </p:nvSpPr>
        <p:spPr bwMode="auto">
          <a:xfrm>
            <a:off x="14" y="0"/>
            <a:ext cx="15112045" cy="13716000"/>
          </a:xfrm>
          <a:prstGeom prst="rect">
            <a:avLst/>
          </a:prstGeom>
          <a:gradFill flip="none" rotWithShape="1">
            <a:gsLst>
              <a:gs pos="0">
                <a:schemeClr val="bg1"/>
              </a:gs>
              <a:gs pos="100000">
                <a:schemeClr val="bg1">
                  <a:alpha val="0"/>
                </a:schemeClr>
              </a:gs>
            </a:gsLst>
            <a:lin ang="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eaLnBrk="0" fontAlgn="base" hangingPunct="0">
              <a:spcBef>
                <a:spcPct val="0"/>
              </a:spcBef>
              <a:spcAft>
                <a:spcPct val="0"/>
              </a:spcAft>
              <a:defRPr/>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33" name="Rectangle 32">
            <a:extLst>
              <a:ext uri="{FF2B5EF4-FFF2-40B4-BE49-F238E27FC236}">
                <a16:creationId xmlns:a16="http://schemas.microsoft.com/office/drawing/2014/main" xmlns="" id="{182C09DF-4D39-774F-8EF5-F64ABF0935E6}"/>
              </a:ext>
            </a:extLst>
          </p:cNvPr>
          <p:cNvSpPr/>
          <p:nvPr/>
        </p:nvSpPr>
        <p:spPr bwMode="auto">
          <a:xfrm>
            <a:off x="12" y="4323651"/>
            <a:ext cx="14894753" cy="2852294"/>
          </a:xfrm>
          <a:prstGeom prst="rect">
            <a:avLst/>
          </a:prstGeom>
          <a:gradFill flip="none" rotWithShape="1">
            <a:gsLst>
              <a:gs pos="13000">
                <a:srgbClr val="053264">
                  <a:alpha val="47000"/>
                </a:srgbClr>
              </a:gs>
              <a:gs pos="0">
                <a:schemeClr val="bg1"/>
              </a:gs>
              <a:gs pos="56500">
                <a:srgbClr val="053264">
                  <a:alpha val="35000"/>
                </a:srgbClr>
              </a:gs>
              <a:gs pos="100000">
                <a:srgbClr val="053264">
                  <a:alpha val="0"/>
                </a:srgbClr>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214226" tIns="107113" rIns="214226" bIns="107113" numCol="1" rtlCol="0" anchor="ctr" anchorCtr="0" compatLnSpc="1">
            <a:prstTxWarp prst="textNoShape">
              <a:avLst/>
            </a:prstTxWarp>
          </a:bodyPr>
          <a:lstStyle/>
          <a:p>
            <a:pPr algn="ctr" eaLnBrk="0" fontAlgn="base" hangingPunct="0">
              <a:spcBef>
                <a:spcPct val="0"/>
              </a:spcBef>
              <a:spcAft>
                <a:spcPct val="0"/>
              </a:spcAft>
              <a:defRPr/>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35" name="Subtitle 2">
            <a:extLst>
              <a:ext uri="{FF2B5EF4-FFF2-40B4-BE49-F238E27FC236}">
                <a16:creationId xmlns:a16="http://schemas.microsoft.com/office/drawing/2014/main" xmlns="" id="{331CCA88-74C6-2743-9CE6-79629C2C1778}"/>
              </a:ext>
            </a:extLst>
          </p:cNvPr>
          <p:cNvSpPr txBox="1">
            <a:spLocks/>
          </p:cNvSpPr>
          <p:nvPr/>
        </p:nvSpPr>
        <p:spPr bwMode="white">
          <a:xfrm>
            <a:off x="1373188" y="2406292"/>
            <a:ext cx="15855713" cy="2470798"/>
          </a:xfrm>
          <a:prstGeom prst="rect">
            <a:avLst/>
          </a:prstGeom>
          <a:noFill/>
        </p:spPr>
        <p:txBody>
          <a:bodyPr vert="horz" lIns="0" tIns="0" rIns="0" bIns="0" rtlCol="0">
            <a:noAutofit/>
          </a:bodyPr>
          <a:lstStyle>
            <a:lvl1pPr marL="0" indent="0" algn="ctr" defTabSz="457200" rtl="0" eaLnBrk="1" latinLnBrk="0" hangingPunct="1">
              <a:lnSpc>
                <a:spcPct val="100000"/>
              </a:lnSpc>
              <a:spcBef>
                <a:spcPts val="300"/>
              </a:spcBef>
              <a:spcAft>
                <a:spcPts val="600"/>
              </a:spcAft>
              <a:buClr>
                <a:schemeClr val="accent4">
                  <a:lumMod val="60000"/>
                  <a:lumOff val="40000"/>
                </a:schemeClr>
              </a:buClr>
              <a:buSzPct val="80000"/>
              <a:buFont typeface="Arial"/>
              <a:buNone/>
              <a:defRPr sz="2000" b="0" kern="1200">
                <a:solidFill>
                  <a:schemeClr val="tx1"/>
                </a:solidFill>
                <a:latin typeface="+mn-lt"/>
                <a:ea typeface="+mn-ea"/>
                <a:cs typeface="Arial"/>
              </a:defRPr>
            </a:lvl1pPr>
            <a:lvl2pPr marL="4572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800" b="1" kern="1200">
                <a:solidFill>
                  <a:schemeClr val="tx1">
                    <a:tint val="75000"/>
                  </a:schemeClr>
                </a:solidFill>
                <a:latin typeface="+mn-lt"/>
                <a:ea typeface="+mn-ea"/>
                <a:cs typeface="Arial"/>
              </a:defRPr>
            </a:lvl2pPr>
            <a:lvl3pPr marL="9144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600" b="1" kern="1200">
                <a:solidFill>
                  <a:schemeClr val="tx1">
                    <a:tint val="75000"/>
                  </a:schemeClr>
                </a:solidFill>
                <a:latin typeface="+mn-lt"/>
                <a:ea typeface="+mn-ea"/>
                <a:cs typeface="Arial"/>
              </a:defRPr>
            </a:lvl3pPr>
            <a:lvl4pPr marL="1371600" indent="0" algn="ctr" defTabSz="457200" rtl="0" eaLnBrk="1" latinLnBrk="0" hangingPunct="1">
              <a:lnSpc>
                <a:spcPts val="1800"/>
              </a:lnSpc>
              <a:spcBef>
                <a:spcPts val="0"/>
              </a:spcBef>
              <a:spcAft>
                <a:spcPts val="600"/>
              </a:spcAft>
              <a:buClr>
                <a:schemeClr val="accent4">
                  <a:lumMod val="60000"/>
                  <a:lumOff val="40000"/>
                </a:schemeClr>
              </a:buClr>
              <a:buSzPct val="80000"/>
              <a:buFont typeface="Lucida Grande"/>
              <a:buNone/>
              <a:defRPr sz="1400" b="1" kern="1200">
                <a:solidFill>
                  <a:schemeClr val="tx1">
                    <a:tint val="75000"/>
                  </a:schemeClr>
                </a:solidFill>
                <a:latin typeface="+mn-lt"/>
                <a:ea typeface="+mn-ea"/>
                <a:cs typeface="Arial"/>
              </a:defRPr>
            </a:lvl4pPr>
            <a:lvl5pPr marL="1828800" indent="0" algn="ctr" defTabSz="457200" rtl="0" eaLnBrk="1" latinLnBrk="0" hangingPunct="1">
              <a:lnSpc>
                <a:spcPts val="1900"/>
              </a:lnSpc>
              <a:spcBef>
                <a:spcPts val="0"/>
              </a:spcBef>
              <a:spcAft>
                <a:spcPts val="600"/>
              </a:spcAft>
              <a:buClr>
                <a:schemeClr val="accent4">
                  <a:lumMod val="60000"/>
                  <a:lumOff val="40000"/>
                </a:schemeClr>
              </a:buClr>
              <a:buSzPct val="80000"/>
              <a:buFont typeface="Lucida Grande"/>
              <a:buNone/>
              <a:defRPr lang="en-US" sz="1400" b="1" kern="1200">
                <a:solidFill>
                  <a:schemeClr val="tx1">
                    <a:tint val="75000"/>
                  </a:schemeClr>
                </a:solidFill>
                <a:latin typeface="+mn-lt"/>
                <a:ea typeface="+mn-ea"/>
                <a:cs typeface="Arial"/>
              </a:defRPr>
            </a:lvl5pPr>
            <a:lvl6pPr marL="2286000" indent="0" algn="ctr" defTabSz="401638" rtl="0" eaLnBrk="1" latinLnBrk="0" hangingPunct="1">
              <a:lnSpc>
                <a:spcPts val="1700"/>
              </a:lnSpc>
              <a:spcBef>
                <a:spcPts val="300"/>
              </a:spcBef>
              <a:spcAft>
                <a:spcPts val="300"/>
              </a:spcAft>
              <a:buSzPct val="80000"/>
              <a:buFont typeface="Lucida Grande"/>
              <a:buNone/>
              <a:tabLst>
                <a:tab pos="1484313" algn="l"/>
              </a:tabLst>
              <a:defRPr sz="1400" b="1" kern="1200">
                <a:solidFill>
                  <a:schemeClr val="tx1">
                    <a:tint val="75000"/>
                  </a:schemeClr>
                </a:solidFill>
                <a:latin typeface="Arial"/>
                <a:ea typeface="+mn-ea"/>
                <a:cs typeface="Arial"/>
              </a:defRPr>
            </a:lvl6pPr>
            <a:lvl7pPr marL="27432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7pPr>
            <a:lvl8pPr marL="32004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8pPr>
            <a:lvl9pPr marL="36576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9pPr>
          </a:lstStyle>
          <a:p>
            <a:pPr algn="l">
              <a:lnSpc>
                <a:spcPts val="7028"/>
              </a:lnSpc>
              <a:buClr>
                <a:srgbClr val="00B9F2">
                  <a:lumMod val="60000"/>
                  <a:lumOff val="40000"/>
                </a:srgbClr>
              </a:buClr>
            </a:pPr>
            <a:r>
              <a:rPr lang="en-US" sz="5600" b="1" dirty="0">
                <a:solidFill>
                  <a:srgbClr val="007AC2">
                    <a:lumMod val="60000"/>
                    <a:lumOff val="40000"/>
                  </a:srgbClr>
                </a:solidFill>
                <a:effectLst>
                  <a:outerShdw blurRad="127000" dist="63500" dir="5400000" algn="t" rotWithShape="0">
                    <a:prstClr val="black">
                      <a:alpha val="40000"/>
                    </a:prstClr>
                  </a:outerShdw>
                </a:effectLst>
                <a:latin typeface="Arial Black"/>
                <a:ea typeface="ＭＳ Ｐゴシック"/>
                <a:cs typeface="Arial Black"/>
              </a:rPr>
              <a:t>GEO In Action: </a:t>
            </a:r>
            <a:r>
              <a:rPr lang="en-US" sz="5600" dirty="0">
                <a:solidFill>
                  <a:srgbClr val="007AC2">
                    <a:lumMod val="60000"/>
                    <a:lumOff val="40000"/>
                  </a:srgbClr>
                </a:solidFill>
                <a:effectLst>
                  <a:outerShdw blurRad="127000" dist="63500" dir="5400000" algn="t" rotWithShape="0">
                    <a:prstClr val="black">
                      <a:alpha val="40000"/>
                    </a:prstClr>
                  </a:outerShdw>
                </a:effectLst>
                <a:latin typeface="Arial Black"/>
                <a:ea typeface="ＭＳ Ｐゴシック"/>
                <a:cs typeface="Arial Black"/>
              </a:rPr>
              <a:t/>
            </a:r>
            <a:br>
              <a:rPr lang="en-US" sz="5600" dirty="0">
                <a:solidFill>
                  <a:srgbClr val="007AC2">
                    <a:lumMod val="60000"/>
                    <a:lumOff val="40000"/>
                  </a:srgbClr>
                </a:solidFill>
                <a:effectLst>
                  <a:outerShdw blurRad="127000" dist="63500" dir="5400000" algn="t" rotWithShape="0">
                    <a:prstClr val="black">
                      <a:alpha val="40000"/>
                    </a:prstClr>
                  </a:outerShdw>
                </a:effectLst>
                <a:latin typeface="Arial Black"/>
                <a:ea typeface="ＭＳ Ｐゴシック"/>
                <a:cs typeface="Arial Black"/>
              </a:rPr>
            </a:br>
            <a:r>
              <a:rPr lang="en-US" sz="5600" dirty="0">
                <a:solidFill>
                  <a:prstClr val="white"/>
                </a:solidFill>
                <a:effectLst>
                  <a:outerShdw blurRad="127000" dist="63500" dir="5400000" algn="t" rotWithShape="0">
                    <a:prstClr val="black">
                      <a:alpha val="40000"/>
                    </a:prstClr>
                  </a:outerShdw>
                </a:effectLst>
                <a:latin typeface="Arial Black"/>
                <a:ea typeface="ＭＳ Ｐゴシック"/>
                <a:cs typeface="Arial Black"/>
              </a:rPr>
              <a:t>Revolutionizing Our Understanding of </a:t>
            </a:r>
            <a:br>
              <a:rPr lang="en-US" sz="5600" dirty="0">
                <a:solidFill>
                  <a:prstClr val="white"/>
                </a:solidFill>
                <a:effectLst>
                  <a:outerShdw blurRad="127000" dist="63500" dir="5400000" algn="t" rotWithShape="0">
                    <a:prstClr val="black">
                      <a:alpha val="40000"/>
                    </a:prstClr>
                  </a:outerShdw>
                </a:effectLst>
                <a:latin typeface="Arial Black"/>
                <a:ea typeface="ＭＳ Ｐゴシック"/>
                <a:cs typeface="Arial Black"/>
              </a:rPr>
            </a:br>
            <a:r>
              <a:rPr lang="en-US" sz="5600" dirty="0">
                <a:solidFill>
                  <a:prstClr val="white"/>
                </a:solidFill>
                <a:effectLst>
                  <a:outerShdw blurRad="127000" dist="63500" dir="5400000" algn="t" rotWithShape="0">
                    <a:prstClr val="black">
                      <a:alpha val="40000"/>
                    </a:prstClr>
                  </a:outerShdw>
                </a:effectLst>
                <a:latin typeface="Arial Black"/>
                <a:ea typeface="ＭＳ Ｐゴシック"/>
                <a:cs typeface="Arial Black"/>
              </a:rPr>
              <a:t>Stream Flow on Every River in the World</a:t>
            </a:r>
          </a:p>
        </p:txBody>
      </p:sp>
      <p:pic>
        <p:nvPicPr>
          <p:cNvPr id="40" name="Picture 39">
            <a:extLst>
              <a:ext uri="{FF2B5EF4-FFF2-40B4-BE49-F238E27FC236}">
                <a16:creationId xmlns:a16="http://schemas.microsoft.com/office/drawing/2014/main" xmlns="" id="{CBEFD06B-2015-0F4F-9EE0-66E045A4DD4A}"/>
              </a:ext>
            </a:extLst>
          </p:cNvPr>
          <p:cNvPicPr>
            <a:picLocks noChangeAspect="1"/>
          </p:cNvPicPr>
          <p:nvPr/>
        </p:nvPicPr>
        <p:blipFill>
          <a:blip r:embed="rId4">
            <a:alphaModFix amt="75000"/>
          </a:blip>
          <a:stretch>
            <a:fillRect/>
          </a:stretch>
        </p:blipFill>
        <p:spPr>
          <a:xfrm>
            <a:off x="2" y="10099495"/>
            <a:ext cx="6777956" cy="3616518"/>
          </a:xfrm>
          <a:prstGeom prst="rect">
            <a:avLst/>
          </a:prstGeom>
        </p:spPr>
      </p:pic>
      <p:sp>
        <p:nvSpPr>
          <p:cNvPr id="4" name="Rectangle 3"/>
          <p:cNvSpPr/>
          <p:nvPr/>
        </p:nvSpPr>
        <p:spPr>
          <a:xfrm>
            <a:off x="911829" y="6358581"/>
            <a:ext cx="16317072" cy="4801314"/>
          </a:xfrm>
          <a:prstGeom prst="rect">
            <a:avLst/>
          </a:prstGeom>
        </p:spPr>
        <p:txBody>
          <a:bodyPr wrap="square">
            <a:spAutoFit/>
          </a:bodyPr>
          <a:lstStyle/>
          <a:p>
            <a:r>
              <a:rPr lang="en-US" sz="4800" b="1" dirty="0" smtClean="0"/>
              <a:t>GEO Water Activities addressing streamflow </a:t>
            </a:r>
            <a:r>
              <a:rPr lang="en-US" sz="4800" b="1" dirty="0"/>
              <a:t>and flood risks and </a:t>
            </a:r>
            <a:r>
              <a:rPr lang="en-US" sz="4800" b="1" dirty="0" smtClean="0"/>
              <a:t>forecasting:</a:t>
            </a:r>
          </a:p>
          <a:p>
            <a:r>
              <a:rPr lang="en-US" dirty="0" smtClean="0"/>
              <a:t> </a:t>
            </a:r>
          </a:p>
          <a:p>
            <a:r>
              <a:rPr lang="en-US" dirty="0" smtClean="0"/>
              <a:t>Global </a:t>
            </a:r>
            <a:r>
              <a:rPr lang="en-US" dirty="0"/>
              <a:t>Flood Awareness System (GloFAS</a:t>
            </a:r>
            <a:r>
              <a:rPr lang="en-US" dirty="0" smtClean="0"/>
              <a:t>) (JRC EU)</a:t>
            </a:r>
          </a:p>
          <a:p>
            <a:r>
              <a:rPr lang="en-US" dirty="0"/>
              <a:t>Global Water Sustainability (GEOGloWS) </a:t>
            </a:r>
            <a:r>
              <a:rPr lang="en-US" dirty="0" smtClean="0"/>
              <a:t>(NOAA </a:t>
            </a:r>
            <a:r>
              <a:rPr lang="mr-IN" dirty="0" smtClean="0"/>
              <a:t>–</a:t>
            </a:r>
            <a:r>
              <a:rPr lang="en-US" dirty="0" smtClean="0"/>
              <a:t> CNES)</a:t>
            </a:r>
            <a:endParaRPr lang="en-US" dirty="0"/>
          </a:p>
          <a:p>
            <a:r>
              <a:rPr lang="en-US" dirty="0" smtClean="0"/>
              <a:t>Global </a:t>
            </a:r>
            <a:r>
              <a:rPr lang="en-US" dirty="0"/>
              <a:t>Flood Risk Monitoring Community </a:t>
            </a:r>
            <a:r>
              <a:rPr lang="en-US" dirty="0" smtClean="0"/>
              <a:t> (NASA) </a:t>
            </a:r>
          </a:p>
          <a:p>
            <a:endParaRPr lang="en-US" dirty="0"/>
          </a:p>
        </p:txBody>
      </p:sp>
    </p:spTree>
    <p:extLst>
      <p:ext uri="{BB962C8B-B14F-4D97-AF65-F5344CB8AC3E}">
        <p14:creationId xmlns:p14="http://schemas.microsoft.com/office/powerpoint/2010/main" val="26127552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313C9B0C-0C1D-F54D-88CB-A9AD11F5052E}"/>
              </a:ext>
            </a:extLst>
          </p:cNvPr>
          <p:cNvGrpSpPr/>
          <p:nvPr/>
        </p:nvGrpSpPr>
        <p:grpSpPr>
          <a:xfrm>
            <a:off x="708" y="-10879"/>
            <a:ext cx="23788131" cy="13742354"/>
            <a:chOff x="361" y="-5442"/>
            <a:chExt cx="12199041" cy="6871177"/>
          </a:xfrm>
        </p:grpSpPr>
        <p:pic>
          <p:nvPicPr>
            <p:cNvPr id="55" name="Picture 54">
              <a:extLst>
                <a:ext uri="{FF2B5EF4-FFF2-40B4-BE49-F238E27FC236}">
                  <a16:creationId xmlns:a16="http://schemas.microsoft.com/office/drawing/2014/main" xmlns="" id="{1DA567D2-E0A9-FE43-AB28-FE7BB19BC634}"/>
                </a:ext>
              </a:extLst>
            </p:cNvPr>
            <p:cNvPicPr>
              <a:picLocks noChangeAspect="1"/>
            </p:cNvPicPr>
            <p:nvPr/>
          </p:nvPicPr>
          <p:blipFill>
            <a:blip r:embed="rId3">
              <a:alphaModFix amt="41000"/>
              <a:extLst>
                <a:ext uri="{28A0092B-C50C-407E-A947-70E740481C1C}">
                  <a14:useLocalDpi xmlns:a14="http://schemas.microsoft.com/office/drawing/2010/main"/>
                </a:ext>
              </a:extLst>
            </a:blip>
            <a:stretch>
              <a:fillRect/>
            </a:stretch>
          </p:blipFill>
          <p:spPr>
            <a:xfrm>
              <a:off x="361" y="101"/>
              <a:ext cx="12191637" cy="6857796"/>
            </a:xfrm>
            <a:prstGeom prst="rect">
              <a:avLst/>
            </a:prstGeom>
          </p:spPr>
        </p:pic>
        <p:sp>
          <p:nvSpPr>
            <p:cNvPr id="56" name="Rectangle 55">
              <a:extLst>
                <a:ext uri="{FF2B5EF4-FFF2-40B4-BE49-F238E27FC236}">
                  <a16:creationId xmlns:a16="http://schemas.microsoft.com/office/drawing/2014/main" xmlns="" id="{74E7E973-8B44-774D-962B-D54D1EDFA90F}"/>
                </a:ext>
              </a:extLst>
            </p:cNvPr>
            <p:cNvSpPr/>
            <p:nvPr/>
          </p:nvSpPr>
          <p:spPr bwMode="auto">
            <a:xfrm>
              <a:off x="7402" y="-5442"/>
              <a:ext cx="12192000" cy="3392734"/>
            </a:xfrm>
            <a:prstGeom prst="rect">
              <a:avLst/>
            </a:prstGeom>
            <a:gradFill flip="none" rotWithShape="1">
              <a:gsLst>
                <a:gs pos="81000">
                  <a:srgbClr val="0070C0">
                    <a:alpha val="0"/>
                  </a:srgbClr>
                </a:gs>
                <a:gs pos="42000">
                  <a:schemeClr val="bg2">
                    <a:lumMod val="50000"/>
                    <a:alpha val="10000"/>
                  </a:schemeClr>
                </a:gs>
                <a:gs pos="0">
                  <a:schemeClr val="bg2">
                    <a:lumMod val="50000"/>
                    <a:alpha val="70000"/>
                  </a:schemeClr>
                </a:gs>
              </a:gsLst>
              <a:lin ang="5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pitchFamily="-97" charset="-128"/>
              </a:endParaRPr>
            </a:p>
          </p:txBody>
        </p:sp>
        <p:sp>
          <p:nvSpPr>
            <p:cNvPr id="57" name="Rectangle 56">
              <a:extLst>
                <a:ext uri="{FF2B5EF4-FFF2-40B4-BE49-F238E27FC236}">
                  <a16:creationId xmlns:a16="http://schemas.microsoft.com/office/drawing/2014/main" xmlns="" id="{43319466-83F3-D24E-8BD2-D7D16917B6F8}"/>
                </a:ext>
              </a:extLst>
            </p:cNvPr>
            <p:cNvSpPr/>
            <p:nvPr/>
          </p:nvSpPr>
          <p:spPr bwMode="auto">
            <a:xfrm>
              <a:off x="7402" y="3776611"/>
              <a:ext cx="12192000" cy="3089124"/>
            </a:xfrm>
            <a:prstGeom prst="rect">
              <a:avLst/>
            </a:prstGeom>
            <a:gradFill flip="none" rotWithShape="1">
              <a:gsLst>
                <a:gs pos="100000">
                  <a:srgbClr val="005791">
                    <a:lumMod val="100000"/>
                    <a:alpha val="30000"/>
                  </a:srgbClr>
                </a:gs>
                <a:gs pos="0">
                  <a:schemeClr val="bg2">
                    <a:lumMod val="75000"/>
                    <a:alpha val="85000"/>
                  </a:schemeClr>
                </a:gs>
              </a:gsLst>
              <a:lin ang="162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2142256" eaLnBrk="0" fontAlgn="base" hangingPunct="0">
                <a:spcBef>
                  <a:spcPct val="0"/>
                </a:spcBef>
                <a:spcAft>
                  <a:spcPct val="0"/>
                </a:spcAft>
              </a:pPr>
              <a:endParaRPr lang="en-US" sz="3300" b="1" dirty="0">
                <a:solidFill>
                  <a:srgbClr val="000000"/>
                </a:solidFill>
                <a:latin typeface="Arial" charset="0"/>
                <a:ea typeface="ＭＳ Ｐゴシック" pitchFamily="16" charset="-128"/>
                <a:cs typeface="ＭＳ Ｐゴシック"/>
              </a:endParaRPr>
            </a:p>
          </p:txBody>
        </p:sp>
      </p:grpSp>
      <p:sp>
        <p:nvSpPr>
          <p:cNvPr id="203" name="Rectangle 202">
            <a:extLst>
              <a:ext uri="{FF2B5EF4-FFF2-40B4-BE49-F238E27FC236}">
                <a16:creationId xmlns:a16="http://schemas.microsoft.com/office/drawing/2014/main" xmlns="" id="{D7607D0C-2FEA-CC46-9620-ED8FF12B7A09}"/>
              </a:ext>
            </a:extLst>
          </p:cNvPr>
          <p:cNvSpPr>
            <a:spLocks noChangeAspect="1"/>
          </p:cNvSpPr>
          <p:nvPr/>
        </p:nvSpPr>
        <p:spPr bwMode="auto">
          <a:xfrm>
            <a:off x="10229326" y="3179314"/>
            <a:ext cx="10840466" cy="3974388"/>
          </a:xfrm>
          <a:prstGeom prst="rect">
            <a:avLst/>
          </a:prstGeom>
          <a:gradFill flip="none" rotWithShape="1">
            <a:gsLst>
              <a:gs pos="1000">
                <a:schemeClr val="accent1">
                  <a:lumMod val="20000"/>
                  <a:lumOff val="80000"/>
                  <a:alpha val="0"/>
                </a:schemeClr>
              </a:gs>
              <a:gs pos="100000">
                <a:schemeClr val="accent1">
                  <a:alpha val="21000"/>
                </a:schemeClr>
              </a:gs>
            </a:gsLst>
            <a:lin ang="8100000" scaled="1"/>
            <a:tileRect/>
          </a:gradFill>
          <a:ln w="12700" cap="flat" cmpd="sng" algn="ctr">
            <a:gradFill>
              <a:gsLst>
                <a:gs pos="0">
                  <a:schemeClr val="tx1">
                    <a:alpha val="33000"/>
                  </a:schemeClr>
                </a:gs>
                <a:gs pos="100000">
                  <a:schemeClr val="tx1">
                    <a:alpha val="0"/>
                  </a:schemeClr>
                </a:gs>
              </a:gsLst>
              <a:lin ang="2700000" scaled="0"/>
            </a:gradFill>
            <a:prstDash val="solid"/>
            <a:round/>
            <a:headEnd type="none" w="med" len="med"/>
            <a:tailEnd type="triangle" w="med" len="sm"/>
          </a:ln>
          <a:effectLst/>
        </p:spPr>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400" b="1" dirty="0">
              <a:ln w="76200" cmpd="sng">
                <a:solidFill>
                  <a:prstClr val="white"/>
                </a:solidFill>
              </a:ln>
              <a:solidFill>
                <a:srgbClr val="94E6FF"/>
              </a:solidFill>
              <a:latin typeface="Arial"/>
              <a:ea typeface="ＭＳ Ｐゴシック" pitchFamily="16" charset="-128"/>
              <a:cs typeface="ＭＳ Ｐゴシック"/>
            </a:endParaRPr>
          </a:p>
        </p:txBody>
      </p:sp>
      <p:pic>
        <p:nvPicPr>
          <p:cNvPr id="12" name="Picture 11">
            <a:extLst>
              <a:ext uri="{FF2B5EF4-FFF2-40B4-BE49-F238E27FC236}">
                <a16:creationId xmlns:a16="http://schemas.microsoft.com/office/drawing/2014/main" xmlns="" id="{7BD51E0F-53DB-3644-8507-B9F7E963BA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62982" y="4090265"/>
            <a:ext cx="1636419" cy="1678378"/>
          </a:xfrm>
          <a:prstGeom prst="ellipse">
            <a:avLst/>
          </a:prstGeom>
        </p:spPr>
      </p:pic>
      <p:pic>
        <p:nvPicPr>
          <p:cNvPr id="14" name="Picture 13">
            <a:extLst>
              <a:ext uri="{FF2B5EF4-FFF2-40B4-BE49-F238E27FC236}">
                <a16:creationId xmlns:a16="http://schemas.microsoft.com/office/drawing/2014/main" xmlns="" id="{A3150A66-16D3-7C46-A5DC-449FA82E7E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143093" y="4534024"/>
            <a:ext cx="1099920" cy="613404"/>
          </a:xfrm>
          <a:prstGeom prst="rect">
            <a:avLst/>
          </a:prstGeom>
        </p:spPr>
      </p:pic>
      <p:pic>
        <p:nvPicPr>
          <p:cNvPr id="16" name="Picture 15">
            <a:extLst>
              <a:ext uri="{FF2B5EF4-FFF2-40B4-BE49-F238E27FC236}">
                <a16:creationId xmlns:a16="http://schemas.microsoft.com/office/drawing/2014/main" xmlns="" id="{D39355D6-7100-814B-B0AC-F9784238C9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431201" y="5773938"/>
            <a:ext cx="962705" cy="560412"/>
          </a:xfrm>
          <a:prstGeom prst="rect">
            <a:avLst/>
          </a:prstGeom>
        </p:spPr>
      </p:pic>
      <p:sp>
        <p:nvSpPr>
          <p:cNvPr id="58" name="Oval 57">
            <a:extLst>
              <a:ext uri="{FF2B5EF4-FFF2-40B4-BE49-F238E27FC236}">
                <a16:creationId xmlns:a16="http://schemas.microsoft.com/office/drawing/2014/main" xmlns="" id="{4D8BF0FC-FA88-8846-B8F9-C3D58F7DB3CF}"/>
              </a:ext>
            </a:extLst>
          </p:cNvPr>
          <p:cNvSpPr>
            <a:spLocks noChangeAspect="1"/>
          </p:cNvSpPr>
          <p:nvPr/>
        </p:nvSpPr>
        <p:spPr bwMode="auto">
          <a:xfrm rot="13627359">
            <a:off x="2796033" y="3184052"/>
            <a:ext cx="4010404" cy="3910137"/>
          </a:xfrm>
          <a:prstGeom prst="ellipse">
            <a:avLst/>
          </a:prstGeom>
          <a:gradFill flip="none" rotWithShape="1">
            <a:gsLst>
              <a:gs pos="1000">
                <a:schemeClr val="accent1">
                  <a:lumMod val="20000"/>
                  <a:lumOff val="80000"/>
                  <a:alpha val="0"/>
                </a:schemeClr>
              </a:gs>
              <a:gs pos="100000">
                <a:schemeClr val="accent1">
                  <a:alpha val="21000"/>
                </a:schemeClr>
              </a:gs>
            </a:gsLst>
            <a:lin ang="16200000" scaled="1"/>
            <a:tileRect/>
          </a:gradFill>
          <a:ln w="12700" cap="flat" cmpd="sng" algn="ctr">
            <a:gradFill>
              <a:gsLst>
                <a:gs pos="0">
                  <a:schemeClr val="tx1">
                    <a:alpha val="33000"/>
                  </a:schemeClr>
                </a:gs>
                <a:gs pos="100000">
                  <a:schemeClr val="tx1">
                    <a:alpha val="0"/>
                  </a:schemeClr>
                </a:gs>
              </a:gsLst>
              <a:lin ang="2700000" scaled="0"/>
            </a:gradFill>
            <a:prstDash val="solid"/>
            <a:round/>
            <a:headEnd type="none" w="med" len="med"/>
            <a:tailEnd type="triangle" w="med" len="sm"/>
          </a:ln>
          <a:effectLst/>
        </p:spPr>
        <p:txBody>
          <a:bodyPr vert="horz" wrap="none" lIns="214226" tIns="107113" rIns="214226" bIns="107113" numCol="1" rtlCol="0" anchor="ctr" anchorCtr="0" compatLnSpc="1">
            <a:prstTxWarp prst="textNoShape">
              <a:avLst/>
            </a:prstTxWarp>
          </a:bodyPr>
          <a:lstStyle/>
          <a:p>
            <a:pPr algn="ctr" defTabSz="2142256" eaLnBrk="0" fontAlgn="base" hangingPunct="0">
              <a:spcBef>
                <a:spcPct val="0"/>
              </a:spcBef>
              <a:spcAft>
                <a:spcPct val="0"/>
              </a:spcAft>
            </a:pPr>
            <a:endParaRPr lang="en-US" sz="3400" b="1" dirty="0">
              <a:ln w="76200" cmpd="sng">
                <a:solidFill>
                  <a:prstClr val="white"/>
                </a:solidFill>
              </a:ln>
              <a:solidFill>
                <a:srgbClr val="94E6FF"/>
              </a:solidFill>
              <a:latin typeface="Arial"/>
              <a:ea typeface="ＭＳ Ｐゴシック" pitchFamily="16" charset="-128"/>
              <a:cs typeface="ＭＳ Ｐゴシック"/>
            </a:endParaRPr>
          </a:p>
        </p:txBody>
      </p:sp>
      <p:sp>
        <p:nvSpPr>
          <p:cNvPr id="19" name="TextBox 18">
            <a:extLst>
              <a:ext uri="{FF2B5EF4-FFF2-40B4-BE49-F238E27FC236}">
                <a16:creationId xmlns:a16="http://schemas.microsoft.com/office/drawing/2014/main" xmlns="" id="{8F938E72-8E28-8D4F-A229-78902F0F5997}"/>
              </a:ext>
            </a:extLst>
          </p:cNvPr>
          <p:cNvSpPr txBox="1"/>
          <p:nvPr/>
        </p:nvSpPr>
        <p:spPr>
          <a:xfrm>
            <a:off x="3221962" y="3151217"/>
            <a:ext cx="3311901" cy="1078092"/>
          </a:xfrm>
          <a:prstGeom prst="rect">
            <a:avLst/>
          </a:prstGeom>
          <a:noFill/>
        </p:spPr>
        <p:txBody>
          <a:bodyPr wrap="square" lIns="214226" tIns="107113" rIns="214226" bIns="107113" rtlCol="0">
            <a:spAutoFit/>
          </a:bodyPr>
          <a:lstStyle/>
          <a:p>
            <a:pPr algn="ctr" defTabSz="2142256"/>
            <a:r>
              <a:rPr lang="en-US" sz="2800" b="1" dirty="0">
                <a:solidFill>
                  <a:prstClr val="white">
                    <a:alpha val="90000"/>
                  </a:prstClr>
                </a:solidFill>
                <a:latin typeface="Arial"/>
                <a:ea typeface="ＭＳ Ｐゴシック"/>
                <a:cs typeface="ＭＳ Ｐゴシック"/>
              </a:rPr>
              <a:t>DEM, Land Use, Meteorology</a:t>
            </a:r>
          </a:p>
        </p:txBody>
      </p:sp>
      <p:pic>
        <p:nvPicPr>
          <p:cNvPr id="6" name="Picture 3">
            <a:extLst>
              <a:ext uri="{FF2B5EF4-FFF2-40B4-BE49-F238E27FC236}">
                <a16:creationId xmlns:a16="http://schemas.microsoft.com/office/drawing/2014/main" xmlns="" id="{DE1F6B1F-2825-AD41-A67B-399C2308D27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87581" y="4395112"/>
            <a:ext cx="1527565" cy="10281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66">
            <a:extLst>
              <a:ext uri="{FF2B5EF4-FFF2-40B4-BE49-F238E27FC236}">
                <a16:creationId xmlns:a16="http://schemas.microsoft.com/office/drawing/2014/main" xmlns="" id="{4B146FEA-B0AB-274B-92B9-553763187A54}"/>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21358" y="5717610"/>
            <a:ext cx="2348778" cy="1144100"/>
          </a:xfrm>
          <a:prstGeom prst="rect">
            <a:avLst/>
          </a:prstGeom>
        </p:spPr>
      </p:pic>
      <p:sp>
        <p:nvSpPr>
          <p:cNvPr id="71" name="Title 1">
            <a:extLst>
              <a:ext uri="{FF2B5EF4-FFF2-40B4-BE49-F238E27FC236}">
                <a16:creationId xmlns:a16="http://schemas.microsoft.com/office/drawing/2014/main" xmlns="" id="{ADA8612B-DA5B-7C4B-A754-9B64E434AA3E}"/>
              </a:ext>
            </a:extLst>
          </p:cNvPr>
          <p:cNvSpPr txBox="1">
            <a:spLocks/>
          </p:cNvSpPr>
          <p:nvPr/>
        </p:nvSpPr>
        <p:spPr>
          <a:xfrm>
            <a:off x="0" y="0"/>
            <a:ext cx="23821855" cy="1920240"/>
          </a:xfrm>
          <a:prstGeom prst="rect">
            <a:avLst/>
          </a:prstGeom>
          <a:gradFill flip="none" rotWithShape="1">
            <a:gsLst>
              <a:gs pos="39000">
                <a:schemeClr val="tx1">
                  <a:lumMod val="9000"/>
                  <a:alpha val="0"/>
                </a:schemeClr>
              </a:gs>
              <a:gs pos="100000">
                <a:schemeClr val="bg2">
                  <a:lumMod val="50000"/>
                </a:schemeClr>
              </a:gs>
            </a:gsLst>
            <a:lin ang="6000000" scaled="0"/>
            <a:tileRect/>
          </a:gradFill>
          <a:ln>
            <a:noFill/>
          </a:ln>
        </p:spPr>
        <p:txBody>
          <a:bodyPr lIns="0" tIns="107113" rIns="0" bIns="107113" anchor="ctr">
            <a:noAutofit/>
          </a:bodyPr>
          <a:lstStyle>
            <a:defPPr>
              <a:defRPr lang="en-US"/>
            </a:defPPr>
            <a:lvl1pPr marL="801688" defTabSz="919163">
              <a:lnSpc>
                <a:spcPct val="100000"/>
              </a:lnSpc>
              <a:spcBef>
                <a:spcPct val="0"/>
              </a:spcBef>
              <a:buNone/>
              <a:defRPr kumimoji="0" sz="10400" b="0" i="0" cap="none" baseline="0">
                <a:solidFill>
                  <a:srgbClr val="FFFFFF"/>
                </a:solidFill>
                <a:effectLst/>
                <a:latin typeface="+mj-lt"/>
                <a:ea typeface="+mj-ea"/>
                <a:cs typeface="Arial"/>
              </a:defRPr>
            </a:lvl1pPr>
          </a:lstStyle>
          <a:p>
            <a:endParaRPr lang="en-US" dirty="0">
              <a:latin typeface="Arial"/>
              <a:ea typeface="ＭＳ Ｐゴシック"/>
            </a:endParaRPr>
          </a:p>
        </p:txBody>
      </p:sp>
      <p:sp>
        <p:nvSpPr>
          <p:cNvPr id="72" name="Title 3">
            <a:extLst>
              <a:ext uri="{FF2B5EF4-FFF2-40B4-BE49-F238E27FC236}">
                <a16:creationId xmlns:a16="http://schemas.microsoft.com/office/drawing/2014/main" xmlns="" id="{A12478E6-5BD7-3C4C-A142-BF8041B8C0CB}"/>
              </a:ext>
            </a:extLst>
          </p:cNvPr>
          <p:cNvSpPr txBox="1">
            <a:spLocks/>
          </p:cNvSpPr>
          <p:nvPr/>
        </p:nvSpPr>
        <p:spPr>
          <a:xfrm>
            <a:off x="1345803" y="580289"/>
            <a:ext cx="22022029" cy="1077218"/>
          </a:xfrm>
          <a:prstGeom prst="rect">
            <a:avLst/>
          </a:prstGeom>
          <a:noFill/>
        </p:spPr>
        <p:txBody>
          <a:bodyPr vert="horz" wrap="square" lIns="0" tIns="0" rIns="0" bIns="0" rtlCol="0" anchor="t">
            <a:spAutoFit/>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r>
              <a:rPr lang="en-US" sz="7000" b="0" kern="0" dirty="0">
                <a:solidFill>
                  <a:prstClr val="white"/>
                </a:solidFill>
                <a:latin typeface="Arial"/>
                <a:ea typeface="ＭＳ Ｐゴシック"/>
                <a:cs typeface="ＭＳ Ｐゴシック"/>
              </a:rPr>
              <a:t>Global Streamflow Services – A Paradigm Shift</a:t>
            </a:r>
          </a:p>
        </p:txBody>
      </p:sp>
      <p:sp>
        <p:nvSpPr>
          <p:cNvPr id="84" name="Right Arrow 83">
            <a:extLst>
              <a:ext uri="{FF2B5EF4-FFF2-40B4-BE49-F238E27FC236}">
                <a16:creationId xmlns:a16="http://schemas.microsoft.com/office/drawing/2014/main" xmlns="" id="{43A309B1-E9CE-0143-B42C-D3B911B07EF8}"/>
              </a:ext>
            </a:extLst>
          </p:cNvPr>
          <p:cNvSpPr>
            <a:spLocks noChangeAspect="1"/>
          </p:cNvSpPr>
          <p:nvPr/>
        </p:nvSpPr>
        <p:spPr bwMode="auto">
          <a:xfrm>
            <a:off x="6913994" y="4734195"/>
            <a:ext cx="3021790" cy="1117290"/>
          </a:xfrm>
          <a:prstGeom prst="rightArrow">
            <a:avLst>
              <a:gd name="adj1" fmla="val 49225"/>
              <a:gd name="adj2" fmla="val 67945"/>
            </a:avLst>
          </a:prstGeom>
          <a:gradFill flip="none" rotWithShape="1">
            <a:gsLst>
              <a:gs pos="5000">
                <a:srgbClr val="46D4FF">
                  <a:alpha val="0"/>
                </a:srgbClr>
              </a:gs>
              <a:gs pos="100000">
                <a:srgbClr val="46D4FF">
                  <a:alpha val="91000"/>
                </a:srgbClr>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214226" tIns="107113" rIns="214226" bIns="107113" numCol="1" spcCol="0" rtlCol="0" fromWordArt="0" anchor="ctr" anchorCtr="0" forceAA="0" compatLnSpc="1">
            <a:prstTxWarp prst="textNoShape">
              <a:avLst/>
            </a:prstTxWarp>
            <a:noAutofit/>
          </a:bodyPr>
          <a:lstStyle/>
          <a:p>
            <a:pPr algn="ctr" defTabSz="2142256"/>
            <a:endParaRPr lang="en-US" dirty="0">
              <a:solidFill>
                <a:prstClr val="white"/>
              </a:solidFill>
              <a:latin typeface="Arial"/>
              <a:ea typeface="ＭＳ Ｐゴシック"/>
              <a:cs typeface="ＭＳ Ｐゴシック"/>
            </a:endParaRPr>
          </a:p>
        </p:txBody>
      </p:sp>
      <p:grpSp>
        <p:nvGrpSpPr>
          <p:cNvPr id="85" name="Group 84">
            <a:extLst>
              <a:ext uri="{FF2B5EF4-FFF2-40B4-BE49-F238E27FC236}">
                <a16:creationId xmlns:a16="http://schemas.microsoft.com/office/drawing/2014/main" xmlns="" id="{132E9FB6-9F94-1B44-A84B-42A088F18779}"/>
              </a:ext>
            </a:extLst>
          </p:cNvPr>
          <p:cNvGrpSpPr>
            <a:grpSpLocks noChangeAspect="1"/>
          </p:cNvGrpSpPr>
          <p:nvPr/>
        </p:nvGrpSpPr>
        <p:grpSpPr>
          <a:xfrm>
            <a:off x="3901421" y="4938179"/>
            <a:ext cx="1673753" cy="1366978"/>
            <a:chOff x="5129647" y="2502696"/>
            <a:chExt cx="571181" cy="454829"/>
          </a:xfrm>
        </p:grpSpPr>
        <p:sp>
          <p:nvSpPr>
            <p:cNvPr id="86" name="Freeform 13">
              <a:extLst>
                <a:ext uri="{FF2B5EF4-FFF2-40B4-BE49-F238E27FC236}">
                  <a16:creationId xmlns:a16="http://schemas.microsoft.com/office/drawing/2014/main" xmlns="" id="{9F5F28E2-3927-DF41-B9C9-BFD0CE093E01}"/>
                </a:ext>
              </a:extLst>
            </p:cNvPr>
            <p:cNvSpPr>
              <a:spLocks/>
            </p:cNvSpPr>
            <p:nvPr/>
          </p:nvSpPr>
          <p:spPr bwMode="auto">
            <a:xfrm>
              <a:off x="5129647" y="2502696"/>
              <a:ext cx="571181" cy="454829"/>
            </a:xfrm>
            <a:custGeom>
              <a:avLst/>
              <a:gdLst>
                <a:gd name="T0" fmla="*/ 2014 w 2266"/>
                <a:gd name="T1" fmla="*/ 0 h 1800"/>
                <a:gd name="T2" fmla="*/ 2094 w 2266"/>
                <a:gd name="T3" fmla="*/ 14 h 1800"/>
                <a:gd name="T4" fmla="*/ 2163 w 2266"/>
                <a:gd name="T5" fmla="*/ 49 h 1800"/>
                <a:gd name="T6" fmla="*/ 2217 w 2266"/>
                <a:gd name="T7" fmla="*/ 104 h 1800"/>
                <a:gd name="T8" fmla="*/ 2253 w 2266"/>
                <a:gd name="T9" fmla="*/ 172 h 1800"/>
                <a:gd name="T10" fmla="*/ 2266 w 2266"/>
                <a:gd name="T11" fmla="*/ 251 h 1800"/>
                <a:gd name="T12" fmla="*/ 2263 w 2266"/>
                <a:gd name="T13" fmla="*/ 1264 h 1800"/>
                <a:gd name="T14" fmla="*/ 2238 w 2266"/>
                <a:gd name="T15" fmla="*/ 1339 h 1800"/>
                <a:gd name="T16" fmla="*/ 2192 w 2266"/>
                <a:gd name="T17" fmla="*/ 1402 h 1800"/>
                <a:gd name="T18" fmla="*/ 2130 w 2266"/>
                <a:gd name="T19" fmla="*/ 1447 h 1800"/>
                <a:gd name="T20" fmla="*/ 2056 w 2266"/>
                <a:gd name="T21" fmla="*/ 1473 h 1800"/>
                <a:gd name="T22" fmla="*/ 1572 w 2266"/>
                <a:gd name="T23" fmla="*/ 1476 h 1800"/>
                <a:gd name="T24" fmla="*/ 1606 w 2266"/>
                <a:gd name="T25" fmla="*/ 1489 h 1800"/>
                <a:gd name="T26" fmla="*/ 1666 w 2266"/>
                <a:gd name="T27" fmla="*/ 1517 h 1800"/>
                <a:gd name="T28" fmla="*/ 1713 w 2266"/>
                <a:gd name="T29" fmla="*/ 1561 h 1800"/>
                <a:gd name="T30" fmla="*/ 1745 w 2266"/>
                <a:gd name="T31" fmla="*/ 1619 h 1800"/>
                <a:gd name="T32" fmla="*/ 1757 w 2266"/>
                <a:gd name="T33" fmla="*/ 1687 h 1800"/>
                <a:gd name="T34" fmla="*/ 1745 w 2266"/>
                <a:gd name="T35" fmla="*/ 1737 h 1800"/>
                <a:gd name="T36" fmla="*/ 1714 w 2266"/>
                <a:gd name="T37" fmla="*/ 1775 h 1800"/>
                <a:gd name="T38" fmla="*/ 1670 w 2266"/>
                <a:gd name="T39" fmla="*/ 1797 h 1800"/>
                <a:gd name="T40" fmla="*/ 903 w 2266"/>
                <a:gd name="T41" fmla="*/ 1800 h 1800"/>
                <a:gd name="T42" fmla="*/ 855 w 2266"/>
                <a:gd name="T43" fmla="*/ 1788 h 1800"/>
                <a:gd name="T44" fmla="*/ 818 w 2266"/>
                <a:gd name="T45" fmla="*/ 1759 h 1800"/>
                <a:gd name="T46" fmla="*/ 784 w 2266"/>
                <a:gd name="T47" fmla="*/ 1759 h 1800"/>
                <a:gd name="T48" fmla="*/ 734 w 2266"/>
                <a:gd name="T49" fmla="*/ 1788 h 1800"/>
                <a:gd name="T50" fmla="*/ 675 w 2266"/>
                <a:gd name="T51" fmla="*/ 1800 h 1800"/>
                <a:gd name="T52" fmla="*/ 138 w 2266"/>
                <a:gd name="T53" fmla="*/ 1797 h 1800"/>
                <a:gd name="T54" fmla="*/ 84 w 2266"/>
                <a:gd name="T55" fmla="*/ 1777 h 1800"/>
                <a:gd name="T56" fmla="*/ 40 w 2266"/>
                <a:gd name="T57" fmla="*/ 1740 h 1800"/>
                <a:gd name="T58" fmla="*/ 11 w 2266"/>
                <a:gd name="T59" fmla="*/ 1690 h 1800"/>
                <a:gd name="T60" fmla="*/ 0 w 2266"/>
                <a:gd name="T61" fmla="*/ 1631 h 1800"/>
                <a:gd name="T62" fmla="*/ 3 w 2266"/>
                <a:gd name="T63" fmla="*/ 644 h 1800"/>
                <a:gd name="T64" fmla="*/ 23 w 2266"/>
                <a:gd name="T65" fmla="*/ 590 h 1800"/>
                <a:gd name="T66" fmla="*/ 60 w 2266"/>
                <a:gd name="T67" fmla="*/ 546 h 1800"/>
                <a:gd name="T68" fmla="*/ 110 w 2266"/>
                <a:gd name="T69" fmla="*/ 517 h 1800"/>
                <a:gd name="T70" fmla="*/ 169 w 2266"/>
                <a:gd name="T71" fmla="*/ 506 h 1800"/>
                <a:gd name="T72" fmla="*/ 282 w 2266"/>
                <a:gd name="T73" fmla="*/ 251 h 1800"/>
                <a:gd name="T74" fmla="*/ 295 w 2266"/>
                <a:gd name="T75" fmla="*/ 172 h 1800"/>
                <a:gd name="T76" fmla="*/ 331 w 2266"/>
                <a:gd name="T77" fmla="*/ 104 h 1800"/>
                <a:gd name="T78" fmla="*/ 384 w 2266"/>
                <a:gd name="T79" fmla="*/ 49 h 1800"/>
                <a:gd name="T80" fmla="*/ 453 w 2266"/>
                <a:gd name="T81" fmla="*/ 14 h 1800"/>
                <a:gd name="T82" fmla="*/ 533 w 2266"/>
                <a:gd name="T83"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6" h="1800">
                  <a:moveTo>
                    <a:pt x="533" y="0"/>
                  </a:moveTo>
                  <a:lnTo>
                    <a:pt x="2014" y="0"/>
                  </a:lnTo>
                  <a:lnTo>
                    <a:pt x="2056" y="4"/>
                  </a:lnTo>
                  <a:lnTo>
                    <a:pt x="2094" y="14"/>
                  </a:lnTo>
                  <a:lnTo>
                    <a:pt x="2130" y="29"/>
                  </a:lnTo>
                  <a:lnTo>
                    <a:pt x="2163" y="49"/>
                  </a:lnTo>
                  <a:lnTo>
                    <a:pt x="2192" y="74"/>
                  </a:lnTo>
                  <a:lnTo>
                    <a:pt x="2217" y="104"/>
                  </a:lnTo>
                  <a:lnTo>
                    <a:pt x="2238" y="136"/>
                  </a:lnTo>
                  <a:lnTo>
                    <a:pt x="2253" y="172"/>
                  </a:lnTo>
                  <a:lnTo>
                    <a:pt x="2263" y="211"/>
                  </a:lnTo>
                  <a:lnTo>
                    <a:pt x="2266" y="251"/>
                  </a:lnTo>
                  <a:lnTo>
                    <a:pt x="2266" y="1224"/>
                  </a:lnTo>
                  <a:lnTo>
                    <a:pt x="2263" y="1264"/>
                  </a:lnTo>
                  <a:lnTo>
                    <a:pt x="2253" y="1304"/>
                  </a:lnTo>
                  <a:lnTo>
                    <a:pt x="2238" y="1339"/>
                  </a:lnTo>
                  <a:lnTo>
                    <a:pt x="2217" y="1372"/>
                  </a:lnTo>
                  <a:lnTo>
                    <a:pt x="2192" y="1402"/>
                  </a:lnTo>
                  <a:lnTo>
                    <a:pt x="2163" y="1427"/>
                  </a:lnTo>
                  <a:lnTo>
                    <a:pt x="2130" y="1447"/>
                  </a:lnTo>
                  <a:lnTo>
                    <a:pt x="2094" y="1463"/>
                  </a:lnTo>
                  <a:lnTo>
                    <a:pt x="2056" y="1473"/>
                  </a:lnTo>
                  <a:lnTo>
                    <a:pt x="2014" y="1476"/>
                  </a:lnTo>
                  <a:lnTo>
                    <a:pt x="1572" y="1476"/>
                  </a:lnTo>
                  <a:lnTo>
                    <a:pt x="1572" y="1483"/>
                  </a:lnTo>
                  <a:lnTo>
                    <a:pt x="1606" y="1489"/>
                  </a:lnTo>
                  <a:lnTo>
                    <a:pt x="1636" y="1501"/>
                  </a:lnTo>
                  <a:lnTo>
                    <a:pt x="1666" y="1517"/>
                  </a:lnTo>
                  <a:lnTo>
                    <a:pt x="1691" y="1537"/>
                  </a:lnTo>
                  <a:lnTo>
                    <a:pt x="1713" y="1561"/>
                  </a:lnTo>
                  <a:lnTo>
                    <a:pt x="1731" y="1589"/>
                  </a:lnTo>
                  <a:lnTo>
                    <a:pt x="1745" y="1619"/>
                  </a:lnTo>
                  <a:lnTo>
                    <a:pt x="1754" y="1652"/>
                  </a:lnTo>
                  <a:lnTo>
                    <a:pt x="1757" y="1687"/>
                  </a:lnTo>
                  <a:lnTo>
                    <a:pt x="1754" y="1713"/>
                  </a:lnTo>
                  <a:lnTo>
                    <a:pt x="1745" y="1737"/>
                  </a:lnTo>
                  <a:lnTo>
                    <a:pt x="1732" y="1758"/>
                  </a:lnTo>
                  <a:lnTo>
                    <a:pt x="1714" y="1775"/>
                  </a:lnTo>
                  <a:lnTo>
                    <a:pt x="1693" y="1788"/>
                  </a:lnTo>
                  <a:lnTo>
                    <a:pt x="1670" y="1797"/>
                  </a:lnTo>
                  <a:lnTo>
                    <a:pt x="1645" y="1800"/>
                  </a:lnTo>
                  <a:lnTo>
                    <a:pt x="903" y="1800"/>
                  </a:lnTo>
                  <a:lnTo>
                    <a:pt x="878" y="1797"/>
                  </a:lnTo>
                  <a:lnTo>
                    <a:pt x="855" y="1788"/>
                  </a:lnTo>
                  <a:lnTo>
                    <a:pt x="835" y="1776"/>
                  </a:lnTo>
                  <a:lnTo>
                    <a:pt x="818" y="1759"/>
                  </a:lnTo>
                  <a:lnTo>
                    <a:pt x="804" y="1739"/>
                  </a:lnTo>
                  <a:lnTo>
                    <a:pt x="784" y="1759"/>
                  </a:lnTo>
                  <a:lnTo>
                    <a:pt x="761" y="1776"/>
                  </a:lnTo>
                  <a:lnTo>
                    <a:pt x="734" y="1788"/>
                  </a:lnTo>
                  <a:lnTo>
                    <a:pt x="706" y="1797"/>
                  </a:lnTo>
                  <a:lnTo>
                    <a:pt x="675" y="1800"/>
                  </a:lnTo>
                  <a:lnTo>
                    <a:pt x="169" y="1800"/>
                  </a:lnTo>
                  <a:lnTo>
                    <a:pt x="138" y="1797"/>
                  </a:lnTo>
                  <a:lnTo>
                    <a:pt x="110" y="1789"/>
                  </a:lnTo>
                  <a:lnTo>
                    <a:pt x="84" y="1777"/>
                  </a:lnTo>
                  <a:lnTo>
                    <a:pt x="60" y="1760"/>
                  </a:lnTo>
                  <a:lnTo>
                    <a:pt x="40" y="1740"/>
                  </a:lnTo>
                  <a:lnTo>
                    <a:pt x="23" y="1716"/>
                  </a:lnTo>
                  <a:lnTo>
                    <a:pt x="11" y="1690"/>
                  </a:lnTo>
                  <a:lnTo>
                    <a:pt x="3" y="1662"/>
                  </a:lnTo>
                  <a:lnTo>
                    <a:pt x="0" y="1631"/>
                  </a:lnTo>
                  <a:lnTo>
                    <a:pt x="0" y="675"/>
                  </a:lnTo>
                  <a:lnTo>
                    <a:pt x="3" y="644"/>
                  </a:lnTo>
                  <a:lnTo>
                    <a:pt x="11" y="616"/>
                  </a:lnTo>
                  <a:lnTo>
                    <a:pt x="23" y="590"/>
                  </a:lnTo>
                  <a:lnTo>
                    <a:pt x="40" y="566"/>
                  </a:lnTo>
                  <a:lnTo>
                    <a:pt x="60" y="546"/>
                  </a:lnTo>
                  <a:lnTo>
                    <a:pt x="84" y="529"/>
                  </a:lnTo>
                  <a:lnTo>
                    <a:pt x="110" y="517"/>
                  </a:lnTo>
                  <a:lnTo>
                    <a:pt x="138" y="509"/>
                  </a:lnTo>
                  <a:lnTo>
                    <a:pt x="169" y="506"/>
                  </a:lnTo>
                  <a:lnTo>
                    <a:pt x="282" y="506"/>
                  </a:lnTo>
                  <a:lnTo>
                    <a:pt x="282" y="251"/>
                  </a:lnTo>
                  <a:lnTo>
                    <a:pt x="285" y="211"/>
                  </a:lnTo>
                  <a:lnTo>
                    <a:pt x="295" y="172"/>
                  </a:lnTo>
                  <a:lnTo>
                    <a:pt x="309" y="136"/>
                  </a:lnTo>
                  <a:lnTo>
                    <a:pt x="331" y="104"/>
                  </a:lnTo>
                  <a:lnTo>
                    <a:pt x="355" y="74"/>
                  </a:lnTo>
                  <a:lnTo>
                    <a:pt x="384" y="49"/>
                  </a:lnTo>
                  <a:lnTo>
                    <a:pt x="417" y="29"/>
                  </a:lnTo>
                  <a:lnTo>
                    <a:pt x="453" y="14"/>
                  </a:lnTo>
                  <a:lnTo>
                    <a:pt x="492" y="4"/>
                  </a:lnTo>
                  <a:lnTo>
                    <a:pt x="533" y="0"/>
                  </a:lnTo>
                  <a:close/>
                </a:path>
              </a:pathLst>
            </a:custGeom>
            <a:solidFill>
              <a:srgbClr val="2D8EBE"/>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87" name="Freeform 14">
              <a:extLst>
                <a:ext uri="{FF2B5EF4-FFF2-40B4-BE49-F238E27FC236}">
                  <a16:creationId xmlns:a16="http://schemas.microsoft.com/office/drawing/2014/main" xmlns="" id="{8D8A9909-B5EB-8E49-80A8-C435AF1FCD0D}"/>
                </a:ext>
              </a:extLst>
            </p:cNvPr>
            <p:cNvSpPr>
              <a:spLocks noEditPoints="1"/>
            </p:cNvSpPr>
            <p:nvPr/>
          </p:nvSpPr>
          <p:spPr bwMode="auto">
            <a:xfrm>
              <a:off x="5230133" y="2532665"/>
              <a:ext cx="442489" cy="394890"/>
            </a:xfrm>
            <a:custGeom>
              <a:avLst/>
              <a:gdLst>
                <a:gd name="T0" fmla="*/ 1065 w 1760"/>
                <a:gd name="T1" fmla="*/ 1343 h 1574"/>
                <a:gd name="T2" fmla="*/ 1158 w 1760"/>
                <a:gd name="T3" fmla="*/ 1481 h 1574"/>
                <a:gd name="T4" fmla="*/ 1198 w 1760"/>
                <a:gd name="T5" fmla="*/ 1491 h 1574"/>
                <a:gd name="T6" fmla="*/ 1230 w 1760"/>
                <a:gd name="T7" fmla="*/ 1516 h 1574"/>
                <a:gd name="T8" fmla="*/ 1248 w 1760"/>
                <a:gd name="T9" fmla="*/ 1553 h 1574"/>
                <a:gd name="T10" fmla="*/ 509 w 1760"/>
                <a:gd name="T11" fmla="*/ 1574 h 1574"/>
                <a:gd name="T12" fmla="*/ 519 w 1760"/>
                <a:gd name="T13" fmla="*/ 1534 h 1574"/>
                <a:gd name="T14" fmla="*/ 544 w 1760"/>
                <a:gd name="T15" fmla="*/ 1502 h 1574"/>
                <a:gd name="T16" fmla="*/ 581 w 1760"/>
                <a:gd name="T17" fmla="*/ 1484 h 1574"/>
                <a:gd name="T18" fmla="*/ 695 w 1760"/>
                <a:gd name="T19" fmla="*/ 1481 h 1574"/>
                <a:gd name="T20" fmla="*/ 241 w 1760"/>
                <a:gd name="T21" fmla="*/ 0 h 1574"/>
                <a:gd name="T22" fmla="*/ 585 w 1760"/>
                <a:gd name="T23" fmla="*/ 0 h 1574"/>
                <a:gd name="T24" fmla="*/ 734 w 1760"/>
                <a:gd name="T25" fmla="*/ 0 h 1574"/>
                <a:gd name="T26" fmla="*/ 953 w 1760"/>
                <a:gd name="T27" fmla="*/ 0 h 1574"/>
                <a:gd name="T28" fmla="*/ 1253 w 1760"/>
                <a:gd name="T29" fmla="*/ 0 h 1574"/>
                <a:gd name="T30" fmla="*/ 1424 w 1760"/>
                <a:gd name="T31" fmla="*/ 0 h 1574"/>
                <a:gd name="T32" fmla="*/ 1649 w 1760"/>
                <a:gd name="T33" fmla="*/ 3 h 1574"/>
                <a:gd name="T34" fmla="*/ 1699 w 1760"/>
                <a:gd name="T35" fmla="*/ 23 h 1574"/>
                <a:gd name="T36" fmla="*/ 1736 w 1760"/>
                <a:gd name="T37" fmla="*/ 61 h 1574"/>
                <a:gd name="T38" fmla="*/ 1757 w 1760"/>
                <a:gd name="T39" fmla="*/ 111 h 1574"/>
                <a:gd name="T40" fmla="*/ 1760 w 1760"/>
                <a:gd name="T41" fmla="*/ 1111 h 1574"/>
                <a:gd name="T42" fmla="*/ 1748 w 1760"/>
                <a:gd name="T43" fmla="*/ 1165 h 1574"/>
                <a:gd name="T44" fmla="*/ 1719 w 1760"/>
                <a:gd name="T45" fmla="*/ 1210 h 1574"/>
                <a:gd name="T46" fmla="*/ 1674 w 1760"/>
                <a:gd name="T47" fmla="*/ 1239 h 1574"/>
                <a:gd name="T48" fmla="*/ 1620 w 1760"/>
                <a:gd name="T49" fmla="*/ 1250 h 1574"/>
                <a:gd name="T50" fmla="*/ 450 w 1760"/>
                <a:gd name="T51" fmla="*/ 1065 h 1574"/>
                <a:gd name="T52" fmla="*/ 1620 w 1760"/>
                <a:gd name="T53" fmla="*/ 138 h 1574"/>
                <a:gd name="T54" fmla="*/ 139 w 1760"/>
                <a:gd name="T55" fmla="*/ 393 h 1574"/>
                <a:gd name="T56" fmla="*/ 0 w 1760"/>
                <a:gd name="T57" fmla="*/ 138 h 1574"/>
                <a:gd name="T58" fmla="*/ 11 w 1760"/>
                <a:gd name="T59" fmla="*/ 85 h 1574"/>
                <a:gd name="T60" fmla="*/ 41 w 1760"/>
                <a:gd name="T61" fmla="*/ 40 h 1574"/>
                <a:gd name="T62" fmla="*/ 85 w 1760"/>
                <a:gd name="T63" fmla="*/ 11 h 1574"/>
                <a:gd name="T64" fmla="*/ 139 w 1760"/>
                <a:gd name="T65"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0" h="1574">
                  <a:moveTo>
                    <a:pt x="695" y="1343"/>
                  </a:moveTo>
                  <a:lnTo>
                    <a:pt x="1065" y="1343"/>
                  </a:lnTo>
                  <a:lnTo>
                    <a:pt x="1065" y="1481"/>
                  </a:lnTo>
                  <a:lnTo>
                    <a:pt x="1158" y="1481"/>
                  </a:lnTo>
                  <a:lnTo>
                    <a:pt x="1179" y="1484"/>
                  </a:lnTo>
                  <a:lnTo>
                    <a:pt x="1198" y="1491"/>
                  </a:lnTo>
                  <a:lnTo>
                    <a:pt x="1216" y="1502"/>
                  </a:lnTo>
                  <a:lnTo>
                    <a:pt x="1230" y="1516"/>
                  </a:lnTo>
                  <a:lnTo>
                    <a:pt x="1241" y="1534"/>
                  </a:lnTo>
                  <a:lnTo>
                    <a:pt x="1248" y="1553"/>
                  </a:lnTo>
                  <a:lnTo>
                    <a:pt x="1251" y="1574"/>
                  </a:lnTo>
                  <a:lnTo>
                    <a:pt x="509" y="1574"/>
                  </a:lnTo>
                  <a:lnTo>
                    <a:pt x="512" y="1553"/>
                  </a:lnTo>
                  <a:lnTo>
                    <a:pt x="519" y="1534"/>
                  </a:lnTo>
                  <a:lnTo>
                    <a:pt x="529" y="1516"/>
                  </a:lnTo>
                  <a:lnTo>
                    <a:pt x="544" y="1502"/>
                  </a:lnTo>
                  <a:lnTo>
                    <a:pt x="561" y="1491"/>
                  </a:lnTo>
                  <a:lnTo>
                    <a:pt x="581" y="1484"/>
                  </a:lnTo>
                  <a:lnTo>
                    <a:pt x="602" y="1481"/>
                  </a:lnTo>
                  <a:lnTo>
                    <a:pt x="695" y="1481"/>
                  </a:lnTo>
                  <a:lnTo>
                    <a:pt x="695" y="1343"/>
                  </a:lnTo>
                  <a:close/>
                  <a:moveTo>
                    <a:pt x="241" y="0"/>
                  </a:moveTo>
                  <a:lnTo>
                    <a:pt x="335" y="0"/>
                  </a:lnTo>
                  <a:lnTo>
                    <a:pt x="585" y="0"/>
                  </a:lnTo>
                  <a:lnTo>
                    <a:pt x="661" y="0"/>
                  </a:lnTo>
                  <a:lnTo>
                    <a:pt x="734" y="0"/>
                  </a:lnTo>
                  <a:lnTo>
                    <a:pt x="880" y="0"/>
                  </a:lnTo>
                  <a:lnTo>
                    <a:pt x="953" y="0"/>
                  </a:lnTo>
                  <a:lnTo>
                    <a:pt x="1025" y="0"/>
                  </a:lnTo>
                  <a:lnTo>
                    <a:pt x="1253" y="0"/>
                  </a:lnTo>
                  <a:lnTo>
                    <a:pt x="1336" y="0"/>
                  </a:lnTo>
                  <a:lnTo>
                    <a:pt x="1424" y="0"/>
                  </a:lnTo>
                  <a:lnTo>
                    <a:pt x="1620" y="0"/>
                  </a:lnTo>
                  <a:lnTo>
                    <a:pt x="1649" y="3"/>
                  </a:lnTo>
                  <a:lnTo>
                    <a:pt x="1674" y="11"/>
                  </a:lnTo>
                  <a:lnTo>
                    <a:pt x="1699" y="23"/>
                  </a:lnTo>
                  <a:lnTo>
                    <a:pt x="1719" y="40"/>
                  </a:lnTo>
                  <a:lnTo>
                    <a:pt x="1736" y="61"/>
                  </a:lnTo>
                  <a:lnTo>
                    <a:pt x="1748" y="85"/>
                  </a:lnTo>
                  <a:lnTo>
                    <a:pt x="1757" y="111"/>
                  </a:lnTo>
                  <a:lnTo>
                    <a:pt x="1760" y="138"/>
                  </a:lnTo>
                  <a:lnTo>
                    <a:pt x="1760" y="1111"/>
                  </a:lnTo>
                  <a:lnTo>
                    <a:pt x="1757" y="1139"/>
                  </a:lnTo>
                  <a:lnTo>
                    <a:pt x="1748" y="1165"/>
                  </a:lnTo>
                  <a:lnTo>
                    <a:pt x="1736" y="1188"/>
                  </a:lnTo>
                  <a:lnTo>
                    <a:pt x="1719" y="1210"/>
                  </a:lnTo>
                  <a:lnTo>
                    <a:pt x="1699" y="1226"/>
                  </a:lnTo>
                  <a:lnTo>
                    <a:pt x="1674" y="1239"/>
                  </a:lnTo>
                  <a:lnTo>
                    <a:pt x="1649" y="1248"/>
                  </a:lnTo>
                  <a:lnTo>
                    <a:pt x="1620" y="1250"/>
                  </a:lnTo>
                  <a:lnTo>
                    <a:pt x="450" y="1250"/>
                  </a:lnTo>
                  <a:lnTo>
                    <a:pt x="450" y="1065"/>
                  </a:lnTo>
                  <a:lnTo>
                    <a:pt x="1620" y="1065"/>
                  </a:lnTo>
                  <a:lnTo>
                    <a:pt x="1620" y="138"/>
                  </a:lnTo>
                  <a:lnTo>
                    <a:pt x="139" y="138"/>
                  </a:lnTo>
                  <a:lnTo>
                    <a:pt x="139" y="393"/>
                  </a:lnTo>
                  <a:lnTo>
                    <a:pt x="0" y="393"/>
                  </a:lnTo>
                  <a:lnTo>
                    <a:pt x="0" y="138"/>
                  </a:lnTo>
                  <a:lnTo>
                    <a:pt x="3" y="111"/>
                  </a:lnTo>
                  <a:lnTo>
                    <a:pt x="11" y="85"/>
                  </a:lnTo>
                  <a:lnTo>
                    <a:pt x="24" y="61"/>
                  </a:lnTo>
                  <a:lnTo>
                    <a:pt x="41" y="40"/>
                  </a:lnTo>
                  <a:lnTo>
                    <a:pt x="61" y="23"/>
                  </a:lnTo>
                  <a:lnTo>
                    <a:pt x="85" y="11"/>
                  </a:lnTo>
                  <a:lnTo>
                    <a:pt x="111" y="3"/>
                  </a:lnTo>
                  <a:lnTo>
                    <a:pt x="139" y="0"/>
                  </a:lnTo>
                  <a:lnTo>
                    <a:pt x="241"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88" name="Freeform 15">
              <a:extLst>
                <a:ext uri="{FF2B5EF4-FFF2-40B4-BE49-F238E27FC236}">
                  <a16:creationId xmlns:a16="http://schemas.microsoft.com/office/drawing/2014/main" xmlns="" id="{620202B5-B899-AD48-863F-EAF233AD194B}"/>
                </a:ext>
              </a:extLst>
            </p:cNvPr>
            <p:cNvSpPr>
              <a:spLocks noEditPoints="1"/>
            </p:cNvSpPr>
            <p:nvPr/>
          </p:nvSpPr>
          <p:spPr bwMode="auto">
            <a:xfrm>
              <a:off x="5157853" y="2659594"/>
              <a:ext cx="156898" cy="267961"/>
            </a:xfrm>
            <a:custGeom>
              <a:avLst/>
              <a:gdLst>
                <a:gd name="T0" fmla="*/ 450 w 618"/>
                <a:gd name="T1" fmla="*/ 843 h 1068"/>
                <a:gd name="T2" fmla="*/ 432 w 618"/>
                <a:gd name="T3" fmla="*/ 846 h 1068"/>
                <a:gd name="T4" fmla="*/ 416 w 618"/>
                <a:gd name="T5" fmla="*/ 855 h 1068"/>
                <a:gd name="T6" fmla="*/ 405 w 618"/>
                <a:gd name="T7" fmla="*/ 866 h 1068"/>
                <a:gd name="T8" fmla="*/ 396 w 618"/>
                <a:gd name="T9" fmla="*/ 882 h 1068"/>
                <a:gd name="T10" fmla="*/ 394 w 618"/>
                <a:gd name="T11" fmla="*/ 899 h 1068"/>
                <a:gd name="T12" fmla="*/ 396 w 618"/>
                <a:gd name="T13" fmla="*/ 917 h 1068"/>
                <a:gd name="T14" fmla="*/ 405 w 618"/>
                <a:gd name="T15" fmla="*/ 933 h 1068"/>
                <a:gd name="T16" fmla="*/ 416 w 618"/>
                <a:gd name="T17" fmla="*/ 944 h 1068"/>
                <a:gd name="T18" fmla="*/ 432 w 618"/>
                <a:gd name="T19" fmla="*/ 953 h 1068"/>
                <a:gd name="T20" fmla="*/ 450 w 618"/>
                <a:gd name="T21" fmla="*/ 956 h 1068"/>
                <a:gd name="T22" fmla="*/ 468 w 618"/>
                <a:gd name="T23" fmla="*/ 953 h 1068"/>
                <a:gd name="T24" fmla="*/ 483 w 618"/>
                <a:gd name="T25" fmla="*/ 944 h 1068"/>
                <a:gd name="T26" fmla="*/ 495 w 618"/>
                <a:gd name="T27" fmla="*/ 933 h 1068"/>
                <a:gd name="T28" fmla="*/ 503 w 618"/>
                <a:gd name="T29" fmla="*/ 917 h 1068"/>
                <a:gd name="T30" fmla="*/ 506 w 618"/>
                <a:gd name="T31" fmla="*/ 899 h 1068"/>
                <a:gd name="T32" fmla="*/ 503 w 618"/>
                <a:gd name="T33" fmla="*/ 882 h 1068"/>
                <a:gd name="T34" fmla="*/ 495 w 618"/>
                <a:gd name="T35" fmla="*/ 866 h 1068"/>
                <a:gd name="T36" fmla="*/ 483 w 618"/>
                <a:gd name="T37" fmla="*/ 855 h 1068"/>
                <a:gd name="T38" fmla="*/ 468 w 618"/>
                <a:gd name="T39" fmla="*/ 846 h 1068"/>
                <a:gd name="T40" fmla="*/ 450 w 618"/>
                <a:gd name="T41" fmla="*/ 843 h 1068"/>
                <a:gd name="T42" fmla="*/ 112 w 618"/>
                <a:gd name="T43" fmla="*/ 618 h 1068"/>
                <a:gd name="T44" fmla="*/ 112 w 618"/>
                <a:gd name="T45" fmla="*/ 731 h 1068"/>
                <a:gd name="T46" fmla="*/ 506 w 618"/>
                <a:gd name="T47" fmla="*/ 731 h 1068"/>
                <a:gd name="T48" fmla="*/ 506 w 618"/>
                <a:gd name="T49" fmla="*/ 618 h 1068"/>
                <a:gd name="T50" fmla="*/ 112 w 618"/>
                <a:gd name="T51" fmla="*/ 618 h 1068"/>
                <a:gd name="T52" fmla="*/ 112 w 618"/>
                <a:gd name="T53" fmla="*/ 393 h 1068"/>
                <a:gd name="T54" fmla="*/ 112 w 618"/>
                <a:gd name="T55" fmla="*/ 506 h 1068"/>
                <a:gd name="T56" fmla="*/ 506 w 618"/>
                <a:gd name="T57" fmla="*/ 506 h 1068"/>
                <a:gd name="T58" fmla="*/ 506 w 618"/>
                <a:gd name="T59" fmla="*/ 393 h 1068"/>
                <a:gd name="T60" fmla="*/ 112 w 618"/>
                <a:gd name="T61" fmla="*/ 393 h 1068"/>
                <a:gd name="T62" fmla="*/ 112 w 618"/>
                <a:gd name="T63" fmla="*/ 169 h 1068"/>
                <a:gd name="T64" fmla="*/ 112 w 618"/>
                <a:gd name="T65" fmla="*/ 281 h 1068"/>
                <a:gd name="T66" fmla="*/ 506 w 618"/>
                <a:gd name="T67" fmla="*/ 281 h 1068"/>
                <a:gd name="T68" fmla="*/ 506 w 618"/>
                <a:gd name="T69" fmla="*/ 169 h 1068"/>
                <a:gd name="T70" fmla="*/ 112 w 618"/>
                <a:gd name="T71" fmla="*/ 169 h 1068"/>
                <a:gd name="T72" fmla="*/ 56 w 618"/>
                <a:gd name="T73" fmla="*/ 0 h 1068"/>
                <a:gd name="T74" fmla="*/ 562 w 618"/>
                <a:gd name="T75" fmla="*/ 0 h 1068"/>
                <a:gd name="T76" fmla="*/ 580 w 618"/>
                <a:gd name="T77" fmla="*/ 3 h 1068"/>
                <a:gd name="T78" fmla="*/ 596 w 618"/>
                <a:gd name="T79" fmla="*/ 11 h 1068"/>
                <a:gd name="T80" fmla="*/ 607 w 618"/>
                <a:gd name="T81" fmla="*/ 23 h 1068"/>
                <a:gd name="T82" fmla="*/ 616 w 618"/>
                <a:gd name="T83" fmla="*/ 38 h 1068"/>
                <a:gd name="T84" fmla="*/ 618 w 618"/>
                <a:gd name="T85" fmla="*/ 56 h 1068"/>
                <a:gd name="T86" fmla="*/ 618 w 618"/>
                <a:gd name="T87" fmla="*/ 1012 h 1068"/>
                <a:gd name="T88" fmla="*/ 616 w 618"/>
                <a:gd name="T89" fmla="*/ 1030 h 1068"/>
                <a:gd name="T90" fmla="*/ 607 w 618"/>
                <a:gd name="T91" fmla="*/ 1045 h 1068"/>
                <a:gd name="T92" fmla="*/ 596 w 618"/>
                <a:gd name="T93" fmla="*/ 1057 h 1068"/>
                <a:gd name="T94" fmla="*/ 580 w 618"/>
                <a:gd name="T95" fmla="*/ 1065 h 1068"/>
                <a:gd name="T96" fmla="*/ 562 w 618"/>
                <a:gd name="T97" fmla="*/ 1068 h 1068"/>
                <a:gd name="T98" fmla="*/ 56 w 618"/>
                <a:gd name="T99" fmla="*/ 1068 h 1068"/>
                <a:gd name="T100" fmla="*/ 38 w 618"/>
                <a:gd name="T101" fmla="*/ 1065 h 1068"/>
                <a:gd name="T102" fmla="*/ 23 w 618"/>
                <a:gd name="T103" fmla="*/ 1057 h 1068"/>
                <a:gd name="T104" fmla="*/ 11 w 618"/>
                <a:gd name="T105" fmla="*/ 1045 h 1068"/>
                <a:gd name="T106" fmla="*/ 3 w 618"/>
                <a:gd name="T107" fmla="*/ 1030 h 1068"/>
                <a:gd name="T108" fmla="*/ 0 w 618"/>
                <a:gd name="T109" fmla="*/ 1012 h 1068"/>
                <a:gd name="T110" fmla="*/ 0 w 618"/>
                <a:gd name="T111" fmla="*/ 56 h 1068"/>
                <a:gd name="T112" fmla="*/ 3 w 618"/>
                <a:gd name="T113" fmla="*/ 38 h 1068"/>
                <a:gd name="T114" fmla="*/ 11 w 618"/>
                <a:gd name="T115" fmla="*/ 23 h 1068"/>
                <a:gd name="T116" fmla="*/ 23 w 618"/>
                <a:gd name="T117" fmla="*/ 11 h 1068"/>
                <a:gd name="T118" fmla="*/ 38 w 618"/>
                <a:gd name="T119" fmla="*/ 3 h 1068"/>
                <a:gd name="T120" fmla="*/ 56 w 618"/>
                <a:gd name="T121"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1068">
                  <a:moveTo>
                    <a:pt x="450" y="843"/>
                  </a:moveTo>
                  <a:lnTo>
                    <a:pt x="432" y="846"/>
                  </a:lnTo>
                  <a:lnTo>
                    <a:pt x="416" y="855"/>
                  </a:lnTo>
                  <a:lnTo>
                    <a:pt x="405" y="866"/>
                  </a:lnTo>
                  <a:lnTo>
                    <a:pt x="396" y="882"/>
                  </a:lnTo>
                  <a:lnTo>
                    <a:pt x="394" y="899"/>
                  </a:lnTo>
                  <a:lnTo>
                    <a:pt x="396" y="917"/>
                  </a:lnTo>
                  <a:lnTo>
                    <a:pt x="405" y="933"/>
                  </a:lnTo>
                  <a:lnTo>
                    <a:pt x="416" y="944"/>
                  </a:lnTo>
                  <a:lnTo>
                    <a:pt x="432" y="953"/>
                  </a:lnTo>
                  <a:lnTo>
                    <a:pt x="450" y="956"/>
                  </a:lnTo>
                  <a:lnTo>
                    <a:pt x="468" y="953"/>
                  </a:lnTo>
                  <a:lnTo>
                    <a:pt x="483" y="944"/>
                  </a:lnTo>
                  <a:lnTo>
                    <a:pt x="495" y="933"/>
                  </a:lnTo>
                  <a:lnTo>
                    <a:pt x="503" y="917"/>
                  </a:lnTo>
                  <a:lnTo>
                    <a:pt x="506" y="899"/>
                  </a:lnTo>
                  <a:lnTo>
                    <a:pt x="503" y="882"/>
                  </a:lnTo>
                  <a:lnTo>
                    <a:pt x="495" y="866"/>
                  </a:lnTo>
                  <a:lnTo>
                    <a:pt x="483" y="855"/>
                  </a:lnTo>
                  <a:lnTo>
                    <a:pt x="468" y="846"/>
                  </a:lnTo>
                  <a:lnTo>
                    <a:pt x="450" y="843"/>
                  </a:lnTo>
                  <a:close/>
                  <a:moveTo>
                    <a:pt x="112" y="618"/>
                  </a:moveTo>
                  <a:lnTo>
                    <a:pt x="112" y="731"/>
                  </a:lnTo>
                  <a:lnTo>
                    <a:pt x="506" y="731"/>
                  </a:lnTo>
                  <a:lnTo>
                    <a:pt x="506" y="618"/>
                  </a:lnTo>
                  <a:lnTo>
                    <a:pt x="112" y="618"/>
                  </a:lnTo>
                  <a:close/>
                  <a:moveTo>
                    <a:pt x="112" y="393"/>
                  </a:moveTo>
                  <a:lnTo>
                    <a:pt x="112" y="506"/>
                  </a:lnTo>
                  <a:lnTo>
                    <a:pt x="506" y="506"/>
                  </a:lnTo>
                  <a:lnTo>
                    <a:pt x="506" y="393"/>
                  </a:lnTo>
                  <a:lnTo>
                    <a:pt x="112" y="393"/>
                  </a:lnTo>
                  <a:close/>
                  <a:moveTo>
                    <a:pt x="112" y="169"/>
                  </a:moveTo>
                  <a:lnTo>
                    <a:pt x="112" y="281"/>
                  </a:lnTo>
                  <a:lnTo>
                    <a:pt x="506" y="281"/>
                  </a:lnTo>
                  <a:lnTo>
                    <a:pt x="506" y="169"/>
                  </a:lnTo>
                  <a:lnTo>
                    <a:pt x="112" y="169"/>
                  </a:lnTo>
                  <a:close/>
                  <a:moveTo>
                    <a:pt x="56" y="0"/>
                  </a:moveTo>
                  <a:lnTo>
                    <a:pt x="562" y="0"/>
                  </a:lnTo>
                  <a:lnTo>
                    <a:pt x="580" y="3"/>
                  </a:lnTo>
                  <a:lnTo>
                    <a:pt x="596" y="11"/>
                  </a:lnTo>
                  <a:lnTo>
                    <a:pt x="607" y="23"/>
                  </a:lnTo>
                  <a:lnTo>
                    <a:pt x="616" y="38"/>
                  </a:lnTo>
                  <a:lnTo>
                    <a:pt x="618" y="56"/>
                  </a:lnTo>
                  <a:lnTo>
                    <a:pt x="618" y="1012"/>
                  </a:lnTo>
                  <a:lnTo>
                    <a:pt x="616" y="1030"/>
                  </a:lnTo>
                  <a:lnTo>
                    <a:pt x="607" y="1045"/>
                  </a:lnTo>
                  <a:lnTo>
                    <a:pt x="596" y="1057"/>
                  </a:lnTo>
                  <a:lnTo>
                    <a:pt x="580" y="1065"/>
                  </a:lnTo>
                  <a:lnTo>
                    <a:pt x="562" y="1068"/>
                  </a:lnTo>
                  <a:lnTo>
                    <a:pt x="56" y="1068"/>
                  </a:lnTo>
                  <a:lnTo>
                    <a:pt x="38" y="1065"/>
                  </a:lnTo>
                  <a:lnTo>
                    <a:pt x="23" y="1057"/>
                  </a:lnTo>
                  <a:lnTo>
                    <a:pt x="11" y="1045"/>
                  </a:lnTo>
                  <a:lnTo>
                    <a:pt x="3" y="1030"/>
                  </a:lnTo>
                  <a:lnTo>
                    <a:pt x="0" y="1012"/>
                  </a:lnTo>
                  <a:lnTo>
                    <a:pt x="0" y="56"/>
                  </a:lnTo>
                  <a:lnTo>
                    <a:pt x="3" y="38"/>
                  </a:lnTo>
                  <a:lnTo>
                    <a:pt x="11" y="23"/>
                  </a:lnTo>
                  <a:lnTo>
                    <a:pt x="23" y="11"/>
                  </a:lnTo>
                  <a:lnTo>
                    <a:pt x="38" y="3"/>
                  </a:lnTo>
                  <a:lnTo>
                    <a:pt x="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sp>
        <p:nvSpPr>
          <p:cNvPr id="126" name="TextBox 125">
            <a:extLst>
              <a:ext uri="{FF2B5EF4-FFF2-40B4-BE49-F238E27FC236}">
                <a16:creationId xmlns:a16="http://schemas.microsoft.com/office/drawing/2014/main" xmlns="" id="{0FEB5EC4-F0D9-5140-BB77-A900314846BB}"/>
              </a:ext>
            </a:extLst>
          </p:cNvPr>
          <p:cNvSpPr txBox="1"/>
          <p:nvPr/>
        </p:nvSpPr>
        <p:spPr>
          <a:xfrm>
            <a:off x="6963967" y="4728234"/>
            <a:ext cx="2480634" cy="1231981"/>
          </a:xfrm>
          <a:prstGeom prst="rect">
            <a:avLst/>
          </a:prstGeom>
          <a:noFill/>
        </p:spPr>
        <p:txBody>
          <a:bodyPr wrap="square" lIns="214226" tIns="107113" rIns="214226" bIns="107113" rtlCol="0">
            <a:spAutoFit/>
          </a:bodyPr>
          <a:lstStyle/>
          <a:p>
            <a:pPr algn="ctr" defTabSz="2142256"/>
            <a:r>
              <a:rPr lang="en-US" sz="3300" b="1" dirty="0">
                <a:solidFill>
                  <a:prstClr val="white"/>
                </a:solidFill>
                <a:latin typeface="Arial"/>
                <a:ea typeface="ＭＳ Ｐゴシック"/>
                <a:cs typeface="ＭＳ Ｐゴシック"/>
              </a:rPr>
              <a:t>Global </a:t>
            </a:r>
            <a:br>
              <a:rPr lang="en-US" sz="3300" b="1" dirty="0">
                <a:solidFill>
                  <a:prstClr val="white"/>
                </a:solidFill>
                <a:latin typeface="Arial"/>
                <a:ea typeface="ＭＳ Ｐゴシック"/>
                <a:cs typeface="ＭＳ Ｐゴシック"/>
              </a:rPr>
            </a:br>
            <a:r>
              <a:rPr lang="en-US" sz="3300" b="1" dirty="0">
                <a:solidFill>
                  <a:prstClr val="white"/>
                </a:solidFill>
                <a:latin typeface="Arial"/>
                <a:ea typeface="ＭＳ Ｐゴシック"/>
                <a:cs typeface="ＭＳ Ｐゴシック"/>
              </a:rPr>
              <a:t>Data</a:t>
            </a:r>
          </a:p>
        </p:txBody>
      </p:sp>
      <p:sp>
        <p:nvSpPr>
          <p:cNvPr id="128" name="TextBox 127">
            <a:extLst>
              <a:ext uri="{FF2B5EF4-FFF2-40B4-BE49-F238E27FC236}">
                <a16:creationId xmlns:a16="http://schemas.microsoft.com/office/drawing/2014/main" xmlns="" id="{84A922EF-51DF-9947-9DD5-E386D3376E2F}"/>
              </a:ext>
            </a:extLst>
          </p:cNvPr>
          <p:cNvSpPr txBox="1"/>
          <p:nvPr/>
        </p:nvSpPr>
        <p:spPr>
          <a:xfrm>
            <a:off x="10430137" y="3260485"/>
            <a:ext cx="4666178" cy="647205"/>
          </a:xfrm>
          <a:prstGeom prst="rect">
            <a:avLst/>
          </a:prstGeom>
          <a:noFill/>
        </p:spPr>
        <p:txBody>
          <a:bodyPr wrap="square" lIns="214226" tIns="107113" rIns="214226" bIns="107113" rtlCol="0">
            <a:spAutoFit/>
          </a:bodyPr>
          <a:lstStyle/>
          <a:p>
            <a:pPr algn="ctr" defTabSz="2142256"/>
            <a:r>
              <a:rPr lang="en-US" sz="2800" b="1" dirty="0">
                <a:solidFill>
                  <a:prstClr val="white">
                    <a:alpha val="90000"/>
                  </a:prstClr>
                </a:solidFill>
                <a:latin typeface="Arial"/>
                <a:ea typeface="ＭＳ Ｐゴシック"/>
                <a:cs typeface="ＭＳ Ｐゴシック"/>
              </a:rPr>
              <a:t>Hydrologic Modeling</a:t>
            </a:r>
          </a:p>
        </p:txBody>
      </p:sp>
      <p:pic>
        <p:nvPicPr>
          <p:cNvPr id="129" name="Picture 128">
            <a:extLst>
              <a:ext uri="{FF2B5EF4-FFF2-40B4-BE49-F238E27FC236}">
                <a16:creationId xmlns:a16="http://schemas.microsoft.com/office/drawing/2014/main" xmlns="" id="{E0A90E2A-0C07-E748-AF7D-C97DF381EB26}"/>
              </a:ext>
            </a:extLst>
          </p:cNvPr>
          <p:cNvPicPr/>
          <p:nvPr/>
        </p:nvPicPr>
        <p:blipFill>
          <a:blip r:embed="rId9" cstate="print">
            <a:extLst>
              <a:ext uri="{28A0092B-C50C-407E-A947-70E740481C1C}">
                <a14:useLocalDpi xmlns:a14="http://schemas.microsoft.com/office/drawing/2010/main"/>
              </a:ext>
            </a:extLst>
          </a:blip>
          <a:stretch>
            <a:fillRect/>
          </a:stretch>
        </p:blipFill>
        <p:spPr>
          <a:xfrm>
            <a:off x="10780180" y="5434767"/>
            <a:ext cx="845151" cy="1452658"/>
          </a:xfrm>
          <a:prstGeom prst="rect">
            <a:avLst/>
          </a:prstGeom>
        </p:spPr>
      </p:pic>
      <p:pic>
        <p:nvPicPr>
          <p:cNvPr id="133" name="Picture 132">
            <a:extLst>
              <a:ext uri="{FF2B5EF4-FFF2-40B4-BE49-F238E27FC236}">
                <a16:creationId xmlns:a16="http://schemas.microsoft.com/office/drawing/2014/main" xmlns="" id="{FA836377-D896-384A-9215-E7A75A551C1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957418" y="6258627"/>
            <a:ext cx="1044792" cy="628734"/>
          </a:xfrm>
          <a:prstGeom prst="rect">
            <a:avLst/>
          </a:prstGeom>
        </p:spPr>
      </p:pic>
      <p:grpSp>
        <p:nvGrpSpPr>
          <p:cNvPr id="134" name="Group 133">
            <a:extLst>
              <a:ext uri="{FF2B5EF4-FFF2-40B4-BE49-F238E27FC236}">
                <a16:creationId xmlns:a16="http://schemas.microsoft.com/office/drawing/2014/main" xmlns="" id="{55EE60A2-1C77-0F41-9C9E-B8863164DE39}"/>
              </a:ext>
            </a:extLst>
          </p:cNvPr>
          <p:cNvGrpSpPr>
            <a:grpSpLocks noChangeAspect="1"/>
          </p:cNvGrpSpPr>
          <p:nvPr/>
        </p:nvGrpSpPr>
        <p:grpSpPr>
          <a:xfrm>
            <a:off x="11736557" y="4984741"/>
            <a:ext cx="1673753" cy="1366978"/>
            <a:chOff x="5129647" y="2502696"/>
            <a:chExt cx="571181" cy="454829"/>
          </a:xfrm>
        </p:grpSpPr>
        <p:sp>
          <p:nvSpPr>
            <p:cNvPr id="135" name="Freeform 13">
              <a:extLst>
                <a:ext uri="{FF2B5EF4-FFF2-40B4-BE49-F238E27FC236}">
                  <a16:creationId xmlns:a16="http://schemas.microsoft.com/office/drawing/2014/main" xmlns="" id="{92BC184E-91C9-394C-8090-D7CD3249B0D4}"/>
                </a:ext>
              </a:extLst>
            </p:cNvPr>
            <p:cNvSpPr>
              <a:spLocks/>
            </p:cNvSpPr>
            <p:nvPr/>
          </p:nvSpPr>
          <p:spPr bwMode="auto">
            <a:xfrm>
              <a:off x="5129647" y="2502696"/>
              <a:ext cx="571181" cy="454829"/>
            </a:xfrm>
            <a:custGeom>
              <a:avLst/>
              <a:gdLst>
                <a:gd name="T0" fmla="*/ 2014 w 2266"/>
                <a:gd name="T1" fmla="*/ 0 h 1800"/>
                <a:gd name="T2" fmla="*/ 2094 w 2266"/>
                <a:gd name="T3" fmla="*/ 14 h 1800"/>
                <a:gd name="T4" fmla="*/ 2163 w 2266"/>
                <a:gd name="T5" fmla="*/ 49 h 1800"/>
                <a:gd name="T6" fmla="*/ 2217 w 2266"/>
                <a:gd name="T7" fmla="*/ 104 h 1800"/>
                <a:gd name="T8" fmla="*/ 2253 w 2266"/>
                <a:gd name="T9" fmla="*/ 172 h 1800"/>
                <a:gd name="T10" fmla="*/ 2266 w 2266"/>
                <a:gd name="T11" fmla="*/ 251 h 1800"/>
                <a:gd name="T12" fmla="*/ 2263 w 2266"/>
                <a:gd name="T13" fmla="*/ 1264 h 1800"/>
                <a:gd name="T14" fmla="*/ 2238 w 2266"/>
                <a:gd name="T15" fmla="*/ 1339 h 1800"/>
                <a:gd name="T16" fmla="*/ 2192 w 2266"/>
                <a:gd name="T17" fmla="*/ 1402 h 1800"/>
                <a:gd name="T18" fmla="*/ 2130 w 2266"/>
                <a:gd name="T19" fmla="*/ 1447 h 1800"/>
                <a:gd name="T20" fmla="*/ 2056 w 2266"/>
                <a:gd name="T21" fmla="*/ 1473 h 1800"/>
                <a:gd name="T22" fmla="*/ 1572 w 2266"/>
                <a:gd name="T23" fmla="*/ 1476 h 1800"/>
                <a:gd name="T24" fmla="*/ 1606 w 2266"/>
                <a:gd name="T25" fmla="*/ 1489 h 1800"/>
                <a:gd name="T26" fmla="*/ 1666 w 2266"/>
                <a:gd name="T27" fmla="*/ 1517 h 1800"/>
                <a:gd name="T28" fmla="*/ 1713 w 2266"/>
                <a:gd name="T29" fmla="*/ 1561 h 1800"/>
                <a:gd name="T30" fmla="*/ 1745 w 2266"/>
                <a:gd name="T31" fmla="*/ 1619 h 1800"/>
                <a:gd name="T32" fmla="*/ 1757 w 2266"/>
                <a:gd name="T33" fmla="*/ 1687 h 1800"/>
                <a:gd name="T34" fmla="*/ 1745 w 2266"/>
                <a:gd name="T35" fmla="*/ 1737 h 1800"/>
                <a:gd name="T36" fmla="*/ 1714 w 2266"/>
                <a:gd name="T37" fmla="*/ 1775 h 1800"/>
                <a:gd name="T38" fmla="*/ 1670 w 2266"/>
                <a:gd name="T39" fmla="*/ 1797 h 1800"/>
                <a:gd name="T40" fmla="*/ 903 w 2266"/>
                <a:gd name="T41" fmla="*/ 1800 h 1800"/>
                <a:gd name="T42" fmla="*/ 855 w 2266"/>
                <a:gd name="T43" fmla="*/ 1788 h 1800"/>
                <a:gd name="T44" fmla="*/ 818 w 2266"/>
                <a:gd name="T45" fmla="*/ 1759 h 1800"/>
                <a:gd name="T46" fmla="*/ 784 w 2266"/>
                <a:gd name="T47" fmla="*/ 1759 h 1800"/>
                <a:gd name="T48" fmla="*/ 734 w 2266"/>
                <a:gd name="T49" fmla="*/ 1788 h 1800"/>
                <a:gd name="T50" fmla="*/ 675 w 2266"/>
                <a:gd name="T51" fmla="*/ 1800 h 1800"/>
                <a:gd name="T52" fmla="*/ 138 w 2266"/>
                <a:gd name="T53" fmla="*/ 1797 h 1800"/>
                <a:gd name="T54" fmla="*/ 84 w 2266"/>
                <a:gd name="T55" fmla="*/ 1777 h 1800"/>
                <a:gd name="T56" fmla="*/ 40 w 2266"/>
                <a:gd name="T57" fmla="*/ 1740 h 1800"/>
                <a:gd name="T58" fmla="*/ 11 w 2266"/>
                <a:gd name="T59" fmla="*/ 1690 h 1800"/>
                <a:gd name="T60" fmla="*/ 0 w 2266"/>
                <a:gd name="T61" fmla="*/ 1631 h 1800"/>
                <a:gd name="T62" fmla="*/ 3 w 2266"/>
                <a:gd name="T63" fmla="*/ 644 h 1800"/>
                <a:gd name="T64" fmla="*/ 23 w 2266"/>
                <a:gd name="T65" fmla="*/ 590 h 1800"/>
                <a:gd name="T66" fmla="*/ 60 w 2266"/>
                <a:gd name="T67" fmla="*/ 546 h 1800"/>
                <a:gd name="T68" fmla="*/ 110 w 2266"/>
                <a:gd name="T69" fmla="*/ 517 h 1800"/>
                <a:gd name="T70" fmla="*/ 169 w 2266"/>
                <a:gd name="T71" fmla="*/ 506 h 1800"/>
                <a:gd name="T72" fmla="*/ 282 w 2266"/>
                <a:gd name="T73" fmla="*/ 251 h 1800"/>
                <a:gd name="T74" fmla="*/ 295 w 2266"/>
                <a:gd name="T75" fmla="*/ 172 h 1800"/>
                <a:gd name="T76" fmla="*/ 331 w 2266"/>
                <a:gd name="T77" fmla="*/ 104 h 1800"/>
                <a:gd name="T78" fmla="*/ 384 w 2266"/>
                <a:gd name="T79" fmla="*/ 49 h 1800"/>
                <a:gd name="T80" fmla="*/ 453 w 2266"/>
                <a:gd name="T81" fmla="*/ 14 h 1800"/>
                <a:gd name="T82" fmla="*/ 533 w 2266"/>
                <a:gd name="T83"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6" h="1800">
                  <a:moveTo>
                    <a:pt x="533" y="0"/>
                  </a:moveTo>
                  <a:lnTo>
                    <a:pt x="2014" y="0"/>
                  </a:lnTo>
                  <a:lnTo>
                    <a:pt x="2056" y="4"/>
                  </a:lnTo>
                  <a:lnTo>
                    <a:pt x="2094" y="14"/>
                  </a:lnTo>
                  <a:lnTo>
                    <a:pt x="2130" y="29"/>
                  </a:lnTo>
                  <a:lnTo>
                    <a:pt x="2163" y="49"/>
                  </a:lnTo>
                  <a:lnTo>
                    <a:pt x="2192" y="74"/>
                  </a:lnTo>
                  <a:lnTo>
                    <a:pt x="2217" y="104"/>
                  </a:lnTo>
                  <a:lnTo>
                    <a:pt x="2238" y="136"/>
                  </a:lnTo>
                  <a:lnTo>
                    <a:pt x="2253" y="172"/>
                  </a:lnTo>
                  <a:lnTo>
                    <a:pt x="2263" y="211"/>
                  </a:lnTo>
                  <a:lnTo>
                    <a:pt x="2266" y="251"/>
                  </a:lnTo>
                  <a:lnTo>
                    <a:pt x="2266" y="1224"/>
                  </a:lnTo>
                  <a:lnTo>
                    <a:pt x="2263" y="1264"/>
                  </a:lnTo>
                  <a:lnTo>
                    <a:pt x="2253" y="1304"/>
                  </a:lnTo>
                  <a:lnTo>
                    <a:pt x="2238" y="1339"/>
                  </a:lnTo>
                  <a:lnTo>
                    <a:pt x="2217" y="1372"/>
                  </a:lnTo>
                  <a:lnTo>
                    <a:pt x="2192" y="1402"/>
                  </a:lnTo>
                  <a:lnTo>
                    <a:pt x="2163" y="1427"/>
                  </a:lnTo>
                  <a:lnTo>
                    <a:pt x="2130" y="1447"/>
                  </a:lnTo>
                  <a:lnTo>
                    <a:pt x="2094" y="1463"/>
                  </a:lnTo>
                  <a:lnTo>
                    <a:pt x="2056" y="1473"/>
                  </a:lnTo>
                  <a:lnTo>
                    <a:pt x="2014" y="1476"/>
                  </a:lnTo>
                  <a:lnTo>
                    <a:pt x="1572" y="1476"/>
                  </a:lnTo>
                  <a:lnTo>
                    <a:pt x="1572" y="1483"/>
                  </a:lnTo>
                  <a:lnTo>
                    <a:pt x="1606" y="1489"/>
                  </a:lnTo>
                  <a:lnTo>
                    <a:pt x="1636" y="1501"/>
                  </a:lnTo>
                  <a:lnTo>
                    <a:pt x="1666" y="1517"/>
                  </a:lnTo>
                  <a:lnTo>
                    <a:pt x="1691" y="1537"/>
                  </a:lnTo>
                  <a:lnTo>
                    <a:pt x="1713" y="1561"/>
                  </a:lnTo>
                  <a:lnTo>
                    <a:pt x="1731" y="1589"/>
                  </a:lnTo>
                  <a:lnTo>
                    <a:pt x="1745" y="1619"/>
                  </a:lnTo>
                  <a:lnTo>
                    <a:pt x="1754" y="1652"/>
                  </a:lnTo>
                  <a:lnTo>
                    <a:pt x="1757" y="1687"/>
                  </a:lnTo>
                  <a:lnTo>
                    <a:pt x="1754" y="1713"/>
                  </a:lnTo>
                  <a:lnTo>
                    <a:pt x="1745" y="1737"/>
                  </a:lnTo>
                  <a:lnTo>
                    <a:pt x="1732" y="1758"/>
                  </a:lnTo>
                  <a:lnTo>
                    <a:pt x="1714" y="1775"/>
                  </a:lnTo>
                  <a:lnTo>
                    <a:pt x="1693" y="1788"/>
                  </a:lnTo>
                  <a:lnTo>
                    <a:pt x="1670" y="1797"/>
                  </a:lnTo>
                  <a:lnTo>
                    <a:pt x="1645" y="1800"/>
                  </a:lnTo>
                  <a:lnTo>
                    <a:pt x="903" y="1800"/>
                  </a:lnTo>
                  <a:lnTo>
                    <a:pt x="878" y="1797"/>
                  </a:lnTo>
                  <a:lnTo>
                    <a:pt x="855" y="1788"/>
                  </a:lnTo>
                  <a:lnTo>
                    <a:pt x="835" y="1776"/>
                  </a:lnTo>
                  <a:lnTo>
                    <a:pt x="818" y="1759"/>
                  </a:lnTo>
                  <a:lnTo>
                    <a:pt x="804" y="1739"/>
                  </a:lnTo>
                  <a:lnTo>
                    <a:pt x="784" y="1759"/>
                  </a:lnTo>
                  <a:lnTo>
                    <a:pt x="761" y="1776"/>
                  </a:lnTo>
                  <a:lnTo>
                    <a:pt x="734" y="1788"/>
                  </a:lnTo>
                  <a:lnTo>
                    <a:pt x="706" y="1797"/>
                  </a:lnTo>
                  <a:lnTo>
                    <a:pt x="675" y="1800"/>
                  </a:lnTo>
                  <a:lnTo>
                    <a:pt x="169" y="1800"/>
                  </a:lnTo>
                  <a:lnTo>
                    <a:pt x="138" y="1797"/>
                  </a:lnTo>
                  <a:lnTo>
                    <a:pt x="110" y="1789"/>
                  </a:lnTo>
                  <a:lnTo>
                    <a:pt x="84" y="1777"/>
                  </a:lnTo>
                  <a:lnTo>
                    <a:pt x="60" y="1760"/>
                  </a:lnTo>
                  <a:lnTo>
                    <a:pt x="40" y="1740"/>
                  </a:lnTo>
                  <a:lnTo>
                    <a:pt x="23" y="1716"/>
                  </a:lnTo>
                  <a:lnTo>
                    <a:pt x="11" y="1690"/>
                  </a:lnTo>
                  <a:lnTo>
                    <a:pt x="3" y="1662"/>
                  </a:lnTo>
                  <a:lnTo>
                    <a:pt x="0" y="1631"/>
                  </a:lnTo>
                  <a:lnTo>
                    <a:pt x="0" y="675"/>
                  </a:lnTo>
                  <a:lnTo>
                    <a:pt x="3" y="644"/>
                  </a:lnTo>
                  <a:lnTo>
                    <a:pt x="11" y="616"/>
                  </a:lnTo>
                  <a:lnTo>
                    <a:pt x="23" y="590"/>
                  </a:lnTo>
                  <a:lnTo>
                    <a:pt x="40" y="566"/>
                  </a:lnTo>
                  <a:lnTo>
                    <a:pt x="60" y="546"/>
                  </a:lnTo>
                  <a:lnTo>
                    <a:pt x="84" y="529"/>
                  </a:lnTo>
                  <a:lnTo>
                    <a:pt x="110" y="517"/>
                  </a:lnTo>
                  <a:lnTo>
                    <a:pt x="138" y="509"/>
                  </a:lnTo>
                  <a:lnTo>
                    <a:pt x="169" y="506"/>
                  </a:lnTo>
                  <a:lnTo>
                    <a:pt x="282" y="506"/>
                  </a:lnTo>
                  <a:lnTo>
                    <a:pt x="282" y="251"/>
                  </a:lnTo>
                  <a:lnTo>
                    <a:pt x="285" y="211"/>
                  </a:lnTo>
                  <a:lnTo>
                    <a:pt x="295" y="172"/>
                  </a:lnTo>
                  <a:lnTo>
                    <a:pt x="309" y="136"/>
                  </a:lnTo>
                  <a:lnTo>
                    <a:pt x="331" y="104"/>
                  </a:lnTo>
                  <a:lnTo>
                    <a:pt x="355" y="74"/>
                  </a:lnTo>
                  <a:lnTo>
                    <a:pt x="384" y="49"/>
                  </a:lnTo>
                  <a:lnTo>
                    <a:pt x="417" y="29"/>
                  </a:lnTo>
                  <a:lnTo>
                    <a:pt x="453" y="14"/>
                  </a:lnTo>
                  <a:lnTo>
                    <a:pt x="492" y="4"/>
                  </a:lnTo>
                  <a:lnTo>
                    <a:pt x="533" y="0"/>
                  </a:lnTo>
                  <a:close/>
                </a:path>
              </a:pathLst>
            </a:custGeom>
            <a:solidFill>
              <a:srgbClr val="2D8EBE"/>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36" name="Freeform 14">
              <a:extLst>
                <a:ext uri="{FF2B5EF4-FFF2-40B4-BE49-F238E27FC236}">
                  <a16:creationId xmlns:a16="http://schemas.microsoft.com/office/drawing/2014/main" xmlns="" id="{136676E1-EA3D-AE4E-9ECB-90EE9A466EA5}"/>
                </a:ext>
              </a:extLst>
            </p:cNvPr>
            <p:cNvSpPr>
              <a:spLocks noEditPoints="1"/>
            </p:cNvSpPr>
            <p:nvPr/>
          </p:nvSpPr>
          <p:spPr bwMode="auto">
            <a:xfrm>
              <a:off x="5230133" y="2532665"/>
              <a:ext cx="442489" cy="394890"/>
            </a:xfrm>
            <a:custGeom>
              <a:avLst/>
              <a:gdLst>
                <a:gd name="T0" fmla="*/ 1065 w 1760"/>
                <a:gd name="T1" fmla="*/ 1343 h 1574"/>
                <a:gd name="T2" fmla="*/ 1158 w 1760"/>
                <a:gd name="T3" fmla="*/ 1481 h 1574"/>
                <a:gd name="T4" fmla="*/ 1198 w 1760"/>
                <a:gd name="T5" fmla="*/ 1491 h 1574"/>
                <a:gd name="T6" fmla="*/ 1230 w 1760"/>
                <a:gd name="T7" fmla="*/ 1516 h 1574"/>
                <a:gd name="T8" fmla="*/ 1248 w 1760"/>
                <a:gd name="T9" fmla="*/ 1553 h 1574"/>
                <a:gd name="T10" fmla="*/ 509 w 1760"/>
                <a:gd name="T11" fmla="*/ 1574 h 1574"/>
                <a:gd name="T12" fmla="*/ 519 w 1760"/>
                <a:gd name="T13" fmla="*/ 1534 h 1574"/>
                <a:gd name="T14" fmla="*/ 544 w 1760"/>
                <a:gd name="T15" fmla="*/ 1502 h 1574"/>
                <a:gd name="T16" fmla="*/ 581 w 1760"/>
                <a:gd name="T17" fmla="*/ 1484 h 1574"/>
                <a:gd name="T18" fmla="*/ 695 w 1760"/>
                <a:gd name="T19" fmla="*/ 1481 h 1574"/>
                <a:gd name="T20" fmla="*/ 241 w 1760"/>
                <a:gd name="T21" fmla="*/ 0 h 1574"/>
                <a:gd name="T22" fmla="*/ 585 w 1760"/>
                <a:gd name="T23" fmla="*/ 0 h 1574"/>
                <a:gd name="T24" fmla="*/ 734 w 1760"/>
                <a:gd name="T25" fmla="*/ 0 h 1574"/>
                <a:gd name="T26" fmla="*/ 953 w 1760"/>
                <a:gd name="T27" fmla="*/ 0 h 1574"/>
                <a:gd name="T28" fmla="*/ 1253 w 1760"/>
                <a:gd name="T29" fmla="*/ 0 h 1574"/>
                <a:gd name="T30" fmla="*/ 1424 w 1760"/>
                <a:gd name="T31" fmla="*/ 0 h 1574"/>
                <a:gd name="T32" fmla="*/ 1649 w 1760"/>
                <a:gd name="T33" fmla="*/ 3 h 1574"/>
                <a:gd name="T34" fmla="*/ 1699 w 1760"/>
                <a:gd name="T35" fmla="*/ 23 h 1574"/>
                <a:gd name="T36" fmla="*/ 1736 w 1760"/>
                <a:gd name="T37" fmla="*/ 61 h 1574"/>
                <a:gd name="T38" fmla="*/ 1757 w 1760"/>
                <a:gd name="T39" fmla="*/ 111 h 1574"/>
                <a:gd name="T40" fmla="*/ 1760 w 1760"/>
                <a:gd name="T41" fmla="*/ 1111 h 1574"/>
                <a:gd name="T42" fmla="*/ 1748 w 1760"/>
                <a:gd name="T43" fmla="*/ 1165 h 1574"/>
                <a:gd name="T44" fmla="*/ 1719 w 1760"/>
                <a:gd name="T45" fmla="*/ 1210 h 1574"/>
                <a:gd name="T46" fmla="*/ 1674 w 1760"/>
                <a:gd name="T47" fmla="*/ 1239 h 1574"/>
                <a:gd name="T48" fmla="*/ 1620 w 1760"/>
                <a:gd name="T49" fmla="*/ 1250 h 1574"/>
                <a:gd name="T50" fmla="*/ 450 w 1760"/>
                <a:gd name="T51" fmla="*/ 1065 h 1574"/>
                <a:gd name="T52" fmla="*/ 1620 w 1760"/>
                <a:gd name="T53" fmla="*/ 138 h 1574"/>
                <a:gd name="T54" fmla="*/ 139 w 1760"/>
                <a:gd name="T55" fmla="*/ 393 h 1574"/>
                <a:gd name="T56" fmla="*/ 0 w 1760"/>
                <a:gd name="T57" fmla="*/ 138 h 1574"/>
                <a:gd name="T58" fmla="*/ 11 w 1760"/>
                <a:gd name="T59" fmla="*/ 85 h 1574"/>
                <a:gd name="T60" fmla="*/ 41 w 1760"/>
                <a:gd name="T61" fmla="*/ 40 h 1574"/>
                <a:gd name="T62" fmla="*/ 85 w 1760"/>
                <a:gd name="T63" fmla="*/ 11 h 1574"/>
                <a:gd name="T64" fmla="*/ 139 w 1760"/>
                <a:gd name="T65"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0" h="1574">
                  <a:moveTo>
                    <a:pt x="695" y="1343"/>
                  </a:moveTo>
                  <a:lnTo>
                    <a:pt x="1065" y="1343"/>
                  </a:lnTo>
                  <a:lnTo>
                    <a:pt x="1065" y="1481"/>
                  </a:lnTo>
                  <a:lnTo>
                    <a:pt x="1158" y="1481"/>
                  </a:lnTo>
                  <a:lnTo>
                    <a:pt x="1179" y="1484"/>
                  </a:lnTo>
                  <a:lnTo>
                    <a:pt x="1198" y="1491"/>
                  </a:lnTo>
                  <a:lnTo>
                    <a:pt x="1216" y="1502"/>
                  </a:lnTo>
                  <a:lnTo>
                    <a:pt x="1230" y="1516"/>
                  </a:lnTo>
                  <a:lnTo>
                    <a:pt x="1241" y="1534"/>
                  </a:lnTo>
                  <a:lnTo>
                    <a:pt x="1248" y="1553"/>
                  </a:lnTo>
                  <a:lnTo>
                    <a:pt x="1251" y="1574"/>
                  </a:lnTo>
                  <a:lnTo>
                    <a:pt x="509" y="1574"/>
                  </a:lnTo>
                  <a:lnTo>
                    <a:pt x="512" y="1553"/>
                  </a:lnTo>
                  <a:lnTo>
                    <a:pt x="519" y="1534"/>
                  </a:lnTo>
                  <a:lnTo>
                    <a:pt x="529" y="1516"/>
                  </a:lnTo>
                  <a:lnTo>
                    <a:pt x="544" y="1502"/>
                  </a:lnTo>
                  <a:lnTo>
                    <a:pt x="561" y="1491"/>
                  </a:lnTo>
                  <a:lnTo>
                    <a:pt x="581" y="1484"/>
                  </a:lnTo>
                  <a:lnTo>
                    <a:pt x="602" y="1481"/>
                  </a:lnTo>
                  <a:lnTo>
                    <a:pt x="695" y="1481"/>
                  </a:lnTo>
                  <a:lnTo>
                    <a:pt x="695" y="1343"/>
                  </a:lnTo>
                  <a:close/>
                  <a:moveTo>
                    <a:pt x="241" y="0"/>
                  </a:moveTo>
                  <a:lnTo>
                    <a:pt x="335" y="0"/>
                  </a:lnTo>
                  <a:lnTo>
                    <a:pt x="585" y="0"/>
                  </a:lnTo>
                  <a:lnTo>
                    <a:pt x="661" y="0"/>
                  </a:lnTo>
                  <a:lnTo>
                    <a:pt x="734" y="0"/>
                  </a:lnTo>
                  <a:lnTo>
                    <a:pt x="880" y="0"/>
                  </a:lnTo>
                  <a:lnTo>
                    <a:pt x="953" y="0"/>
                  </a:lnTo>
                  <a:lnTo>
                    <a:pt x="1025" y="0"/>
                  </a:lnTo>
                  <a:lnTo>
                    <a:pt x="1253" y="0"/>
                  </a:lnTo>
                  <a:lnTo>
                    <a:pt x="1336" y="0"/>
                  </a:lnTo>
                  <a:lnTo>
                    <a:pt x="1424" y="0"/>
                  </a:lnTo>
                  <a:lnTo>
                    <a:pt x="1620" y="0"/>
                  </a:lnTo>
                  <a:lnTo>
                    <a:pt x="1649" y="3"/>
                  </a:lnTo>
                  <a:lnTo>
                    <a:pt x="1674" y="11"/>
                  </a:lnTo>
                  <a:lnTo>
                    <a:pt x="1699" y="23"/>
                  </a:lnTo>
                  <a:lnTo>
                    <a:pt x="1719" y="40"/>
                  </a:lnTo>
                  <a:lnTo>
                    <a:pt x="1736" y="61"/>
                  </a:lnTo>
                  <a:lnTo>
                    <a:pt x="1748" y="85"/>
                  </a:lnTo>
                  <a:lnTo>
                    <a:pt x="1757" y="111"/>
                  </a:lnTo>
                  <a:lnTo>
                    <a:pt x="1760" y="138"/>
                  </a:lnTo>
                  <a:lnTo>
                    <a:pt x="1760" y="1111"/>
                  </a:lnTo>
                  <a:lnTo>
                    <a:pt x="1757" y="1139"/>
                  </a:lnTo>
                  <a:lnTo>
                    <a:pt x="1748" y="1165"/>
                  </a:lnTo>
                  <a:lnTo>
                    <a:pt x="1736" y="1188"/>
                  </a:lnTo>
                  <a:lnTo>
                    <a:pt x="1719" y="1210"/>
                  </a:lnTo>
                  <a:lnTo>
                    <a:pt x="1699" y="1226"/>
                  </a:lnTo>
                  <a:lnTo>
                    <a:pt x="1674" y="1239"/>
                  </a:lnTo>
                  <a:lnTo>
                    <a:pt x="1649" y="1248"/>
                  </a:lnTo>
                  <a:lnTo>
                    <a:pt x="1620" y="1250"/>
                  </a:lnTo>
                  <a:lnTo>
                    <a:pt x="450" y="1250"/>
                  </a:lnTo>
                  <a:lnTo>
                    <a:pt x="450" y="1065"/>
                  </a:lnTo>
                  <a:lnTo>
                    <a:pt x="1620" y="1065"/>
                  </a:lnTo>
                  <a:lnTo>
                    <a:pt x="1620" y="138"/>
                  </a:lnTo>
                  <a:lnTo>
                    <a:pt x="139" y="138"/>
                  </a:lnTo>
                  <a:lnTo>
                    <a:pt x="139" y="393"/>
                  </a:lnTo>
                  <a:lnTo>
                    <a:pt x="0" y="393"/>
                  </a:lnTo>
                  <a:lnTo>
                    <a:pt x="0" y="138"/>
                  </a:lnTo>
                  <a:lnTo>
                    <a:pt x="3" y="111"/>
                  </a:lnTo>
                  <a:lnTo>
                    <a:pt x="11" y="85"/>
                  </a:lnTo>
                  <a:lnTo>
                    <a:pt x="24" y="61"/>
                  </a:lnTo>
                  <a:lnTo>
                    <a:pt x="41" y="40"/>
                  </a:lnTo>
                  <a:lnTo>
                    <a:pt x="61" y="23"/>
                  </a:lnTo>
                  <a:lnTo>
                    <a:pt x="85" y="11"/>
                  </a:lnTo>
                  <a:lnTo>
                    <a:pt x="111" y="3"/>
                  </a:lnTo>
                  <a:lnTo>
                    <a:pt x="139" y="0"/>
                  </a:lnTo>
                  <a:lnTo>
                    <a:pt x="241"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37" name="Freeform 15">
              <a:extLst>
                <a:ext uri="{FF2B5EF4-FFF2-40B4-BE49-F238E27FC236}">
                  <a16:creationId xmlns:a16="http://schemas.microsoft.com/office/drawing/2014/main" xmlns="" id="{18756762-0D5C-BA41-AF22-C2D1E28077BE}"/>
                </a:ext>
              </a:extLst>
            </p:cNvPr>
            <p:cNvSpPr>
              <a:spLocks noEditPoints="1"/>
            </p:cNvSpPr>
            <p:nvPr/>
          </p:nvSpPr>
          <p:spPr bwMode="auto">
            <a:xfrm>
              <a:off x="5157853" y="2659594"/>
              <a:ext cx="156898" cy="267961"/>
            </a:xfrm>
            <a:custGeom>
              <a:avLst/>
              <a:gdLst>
                <a:gd name="T0" fmla="*/ 450 w 618"/>
                <a:gd name="T1" fmla="*/ 843 h 1068"/>
                <a:gd name="T2" fmla="*/ 432 w 618"/>
                <a:gd name="T3" fmla="*/ 846 h 1068"/>
                <a:gd name="T4" fmla="*/ 416 w 618"/>
                <a:gd name="T5" fmla="*/ 855 h 1068"/>
                <a:gd name="T6" fmla="*/ 405 w 618"/>
                <a:gd name="T7" fmla="*/ 866 h 1068"/>
                <a:gd name="T8" fmla="*/ 396 w 618"/>
                <a:gd name="T9" fmla="*/ 882 h 1068"/>
                <a:gd name="T10" fmla="*/ 394 w 618"/>
                <a:gd name="T11" fmla="*/ 899 h 1068"/>
                <a:gd name="T12" fmla="*/ 396 w 618"/>
                <a:gd name="T13" fmla="*/ 917 h 1068"/>
                <a:gd name="T14" fmla="*/ 405 w 618"/>
                <a:gd name="T15" fmla="*/ 933 h 1068"/>
                <a:gd name="T16" fmla="*/ 416 w 618"/>
                <a:gd name="T17" fmla="*/ 944 h 1068"/>
                <a:gd name="T18" fmla="*/ 432 w 618"/>
                <a:gd name="T19" fmla="*/ 953 h 1068"/>
                <a:gd name="T20" fmla="*/ 450 w 618"/>
                <a:gd name="T21" fmla="*/ 956 h 1068"/>
                <a:gd name="T22" fmla="*/ 468 w 618"/>
                <a:gd name="T23" fmla="*/ 953 h 1068"/>
                <a:gd name="T24" fmla="*/ 483 w 618"/>
                <a:gd name="T25" fmla="*/ 944 h 1068"/>
                <a:gd name="T26" fmla="*/ 495 w 618"/>
                <a:gd name="T27" fmla="*/ 933 h 1068"/>
                <a:gd name="T28" fmla="*/ 503 w 618"/>
                <a:gd name="T29" fmla="*/ 917 h 1068"/>
                <a:gd name="T30" fmla="*/ 506 w 618"/>
                <a:gd name="T31" fmla="*/ 899 h 1068"/>
                <a:gd name="T32" fmla="*/ 503 w 618"/>
                <a:gd name="T33" fmla="*/ 882 h 1068"/>
                <a:gd name="T34" fmla="*/ 495 w 618"/>
                <a:gd name="T35" fmla="*/ 866 h 1068"/>
                <a:gd name="T36" fmla="*/ 483 w 618"/>
                <a:gd name="T37" fmla="*/ 855 h 1068"/>
                <a:gd name="T38" fmla="*/ 468 w 618"/>
                <a:gd name="T39" fmla="*/ 846 h 1068"/>
                <a:gd name="T40" fmla="*/ 450 w 618"/>
                <a:gd name="T41" fmla="*/ 843 h 1068"/>
                <a:gd name="T42" fmla="*/ 112 w 618"/>
                <a:gd name="T43" fmla="*/ 618 h 1068"/>
                <a:gd name="T44" fmla="*/ 112 w 618"/>
                <a:gd name="T45" fmla="*/ 731 h 1068"/>
                <a:gd name="T46" fmla="*/ 506 w 618"/>
                <a:gd name="T47" fmla="*/ 731 h 1068"/>
                <a:gd name="T48" fmla="*/ 506 w 618"/>
                <a:gd name="T49" fmla="*/ 618 h 1068"/>
                <a:gd name="T50" fmla="*/ 112 w 618"/>
                <a:gd name="T51" fmla="*/ 618 h 1068"/>
                <a:gd name="T52" fmla="*/ 112 w 618"/>
                <a:gd name="T53" fmla="*/ 393 h 1068"/>
                <a:gd name="T54" fmla="*/ 112 w 618"/>
                <a:gd name="T55" fmla="*/ 506 h 1068"/>
                <a:gd name="T56" fmla="*/ 506 w 618"/>
                <a:gd name="T57" fmla="*/ 506 h 1068"/>
                <a:gd name="T58" fmla="*/ 506 w 618"/>
                <a:gd name="T59" fmla="*/ 393 h 1068"/>
                <a:gd name="T60" fmla="*/ 112 w 618"/>
                <a:gd name="T61" fmla="*/ 393 h 1068"/>
                <a:gd name="T62" fmla="*/ 112 w 618"/>
                <a:gd name="T63" fmla="*/ 169 h 1068"/>
                <a:gd name="T64" fmla="*/ 112 w 618"/>
                <a:gd name="T65" fmla="*/ 281 h 1068"/>
                <a:gd name="T66" fmla="*/ 506 w 618"/>
                <a:gd name="T67" fmla="*/ 281 h 1068"/>
                <a:gd name="T68" fmla="*/ 506 w 618"/>
                <a:gd name="T69" fmla="*/ 169 h 1068"/>
                <a:gd name="T70" fmla="*/ 112 w 618"/>
                <a:gd name="T71" fmla="*/ 169 h 1068"/>
                <a:gd name="T72" fmla="*/ 56 w 618"/>
                <a:gd name="T73" fmla="*/ 0 h 1068"/>
                <a:gd name="T74" fmla="*/ 562 w 618"/>
                <a:gd name="T75" fmla="*/ 0 h 1068"/>
                <a:gd name="T76" fmla="*/ 580 w 618"/>
                <a:gd name="T77" fmla="*/ 3 h 1068"/>
                <a:gd name="T78" fmla="*/ 596 w 618"/>
                <a:gd name="T79" fmla="*/ 11 h 1068"/>
                <a:gd name="T80" fmla="*/ 607 w 618"/>
                <a:gd name="T81" fmla="*/ 23 h 1068"/>
                <a:gd name="T82" fmla="*/ 616 w 618"/>
                <a:gd name="T83" fmla="*/ 38 h 1068"/>
                <a:gd name="T84" fmla="*/ 618 w 618"/>
                <a:gd name="T85" fmla="*/ 56 h 1068"/>
                <a:gd name="T86" fmla="*/ 618 w 618"/>
                <a:gd name="T87" fmla="*/ 1012 h 1068"/>
                <a:gd name="T88" fmla="*/ 616 w 618"/>
                <a:gd name="T89" fmla="*/ 1030 h 1068"/>
                <a:gd name="T90" fmla="*/ 607 w 618"/>
                <a:gd name="T91" fmla="*/ 1045 h 1068"/>
                <a:gd name="T92" fmla="*/ 596 w 618"/>
                <a:gd name="T93" fmla="*/ 1057 h 1068"/>
                <a:gd name="T94" fmla="*/ 580 w 618"/>
                <a:gd name="T95" fmla="*/ 1065 h 1068"/>
                <a:gd name="T96" fmla="*/ 562 w 618"/>
                <a:gd name="T97" fmla="*/ 1068 h 1068"/>
                <a:gd name="T98" fmla="*/ 56 w 618"/>
                <a:gd name="T99" fmla="*/ 1068 h 1068"/>
                <a:gd name="T100" fmla="*/ 38 w 618"/>
                <a:gd name="T101" fmla="*/ 1065 h 1068"/>
                <a:gd name="T102" fmla="*/ 23 w 618"/>
                <a:gd name="T103" fmla="*/ 1057 h 1068"/>
                <a:gd name="T104" fmla="*/ 11 w 618"/>
                <a:gd name="T105" fmla="*/ 1045 h 1068"/>
                <a:gd name="T106" fmla="*/ 3 w 618"/>
                <a:gd name="T107" fmla="*/ 1030 h 1068"/>
                <a:gd name="T108" fmla="*/ 0 w 618"/>
                <a:gd name="T109" fmla="*/ 1012 h 1068"/>
                <a:gd name="T110" fmla="*/ 0 w 618"/>
                <a:gd name="T111" fmla="*/ 56 h 1068"/>
                <a:gd name="T112" fmla="*/ 3 w 618"/>
                <a:gd name="T113" fmla="*/ 38 h 1068"/>
                <a:gd name="T114" fmla="*/ 11 w 618"/>
                <a:gd name="T115" fmla="*/ 23 h 1068"/>
                <a:gd name="T116" fmla="*/ 23 w 618"/>
                <a:gd name="T117" fmla="*/ 11 h 1068"/>
                <a:gd name="T118" fmla="*/ 38 w 618"/>
                <a:gd name="T119" fmla="*/ 3 h 1068"/>
                <a:gd name="T120" fmla="*/ 56 w 618"/>
                <a:gd name="T121"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1068">
                  <a:moveTo>
                    <a:pt x="450" y="843"/>
                  </a:moveTo>
                  <a:lnTo>
                    <a:pt x="432" y="846"/>
                  </a:lnTo>
                  <a:lnTo>
                    <a:pt x="416" y="855"/>
                  </a:lnTo>
                  <a:lnTo>
                    <a:pt x="405" y="866"/>
                  </a:lnTo>
                  <a:lnTo>
                    <a:pt x="396" y="882"/>
                  </a:lnTo>
                  <a:lnTo>
                    <a:pt x="394" y="899"/>
                  </a:lnTo>
                  <a:lnTo>
                    <a:pt x="396" y="917"/>
                  </a:lnTo>
                  <a:lnTo>
                    <a:pt x="405" y="933"/>
                  </a:lnTo>
                  <a:lnTo>
                    <a:pt x="416" y="944"/>
                  </a:lnTo>
                  <a:lnTo>
                    <a:pt x="432" y="953"/>
                  </a:lnTo>
                  <a:lnTo>
                    <a:pt x="450" y="956"/>
                  </a:lnTo>
                  <a:lnTo>
                    <a:pt x="468" y="953"/>
                  </a:lnTo>
                  <a:lnTo>
                    <a:pt x="483" y="944"/>
                  </a:lnTo>
                  <a:lnTo>
                    <a:pt x="495" y="933"/>
                  </a:lnTo>
                  <a:lnTo>
                    <a:pt x="503" y="917"/>
                  </a:lnTo>
                  <a:lnTo>
                    <a:pt x="506" y="899"/>
                  </a:lnTo>
                  <a:lnTo>
                    <a:pt x="503" y="882"/>
                  </a:lnTo>
                  <a:lnTo>
                    <a:pt x="495" y="866"/>
                  </a:lnTo>
                  <a:lnTo>
                    <a:pt x="483" y="855"/>
                  </a:lnTo>
                  <a:lnTo>
                    <a:pt x="468" y="846"/>
                  </a:lnTo>
                  <a:lnTo>
                    <a:pt x="450" y="843"/>
                  </a:lnTo>
                  <a:close/>
                  <a:moveTo>
                    <a:pt x="112" y="618"/>
                  </a:moveTo>
                  <a:lnTo>
                    <a:pt x="112" y="731"/>
                  </a:lnTo>
                  <a:lnTo>
                    <a:pt x="506" y="731"/>
                  </a:lnTo>
                  <a:lnTo>
                    <a:pt x="506" y="618"/>
                  </a:lnTo>
                  <a:lnTo>
                    <a:pt x="112" y="618"/>
                  </a:lnTo>
                  <a:close/>
                  <a:moveTo>
                    <a:pt x="112" y="393"/>
                  </a:moveTo>
                  <a:lnTo>
                    <a:pt x="112" y="506"/>
                  </a:lnTo>
                  <a:lnTo>
                    <a:pt x="506" y="506"/>
                  </a:lnTo>
                  <a:lnTo>
                    <a:pt x="506" y="393"/>
                  </a:lnTo>
                  <a:lnTo>
                    <a:pt x="112" y="393"/>
                  </a:lnTo>
                  <a:close/>
                  <a:moveTo>
                    <a:pt x="112" y="169"/>
                  </a:moveTo>
                  <a:lnTo>
                    <a:pt x="112" y="281"/>
                  </a:lnTo>
                  <a:lnTo>
                    <a:pt x="506" y="281"/>
                  </a:lnTo>
                  <a:lnTo>
                    <a:pt x="506" y="169"/>
                  </a:lnTo>
                  <a:lnTo>
                    <a:pt x="112" y="169"/>
                  </a:lnTo>
                  <a:close/>
                  <a:moveTo>
                    <a:pt x="56" y="0"/>
                  </a:moveTo>
                  <a:lnTo>
                    <a:pt x="562" y="0"/>
                  </a:lnTo>
                  <a:lnTo>
                    <a:pt x="580" y="3"/>
                  </a:lnTo>
                  <a:lnTo>
                    <a:pt x="596" y="11"/>
                  </a:lnTo>
                  <a:lnTo>
                    <a:pt x="607" y="23"/>
                  </a:lnTo>
                  <a:lnTo>
                    <a:pt x="616" y="38"/>
                  </a:lnTo>
                  <a:lnTo>
                    <a:pt x="618" y="56"/>
                  </a:lnTo>
                  <a:lnTo>
                    <a:pt x="618" y="1012"/>
                  </a:lnTo>
                  <a:lnTo>
                    <a:pt x="616" y="1030"/>
                  </a:lnTo>
                  <a:lnTo>
                    <a:pt x="607" y="1045"/>
                  </a:lnTo>
                  <a:lnTo>
                    <a:pt x="596" y="1057"/>
                  </a:lnTo>
                  <a:lnTo>
                    <a:pt x="580" y="1065"/>
                  </a:lnTo>
                  <a:lnTo>
                    <a:pt x="562" y="1068"/>
                  </a:lnTo>
                  <a:lnTo>
                    <a:pt x="56" y="1068"/>
                  </a:lnTo>
                  <a:lnTo>
                    <a:pt x="38" y="1065"/>
                  </a:lnTo>
                  <a:lnTo>
                    <a:pt x="23" y="1057"/>
                  </a:lnTo>
                  <a:lnTo>
                    <a:pt x="11" y="1045"/>
                  </a:lnTo>
                  <a:lnTo>
                    <a:pt x="3" y="1030"/>
                  </a:lnTo>
                  <a:lnTo>
                    <a:pt x="0" y="1012"/>
                  </a:lnTo>
                  <a:lnTo>
                    <a:pt x="0" y="56"/>
                  </a:lnTo>
                  <a:lnTo>
                    <a:pt x="3" y="38"/>
                  </a:lnTo>
                  <a:lnTo>
                    <a:pt x="11" y="23"/>
                  </a:lnTo>
                  <a:lnTo>
                    <a:pt x="23" y="11"/>
                  </a:lnTo>
                  <a:lnTo>
                    <a:pt x="38" y="3"/>
                  </a:lnTo>
                  <a:lnTo>
                    <a:pt x="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sp>
        <p:nvSpPr>
          <p:cNvPr id="141" name="TextBox 140">
            <a:extLst>
              <a:ext uri="{FF2B5EF4-FFF2-40B4-BE49-F238E27FC236}">
                <a16:creationId xmlns:a16="http://schemas.microsoft.com/office/drawing/2014/main" xmlns="" id="{CE1A3B3E-FC84-754B-9C70-5BECC098C717}"/>
              </a:ext>
            </a:extLst>
          </p:cNvPr>
          <p:cNvSpPr txBox="1"/>
          <p:nvPr/>
        </p:nvSpPr>
        <p:spPr>
          <a:xfrm>
            <a:off x="15329970" y="4010979"/>
            <a:ext cx="5046473" cy="724149"/>
          </a:xfrm>
          <a:prstGeom prst="rect">
            <a:avLst/>
          </a:prstGeom>
          <a:noFill/>
        </p:spPr>
        <p:txBody>
          <a:bodyPr wrap="square" lIns="214226" tIns="107113" rIns="214226" bIns="107113" rtlCol="0">
            <a:spAutoFit/>
          </a:bodyPr>
          <a:lstStyle/>
          <a:p>
            <a:pPr defTabSz="2142256"/>
            <a:r>
              <a:rPr lang="en-US" sz="3300" dirty="0" err="1">
                <a:solidFill>
                  <a:prstClr val="white">
                    <a:alpha val="90000"/>
                  </a:prstClr>
                </a:solidFill>
                <a:latin typeface="Arial"/>
                <a:ea typeface="ＭＳ Ｐゴシック"/>
                <a:cs typeface="ＭＳ Ｐゴシック"/>
              </a:rPr>
              <a:t>HydroMet</a:t>
            </a:r>
            <a:r>
              <a:rPr lang="en-US" sz="3300" dirty="0">
                <a:solidFill>
                  <a:prstClr val="white">
                    <a:alpha val="90000"/>
                  </a:prstClr>
                </a:solidFill>
                <a:latin typeface="Arial"/>
                <a:ea typeface="ＭＳ Ｐゴシック"/>
                <a:cs typeface="ＭＳ Ｐゴシック"/>
              </a:rPr>
              <a:t> Services</a:t>
            </a:r>
          </a:p>
        </p:txBody>
      </p:sp>
      <p:sp>
        <p:nvSpPr>
          <p:cNvPr id="142" name="TextBox 141">
            <a:extLst>
              <a:ext uri="{FF2B5EF4-FFF2-40B4-BE49-F238E27FC236}">
                <a16:creationId xmlns:a16="http://schemas.microsoft.com/office/drawing/2014/main" xmlns="" id="{395F6764-CAE6-054E-83DA-C02AE467F730}"/>
              </a:ext>
            </a:extLst>
          </p:cNvPr>
          <p:cNvSpPr txBox="1"/>
          <p:nvPr/>
        </p:nvSpPr>
        <p:spPr>
          <a:xfrm>
            <a:off x="16719496" y="4920521"/>
            <a:ext cx="4102098" cy="724149"/>
          </a:xfrm>
          <a:prstGeom prst="rect">
            <a:avLst/>
          </a:prstGeom>
          <a:noFill/>
        </p:spPr>
        <p:txBody>
          <a:bodyPr wrap="none" lIns="214226" tIns="107113" rIns="214226" bIns="107113" rtlCol="0">
            <a:spAutoFit/>
          </a:bodyPr>
          <a:lstStyle/>
          <a:p>
            <a:pPr defTabSz="2142256"/>
            <a:r>
              <a:rPr lang="en-US" sz="3300" dirty="0">
                <a:solidFill>
                  <a:prstClr val="white">
                    <a:alpha val="90000"/>
                  </a:prstClr>
                </a:solidFill>
                <a:latin typeface="Arial"/>
                <a:ea typeface="ＭＳ Ｐゴシック"/>
                <a:cs typeface="ＭＳ Ｐゴシック"/>
              </a:rPr>
              <a:t>Local Governments</a:t>
            </a:r>
          </a:p>
        </p:txBody>
      </p:sp>
      <p:sp>
        <p:nvSpPr>
          <p:cNvPr id="143" name="TextBox 142">
            <a:extLst>
              <a:ext uri="{FF2B5EF4-FFF2-40B4-BE49-F238E27FC236}">
                <a16:creationId xmlns:a16="http://schemas.microsoft.com/office/drawing/2014/main" xmlns="" id="{187EBA21-B618-9447-972B-60E63FE63C1E}"/>
              </a:ext>
            </a:extLst>
          </p:cNvPr>
          <p:cNvSpPr txBox="1"/>
          <p:nvPr/>
        </p:nvSpPr>
        <p:spPr>
          <a:xfrm>
            <a:off x="16361120" y="5873941"/>
            <a:ext cx="5293361" cy="724149"/>
          </a:xfrm>
          <a:prstGeom prst="rect">
            <a:avLst/>
          </a:prstGeom>
          <a:noFill/>
        </p:spPr>
        <p:txBody>
          <a:bodyPr wrap="none" lIns="214226" tIns="107113" rIns="214226" bIns="107113" rtlCol="0">
            <a:spAutoFit/>
          </a:bodyPr>
          <a:lstStyle/>
          <a:p>
            <a:pPr defTabSz="2142256"/>
            <a:r>
              <a:rPr lang="en-US" sz="3300" dirty="0">
                <a:solidFill>
                  <a:prstClr val="white">
                    <a:alpha val="90000"/>
                  </a:prstClr>
                </a:solidFill>
                <a:latin typeface="Arial"/>
                <a:ea typeface="ＭＳ Ｐゴシック"/>
                <a:cs typeface="ＭＳ Ｐゴシック"/>
              </a:rPr>
              <a:t>NGO’s and GEO Partners</a:t>
            </a:r>
          </a:p>
        </p:txBody>
      </p:sp>
      <p:grpSp>
        <p:nvGrpSpPr>
          <p:cNvPr id="144" name="Group 143">
            <a:extLst>
              <a:ext uri="{FF2B5EF4-FFF2-40B4-BE49-F238E27FC236}">
                <a16:creationId xmlns:a16="http://schemas.microsoft.com/office/drawing/2014/main" xmlns="" id="{771CEDB3-7615-8048-BD93-FB70A61E0D02}"/>
              </a:ext>
            </a:extLst>
          </p:cNvPr>
          <p:cNvGrpSpPr>
            <a:grpSpLocks noChangeAspect="1"/>
          </p:cNvGrpSpPr>
          <p:nvPr/>
        </p:nvGrpSpPr>
        <p:grpSpPr>
          <a:xfrm>
            <a:off x="15538258" y="5746171"/>
            <a:ext cx="662412" cy="845266"/>
            <a:chOff x="8782050" y="5374027"/>
            <a:chExt cx="474663" cy="590550"/>
          </a:xfrm>
        </p:grpSpPr>
        <p:sp useBgFill="1">
          <p:nvSpPr>
            <p:cNvPr id="145" name="Freeform 51">
              <a:extLst>
                <a:ext uri="{FF2B5EF4-FFF2-40B4-BE49-F238E27FC236}">
                  <a16:creationId xmlns:a16="http://schemas.microsoft.com/office/drawing/2014/main" xmlns="" id="{7EC2B1BD-AA5E-CD4E-8020-CE4A82E525B4}"/>
                </a:ext>
              </a:extLst>
            </p:cNvPr>
            <p:cNvSpPr>
              <a:spLocks/>
            </p:cNvSpPr>
            <p:nvPr/>
          </p:nvSpPr>
          <p:spPr bwMode="auto">
            <a:xfrm>
              <a:off x="8782050" y="5374027"/>
              <a:ext cx="474663" cy="590550"/>
            </a:xfrm>
            <a:custGeom>
              <a:avLst/>
              <a:gdLst>
                <a:gd name="T0" fmla="*/ 1123 w 2087"/>
                <a:gd name="T1" fmla="*/ 27 h 2600"/>
                <a:gd name="T2" fmla="*/ 1242 w 2087"/>
                <a:gd name="T3" fmla="*/ 130 h 2600"/>
                <a:gd name="T4" fmla="*/ 1288 w 2087"/>
                <a:gd name="T5" fmla="*/ 284 h 2600"/>
                <a:gd name="T6" fmla="*/ 1251 w 2087"/>
                <a:gd name="T7" fmla="*/ 427 h 2600"/>
                <a:gd name="T8" fmla="*/ 1336 w 2087"/>
                <a:gd name="T9" fmla="*/ 437 h 2600"/>
                <a:gd name="T10" fmla="*/ 1431 w 2087"/>
                <a:gd name="T11" fmla="*/ 307 h 2600"/>
                <a:gd name="T12" fmla="*/ 1579 w 2087"/>
                <a:gd name="T13" fmla="*/ 241 h 2600"/>
                <a:gd name="T14" fmla="*/ 1752 w 2087"/>
                <a:gd name="T15" fmla="*/ 268 h 2600"/>
                <a:gd name="T16" fmla="*/ 1880 w 2087"/>
                <a:gd name="T17" fmla="*/ 380 h 2600"/>
                <a:gd name="T18" fmla="*/ 1932 w 2087"/>
                <a:gd name="T19" fmla="*/ 545 h 2600"/>
                <a:gd name="T20" fmla="*/ 1883 w 2087"/>
                <a:gd name="T21" fmla="*/ 714 h 2600"/>
                <a:gd name="T22" fmla="*/ 1976 w 2087"/>
                <a:gd name="T23" fmla="*/ 775 h 2600"/>
                <a:gd name="T24" fmla="*/ 2042 w 2087"/>
                <a:gd name="T25" fmla="*/ 879 h 2600"/>
                <a:gd name="T26" fmla="*/ 2086 w 2087"/>
                <a:gd name="T27" fmla="*/ 1422 h 2600"/>
                <a:gd name="T28" fmla="*/ 2032 w 2087"/>
                <a:gd name="T29" fmla="*/ 1542 h 2600"/>
                <a:gd name="T30" fmla="*/ 1950 w 2087"/>
                <a:gd name="T31" fmla="*/ 2456 h 2600"/>
                <a:gd name="T32" fmla="*/ 1885 w 2087"/>
                <a:gd name="T33" fmla="*/ 2559 h 2600"/>
                <a:gd name="T34" fmla="*/ 1770 w 2087"/>
                <a:gd name="T35" fmla="*/ 2600 h 2600"/>
                <a:gd name="T36" fmla="*/ 1645 w 2087"/>
                <a:gd name="T37" fmla="*/ 2581 h 2600"/>
                <a:gd name="T38" fmla="*/ 1548 w 2087"/>
                <a:gd name="T39" fmla="*/ 2598 h 2600"/>
                <a:gd name="T40" fmla="*/ 1413 w 2087"/>
                <a:gd name="T41" fmla="*/ 2589 h 2600"/>
                <a:gd name="T42" fmla="*/ 1320 w 2087"/>
                <a:gd name="T43" fmla="*/ 2514 h 2600"/>
                <a:gd name="T44" fmla="*/ 1278 w 2087"/>
                <a:gd name="T45" fmla="*/ 2029 h 2600"/>
                <a:gd name="T46" fmla="*/ 1190 w 2087"/>
                <a:gd name="T47" fmla="*/ 2097 h 2600"/>
                <a:gd name="T48" fmla="*/ 1061 w 2087"/>
                <a:gd name="T49" fmla="*/ 2104 h 2600"/>
                <a:gd name="T50" fmla="*/ 945 w 2087"/>
                <a:gd name="T51" fmla="*/ 2104 h 2600"/>
                <a:gd name="T52" fmla="*/ 817 w 2087"/>
                <a:gd name="T53" fmla="*/ 2097 h 2600"/>
                <a:gd name="T54" fmla="*/ 740 w 2087"/>
                <a:gd name="T55" fmla="*/ 2273 h 2600"/>
                <a:gd name="T56" fmla="*/ 696 w 2087"/>
                <a:gd name="T57" fmla="*/ 2382 h 2600"/>
                <a:gd name="T58" fmla="*/ 594 w 2087"/>
                <a:gd name="T59" fmla="*/ 2439 h 2600"/>
                <a:gd name="T60" fmla="*/ 458 w 2087"/>
                <a:gd name="T61" fmla="*/ 2430 h 2600"/>
                <a:gd name="T62" fmla="*/ 337 w 2087"/>
                <a:gd name="T63" fmla="*/ 2442 h 2600"/>
                <a:gd name="T64" fmla="*/ 210 w 2087"/>
                <a:gd name="T65" fmla="*/ 2419 h 2600"/>
                <a:gd name="T66" fmla="*/ 134 w 2087"/>
                <a:gd name="T67" fmla="*/ 2334 h 2600"/>
                <a:gd name="T68" fmla="*/ 71 w 2087"/>
                <a:gd name="T69" fmla="*/ 1499 h 2600"/>
                <a:gd name="T70" fmla="*/ 6 w 2087"/>
                <a:gd name="T71" fmla="*/ 1398 h 2600"/>
                <a:gd name="T72" fmla="*/ 32 w 2087"/>
                <a:gd name="T73" fmla="*/ 902 h 2600"/>
                <a:gd name="T74" fmla="*/ 89 w 2087"/>
                <a:gd name="T75" fmla="*/ 787 h 2600"/>
                <a:gd name="T76" fmla="*/ 179 w 2087"/>
                <a:gd name="T77" fmla="*/ 721 h 2600"/>
                <a:gd name="T78" fmla="*/ 140 w 2087"/>
                <a:gd name="T79" fmla="*/ 573 h 2600"/>
                <a:gd name="T80" fmla="*/ 188 w 2087"/>
                <a:gd name="T81" fmla="*/ 417 h 2600"/>
                <a:gd name="T82" fmla="*/ 308 w 2087"/>
                <a:gd name="T83" fmla="*/ 311 h 2600"/>
                <a:gd name="T84" fmla="*/ 469 w 2087"/>
                <a:gd name="T85" fmla="*/ 287 h 2600"/>
                <a:gd name="T86" fmla="*/ 607 w 2087"/>
                <a:gd name="T87" fmla="*/ 346 h 2600"/>
                <a:gd name="T88" fmla="*/ 697 w 2087"/>
                <a:gd name="T89" fmla="*/ 464 h 2600"/>
                <a:gd name="T90" fmla="*/ 727 w 2087"/>
                <a:gd name="T91" fmla="*/ 358 h 2600"/>
                <a:gd name="T92" fmla="*/ 731 w 2087"/>
                <a:gd name="T93" fmla="*/ 203 h 2600"/>
                <a:gd name="T94" fmla="*/ 817 w 2087"/>
                <a:gd name="T95" fmla="*/ 71 h 2600"/>
                <a:gd name="T96" fmla="*/ 961 w 2087"/>
                <a:gd name="T97" fmla="*/ 3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7" h="2600">
                  <a:moveTo>
                    <a:pt x="1002" y="0"/>
                  </a:moveTo>
                  <a:lnTo>
                    <a:pt x="1044" y="3"/>
                  </a:lnTo>
                  <a:lnTo>
                    <a:pt x="1084" y="13"/>
                  </a:lnTo>
                  <a:lnTo>
                    <a:pt x="1123" y="27"/>
                  </a:lnTo>
                  <a:lnTo>
                    <a:pt x="1157" y="47"/>
                  </a:lnTo>
                  <a:lnTo>
                    <a:pt x="1189" y="71"/>
                  </a:lnTo>
                  <a:lnTo>
                    <a:pt x="1218" y="99"/>
                  </a:lnTo>
                  <a:lnTo>
                    <a:pt x="1242" y="130"/>
                  </a:lnTo>
                  <a:lnTo>
                    <a:pt x="1261" y="165"/>
                  </a:lnTo>
                  <a:lnTo>
                    <a:pt x="1276" y="203"/>
                  </a:lnTo>
                  <a:lnTo>
                    <a:pt x="1285" y="242"/>
                  </a:lnTo>
                  <a:lnTo>
                    <a:pt x="1288" y="284"/>
                  </a:lnTo>
                  <a:lnTo>
                    <a:pt x="1286" y="321"/>
                  </a:lnTo>
                  <a:lnTo>
                    <a:pt x="1280" y="358"/>
                  </a:lnTo>
                  <a:lnTo>
                    <a:pt x="1268" y="393"/>
                  </a:lnTo>
                  <a:lnTo>
                    <a:pt x="1251" y="427"/>
                  </a:lnTo>
                  <a:lnTo>
                    <a:pt x="1277" y="440"/>
                  </a:lnTo>
                  <a:lnTo>
                    <a:pt x="1301" y="457"/>
                  </a:lnTo>
                  <a:lnTo>
                    <a:pt x="1323" y="476"/>
                  </a:lnTo>
                  <a:lnTo>
                    <a:pt x="1336" y="437"/>
                  </a:lnTo>
                  <a:lnTo>
                    <a:pt x="1353" y="400"/>
                  </a:lnTo>
                  <a:lnTo>
                    <a:pt x="1375" y="366"/>
                  </a:lnTo>
                  <a:lnTo>
                    <a:pt x="1401" y="334"/>
                  </a:lnTo>
                  <a:lnTo>
                    <a:pt x="1431" y="307"/>
                  </a:lnTo>
                  <a:lnTo>
                    <a:pt x="1464" y="283"/>
                  </a:lnTo>
                  <a:lnTo>
                    <a:pt x="1500" y="264"/>
                  </a:lnTo>
                  <a:lnTo>
                    <a:pt x="1539" y="251"/>
                  </a:lnTo>
                  <a:lnTo>
                    <a:pt x="1579" y="241"/>
                  </a:lnTo>
                  <a:lnTo>
                    <a:pt x="1622" y="238"/>
                  </a:lnTo>
                  <a:lnTo>
                    <a:pt x="1668" y="242"/>
                  </a:lnTo>
                  <a:lnTo>
                    <a:pt x="1711" y="252"/>
                  </a:lnTo>
                  <a:lnTo>
                    <a:pt x="1752" y="268"/>
                  </a:lnTo>
                  <a:lnTo>
                    <a:pt x="1789" y="289"/>
                  </a:lnTo>
                  <a:lnTo>
                    <a:pt x="1824" y="315"/>
                  </a:lnTo>
                  <a:lnTo>
                    <a:pt x="1855" y="345"/>
                  </a:lnTo>
                  <a:lnTo>
                    <a:pt x="1880" y="380"/>
                  </a:lnTo>
                  <a:lnTo>
                    <a:pt x="1902" y="417"/>
                  </a:lnTo>
                  <a:lnTo>
                    <a:pt x="1918" y="458"/>
                  </a:lnTo>
                  <a:lnTo>
                    <a:pt x="1927" y="501"/>
                  </a:lnTo>
                  <a:lnTo>
                    <a:pt x="1932" y="545"/>
                  </a:lnTo>
                  <a:lnTo>
                    <a:pt x="1929" y="591"/>
                  </a:lnTo>
                  <a:lnTo>
                    <a:pt x="1919" y="635"/>
                  </a:lnTo>
                  <a:lnTo>
                    <a:pt x="1903" y="676"/>
                  </a:lnTo>
                  <a:lnTo>
                    <a:pt x="1883" y="714"/>
                  </a:lnTo>
                  <a:lnTo>
                    <a:pt x="1907" y="726"/>
                  </a:lnTo>
                  <a:lnTo>
                    <a:pt x="1931" y="739"/>
                  </a:lnTo>
                  <a:lnTo>
                    <a:pt x="1954" y="756"/>
                  </a:lnTo>
                  <a:lnTo>
                    <a:pt x="1976" y="775"/>
                  </a:lnTo>
                  <a:lnTo>
                    <a:pt x="1996" y="796"/>
                  </a:lnTo>
                  <a:lnTo>
                    <a:pt x="2014" y="821"/>
                  </a:lnTo>
                  <a:lnTo>
                    <a:pt x="2029" y="849"/>
                  </a:lnTo>
                  <a:lnTo>
                    <a:pt x="2042" y="879"/>
                  </a:lnTo>
                  <a:lnTo>
                    <a:pt x="2051" y="913"/>
                  </a:lnTo>
                  <a:lnTo>
                    <a:pt x="2056" y="951"/>
                  </a:lnTo>
                  <a:lnTo>
                    <a:pt x="2087" y="1389"/>
                  </a:lnTo>
                  <a:lnTo>
                    <a:pt x="2086" y="1422"/>
                  </a:lnTo>
                  <a:lnTo>
                    <a:pt x="2081" y="1455"/>
                  </a:lnTo>
                  <a:lnTo>
                    <a:pt x="2069" y="1486"/>
                  </a:lnTo>
                  <a:lnTo>
                    <a:pt x="2053" y="1515"/>
                  </a:lnTo>
                  <a:lnTo>
                    <a:pt x="2032" y="1542"/>
                  </a:lnTo>
                  <a:lnTo>
                    <a:pt x="2009" y="1563"/>
                  </a:lnTo>
                  <a:lnTo>
                    <a:pt x="1982" y="1580"/>
                  </a:lnTo>
                  <a:lnTo>
                    <a:pt x="1954" y="2424"/>
                  </a:lnTo>
                  <a:lnTo>
                    <a:pt x="1950" y="2456"/>
                  </a:lnTo>
                  <a:lnTo>
                    <a:pt x="1939" y="2486"/>
                  </a:lnTo>
                  <a:lnTo>
                    <a:pt x="1925" y="2513"/>
                  </a:lnTo>
                  <a:lnTo>
                    <a:pt x="1907" y="2538"/>
                  </a:lnTo>
                  <a:lnTo>
                    <a:pt x="1885" y="2559"/>
                  </a:lnTo>
                  <a:lnTo>
                    <a:pt x="1860" y="2576"/>
                  </a:lnTo>
                  <a:lnTo>
                    <a:pt x="1832" y="2589"/>
                  </a:lnTo>
                  <a:lnTo>
                    <a:pt x="1802" y="2597"/>
                  </a:lnTo>
                  <a:lnTo>
                    <a:pt x="1770" y="2600"/>
                  </a:lnTo>
                  <a:lnTo>
                    <a:pt x="1726" y="2600"/>
                  </a:lnTo>
                  <a:lnTo>
                    <a:pt x="1697" y="2598"/>
                  </a:lnTo>
                  <a:lnTo>
                    <a:pt x="1671" y="2592"/>
                  </a:lnTo>
                  <a:lnTo>
                    <a:pt x="1645" y="2581"/>
                  </a:lnTo>
                  <a:lnTo>
                    <a:pt x="1623" y="2568"/>
                  </a:lnTo>
                  <a:lnTo>
                    <a:pt x="1600" y="2581"/>
                  </a:lnTo>
                  <a:lnTo>
                    <a:pt x="1575" y="2592"/>
                  </a:lnTo>
                  <a:lnTo>
                    <a:pt x="1548" y="2598"/>
                  </a:lnTo>
                  <a:lnTo>
                    <a:pt x="1520" y="2600"/>
                  </a:lnTo>
                  <a:lnTo>
                    <a:pt x="1475" y="2600"/>
                  </a:lnTo>
                  <a:lnTo>
                    <a:pt x="1444" y="2597"/>
                  </a:lnTo>
                  <a:lnTo>
                    <a:pt x="1413" y="2589"/>
                  </a:lnTo>
                  <a:lnTo>
                    <a:pt x="1386" y="2577"/>
                  </a:lnTo>
                  <a:lnTo>
                    <a:pt x="1360" y="2559"/>
                  </a:lnTo>
                  <a:lnTo>
                    <a:pt x="1338" y="2539"/>
                  </a:lnTo>
                  <a:lnTo>
                    <a:pt x="1320" y="2514"/>
                  </a:lnTo>
                  <a:lnTo>
                    <a:pt x="1306" y="2487"/>
                  </a:lnTo>
                  <a:lnTo>
                    <a:pt x="1297" y="2457"/>
                  </a:lnTo>
                  <a:lnTo>
                    <a:pt x="1292" y="2426"/>
                  </a:lnTo>
                  <a:lnTo>
                    <a:pt x="1278" y="2029"/>
                  </a:lnTo>
                  <a:lnTo>
                    <a:pt x="1261" y="2051"/>
                  </a:lnTo>
                  <a:lnTo>
                    <a:pt x="1240" y="2070"/>
                  </a:lnTo>
                  <a:lnTo>
                    <a:pt x="1217" y="2086"/>
                  </a:lnTo>
                  <a:lnTo>
                    <a:pt x="1190" y="2097"/>
                  </a:lnTo>
                  <a:lnTo>
                    <a:pt x="1163" y="2105"/>
                  </a:lnTo>
                  <a:lnTo>
                    <a:pt x="1133" y="2107"/>
                  </a:lnTo>
                  <a:lnTo>
                    <a:pt x="1094" y="2107"/>
                  </a:lnTo>
                  <a:lnTo>
                    <a:pt x="1061" y="2104"/>
                  </a:lnTo>
                  <a:lnTo>
                    <a:pt x="1032" y="2095"/>
                  </a:lnTo>
                  <a:lnTo>
                    <a:pt x="1003" y="2081"/>
                  </a:lnTo>
                  <a:lnTo>
                    <a:pt x="976" y="2095"/>
                  </a:lnTo>
                  <a:lnTo>
                    <a:pt x="945" y="2104"/>
                  </a:lnTo>
                  <a:lnTo>
                    <a:pt x="912" y="2107"/>
                  </a:lnTo>
                  <a:lnTo>
                    <a:pt x="873" y="2107"/>
                  </a:lnTo>
                  <a:lnTo>
                    <a:pt x="845" y="2105"/>
                  </a:lnTo>
                  <a:lnTo>
                    <a:pt x="817" y="2097"/>
                  </a:lnTo>
                  <a:lnTo>
                    <a:pt x="792" y="2087"/>
                  </a:lnTo>
                  <a:lnTo>
                    <a:pt x="769" y="2072"/>
                  </a:lnTo>
                  <a:lnTo>
                    <a:pt x="748" y="2053"/>
                  </a:lnTo>
                  <a:lnTo>
                    <a:pt x="740" y="2273"/>
                  </a:lnTo>
                  <a:lnTo>
                    <a:pt x="736" y="2303"/>
                  </a:lnTo>
                  <a:lnTo>
                    <a:pt x="726" y="2333"/>
                  </a:lnTo>
                  <a:lnTo>
                    <a:pt x="713" y="2359"/>
                  </a:lnTo>
                  <a:lnTo>
                    <a:pt x="696" y="2382"/>
                  </a:lnTo>
                  <a:lnTo>
                    <a:pt x="674" y="2402"/>
                  </a:lnTo>
                  <a:lnTo>
                    <a:pt x="650" y="2419"/>
                  </a:lnTo>
                  <a:lnTo>
                    <a:pt x="623" y="2431"/>
                  </a:lnTo>
                  <a:lnTo>
                    <a:pt x="594" y="2439"/>
                  </a:lnTo>
                  <a:lnTo>
                    <a:pt x="564" y="2442"/>
                  </a:lnTo>
                  <a:lnTo>
                    <a:pt x="524" y="2442"/>
                  </a:lnTo>
                  <a:lnTo>
                    <a:pt x="490" y="2438"/>
                  </a:lnTo>
                  <a:lnTo>
                    <a:pt x="458" y="2430"/>
                  </a:lnTo>
                  <a:lnTo>
                    <a:pt x="430" y="2415"/>
                  </a:lnTo>
                  <a:lnTo>
                    <a:pt x="401" y="2430"/>
                  </a:lnTo>
                  <a:lnTo>
                    <a:pt x="370" y="2438"/>
                  </a:lnTo>
                  <a:lnTo>
                    <a:pt x="337" y="2442"/>
                  </a:lnTo>
                  <a:lnTo>
                    <a:pt x="296" y="2442"/>
                  </a:lnTo>
                  <a:lnTo>
                    <a:pt x="266" y="2439"/>
                  </a:lnTo>
                  <a:lnTo>
                    <a:pt x="237" y="2431"/>
                  </a:lnTo>
                  <a:lnTo>
                    <a:pt x="210" y="2419"/>
                  </a:lnTo>
                  <a:lnTo>
                    <a:pt x="186" y="2402"/>
                  </a:lnTo>
                  <a:lnTo>
                    <a:pt x="164" y="2382"/>
                  </a:lnTo>
                  <a:lnTo>
                    <a:pt x="148" y="2359"/>
                  </a:lnTo>
                  <a:lnTo>
                    <a:pt x="134" y="2334"/>
                  </a:lnTo>
                  <a:lnTo>
                    <a:pt x="124" y="2305"/>
                  </a:lnTo>
                  <a:lnTo>
                    <a:pt x="120" y="2275"/>
                  </a:lnTo>
                  <a:lnTo>
                    <a:pt x="94" y="1514"/>
                  </a:lnTo>
                  <a:lnTo>
                    <a:pt x="71" y="1499"/>
                  </a:lnTo>
                  <a:lnTo>
                    <a:pt x="51" y="1480"/>
                  </a:lnTo>
                  <a:lnTo>
                    <a:pt x="32" y="1456"/>
                  </a:lnTo>
                  <a:lnTo>
                    <a:pt x="17" y="1427"/>
                  </a:lnTo>
                  <a:lnTo>
                    <a:pt x="6" y="1398"/>
                  </a:lnTo>
                  <a:lnTo>
                    <a:pt x="0" y="1367"/>
                  </a:lnTo>
                  <a:lnTo>
                    <a:pt x="0" y="1336"/>
                  </a:lnTo>
                  <a:lnTo>
                    <a:pt x="27" y="939"/>
                  </a:lnTo>
                  <a:lnTo>
                    <a:pt x="32" y="902"/>
                  </a:lnTo>
                  <a:lnTo>
                    <a:pt x="42" y="869"/>
                  </a:lnTo>
                  <a:lnTo>
                    <a:pt x="55" y="838"/>
                  </a:lnTo>
                  <a:lnTo>
                    <a:pt x="70" y="811"/>
                  </a:lnTo>
                  <a:lnTo>
                    <a:pt x="89" y="787"/>
                  </a:lnTo>
                  <a:lnTo>
                    <a:pt x="109" y="766"/>
                  </a:lnTo>
                  <a:lnTo>
                    <a:pt x="132" y="748"/>
                  </a:lnTo>
                  <a:lnTo>
                    <a:pt x="155" y="732"/>
                  </a:lnTo>
                  <a:lnTo>
                    <a:pt x="179" y="721"/>
                  </a:lnTo>
                  <a:lnTo>
                    <a:pt x="162" y="687"/>
                  </a:lnTo>
                  <a:lnTo>
                    <a:pt x="150" y="650"/>
                  </a:lnTo>
                  <a:lnTo>
                    <a:pt x="142" y="612"/>
                  </a:lnTo>
                  <a:lnTo>
                    <a:pt x="140" y="573"/>
                  </a:lnTo>
                  <a:lnTo>
                    <a:pt x="143" y="531"/>
                  </a:lnTo>
                  <a:lnTo>
                    <a:pt x="153" y="489"/>
                  </a:lnTo>
                  <a:lnTo>
                    <a:pt x="168" y="451"/>
                  </a:lnTo>
                  <a:lnTo>
                    <a:pt x="188" y="417"/>
                  </a:lnTo>
                  <a:lnTo>
                    <a:pt x="212" y="384"/>
                  </a:lnTo>
                  <a:lnTo>
                    <a:pt x="240" y="355"/>
                  </a:lnTo>
                  <a:lnTo>
                    <a:pt x="273" y="331"/>
                  </a:lnTo>
                  <a:lnTo>
                    <a:pt x="308" y="311"/>
                  </a:lnTo>
                  <a:lnTo>
                    <a:pt x="346" y="296"/>
                  </a:lnTo>
                  <a:lnTo>
                    <a:pt x="387" y="288"/>
                  </a:lnTo>
                  <a:lnTo>
                    <a:pt x="430" y="283"/>
                  </a:lnTo>
                  <a:lnTo>
                    <a:pt x="469" y="287"/>
                  </a:lnTo>
                  <a:lnTo>
                    <a:pt x="507" y="295"/>
                  </a:lnTo>
                  <a:lnTo>
                    <a:pt x="543" y="308"/>
                  </a:lnTo>
                  <a:lnTo>
                    <a:pt x="576" y="325"/>
                  </a:lnTo>
                  <a:lnTo>
                    <a:pt x="607" y="346"/>
                  </a:lnTo>
                  <a:lnTo>
                    <a:pt x="636" y="371"/>
                  </a:lnTo>
                  <a:lnTo>
                    <a:pt x="660" y="399"/>
                  </a:lnTo>
                  <a:lnTo>
                    <a:pt x="680" y="430"/>
                  </a:lnTo>
                  <a:lnTo>
                    <a:pt x="697" y="464"/>
                  </a:lnTo>
                  <a:lnTo>
                    <a:pt x="725" y="443"/>
                  </a:lnTo>
                  <a:lnTo>
                    <a:pt x="755" y="427"/>
                  </a:lnTo>
                  <a:lnTo>
                    <a:pt x="739" y="393"/>
                  </a:lnTo>
                  <a:lnTo>
                    <a:pt x="727" y="358"/>
                  </a:lnTo>
                  <a:lnTo>
                    <a:pt x="720" y="321"/>
                  </a:lnTo>
                  <a:lnTo>
                    <a:pt x="718" y="284"/>
                  </a:lnTo>
                  <a:lnTo>
                    <a:pt x="722" y="242"/>
                  </a:lnTo>
                  <a:lnTo>
                    <a:pt x="731" y="203"/>
                  </a:lnTo>
                  <a:lnTo>
                    <a:pt x="745" y="165"/>
                  </a:lnTo>
                  <a:lnTo>
                    <a:pt x="765" y="130"/>
                  </a:lnTo>
                  <a:lnTo>
                    <a:pt x="789" y="99"/>
                  </a:lnTo>
                  <a:lnTo>
                    <a:pt x="817" y="71"/>
                  </a:lnTo>
                  <a:lnTo>
                    <a:pt x="849" y="47"/>
                  </a:lnTo>
                  <a:lnTo>
                    <a:pt x="884" y="27"/>
                  </a:lnTo>
                  <a:lnTo>
                    <a:pt x="921" y="13"/>
                  </a:lnTo>
                  <a:lnTo>
                    <a:pt x="961" y="3"/>
                  </a:lnTo>
                  <a:lnTo>
                    <a:pt x="1002"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46" name="Freeform 52">
              <a:extLst>
                <a:ext uri="{FF2B5EF4-FFF2-40B4-BE49-F238E27FC236}">
                  <a16:creationId xmlns:a16="http://schemas.microsoft.com/office/drawing/2014/main" xmlns="" id="{83ECA1C8-7E38-144B-BC73-65C709CEBEB5}"/>
                </a:ext>
              </a:extLst>
            </p:cNvPr>
            <p:cNvSpPr>
              <a:spLocks noEditPoints="1"/>
            </p:cNvSpPr>
            <p:nvPr/>
          </p:nvSpPr>
          <p:spPr bwMode="auto">
            <a:xfrm>
              <a:off x="8943975" y="5399427"/>
              <a:ext cx="131763" cy="427038"/>
            </a:xfrm>
            <a:custGeom>
              <a:avLst/>
              <a:gdLst>
                <a:gd name="T0" fmla="*/ 310 w 580"/>
                <a:gd name="T1" fmla="*/ 395 h 1883"/>
                <a:gd name="T2" fmla="*/ 367 w 580"/>
                <a:gd name="T3" fmla="*/ 396 h 1883"/>
                <a:gd name="T4" fmla="*/ 428 w 580"/>
                <a:gd name="T5" fmla="*/ 402 h 1883"/>
                <a:gd name="T6" fmla="*/ 471 w 580"/>
                <a:gd name="T7" fmla="*/ 409 h 1883"/>
                <a:gd name="T8" fmla="*/ 505 w 580"/>
                <a:gd name="T9" fmla="*/ 424 h 1883"/>
                <a:gd name="T10" fmla="*/ 536 w 580"/>
                <a:gd name="T11" fmla="*/ 449 h 1883"/>
                <a:gd name="T12" fmla="*/ 560 w 580"/>
                <a:gd name="T13" fmla="*/ 486 h 1883"/>
                <a:gd name="T14" fmla="*/ 572 w 580"/>
                <a:gd name="T15" fmla="*/ 537 h 1883"/>
                <a:gd name="T16" fmla="*/ 557 w 580"/>
                <a:gd name="T17" fmla="*/ 662 h 1883"/>
                <a:gd name="T18" fmla="*/ 518 w 580"/>
                <a:gd name="T19" fmla="*/ 708 h 1883"/>
                <a:gd name="T20" fmla="*/ 490 w 580"/>
                <a:gd name="T21" fmla="*/ 768 h 1883"/>
                <a:gd name="T22" fmla="*/ 475 w 580"/>
                <a:gd name="T23" fmla="*/ 840 h 1883"/>
                <a:gd name="T24" fmla="*/ 445 w 580"/>
                <a:gd name="T25" fmla="*/ 1309 h 1883"/>
                <a:gd name="T26" fmla="*/ 461 w 580"/>
                <a:gd name="T27" fmla="*/ 1370 h 1883"/>
                <a:gd name="T28" fmla="*/ 496 w 580"/>
                <a:gd name="T29" fmla="*/ 1424 h 1883"/>
                <a:gd name="T30" fmla="*/ 478 w 580"/>
                <a:gd name="T31" fmla="*/ 1843 h 1883"/>
                <a:gd name="T32" fmla="*/ 455 w 580"/>
                <a:gd name="T33" fmla="*/ 1871 h 1883"/>
                <a:gd name="T34" fmla="*/ 419 w 580"/>
                <a:gd name="T35" fmla="*/ 1883 h 1883"/>
                <a:gd name="T36" fmla="*/ 360 w 580"/>
                <a:gd name="T37" fmla="*/ 1880 h 1883"/>
                <a:gd name="T38" fmla="*/ 329 w 580"/>
                <a:gd name="T39" fmla="*/ 1857 h 1883"/>
                <a:gd name="T40" fmla="*/ 318 w 580"/>
                <a:gd name="T41" fmla="*/ 1819 h 1883"/>
                <a:gd name="T42" fmla="*/ 262 w 580"/>
                <a:gd name="T43" fmla="*/ 1193 h 1883"/>
                <a:gd name="T44" fmla="*/ 259 w 580"/>
                <a:gd name="T45" fmla="*/ 1839 h 1883"/>
                <a:gd name="T46" fmla="*/ 235 w 580"/>
                <a:gd name="T47" fmla="*/ 1870 h 1883"/>
                <a:gd name="T48" fmla="*/ 198 w 580"/>
                <a:gd name="T49" fmla="*/ 1883 h 1883"/>
                <a:gd name="T50" fmla="*/ 140 w 580"/>
                <a:gd name="T51" fmla="*/ 1880 h 1883"/>
                <a:gd name="T52" fmla="*/ 110 w 580"/>
                <a:gd name="T53" fmla="*/ 1858 h 1883"/>
                <a:gd name="T54" fmla="*/ 97 w 580"/>
                <a:gd name="T55" fmla="*/ 1824 h 1883"/>
                <a:gd name="T56" fmla="*/ 88 w 580"/>
                <a:gd name="T57" fmla="*/ 1375 h 1883"/>
                <a:gd name="T58" fmla="*/ 114 w 580"/>
                <a:gd name="T59" fmla="*/ 1343 h 1883"/>
                <a:gd name="T60" fmla="*/ 140 w 580"/>
                <a:gd name="T61" fmla="*/ 1286 h 1883"/>
                <a:gd name="T62" fmla="*/ 147 w 580"/>
                <a:gd name="T63" fmla="*/ 1224 h 1883"/>
                <a:gd name="T64" fmla="*/ 114 w 580"/>
                <a:gd name="T65" fmla="*/ 790 h 1883"/>
                <a:gd name="T66" fmla="*/ 93 w 580"/>
                <a:gd name="T67" fmla="*/ 730 h 1883"/>
                <a:gd name="T68" fmla="*/ 61 w 580"/>
                <a:gd name="T69" fmla="*/ 681 h 1883"/>
                <a:gd name="T70" fmla="*/ 22 w 580"/>
                <a:gd name="T71" fmla="*/ 641 h 1883"/>
                <a:gd name="T72" fmla="*/ 6 w 580"/>
                <a:gd name="T73" fmla="*/ 537 h 1883"/>
                <a:gd name="T74" fmla="*/ 19 w 580"/>
                <a:gd name="T75" fmla="*/ 486 h 1883"/>
                <a:gd name="T76" fmla="*/ 43 w 580"/>
                <a:gd name="T77" fmla="*/ 449 h 1883"/>
                <a:gd name="T78" fmla="*/ 74 w 580"/>
                <a:gd name="T79" fmla="*/ 424 h 1883"/>
                <a:gd name="T80" fmla="*/ 109 w 580"/>
                <a:gd name="T81" fmla="*/ 409 h 1883"/>
                <a:gd name="T82" fmla="*/ 151 w 580"/>
                <a:gd name="T83" fmla="*/ 402 h 1883"/>
                <a:gd name="T84" fmla="*/ 212 w 580"/>
                <a:gd name="T85" fmla="*/ 396 h 1883"/>
                <a:gd name="T86" fmla="*/ 268 w 580"/>
                <a:gd name="T87" fmla="*/ 395 h 1883"/>
                <a:gd name="T88" fmla="*/ 289 w 580"/>
                <a:gd name="T89" fmla="*/ 0 h 1883"/>
                <a:gd name="T90" fmla="*/ 349 w 580"/>
                <a:gd name="T91" fmla="*/ 12 h 1883"/>
                <a:gd name="T92" fmla="*/ 400 w 580"/>
                <a:gd name="T93" fmla="*/ 41 h 1883"/>
                <a:gd name="T94" fmla="*/ 438 w 580"/>
                <a:gd name="T95" fmla="*/ 86 h 1883"/>
                <a:gd name="T96" fmla="*/ 459 w 580"/>
                <a:gd name="T97" fmla="*/ 142 h 1883"/>
                <a:gd name="T98" fmla="*/ 459 w 580"/>
                <a:gd name="T99" fmla="*/ 204 h 1883"/>
                <a:gd name="T100" fmla="*/ 439 w 580"/>
                <a:gd name="T101" fmla="*/ 261 h 1883"/>
                <a:gd name="T102" fmla="*/ 401 w 580"/>
                <a:gd name="T103" fmla="*/ 307 h 1883"/>
                <a:gd name="T104" fmla="*/ 350 w 580"/>
                <a:gd name="T105" fmla="*/ 337 h 1883"/>
                <a:gd name="T106" fmla="*/ 289 w 580"/>
                <a:gd name="T107" fmla="*/ 349 h 1883"/>
                <a:gd name="T108" fmla="*/ 229 w 580"/>
                <a:gd name="T109" fmla="*/ 337 h 1883"/>
                <a:gd name="T110" fmla="*/ 177 w 580"/>
                <a:gd name="T111" fmla="*/ 307 h 1883"/>
                <a:gd name="T112" fmla="*/ 140 w 580"/>
                <a:gd name="T113" fmla="*/ 261 h 1883"/>
                <a:gd name="T114" fmla="*/ 119 w 580"/>
                <a:gd name="T115" fmla="*/ 204 h 1883"/>
                <a:gd name="T116" fmla="*/ 120 w 580"/>
                <a:gd name="T117" fmla="*/ 142 h 1883"/>
                <a:gd name="T118" fmla="*/ 141 w 580"/>
                <a:gd name="T119" fmla="*/ 86 h 1883"/>
                <a:gd name="T120" fmla="*/ 178 w 580"/>
                <a:gd name="T121" fmla="*/ 41 h 1883"/>
                <a:gd name="T122" fmla="*/ 229 w 580"/>
                <a:gd name="T123" fmla="*/ 12 h 1883"/>
                <a:gd name="T124" fmla="*/ 289 w 580"/>
                <a:gd name="T125"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0" h="1883">
                  <a:moveTo>
                    <a:pt x="289" y="394"/>
                  </a:moveTo>
                  <a:lnTo>
                    <a:pt x="310" y="395"/>
                  </a:lnTo>
                  <a:lnTo>
                    <a:pt x="338" y="395"/>
                  </a:lnTo>
                  <a:lnTo>
                    <a:pt x="367" y="396"/>
                  </a:lnTo>
                  <a:lnTo>
                    <a:pt x="398" y="399"/>
                  </a:lnTo>
                  <a:lnTo>
                    <a:pt x="428" y="402"/>
                  </a:lnTo>
                  <a:lnTo>
                    <a:pt x="454" y="405"/>
                  </a:lnTo>
                  <a:lnTo>
                    <a:pt x="471" y="409"/>
                  </a:lnTo>
                  <a:lnTo>
                    <a:pt x="488" y="415"/>
                  </a:lnTo>
                  <a:lnTo>
                    <a:pt x="505" y="424"/>
                  </a:lnTo>
                  <a:lnTo>
                    <a:pt x="520" y="436"/>
                  </a:lnTo>
                  <a:lnTo>
                    <a:pt x="536" y="449"/>
                  </a:lnTo>
                  <a:lnTo>
                    <a:pt x="549" y="466"/>
                  </a:lnTo>
                  <a:lnTo>
                    <a:pt x="560" y="486"/>
                  </a:lnTo>
                  <a:lnTo>
                    <a:pt x="568" y="511"/>
                  </a:lnTo>
                  <a:lnTo>
                    <a:pt x="572" y="537"/>
                  </a:lnTo>
                  <a:lnTo>
                    <a:pt x="580" y="643"/>
                  </a:lnTo>
                  <a:lnTo>
                    <a:pt x="557" y="662"/>
                  </a:lnTo>
                  <a:lnTo>
                    <a:pt x="537" y="684"/>
                  </a:lnTo>
                  <a:lnTo>
                    <a:pt x="518" y="708"/>
                  </a:lnTo>
                  <a:lnTo>
                    <a:pt x="503" y="737"/>
                  </a:lnTo>
                  <a:lnTo>
                    <a:pt x="490" y="768"/>
                  </a:lnTo>
                  <a:lnTo>
                    <a:pt x="480" y="802"/>
                  </a:lnTo>
                  <a:lnTo>
                    <a:pt x="475" y="840"/>
                  </a:lnTo>
                  <a:lnTo>
                    <a:pt x="444" y="1277"/>
                  </a:lnTo>
                  <a:lnTo>
                    <a:pt x="445" y="1309"/>
                  </a:lnTo>
                  <a:lnTo>
                    <a:pt x="451" y="1340"/>
                  </a:lnTo>
                  <a:lnTo>
                    <a:pt x="461" y="1370"/>
                  </a:lnTo>
                  <a:lnTo>
                    <a:pt x="476" y="1399"/>
                  </a:lnTo>
                  <a:lnTo>
                    <a:pt x="496" y="1424"/>
                  </a:lnTo>
                  <a:lnTo>
                    <a:pt x="481" y="1824"/>
                  </a:lnTo>
                  <a:lnTo>
                    <a:pt x="478" y="1843"/>
                  </a:lnTo>
                  <a:lnTo>
                    <a:pt x="469" y="1858"/>
                  </a:lnTo>
                  <a:lnTo>
                    <a:pt x="455" y="1871"/>
                  </a:lnTo>
                  <a:lnTo>
                    <a:pt x="438" y="1880"/>
                  </a:lnTo>
                  <a:lnTo>
                    <a:pt x="419" y="1883"/>
                  </a:lnTo>
                  <a:lnTo>
                    <a:pt x="380" y="1883"/>
                  </a:lnTo>
                  <a:lnTo>
                    <a:pt x="360" y="1880"/>
                  </a:lnTo>
                  <a:lnTo>
                    <a:pt x="343" y="1870"/>
                  </a:lnTo>
                  <a:lnTo>
                    <a:pt x="329" y="1857"/>
                  </a:lnTo>
                  <a:lnTo>
                    <a:pt x="321" y="1839"/>
                  </a:lnTo>
                  <a:lnTo>
                    <a:pt x="318" y="1819"/>
                  </a:lnTo>
                  <a:lnTo>
                    <a:pt x="318" y="1193"/>
                  </a:lnTo>
                  <a:lnTo>
                    <a:pt x="262" y="1193"/>
                  </a:lnTo>
                  <a:lnTo>
                    <a:pt x="262" y="1819"/>
                  </a:lnTo>
                  <a:lnTo>
                    <a:pt x="259" y="1839"/>
                  </a:lnTo>
                  <a:lnTo>
                    <a:pt x="249" y="1857"/>
                  </a:lnTo>
                  <a:lnTo>
                    <a:pt x="235" y="1870"/>
                  </a:lnTo>
                  <a:lnTo>
                    <a:pt x="218" y="1880"/>
                  </a:lnTo>
                  <a:lnTo>
                    <a:pt x="198" y="1883"/>
                  </a:lnTo>
                  <a:lnTo>
                    <a:pt x="159" y="1883"/>
                  </a:lnTo>
                  <a:lnTo>
                    <a:pt x="140" y="1880"/>
                  </a:lnTo>
                  <a:lnTo>
                    <a:pt x="123" y="1871"/>
                  </a:lnTo>
                  <a:lnTo>
                    <a:pt x="110" y="1858"/>
                  </a:lnTo>
                  <a:lnTo>
                    <a:pt x="101" y="1843"/>
                  </a:lnTo>
                  <a:lnTo>
                    <a:pt x="97" y="1824"/>
                  </a:lnTo>
                  <a:lnTo>
                    <a:pt x="81" y="1381"/>
                  </a:lnTo>
                  <a:lnTo>
                    <a:pt x="88" y="1375"/>
                  </a:lnTo>
                  <a:lnTo>
                    <a:pt x="95" y="1368"/>
                  </a:lnTo>
                  <a:lnTo>
                    <a:pt x="114" y="1343"/>
                  </a:lnTo>
                  <a:lnTo>
                    <a:pt x="130" y="1315"/>
                  </a:lnTo>
                  <a:lnTo>
                    <a:pt x="140" y="1286"/>
                  </a:lnTo>
                  <a:lnTo>
                    <a:pt x="147" y="1254"/>
                  </a:lnTo>
                  <a:lnTo>
                    <a:pt x="147" y="1224"/>
                  </a:lnTo>
                  <a:lnTo>
                    <a:pt x="119" y="826"/>
                  </a:lnTo>
                  <a:lnTo>
                    <a:pt x="114" y="790"/>
                  </a:lnTo>
                  <a:lnTo>
                    <a:pt x="105" y="759"/>
                  </a:lnTo>
                  <a:lnTo>
                    <a:pt x="93" y="730"/>
                  </a:lnTo>
                  <a:lnTo>
                    <a:pt x="79" y="704"/>
                  </a:lnTo>
                  <a:lnTo>
                    <a:pt x="61" y="681"/>
                  </a:lnTo>
                  <a:lnTo>
                    <a:pt x="43" y="659"/>
                  </a:lnTo>
                  <a:lnTo>
                    <a:pt x="22" y="641"/>
                  </a:lnTo>
                  <a:lnTo>
                    <a:pt x="0" y="627"/>
                  </a:lnTo>
                  <a:lnTo>
                    <a:pt x="6" y="537"/>
                  </a:lnTo>
                  <a:lnTo>
                    <a:pt x="10" y="511"/>
                  </a:lnTo>
                  <a:lnTo>
                    <a:pt x="19" y="486"/>
                  </a:lnTo>
                  <a:lnTo>
                    <a:pt x="29" y="466"/>
                  </a:lnTo>
                  <a:lnTo>
                    <a:pt x="43" y="449"/>
                  </a:lnTo>
                  <a:lnTo>
                    <a:pt x="58" y="436"/>
                  </a:lnTo>
                  <a:lnTo>
                    <a:pt x="74" y="424"/>
                  </a:lnTo>
                  <a:lnTo>
                    <a:pt x="92" y="415"/>
                  </a:lnTo>
                  <a:lnTo>
                    <a:pt x="109" y="409"/>
                  </a:lnTo>
                  <a:lnTo>
                    <a:pt x="124" y="405"/>
                  </a:lnTo>
                  <a:lnTo>
                    <a:pt x="151" y="402"/>
                  </a:lnTo>
                  <a:lnTo>
                    <a:pt x="180" y="399"/>
                  </a:lnTo>
                  <a:lnTo>
                    <a:pt x="212" y="396"/>
                  </a:lnTo>
                  <a:lnTo>
                    <a:pt x="242" y="395"/>
                  </a:lnTo>
                  <a:lnTo>
                    <a:pt x="268" y="395"/>
                  </a:lnTo>
                  <a:lnTo>
                    <a:pt x="289" y="394"/>
                  </a:lnTo>
                  <a:close/>
                  <a:moveTo>
                    <a:pt x="289" y="0"/>
                  </a:moveTo>
                  <a:lnTo>
                    <a:pt x="320" y="3"/>
                  </a:lnTo>
                  <a:lnTo>
                    <a:pt x="349" y="12"/>
                  </a:lnTo>
                  <a:lnTo>
                    <a:pt x="376" y="25"/>
                  </a:lnTo>
                  <a:lnTo>
                    <a:pt x="400" y="41"/>
                  </a:lnTo>
                  <a:lnTo>
                    <a:pt x="421" y="62"/>
                  </a:lnTo>
                  <a:lnTo>
                    <a:pt x="438" y="86"/>
                  </a:lnTo>
                  <a:lnTo>
                    <a:pt x="451" y="113"/>
                  </a:lnTo>
                  <a:lnTo>
                    <a:pt x="459" y="142"/>
                  </a:lnTo>
                  <a:lnTo>
                    <a:pt x="462" y="172"/>
                  </a:lnTo>
                  <a:lnTo>
                    <a:pt x="459" y="204"/>
                  </a:lnTo>
                  <a:lnTo>
                    <a:pt x="452" y="234"/>
                  </a:lnTo>
                  <a:lnTo>
                    <a:pt x="439" y="261"/>
                  </a:lnTo>
                  <a:lnTo>
                    <a:pt x="422" y="286"/>
                  </a:lnTo>
                  <a:lnTo>
                    <a:pt x="401" y="307"/>
                  </a:lnTo>
                  <a:lnTo>
                    <a:pt x="377" y="325"/>
                  </a:lnTo>
                  <a:lnTo>
                    <a:pt x="350" y="337"/>
                  </a:lnTo>
                  <a:lnTo>
                    <a:pt x="321" y="346"/>
                  </a:lnTo>
                  <a:lnTo>
                    <a:pt x="289" y="349"/>
                  </a:lnTo>
                  <a:lnTo>
                    <a:pt x="259" y="346"/>
                  </a:lnTo>
                  <a:lnTo>
                    <a:pt x="229" y="337"/>
                  </a:lnTo>
                  <a:lnTo>
                    <a:pt x="201" y="325"/>
                  </a:lnTo>
                  <a:lnTo>
                    <a:pt x="177" y="307"/>
                  </a:lnTo>
                  <a:lnTo>
                    <a:pt x="157" y="286"/>
                  </a:lnTo>
                  <a:lnTo>
                    <a:pt x="140" y="261"/>
                  </a:lnTo>
                  <a:lnTo>
                    <a:pt x="128" y="234"/>
                  </a:lnTo>
                  <a:lnTo>
                    <a:pt x="119" y="204"/>
                  </a:lnTo>
                  <a:lnTo>
                    <a:pt x="117" y="172"/>
                  </a:lnTo>
                  <a:lnTo>
                    <a:pt x="120" y="142"/>
                  </a:lnTo>
                  <a:lnTo>
                    <a:pt x="128" y="113"/>
                  </a:lnTo>
                  <a:lnTo>
                    <a:pt x="141" y="86"/>
                  </a:lnTo>
                  <a:lnTo>
                    <a:pt x="158" y="62"/>
                  </a:lnTo>
                  <a:lnTo>
                    <a:pt x="178" y="41"/>
                  </a:lnTo>
                  <a:lnTo>
                    <a:pt x="203" y="25"/>
                  </a:lnTo>
                  <a:lnTo>
                    <a:pt x="229" y="12"/>
                  </a:lnTo>
                  <a:lnTo>
                    <a:pt x="259" y="3"/>
                  </a:lnTo>
                  <a:lnTo>
                    <a:pt x="289" y="0"/>
                  </a:lnTo>
                  <a:close/>
                </a:path>
              </a:pathLst>
            </a:custGeom>
            <a:solidFill>
              <a:srgbClr val="46D4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47" name="Freeform 53">
              <a:extLst>
                <a:ext uri="{FF2B5EF4-FFF2-40B4-BE49-F238E27FC236}">
                  <a16:creationId xmlns:a16="http://schemas.microsoft.com/office/drawing/2014/main" xmlns="" id="{ECE47563-2AA4-344C-B0B6-68128EBB4D8D}"/>
                </a:ext>
              </a:extLst>
            </p:cNvPr>
            <p:cNvSpPr>
              <a:spLocks noEditPoints="1"/>
            </p:cNvSpPr>
            <p:nvPr/>
          </p:nvSpPr>
          <p:spPr bwMode="auto">
            <a:xfrm>
              <a:off x="8807450" y="5454990"/>
              <a:ext cx="423863" cy="484188"/>
            </a:xfrm>
            <a:custGeom>
              <a:avLst/>
              <a:gdLst>
                <a:gd name="T0" fmla="*/ 398 w 1863"/>
                <a:gd name="T1" fmla="*/ 452 h 2136"/>
                <a:gd name="T2" fmla="*/ 505 w 1863"/>
                <a:gd name="T3" fmla="*/ 465 h 2136"/>
                <a:gd name="T4" fmla="*/ 571 w 1863"/>
                <a:gd name="T5" fmla="*/ 506 h 2136"/>
                <a:gd name="T6" fmla="*/ 609 w 1863"/>
                <a:gd name="T7" fmla="*/ 597 h 2136"/>
                <a:gd name="T8" fmla="*/ 623 w 1863"/>
                <a:gd name="T9" fmla="*/ 1041 h 2136"/>
                <a:gd name="T10" fmla="*/ 562 w 1863"/>
                <a:gd name="T11" fmla="*/ 1076 h 2136"/>
                <a:gd name="T12" fmla="*/ 502 w 1863"/>
                <a:gd name="T13" fmla="*/ 1953 h 2136"/>
                <a:gd name="T14" fmla="*/ 412 w 1863"/>
                <a:gd name="T15" fmla="*/ 1979 h 2136"/>
                <a:gd name="T16" fmla="*/ 356 w 1863"/>
                <a:gd name="T17" fmla="*/ 1946 h 2136"/>
                <a:gd name="T18" fmla="*/ 289 w 1863"/>
                <a:gd name="T19" fmla="*/ 1270 h 2136"/>
                <a:gd name="T20" fmla="*/ 271 w 1863"/>
                <a:gd name="T21" fmla="*/ 1960 h 2136"/>
                <a:gd name="T22" fmla="*/ 184 w 1863"/>
                <a:gd name="T23" fmla="*/ 1979 h 2136"/>
                <a:gd name="T24" fmla="*/ 124 w 1863"/>
                <a:gd name="T25" fmla="*/ 1936 h 2136"/>
                <a:gd name="T26" fmla="*/ 56 w 1863"/>
                <a:gd name="T27" fmla="*/ 1073 h 2136"/>
                <a:gd name="T28" fmla="*/ 5 w 1863"/>
                <a:gd name="T29" fmla="*/ 1025 h 2136"/>
                <a:gd name="T30" fmla="*/ 32 w 1863"/>
                <a:gd name="T31" fmla="*/ 568 h 2136"/>
                <a:gd name="T32" fmla="*/ 80 w 1863"/>
                <a:gd name="T33" fmla="*/ 491 h 2136"/>
                <a:gd name="T34" fmla="*/ 149 w 1863"/>
                <a:gd name="T35" fmla="*/ 461 h 2136"/>
                <a:gd name="T36" fmla="*/ 269 w 1863"/>
                <a:gd name="T37" fmla="*/ 451 h 2136"/>
                <a:gd name="T38" fmla="*/ 1531 w 1863"/>
                <a:gd name="T39" fmla="*/ 448 h 2136"/>
                <a:gd name="T40" fmla="*/ 1643 w 1863"/>
                <a:gd name="T41" fmla="*/ 452 h 2136"/>
                <a:gd name="T42" fmla="*/ 1732 w 1863"/>
                <a:gd name="T43" fmla="*/ 469 h 2136"/>
                <a:gd name="T44" fmla="*/ 1796 w 1863"/>
                <a:gd name="T45" fmla="*/ 517 h 2136"/>
                <a:gd name="T46" fmla="*/ 1832 w 1863"/>
                <a:gd name="T47" fmla="*/ 610 h 2136"/>
                <a:gd name="T48" fmla="*/ 1851 w 1863"/>
                <a:gd name="T49" fmla="*/ 1094 h 2136"/>
                <a:gd name="T50" fmla="*/ 1799 w 1863"/>
                <a:gd name="T51" fmla="*/ 1137 h 2136"/>
                <a:gd name="T52" fmla="*/ 1726 w 1863"/>
                <a:gd name="T53" fmla="*/ 2087 h 2136"/>
                <a:gd name="T54" fmla="*/ 1676 w 1863"/>
                <a:gd name="T55" fmla="*/ 2134 h 2136"/>
                <a:gd name="T56" fmla="*/ 1578 w 1863"/>
                <a:gd name="T57" fmla="*/ 2126 h 2136"/>
                <a:gd name="T58" fmla="*/ 1542 w 1863"/>
                <a:gd name="T59" fmla="*/ 2065 h 2136"/>
                <a:gd name="T60" fmla="*/ 1476 w 1863"/>
                <a:gd name="T61" fmla="*/ 2084 h 2136"/>
                <a:gd name="T62" fmla="*/ 1427 w 1863"/>
                <a:gd name="T63" fmla="*/ 2134 h 2136"/>
                <a:gd name="T64" fmla="*/ 1328 w 1863"/>
                <a:gd name="T65" fmla="*/ 2128 h 2136"/>
                <a:gd name="T66" fmla="*/ 1293 w 1863"/>
                <a:gd name="T67" fmla="*/ 2068 h 2136"/>
                <a:gd name="T68" fmla="*/ 1206 w 1863"/>
                <a:gd name="T69" fmla="*/ 1130 h 2136"/>
                <a:gd name="T70" fmla="*/ 1163 w 1863"/>
                <a:gd name="T71" fmla="*/ 1079 h 2136"/>
                <a:gd name="T72" fmla="*/ 1194 w 1863"/>
                <a:gd name="T73" fmla="*/ 581 h 2136"/>
                <a:gd name="T74" fmla="*/ 1240 w 1863"/>
                <a:gd name="T75" fmla="*/ 501 h 2136"/>
                <a:gd name="T76" fmla="*/ 1307 w 1863"/>
                <a:gd name="T77" fmla="*/ 463 h 2136"/>
                <a:gd name="T78" fmla="*/ 1408 w 1863"/>
                <a:gd name="T79" fmla="*/ 450 h 2136"/>
                <a:gd name="T80" fmla="*/ 1511 w 1863"/>
                <a:gd name="T81" fmla="*/ 448 h 2136"/>
                <a:gd name="T82" fmla="*/ 407 w 1863"/>
                <a:gd name="T83" fmla="*/ 70 h 2136"/>
                <a:gd name="T84" fmla="*/ 483 w 1863"/>
                <a:gd name="T85" fmla="*/ 161 h 2136"/>
                <a:gd name="T86" fmla="*/ 484 w 1863"/>
                <a:gd name="T87" fmla="*/ 285 h 2136"/>
                <a:gd name="T88" fmla="*/ 408 w 1863"/>
                <a:gd name="T89" fmla="*/ 377 h 2136"/>
                <a:gd name="T90" fmla="*/ 286 w 1863"/>
                <a:gd name="T91" fmla="*/ 399 h 2136"/>
                <a:gd name="T92" fmla="*/ 181 w 1863"/>
                <a:gd name="T93" fmla="*/ 338 h 2136"/>
                <a:gd name="T94" fmla="*/ 141 w 1863"/>
                <a:gd name="T95" fmla="*/ 223 h 2136"/>
                <a:gd name="T96" fmla="*/ 183 w 1863"/>
                <a:gd name="T97" fmla="*/ 109 h 2136"/>
                <a:gd name="T98" fmla="*/ 286 w 1863"/>
                <a:gd name="T99" fmla="*/ 49 h 2136"/>
                <a:gd name="T100" fmla="*/ 1579 w 1863"/>
                <a:gd name="T101" fmla="*/ 13 h 2136"/>
                <a:gd name="T102" fmla="*/ 1679 w 1863"/>
                <a:gd name="T103" fmla="*/ 97 h 2136"/>
                <a:gd name="T104" fmla="*/ 1703 w 1863"/>
                <a:gd name="T105" fmla="*/ 231 h 2136"/>
                <a:gd name="T106" fmla="*/ 1638 w 1863"/>
                <a:gd name="T107" fmla="*/ 348 h 2136"/>
                <a:gd name="T108" fmla="*/ 1511 w 1863"/>
                <a:gd name="T109" fmla="*/ 395 h 2136"/>
                <a:gd name="T110" fmla="*/ 1383 w 1863"/>
                <a:gd name="T111" fmla="*/ 348 h 2136"/>
                <a:gd name="T112" fmla="*/ 1318 w 1863"/>
                <a:gd name="T113" fmla="*/ 231 h 2136"/>
                <a:gd name="T114" fmla="*/ 1342 w 1863"/>
                <a:gd name="T115" fmla="*/ 97 h 2136"/>
                <a:gd name="T116" fmla="*/ 1443 w 1863"/>
                <a:gd name="T117" fmla="*/ 1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3" h="2136">
                  <a:moveTo>
                    <a:pt x="318" y="450"/>
                  </a:moveTo>
                  <a:lnTo>
                    <a:pt x="340" y="450"/>
                  </a:lnTo>
                  <a:lnTo>
                    <a:pt x="367" y="451"/>
                  </a:lnTo>
                  <a:lnTo>
                    <a:pt x="398" y="452"/>
                  </a:lnTo>
                  <a:lnTo>
                    <a:pt x="430" y="454"/>
                  </a:lnTo>
                  <a:lnTo>
                    <a:pt x="460" y="456"/>
                  </a:lnTo>
                  <a:lnTo>
                    <a:pt x="487" y="461"/>
                  </a:lnTo>
                  <a:lnTo>
                    <a:pt x="505" y="465"/>
                  </a:lnTo>
                  <a:lnTo>
                    <a:pt x="521" y="471"/>
                  </a:lnTo>
                  <a:lnTo>
                    <a:pt x="539" y="480"/>
                  </a:lnTo>
                  <a:lnTo>
                    <a:pt x="555" y="491"/>
                  </a:lnTo>
                  <a:lnTo>
                    <a:pt x="571" y="506"/>
                  </a:lnTo>
                  <a:lnTo>
                    <a:pt x="585" y="524"/>
                  </a:lnTo>
                  <a:lnTo>
                    <a:pt x="596" y="544"/>
                  </a:lnTo>
                  <a:lnTo>
                    <a:pt x="604" y="568"/>
                  </a:lnTo>
                  <a:lnTo>
                    <a:pt x="609" y="597"/>
                  </a:lnTo>
                  <a:lnTo>
                    <a:pt x="637" y="992"/>
                  </a:lnTo>
                  <a:lnTo>
                    <a:pt x="636" y="1009"/>
                  </a:lnTo>
                  <a:lnTo>
                    <a:pt x="631" y="1026"/>
                  </a:lnTo>
                  <a:lnTo>
                    <a:pt x="623" y="1041"/>
                  </a:lnTo>
                  <a:lnTo>
                    <a:pt x="612" y="1055"/>
                  </a:lnTo>
                  <a:lnTo>
                    <a:pt x="597" y="1066"/>
                  </a:lnTo>
                  <a:lnTo>
                    <a:pt x="581" y="1073"/>
                  </a:lnTo>
                  <a:lnTo>
                    <a:pt x="562" y="1076"/>
                  </a:lnTo>
                  <a:lnTo>
                    <a:pt x="545" y="1076"/>
                  </a:lnTo>
                  <a:lnTo>
                    <a:pt x="516" y="1917"/>
                  </a:lnTo>
                  <a:lnTo>
                    <a:pt x="512" y="1936"/>
                  </a:lnTo>
                  <a:lnTo>
                    <a:pt x="502" y="1953"/>
                  </a:lnTo>
                  <a:lnTo>
                    <a:pt x="489" y="1967"/>
                  </a:lnTo>
                  <a:lnTo>
                    <a:pt x="471" y="1975"/>
                  </a:lnTo>
                  <a:lnTo>
                    <a:pt x="452" y="1979"/>
                  </a:lnTo>
                  <a:lnTo>
                    <a:pt x="412" y="1979"/>
                  </a:lnTo>
                  <a:lnTo>
                    <a:pt x="394" y="1975"/>
                  </a:lnTo>
                  <a:lnTo>
                    <a:pt x="379" y="1969"/>
                  </a:lnTo>
                  <a:lnTo>
                    <a:pt x="365" y="1960"/>
                  </a:lnTo>
                  <a:lnTo>
                    <a:pt x="356" y="1946"/>
                  </a:lnTo>
                  <a:lnTo>
                    <a:pt x="349" y="1931"/>
                  </a:lnTo>
                  <a:lnTo>
                    <a:pt x="347" y="1914"/>
                  </a:lnTo>
                  <a:lnTo>
                    <a:pt x="347" y="1270"/>
                  </a:lnTo>
                  <a:lnTo>
                    <a:pt x="289" y="1270"/>
                  </a:lnTo>
                  <a:lnTo>
                    <a:pt x="289" y="1914"/>
                  </a:lnTo>
                  <a:lnTo>
                    <a:pt x="287" y="1931"/>
                  </a:lnTo>
                  <a:lnTo>
                    <a:pt x="281" y="1946"/>
                  </a:lnTo>
                  <a:lnTo>
                    <a:pt x="271" y="1960"/>
                  </a:lnTo>
                  <a:lnTo>
                    <a:pt x="257" y="1969"/>
                  </a:lnTo>
                  <a:lnTo>
                    <a:pt x="243" y="1975"/>
                  </a:lnTo>
                  <a:lnTo>
                    <a:pt x="225" y="1979"/>
                  </a:lnTo>
                  <a:lnTo>
                    <a:pt x="184" y="1979"/>
                  </a:lnTo>
                  <a:lnTo>
                    <a:pt x="165" y="1975"/>
                  </a:lnTo>
                  <a:lnTo>
                    <a:pt x="147" y="1967"/>
                  </a:lnTo>
                  <a:lnTo>
                    <a:pt x="134" y="1953"/>
                  </a:lnTo>
                  <a:lnTo>
                    <a:pt x="124" y="1936"/>
                  </a:lnTo>
                  <a:lnTo>
                    <a:pt x="120" y="1917"/>
                  </a:lnTo>
                  <a:lnTo>
                    <a:pt x="91" y="1076"/>
                  </a:lnTo>
                  <a:lnTo>
                    <a:pt x="75" y="1076"/>
                  </a:lnTo>
                  <a:lnTo>
                    <a:pt x="56" y="1073"/>
                  </a:lnTo>
                  <a:lnTo>
                    <a:pt x="39" y="1066"/>
                  </a:lnTo>
                  <a:lnTo>
                    <a:pt x="24" y="1055"/>
                  </a:lnTo>
                  <a:lnTo>
                    <a:pt x="12" y="1041"/>
                  </a:lnTo>
                  <a:lnTo>
                    <a:pt x="5" y="1025"/>
                  </a:lnTo>
                  <a:lnTo>
                    <a:pt x="1" y="1009"/>
                  </a:lnTo>
                  <a:lnTo>
                    <a:pt x="0" y="992"/>
                  </a:lnTo>
                  <a:lnTo>
                    <a:pt x="27" y="597"/>
                  </a:lnTo>
                  <a:lnTo>
                    <a:pt x="32" y="568"/>
                  </a:lnTo>
                  <a:lnTo>
                    <a:pt x="40" y="544"/>
                  </a:lnTo>
                  <a:lnTo>
                    <a:pt x="51" y="524"/>
                  </a:lnTo>
                  <a:lnTo>
                    <a:pt x="65" y="506"/>
                  </a:lnTo>
                  <a:lnTo>
                    <a:pt x="80" y="491"/>
                  </a:lnTo>
                  <a:lnTo>
                    <a:pt x="97" y="480"/>
                  </a:lnTo>
                  <a:lnTo>
                    <a:pt x="115" y="471"/>
                  </a:lnTo>
                  <a:lnTo>
                    <a:pt x="132" y="465"/>
                  </a:lnTo>
                  <a:lnTo>
                    <a:pt x="149" y="461"/>
                  </a:lnTo>
                  <a:lnTo>
                    <a:pt x="176" y="456"/>
                  </a:lnTo>
                  <a:lnTo>
                    <a:pt x="207" y="454"/>
                  </a:lnTo>
                  <a:lnTo>
                    <a:pt x="238" y="452"/>
                  </a:lnTo>
                  <a:lnTo>
                    <a:pt x="269" y="451"/>
                  </a:lnTo>
                  <a:lnTo>
                    <a:pt x="296" y="450"/>
                  </a:lnTo>
                  <a:lnTo>
                    <a:pt x="318" y="450"/>
                  </a:lnTo>
                  <a:close/>
                  <a:moveTo>
                    <a:pt x="1511" y="448"/>
                  </a:moveTo>
                  <a:lnTo>
                    <a:pt x="1531" y="448"/>
                  </a:lnTo>
                  <a:lnTo>
                    <a:pt x="1556" y="448"/>
                  </a:lnTo>
                  <a:lnTo>
                    <a:pt x="1584" y="449"/>
                  </a:lnTo>
                  <a:lnTo>
                    <a:pt x="1614" y="450"/>
                  </a:lnTo>
                  <a:lnTo>
                    <a:pt x="1643" y="452"/>
                  </a:lnTo>
                  <a:lnTo>
                    <a:pt x="1672" y="455"/>
                  </a:lnTo>
                  <a:lnTo>
                    <a:pt x="1697" y="458"/>
                  </a:lnTo>
                  <a:lnTo>
                    <a:pt x="1714" y="463"/>
                  </a:lnTo>
                  <a:lnTo>
                    <a:pt x="1732" y="469"/>
                  </a:lnTo>
                  <a:lnTo>
                    <a:pt x="1749" y="477"/>
                  </a:lnTo>
                  <a:lnTo>
                    <a:pt x="1766" y="488"/>
                  </a:lnTo>
                  <a:lnTo>
                    <a:pt x="1783" y="501"/>
                  </a:lnTo>
                  <a:lnTo>
                    <a:pt x="1796" y="517"/>
                  </a:lnTo>
                  <a:lnTo>
                    <a:pt x="1809" y="535"/>
                  </a:lnTo>
                  <a:lnTo>
                    <a:pt x="1820" y="557"/>
                  </a:lnTo>
                  <a:lnTo>
                    <a:pt x="1828" y="581"/>
                  </a:lnTo>
                  <a:lnTo>
                    <a:pt x="1832" y="610"/>
                  </a:lnTo>
                  <a:lnTo>
                    <a:pt x="1863" y="1047"/>
                  </a:lnTo>
                  <a:lnTo>
                    <a:pt x="1862" y="1063"/>
                  </a:lnTo>
                  <a:lnTo>
                    <a:pt x="1859" y="1079"/>
                  </a:lnTo>
                  <a:lnTo>
                    <a:pt x="1851" y="1094"/>
                  </a:lnTo>
                  <a:lnTo>
                    <a:pt x="1842" y="1108"/>
                  </a:lnTo>
                  <a:lnTo>
                    <a:pt x="1830" y="1121"/>
                  </a:lnTo>
                  <a:lnTo>
                    <a:pt x="1815" y="1130"/>
                  </a:lnTo>
                  <a:lnTo>
                    <a:pt x="1799" y="1137"/>
                  </a:lnTo>
                  <a:lnTo>
                    <a:pt x="1780" y="1139"/>
                  </a:lnTo>
                  <a:lnTo>
                    <a:pt x="1762" y="1139"/>
                  </a:lnTo>
                  <a:lnTo>
                    <a:pt x="1729" y="2068"/>
                  </a:lnTo>
                  <a:lnTo>
                    <a:pt x="1726" y="2087"/>
                  </a:lnTo>
                  <a:lnTo>
                    <a:pt x="1718" y="2103"/>
                  </a:lnTo>
                  <a:lnTo>
                    <a:pt x="1707" y="2117"/>
                  </a:lnTo>
                  <a:lnTo>
                    <a:pt x="1693" y="2128"/>
                  </a:lnTo>
                  <a:lnTo>
                    <a:pt x="1676" y="2134"/>
                  </a:lnTo>
                  <a:lnTo>
                    <a:pt x="1658" y="2136"/>
                  </a:lnTo>
                  <a:lnTo>
                    <a:pt x="1614" y="2136"/>
                  </a:lnTo>
                  <a:lnTo>
                    <a:pt x="1595" y="2134"/>
                  </a:lnTo>
                  <a:lnTo>
                    <a:pt x="1578" y="2126"/>
                  </a:lnTo>
                  <a:lnTo>
                    <a:pt x="1563" y="2115"/>
                  </a:lnTo>
                  <a:lnTo>
                    <a:pt x="1552" y="2101"/>
                  </a:lnTo>
                  <a:lnTo>
                    <a:pt x="1545" y="2084"/>
                  </a:lnTo>
                  <a:lnTo>
                    <a:pt x="1542" y="2065"/>
                  </a:lnTo>
                  <a:lnTo>
                    <a:pt x="1542" y="1353"/>
                  </a:lnTo>
                  <a:lnTo>
                    <a:pt x="1480" y="1353"/>
                  </a:lnTo>
                  <a:lnTo>
                    <a:pt x="1480" y="2065"/>
                  </a:lnTo>
                  <a:lnTo>
                    <a:pt x="1476" y="2084"/>
                  </a:lnTo>
                  <a:lnTo>
                    <a:pt x="1469" y="2101"/>
                  </a:lnTo>
                  <a:lnTo>
                    <a:pt x="1458" y="2115"/>
                  </a:lnTo>
                  <a:lnTo>
                    <a:pt x="1444" y="2126"/>
                  </a:lnTo>
                  <a:lnTo>
                    <a:pt x="1427" y="2134"/>
                  </a:lnTo>
                  <a:lnTo>
                    <a:pt x="1408" y="2136"/>
                  </a:lnTo>
                  <a:lnTo>
                    <a:pt x="1363" y="2136"/>
                  </a:lnTo>
                  <a:lnTo>
                    <a:pt x="1345" y="2134"/>
                  </a:lnTo>
                  <a:lnTo>
                    <a:pt x="1328" y="2128"/>
                  </a:lnTo>
                  <a:lnTo>
                    <a:pt x="1315" y="2117"/>
                  </a:lnTo>
                  <a:lnTo>
                    <a:pt x="1303" y="2103"/>
                  </a:lnTo>
                  <a:lnTo>
                    <a:pt x="1296" y="2087"/>
                  </a:lnTo>
                  <a:lnTo>
                    <a:pt x="1293" y="2068"/>
                  </a:lnTo>
                  <a:lnTo>
                    <a:pt x="1260" y="1139"/>
                  </a:lnTo>
                  <a:lnTo>
                    <a:pt x="1242" y="1139"/>
                  </a:lnTo>
                  <a:lnTo>
                    <a:pt x="1223" y="1137"/>
                  </a:lnTo>
                  <a:lnTo>
                    <a:pt x="1206" y="1130"/>
                  </a:lnTo>
                  <a:lnTo>
                    <a:pt x="1191" y="1121"/>
                  </a:lnTo>
                  <a:lnTo>
                    <a:pt x="1180" y="1108"/>
                  </a:lnTo>
                  <a:lnTo>
                    <a:pt x="1170" y="1093"/>
                  </a:lnTo>
                  <a:lnTo>
                    <a:pt x="1163" y="1079"/>
                  </a:lnTo>
                  <a:lnTo>
                    <a:pt x="1159" y="1063"/>
                  </a:lnTo>
                  <a:lnTo>
                    <a:pt x="1158" y="1047"/>
                  </a:lnTo>
                  <a:lnTo>
                    <a:pt x="1189" y="610"/>
                  </a:lnTo>
                  <a:lnTo>
                    <a:pt x="1194" y="581"/>
                  </a:lnTo>
                  <a:lnTo>
                    <a:pt x="1202" y="557"/>
                  </a:lnTo>
                  <a:lnTo>
                    <a:pt x="1212" y="535"/>
                  </a:lnTo>
                  <a:lnTo>
                    <a:pt x="1225" y="517"/>
                  </a:lnTo>
                  <a:lnTo>
                    <a:pt x="1240" y="501"/>
                  </a:lnTo>
                  <a:lnTo>
                    <a:pt x="1256" y="488"/>
                  </a:lnTo>
                  <a:lnTo>
                    <a:pt x="1273" y="477"/>
                  </a:lnTo>
                  <a:lnTo>
                    <a:pt x="1289" y="469"/>
                  </a:lnTo>
                  <a:lnTo>
                    <a:pt x="1307" y="463"/>
                  </a:lnTo>
                  <a:lnTo>
                    <a:pt x="1324" y="458"/>
                  </a:lnTo>
                  <a:lnTo>
                    <a:pt x="1350" y="455"/>
                  </a:lnTo>
                  <a:lnTo>
                    <a:pt x="1378" y="452"/>
                  </a:lnTo>
                  <a:lnTo>
                    <a:pt x="1408" y="450"/>
                  </a:lnTo>
                  <a:lnTo>
                    <a:pt x="1437" y="449"/>
                  </a:lnTo>
                  <a:lnTo>
                    <a:pt x="1466" y="448"/>
                  </a:lnTo>
                  <a:lnTo>
                    <a:pt x="1490" y="448"/>
                  </a:lnTo>
                  <a:lnTo>
                    <a:pt x="1511" y="448"/>
                  </a:lnTo>
                  <a:close/>
                  <a:moveTo>
                    <a:pt x="318" y="45"/>
                  </a:moveTo>
                  <a:lnTo>
                    <a:pt x="349" y="49"/>
                  </a:lnTo>
                  <a:lnTo>
                    <a:pt x="380" y="57"/>
                  </a:lnTo>
                  <a:lnTo>
                    <a:pt x="407" y="70"/>
                  </a:lnTo>
                  <a:lnTo>
                    <a:pt x="432" y="88"/>
                  </a:lnTo>
                  <a:lnTo>
                    <a:pt x="453" y="109"/>
                  </a:lnTo>
                  <a:lnTo>
                    <a:pt x="471" y="133"/>
                  </a:lnTo>
                  <a:lnTo>
                    <a:pt x="483" y="161"/>
                  </a:lnTo>
                  <a:lnTo>
                    <a:pt x="492" y="190"/>
                  </a:lnTo>
                  <a:lnTo>
                    <a:pt x="495" y="223"/>
                  </a:lnTo>
                  <a:lnTo>
                    <a:pt x="493" y="255"/>
                  </a:lnTo>
                  <a:lnTo>
                    <a:pt x="484" y="285"/>
                  </a:lnTo>
                  <a:lnTo>
                    <a:pt x="472" y="313"/>
                  </a:lnTo>
                  <a:lnTo>
                    <a:pt x="454" y="338"/>
                  </a:lnTo>
                  <a:lnTo>
                    <a:pt x="433" y="360"/>
                  </a:lnTo>
                  <a:lnTo>
                    <a:pt x="408" y="377"/>
                  </a:lnTo>
                  <a:lnTo>
                    <a:pt x="380" y="391"/>
                  </a:lnTo>
                  <a:lnTo>
                    <a:pt x="350" y="399"/>
                  </a:lnTo>
                  <a:lnTo>
                    <a:pt x="318" y="402"/>
                  </a:lnTo>
                  <a:lnTo>
                    <a:pt x="286" y="399"/>
                  </a:lnTo>
                  <a:lnTo>
                    <a:pt x="255" y="391"/>
                  </a:lnTo>
                  <a:lnTo>
                    <a:pt x="228" y="377"/>
                  </a:lnTo>
                  <a:lnTo>
                    <a:pt x="203" y="360"/>
                  </a:lnTo>
                  <a:lnTo>
                    <a:pt x="181" y="338"/>
                  </a:lnTo>
                  <a:lnTo>
                    <a:pt x="164" y="313"/>
                  </a:lnTo>
                  <a:lnTo>
                    <a:pt x="152" y="285"/>
                  </a:lnTo>
                  <a:lnTo>
                    <a:pt x="143" y="255"/>
                  </a:lnTo>
                  <a:lnTo>
                    <a:pt x="141" y="223"/>
                  </a:lnTo>
                  <a:lnTo>
                    <a:pt x="144" y="190"/>
                  </a:lnTo>
                  <a:lnTo>
                    <a:pt x="153" y="161"/>
                  </a:lnTo>
                  <a:lnTo>
                    <a:pt x="165" y="133"/>
                  </a:lnTo>
                  <a:lnTo>
                    <a:pt x="183" y="109"/>
                  </a:lnTo>
                  <a:lnTo>
                    <a:pt x="205" y="88"/>
                  </a:lnTo>
                  <a:lnTo>
                    <a:pt x="229" y="70"/>
                  </a:lnTo>
                  <a:lnTo>
                    <a:pt x="256" y="57"/>
                  </a:lnTo>
                  <a:lnTo>
                    <a:pt x="286" y="49"/>
                  </a:lnTo>
                  <a:lnTo>
                    <a:pt x="318" y="45"/>
                  </a:lnTo>
                  <a:close/>
                  <a:moveTo>
                    <a:pt x="1511" y="0"/>
                  </a:moveTo>
                  <a:lnTo>
                    <a:pt x="1546" y="3"/>
                  </a:lnTo>
                  <a:lnTo>
                    <a:pt x="1579" y="13"/>
                  </a:lnTo>
                  <a:lnTo>
                    <a:pt x="1609" y="26"/>
                  </a:lnTo>
                  <a:lnTo>
                    <a:pt x="1637" y="47"/>
                  </a:lnTo>
                  <a:lnTo>
                    <a:pt x="1660" y="70"/>
                  </a:lnTo>
                  <a:lnTo>
                    <a:pt x="1679" y="97"/>
                  </a:lnTo>
                  <a:lnTo>
                    <a:pt x="1694" y="128"/>
                  </a:lnTo>
                  <a:lnTo>
                    <a:pt x="1703" y="161"/>
                  </a:lnTo>
                  <a:lnTo>
                    <a:pt x="1707" y="195"/>
                  </a:lnTo>
                  <a:lnTo>
                    <a:pt x="1703" y="231"/>
                  </a:lnTo>
                  <a:lnTo>
                    <a:pt x="1695" y="265"/>
                  </a:lnTo>
                  <a:lnTo>
                    <a:pt x="1680" y="296"/>
                  </a:lnTo>
                  <a:lnTo>
                    <a:pt x="1661" y="323"/>
                  </a:lnTo>
                  <a:lnTo>
                    <a:pt x="1638" y="348"/>
                  </a:lnTo>
                  <a:lnTo>
                    <a:pt x="1611" y="368"/>
                  </a:lnTo>
                  <a:lnTo>
                    <a:pt x="1580" y="382"/>
                  </a:lnTo>
                  <a:lnTo>
                    <a:pt x="1546" y="392"/>
                  </a:lnTo>
                  <a:lnTo>
                    <a:pt x="1511" y="395"/>
                  </a:lnTo>
                  <a:lnTo>
                    <a:pt x="1475" y="392"/>
                  </a:lnTo>
                  <a:lnTo>
                    <a:pt x="1442" y="382"/>
                  </a:lnTo>
                  <a:lnTo>
                    <a:pt x="1411" y="368"/>
                  </a:lnTo>
                  <a:lnTo>
                    <a:pt x="1383" y="348"/>
                  </a:lnTo>
                  <a:lnTo>
                    <a:pt x="1360" y="323"/>
                  </a:lnTo>
                  <a:lnTo>
                    <a:pt x="1341" y="296"/>
                  </a:lnTo>
                  <a:lnTo>
                    <a:pt x="1326" y="265"/>
                  </a:lnTo>
                  <a:lnTo>
                    <a:pt x="1318" y="231"/>
                  </a:lnTo>
                  <a:lnTo>
                    <a:pt x="1315" y="195"/>
                  </a:lnTo>
                  <a:lnTo>
                    <a:pt x="1318" y="161"/>
                  </a:lnTo>
                  <a:lnTo>
                    <a:pt x="1327" y="128"/>
                  </a:lnTo>
                  <a:lnTo>
                    <a:pt x="1342" y="97"/>
                  </a:lnTo>
                  <a:lnTo>
                    <a:pt x="1361" y="70"/>
                  </a:lnTo>
                  <a:lnTo>
                    <a:pt x="1386" y="47"/>
                  </a:lnTo>
                  <a:lnTo>
                    <a:pt x="1412" y="26"/>
                  </a:lnTo>
                  <a:lnTo>
                    <a:pt x="1443" y="13"/>
                  </a:lnTo>
                  <a:lnTo>
                    <a:pt x="1475" y="3"/>
                  </a:lnTo>
                  <a:lnTo>
                    <a:pt x="15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grpSp>
        <p:nvGrpSpPr>
          <p:cNvPr id="148" name="Group 147">
            <a:extLst>
              <a:ext uri="{FF2B5EF4-FFF2-40B4-BE49-F238E27FC236}">
                <a16:creationId xmlns:a16="http://schemas.microsoft.com/office/drawing/2014/main" xmlns="" id="{D61F1077-6E72-734A-AA85-A170C3BF659B}"/>
              </a:ext>
            </a:extLst>
          </p:cNvPr>
          <p:cNvGrpSpPr>
            <a:grpSpLocks noChangeAspect="1"/>
          </p:cNvGrpSpPr>
          <p:nvPr/>
        </p:nvGrpSpPr>
        <p:grpSpPr bwMode="auto">
          <a:xfrm>
            <a:off x="15791506" y="4739452"/>
            <a:ext cx="872373" cy="850836"/>
            <a:chOff x="1643" y="1506"/>
            <a:chExt cx="591" cy="562"/>
          </a:xfrm>
        </p:grpSpPr>
        <p:sp useBgFill="1">
          <p:nvSpPr>
            <p:cNvPr id="149" name="Freeform 13">
              <a:extLst>
                <a:ext uri="{FF2B5EF4-FFF2-40B4-BE49-F238E27FC236}">
                  <a16:creationId xmlns:a16="http://schemas.microsoft.com/office/drawing/2014/main" xmlns="" id="{22EA4872-9BEF-6A4D-9F14-C010B82CF0BB}"/>
                </a:ext>
              </a:extLst>
            </p:cNvPr>
            <p:cNvSpPr>
              <a:spLocks/>
            </p:cNvSpPr>
            <p:nvPr/>
          </p:nvSpPr>
          <p:spPr bwMode="auto">
            <a:xfrm>
              <a:off x="1643" y="1506"/>
              <a:ext cx="591" cy="562"/>
            </a:xfrm>
            <a:custGeom>
              <a:avLst/>
              <a:gdLst>
                <a:gd name="T0" fmla="*/ 1513 w 2954"/>
                <a:gd name="T1" fmla="*/ 21 h 2811"/>
                <a:gd name="T2" fmla="*/ 1537 w 2954"/>
                <a:gd name="T3" fmla="*/ 38 h 2811"/>
                <a:gd name="T4" fmla="*/ 1592 w 2954"/>
                <a:gd name="T5" fmla="*/ 44 h 2811"/>
                <a:gd name="T6" fmla="*/ 1669 w 2954"/>
                <a:gd name="T7" fmla="*/ 29 h 2811"/>
                <a:gd name="T8" fmla="*/ 1804 w 2954"/>
                <a:gd name="T9" fmla="*/ 1 h 2811"/>
                <a:gd name="T10" fmla="*/ 1976 w 2954"/>
                <a:gd name="T11" fmla="*/ 23 h 2811"/>
                <a:gd name="T12" fmla="*/ 2094 w 2954"/>
                <a:gd name="T13" fmla="*/ 87 h 2811"/>
                <a:gd name="T14" fmla="*/ 2128 w 2954"/>
                <a:gd name="T15" fmla="*/ 171 h 2811"/>
                <a:gd name="T16" fmla="*/ 2104 w 2954"/>
                <a:gd name="T17" fmla="*/ 467 h 2811"/>
                <a:gd name="T18" fmla="*/ 2008 w 2954"/>
                <a:gd name="T19" fmla="*/ 514 h 2811"/>
                <a:gd name="T20" fmla="*/ 1929 w 2954"/>
                <a:gd name="T21" fmla="*/ 486 h 2811"/>
                <a:gd name="T22" fmla="*/ 1850 w 2954"/>
                <a:gd name="T23" fmla="*/ 463 h 2811"/>
                <a:gd name="T24" fmla="*/ 1734 w 2954"/>
                <a:gd name="T25" fmla="*/ 483 h 2811"/>
                <a:gd name="T26" fmla="*/ 1638 w 2954"/>
                <a:gd name="T27" fmla="*/ 508 h 2811"/>
                <a:gd name="T28" fmla="*/ 1637 w 2954"/>
                <a:gd name="T29" fmla="*/ 562 h 2811"/>
                <a:gd name="T30" fmla="*/ 1700 w 2954"/>
                <a:gd name="T31" fmla="*/ 612 h 2811"/>
                <a:gd name="T32" fmla="*/ 1926 w 2954"/>
                <a:gd name="T33" fmla="*/ 739 h 2811"/>
                <a:gd name="T34" fmla="*/ 2091 w 2954"/>
                <a:gd name="T35" fmla="*/ 938 h 2811"/>
                <a:gd name="T36" fmla="*/ 2172 w 2954"/>
                <a:gd name="T37" fmla="*/ 1188 h 2811"/>
                <a:gd name="T38" fmla="*/ 2203 w 2954"/>
                <a:gd name="T39" fmla="*/ 1272 h 2811"/>
                <a:gd name="T40" fmla="*/ 2272 w 2954"/>
                <a:gd name="T41" fmla="*/ 1276 h 2811"/>
                <a:gd name="T42" fmla="*/ 2818 w 2954"/>
                <a:gd name="T43" fmla="*/ 1301 h 2811"/>
                <a:gd name="T44" fmla="*/ 2863 w 2954"/>
                <a:gd name="T45" fmla="*/ 1395 h 2811"/>
                <a:gd name="T46" fmla="*/ 2887 w 2954"/>
                <a:gd name="T47" fmla="*/ 2264 h 2811"/>
                <a:gd name="T48" fmla="*/ 2950 w 2954"/>
                <a:gd name="T49" fmla="*/ 2342 h 2811"/>
                <a:gd name="T50" fmla="*/ 2942 w 2954"/>
                <a:gd name="T51" fmla="*/ 2505 h 2811"/>
                <a:gd name="T52" fmla="*/ 2862 w 2954"/>
                <a:gd name="T53" fmla="*/ 2568 h 2811"/>
                <a:gd name="T54" fmla="*/ 2361 w 2954"/>
                <a:gd name="T55" fmla="*/ 2719 h 2811"/>
                <a:gd name="T56" fmla="*/ 2297 w 2954"/>
                <a:gd name="T57" fmla="*/ 2799 h 2811"/>
                <a:gd name="T58" fmla="*/ 692 w 2954"/>
                <a:gd name="T59" fmla="*/ 2808 h 2811"/>
                <a:gd name="T60" fmla="*/ 612 w 2954"/>
                <a:gd name="T61" fmla="*/ 2745 h 2811"/>
                <a:gd name="T62" fmla="*/ 120 w 2954"/>
                <a:gd name="T63" fmla="*/ 2572 h 2811"/>
                <a:gd name="T64" fmla="*/ 25 w 2954"/>
                <a:gd name="T65" fmla="*/ 2527 h 2811"/>
                <a:gd name="T66" fmla="*/ 0 w 2954"/>
                <a:gd name="T67" fmla="*/ 2370 h 2811"/>
                <a:gd name="T68" fmla="*/ 48 w 2954"/>
                <a:gd name="T69" fmla="*/ 2273 h 2811"/>
                <a:gd name="T70" fmla="*/ 100 w 2954"/>
                <a:gd name="T71" fmla="*/ 1395 h 2811"/>
                <a:gd name="T72" fmla="*/ 145 w 2954"/>
                <a:gd name="T73" fmla="*/ 1301 h 2811"/>
                <a:gd name="T74" fmla="*/ 692 w 2954"/>
                <a:gd name="T75" fmla="*/ 1276 h 2811"/>
                <a:gd name="T76" fmla="*/ 761 w 2954"/>
                <a:gd name="T77" fmla="*/ 1272 h 2811"/>
                <a:gd name="T78" fmla="*/ 792 w 2954"/>
                <a:gd name="T79" fmla="*/ 1188 h 2811"/>
                <a:gd name="T80" fmla="*/ 874 w 2954"/>
                <a:gd name="T81" fmla="*/ 938 h 2811"/>
                <a:gd name="T82" fmla="*/ 1039 w 2954"/>
                <a:gd name="T83" fmla="*/ 739 h 2811"/>
                <a:gd name="T84" fmla="*/ 1265 w 2954"/>
                <a:gd name="T85" fmla="*/ 613 h 2811"/>
                <a:gd name="T86" fmla="*/ 1328 w 2954"/>
                <a:gd name="T87" fmla="*/ 556 h 2811"/>
                <a:gd name="T88" fmla="*/ 1328 w 2954"/>
                <a:gd name="T89" fmla="*/ 432 h 2811"/>
                <a:gd name="T90" fmla="*/ 1328 w 2954"/>
                <a:gd name="T91" fmla="*/ 277 h 2811"/>
                <a:gd name="T92" fmla="*/ 1328 w 2954"/>
                <a:gd name="T93" fmla="*/ 155 h 2811"/>
                <a:gd name="T94" fmla="*/ 1330 w 2954"/>
                <a:gd name="T95" fmla="*/ 96 h 2811"/>
                <a:gd name="T96" fmla="*/ 1382 w 2954"/>
                <a:gd name="T97" fmla="*/ 18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4" h="2811">
                  <a:moveTo>
                    <a:pt x="1445" y="0"/>
                  </a:moveTo>
                  <a:lnTo>
                    <a:pt x="1472" y="4"/>
                  </a:lnTo>
                  <a:lnTo>
                    <a:pt x="1498" y="12"/>
                  </a:lnTo>
                  <a:lnTo>
                    <a:pt x="1513" y="21"/>
                  </a:lnTo>
                  <a:lnTo>
                    <a:pt x="1523" y="28"/>
                  </a:lnTo>
                  <a:lnTo>
                    <a:pt x="1532" y="34"/>
                  </a:lnTo>
                  <a:lnTo>
                    <a:pt x="1534" y="36"/>
                  </a:lnTo>
                  <a:lnTo>
                    <a:pt x="1537" y="38"/>
                  </a:lnTo>
                  <a:lnTo>
                    <a:pt x="1543" y="39"/>
                  </a:lnTo>
                  <a:lnTo>
                    <a:pt x="1555" y="40"/>
                  </a:lnTo>
                  <a:lnTo>
                    <a:pt x="1571" y="43"/>
                  </a:lnTo>
                  <a:lnTo>
                    <a:pt x="1592" y="44"/>
                  </a:lnTo>
                  <a:lnTo>
                    <a:pt x="1592" y="44"/>
                  </a:lnTo>
                  <a:lnTo>
                    <a:pt x="1618" y="41"/>
                  </a:lnTo>
                  <a:lnTo>
                    <a:pt x="1642" y="36"/>
                  </a:lnTo>
                  <a:lnTo>
                    <a:pt x="1669" y="29"/>
                  </a:lnTo>
                  <a:lnTo>
                    <a:pt x="1696" y="21"/>
                  </a:lnTo>
                  <a:lnTo>
                    <a:pt x="1729" y="14"/>
                  </a:lnTo>
                  <a:lnTo>
                    <a:pt x="1764" y="6"/>
                  </a:lnTo>
                  <a:lnTo>
                    <a:pt x="1804" y="1"/>
                  </a:lnTo>
                  <a:lnTo>
                    <a:pt x="1850" y="0"/>
                  </a:lnTo>
                  <a:lnTo>
                    <a:pt x="1892" y="3"/>
                  </a:lnTo>
                  <a:lnTo>
                    <a:pt x="1935" y="11"/>
                  </a:lnTo>
                  <a:lnTo>
                    <a:pt x="1976" y="23"/>
                  </a:lnTo>
                  <a:lnTo>
                    <a:pt x="2014" y="38"/>
                  </a:lnTo>
                  <a:lnTo>
                    <a:pt x="2048" y="55"/>
                  </a:lnTo>
                  <a:lnTo>
                    <a:pt x="2076" y="73"/>
                  </a:lnTo>
                  <a:lnTo>
                    <a:pt x="2094" y="87"/>
                  </a:lnTo>
                  <a:lnTo>
                    <a:pt x="2109" y="105"/>
                  </a:lnTo>
                  <a:lnTo>
                    <a:pt x="2120" y="126"/>
                  </a:lnTo>
                  <a:lnTo>
                    <a:pt x="2126" y="148"/>
                  </a:lnTo>
                  <a:lnTo>
                    <a:pt x="2128" y="171"/>
                  </a:lnTo>
                  <a:lnTo>
                    <a:pt x="2128" y="394"/>
                  </a:lnTo>
                  <a:lnTo>
                    <a:pt x="2124" y="421"/>
                  </a:lnTo>
                  <a:lnTo>
                    <a:pt x="2117" y="445"/>
                  </a:lnTo>
                  <a:lnTo>
                    <a:pt x="2104" y="467"/>
                  </a:lnTo>
                  <a:lnTo>
                    <a:pt x="2086" y="486"/>
                  </a:lnTo>
                  <a:lnTo>
                    <a:pt x="2064" y="501"/>
                  </a:lnTo>
                  <a:lnTo>
                    <a:pt x="2036" y="510"/>
                  </a:lnTo>
                  <a:lnTo>
                    <a:pt x="2008" y="514"/>
                  </a:lnTo>
                  <a:lnTo>
                    <a:pt x="1984" y="512"/>
                  </a:lnTo>
                  <a:lnTo>
                    <a:pt x="1961" y="504"/>
                  </a:lnTo>
                  <a:lnTo>
                    <a:pt x="1939" y="494"/>
                  </a:lnTo>
                  <a:lnTo>
                    <a:pt x="1929" y="486"/>
                  </a:lnTo>
                  <a:lnTo>
                    <a:pt x="1910" y="478"/>
                  </a:lnTo>
                  <a:lnTo>
                    <a:pt x="1891" y="471"/>
                  </a:lnTo>
                  <a:lnTo>
                    <a:pt x="1869" y="466"/>
                  </a:lnTo>
                  <a:lnTo>
                    <a:pt x="1850" y="463"/>
                  </a:lnTo>
                  <a:lnTo>
                    <a:pt x="1817" y="464"/>
                  </a:lnTo>
                  <a:lnTo>
                    <a:pt x="1788" y="469"/>
                  </a:lnTo>
                  <a:lnTo>
                    <a:pt x="1762" y="475"/>
                  </a:lnTo>
                  <a:lnTo>
                    <a:pt x="1734" y="483"/>
                  </a:lnTo>
                  <a:lnTo>
                    <a:pt x="1705" y="491"/>
                  </a:lnTo>
                  <a:lnTo>
                    <a:pt x="1673" y="498"/>
                  </a:lnTo>
                  <a:lnTo>
                    <a:pt x="1638" y="504"/>
                  </a:lnTo>
                  <a:lnTo>
                    <a:pt x="1638" y="508"/>
                  </a:lnTo>
                  <a:lnTo>
                    <a:pt x="1638" y="518"/>
                  </a:lnTo>
                  <a:lnTo>
                    <a:pt x="1638" y="531"/>
                  </a:lnTo>
                  <a:lnTo>
                    <a:pt x="1638" y="547"/>
                  </a:lnTo>
                  <a:lnTo>
                    <a:pt x="1637" y="562"/>
                  </a:lnTo>
                  <a:lnTo>
                    <a:pt x="1637" y="577"/>
                  </a:lnTo>
                  <a:lnTo>
                    <a:pt x="1636" y="588"/>
                  </a:lnTo>
                  <a:lnTo>
                    <a:pt x="1636" y="595"/>
                  </a:lnTo>
                  <a:lnTo>
                    <a:pt x="1700" y="612"/>
                  </a:lnTo>
                  <a:lnTo>
                    <a:pt x="1760" y="636"/>
                  </a:lnTo>
                  <a:lnTo>
                    <a:pt x="1819" y="665"/>
                  </a:lnTo>
                  <a:lnTo>
                    <a:pt x="1874" y="700"/>
                  </a:lnTo>
                  <a:lnTo>
                    <a:pt x="1926" y="739"/>
                  </a:lnTo>
                  <a:lnTo>
                    <a:pt x="1973" y="782"/>
                  </a:lnTo>
                  <a:lnTo>
                    <a:pt x="2017" y="831"/>
                  </a:lnTo>
                  <a:lnTo>
                    <a:pt x="2055" y="883"/>
                  </a:lnTo>
                  <a:lnTo>
                    <a:pt x="2091" y="938"/>
                  </a:lnTo>
                  <a:lnTo>
                    <a:pt x="2120" y="996"/>
                  </a:lnTo>
                  <a:lnTo>
                    <a:pt x="2143" y="1058"/>
                  </a:lnTo>
                  <a:lnTo>
                    <a:pt x="2161" y="1122"/>
                  </a:lnTo>
                  <a:lnTo>
                    <a:pt x="2172" y="1188"/>
                  </a:lnTo>
                  <a:lnTo>
                    <a:pt x="2176" y="1256"/>
                  </a:lnTo>
                  <a:lnTo>
                    <a:pt x="2180" y="1264"/>
                  </a:lnTo>
                  <a:lnTo>
                    <a:pt x="2190" y="1269"/>
                  </a:lnTo>
                  <a:lnTo>
                    <a:pt x="2203" y="1272"/>
                  </a:lnTo>
                  <a:lnTo>
                    <a:pt x="2220" y="1273"/>
                  </a:lnTo>
                  <a:lnTo>
                    <a:pt x="2238" y="1275"/>
                  </a:lnTo>
                  <a:lnTo>
                    <a:pt x="2256" y="1276"/>
                  </a:lnTo>
                  <a:lnTo>
                    <a:pt x="2272" y="1276"/>
                  </a:lnTo>
                  <a:lnTo>
                    <a:pt x="2743" y="1276"/>
                  </a:lnTo>
                  <a:lnTo>
                    <a:pt x="2771" y="1278"/>
                  </a:lnTo>
                  <a:lnTo>
                    <a:pt x="2797" y="1288"/>
                  </a:lnTo>
                  <a:lnTo>
                    <a:pt x="2818" y="1301"/>
                  </a:lnTo>
                  <a:lnTo>
                    <a:pt x="2838" y="1321"/>
                  </a:lnTo>
                  <a:lnTo>
                    <a:pt x="2851" y="1342"/>
                  </a:lnTo>
                  <a:lnTo>
                    <a:pt x="2861" y="1368"/>
                  </a:lnTo>
                  <a:lnTo>
                    <a:pt x="2863" y="1395"/>
                  </a:lnTo>
                  <a:lnTo>
                    <a:pt x="2863" y="2250"/>
                  </a:lnTo>
                  <a:lnTo>
                    <a:pt x="2863" y="2252"/>
                  </a:lnTo>
                  <a:lnTo>
                    <a:pt x="2863" y="2254"/>
                  </a:lnTo>
                  <a:lnTo>
                    <a:pt x="2887" y="2264"/>
                  </a:lnTo>
                  <a:lnTo>
                    <a:pt x="2910" y="2277"/>
                  </a:lnTo>
                  <a:lnTo>
                    <a:pt x="2928" y="2296"/>
                  </a:lnTo>
                  <a:lnTo>
                    <a:pt x="2942" y="2318"/>
                  </a:lnTo>
                  <a:lnTo>
                    <a:pt x="2950" y="2342"/>
                  </a:lnTo>
                  <a:lnTo>
                    <a:pt x="2954" y="2370"/>
                  </a:lnTo>
                  <a:lnTo>
                    <a:pt x="2954" y="2452"/>
                  </a:lnTo>
                  <a:lnTo>
                    <a:pt x="2950" y="2480"/>
                  </a:lnTo>
                  <a:lnTo>
                    <a:pt x="2942" y="2505"/>
                  </a:lnTo>
                  <a:lnTo>
                    <a:pt x="2927" y="2527"/>
                  </a:lnTo>
                  <a:lnTo>
                    <a:pt x="2909" y="2545"/>
                  </a:lnTo>
                  <a:lnTo>
                    <a:pt x="2886" y="2560"/>
                  </a:lnTo>
                  <a:lnTo>
                    <a:pt x="2862" y="2568"/>
                  </a:lnTo>
                  <a:lnTo>
                    <a:pt x="2834" y="2572"/>
                  </a:lnTo>
                  <a:lnTo>
                    <a:pt x="2364" y="2572"/>
                  </a:lnTo>
                  <a:lnTo>
                    <a:pt x="2364" y="2692"/>
                  </a:lnTo>
                  <a:lnTo>
                    <a:pt x="2361" y="2719"/>
                  </a:lnTo>
                  <a:lnTo>
                    <a:pt x="2352" y="2745"/>
                  </a:lnTo>
                  <a:lnTo>
                    <a:pt x="2338" y="2767"/>
                  </a:lnTo>
                  <a:lnTo>
                    <a:pt x="2319" y="2785"/>
                  </a:lnTo>
                  <a:lnTo>
                    <a:pt x="2297" y="2799"/>
                  </a:lnTo>
                  <a:lnTo>
                    <a:pt x="2272" y="2808"/>
                  </a:lnTo>
                  <a:lnTo>
                    <a:pt x="2244" y="2811"/>
                  </a:lnTo>
                  <a:lnTo>
                    <a:pt x="719" y="2811"/>
                  </a:lnTo>
                  <a:lnTo>
                    <a:pt x="692" y="2808"/>
                  </a:lnTo>
                  <a:lnTo>
                    <a:pt x="666" y="2799"/>
                  </a:lnTo>
                  <a:lnTo>
                    <a:pt x="644" y="2785"/>
                  </a:lnTo>
                  <a:lnTo>
                    <a:pt x="625" y="2767"/>
                  </a:lnTo>
                  <a:lnTo>
                    <a:pt x="612" y="2745"/>
                  </a:lnTo>
                  <a:lnTo>
                    <a:pt x="602" y="2719"/>
                  </a:lnTo>
                  <a:lnTo>
                    <a:pt x="600" y="2692"/>
                  </a:lnTo>
                  <a:lnTo>
                    <a:pt x="600" y="2572"/>
                  </a:lnTo>
                  <a:lnTo>
                    <a:pt x="120" y="2572"/>
                  </a:lnTo>
                  <a:lnTo>
                    <a:pt x="92" y="2568"/>
                  </a:lnTo>
                  <a:lnTo>
                    <a:pt x="67" y="2560"/>
                  </a:lnTo>
                  <a:lnTo>
                    <a:pt x="45" y="2545"/>
                  </a:lnTo>
                  <a:lnTo>
                    <a:pt x="25" y="2527"/>
                  </a:lnTo>
                  <a:lnTo>
                    <a:pt x="12" y="2505"/>
                  </a:lnTo>
                  <a:lnTo>
                    <a:pt x="2" y="2480"/>
                  </a:lnTo>
                  <a:lnTo>
                    <a:pt x="0" y="2452"/>
                  </a:lnTo>
                  <a:lnTo>
                    <a:pt x="0" y="2370"/>
                  </a:lnTo>
                  <a:lnTo>
                    <a:pt x="2" y="2341"/>
                  </a:lnTo>
                  <a:lnTo>
                    <a:pt x="13" y="2314"/>
                  </a:lnTo>
                  <a:lnTo>
                    <a:pt x="29" y="2291"/>
                  </a:lnTo>
                  <a:lnTo>
                    <a:pt x="48" y="2273"/>
                  </a:lnTo>
                  <a:lnTo>
                    <a:pt x="74" y="2260"/>
                  </a:lnTo>
                  <a:lnTo>
                    <a:pt x="100" y="2252"/>
                  </a:lnTo>
                  <a:lnTo>
                    <a:pt x="100" y="2250"/>
                  </a:lnTo>
                  <a:lnTo>
                    <a:pt x="100" y="1395"/>
                  </a:lnTo>
                  <a:lnTo>
                    <a:pt x="104" y="1368"/>
                  </a:lnTo>
                  <a:lnTo>
                    <a:pt x="112" y="1342"/>
                  </a:lnTo>
                  <a:lnTo>
                    <a:pt x="127" y="1321"/>
                  </a:lnTo>
                  <a:lnTo>
                    <a:pt x="145" y="1301"/>
                  </a:lnTo>
                  <a:lnTo>
                    <a:pt x="168" y="1288"/>
                  </a:lnTo>
                  <a:lnTo>
                    <a:pt x="192" y="1278"/>
                  </a:lnTo>
                  <a:lnTo>
                    <a:pt x="220" y="1276"/>
                  </a:lnTo>
                  <a:lnTo>
                    <a:pt x="692" y="1276"/>
                  </a:lnTo>
                  <a:lnTo>
                    <a:pt x="709" y="1276"/>
                  </a:lnTo>
                  <a:lnTo>
                    <a:pt x="725" y="1275"/>
                  </a:lnTo>
                  <a:lnTo>
                    <a:pt x="744" y="1273"/>
                  </a:lnTo>
                  <a:lnTo>
                    <a:pt x="761" y="1272"/>
                  </a:lnTo>
                  <a:lnTo>
                    <a:pt x="774" y="1269"/>
                  </a:lnTo>
                  <a:lnTo>
                    <a:pt x="784" y="1264"/>
                  </a:lnTo>
                  <a:lnTo>
                    <a:pt x="787" y="1256"/>
                  </a:lnTo>
                  <a:lnTo>
                    <a:pt x="792" y="1188"/>
                  </a:lnTo>
                  <a:lnTo>
                    <a:pt x="804" y="1122"/>
                  </a:lnTo>
                  <a:lnTo>
                    <a:pt x="821" y="1058"/>
                  </a:lnTo>
                  <a:lnTo>
                    <a:pt x="845" y="996"/>
                  </a:lnTo>
                  <a:lnTo>
                    <a:pt x="874" y="938"/>
                  </a:lnTo>
                  <a:lnTo>
                    <a:pt x="908" y="883"/>
                  </a:lnTo>
                  <a:lnTo>
                    <a:pt x="947" y="831"/>
                  </a:lnTo>
                  <a:lnTo>
                    <a:pt x="990" y="784"/>
                  </a:lnTo>
                  <a:lnTo>
                    <a:pt x="1039" y="739"/>
                  </a:lnTo>
                  <a:lnTo>
                    <a:pt x="1089" y="700"/>
                  </a:lnTo>
                  <a:lnTo>
                    <a:pt x="1145" y="665"/>
                  </a:lnTo>
                  <a:lnTo>
                    <a:pt x="1203" y="636"/>
                  </a:lnTo>
                  <a:lnTo>
                    <a:pt x="1265" y="613"/>
                  </a:lnTo>
                  <a:lnTo>
                    <a:pt x="1328" y="595"/>
                  </a:lnTo>
                  <a:lnTo>
                    <a:pt x="1328" y="589"/>
                  </a:lnTo>
                  <a:lnTo>
                    <a:pt x="1328" y="577"/>
                  </a:lnTo>
                  <a:lnTo>
                    <a:pt x="1328" y="556"/>
                  </a:lnTo>
                  <a:lnTo>
                    <a:pt x="1328" y="532"/>
                  </a:lnTo>
                  <a:lnTo>
                    <a:pt x="1328" y="502"/>
                  </a:lnTo>
                  <a:lnTo>
                    <a:pt x="1328" y="468"/>
                  </a:lnTo>
                  <a:lnTo>
                    <a:pt x="1328" y="432"/>
                  </a:lnTo>
                  <a:lnTo>
                    <a:pt x="1328" y="393"/>
                  </a:lnTo>
                  <a:lnTo>
                    <a:pt x="1328" y="354"/>
                  </a:lnTo>
                  <a:lnTo>
                    <a:pt x="1328" y="316"/>
                  </a:lnTo>
                  <a:lnTo>
                    <a:pt x="1328" y="277"/>
                  </a:lnTo>
                  <a:lnTo>
                    <a:pt x="1328" y="241"/>
                  </a:lnTo>
                  <a:lnTo>
                    <a:pt x="1328" y="208"/>
                  </a:lnTo>
                  <a:lnTo>
                    <a:pt x="1328" y="179"/>
                  </a:lnTo>
                  <a:lnTo>
                    <a:pt x="1328" y="155"/>
                  </a:lnTo>
                  <a:lnTo>
                    <a:pt x="1328" y="136"/>
                  </a:lnTo>
                  <a:lnTo>
                    <a:pt x="1328" y="124"/>
                  </a:lnTo>
                  <a:lnTo>
                    <a:pt x="1328" y="120"/>
                  </a:lnTo>
                  <a:lnTo>
                    <a:pt x="1330" y="96"/>
                  </a:lnTo>
                  <a:lnTo>
                    <a:pt x="1336" y="73"/>
                  </a:lnTo>
                  <a:lnTo>
                    <a:pt x="1348" y="52"/>
                  </a:lnTo>
                  <a:lnTo>
                    <a:pt x="1363" y="33"/>
                  </a:lnTo>
                  <a:lnTo>
                    <a:pt x="1382" y="18"/>
                  </a:lnTo>
                  <a:lnTo>
                    <a:pt x="1401" y="9"/>
                  </a:lnTo>
                  <a:lnTo>
                    <a:pt x="1423" y="3"/>
                  </a:lnTo>
                  <a:lnTo>
                    <a:pt x="1445"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50" name="Freeform 14">
              <a:extLst>
                <a:ext uri="{FF2B5EF4-FFF2-40B4-BE49-F238E27FC236}">
                  <a16:creationId xmlns:a16="http://schemas.microsoft.com/office/drawing/2014/main" xmlns="" id="{91358671-8436-4145-AD74-419F3EADF0E7}"/>
                </a:ext>
              </a:extLst>
            </p:cNvPr>
            <p:cNvSpPr>
              <a:spLocks noEditPoints="1"/>
            </p:cNvSpPr>
            <p:nvPr/>
          </p:nvSpPr>
          <p:spPr bwMode="auto">
            <a:xfrm>
              <a:off x="1687" y="1530"/>
              <a:ext cx="504" cy="318"/>
            </a:xfrm>
            <a:custGeom>
              <a:avLst/>
              <a:gdLst>
                <a:gd name="T0" fmla="*/ 2523 w 2523"/>
                <a:gd name="T1" fmla="*/ 1275 h 1593"/>
                <a:gd name="T2" fmla="*/ 2025 w 2523"/>
                <a:gd name="T3" fmla="*/ 1593 h 1593"/>
                <a:gd name="T4" fmla="*/ 2028 w 2523"/>
                <a:gd name="T5" fmla="*/ 1497 h 1593"/>
                <a:gd name="T6" fmla="*/ 2037 w 2523"/>
                <a:gd name="T7" fmla="*/ 1488 h 1593"/>
                <a:gd name="T8" fmla="*/ 2050 w 2523"/>
                <a:gd name="T9" fmla="*/ 1470 h 1593"/>
                <a:gd name="T10" fmla="*/ 2060 w 2523"/>
                <a:gd name="T11" fmla="*/ 1436 h 1593"/>
                <a:gd name="T12" fmla="*/ 2062 w 2523"/>
                <a:gd name="T13" fmla="*/ 1321 h 1593"/>
                <a:gd name="T14" fmla="*/ 2059 w 2523"/>
                <a:gd name="T15" fmla="*/ 1305 h 1593"/>
                <a:gd name="T16" fmla="*/ 2056 w 2523"/>
                <a:gd name="T17" fmla="*/ 1284 h 1593"/>
                <a:gd name="T18" fmla="*/ 2053 w 2523"/>
                <a:gd name="T19" fmla="*/ 1277 h 1593"/>
                <a:gd name="T20" fmla="*/ 0 w 2523"/>
                <a:gd name="T21" fmla="*/ 1275 h 1593"/>
                <a:gd name="T22" fmla="*/ 464 w 2523"/>
                <a:gd name="T23" fmla="*/ 1297 h 1593"/>
                <a:gd name="T24" fmla="*/ 462 w 2523"/>
                <a:gd name="T25" fmla="*/ 1413 h 1593"/>
                <a:gd name="T26" fmla="*/ 472 w 2523"/>
                <a:gd name="T27" fmla="*/ 1459 h 1593"/>
                <a:gd name="T28" fmla="*/ 499 w 2523"/>
                <a:gd name="T29" fmla="*/ 1499 h 1593"/>
                <a:gd name="T30" fmla="*/ 0 w 2523"/>
                <a:gd name="T31" fmla="*/ 1593 h 1593"/>
                <a:gd name="T32" fmla="*/ 1225 w 2523"/>
                <a:gd name="T33" fmla="*/ 0 h 1593"/>
                <a:gd name="T34" fmla="*/ 1237 w 2523"/>
                <a:gd name="T35" fmla="*/ 8 h 1593"/>
                <a:gd name="T36" fmla="*/ 1252 w 2523"/>
                <a:gd name="T37" fmla="*/ 18 h 1593"/>
                <a:gd name="T38" fmla="*/ 1274 w 2523"/>
                <a:gd name="T39" fmla="*/ 29 h 1593"/>
                <a:gd name="T40" fmla="*/ 1312 w 2523"/>
                <a:gd name="T41" fmla="*/ 39 h 1593"/>
                <a:gd name="T42" fmla="*/ 1369 w 2523"/>
                <a:gd name="T43" fmla="*/ 43 h 1593"/>
                <a:gd name="T44" fmla="*/ 1423 w 2523"/>
                <a:gd name="T45" fmla="*/ 39 h 1593"/>
                <a:gd name="T46" fmla="*/ 1474 w 2523"/>
                <a:gd name="T47" fmla="*/ 27 h 1593"/>
                <a:gd name="T48" fmla="*/ 1528 w 2523"/>
                <a:gd name="T49" fmla="*/ 12 h 1593"/>
                <a:gd name="T50" fmla="*/ 1591 w 2523"/>
                <a:gd name="T51" fmla="*/ 1 h 1593"/>
                <a:gd name="T52" fmla="*/ 1660 w 2523"/>
                <a:gd name="T53" fmla="*/ 2 h 1593"/>
                <a:gd name="T54" fmla="*/ 1721 w 2523"/>
                <a:gd name="T55" fmla="*/ 18 h 1593"/>
                <a:gd name="T56" fmla="*/ 1770 w 2523"/>
                <a:gd name="T57" fmla="*/ 40 h 1593"/>
                <a:gd name="T58" fmla="*/ 1788 w 2523"/>
                <a:gd name="T59" fmla="*/ 274 h 1593"/>
                <a:gd name="T60" fmla="*/ 1747 w 2523"/>
                <a:gd name="T61" fmla="*/ 253 h 1593"/>
                <a:gd name="T62" fmla="*/ 1690 w 2523"/>
                <a:gd name="T63" fmla="*/ 232 h 1593"/>
                <a:gd name="T64" fmla="*/ 1630 w 2523"/>
                <a:gd name="T65" fmla="*/ 224 h 1593"/>
                <a:gd name="T66" fmla="*/ 1559 w 2523"/>
                <a:gd name="T67" fmla="*/ 230 h 1593"/>
                <a:gd name="T68" fmla="*/ 1501 w 2523"/>
                <a:gd name="T69" fmla="*/ 243 h 1593"/>
                <a:gd name="T70" fmla="*/ 1449 w 2523"/>
                <a:gd name="T71" fmla="*/ 257 h 1593"/>
                <a:gd name="T72" fmla="*/ 1397 w 2523"/>
                <a:gd name="T73" fmla="*/ 266 h 1593"/>
                <a:gd name="T74" fmla="*/ 1334 w 2523"/>
                <a:gd name="T75" fmla="*/ 265 h 1593"/>
                <a:gd name="T76" fmla="*/ 1283 w 2523"/>
                <a:gd name="T77" fmla="*/ 256 h 1593"/>
                <a:gd name="T78" fmla="*/ 1252 w 2523"/>
                <a:gd name="T79" fmla="*/ 245 h 1593"/>
                <a:gd name="T80" fmla="*/ 1235 w 2523"/>
                <a:gd name="T81" fmla="*/ 233 h 1593"/>
                <a:gd name="T82" fmla="*/ 1225 w 2523"/>
                <a:gd name="T83" fmla="*/ 224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1593">
                  <a:moveTo>
                    <a:pt x="2052" y="1275"/>
                  </a:moveTo>
                  <a:lnTo>
                    <a:pt x="2523" y="1275"/>
                  </a:lnTo>
                  <a:lnTo>
                    <a:pt x="2523" y="1593"/>
                  </a:lnTo>
                  <a:lnTo>
                    <a:pt x="2025" y="1593"/>
                  </a:lnTo>
                  <a:lnTo>
                    <a:pt x="2025" y="1499"/>
                  </a:lnTo>
                  <a:lnTo>
                    <a:pt x="2028" y="1497"/>
                  </a:lnTo>
                  <a:lnTo>
                    <a:pt x="2031" y="1494"/>
                  </a:lnTo>
                  <a:lnTo>
                    <a:pt x="2037" y="1488"/>
                  </a:lnTo>
                  <a:lnTo>
                    <a:pt x="2043" y="1481"/>
                  </a:lnTo>
                  <a:lnTo>
                    <a:pt x="2050" y="1470"/>
                  </a:lnTo>
                  <a:lnTo>
                    <a:pt x="2056" y="1456"/>
                  </a:lnTo>
                  <a:lnTo>
                    <a:pt x="2060" y="1436"/>
                  </a:lnTo>
                  <a:lnTo>
                    <a:pt x="2062" y="1413"/>
                  </a:lnTo>
                  <a:lnTo>
                    <a:pt x="2062" y="1321"/>
                  </a:lnTo>
                  <a:lnTo>
                    <a:pt x="2062" y="1314"/>
                  </a:lnTo>
                  <a:lnTo>
                    <a:pt x="2059" y="1305"/>
                  </a:lnTo>
                  <a:lnTo>
                    <a:pt x="2057" y="1294"/>
                  </a:lnTo>
                  <a:lnTo>
                    <a:pt x="2056" y="1284"/>
                  </a:lnTo>
                  <a:lnTo>
                    <a:pt x="2053" y="1277"/>
                  </a:lnTo>
                  <a:lnTo>
                    <a:pt x="2053" y="1277"/>
                  </a:lnTo>
                  <a:lnTo>
                    <a:pt x="2052" y="1275"/>
                  </a:lnTo>
                  <a:close/>
                  <a:moveTo>
                    <a:pt x="0" y="1275"/>
                  </a:moveTo>
                  <a:lnTo>
                    <a:pt x="472" y="1275"/>
                  </a:lnTo>
                  <a:lnTo>
                    <a:pt x="464" y="1297"/>
                  </a:lnTo>
                  <a:lnTo>
                    <a:pt x="462" y="1321"/>
                  </a:lnTo>
                  <a:lnTo>
                    <a:pt x="462" y="1413"/>
                  </a:lnTo>
                  <a:lnTo>
                    <a:pt x="464" y="1438"/>
                  </a:lnTo>
                  <a:lnTo>
                    <a:pt x="472" y="1459"/>
                  </a:lnTo>
                  <a:lnTo>
                    <a:pt x="484" y="1481"/>
                  </a:lnTo>
                  <a:lnTo>
                    <a:pt x="499" y="1499"/>
                  </a:lnTo>
                  <a:lnTo>
                    <a:pt x="499" y="1593"/>
                  </a:lnTo>
                  <a:lnTo>
                    <a:pt x="0" y="1593"/>
                  </a:lnTo>
                  <a:lnTo>
                    <a:pt x="0" y="1275"/>
                  </a:lnTo>
                  <a:close/>
                  <a:moveTo>
                    <a:pt x="1225" y="0"/>
                  </a:moveTo>
                  <a:lnTo>
                    <a:pt x="1231" y="4"/>
                  </a:lnTo>
                  <a:lnTo>
                    <a:pt x="1237" y="8"/>
                  </a:lnTo>
                  <a:lnTo>
                    <a:pt x="1243" y="13"/>
                  </a:lnTo>
                  <a:lnTo>
                    <a:pt x="1252" y="18"/>
                  </a:lnTo>
                  <a:lnTo>
                    <a:pt x="1261" y="24"/>
                  </a:lnTo>
                  <a:lnTo>
                    <a:pt x="1274" y="29"/>
                  </a:lnTo>
                  <a:lnTo>
                    <a:pt x="1291" y="34"/>
                  </a:lnTo>
                  <a:lnTo>
                    <a:pt x="1312" y="39"/>
                  </a:lnTo>
                  <a:lnTo>
                    <a:pt x="1337" y="41"/>
                  </a:lnTo>
                  <a:lnTo>
                    <a:pt x="1369" y="43"/>
                  </a:lnTo>
                  <a:lnTo>
                    <a:pt x="1397" y="42"/>
                  </a:lnTo>
                  <a:lnTo>
                    <a:pt x="1423" y="39"/>
                  </a:lnTo>
                  <a:lnTo>
                    <a:pt x="1449" y="34"/>
                  </a:lnTo>
                  <a:lnTo>
                    <a:pt x="1474" y="27"/>
                  </a:lnTo>
                  <a:lnTo>
                    <a:pt x="1501" y="19"/>
                  </a:lnTo>
                  <a:lnTo>
                    <a:pt x="1528" y="12"/>
                  </a:lnTo>
                  <a:lnTo>
                    <a:pt x="1559" y="6"/>
                  </a:lnTo>
                  <a:lnTo>
                    <a:pt x="1591" y="1"/>
                  </a:lnTo>
                  <a:lnTo>
                    <a:pt x="1630" y="0"/>
                  </a:lnTo>
                  <a:lnTo>
                    <a:pt x="1660" y="2"/>
                  </a:lnTo>
                  <a:lnTo>
                    <a:pt x="1690" y="8"/>
                  </a:lnTo>
                  <a:lnTo>
                    <a:pt x="1721" y="18"/>
                  </a:lnTo>
                  <a:lnTo>
                    <a:pt x="1747" y="29"/>
                  </a:lnTo>
                  <a:lnTo>
                    <a:pt x="1770" y="40"/>
                  </a:lnTo>
                  <a:lnTo>
                    <a:pt x="1788" y="51"/>
                  </a:lnTo>
                  <a:lnTo>
                    <a:pt x="1788" y="274"/>
                  </a:lnTo>
                  <a:lnTo>
                    <a:pt x="1770" y="263"/>
                  </a:lnTo>
                  <a:lnTo>
                    <a:pt x="1747" y="253"/>
                  </a:lnTo>
                  <a:lnTo>
                    <a:pt x="1721" y="242"/>
                  </a:lnTo>
                  <a:lnTo>
                    <a:pt x="1690" y="232"/>
                  </a:lnTo>
                  <a:lnTo>
                    <a:pt x="1660" y="226"/>
                  </a:lnTo>
                  <a:lnTo>
                    <a:pt x="1630" y="224"/>
                  </a:lnTo>
                  <a:lnTo>
                    <a:pt x="1591" y="225"/>
                  </a:lnTo>
                  <a:lnTo>
                    <a:pt x="1559" y="230"/>
                  </a:lnTo>
                  <a:lnTo>
                    <a:pt x="1528" y="236"/>
                  </a:lnTo>
                  <a:lnTo>
                    <a:pt x="1501" y="243"/>
                  </a:lnTo>
                  <a:lnTo>
                    <a:pt x="1474" y="250"/>
                  </a:lnTo>
                  <a:lnTo>
                    <a:pt x="1449" y="257"/>
                  </a:lnTo>
                  <a:lnTo>
                    <a:pt x="1423" y="262"/>
                  </a:lnTo>
                  <a:lnTo>
                    <a:pt x="1397" y="266"/>
                  </a:lnTo>
                  <a:lnTo>
                    <a:pt x="1369" y="267"/>
                  </a:lnTo>
                  <a:lnTo>
                    <a:pt x="1334" y="265"/>
                  </a:lnTo>
                  <a:lnTo>
                    <a:pt x="1306" y="261"/>
                  </a:lnTo>
                  <a:lnTo>
                    <a:pt x="1283" y="256"/>
                  </a:lnTo>
                  <a:lnTo>
                    <a:pt x="1265" y="251"/>
                  </a:lnTo>
                  <a:lnTo>
                    <a:pt x="1252" y="245"/>
                  </a:lnTo>
                  <a:lnTo>
                    <a:pt x="1242" y="239"/>
                  </a:lnTo>
                  <a:lnTo>
                    <a:pt x="1235" y="233"/>
                  </a:lnTo>
                  <a:lnTo>
                    <a:pt x="1229" y="228"/>
                  </a:lnTo>
                  <a:lnTo>
                    <a:pt x="1225" y="224"/>
                  </a:lnTo>
                  <a:lnTo>
                    <a:pt x="1225"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51" name="Freeform 15">
              <a:extLst>
                <a:ext uri="{FF2B5EF4-FFF2-40B4-BE49-F238E27FC236}">
                  <a16:creationId xmlns:a16="http://schemas.microsoft.com/office/drawing/2014/main" xmlns="" id="{71F084EA-7D37-B44A-81F4-147852398033}"/>
                </a:ext>
              </a:extLst>
            </p:cNvPr>
            <p:cNvSpPr>
              <a:spLocks noEditPoints="1"/>
            </p:cNvSpPr>
            <p:nvPr/>
          </p:nvSpPr>
          <p:spPr bwMode="auto">
            <a:xfrm>
              <a:off x="1667" y="1574"/>
              <a:ext cx="543" cy="470"/>
            </a:xfrm>
            <a:custGeom>
              <a:avLst/>
              <a:gdLst>
                <a:gd name="T0" fmla="*/ 2124 w 2714"/>
                <a:gd name="T1" fmla="*/ 2348 h 2348"/>
                <a:gd name="T2" fmla="*/ 2125 w 2714"/>
                <a:gd name="T3" fmla="*/ 2026 h 2348"/>
                <a:gd name="T4" fmla="*/ 2125 w 2714"/>
                <a:gd name="T5" fmla="*/ 2108 h 2348"/>
                <a:gd name="T6" fmla="*/ 599 w 2714"/>
                <a:gd name="T7" fmla="*/ 2026 h 2348"/>
                <a:gd name="T8" fmla="*/ 0 w 2714"/>
                <a:gd name="T9" fmla="*/ 2026 h 2348"/>
                <a:gd name="T10" fmla="*/ 2623 w 2714"/>
                <a:gd name="T11" fmla="*/ 1906 h 2348"/>
                <a:gd name="T12" fmla="*/ 2316 w 2714"/>
                <a:gd name="T13" fmla="*/ 1551 h 2348"/>
                <a:gd name="T14" fmla="*/ 2125 w 2714"/>
                <a:gd name="T15" fmla="*/ 1476 h 2348"/>
                <a:gd name="T16" fmla="*/ 599 w 2714"/>
                <a:gd name="T17" fmla="*/ 1906 h 2348"/>
                <a:gd name="T18" fmla="*/ 292 w 2714"/>
                <a:gd name="T19" fmla="*/ 1551 h 2348"/>
                <a:gd name="T20" fmla="*/ 100 w 2714"/>
                <a:gd name="T21" fmla="*/ 1476 h 2348"/>
                <a:gd name="T22" fmla="*/ 1373 w 2714"/>
                <a:gd name="T23" fmla="*/ 1014 h 2348"/>
                <a:gd name="T24" fmla="*/ 1429 w 2714"/>
                <a:gd name="T25" fmla="*/ 1039 h 2348"/>
                <a:gd name="T26" fmla="*/ 1517 w 2714"/>
                <a:gd name="T27" fmla="*/ 1079 h 2348"/>
                <a:gd name="T28" fmla="*/ 1626 w 2714"/>
                <a:gd name="T29" fmla="*/ 1129 h 2348"/>
                <a:gd name="T30" fmla="*/ 1742 w 2714"/>
                <a:gd name="T31" fmla="*/ 1182 h 2348"/>
                <a:gd name="T32" fmla="*/ 1851 w 2714"/>
                <a:gd name="T33" fmla="*/ 1232 h 2348"/>
                <a:gd name="T34" fmla="*/ 1942 w 2714"/>
                <a:gd name="T35" fmla="*/ 1273 h 2348"/>
                <a:gd name="T36" fmla="*/ 1998 w 2714"/>
                <a:gd name="T37" fmla="*/ 1298 h 2348"/>
                <a:gd name="T38" fmla="*/ 2012 w 2714"/>
                <a:gd name="T39" fmla="*/ 2106 h 2348"/>
                <a:gd name="T40" fmla="*/ 1702 w 2714"/>
                <a:gd name="T41" fmla="*/ 1429 h 2348"/>
                <a:gd name="T42" fmla="*/ 1434 w 2714"/>
                <a:gd name="T43" fmla="*/ 1429 h 2348"/>
                <a:gd name="T44" fmla="*/ 1021 w 2714"/>
                <a:gd name="T45" fmla="*/ 2106 h 2348"/>
                <a:gd name="T46" fmla="*/ 878 w 2714"/>
                <a:gd name="T47" fmla="*/ 2106 h 2348"/>
                <a:gd name="T48" fmla="*/ 717 w 2714"/>
                <a:gd name="T49" fmla="*/ 1303 h 2348"/>
                <a:gd name="T50" fmla="*/ 759 w 2714"/>
                <a:gd name="T51" fmla="*/ 1284 h 2348"/>
                <a:gd name="T52" fmla="*/ 840 w 2714"/>
                <a:gd name="T53" fmla="*/ 1247 h 2348"/>
                <a:gd name="T54" fmla="*/ 944 w 2714"/>
                <a:gd name="T55" fmla="*/ 1199 h 2348"/>
                <a:gd name="T56" fmla="*/ 1059 w 2714"/>
                <a:gd name="T57" fmla="*/ 1147 h 2348"/>
                <a:gd name="T58" fmla="*/ 1171 w 2714"/>
                <a:gd name="T59" fmla="*/ 1095 h 2348"/>
                <a:gd name="T60" fmla="*/ 1268 w 2714"/>
                <a:gd name="T61" fmla="*/ 1051 h 2348"/>
                <a:gd name="T62" fmla="*/ 1336 w 2714"/>
                <a:gd name="T63" fmla="*/ 1020 h 2348"/>
                <a:gd name="T64" fmla="*/ 1362 w 2714"/>
                <a:gd name="T65" fmla="*/ 1008 h 2348"/>
                <a:gd name="T66" fmla="*/ 2042 w 2714"/>
                <a:gd name="T67" fmla="*/ 1189 h 2348"/>
                <a:gd name="T68" fmla="*/ 682 w 2714"/>
                <a:gd name="T69" fmla="*/ 1097 h 2348"/>
                <a:gd name="T70" fmla="*/ 1428 w 2714"/>
                <a:gd name="T71" fmla="*/ 356 h 2348"/>
                <a:gd name="T72" fmla="*/ 1611 w 2714"/>
                <a:gd name="T73" fmla="*/ 409 h 2348"/>
                <a:gd name="T74" fmla="*/ 1765 w 2714"/>
                <a:gd name="T75" fmla="*/ 517 h 2348"/>
                <a:gd name="T76" fmla="*/ 1875 w 2714"/>
                <a:gd name="T77" fmla="*/ 667 h 2348"/>
                <a:gd name="T78" fmla="*/ 1932 w 2714"/>
                <a:gd name="T79" fmla="*/ 850 h 2348"/>
                <a:gd name="T80" fmla="*/ 1384 w 2714"/>
                <a:gd name="T81" fmla="*/ 663 h 2348"/>
                <a:gd name="T82" fmla="*/ 1318 w 2714"/>
                <a:gd name="T83" fmla="*/ 671 h 2348"/>
                <a:gd name="T84" fmla="*/ 805 w 2714"/>
                <a:gd name="T85" fmla="*/ 785 h 2348"/>
                <a:gd name="T86" fmla="*/ 880 w 2714"/>
                <a:gd name="T87" fmla="*/ 613 h 2348"/>
                <a:gd name="T88" fmla="*/ 1006 w 2714"/>
                <a:gd name="T89" fmla="*/ 476 h 2348"/>
                <a:gd name="T90" fmla="*/ 1170 w 2714"/>
                <a:gd name="T91" fmla="*/ 385 h 2348"/>
                <a:gd name="T92" fmla="*/ 1362 w 2714"/>
                <a:gd name="T93" fmla="*/ 353 h 2348"/>
                <a:gd name="T94" fmla="*/ 1336 w 2714"/>
                <a:gd name="T95" fmla="*/ 10 h 2348"/>
                <a:gd name="T96" fmla="*/ 1376 w 2714"/>
                <a:gd name="T97" fmla="*/ 31 h 2348"/>
                <a:gd name="T98" fmla="*/ 1393 w 2714"/>
                <a:gd name="T99" fmla="*/ 224 h 2348"/>
                <a:gd name="T100" fmla="*/ 1325 w 2714"/>
                <a:gd name="T101" fmla="*/ 0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14" h="2348">
                  <a:moveTo>
                    <a:pt x="599" y="2226"/>
                  </a:moveTo>
                  <a:lnTo>
                    <a:pt x="2124" y="2226"/>
                  </a:lnTo>
                  <a:lnTo>
                    <a:pt x="2124" y="2348"/>
                  </a:lnTo>
                  <a:lnTo>
                    <a:pt x="599" y="2348"/>
                  </a:lnTo>
                  <a:lnTo>
                    <a:pt x="599" y="2226"/>
                  </a:lnTo>
                  <a:close/>
                  <a:moveTo>
                    <a:pt x="2125" y="2026"/>
                  </a:moveTo>
                  <a:lnTo>
                    <a:pt x="2714" y="2026"/>
                  </a:lnTo>
                  <a:lnTo>
                    <a:pt x="2714" y="2108"/>
                  </a:lnTo>
                  <a:lnTo>
                    <a:pt x="2125" y="2108"/>
                  </a:lnTo>
                  <a:lnTo>
                    <a:pt x="2125" y="2026"/>
                  </a:lnTo>
                  <a:close/>
                  <a:moveTo>
                    <a:pt x="0" y="2026"/>
                  </a:moveTo>
                  <a:lnTo>
                    <a:pt x="599" y="2026"/>
                  </a:lnTo>
                  <a:lnTo>
                    <a:pt x="599" y="2108"/>
                  </a:lnTo>
                  <a:lnTo>
                    <a:pt x="0" y="2108"/>
                  </a:lnTo>
                  <a:lnTo>
                    <a:pt x="0" y="2026"/>
                  </a:lnTo>
                  <a:close/>
                  <a:moveTo>
                    <a:pt x="2125" y="1476"/>
                  </a:moveTo>
                  <a:lnTo>
                    <a:pt x="2623" y="1476"/>
                  </a:lnTo>
                  <a:lnTo>
                    <a:pt x="2623" y="1906"/>
                  </a:lnTo>
                  <a:lnTo>
                    <a:pt x="2432" y="1906"/>
                  </a:lnTo>
                  <a:lnTo>
                    <a:pt x="2432" y="1551"/>
                  </a:lnTo>
                  <a:lnTo>
                    <a:pt x="2316" y="1551"/>
                  </a:lnTo>
                  <a:lnTo>
                    <a:pt x="2316" y="1906"/>
                  </a:lnTo>
                  <a:lnTo>
                    <a:pt x="2125" y="1906"/>
                  </a:lnTo>
                  <a:lnTo>
                    <a:pt x="2125" y="1476"/>
                  </a:lnTo>
                  <a:close/>
                  <a:moveTo>
                    <a:pt x="100" y="1476"/>
                  </a:moveTo>
                  <a:lnTo>
                    <a:pt x="599" y="1476"/>
                  </a:lnTo>
                  <a:lnTo>
                    <a:pt x="599" y="1906"/>
                  </a:lnTo>
                  <a:lnTo>
                    <a:pt x="408" y="1906"/>
                  </a:lnTo>
                  <a:lnTo>
                    <a:pt x="408" y="1551"/>
                  </a:lnTo>
                  <a:lnTo>
                    <a:pt x="292" y="1551"/>
                  </a:lnTo>
                  <a:lnTo>
                    <a:pt x="292" y="1906"/>
                  </a:lnTo>
                  <a:lnTo>
                    <a:pt x="100" y="1906"/>
                  </a:lnTo>
                  <a:lnTo>
                    <a:pt x="100" y="1476"/>
                  </a:lnTo>
                  <a:close/>
                  <a:moveTo>
                    <a:pt x="1362" y="1008"/>
                  </a:moveTo>
                  <a:lnTo>
                    <a:pt x="1365" y="1010"/>
                  </a:lnTo>
                  <a:lnTo>
                    <a:pt x="1373" y="1014"/>
                  </a:lnTo>
                  <a:lnTo>
                    <a:pt x="1388" y="1020"/>
                  </a:lnTo>
                  <a:lnTo>
                    <a:pt x="1406" y="1029"/>
                  </a:lnTo>
                  <a:lnTo>
                    <a:pt x="1429" y="1039"/>
                  </a:lnTo>
                  <a:lnTo>
                    <a:pt x="1455" y="1051"/>
                  </a:lnTo>
                  <a:lnTo>
                    <a:pt x="1485" y="1065"/>
                  </a:lnTo>
                  <a:lnTo>
                    <a:pt x="1517" y="1079"/>
                  </a:lnTo>
                  <a:lnTo>
                    <a:pt x="1552" y="1095"/>
                  </a:lnTo>
                  <a:lnTo>
                    <a:pt x="1588" y="1112"/>
                  </a:lnTo>
                  <a:lnTo>
                    <a:pt x="1626" y="1129"/>
                  </a:lnTo>
                  <a:lnTo>
                    <a:pt x="1665" y="1147"/>
                  </a:lnTo>
                  <a:lnTo>
                    <a:pt x="1703" y="1165"/>
                  </a:lnTo>
                  <a:lnTo>
                    <a:pt x="1742" y="1182"/>
                  </a:lnTo>
                  <a:lnTo>
                    <a:pt x="1780" y="1199"/>
                  </a:lnTo>
                  <a:lnTo>
                    <a:pt x="1817" y="1216"/>
                  </a:lnTo>
                  <a:lnTo>
                    <a:pt x="1851" y="1232"/>
                  </a:lnTo>
                  <a:lnTo>
                    <a:pt x="1885" y="1247"/>
                  </a:lnTo>
                  <a:lnTo>
                    <a:pt x="1914" y="1261"/>
                  </a:lnTo>
                  <a:lnTo>
                    <a:pt x="1942" y="1273"/>
                  </a:lnTo>
                  <a:lnTo>
                    <a:pt x="1965" y="1284"/>
                  </a:lnTo>
                  <a:lnTo>
                    <a:pt x="1984" y="1292"/>
                  </a:lnTo>
                  <a:lnTo>
                    <a:pt x="1998" y="1298"/>
                  </a:lnTo>
                  <a:lnTo>
                    <a:pt x="2007" y="1303"/>
                  </a:lnTo>
                  <a:lnTo>
                    <a:pt x="2012" y="1304"/>
                  </a:lnTo>
                  <a:lnTo>
                    <a:pt x="2012" y="2106"/>
                  </a:lnTo>
                  <a:lnTo>
                    <a:pt x="1846" y="2106"/>
                  </a:lnTo>
                  <a:lnTo>
                    <a:pt x="1846" y="1429"/>
                  </a:lnTo>
                  <a:lnTo>
                    <a:pt x="1702" y="1429"/>
                  </a:lnTo>
                  <a:lnTo>
                    <a:pt x="1702" y="2106"/>
                  </a:lnTo>
                  <a:lnTo>
                    <a:pt x="1434" y="2106"/>
                  </a:lnTo>
                  <a:lnTo>
                    <a:pt x="1434" y="1429"/>
                  </a:lnTo>
                  <a:lnTo>
                    <a:pt x="1290" y="1429"/>
                  </a:lnTo>
                  <a:lnTo>
                    <a:pt x="1290" y="2106"/>
                  </a:lnTo>
                  <a:lnTo>
                    <a:pt x="1021" y="2106"/>
                  </a:lnTo>
                  <a:lnTo>
                    <a:pt x="1021" y="1429"/>
                  </a:lnTo>
                  <a:lnTo>
                    <a:pt x="878" y="1429"/>
                  </a:lnTo>
                  <a:lnTo>
                    <a:pt x="878" y="2106"/>
                  </a:lnTo>
                  <a:lnTo>
                    <a:pt x="712" y="2106"/>
                  </a:lnTo>
                  <a:lnTo>
                    <a:pt x="712" y="1304"/>
                  </a:lnTo>
                  <a:lnTo>
                    <a:pt x="717" y="1303"/>
                  </a:lnTo>
                  <a:lnTo>
                    <a:pt x="725" y="1298"/>
                  </a:lnTo>
                  <a:lnTo>
                    <a:pt x="740" y="1292"/>
                  </a:lnTo>
                  <a:lnTo>
                    <a:pt x="759" y="1284"/>
                  </a:lnTo>
                  <a:lnTo>
                    <a:pt x="782" y="1273"/>
                  </a:lnTo>
                  <a:lnTo>
                    <a:pt x="810" y="1261"/>
                  </a:lnTo>
                  <a:lnTo>
                    <a:pt x="840" y="1247"/>
                  </a:lnTo>
                  <a:lnTo>
                    <a:pt x="873" y="1232"/>
                  </a:lnTo>
                  <a:lnTo>
                    <a:pt x="908" y="1216"/>
                  </a:lnTo>
                  <a:lnTo>
                    <a:pt x="944" y="1199"/>
                  </a:lnTo>
                  <a:lnTo>
                    <a:pt x="982" y="1182"/>
                  </a:lnTo>
                  <a:lnTo>
                    <a:pt x="1020" y="1165"/>
                  </a:lnTo>
                  <a:lnTo>
                    <a:pt x="1059" y="1147"/>
                  </a:lnTo>
                  <a:lnTo>
                    <a:pt x="1098" y="1129"/>
                  </a:lnTo>
                  <a:lnTo>
                    <a:pt x="1135" y="1112"/>
                  </a:lnTo>
                  <a:lnTo>
                    <a:pt x="1171" y="1095"/>
                  </a:lnTo>
                  <a:lnTo>
                    <a:pt x="1206" y="1079"/>
                  </a:lnTo>
                  <a:lnTo>
                    <a:pt x="1239" y="1065"/>
                  </a:lnTo>
                  <a:lnTo>
                    <a:pt x="1268" y="1051"/>
                  </a:lnTo>
                  <a:lnTo>
                    <a:pt x="1295" y="1039"/>
                  </a:lnTo>
                  <a:lnTo>
                    <a:pt x="1318" y="1029"/>
                  </a:lnTo>
                  <a:lnTo>
                    <a:pt x="1336" y="1020"/>
                  </a:lnTo>
                  <a:lnTo>
                    <a:pt x="1350" y="1014"/>
                  </a:lnTo>
                  <a:lnTo>
                    <a:pt x="1359" y="1010"/>
                  </a:lnTo>
                  <a:lnTo>
                    <a:pt x="1362" y="1008"/>
                  </a:lnTo>
                  <a:close/>
                  <a:moveTo>
                    <a:pt x="1362" y="784"/>
                  </a:moveTo>
                  <a:lnTo>
                    <a:pt x="2042" y="1097"/>
                  </a:lnTo>
                  <a:lnTo>
                    <a:pt x="2042" y="1189"/>
                  </a:lnTo>
                  <a:lnTo>
                    <a:pt x="1362" y="876"/>
                  </a:lnTo>
                  <a:lnTo>
                    <a:pt x="682" y="1189"/>
                  </a:lnTo>
                  <a:lnTo>
                    <a:pt x="682" y="1097"/>
                  </a:lnTo>
                  <a:lnTo>
                    <a:pt x="1362" y="784"/>
                  </a:lnTo>
                  <a:close/>
                  <a:moveTo>
                    <a:pt x="1362" y="353"/>
                  </a:moveTo>
                  <a:lnTo>
                    <a:pt x="1428" y="356"/>
                  </a:lnTo>
                  <a:lnTo>
                    <a:pt x="1492" y="367"/>
                  </a:lnTo>
                  <a:lnTo>
                    <a:pt x="1553" y="385"/>
                  </a:lnTo>
                  <a:lnTo>
                    <a:pt x="1611" y="409"/>
                  </a:lnTo>
                  <a:lnTo>
                    <a:pt x="1667" y="440"/>
                  </a:lnTo>
                  <a:lnTo>
                    <a:pt x="1718" y="476"/>
                  </a:lnTo>
                  <a:lnTo>
                    <a:pt x="1765" y="517"/>
                  </a:lnTo>
                  <a:lnTo>
                    <a:pt x="1806" y="563"/>
                  </a:lnTo>
                  <a:lnTo>
                    <a:pt x="1844" y="613"/>
                  </a:lnTo>
                  <a:lnTo>
                    <a:pt x="1875" y="667"/>
                  </a:lnTo>
                  <a:lnTo>
                    <a:pt x="1900" y="725"/>
                  </a:lnTo>
                  <a:lnTo>
                    <a:pt x="1920" y="785"/>
                  </a:lnTo>
                  <a:lnTo>
                    <a:pt x="1932" y="850"/>
                  </a:lnTo>
                  <a:lnTo>
                    <a:pt x="1937" y="915"/>
                  </a:lnTo>
                  <a:lnTo>
                    <a:pt x="1406" y="671"/>
                  </a:lnTo>
                  <a:lnTo>
                    <a:pt x="1384" y="663"/>
                  </a:lnTo>
                  <a:lnTo>
                    <a:pt x="1362" y="661"/>
                  </a:lnTo>
                  <a:lnTo>
                    <a:pt x="1339" y="663"/>
                  </a:lnTo>
                  <a:lnTo>
                    <a:pt x="1318" y="671"/>
                  </a:lnTo>
                  <a:lnTo>
                    <a:pt x="787" y="915"/>
                  </a:lnTo>
                  <a:lnTo>
                    <a:pt x="792" y="850"/>
                  </a:lnTo>
                  <a:lnTo>
                    <a:pt x="805" y="785"/>
                  </a:lnTo>
                  <a:lnTo>
                    <a:pt x="823" y="725"/>
                  </a:lnTo>
                  <a:lnTo>
                    <a:pt x="850" y="667"/>
                  </a:lnTo>
                  <a:lnTo>
                    <a:pt x="880" y="613"/>
                  </a:lnTo>
                  <a:lnTo>
                    <a:pt x="917" y="563"/>
                  </a:lnTo>
                  <a:lnTo>
                    <a:pt x="960" y="517"/>
                  </a:lnTo>
                  <a:lnTo>
                    <a:pt x="1006" y="476"/>
                  </a:lnTo>
                  <a:lnTo>
                    <a:pt x="1058" y="440"/>
                  </a:lnTo>
                  <a:lnTo>
                    <a:pt x="1112" y="409"/>
                  </a:lnTo>
                  <a:lnTo>
                    <a:pt x="1170" y="385"/>
                  </a:lnTo>
                  <a:lnTo>
                    <a:pt x="1232" y="367"/>
                  </a:lnTo>
                  <a:lnTo>
                    <a:pt x="1296" y="356"/>
                  </a:lnTo>
                  <a:lnTo>
                    <a:pt x="1362" y="353"/>
                  </a:lnTo>
                  <a:close/>
                  <a:moveTo>
                    <a:pt x="1325" y="0"/>
                  </a:moveTo>
                  <a:lnTo>
                    <a:pt x="1330" y="4"/>
                  </a:lnTo>
                  <a:lnTo>
                    <a:pt x="1336" y="10"/>
                  </a:lnTo>
                  <a:lnTo>
                    <a:pt x="1345" y="18"/>
                  </a:lnTo>
                  <a:lnTo>
                    <a:pt x="1358" y="24"/>
                  </a:lnTo>
                  <a:lnTo>
                    <a:pt x="1376" y="31"/>
                  </a:lnTo>
                  <a:lnTo>
                    <a:pt x="1399" y="36"/>
                  </a:lnTo>
                  <a:lnTo>
                    <a:pt x="1399" y="226"/>
                  </a:lnTo>
                  <a:lnTo>
                    <a:pt x="1393" y="224"/>
                  </a:lnTo>
                  <a:lnTo>
                    <a:pt x="1387" y="224"/>
                  </a:lnTo>
                  <a:lnTo>
                    <a:pt x="1325" y="228"/>
                  </a:lnTo>
                  <a:lnTo>
                    <a:pt x="13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sp>
        <p:nvSpPr>
          <p:cNvPr id="206" name="TextBox 205">
            <a:extLst>
              <a:ext uri="{FF2B5EF4-FFF2-40B4-BE49-F238E27FC236}">
                <a16:creationId xmlns:a16="http://schemas.microsoft.com/office/drawing/2014/main" xmlns="" id="{63534ED4-9D5C-9E4F-89FB-C38DBE294F01}"/>
              </a:ext>
            </a:extLst>
          </p:cNvPr>
          <p:cNvSpPr txBox="1"/>
          <p:nvPr/>
        </p:nvSpPr>
        <p:spPr>
          <a:xfrm>
            <a:off x="1345804" y="2156314"/>
            <a:ext cx="19404050" cy="862649"/>
          </a:xfrm>
          <a:prstGeom prst="rect">
            <a:avLst/>
          </a:prstGeom>
          <a:noFill/>
        </p:spPr>
        <p:txBody>
          <a:bodyPr wrap="square" lIns="214226" tIns="107113" rIns="214226" bIns="107113" rtlCol="0">
            <a:spAutoFit/>
          </a:bodyPr>
          <a:lstStyle/>
          <a:p>
            <a:pPr defTabSz="2142256"/>
            <a:r>
              <a:rPr lang="en-US" b="1" dirty="0">
                <a:solidFill>
                  <a:prstClr val="white"/>
                </a:solidFill>
                <a:latin typeface="Arial"/>
                <a:ea typeface="ＭＳ Ｐゴシック"/>
                <a:cs typeface="ＭＳ Ｐゴシック"/>
              </a:rPr>
              <a:t>PAST</a:t>
            </a:r>
            <a:r>
              <a:rPr lang="en-US" dirty="0">
                <a:solidFill>
                  <a:prstClr val="white"/>
                </a:solidFill>
                <a:latin typeface="Arial"/>
                <a:ea typeface="ＭＳ Ｐゴシック"/>
                <a:cs typeface="ＭＳ Ｐゴシック"/>
              </a:rPr>
              <a:t> – Individual Hydrologic Forecasting</a:t>
            </a:r>
          </a:p>
        </p:txBody>
      </p:sp>
      <p:cxnSp>
        <p:nvCxnSpPr>
          <p:cNvPr id="22" name="Straight Connector 21">
            <a:extLst>
              <a:ext uri="{FF2B5EF4-FFF2-40B4-BE49-F238E27FC236}">
                <a16:creationId xmlns:a16="http://schemas.microsoft.com/office/drawing/2014/main" xmlns="" id="{3D8AA465-5794-AE41-975B-6D2A33413D93}"/>
              </a:ext>
            </a:extLst>
          </p:cNvPr>
          <p:cNvCxnSpPr/>
          <p:nvPr/>
        </p:nvCxnSpPr>
        <p:spPr bwMode="auto">
          <a:xfrm>
            <a:off x="4" y="7553222"/>
            <a:ext cx="23759967" cy="0"/>
          </a:xfrm>
          <a:prstGeom prst="line">
            <a:avLst/>
          </a:prstGeom>
          <a:noFill/>
          <a:ln w="15875" cap="flat" cmpd="sng" algn="ctr">
            <a:solidFill>
              <a:schemeClr val="tx1">
                <a:alpha val="30000"/>
              </a:schemeClr>
            </a:solidFill>
            <a:prstDash val="dash"/>
            <a:round/>
            <a:headEnd type="none" w="med" len="med"/>
            <a:tailEnd type="none" w="med" len="med"/>
          </a:ln>
          <a:effectLst/>
        </p:spPr>
      </p:cxnSp>
      <p:grpSp>
        <p:nvGrpSpPr>
          <p:cNvPr id="117" name="Group 116">
            <a:extLst>
              <a:ext uri="{FF2B5EF4-FFF2-40B4-BE49-F238E27FC236}">
                <a16:creationId xmlns:a16="http://schemas.microsoft.com/office/drawing/2014/main" xmlns="" id="{2B43CAF6-D73D-3F4A-BD04-8CA2B69DC112}"/>
              </a:ext>
            </a:extLst>
          </p:cNvPr>
          <p:cNvGrpSpPr/>
          <p:nvPr/>
        </p:nvGrpSpPr>
        <p:grpSpPr>
          <a:xfrm>
            <a:off x="5643789" y="5456295"/>
            <a:ext cx="841818" cy="942030"/>
            <a:chOff x="749839" y="3008091"/>
            <a:chExt cx="1033728" cy="1127867"/>
          </a:xfrm>
        </p:grpSpPr>
        <p:sp>
          <p:nvSpPr>
            <p:cNvPr id="118" name="Freeform 117">
              <a:extLst>
                <a:ext uri="{FF2B5EF4-FFF2-40B4-BE49-F238E27FC236}">
                  <a16:creationId xmlns:a16="http://schemas.microsoft.com/office/drawing/2014/main" xmlns="" id="{A65B5593-A41E-1E4E-B662-F5D69D95ED4D}"/>
                </a:ext>
              </a:extLst>
            </p:cNvPr>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19" name="Freeform 8">
              <a:extLst>
                <a:ext uri="{FF2B5EF4-FFF2-40B4-BE49-F238E27FC236}">
                  <a16:creationId xmlns:a16="http://schemas.microsoft.com/office/drawing/2014/main" xmlns="" id="{6C181179-8EDC-914D-9376-6FF5709A26D4}"/>
                </a:ext>
              </a:extLst>
            </p:cNvPr>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20" name="Freeform 9">
              <a:extLst>
                <a:ext uri="{FF2B5EF4-FFF2-40B4-BE49-F238E27FC236}">
                  <a16:creationId xmlns:a16="http://schemas.microsoft.com/office/drawing/2014/main" xmlns="" id="{39FA041C-1AC2-FA4D-8A84-4E6E66165823}"/>
                </a:ext>
              </a:extLst>
            </p:cNvPr>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21" name="Freeform 10">
              <a:extLst>
                <a:ext uri="{FF2B5EF4-FFF2-40B4-BE49-F238E27FC236}">
                  <a16:creationId xmlns:a16="http://schemas.microsoft.com/office/drawing/2014/main" xmlns="" id="{9B26EB1C-E910-344A-A991-2F6DF3A9E6C5}"/>
                </a:ext>
              </a:extLst>
            </p:cNvPr>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22" name="Freeform 11">
              <a:extLst>
                <a:ext uri="{FF2B5EF4-FFF2-40B4-BE49-F238E27FC236}">
                  <a16:creationId xmlns:a16="http://schemas.microsoft.com/office/drawing/2014/main" xmlns="" id="{5BDEFF20-7887-764F-B46C-2B5D8F6B693F}"/>
                </a:ext>
              </a:extLst>
            </p:cNvPr>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23" name="Freeform 12">
              <a:extLst>
                <a:ext uri="{FF2B5EF4-FFF2-40B4-BE49-F238E27FC236}">
                  <a16:creationId xmlns:a16="http://schemas.microsoft.com/office/drawing/2014/main" xmlns="" id="{E4F53500-F7F3-C24F-9FC6-9DD603DB7BD5}"/>
                </a:ext>
              </a:extLst>
            </p:cNvPr>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24" name="Freeform 13">
              <a:extLst>
                <a:ext uri="{FF2B5EF4-FFF2-40B4-BE49-F238E27FC236}">
                  <a16:creationId xmlns:a16="http://schemas.microsoft.com/office/drawing/2014/main" xmlns="" id="{0DE26F2B-8F09-C64B-B4BA-1ACAD315A8B2}"/>
                </a:ext>
              </a:extLst>
            </p:cNvPr>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25" name="Freeform 14">
              <a:extLst>
                <a:ext uri="{FF2B5EF4-FFF2-40B4-BE49-F238E27FC236}">
                  <a16:creationId xmlns:a16="http://schemas.microsoft.com/office/drawing/2014/main" xmlns="" id="{76CA3F98-1BBC-9A42-B1AF-5E3EB17783EE}"/>
                </a:ext>
              </a:extLst>
            </p:cNvPr>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27" name="Freeform 15">
              <a:extLst>
                <a:ext uri="{FF2B5EF4-FFF2-40B4-BE49-F238E27FC236}">
                  <a16:creationId xmlns:a16="http://schemas.microsoft.com/office/drawing/2014/main" xmlns="" id="{15087781-C8A2-1941-8BC4-DA16EBA0EEBB}"/>
                </a:ext>
              </a:extLst>
            </p:cNvPr>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30" name="Freeform 16">
              <a:extLst>
                <a:ext uri="{FF2B5EF4-FFF2-40B4-BE49-F238E27FC236}">
                  <a16:creationId xmlns:a16="http://schemas.microsoft.com/office/drawing/2014/main" xmlns="" id="{2F184DFD-C228-C343-B131-D6E456C1B59C}"/>
                </a:ext>
              </a:extLst>
            </p:cNvPr>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31" name="Freeform 17">
              <a:extLst>
                <a:ext uri="{FF2B5EF4-FFF2-40B4-BE49-F238E27FC236}">
                  <a16:creationId xmlns:a16="http://schemas.microsoft.com/office/drawing/2014/main" xmlns="" id="{F4A7BAAD-BBD3-684C-949B-20F5C44E8450}"/>
                </a:ext>
              </a:extLst>
            </p:cNvPr>
            <p:cNvSpPr>
              <a:spLocks/>
            </p:cNvSpPr>
            <p:nvPr/>
          </p:nvSpPr>
          <p:spPr bwMode="auto">
            <a:xfrm>
              <a:off x="822254" y="3053350"/>
              <a:ext cx="888897" cy="534062"/>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32" name="Freeform 18">
              <a:extLst>
                <a:ext uri="{FF2B5EF4-FFF2-40B4-BE49-F238E27FC236}">
                  <a16:creationId xmlns:a16="http://schemas.microsoft.com/office/drawing/2014/main" xmlns="" id="{F356DADB-14B2-4C42-80AB-5E3B2BA22515}"/>
                </a:ext>
              </a:extLst>
            </p:cNvPr>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38" name="Freeform 19">
              <a:extLst>
                <a:ext uri="{FF2B5EF4-FFF2-40B4-BE49-F238E27FC236}">
                  <a16:creationId xmlns:a16="http://schemas.microsoft.com/office/drawing/2014/main" xmlns="" id="{68638D53-9066-AB4F-A339-018B3E123BD8}"/>
                </a:ext>
              </a:extLst>
            </p:cNvPr>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39" name="Freeform 20">
              <a:extLst>
                <a:ext uri="{FF2B5EF4-FFF2-40B4-BE49-F238E27FC236}">
                  <a16:creationId xmlns:a16="http://schemas.microsoft.com/office/drawing/2014/main" xmlns="" id="{362B93A7-B324-FE44-9FBB-7825ADDD609C}"/>
                </a:ext>
              </a:extLst>
            </p:cNvPr>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40" name="Freeform 21">
              <a:extLst>
                <a:ext uri="{FF2B5EF4-FFF2-40B4-BE49-F238E27FC236}">
                  <a16:creationId xmlns:a16="http://schemas.microsoft.com/office/drawing/2014/main" xmlns="" id="{CAE674C2-FED3-AB42-A674-7BCE8F4955B8}"/>
                </a:ext>
              </a:extLst>
            </p:cNvPr>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153" name="Freeform 22">
              <a:extLst>
                <a:ext uri="{FF2B5EF4-FFF2-40B4-BE49-F238E27FC236}">
                  <a16:creationId xmlns:a16="http://schemas.microsoft.com/office/drawing/2014/main" xmlns="" id="{0E879438-EC54-4B42-8FA1-4413D9EEFAAA}"/>
                </a:ext>
              </a:extLst>
            </p:cNvPr>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grpSp>
      <p:grpSp>
        <p:nvGrpSpPr>
          <p:cNvPr id="154" name="Group 102">
            <a:extLst>
              <a:ext uri="{FF2B5EF4-FFF2-40B4-BE49-F238E27FC236}">
                <a16:creationId xmlns:a16="http://schemas.microsoft.com/office/drawing/2014/main" xmlns="" id="{34A242EF-BAB4-2B46-958E-97879B4DD651}"/>
              </a:ext>
            </a:extLst>
          </p:cNvPr>
          <p:cNvGrpSpPr>
            <a:grpSpLocks noChangeAspect="1"/>
          </p:cNvGrpSpPr>
          <p:nvPr/>
        </p:nvGrpSpPr>
        <p:grpSpPr bwMode="auto">
          <a:xfrm>
            <a:off x="15005441" y="3551714"/>
            <a:ext cx="744336" cy="925044"/>
            <a:chOff x="3705" y="1944"/>
            <a:chExt cx="444" cy="538"/>
          </a:xfrm>
        </p:grpSpPr>
        <p:sp useBgFill="1">
          <p:nvSpPr>
            <p:cNvPr id="155" name="Freeform 104">
              <a:extLst>
                <a:ext uri="{FF2B5EF4-FFF2-40B4-BE49-F238E27FC236}">
                  <a16:creationId xmlns:a16="http://schemas.microsoft.com/office/drawing/2014/main" xmlns="" id="{BA2846C7-025A-7A42-83E4-D71F4D9AAB2E}"/>
                </a:ext>
              </a:extLst>
            </p:cNvPr>
            <p:cNvSpPr>
              <a:spLocks/>
            </p:cNvSpPr>
            <p:nvPr/>
          </p:nvSpPr>
          <p:spPr bwMode="auto">
            <a:xfrm>
              <a:off x="3705" y="1944"/>
              <a:ext cx="444" cy="538"/>
            </a:xfrm>
            <a:custGeom>
              <a:avLst/>
              <a:gdLst>
                <a:gd name="T0" fmla="*/ 1016 w 2220"/>
                <a:gd name="T1" fmla="*/ 13 h 2691"/>
                <a:gd name="T2" fmla="*/ 1153 w 2220"/>
                <a:gd name="T3" fmla="*/ 78 h 2691"/>
                <a:gd name="T4" fmla="*/ 1257 w 2220"/>
                <a:gd name="T5" fmla="*/ 188 h 2691"/>
                <a:gd name="T6" fmla="*/ 1376 w 2220"/>
                <a:gd name="T7" fmla="*/ 267 h 2691"/>
                <a:gd name="T8" fmla="*/ 1448 w 2220"/>
                <a:gd name="T9" fmla="*/ 270 h 2691"/>
                <a:gd name="T10" fmla="*/ 1602 w 2220"/>
                <a:gd name="T11" fmla="*/ 320 h 2691"/>
                <a:gd name="T12" fmla="*/ 1724 w 2220"/>
                <a:gd name="T13" fmla="*/ 422 h 2691"/>
                <a:gd name="T14" fmla="*/ 1831 w 2220"/>
                <a:gd name="T15" fmla="*/ 527 h 2691"/>
                <a:gd name="T16" fmla="*/ 1959 w 2220"/>
                <a:gd name="T17" fmla="*/ 604 h 2691"/>
                <a:gd name="T18" fmla="*/ 2047 w 2220"/>
                <a:gd name="T19" fmla="*/ 725 h 2691"/>
                <a:gd name="T20" fmla="*/ 2081 w 2220"/>
                <a:gd name="T21" fmla="*/ 875 h 2691"/>
                <a:gd name="T22" fmla="*/ 2171 w 2220"/>
                <a:gd name="T23" fmla="*/ 974 h 2691"/>
                <a:gd name="T24" fmla="*/ 2216 w 2220"/>
                <a:gd name="T25" fmla="*/ 1101 h 2691"/>
                <a:gd name="T26" fmla="*/ 2205 w 2220"/>
                <a:gd name="T27" fmla="*/ 1245 h 2691"/>
                <a:gd name="T28" fmla="*/ 2136 w 2220"/>
                <a:gd name="T29" fmla="*/ 1368 h 2691"/>
                <a:gd name="T30" fmla="*/ 2024 w 2220"/>
                <a:gd name="T31" fmla="*/ 1453 h 2691"/>
                <a:gd name="T32" fmla="*/ 1883 w 2220"/>
                <a:gd name="T33" fmla="*/ 1484 h 2691"/>
                <a:gd name="T34" fmla="*/ 1516 w 2220"/>
                <a:gd name="T35" fmla="*/ 1484 h 2691"/>
                <a:gd name="T36" fmla="*/ 1406 w 2220"/>
                <a:gd name="T37" fmla="*/ 1487 h 2691"/>
                <a:gd name="T38" fmla="*/ 1422 w 2220"/>
                <a:gd name="T39" fmla="*/ 1540 h 2691"/>
                <a:gd name="T40" fmla="*/ 1400 w 2220"/>
                <a:gd name="T41" fmla="*/ 1614 h 2691"/>
                <a:gd name="T42" fmla="*/ 902 w 2220"/>
                <a:gd name="T43" fmla="*/ 2308 h 2691"/>
                <a:gd name="T44" fmla="*/ 838 w 2220"/>
                <a:gd name="T45" fmla="*/ 2327 h 2691"/>
                <a:gd name="T46" fmla="*/ 779 w 2220"/>
                <a:gd name="T47" fmla="*/ 2311 h 2691"/>
                <a:gd name="T48" fmla="*/ 498 w 2220"/>
                <a:gd name="T49" fmla="*/ 2640 h 2691"/>
                <a:gd name="T50" fmla="*/ 445 w 2220"/>
                <a:gd name="T51" fmla="*/ 2683 h 2691"/>
                <a:gd name="T52" fmla="*/ 380 w 2220"/>
                <a:gd name="T53" fmla="*/ 2690 h 2691"/>
                <a:gd name="T54" fmla="*/ 320 w 2220"/>
                <a:gd name="T55" fmla="*/ 2660 h 2691"/>
                <a:gd name="T56" fmla="*/ 283 w 2220"/>
                <a:gd name="T57" fmla="*/ 2595 h 2691"/>
                <a:gd name="T58" fmla="*/ 291 w 2220"/>
                <a:gd name="T59" fmla="*/ 2522 h 2691"/>
                <a:gd name="T60" fmla="*/ 377 w 2220"/>
                <a:gd name="T61" fmla="*/ 2205 h 2691"/>
                <a:gd name="T62" fmla="*/ 332 w 2220"/>
                <a:gd name="T63" fmla="*/ 2144 h 2691"/>
                <a:gd name="T64" fmla="*/ 331 w 2220"/>
                <a:gd name="T65" fmla="*/ 2072 h 2691"/>
                <a:gd name="T66" fmla="*/ 551 w 2220"/>
                <a:gd name="T67" fmla="*/ 1686 h 2691"/>
                <a:gd name="T68" fmla="*/ 615 w 2220"/>
                <a:gd name="T69" fmla="*/ 1649 h 2691"/>
                <a:gd name="T70" fmla="*/ 777 w 2220"/>
                <a:gd name="T71" fmla="*/ 1655 h 2691"/>
                <a:gd name="T72" fmla="*/ 802 w 2220"/>
                <a:gd name="T73" fmla="*/ 1635 h 2691"/>
                <a:gd name="T74" fmla="*/ 814 w 2220"/>
                <a:gd name="T75" fmla="*/ 1556 h 2691"/>
                <a:gd name="T76" fmla="*/ 750 w 2220"/>
                <a:gd name="T77" fmla="*/ 1472 h 2691"/>
                <a:gd name="T78" fmla="*/ 614 w 2220"/>
                <a:gd name="T79" fmla="*/ 1408 h 2691"/>
                <a:gd name="T80" fmla="*/ 510 w 2220"/>
                <a:gd name="T81" fmla="*/ 1303 h 2691"/>
                <a:gd name="T82" fmla="*/ 449 w 2220"/>
                <a:gd name="T83" fmla="*/ 1165 h 2691"/>
                <a:gd name="T84" fmla="*/ 294 w 2220"/>
                <a:gd name="T85" fmla="*/ 1151 h 2691"/>
                <a:gd name="T86" fmla="*/ 156 w 2220"/>
                <a:gd name="T87" fmla="*/ 1082 h 2691"/>
                <a:gd name="T88" fmla="*/ 54 w 2220"/>
                <a:gd name="T89" fmla="*/ 967 h 2691"/>
                <a:gd name="T90" fmla="*/ 4 w 2220"/>
                <a:gd name="T91" fmla="*/ 818 h 2691"/>
                <a:gd name="T92" fmla="*/ 13 w 2220"/>
                <a:gd name="T93" fmla="*/ 663 h 2691"/>
                <a:gd name="T94" fmla="*/ 76 w 2220"/>
                <a:gd name="T95" fmla="*/ 529 h 2691"/>
                <a:gd name="T96" fmla="*/ 184 w 2220"/>
                <a:gd name="T97" fmla="*/ 428 h 2691"/>
                <a:gd name="T98" fmla="*/ 259 w 2220"/>
                <a:gd name="T99" fmla="*/ 307 h 2691"/>
                <a:gd name="T100" fmla="*/ 349 w 2220"/>
                <a:gd name="T101" fmla="*/ 191 h 2691"/>
                <a:gd name="T102" fmla="*/ 480 w 2220"/>
                <a:gd name="T103" fmla="*/ 120 h 2691"/>
                <a:gd name="T104" fmla="*/ 632 w 2220"/>
                <a:gd name="T105" fmla="*/ 108 h 2691"/>
                <a:gd name="T106" fmla="*/ 762 w 2220"/>
                <a:gd name="T107" fmla="*/ 29 h 2691"/>
                <a:gd name="T108" fmla="*/ 912 w 2220"/>
                <a:gd name="T109" fmla="*/ 0 h 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0" h="2691">
                  <a:moveTo>
                    <a:pt x="912" y="0"/>
                  </a:moveTo>
                  <a:lnTo>
                    <a:pt x="965" y="3"/>
                  </a:lnTo>
                  <a:lnTo>
                    <a:pt x="1016" y="13"/>
                  </a:lnTo>
                  <a:lnTo>
                    <a:pt x="1065" y="29"/>
                  </a:lnTo>
                  <a:lnTo>
                    <a:pt x="1111" y="50"/>
                  </a:lnTo>
                  <a:lnTo>
                    <a:pt x="1153" y="78"/>
                  </a:lnTo>
                  <a:lnTo>
                    <a:pt x="1193" y="110"/>
                  </a:lnTo>
                  <a:lnTo>
                    <a:pt x="1227" y="147"/>
                  </a:lnTo>
                  <a:lnTo>
                    <a:pt x="1257" y="188"/>
                  </a:lnTo>
                  <a:lnTo>
                    <a:pt x="1283" y="233"/>
                  </a:lnTo>
                  <a:lnTo>
                    <a:pt x="1331" y="247"/>
                  </a:lnTo>
                  <a:lnTo>
                    <a:pt x="1376" y="267"/>
                  </a:lnTo>
                  <a:lnTo>
                    <a:pt x="1384" y="267"/>
                  </a:lnTo>
                  <a:lnTo>
                    <a:pt x="1393" y="267"/>
                  </a:lnTo>
                  <a:lnTo>
                    <a:pt x="1448" y="270"/>
                  </a:lnTo>
                  <a:lnTo>
                    <a:pt x="1503" y="280"/>
                  </a:lnTo>
                  <a:lnTo>
                    <a:pt x="1554" y="297"/>
                  </a:lnTo>
                  <a:lnTo>
                    <a:pt x="1602" y="320"/>
                  </a:lnTo>
                  <a:lnTo>
                    <a:pt x="1647" y="349"/>
                  </a:lnTo>
                  <a:lnTo>
                    <a:pt x="1688" y="383"/>
                  </a:lnTo>
                  <a:lnTo>
                    <a:pt x="1724" y="422"/>
                  </a:lnTo>
                  <a:lnTo>
                    <a:pt x="1756" y="465"/>
                  </a:lnTo>
                  <a:lnTo>
                    <a:pt x="1781" y="512"/>
                  </a:lnTo>
                  <a:lnTo>
                    <a:pt x="1831" y="527"/>
                  </a:lnTo>
                  <a:lnTo>
                    <a:pt x="1876" y="546"/>
                  </a:lnTo>
                  <a:lnTo>
                    <a:pt x="1920" y="573"/>
                  </a:lnTo>
                  <a:lnTo>
                    <a:pt x="1959" y="604"/>
                  </a:lnTo>
                  <a:lnTo>
                    <a:pt x="1994" y="640"/>
                  </a:lnTo>
                  <a:lnTo>
                    <a:pt x="2023" y="680"/>
                  </a:lnTo>
                  <a:lnTo>
                    <a:pt x="2047" y="725"/>
                  </a:lnTo>
                  <a:lnTo>
                    <a:pt x="2065" y="772"/>
                  </a:lnTo>
                  <a:lnTo>
                    <a:pt x="2076" y="823"/>
                  </a:lnTo>
                  <a:lnTo>
                    <a:pt x="2081" y="875"/>
                  </a:lnTo>
                  <a:lnTo>
                    <a:pt x="2116" y="904"/>
                  </a:lnTo>
                  <a:lnTo>
                    <a:pt x="2146" y="938"/>
                  </a:lnTo>
                  <a:lnTo>
                    <a:pt x="2171" y="974"/>
                  </a:lnTo>
                  <a:lnTo>
                    <a:pt x="2192" y="1014"/>
                  </a:lnTo>
                  <a:lnTo>
                    <a:pt x="2207" y="1056"/>
                  </a:lnTo>
                  <a:lnTo>
                    <a:pt x="2216" y="1101"/>
                  </a:lnTo>
                  <a:lnTo>
                    <a:pt x="2220" y="1147"/>
                  </a:lnTo>
                  <a:lnTo>
                    <a:pt x="2216" y="1198"/>
                  </a:lnTo>
                  <a:lnTo>
                    <a:pt x="2205" y="1245"/>
                  </a:lnTo>
                  <a:lnTo>
                    <a:pt x="2188" y="1290"/>
                  </a:lnTo>
                  <a:lnTo>
                    <a:pt x="2165" y="1331"/>
                  </a:lnTo>
                  <a:lnTo>
                    <a:pt x="2136" y="1368"/>
                  </a:lnTo>
                  <a:lnTo>
                    <a:pt x="2104" y="1402"/>
                  </a:lnTo>
                  <a:lnTo>
                    <a:pt x="2066" y="1430"/>
                  </a:lnTo>
                  <a:lnTo>
                    <a:pt x="2024" y="1453"/>
                  </a:lnTo>
                  <a:lnTo>
                    <a:pt x="1979" y="1471"/>
                  </a:lnTo>
                  <a:lnTo>
                    <a:pt x="1932" y="1481"/>
                  </a:lnTo>
                  <a:lnTo>
                    <a:pt x="1883" y="1484"/>
                  </a:lnTo>
                  <a:lnTo>
                    <a:pt x="1878" y="1484"/>
                  </a:lnTo>
                  <a:lnTo>
                    <a:pt x="1867" y="1484"/>
                  </a:lnTo>
                  <a:lnTo>
                    <a:pt x="1516" y="1484"/>
                  </a:lnTo>
                  <a:lnTo>
                    <a:pt x="1461" y="1484"/>
                  </a:lnTo>
                  <a:lnTo>
                    <a:pt x="1405" y="1484"/>
                  </a:lnTo>
                  <a:lnTo>
                    <a:pt x="1406" y="1487"/>
                  </a:lnTo>
                  <a:lnTo>
                    <a:pt x="1407" y="1489"/>
                  </a:lnTo>
                  <a:lnTo>
                    <a:pt x="1417" y="1513"/>
                  </a:lnTo>
                  <a:lnTo>
                    <a:pt x="1422" y="1540"/>
                  </a:lnTo>
                  <a:lnTo>
                    <a:pt x="1419" y="1565"/>
                  </a:lnTo>
                  <a:lnTo>
                    <a:pt x="1412" y="1591"/>
                  </a:lnTo>
                  <a:lnTo>
                    <a:pt x="1400" y="1614"/>
                  </a:lnTo>
                  <a:lnTo>
                    <a:pt x="936" y="2276"/>
                  </a:lnTo>
                  <a:lnTo>
                    <a:pt x="920" y="2294"/>
                  </a:lnTo>
                  <a:lnTo>
                    <a:pt x="902" y="2308"/>
                  </a:lnTo>
                  <a:lnTo>
                    <a:pt x="883" y="2319"/>
                  </a:lnTo>
                  <a:lnTo>
                    <a:pt x="861" y="2325"/>
                  </a:lnTo>
                  <a:lnTo>
                    <a:pt x="838" y="2327"/>
                  </a:lnTo>
                  <a:lnTo>
                    <a:pt x="817" y="2326"/>
                  </a:lnTo>
                  <a:lnTo>
                    <a:pt x="798" y="2320"/>
                  </a:lnTo>
                  <a:lnTo>
                    <a:pt x="779" y="2311"/>
                  </a:lnTo>
                  <a:lnTo>
                    <a:pt x="764" y="2300"/>
                  </a:lnTo>
                  <a:lnTo>
                    <a:pt x="751" y="2288"/>
                  </a:lnTo>
                  <a:lnTo>
                    <a:pt x="498" y="2640"/>
                  </a:lnTo>
                  <a:lnTo>
                    <a:pt x="482" y="2658"/>
                  </a:lnTo>
                  <a:lnTo>
                    <a:pt x="464" y="2673"/>
                  </a:lnTo>
                  <a:lnTo>
                    <a:pt x="445" y="2683"/>
                  </a:lnTo>
                  <a:lnTo>
                    <a:pt x="423" y="2689"/>
                  </a:lnTo>
                  <a:lnTo>
                    <a:pt x="400" y="2691"/>
                  </a:lnTo>
                  <a:lnTo>
                    <a:pt x="380" y="2690"/>
                  </a:lnTo>
                  <a:lnTo>
                    <a:pt x="360" y="2684"/>
                  </a:lnTo>
                  <a:lnTo>
                    <a:pt x="341" y="2675"/>
                  </a:lnTo>
                  <a:lnTo>
                    <a:pt x="320" y="2660"/>
                  </a:lnTo>
                  <a:lnTo>
                    <a:pt x="303" y="2641"/>
                  </a:lnTo>
                  <a:lnTo>
                    <a:pt x="290" y="2620"/>
                  </a:lnTo>
                  <a:lnTo>
                    <a:pt x="283" y="2595"/>
                  </a:lnTo>
                  <a:lnTo>
                    <a:pt x="280" y="2571"/>
                  </a:lnTo>
                  <a:lnTo>
                    <a:pt x="283" y="2546"/>
                  </a:lnTo>
                  <a:lnTo>
                    <a:pt x="291" y="2522"/>
                  </a:lnTo>
                  <a:lnTo>
                    <a:pt x="426" y="2224"/>
                  </a:lnTo>
                  <a:lnTo>
                    <a:pt x="400" y="2217"/>
                  </a:lnTo>
                  <a:lnTo>
                    <a:pt x="377" y="2205"/>
                  </a:lnTo>
                  <a:lnTo>
                    <a:pt x="358" y="2188"/>
                  </a:lnTo>
                  <a:lnTo>
                    <a:pt x="342" y="2167"/>
                  </a:lnTo>
                  <a:lnTo>
                    <a:pt x="332" y="2144"/>
                  </a:lnTo>
                  <a:lnTo>
                    <a:pt x="326" y="2120"/>
                  </a:lnTo>
                  <a:lnTo>
                    <a:pt x="326" y="2096"/>
                  </a:lnTo>
                  <a:lnTo>
                    <a:pt x="331" y="2072"/>
                  </a:lnTo>
                  <a:lnTo>
                    <a:pt x="341" y="2048"/>
                  </a:lnTo>
                  <a:lnTo>
                    <a:pt x="536" y="1708"/>
                  </a:lnTo>
                  <a:lnTo>
                    <a:pt x="551" y="1686"/>
                  </a:lnTo>
                  <a:lnTo>
                    <a:pt x="569" y="1669"/>
                  </a:lnTo>
                  <a:lnTo>
                    <a:pt x="591" y="1657"/>
                  </a:lnTo>
                  <a:lnTo>
                    <a:pt x="615" y="1649"/>
                  </a:lnTo>
                  <a:lnTo>
                    <a:pt x="641" y="1646"/>
                  </a:lnTo>
                  <a:lnTo>
                    <a:pt x="648" y="1646"/>
                  </a:lnTo>
                  <a:lnTo>
                    <a:pt x="777" y="1655"/>
                  </a:lnTo>
                  <a:lnTo>
                    <a:pt x="793" y="1657"/>
                  </a:lnTo>
                  <a:lnTo>
                    <a:pt x="810" y="1661"/>
                  </a:lnTo>
                  <a:lnTo>
                    <a:pt x="802" y="1635"/>
                  </a:lnTo>
                  <a:lnTo>
                    <a:pt x="799" y="1608"/>
                  </a:lnTo>
                  <a:lnTo>
                    <a:pt x="803" y="1581"/>
                  </a:lnTo>
                  <a:lnTo>
                    <a:pt x="814" y="1556"/>
                  </a:lnTo>
                  <a:lnTo>
                    <a:pt x="854" y="1484"/>
                  </a:lnTo>
                  <a:lnTo>
                    <a:pt x="800" y="1482"/>
                  </a:lnTo>
                  <a:lnTo>
                    <a:pt x="750" y="1472"/>
                  </a:lnTo>
                  <a:lnTo>
                    <a:pt x="701" y="1457"/>
                  </a:lnTo>
                  <a:lnTo>
                    <a:pt x="656" y="1435"/>
                  </a:lnTo>
                  <a:lnTo>
                    <a:pt x="614" y="1408"/>
                  </a:lnTo>
                  <a:lnTo>
                    <a:pt x="575" y="1378"/>
                  </a:lnTo>
                  <a:lnTo>
                    <a:pt x="540" y="1342"/>
                  </a:lnTo>
                  <a:lnTo>
                    <a:pt x="510" y="1303"/>
                  </a:lnTo>
                  <a:lnTo>
                    <a:pt x="484" y="1259"/>
                  </a:lnTo>
                  <a:lnTo>
                    <a:pt x="463" y="1213"/>
                  </a:lnTo>
                  <a:lnTo>
                    <a:pt x="449" y="1165"/>
                  </a:lnTo>
                  <a:lnTo>
                    <a:pt x="401" y="1165"/>
                  </a:lnTo>
                  <a:lnTo>
                    <a:pt x="347" y="1161"/>
                  </a:lnTo>
                  <a:lnTo>
                    <a:pt x="294" y="1151"/>
                  </a:lnTo>
                  <a:lnTo>
                    <a:pt x="245" y="1134"/>
                  </a:lnTo>
                  <a:lnTo>
                    <a:pt x="198" y="1111"/>
                  </a:lnTo>
                  <a:lnTo>
                    <a:pt x="156" y="1082"/>
                  </a:lnTo>
                  <a:lnTo>
                    <a:pt x="117" y="1048"/>
                  </a:lnTo>
                  <a:lnTo>
                    <a:pt x="83" y="1009"/>
                  </a:lnTo>
                  <a:lnTo>
                    <a:pt x="54" y="967"/>
                  </a:lnTo>
                  <a:lnTo>
                    <a:pt x="31" y="920"/>
                  </a:lnTo>
                  <a:lnTo>
                    <a:pt x="14" y="871"/>
                  </a:lnTo>
                  <a:lnTo>
                    <a:pt x="4" y="818"/>
                  </a:lnTo>
                  <a:lnTo>
                    <a:pt x="0" y="764"/>
                  </a:lnTo>
                  <a:lnTo>
                    <a:pt x="4" y="713"/>
                  </a:lnTo>
                  <a:lnTo>
                    <a:pt x="13" y="663"/>
                  </a:lnTo>
                  <a:lnTo>
                    <a:pt x="29" y="616"/>
                  </a:lnTo>
                  <a:lnTo>
                    <a:pt x="50" y="571"/>
                  </a:lnTo>
                  <a:lnTo>
                    <a:pt x="76" y="529"/>
                  </a:lnTo>
                  <a:lnTo>
                    <a:pt x="108" y="490"/>
                  </a:lnTo>
                  <a:lnTo>
                    <a:pt x="144" y="457"/>
                  </a:lnTo>
                  <a:lnTo>
                    <a:pt x="184" y="428"/>
                  </a:lnTo>
                  <a:lnTo>
                    <a:pt x="227" y="402"/>
                  </a:lnTo>
                  <a:lnTo>
                    <a:pt x="239" y="354"/>
                  </a:lnTo>
                  <a:lnTo>
                    <a:pt x="259" y="307"/>
                  </a:lnTo>
                  <a:lnTo>
                    <a:pt x="284" y="264"/>
                  </a:lnTo>
                  <a:lnTo>
                    <a:pt x="314" y="226"/>
                  </a:lnTo>
                  <a:lnTo>
                    <a:pt x="349" y="191"/>
                  </a:lnTo>
                  <a:lnTo>
                    <a:pt x="389" y="162"/>
                  </a:lnTo>
                  <a:lnTo>
                    <a:pt x="433" y="137"/>
                  </a:lnTo>
                  <a:lnTo>
                    <a:pt x="480" y="120"/>
                  </a:lnTo>
                  <a:lnTo>
                    <a:pt x="530" y="108"/>
                  </a:lnTo>
                  <a:lnTo>
                    <a:pt x="582" y="105"/>
                  </a:lnTo>
                  <a:lnTo>
                    <a:pt x="632" y="108"/>
                  </a:lnTo>
                  <a:lnTo>
                    <a:pt x="672" y="77"/>
                  </a:lnTo>
                  <a:lnTo>
                    <a:pt x="716" y="49"/>
                  </a:lnTo>
                  <a:lnTo>
                    <a:pt x="762" y="29"/>
                  </a:lnTo>
                  <a:lnTo>
                    <a:pt x="810" y="13"/>
                  </a:lnTo>
                  <a:lnTo>
                    <a:pt x="860" y="3"/>
                  </a:lnTo>
                  <a:lnTo>
                    <a:pt x="912"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56" name="Freeform 105">
              <a:extLst>
                <a:ext uri="{FF2B5EF4-FFF2-40B4-BE49-F238E27FC236}">
                  <a16:creationId xmlns:a16="http://schemas.microsoft.com/office/drawing/2014/main" xmlns="" id="{A45F7FCF-DF81-074B-BD34-775A3D895731}"/>
                </a:ext>
              </a:extLst>
            </p:cNvPr>
            <p:cNvSpPr>
              <a:spLocks noEditPoints="1"/>
            </p:cNvSpPr>
            <p:nvPr/>
          </p:nvSpPr>
          <p:spPr bwMode="auto">
            <a:xfrm>
              <a:off x="3729" y="1967"/>
              <a:ext cx="396" cy="250"/>
            </a:xfrm>
            <a:custGeom>
              <a:avLst/>
              <a:gdLst>
                <a:gd name="T0" fmla="*/ 1365 w 1980"/>
                <a:gd name="T1" fmla="*/ 280 h 1246"/>
                <a:gd name="T2" fmla="*/ 1455 w 1980"/>
                <a:gd name="T3" fmla="*/ 330 h 1246"/>
                <a:gd name="T4" fmla="*/ 1522 w 1980"/>
                <a:gd name="T5" fmla="*/ 399 h 1246"/>
                <a:gd name="T6" fmla="*/ 1565 w 1980"/>
                <a:gd name="T7" fmla="*/ 465 h 1246"/>
                <a:gd name="T8" fmla="*/ 1585 w 1980"/>
                <a:gd name="T9" fmla="*/ 503 h 1246"/>
                <a:gd name="T10" fmla="*/ 1666 w 1980"/>
                <a:gd name="T11" fmla="*/ 519 h 1246"/>
                <a:gd name="T12" fmla="*/ 1766 w 1980"/>
                <a:gd name="T13" fmla="*/ 581 h 1246"/>
                <a:gd name="T14" fmla="*/ 1828 w 1980"/>
                <a:gd name="T15" fmla="*/ 681 h 1246"/>
                <a:gd name="T16" fmla="*/ 1839 w 1980"/>
                <a:gd name="T17" fmla="*/ 792 h 1246"/>
                <a:gd name="T18" fmla="*/ 1899 w 1980"/>
                <a:gd name="T19" fmla="*/ 860 h 1246"/>
                <a:gd name="T20" fmla="*/ 1966 w 1980"/>
                <a:gd name="T21" fmla="*/ 952 h 1246"/>
                <a:gd name="T22" fmla="*/ 1977 w 1980"/>
                <a:gd name="T23" fmla="*/ 1068 h 1246"/>
                <a:gd name="T24" fmla="*/ 1928 w 1980"/>
                <a:gd name="T25" fmla="*/ 1168 h 1246"/>
                <a:gd name="T26" fmla="*/ 1837 w 1980"/>
                <a:gd name="T27" fmla="*/ 1232 h 1246"/>
                <a:gd name="T28" fmla="*/ 1224 w 1980"/>
                <a:gd name="T29" fmla="*/ 1246 h 1246"/>
                <a:gd name="T30" fmla="*/ 1316 w 1980"/>
                <a:gd name="T31" fmla="*/ 1073 h 1246"/>
                <a:gd name="T32" fmla="*/ 1304 w 1980"/>
                <a:gd name="T33" fmla="*/ 1001 h 1246"/>
                <a:gd name="T34" fmla="*/ 1252 w 1980"/>
                <a:gd name="T35" fmla="*/ 951 h 1246"/>
                <a:gd name="T36" fmla="*/ 1055 w 1980"/>
                <a:gd name="T37" fmla="*/ 929 h 1246"/>
                <a:gd name="T38" fmla="*/ 998 w 1980"/>
                <a:gd name="T39" fmla="*/ 940 h 1246"/>
                <a:gd name="T40" fmla="*/ 944 w 1980"/>
                <a:gd name="T41" fmla="*/ 989 h 1246"/>
                <a:gd name="T42" fmla="*/ 690 w 1980"/>
                <a:gd name="T43" fmla="*/ 1243 h 1246"/>
                <a:gd name="T44" fmla="*/ 572 w 1980"/>
                <a:gd name="T45" fmla="*/ 1198 h 1246"/>
                <a:gd name="T46" fmla="*/ 484 w 1980"/>
                <a:gd name="T47" fmla="*/ 1110 h 1246"/>
                <a:gd name="T48" fmla="*/ 440 w 1980"/>
                <a:gd name="T49" fmla="*/ 993 h 1246"/>
                <a:gd name="T50" fmla="*/ 451 w 1980"/>
                <a:gd name="T51" fmla="*/ 857 h 1246"/>
                <a:gd name="T52" fmla="*/ 518 w 1980"/>
                <a:gd name="T53" fmla="*/ 744 h 1246"/>
                <a:gd name="T54" fmla="*/ 628 w 1980"/>
                <a:gd name="T55" fmla="*/ 670 h 1246"/>
                <a:gd name="T56" fmla="*/ 674 w 1980"/>
                <a:gd name="T57" fmla="*/ 591 h 1246"/>
                <a:gd name="T58" fmla="*/ 720 w 1980"/>
                <a:gd name="T59" fmla="*/ 483 h 1246"/>
                <a:gd name="T60" fmla="*/ 809 w 1980"/>
                <a:gd name="T61" fmla="*/ 408 h 1246"/>
                <a:gd name="T62" fmla="*/ 925 w 1980"/>
                <a:gd name="T63" fmla="*/ 379 h 1246"/>
                <a:gd name="T64" fmla="*/ 1021 w 1980"/>
                <a:gd name="T65" fmla="*/ 398 h 1246"/>
                <a:gd name="T66" fmla="*/ 1060 w 1980"/>
                <a:gd name="T67" fmla="*/ 344 h 1246"/>
                <a:gd name="T68" fmla="*/ 1106 w 1980"/>
                <a:gd name="T69" fmla="*/ 301 h 1246"/>
                <a:gd name="T70" fmla="*/ 1176 w 1980"/>
                <a:gd name="T71" fmla="*/ 275 h 1246"/>
                <a:gd name="T72" fmla="*/ 1291 w 1980"/>
                <a:gd name="T73" fmla="*/ 267 h 1246"/>
                <a:gd name="T74" fmla="*/ 874 w 1980"/>
                <a:gd name="T75" fmla="*/ 12 h 1246"/>
                <a:gd name="T76" fmla="*/ 980 w 1980"/>
                <a:gd name="T77" fmla="*/ 69 h 1246"/>
                <a:gd name="T78" fmla="*/ 1053 w 1980"/>
                <a:gd name="T79" fmla="*/ 162 h 1246"/>
                <a:gd name="T80" fmla="*/ 1008 w 1980"/>
                <a:gd name="T81" fmla="*/ 240 h 1246"/>
                <a:gd name="T82" fmla="*/ 875 w 1980"/>
                <a:gd name="T83" fmla="*/ 263 h 1246"/>
                <a:gd name="T84" fmla="*/ 740 w 1980"/>
                <a:gd name="T85" fmla="*/ 309 h 1246"/>
                <a:gd name="T86" fmla="*/ 633 w 1980"/>
                <a:gd name="T87" fmla="*/ 399 h 1246"/>
                <a:gd name="T88" fmla="*/ 568 w 1980"/>
                <a:gd name="T89" fmla="*/ 524 h 1246"/>
                <a:gd name="T90" fmla="*/ 472 w 1980"/>
                <a:gd name="T91" fmla="*/ 624 h 1246"/>
                <a:gd name="T92" fmla="*/ 376 w 1980"/>
                <a:gd name="T93" fmla="*/ 737 h 1246"/>
                <a:gd name="T94" fmla="*/ 324 w 1980"/>
                <a:gd name="T95" fmla="*/ 876 h 1246"/>
                <a:gd name="T96" fmla="*/ 235 w 1980"/>
                <a:gd name="T97" fmla="*/ 923 h 1246"/>
                <a:gd name="T98" fmla="*/ 115 w 1980"/>
                <a:gd name="T99" fmla="*/ 872 h 1246"/>
                <a:gd name="T100" fmla="*/ 31 w 1980"/>
                <a:gd name="T101" fmla="*/ 774 h 1246"/>
                <a:gd name="T102" fmla="*/ 0 w 1980"/>
                <a:gd name="T103" fmla="*/ 645 h 1246"/>
                <a:gd name="T104" fmla="*/ 29 w 1980"/>
                <a:gd name="T105" fmla="*/ 520 h 1246"/>
                <a:gd name="T106" fmla="*/ 108 w 1980"/>
                <a:gd name="T107" fmla="*/ 423 h 1246"/>
                <a:gd name="T108" fmla="*/ 223 w 1980"/>
                <a:gd name="T109" fmla="*/ 370 h 1246"/>
                <a:gd name="T110" fmla="*/ 234 w 1980"/>
                <a:gd name="T111" fmla="*/ 270 h 1246"/>
                <a:gd name="T112" fmla="*/ 292 w 1980"/>
                <a:gd name="T113" fmla="*/ 177 h 1246"/>
                <a:gd name="T114" fmla="*/ 387 w 1980"/>
                <a:gd name="T115" fmla="*/ 118 h 1246"/>
                <a:gd name="T116" fmla="*/ 494 w 1980"/>
                <a:gd name="T117" fmla="*/ 108 h 1246"/>
                <a:gd name="T118" fmla="*/ 578 w 1980"/>
                <a:gd name="T119" fmla="*/ 93 h 1246"/>
                <a:gd name="T120" fmla="*/ 673 w 1980"/>
                <a:gd name="T121" fmla="*/ 26 h 1246"/>
                <a:gd name="T122" fmla="*/ 792 w 1980"/>
                <a:gd name="T123" fmla="*/ 0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0" h="1246">
                  <a:moveTo>
                    <a:pt x="1291" y="267"/>
                  </a:moveTo>
                  <a:lnTo>
                    <a:pt x="1330" y="270"/>
                  </a:lnTo>
                  <a:lnTo>
                    <a:pt x="1365" y="280"/>
                  </a:lnTo>
                  <a:lnTo>
                    <a:pt x="1399" y="293"/>
                  </a:lnTo>
                  <a:lnTo>
                    <a:pt x="1428" y="310"/>
                  </a:lnTo>
                  <a:lnTo>
                    <a:pt x="1455" y="330"/>
                  </a:lnTo>
                  <a:lnTo>
                    <a:pt x="1481" y="352"/>
                  </a:lnTo>
                  <a:lnTo>
                    <a:pt x="1503" y="375"/>
                  </a:lnTo>
                  <a:lnTo>
                    <a:pt x="1522" y="399"/>
                  </a:lnTo>
                  <a:lnTo>
                    <a:pt x="1539" y="422"/>
                  </a:lnTo>
                  <a:lnTo>
                    <a:pt x="1553" y="444"/>
                  </a:lnTo>
                  <a:lnTo>
                    <a:pt x="1565" y="465"/>
                  </a:lnTo>
                  <a:lnTo>
                    <a:pt x="1574" y="481"/>
                  </a:lnTo>
                  <a:lnTo>
                    <a:pt x="1580" y="495"/>
                  </a:lnTo>
                  <a:lnTo>
                    <a:pt x="1585" y="503"/>
                  </a:lnTo>
                  <a:lnTo>
                    <a:pt x="1586" y="506"/>
                  </a:lnTo>
                  <a:lnTo>
                    <a:pt x="1627" y="509"/>
                  </a:lnTo>
                  <a:lnTo>
                    <a:pt x="1666" y="519"/>
                  </a:lnTo>
                  <a:lnTo>
                    <a:pt x="1703" y="535"/>
                  </a:lnTo>
                  <a:lnTo>
                    <a:pt x="1737" y="555"/>
                  </a:lnTo>
                  <a:lnTo>
                    <a:pt x="1766" y="581"/>
                  </a:lnTo>
                  <a:lnTo>
                    <a:pt x="1792" y="611"/>
                  </a:lnTo>
                  <a:lnTo>
                    <a:pt x="1812" y="643"/>
                  </a:lnTo>
                  <a:lnTo>
                    <a:pt x="1828" y="681"/>
                  </a:lnTo>
                  <a:lnTo>
                    <a:pt x="1837" y="720"/>
                  </a:lnTo>
                  <a:lnTo>
                    <a:pt x="1841" y="762"/>
                  </a:lnTo>
                  <a:lnTo>
                    <a:pt x="1839" y="792"/>
                  </a:lnTo>
                  <a:lnTo>
                    <a:pt x="1834" y="822"/>
                  </a:lnTo>
                  <a:lnTo>
                    <a:pt x="1869" y="838"/>
                  </a:lnTo>
                  <a:lnTo>
                    <a:pt x="1899" y="860"/>
                  </a:lnTo>
                  <a:lnTo>
                    <a:pt x="1927" y="887"/>
                  </a:lnTo>
                  <a:lnTo>
                    <a:pt x="1949" y="917"/>
                  </a:lnTo>
                  <a:lnTo>
                    <a:pt x="1966" y="952"/>
                  </a:lnTo>
                  <a:lnTo>
                    <a:pt x="1977" y="989"/>
                  </a:lnTo>
                  <a:lnTo>
                    <a:pt x="1980" y="1028"/>
                  </a:lnTo>
                  <a:lnTo>
                    <a:pt x="1977" y="1068"/>
                  </a:lnTo>
                  <a:lnTo>
                    <a:pt x="1966" y="1104"/>
                  </a:lnTo>
                  <a:lnTo>
                    <a:pt x="1950" y="1138"/>
                  </a:lnTo>
                  <a:lnTo>
                    <a:pt x="1928" y="1168"/>
                  </a:lnTo>
                  <a:lnTo>
                    <a:pt x="1903" y="1195"/>
                  </a:lnTo>
                  <a:lnTo>
                    <a:pt x="1871" y="1217"/>
                  </a:lnTo>
                  <a:lnTo>
                    <a:pt x="1837" y="1232"/>
                  </a:lnTo>
                  <a:lnTo>
                    <a:pt x="1801" y="1243"/>
                  </a:lnTo>
                  <a:lnTo>
                    <a:pt x="1763" y="1246"/>
                  </a:lnTo>
                  <a:lnTo>
                    <a:pt x="1224" y="1246"/>
                  </a:lnTo>
                  <a:lnTo>
                    <a:pt x="1301" y="1119"/>
                  </a:lnTo>
                  <a:lnTo>
                    <a:pt x="1312" y="1096"/>
                  </a:lnTo>
                  <a:lnTo>
                    <a:pt x="1316" y="1073"/>
                  </a:lnTo>
                  <a:lnTo>
                    <a:pt x="1318" y="1049"/>
                  </a:lnTo>
                  <a:lnTo>
                    <a:pt x="1313" y="1024"/>
                  </a:lnTo>
                  <a:lnTo>
                    <a:pt x="1304" y="1001"/>
                  </a:lnTo>
                  <a:lnTo>
                    <a:pt x="1290" y="981"/>
                  </a:lnTo>
                  <a:lnTo>
                    <a:pt x="1273" y="964"/>
                  </a:lnTo>
                  <a:lnTo>
                    <a:pt x="1252" y="951"/>
                  </a:lnTo>
                  <a:lnTo>
                    <a:pt x="1229" y="942"/>
                  </a:lnTo>
                  <a:lnTo>
                    <a:pt x="1205" y="937"/>
                  </a:lnTo>
                  <a:lnTo>
                    <a:pt x="1055" y="929"/>
                  </a:lnTo>
                  <a:lnTo>
                    <a:pt x="1048" y="929"/>
                  </a:lnTo>
                  <a:lnTo>
                    <a:pt x="1023" y="931"/>
                  </a:lnTo>
                  <a:lnTo>
                    <a:pt x="998" y="940"/>
                  </a:lnTo>
                  <a:lnTo>
                    <a:pt x="977" y="952"/>
                  </a:lnTo>
                  <a:lnTo>
                    <a:pt x="958" y="969"/>
                  </a:lnTo>
                  <a:lnTo>
                    <a:pt x="944" y="989"/>
                  </a:lnTo>
                  <a:lnTo>
                    <a:pt x="800" y="1246"/>
                  </a:lnTo>
                  <a:lnTo>
                    <a:pt x="734" y="1246"/>
                  </a:lnTo>
                  <a:lnTo>
                    <a:pt x="690" y="1243"/>
                  </a:lnTo>
                  <a:lnTo>
                    <a:pt x="648" y="1234"/>
                  </a:lnTo>
                  <a:lnTo>
                    <a:pt x="608" y="1219"/>
                  </a:lnTo>
                  <a:lnTo>
                    <a:pt x="572" y="1198"/>
                  </a:lnTo>
                  <a:lnTo>
                    <a:pt x="539" y="1173"/>
                  </a:lnTo>
                  <a:lnTo>
                    <a:pt x="509" y="1144"/>
                  </a:lnTo>
                  <a:lnTo>
                    <a:pt x="484" y="1110"/>
                  </a:lnTo>
                  <a:lnTo>
                    <a:pt x="464" y="1074"/>
                  </a:lnTo>
                  <a:lnTo>
                    <a:pt x="449" y="1035"/>
                  </a:lnTo>
                  <a:lnTo>
                    <a:pt x="440" y="993"/>
                  </a:lnTo>
                  <a:lnTo>
                    <a:pt x="436" y="949"/>
                  </a:lnTo>
                  <a:lnTo>
                    <a:pt x="440" y="902"/>
                  </a:lnTo>
                  <a:lnTo>
                    <a:pt x="451" y="857"/>
                  </a:lnTo>
                  <a:lnTo>
                    <a:pt x="468" y="816"/>
                  </a:lnTo>
                  <a:lnTo>
                    <a:pt x="491" y="778"/>
                  </a:lnTo>
                  <a:lnTo>
                    <a:pt x="518" y="744"/>
                  </a:lnTo>
                  <a:lnTo>
                    <a:pt x="551" y="714"/>
                  </a:lnTo>
                  <a:lnTo>
                    <a:pt x="588" y="689"/>
                  </a:lnTo>
                  <a:lnTo>
                    <a:pt x="628" y="670"/>
                  </a:lnTo>
                  <a:lnTo>
                    <a:pt x="672" y="658"/>
                  </a:lnTo>
                  <a:lnTo>
                    <a:pt x="671" y="633"/>
                  </a:lnTo>
                  <a:lnTo>
                    <a:pt x="674" y="591"/>
                  </a:lnTo>
                  <a:lnTo>
                    <a:pt x="684" y="553"/>
                  </a:lnTo>
                  <a:lnTo>
                    <a:pt x="700" y="517"/>
                  </a:lnTo>
                  <a:lnTo>
                    <a:pt x="720" y="483"/>
                  </a:lnTo>
                  <a:lnTo>
                    <a:pt x="746" y="454"/>
                  </a:lnTo>
                  <a:lnTo>
                    <a:pt x="775" y="428"/>
                  </a:lnTo>
                  <a:lnTo>
                    <a:pt x="809" y="408"/>
                  </a:lnTo>
                  <a:lnTo>
                    <a:pt x="845" y="392"/>
                  </a:lnTo>
                  <a:lnTo>
                    <a:pt x="883" y="382"/>
                  </a:lnTo>
                  <a:lnTo>
                    <a:pt x="925" y="379"/>
                  </a:lnTo>
                  <a:lnTo>
                    <a:pt x="958" y="381"/>
                  </a:lnTo>
                  <a:lnTo>
                    <a:pt x="991" y="387"/>
                  </a:lnTo>
                  <a:lnTo>
                    <a:pt x="1021" y="398"/>
                  </a:lnTo>
                  <a:lnTo>
                    <a:pt x="1035" y="379"/>
                  </a:lnTo>
                  <a:lnTo>
                    <a:pt x="1048" y="361"/>
                  </a:lnTo>
                  <a:lnTo>
                    <a:pt x="1060" y="344"/>
                  </a:lnTo>
                  <a:lnTo>
                    <a:pt x="1073" y="328"/>
                  </a:lnTo>
                  <a:lnTo>
                    <a:pt x="1089" y="315"/>
                  </a:lnTo>
                  <a:lnTo>
                    <a:pt x="1106" y="301"/>
                  </a:lnTo>
                  <a:lnTo>
                    <a:pt x="1125" y="292"/>
                  </a:lnTo>
                  <a:lnTo>
                    <a:pt x="1148" y="282"/>
                  </a:lnTo>
                  <a:lnTo>
                    <a:pt x="1176" y="275"/>
                  </a:lnTo>
                  <a:lnTo>
                    <a:pt x="1209" y="270"/>
                  </a:lnTo>
                  <a:lnTo>
                    <a:pt x="1247" y="267"/>
                  </a:lnTo>
                  <a:lnTo>
                    <a:pt x="1291" y="267"/>
                  </a:lnTo>
                  <a:close/>
                  <a:moveTo>
                    <a:pt x="792" y="0"/>
                  </a:moveTo>
                  <a:lnTo>
                    <a:pt x="834" y="3"/>
                  </a:lnTo>
                  <a:lnTo>
                    <a:pt x="874" y="12"/>
                  </a:lnTo>
                  <a:lnTo>
                    <a:pt x="913" y="26"/>
                  </a:lnTo>
                  <a:lnTo>
                    <a:pt x="948" y="45"/>
                  </a:lnTo>
                  <a:lnTo>
                    <a:pt x="980" y="69"/>
                  </a:lnTo>
                  <a:lnTo>
                    <a:pt x="1008" y="97"/>
                  </a:lnTo>
                  <a:lnTo>
                    <a:pt x="1033" y="128"/>
                  </a:lnTo>
                  <a:lnTo>
                    <a:pt x="1053" y="162"/>
                  </a:lnTo>
                  <a:lnTo>
                    <a:pt x="1068" y="200"/>
                  </a:lnTo>
                  <a:lnTo>
                    <a:pt x="1037" y="219"/>
                  </a:lnTo>
                  <a:lnTo>
                    <a:pt x="1008" y="240"/>
                  </a:lnTo>
                  <a:lnTo>
                    <a:pt x="980" y="264"/>
                  </a:lnTo>
                  <a:lnTo>
                    <a:pt x="925" y="259"/>
                  </a:lnTo>
                  <a:lnTo>
                    <a:pt x="875" y="263"/>
                  </a:lnTo>
                  <a:lnTo>
                    <a:pt x="828" y="272"/>
                  </a:lnTo>
                  <a:lnTo>
                    <a:pt x="782" y="288"/>
                  </a:lnTo>
                  <a:lnTo>
                    <a:pt x="740" y="309"/>
                  </a:lnTo>
                  <a:lnTo>
                    <a:pt x="701" y="334"/>
                  </a:lnTo>
                  <a:lnTo>
                    <a:pt x="665" y="365"/>
                  </a:lnTo>
                  <a:lnTo>
                    <a:pt x="633" y="399"/>
                  </a:lnTo>
                  <a:lnTo>
                    <a:pt x="607" y="438"/>
                  </a:lnTo>
                  <a:lnTo>
                    <a:pt x="584" y="480"/>
                  </a:lnTo>
                  <a:lnTo>
                    <a:pt x="568" y="524"/>
                  </a:lnTo>
                  <a:lnTo>
                    <a:pt x="556" y="571"/>
                  </a:lnTo>
                  <a:lnTo>
                    <a:pt x="512" y="595"/>
                  </a:lnTo>
                  <a:lnTo>
                    <a:pt x="472" y="624"/>
                  </a:lnTo>
                  <a:lnTo>
                    <a:pt x="436" y="658"/>
                  </a:lnTo>
                  <a:lnTo>
                    <a:pt x="403" y="695"/>
                  </a:lnTo>
                  <a:lnTo>
                    <a:pt x="376" y="737"/>
                  </a:lnTo>
                  <a:lnTo>
                    <a:pt x="354" y="780"/>
                  </a:lnTo>
                  <a:lnTo>
                    <a:pt x="336" y="827"/>
                  </a:lnTo>
                  <a:lnTo>
                    <a:pt x="324" y="876"/>
                  </a:lnTo>
                  <a:lnTo>
                    <a:pt x="318" y="926"/>
                  </a:lnTo>
                  <a:lnTo>
                    <a:pt x="281" y="926"/>
                  </a:lnTo>
                  <a:lnTo>
                    <a:pt x="235" y="923"/>
                  </a:lnTo>
                  <a:lnTo>
                    <a:pt x="192" y="912"/>
                  </a:lnTo>
                  <a:lnTo>
                    <a:pt x="152" y="895"/>
                  </a:lnTo>
                  <a:lnTo>
                    <a:pt x="115" y="872"/>
                  </a:lnTo>
                  <a:lnTo>
                    <a:pt x="82" y="844"/>
                  </a:lnTo>
                  <a:lnTo>
                    <a:pt x="54" y="812"/>
                  </a:lnTo>
                  <a:lnTo>
                    <a:pt x="31" y="774"/>
                  </a:lnTo>
                  <a:lnTo>
                    <a:pt x="14" y="734"/>
                  </a:lnTo>
                  <a:lnTo>
                    <a:pt x="3" y="691"/>
                  </a:lnTo>
                  <a:lnTo>
                    <a:pt x="0" y="645"/>
                  </a:lnTo>
                  <a:lnTo>
                    <a:pt x="3" y="601"/>
                  </a:lnTo>
                  <a:lnTo>
                    <a:pt x="13" y="559"/>
                  </a:lnTo>
                  <a:lnTo>
                    <a:pt x="29" y="520"/>
                  </a:lnTo>
                  <a:lnTo>
                    <a:pt x="50" y="484"/>
                  </a:lnTo>
                  <a:lnTo>
                    <a:pt x="77" y="451"/>
                  </a:lnTo>
                  <a:lnTo>
                    <a:pt x="108" y="423"/>
                  </a:lnTo>
                  <a:lnTo>
                    <a:pt x="144" y="400"/>
                  </a:lnTo>
                  <a:lnTo>
                    <a:pt x="182" y="382"/>
                  </a:lnTo>
                  <a:lnTo>
                    <a:pt x="223" y="370"/>
                  </a:lnTo>
                  <a:lnTo>
                    <a:pt x="222" y="346"/>
                  </a:lnTo>
                  <a:lnTo>
                    <a:pt x="225" y="307"/>
                  </a:lnTo>
                  <a:lnTo>
                    <a:pt x="234" y="270"/>
                  </a:lnTo>
                  <a:lnTo>
                    <a:pt x="249" y="236"/>
                  </a:lnTo>
                  <a:lnTo>
                    <a:pt x="268" y="205"/>
                  </a:lnTo>
                  <a:lnTo>
                    <a:pt x="292" y="177"/>
                  </a:lnTo>
                  <a:lnTo>
                    <a:pt x="320" y="153"/>
                  </a:lnTo>
                  <a:lnTo>
                    <a:pt x="351" y="133"/>
                  </a:lnTo>
                  <a:lnTo>
                    <a:pt x="387" y="118"/>
                  </a:lnTo>
                  <a:lnTo>
                    <a:pt x="423" y="109"/>
                  </a:lnTo>
                  <a:lnTo>
                    <a:pt x="462" y="105"/>
                  </a:lnTo>
                  <a:lnTo>
                    <a:pt x="494" y="108"/>
                  </a:lnTo>
                  <a:lnTo>
                    <a:pt x="524" y="114"/>
                  </a:lnTo>
                  <a:lnTo>
                    <a:pt x="553" y="124"/>
                  </a:lnTo>
                  <a:lnTo>
                    <a:pt x="578" y="93"/>
                  </a:lnTo>
                  <a:lnTo>
                    <a:pt x="607" y="67"/>
                  </a:lnTo>
                  <a:lnTo>
                    <a:pt x="638" y="44"/>
                  </a:lnTo>
                  <a:lnTo>
                    <a:pt x="673" y="26"/>
                  </a:lnTo>
                  <a:lnTo>
                    <a:pt x="711" y="11"/>
                  </a:lnTo>
                  <a:lnTo>
                    <a:pt x="750" y="3"/>
                  </a:lnTo>
                  <a:lnTo>
                    <a:pt x="792"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57" name="Freeform 106">
              <a:extLst>
                <a:ext uri="{FF2B5EF4-FFF2-40B4-BE49-F238E27FC236}">
                  <a16:creationId xmlns:a16="http://schemas.microsoft.com/office/drawing/2014/main" xmlns="" id="{7E27F21B-9220-A242-AEFA-A65AE69158F9}"/>
                </a:ext>
              </a:extLst>
            </p:cNvPr>
            <p:cNvSpPr>
              <a:spLocks noEditPoints="1"/>
            </p:cNvSpPr>
            <p:nvPr/>
          </p:nvSpPr>
          <p:spPr bwMode="auto">
            <a:xfrm>
              <a:off x="3785" y="2177"/>
              <a:ext cx="184" cy="281"/>
            </a:xfrm>
            <a:custGeom>
              <a:avLst/>
              <a:gdLst>
                <a:gd name="T0" fmla="*/ 241 w 918"/>
                <a:gd name="T1" fmla="*/ 598 h 1403"/>
                <a:gd name="T2" fmla="*/ 370 w 918"/>
                <a:gd name="T3" fmla="*/ 606 h 1403"/>
                <a:gd name="T4" fmla="*/ 200 w 918"/>
                <a:gd name="T5" fmla="*/ 882 h 1403"/>
                <a:gd name="T6" fmla="*/ 377 w 918"/>
                <a:gd name="T7" fmla="*/ 880 h 1403"/>
                <a:gd name="T8" fmla="*/ 0 w 918"/>
                <a:gd name="T9" fmla="*/ 1403 h 1403"/>
                <a:gd name="T10" fmla="*/ 211 w 918"/>
                <a:gd name="T11" fmla="*/ 939 h 1403"/>
                <a:gd name="T12" fmla="*/ 46 w 918"/>
                <a:gd name="T13" fmla="*/ 939 h 1403"/>
                <a:gd name="T14" fmla="*/ 241 w 918"/>
                <a:gd name="T15" fmla="*/ 598 h 1403"/>
                <a:gd name="T16" fmla="*/ 768 w 918"/>
                <a:gd name="T17" fmla="*/ 0 h 1403"/>
                <a:gd name="T18" fmla="*/ 918 w 918"/>
                <a:gd name="T19" fmla="*/ 8 h 1403"/>
                <a:gd name="T20" fmla="*/ 697 w 918"/>
                <a:gd name="T21" fmla="*/ 380 h 1403"/>
                <a:gd name="T22" fmla="*/ 902 w 918"/>
                <a:gd name="T23" fmla="*/ 377 h 1403"/>
                <a:gd name="T24" fmla="*/ 438 w 918"/>
                <a:gd name="T25" fmla="*/ 1039 h 1403"/>
                <a:gd name="T26" fmla="*/ 710 w 918"/>
                <a:gd name="T27" fmla="*/ 446 h 1403"/>
                <a:gd name="T28" fmla="*/ 519 w 918"/>
                <a:gd name="T29" fmla="*/ 446 h 1403"/>
                <a:gd name="T30" fmla="*/ 768 w 918"/>
                <a:gd name="T31"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1403">
                  <a:moveTo>
                    <a:pt x="241" y="598"/>
                  </a:moveTo>
                  <a:lnTo>
                    <a:pt x="370" y="606"/>
                  </a:lnTo>
                  <a:lnTo>
                    <a:pt x="200" y="882"/>
                  </a:lnTo>
                  <a:lnTo>
                    <a:pt x="377" y="880"/>
                  </a:lnTo>
                  <a:lnTo>
                    <a:pt x="0" y="1403"/>
                  </a:lnTo>
                  <a:lnTo>
                    <a:pt x="211" y="939"/>
                  </a:lnTo>
                  <a:lnTo>
                    <a:pt x="46" y="939"/>
                  </a:lnTo>
                  <a:lnTo>
                    <a:pt x="241" y="598"/>
                  </a:lnTo>
                  <a:close/>
                  <a:moveTo>
                    <a:pt x="768" y="0"/>
                  </a:moveTo>
                  <a:lnTo>
                    <a:pt x="918" y="8"/>
                  </a:lnTo>
                  <a:lnTo>
                    <a:pt x="697" y="380"/>
                  </a:lnTo>
                  <a:lnTo>
                    <a:pt x="902" y="377"/>
                  </a:lnTo>
                  <a:lnTo>
                    <a:pt x="438" y="1039"/>
                  </a:lnTo>
                  <a:lnTo>
                    <a:pt x="710" y="446"/>
                  </a:lnTo>
                  <a:lnTo>
                    <a:pt x="519" y="446"/>
                  </a:lnTo>
                  <a:lnTo>
                    <a:pt x="7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grpSp>
        <p:nvGrpSpPr>
          <p:cNvPr id="2" name="Group 1">
            <a:extLst>
              <a:ext uri="{FF2B5EF4-FFF2-40B4-BE49-F238E27FC236}">
                <a16:creationId xmlns:a16="http://schemas.microsoft.com/office/drawing/2014/main" xmlns="" id="{A092C8DA-96E6-6D41-8C68-FC0EC07145A5}"/>
              </a:ext>
            </a:extLst>
          </p:cNvPr>
          <p:cNvGrpSpPr/>
          <p:nvPr/>
        </p:nvGrpSpPr>
        <p:grpSpPr>
          <a:xfrm>
            <a:off x="1345805" y="7830900"/>
            <a:ext cx="19068407" cy="4993536"/>
            <a:chOff x="690154" y="3915450"/>
            <a:chExt cx="9778672" cy="2496768"/>
          </a:xfrm>
        </p:grpSpPr>
        <p:sp>
          <p:nvSpPr>
            <p:cNvPr id="152" name="Rectangle 151">
              <a:extLst>
                <a:ext uri="{FF2B5EF4-FFF2-40B4-BE49-F238E27FC236}">
                  <a16:creationId xmlns:a16="http://schemas.microsoft.com/office/drawing/2014/main" xmlns="" id="{D7D53E0F-C10B-BD43-B92C-3873B274824D}"/>
                </a:ext>
              </a:extLst>
            </p:cNvPr>
            <p:cNvSpPr>
              <a:spLocks noChangeAspect="1"/>
            </p:cNvSpPr>
            <p:nvPr/>
          </p:nvSpPr>
          <p:spPr bwMode="auto">
            <a:xfrm>
              <a:off x="1234618" y="4436638"/>
              <a:ext cx="5175328" cy="1975580"/>
            </a:xfrm>
            <a:prstGeom prst="rect">
              <a:avLst/>
            </a:prstGeom>
            <a:gradFill flip="none" rotWithShape="1">
              <a:gsLst>
                <a:gs pos="0">
                  <a:schemeClr val="accent4">
                    <a:lumMod val="60000"/>
                    <a:lumOff val="40000"/>
                    <a:alpha val="36000"/>
                  </a:schemeClr>
                </a:gs>
                <a:gs pos="100000">
                  <a:srgbClr val="011944">
                    <a:alpha val="0"/>
                  </a:srgbClr>
                </a:gs>
              </a:gsLst>
              <a:lin ang="18900000" scaled="1"/>
              <a:tileRect/>
            </a:gradFill>
            <a:ln w="12700" cap="flat" cmpd="sng" algn="ctr">
              <a:gradFill>
                <a:gsLst>
                  <a:gs pos="0">
                    <a:schemeClr val="tx1">
                      <a:alpha val="33000"/>
                    </a:schemeClr>
                  </a:gs>
                  <a:gs pos="100000">
                    <a:schemeClr val="tx1">
                      <a:alpha val="0"/>
                    </a:schemeClr>
                  </a:gs>
                </a:gsLst>
                <a:lin ang="2700000" scaled="0"/>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defTabSz="2142256" eaLnBrk="0" fontAlgn="base" hangingPunct="0">
                <a:spcBef>
                  <a:spcPct val="0"/>
                </a:spcBef>
                <a:spcAft>
                  <a:spcPct val="0"/>
                </a:spcAft>
              </a:pPr>
              <a:endParaRPr lang="en-US" sz="3400" b="1" dirty="0">
                <a:ln w="76200" cmpd="sng">
                  <a:solidFill>
                    <a:prstClr val="white"/>
                  </a:solidFill>
                </a:ln>
                <a:solidFill>
                  <a:srgbClr val="94E6FF"/>
                </a:solidFill>
                <a:latin typeface="Arial"/>
                <a:ea typeface="ＭＳ Ｐゴシック" pitchFamily="16" charset="-128"/>
                <a:cs typeface="ＭＳ Ｐゴシック"/>
              </a:endParaRPr>
            </a:p>
          </p:txBody>
        </p:sp>
        <p:sp>
          <p:nvSpPr>
            <p:cNvPr id="161" name="TextBox 160">
              <a:extLst>
                <a:ext uri="{FF2B5EF4-FFF2-40B4-BE49-F238E27FC236}">
                  <a16:creationId xmlns:a16="http://schemas.microsoft.com/office/drawing/2014/main" xmlns="" id="{A27C8E01-0632-1642-9C93-4A837D780F39}"/>
                </a:ext>
              </a:extLst>
            </p:cNvPr>
            <p:cNvSpPr txBox="1"/>
            <p:nvPr/>
          </p:nvSpPr>
          <p:spPr>
            <a:xfrm>
              <a:off x="1531834" y="4549682"/>
              <a:ext cx="2013804" cy="477054"/>
            </a:xfrm>
            <a:prstGeom prst="rect">
              <a:avLst/>
            </a:prstGeom>
            <a:noFill/>
          </p:spPr>
          <p:txBody>
            <a:bodyPr wrap="square" rtlCol="0">
              <a:spAutoFit/>
            </a:bodyPr>
            <a:lstStyle/>
            <a:p>
              <a:pPr algn="ctr" defTabSz="2142256"/>
              <a:r>
                <a:rPr lang="en-US" sz="2800" b="1" dirty="0">
                  <a:solidFill>
                    <a:prstClr val="white">
                      <a:alpha val="90000"/>
                    </a:prstClr>
                  </a:solidFill>
                  <a:latin typeface="Arial"/>
                  <a:ea typeface="ＭＳ Ｐゴシック"/>
                  <a:cs typeface="ＭＳ Ｐゴシック"/>
                </a:rPr>
                <a:t>DEM, Land Use, </a:t>
              </a:r>
              <a:br>
                <a:rPr lang="en-US" sz="2800" b="1" dirty="0">
                  <a:solidFill>
                    <a:prstClr val="white">
                      <a:alpha val="90000"/>
                    </a:prstClr>
                  </a:solidFill>
                  <a:latin typeface="Arial"/>
                  <a:ea typeface="ＭＳ Ｐゴシック"/>
                  <a:cs typeface="ＭＳ Ｐゴシック"/>
                </a:rPr>
              </a:br>
              <a:r>
                <a:rPr lang="en-US" sz="2800" b="1" dirty="0">
                  <a:solidFill>
                    <a:prstClr val="white">
                      <a:alpha val="90000"/>
                    </a:prstClr>
                  </a:solidFill>
                  <a:latin typeface="Arial"/>
                  <a:ea typeface="ＭＳ Ｐゴシック"/>
                  <a:cs typeface="ＭＳ Ｐゴシック"/>
                </a:rPr>
                <a:t>Meteorology</a:t>
              </a:r>
            </a:p>
          </p:txBody>
        </p:sp>
        <p:pic>
          <p:nvPicPr>
            <p:cNvPr id="162" name="Picture 3">
              <a:extLst>
                <a:ext uri="{FF2B5EF4-FFF2-40B4-BE49-F238E27FC236}">
                  <a16:creationId xmlns:a16="http://schemas.microsoft.com/office/drawing/2014/main" xmlns="" id="{19D73430-01A9-844D-A5AF-55C96045E21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53761" y="5140905"/>
              <a:ext cx="783366" cy="5140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162">
              <a:extLst>
                <a:ext uri="{FF2B5EF4-FFF2-40B4-BE49-F238E27FC236}">
                  <a16:creationId xmlns:a16="http://schemas.microsoft.com/office/drawing/2014/main" xmlns="" id="{580B5424-E0C6-5B45-845F-C3C7C74E0845}"/>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17236" y="5802154"/>
              <a:ext cx="1204501" cy="572050"/>
            </a:xfrm>
            <a:prstGeom prst="rect">
              <a:avLst/>
            </a:prstGeom>
          </p:spPr>
        </p:pic>
        <p:grpSp>
          <p:nvGrpSpPr>
            <p:cNvPr id="165" name="Group 164">
              <a:extLst>
                <a:ext uri="{FF2B5EF4-FFF2-40B4-BE49-F238E27FC236}">
                  <a16:creationId xmlns:a16="http://schemas.microsoft.com/office/drawing/2014/main" xmlns="" id="{431DDF82-8BC0-F840-8B10-9E7598205381}"/>
                </a:ext>
              </a:extLst>
            </p:cNvPr>
            <p:cNvGrpSpPr>
              <a:grpSpLocks noChangeAspect="1"/>
            </p:cNvGrpSpPr>
            <p:nvPr/>
          </p:nvGrpSpPr>
          <p:grpSpPr>
            <a:xfrm>
              <a:off x="2227524" y="5412435"/>
              <a:ext cx="858335" cy="683489"/>
              <a:chOff x="5129647" y="2502696"/>
              <a:chExt cx="571181" cy="454829"/>
            </a:xfrm>
          </p:grpSpPr>
          <p:sp>
            <p:nvSpPr>
              <p:cNvPr id="166" name="Freeform 13">
                <a:extLst>
                  <a:ext uri="{FF2B5EF4-FFF2-40B4-BE49-F238E27FC236}">
                    <a16:creationId xmlns:a16="http://schemas.microsoft.com/office/drawing/2014/main" xmlns="" id="{A0A98858-F745-6046-A658-32E58FF9D140}"/>
                  </a:ext>
                </a:extLst>
              </p:cNvPr>
              <p:cNvSpPr>
                <a:spLocks/>
              </p:cNvSpPr>
              <p:nvPr/>
            </p:nvSpPr>
            <p:spPr bwMode="auto">
              <a:xfrm>
                <a:off x="5129647" y="2502696"/>
                <a:ext cx="571181" cy="454829"/>
              </a:xfrm>
              <a:custGeom>
                <a:avLst/>
                <a:gdLst>
                  <a:gd name="T0" fmla="*/ 2014 w 2266"/>
                  <a:gd name="T1" fmla="*/ 0 h 1800"/>
                  <a:gd name="T2" fmla="*/ 2094 w 2266"/>
                  <a:gd name="T3" fmla="*/ 14 h 1800"/>
                  <a:gd name="T4" fmla="*/ 2163 w 2266"/>
                  <a:gd name="T5" fmla="*/ 49 h 1800"/>
                  <a:gd name="T6" fmla="*/ 2217 w 2266"/>
                  <a:gd name="T7" fmla="*/ 104 h 1800"/>
                  <a:gd name="T8" fmla="*/ 2253 w 2266"/>
                  <a:gd name="T9" fmla="*/ 172 h 1800"/>
                  <a:gd name="T10" fmla="*/ 2266 w 2266"/>
                  <a:gd name="T11" fmla="*/ 251 h 1800"/>
                  <a:gd name="T12" fmla="*/ 2263 w 2266"/>
                  <a:gd name="T13" fmla="*/ 1264 h 1800"/>
                  <a:gd name="T14" fmla="*/ 2238 w 2266"/>
                  <a:gd name="T15" fmla="*/ 1339 h 1800"/>
                  <a:gd name="T16" fmla="*/ 2192 w 2266"/>
                  <a:gd name="T17" fmla="*/ 1402 h 1800"/>
                  <a:gd name="T18" fmla="*/ 2130 w 2266"/>
                  <a:gd name="T19" fmla="*/ 1447 h 1800"/>
                  <a:gd name="T20" fmla="*/ 2056 w 2266"/>
                  <a:gd name="T21" fmla="*/ 1473 h 1800"/>
                  <a:gd name="T22" fmla="*/ 1572 w 2266"/>
                  <a:gd name="T23" fmla="*/ 1476 h 1800"/>
                  <a:gd name="T24" fmla="*/ 1606 w 2266"/>
                  <a:gd name="T25" fmla="*/ 1489 h 1800"/>
                  <a:gd name="T26" fmla="*/ 1666 w 2266"/>
                  <a:gd name="T27" fmla="*/ 1517 h 1800"/>
                  <a:gd name="T28" fmla="*/ 1713 w 2266"/>
                  <a:gd name="T29" fmla="*/ 1561 h 1800"/>
                  <a:gd name="T30" fmla="*/ 1745 w 2266"/>
                  <a:gd name="T31" fmla="*/ 1619 h 1800"/>
                  <a:gd name="T32" fmla="*/ 1757 w 2266"/>
                  <a:gd name="T33" fmla="*/ 1687 h 1800"/>
                  <a:gd name="T34" fmla="*/ 1745 w 2266"/>
                  <a:gd name="T35" fmla="*/ 1737 h 1800"/>
                  <a:gd name="T36" fmla="*/ 1714 w 2266"/>
                  <a:gd name="T37" fmla="*/ 1775 h 1800"/>
                  <a:gd name="T38" fmla="*/ 1670 w 2266"/>
                  <a:gd name="T39" fmla="*/ 1797 h 1800"/>
                  <a:gd name="T40" fmla="*/ 903 w 2266"/>
                  <a:gd name="T41" fmla="*/ 1800 h 1800"/>
                  <a:gd name="T42" fmla="*/ 855 w 2266"/>
                  <a:gd name="T43" fmla="*/ 1788 h 1800"/>
                  <a:gd name="T44" fmla="*/ 818 w 2266"/>
                  <a:gd name="T45" fmla="*/ 1759 h 1800"/>
                  <a:gd name="T46" fmla="*/ 784 w 2266"/>
                  <a:gd name="T47" fmla="*/ 1759 h 1800"/>
                  <a:gd name="T48" fmla="*/ 734 w 2266"/>
                  <a:gd name="T49" fmla="*/ 1788 h 1800"/>
                  <a:gd name="T50" fmla="*/ 675 w 2266"/>
                  <a:gd name="T51" fmla="*/ 1800 h 1800"/>
                  <a:gd name="T52" fmla="*/ 138 w 2266"/>
                  <a:gd name="T53" fmla="*/ 1797 h 1800"/>
                  <a:gd name="T54" fmla="*/ 84 w 2266"/>
                  <a:gd name="T55" fmla="*/ 1777 h 1800"/>
                  <a:gd name="T56" fmla="*/ 40 w 2266"/>
                  <a:gd name="T57" fmla="*/ 1740 h 1800"/>
                  <a:gd name="T58" fmla="*/ 11 w 2266"/>
                  <a:gd name="T59" fmla="*/ 1690 h 1800"/>
                  <a:gd name="T60" fmla="*/ 0 w 2266"/>
                  <a:gd name="T61" fmla="*/ 1631 h 1800"/>
                  <a:gd name="T62" fmla="*/ 3 w 2266"/>
                  <a:gd name="T63" fmla="*/ 644 h 1800"/>
                  <a:gd name="T64" fmla="*/ 23 w 2266"/>
                  <a:gd name="T65" fmla="*/ 590 h 1800"/>
                  <a:gd name="T66" fmla="*/ 60 w 2266"/>
                  <a:gd name="T67" fmla="*/ 546 h 1800"/>
                  <a:gd name="T68" fmla="*/ 110 w 2266"/>
                  <a:gd name="T69" fmla="*/ 517 h 1800"/>
                  <a:gd name="T70" fmla="*/ 169 w 2266"/>
                  <a:gd name="T71" fmla="*/ 506 h 1800"/>
                  <a:gd name="T72" fmla="*/ 282 w 2266"/>
                  <a:gd name="T73" fmla="*/ 251 h 1800"/>
                  <a:gd name="T74" fmla="*/ 295 w 2266"/>
                  <a:gd name="T75" fmla="*/ 172 h 1800"/>
                  <a:gd name="T76" fmla="*/ 331 w 2266"/>
                  <a:gd name="T77" fmla="*/ 104 h 1800"/>
                  <a:gd name="T78" fmla="*/ 384 w 2266"/>
                  <a:gd name="T79" fmla="*/ 49 h 1800"/>
                  <a:gd name="T80" fmla="*/ 453 w 2266"/>
                  <a:gd name="T81" fmla="*/ 14 h 1800"/>
                  <a:gd name="T82" fmla="*/ 533 w 2266"/>
                  <a:gd name="T83"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6" h="1800">
                    <a:moveTo>
                      <a:pt x="533" y="0"/>
                    </a:moveTo>
                    <a:lnTo>
                      <a:pt x="2014" y="0"/>
                    </a:lnTo>
                    <a:lnTo>
                      <a:pt x="2056" y="4"/>
                    </a:lnTo>
                    <a:lnTo>
                      <a:pt x="2094" y="14"/>
                    </a:lnTo>
                    <a:lnTo>
                      <a:pt x="2130" y="29"/>
                    </a:lnTo>
                    <a:lnTo>
                      <a:pt x="2163" y="49"/>
                    </a:lnTo>
                    <a:lnTo>
                      <a:pt x="2192" y="74"/>
                    </a:lnTo>
                    <a:lnTo>
                      <a:pt x="2217" y="104"/>
                    </a:lnTo>
                    <a:lnTo>
                      <a:pt x="2238" y="136"/>
                    </a:lnTo>
                    <a:lnTo>
                      <a:pt x="2253" y="172"/>
                    </a:lnTo>
                    <a:lnTo>
                      <a:pt x="2263" y="211"/>
                    </a:lnTo>
                    <a:lnTo>
                      <a:pt x="2266" y="251"/>
                    </a:lnTo>
                    <a:lnTo>
                      <a:pt x="2266" y="1224"/>
                    </a:lnTo>
                    <a:lnTo>
                      <a:pt x="2263" y="1264"/>
                    </a:lnTo>
                    <a:lnTo>
                      <a:pt x="2253" y="1304"/>
                    </a:lnTo>
                    <a:lnTo>
                      <a:pt x="2238" y="1339"/>
                    </a:lnTo>
                    <a:lnTo>
                      <a:pt x="2217" y="1372"/>
                    </a:lnTo>
                    <a:lnTo>
                      <a:pt x="2192" y="1402"/>
                    </a:lnTo>
                    <a:lnTo>
                      <a:pt x="2163" y="1427"/>
                    </a:lnTo>
                    <a:lnTo>
                      <a:pt x="2130" y="1447"/>
                    </a:lnTo>
                    <a:lnTo>
                      <a:pt x="2094" y="1463"/>
                    </a:lnTo>
                    <a:lnTo>
                      <a:pt x="2056" y="1473"/>
                    </a:lnTo>
                    <a:lnTo>
                      <a:pt x="2014" y="1476"/>
                    </a:lnTo>
                    <a:lnTo>
                      <a:pt x="1572" y="1476"/>
                    </a:lnTo>
                    <a:lnTo>
                      <a:pt x="1572" y="1483"/>
                    </a:lnTo>
                    <a:lnTo>
                      <a:pt x="1606" y="1489"/>
                    </a:lnTo>
                    <a:lnTo>
                      <a:pt x="1636" y="1501"/>
                    </a:lnTo>
                    <a:lnTo>
                      <a:pt x="1666" y="1517"/>
                    </a:lnTo>
                    <a:lnTo>
                      <a:pt x="1691" y="1537"/>
                    </a:lnTo>
                    <a:lnTo>
                      <a:pt x="1713" y="1561"/>
                    </a:lnTo>
                    <a:lnTo>
                      <a:pt x="1731" y="1589"/>
                    </a:lnTo>
                    <a:lnTo>
                      <a:pt x="1745" y="1619"/>
                    </a:lnTo>
                    <a:lnTo>
                      <a:pt x="1754" y="1652"/>
                    </a:lnTo>
                    <a:lnTo>
                      <a:pt x="1757" y="1687"/>
                    </a:lnTo>
                    <a:lnTo>
                      <a:pt x="1754" y="1713"/>
                    </a:lnTo>
                    <a:lnTo>
                      <a:pt x="1745" y="1737"/>
                    </a:lnTo>
                    <a:lnTo>
                      <a:pt x="1732" y="1758"/>
                    </a:lnTo>
                    <a:lnTo>
                      <a:pt x="1714" y="1775"/>
                    </a:lnTo>
                    <a:lnTo>
                      <a:pt x="1693" y="1788"/>
                    </a:lnTo>
                    <a:lnTo>
                      <a:pt x="1670" y="1797"/>
                    </a:lnTo>
                    <a:lnTo>
                      <a:pt x="1645" y="1800"/>
                    </a:lnTo>
                    <a:lnTo>
                      <a:pt x="903" y="1800"/>
                    </a:lnTo>
                    <a:lnTo>
                      <a:pt x="878" y="1797"/>
                    </a:lnTo>
                    <a:lnTo>
                      <a:pt x="855" y="1788"/>
                    </a:lnTo>
                    <a:lnTo>
                      <a:pt x="835" y="1776"/>
                    </a:lnTo>
                    <a:lnTo>
                      <a:pt x="818" y="1759"/>
                    </a:lnTo>
                    <a:lnTo>
                      <a:pt x="804" y="1739"/>
                    </a:lnTo>
                    <a:lnTo>
                      <a:pt x="784" y="1759"/>
                    </a:lnTo>
                    <a:lnTo>
                      <a:pt x="761" y="1776"/>
                    </a:lnTo>
                    <a:lnTo>
                      <a:pt x="734" y="1788"/>
                    </a:lnTo>
                    <a:lnTo>
                      <a:pt x="706" y="1797"/>
                    </a:lnTo>
                    <a:lnTo>
                      <a:pt x="675" y="1800"/>
                    </a:lnTo>
                    <a:lnTo>
                      <a:pt x="169" y="1800"/>
                    </a:lnTo>
                    <a:lnTo>
                      <a:pt x="138" y="1797"/>
                    </a:lnTo>
                    <a:lnTo>
                      <a:pt x="110" y="1789"/>
                    </a:lnTo>
                    <a:lnTo>
                      <a:pt x="84" y="1777"/>
                    </a:lnTo>
                    <a:lnTo>
                      <a:pt x="60" y="1760"/>
                    </a:lnTo>
                    <a:lnTo>
                      <a:pt x="40" y="1740"/>
                    </a:lnTo>
                    <a:lnTo>
                      <a:pt x="23" y="1716"/>
                    </a:lnTo>
                    <a:lnTo>
                      <a:pt x="11" y="1690"/>
                    </a:lnTo>
                    <a:lnTo>
                      <a:pt x="3" y="1662"/>
                    </a:lnTo>
                    <a:lnTo>
                      <a:pt x="0" y="1631"/>
                    </a:lnTo>
                    <a:lnTo>
                      <a:pt x="0" y="675"/>
                    </a:lnTo>
                    <a:lnTo>
                      <a:pt x="3" y="644"/>
                    </a:lnTo>
                    <a:lnTo>
                      <a:pt x="11" y="616"/>
                    </a:lnTo>
                    <a:lnTo>
                      <a:pt x="23" y="590"/>
                    </a:lnTo>
                    <a:lnTo>
                      <a:pt x="40" y="566"/>
                    </a:lnTo>
                    <a:lnTo>
                      <a:pt x="60" y="546"/>
                    </a:lnTo>
                    <a:lnTo>
                      <a:pt x="84" y="529"/>
                    </a:lnTo>
                    <a:lnTo>
                      <a:pt x="110" y="517"/>
                    </a:lnTo>
                    <a:lnTo>
                      <a:pt x="138" y="509"/>
                    </a:lnTo>
                    <a:lnTo>
                      <a:pt x="169" y="506"/>
                    </a:lnTo>
                    <a:lnTo>
                      <a:pt x="282" y="506"/>
                    </a:lnTo>
                    <a:lnTo>
                      <a:pt x="282" y="251"/>
                    </a:lnTo>
                    <a:lnTo>
                      <a:pt x="285" y="211"/>
                    </a:lnTo>
                    <a:lnTo>
                      <a:pt x="295" y="172"/>
                    </a:lnTo>
                    <a:lnTo>
                      <a:pt x="309" y="136"/>
                    </a:lnTo>
                    <a:lnTo>
                      <a:pt x="331" y="104"/>
                    </a:lnTo>
                    <a:lnTo>
                      <a:pt x="355" y="74"/>
                    </a:lnTo>
                    <a:lnTo>
                      <a:pt x="384" y="49"/>
                    </a:lnTo>
                    <a:lnTo>
                      <a:pt x="417" y="29"/>
                    </a:lnTo>
                    <a:lnTo>
                      <a:pt x="453" y="14"/>
                    </a:lnTo>
                    <a:lnTo>
                      <a:pt x="492" y="4"/>
                    </a:lnTo>
                    <a:lnTo>
                      <a:pt x="533" y="0"/>
                    </a:lnTo>
                    <a:close/>
                  </a:path>
                </a:pathLst>
              </a:custGeom>
              <a:solidFill>
                <a:srgbClr val="2D8EBE"/>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67" name="Freeform 14">
                <a:extLst>
                  <a:ext uri="{FF2B5EF4-FFF2-40B4-BE49-F238E27FC236}">
                    <a16:creationId xmlns:a16="http://schemas.microsoft.com/office/drawing/2014/main" xmlns="" id="{750931F8-78CE-4943-89A6-BB83E39D9AC9}"/>
                  </a:ext>
                </a:extLst>
              </p:cNvPr>
              <p:cNvSpPr>
                <a:spLocks noEditPoints="1"/>
              </p:cNvSpPr>
              <p:nvPr/>
            </p:nvSpPr>
            <p:spPr bwMode="auto">
              <a:xfrm>
                <a:off x="5230133" y="2532665"/>
                <a:ext cx="442489" cy="394890"/>
              </a:xfrm>
              <a:custGeom>
                <a:avLst/>
                <a:gdLst>
                  <a:gd name="T0" fmla="*/ 1065 w 1760"/>
                  <a:gd name="T1" fmla="*/ 1343 h 1574"/>
                  <a:gd name="T2" fmla="*/ 1158 w 1760"/>
                  <a:gd name="T3" fmla="*/ 1481 h 1574"/>
                  <a:gd name="T4" fmla="*/ 1198 w 1760"/>
                  <a:gd name="T5" fmla="*/ 1491 h 1574"/>
                  <a:gd name="T6" fmla="*/ 1230 w 1760"/>
                  <a:gd name="T7" fmla="*/ 1516 h 1574"/>
                  <a:gd name="T8" fmla="*/ 1248 w 1760"/>
                  <a:gd name="T9" fmla="*/ 1553 h 1574"/>
                  <a:gd name="T10" fmla="*/ 509 w 1760"/>
                  <a:gd name="T11" fmla="*/ 1574 h 1574"/>
                  <a:gd name="T12" fmla="*/ 519 w 1760"/>
                  <a:gd name="T13" fmla="*/ 1534 h 1574"/>
                  <a:gd name="T14" fmla="*/ 544 w 1760"/>
                  <a:gd name="T15" fmla="*/ 1502 h 1574"/>
                  <a:gd name="T16" fmla="*/ 581 w 1760"/>
                  <a:gd name="T17" fmla="*/ 1484 h 1574"/>
                  <a:gd name="T18" fmla="*/ 695 w 1760"/>
                  <a:gd name="T19" fmla="*/ 1481 h 1574"/>
                  <a:gd name="T20" fmla="*/ 241 w 1760"/>
                  <a:gd name="T21" fmla="*/ 0 h 1574"/>
                  <a:gd name="T22" fmla="*/ 585 w 1760"/>
                  <a:gd name="T23" fmla="*/ 0 h 1574"/>
                  <a:gd name="T24" fmla="*/ 734 w 1760"/>
                  <a:gd name="T25" fmla="*/ 0 h 1574"/>
                  <a:gd name="T26" fmla="*/ 953 w 1760"/>
                  <a:gd name="T27" fmla="*/ 0 h 1574"/>
                  <a:gd name="T28" fmla="*/ 1253 w 1760"/>
                  <a:gd name="T29" fmla="*/ 0 h 1574"/>
                  <a:gd name="T30" fmla="*/ 1424 w 1760"/>
                  <a:gd name="T31" fmla="*/ 0 h 1574"/>
                  <a:gd name="T32" fmla="*/ 1649 w 1760"/>
                  <a:gd name="T33" fmla="*/ 3 h 1574"/>
                  <a:gd name="T34" fmla="*/ 1699 w 1760"/>
                  <a:gd name="T35" fmla="*/ 23 h 1574"/>
                  <a:gd name="T36" fmla="*/ 1736 w 1760"/>
                  <a:gd name="T37" fmla="*/ 61 h 1574"/>
                  <a:gd name="T38" fmla="*/ 1757 w 1760"/>
                  <a:gd name="T39" fmla="*/ 111 h 1574"/>
                  <a:gd name="T40" fmla="*/ 1760 w 1760"/>
                  <a:gd name="T41" fmla="*/ 1111 h 1574"/>
                  <a:gd name="T42" fmla="*/ 1748 w 1760"/>
                  <a:gd name="T43" fmla="*/ 1165 h 1574"/>
                  <a:gd name="T44" fmla="*/ 1719 w 1760"/>
                  <a:gd name="T45" fmla="*/ 1210 h 1574"/>
                  <a:gd name="T46" fmla="*/ 1674 w 1760"/>
                  <a:gd name="T47" fmla="*/ 1239 h 1574"/>
                  <a:gd name="T48" fmla="*/ 1620 w 1760"/>
                  <a:gd name="T49" fmla="*/ 1250 h 1574"/>
                  <a:gd name="T50" fmla="*/ 450 w 1760"/>
                  <a:gd name="T51" fmla="*/ 1065 h 1574"/>
                  <a:gd name="T52" fmla="*/ 1620 w 1760"/>
                  <a:gd name="T53" fmla="*/ 138 h 1574"/>
                  <a:gd name="T54" fmla="*/ 139 w 1760"/>
                  <a:gd name="T55" fmla="*/ 393 h 1574"/>
                  <a:gd name="T56" fmla="*/ 0 w 1760"/>
                  <a:gd name="T57" fmla="*/ 138 h 1574"/>
                  <a:gd name="T58" fmla="*/ 11 w 1760"/>
                  <a:gd name="T59" fmla="*/ 85 h 1574"/>
                  <a:gd name="T60" fmla="*/ 41 w 1760"/>
                  <a:gd name="T61" fmla="*/ 40 h 1574"/>
                  <a:gd name="T62" fmla="*/ 85 w 1760"/>
                  <a:gd name="T63" fmla="*/ 11 h 1574"/>
                  <a:gd name="T64" fmla="*/ 139 w 1760"/>
                  <a:gd name="T65"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0" h="1574">
                    <a:moveTo>
                      <a:pt x="695" y="1343"/>
                    </a:moveTo>
                    <a:lnTo>
                      <a:pt x="1065" y="1343"/>
                    </a:lnTo>
                    <a:lnTo>
                      <a:pt x="1065" y="1481"/>
                    </a:lnTo>
                    <a:lnTo>
                      <a:pt x="1158" y="1481"/>
                    </a:lnTo>
                    <a:lnTo>
                      <a:pt x="1179" y="1484"/>
                    </a:lnTo>
                    <a:lnTo>
                      <a:pt x="1198" y="1491"/>
                    </a:lnTo>
                    <a:lnTo>
                      <a:pt x="1216" y="1502"/>
                    </a:lnTo>
                    <a:lnTo>
                      <a:pt x="1230" y="1516"/>
                    </a:lnTo>
                    <a:lnTo>
                      <a:pt x="1241" y="1534"/>
                    </a:lnTo>
                    <a:lnTo>
                      <a:pt x="1248" y="1553"/>
                    </a:lnTo>
                    <a:lnTo>
                      <a:pt x="1251" y="1574"/>
                    </a:lnTo>
                    <a:lnTo>
                      <a:pt x="509" y="1574"/>
                    </a:lnTo>
                    <a:lnTo>
                      <a:pt x="512" y="1553"/>
                    </a:lnTo>
                    <a:lnTo>
                      <a:pt x="519" y="1534"/>
                    </a:lnTo>
                    <a:lnTo>
                      <a:pt x="529" y="1516"/>
                    </a:lnTo>
                    <a:lnTo>
                      <a:pt x="544" y="1502"/>
                    </a:lnTo>
                    <a:lnTo>
                      <a:pt x="561" y="1491"/>
                    </a:lnTo>
                    <a:lnTo>
                      <a:pt x="581" y="1484"/>
                    </a:lnTo>
                    <a:lnTo>
                      <a:pt x="602" y="1481"/>
                    </a:lnTo>
                    <a:lnTo>
                      <a:pt x="695" y="1481"/>
                    </a:lnTo>
                    <a:lnTo>
                      <a:pt x="695" y="1343"/>
                    </a:lnTo>
                    <a:close/>
                    <a:moveTo>
                      <a:pt x="241" y="0"/>
                    </a:moveTo>
                    <a:lnTo>
                      <a:pt x="335" y="0"/>
                    </a:lnTo>
                    <a:lnTo>
                      <a:pt x="585" y="0"/>
                    </a:lnTo>
                    <a:lnTo>
                      <a:pt x="661" y="0"/>
                    </a:lnTo>
                    <a:lnTo>
                      <a:pt x="734" y="0"/>
                    </a:lnTo>
                    <a:lnTo>
                      <a:pt x="880" y="0"/>
                    </a:lnTo>
                    <a:lnTo>
                      <a:pt x="953" y="0"/>
                    </a:lnTo>
                    <a:lnTo>
                      <a:pt x="1025" y="0"/>
                    </a:lnTo>
                    <a:lnTo>
                      <a:pt x="1253" y="0"/>
                    </a:lnTo>
                    <a:lnTo>
                      <a:pt x="1336" y="0"/>
                    </a:lnTo>
                    <a:lnTo>
                      <a:pt x="1424" y="0"/>
                    </a:lnTo>
                    <a:lnTo>
                      <a:pt x="1620" y="0"/>
                    </a:lnTo>
                    <a:lnTo>
                      <a:pt x="1649" y="3"/>
                    </a:lnTo>
                    <a:lnTo>
                      <a:pt x="1674" y="11"/>
                    </a:lnTo>
                    <a:lnTo>
                      <a:pt x="1699" y="23"/>
                    </a:lnTo>
                    <a:lnTo>
                      <a:pt x="1719" y="40"/>
                    </a:lnTo>
                    <a:lnTo>
                      <a:pt x="1736" y="61"/>
                    </a:lnTo>
                    <a:lnTo>
                      <a:pt x="1748" y="85"/>
                    </a:lnTo>
                    <a:lnTo>
                      <a:pt x="1757" y="111"/>
                    </a:lnTo>
                    <a:lnTo>
                      <a:pt x="1760" y="138"/>
                    </a:lnTo>
                    <a:lnTo>
                      <a:pt x="1760" y="1111"/>
                    </a:lnTo>
                    <a:lnTo>
                      <a:pt x="1757" y="1139"/>
                    </a:lnTo>
                    <a:lnTo>
                      <a:pt x="1748" y="1165"/>
                    </a:lnTo>
                    <a:lnTo>
                      <a:pt x="1736" y="1188"/>
                    </a:lnTo>
                    <a:lnTo>
                      <a:pt x="1719" y="1210"/>
                    </a:lnTo>
                    <a:lnTo>
                      <a:pt x="1699" y="1226"/>
                    </a:lnTo>
                    <a:lnTo>
                      <a:pt x="1674" y="1239"/>
                    </a:lnTo>
                    <a:lnTo>
                      <a:pt x="1649" y="1248"/>
                    </a:lnTo>
                    <a:lnTo>
                      <a:pt x="1620" y="1250"/>
                    </a:lnTo>
                    <a:lnTo>
                      <a:pt x="450" y="1250"/>
                    </a:lnTo>
                    <a:lnTo>
                      <a:pt x="450" y="1065"/>
                    </a:lnTo>
                    <a:lnTo>
                      <a:pt x="1620" y="1065"/>
                    </a:lnTo>
                    <a:lnTo>
                      <a:pt x="1620" y="138"/>
                    </a:lnTo>
                    <a:lnTo>
                      <a:pt x="139" y="138"/>
                    </a:lnTo>
                    <a:lnTo>
                      <a:pt x="139" y="393"/>
                    </a:lnTo>
                    <a:lnTo>
                      <a:pt x="0" y="393"/>
                    </a:lnTo>
                    <a:lnTo>
                      <a:pt x="0" y="138"/>
                    </a:lnTo>
                    <a:lnTo>
                      <a:pt x="3" y="111"/>
                    </a:lnTo>
                    <a:lnTo>
                      <a:pt x="11" y="85"/>
                    </a:lnTo>
                    <a:lnTo>
                      <a:pt x="24" y="61"/>
                    </a:lnTo>
                    <a:lnTo>
                      <a:pt x="41" y="40"/>
                    </a:lnTo>
                    <a:lnTo>
                      <a:pt x="61" y="23"/>
                    </a:lnTo>
                    <a:lnTo>
                      <a:pt x="85" y="11"/>
                    </a:lnTo>
                    <a:lnTo>
                      <a:pt x="111" y="3"/>
                    </a:lnTo>
                    <a:lnTo>
                      <a:pt x="139" y="0"/>
                    </a:lnTo>
                    <a:lnTo>
                      <a:pt x="241"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68" name="Freeform 15">
                <a:extLst>
                  <a:ext uri="{FF2B5EF4-FFF2-40B4-BE49-F238E27FC236}">
                    <a16:creationId xmlns:a16="http://schemas.microsoft.com/office/drawing/2014/main" xmlns="" id="{9E206CB0-1577-8B41-B4D1-A379B30417A9}"/>
                  </a:ext>
                </a:extLst>
              </p:cNvPr>
              <p:cNvSpPr>
                <a:spLocks noEditPoints="1"/>
              </p:cNvSpPr>
              <p:nvPr/>
            </p:nvSpPr>
            <p:spPr bwMode="auto">
              <a:xfrm>
                <a:off x="5157853" y="2659594"/>
                <a:ext cx="156898" cy="267961"/>
              </a:xfrm>
              <a:custGeom>
                <a:avLst/>
                <a:gdLst>
                  <a:gd name="T0" fmla="*/ 450 w 618"/>
                  <a:gd name="T1" fmla="*/ 843 h 1068"/>
                  <a:gd name="T2" fmla="*/ 432 w 618"/>
                  <a:gd name="T3" fmla="*/ 846 h 1068"/>
                  <a:gd name="T4" fmla="*/ 416 w 618"/>
                  <a:gd name="T5" fmla="*/ 855 h 1068"/>
                  <a:gd name="T6" fmla="*/ 405 w 618"/>
                  <a:gd name="T7" fmla="*/ 866 h 1068"/>
                  <a:gd name="T8" fmla="*/ 396 w 618"/>
                  <a:gd name="T9" fmla="*/ 882 h 1068"/>
                  <a:gd name="T10" fmla="*/ 394 w 618"/>
                  <a:gd name="T11" fmla="*/ 899 h 1068"/>
                  <a:gd name="T12" fmla="*/ 396 w 618"/>
                  <a:gd name="T13" fmla="*/ 917 h 1068"/>
                  <a:gd name="T14" fmla="*/ 405 w 618"/>
                  <a:gd name="T15" fmla="*/ 933 h 1068"/>
                  <a:gd name="T16" fmla="*/ 416 w 618"/>
                  <a:gd name="T17" fmla="*/ 944 h 1068"/>
                  <a:gd name="T18" fmla="*/ 432 w 618"/>
                  <a:gd name="T19" fmla="*/ 953 h 1068"/>
                  <a:gd name="T20" fmla="*/ 450 w 618"/>
                  <a:gd name="T21" fmla="*/ 956 h 1068"/>
                  <a:gd name="T22" fmla="*/ 468 w 618"/>
                  <a:gd name="T23" fmla="*/ 953 h 1068"/>
                  <a:gd name="T24" fmla="*/ 483 w 618"/>
                  <a:gd name="T25" fmla="*/ 944 h 1068"/>
                  <a:gd name="T26" fmla="*/ 495 w 618"/>
                  <a:gd name="T27" fmla="*/ 933 h 1068"/>
                  <a:gd name="T28" fmla="*/ 503 w 618"/>
                  <a:gd name="T29" fmla="*/ 917 h 1068"/>
                  <a:gd name="T30" fmla="*/ 506 w 618"/>
                  <a:gd name="T31" fmla="*/ 899 h 1068"/>
                  <a:gd name="T32" fmla="*/ 503 w 618"/>
                  <a:gd name="T33" fmla="*/ 882 h 1068"/>
                  <a:gd name="T34" fmla="*/ 495 w 618"/>
                  <a:gd name="T35" fmla="*/ 866 h 1068"/>
                  <a:gd name="T36" fmla="*/ 483 w 618"/>
                  <a:gd name="T37" fmla="*/ 855 h 1068"/>
                  <a:gd name="T38" fmla="*/ 468 w 618"/>
                  <a:gd name="T39" fmla="*/ 846 h 1068"/>
                  <a:gd name="T40" fmla="*/ 450 w 618"/>
                  <a:gd name="T41" fmla="*/ 843 h 1068"/>
                  <a:gd name="T42" fmla="*/ 112 w 618"/>
                  <a:gd name="T43" fmla="*/ 618 h 1068"/>
                  <a:gd name="T44" fmla="*/ 112 w 618"/>
                  <a:gd name="T45" fmla="*/ 731 h 1068"/>
                  <a:gd name="T46" fmla="*/ 506 w 618"/>
                  <a:gd name="T47" fmla="*/ 731 h 1068"/>
                  <a:gd name="T48" fmla="*/ 506 w 618"/>
                  <a:gd name="T49" fmla="*/ 618 h 1068"/>
                  <a:gd name="T50" fmla="*/ 112 w 618"/>
                  <a:gd name="T51" fmla="*/ 618 h 1068"/>
                  <a:gd name="T52" fmla="*/ 112 w 618"/>
                  <a:gd name="T53" fmla="*/ 393 h 1068"/>
                  <a:gd name="T54" fmla="*/ 112 w 618"/>
                  <a:gd name="T55" fmla="*/ 506 h 1068"/>
                  <a:gd name="T56" fmla="*/ 506 w 618"/>
                  <a:gd name="T57" fmla="*/ 506 h 1068"/>
                  <a:gd name="T58" fmla="*/ 506 w 618"/>
                  <a:gd name="T59" fmla="*/ 393 h 1068"/>
                  <a:gd name="T60" fmla="*/ 112 w 618"/>
                  <a:gd name="T61" fmla="*/ 393 h 1068"/>
                  <a:gd name="T62" fmla="*/ 112 w 618"/>
                  <a:gd name="T63" fmla="*/ 169 h 1068"/>
                  <a:gd name="T64" fmla="*/ 112 w 618"/>
                  <a:gd name="T65" fmla="*/ 281 h 1068"/>
                  <a:gd name="T66" fmla="*/ 506 w 618"/>
                  <a:gd name="T67" fmla="*/ 281 h 1068"/>
                  <a:gd name="T68" fmla="*/ 506 w 618"/>
                  <a:gd name="T69" fmla="*/ 169 h 1068"/>
                  <a:gd name="T70" fmla="*/ 112 w 618"/>
                  <a:gd name="T71" fmla="*/ 169 h 1068"/>
                  <a:gd name="T72" fmla="*/ 56 w 618"/>
                  <a:gd name="T73" fmla="*/ 0 h 1068"/>
                  <a:gd name="T74" fmla="*/ 562 w 618"/>
                  <a:gd name="T75" fmla="*/ 0 h 1068"/>
                  <a:gd name="T76" fmla="*/ 580 w 618"/>
                  <a:gd name="T77" fmla="*/ 3 h 1068"/>
                  <a:gd name="T78" fmla="*/ 596 w 618"/>
                  <a:gd name="T79" fmla="*/ 11 h 1068"/>
                  <a:gd name="T80" fmla="*/ 607 w 618"/>
                  <a:gd name="T81" fmla="*/ 23 h 1068"/>
                  <a:gd name="T82" fmla="*/ 616 w 618"/>
                  <a:gd name="T83" fmla="*/ 38 h 1068"/>
                  <a:gd name="T84" fmla="*/ 618 w 618"/>
                  <a:gd name="T85" fmla="*/ 56 h 1068"/>
                  <a:gd name="T86" fmla="*/ 618 w 618"/>
                  <a:gd name="T87" fmla="*/ 1012 h 1068"/>
                  <a:gd name="T88" fmla="*/ 616 w 618"/>
                  <a:gd name="T89" fmla="*/ 1030 h 1068"/>
                  <a:gd name="T90" fmla="*/ 607 w 618"/>
                  <a:gd name="T91" fmla="*/ 1045 h 1068"/>
                  <a:gd name="T92" fmla="*/ 596 w 618"/>
                  <a:gd name="T93" fmla="*/ 1057 h 1068"/>
                  <a:gd name="T94" fmla="*/ 580 w 618"/>
                  <a:gd name="T95" fmla="*/ 1065 h 1068"/>
                  <a:gd name="T96" fmla="*/ 562 w 618"/>
                  <a:gd name="T97" fmla="*/ 1068 h 1068"/>
                  <a:gd name="T98" fmla="*/ 56 w 618"/>
                  <a:gd name="T99" fmla="*/ 1068 h 1068"/>
                  <a:gd name="T100" fmla="*/ 38 w 618"/>
                  <a:gd name="T101" fmla="*/ 1065 h 1068"/>
                  <a:gd name="T102" fmla="*/ 23 w 618"/>
                  <a:gd name="T103" fmla="*/ 1057 h 1068"/>
                  <a:gd name="T104" fmla="*/ 11 w 618"/>
                  <a:gd name="T105" fmla="*/ 1045 h 1068"/>
                  <a:gd name="T106" fmla="*/ 3 w 618"/>
                  <a:gd name="T107" fmla="*/ 1030 h 1068"/>
                  <a:gd name="T108" fmla="*/ 0 w 618"/>
                  <a:gd name="T109" fmla="*/ 1012 h 1068"/>
                  <a:gd name="T110" fmla="*/ 0 w 618"/>
                  <a:gd name="T111" fmla="*/ 56 h 1068"/>
                  <a:gd name="T112" fmla="*/ 3 w 618"/>
                  <a:gd name="T113" fmla="*/ 38 h 1068"/>
                  <a:gd name="T114" fmla="*/ 11 w 618"/>
                  <a:gd name="T115" fmla="*/ 23 h 1068"/>
                  <a:gd name="T116" fmla="*/ 23 w 618"/>
                  <a:gd name="T117" fmla="*/ 11 h 1068"/>
                  <a:gd name="T118" fmla="*/ 38 w 618"/>
                  <a:gd name="T119" fmla="*/ 3 h 1068"/>
                  <a:gd name="T120" fmla="*/ 56 w 618"/>
                  <a:gd name="T121"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1068">
                    <a:moveTo>
                      <a:pt x="450" y="843"/>
                    </a:moveTo>
                    <a:lnTo>
                      <a:pt x="432" y="846"/>
                    </a:lnTo>
                    <a:lnTo>
                      <a:pt x="416" y="855"/>
                    </a:lnTo>
                    <a:lnTo>
                      <a:pt x="405" y="866"/>
                    </a:lnTo>
                    <a:lnTo>
                      <a:pt x="396" y="882"/>
                    </a:lnTo>
                    <a:lnTo>
                      <a:pt x="394" y="899"/>
                    </a:lnTo>
                    <a:lnTo>
                      <a:pt x="396" y="917"/>
                    </a:lnTo>
                    <a:lnTo>
                      <a:pt x="405" y="933"/>
                    </a:lnTo>
                    <a:lnTo>
                      <a:pt x="416" y="944"/>
                    </a:lnTo>
                    <a:lnTo>
                      <a:pt x="432" y="953"/>
                    </a:lnTo>
                    <a:lnTo>
                      <a:pt x="450" y="956"/>
                    </a:lnTo>
                    <a:lnTo>
                      <a:pt x="468" y="953"/>
                    </a:lnTo>
                    <a:lnTo>
                      <a:pt x="483" y="944"/>
                    </a:lnTo>
                    <a:lnTo>
                      <a:pt x="495" y="933"/>
                    </a:lnTo>
                    <a:lnTo>
                      <a:pt x="503" y="917"/>
                    </a:lnTo>
                    <a:lnTo>
                      <a:pt x="506" y="899"/>
                    </a:lnTo>
                    <a:lnTo>
                      <a:pt x="503" y="882"/>
                    </a:lnTo>
                    <a:lnTo>
                      <a:pt x="495" y="866"/>
                    </a:lnTo>
                    <a:lnTo>
                      <a:pt x="483" y="855"/>
                    </a:lnTo>
                    <a:lnTo>
                      <a:pt x="468" y="846"/>
                    </a:lnTo>
                    <a:lnTo>
                      <a:pt x="450" y="843"/>
                    </a:lnTo>
                    <a:close/>
                    <a:moveTo>
                      <a:pt x="112" y="618"/>
                    </a:moveTo>
                    <a:lnTo>
                      <a:pt x="112" y="731"/>
                    </a:lnTo>
                    <a:lnTo>
                      <a:pt x="506" y="731"/>
                    </a:lnTo>
                    <a:lnTo>
                      <a:pt x="506" y="618"/>
                    </a:lnTo>
                    <a:lnTo>
                      <a:pt x="112" y="618"/>
                    </a:lnTo>
                    <a:close/>
                    <a:moveTo>
                      <a:pt x="112" y="393"/>
                    </a:moveTo>
                    <a:lnTo>
                      <a:pt x="112" y="506"/>
                    </a:lnTo>
                    <a:lnTo>
                      <a:pt x="506" y="506"/>
                    </a:lnTo>
                    <a:lnTo>
                      <a:pt x="506" y="393"/>
                    </a:lnTo>
                    <a:lnTo>
                      <a:pt x="112" y="393"/>
                    </a:lnTo>
                    <a:close/>
                    <a:moveTo>
                      <a:pt x="112" y="169"/>
                    </a:moveTo>
                    <a:lnTo>
                      <a:pt x="112" y="281"/>
                    </a:lnTo>
                    <a:lnTo>
                      <a:pt x="506" y="281"/>
                    </a:lnTo>
                    <a:lnTo>
                      <a:pt x="506" y="169"/>
                    </a:lnTo>
                    <a:lnTo>
                      <a:pt x="112" y="169"/>
                    </a:lnTo>
                    <a:close/>
                    <a:moveTo>
                      <a:pt x="56" y="0"/>
                    </a:moveTo>
                    <a:lnTo>
                      <a:pt x="562" y="0"/>
                    </a:lnTo>
                    <a:lnTo>
                      <a:pt x="580" y="3"/>
                    </a:lnTo>
                    <a:lnTo>
                      <a:pt x="596" y="11"/>
                    </a:lnTo>
                    <a:lnTo>
                      <a:pt x="607" y="23"/>
                    </a:lnTo>
                    <a:lnTo>
                      <a:pt x="616" y="38"/>
                    </a:lnTo>
                    <a:lnTo>
                      <a:pt x="618" y="56"/>
                    </a:lnTo>
                    <a:lnTo>
                      <a:pt x="618" y="1012"/>
                    </a:lnTo>
                    <a:lnTo>
                      <a:pt x="616" y="1030"/>
                    </a:lnTo>
                    <a:lnTo>
                      <a:pt x="607" y="1045"/>
                    </a:lnTo>
                    <a:lnTo>
                      <a:pt x="596" y="1057"/>
                    </a:lnTo>
                    <a:lnTo>
                      <a:pt x="580" y="1065"/>
                    </a:lnTo>
                    <a:lnTo>
                      <a:pt x="562" y="1068"/>
                    </a:lnTo>
                    <a:lnTo>
                      <a:pt x="56" y="1068"/>
                    </a:lnTo>
                    <a:lnTo>
                      <a:pt x="38" y="1065"/>
                    </a:lnTo>
                    <a:lnTo>
                      <a:pt x="23" y="1057"/>
                    </a:lnTo>
                    <a:lnTo>
                      <a:pt x="11" y="1045"/>
                    </a:lnTo>
                    <a:lnTo>
                      <a:pt x="3" y="1030"/>
                    </a:lnTo>
                    <a:lnTo>
                      <a:pt x="0" y="1012"/>
                    </a:lnTo>
                    <a:lnTo>
                      <a:pt x="0" y="56"/>
                    </a:lnTo>
                    <a:lnTo>
                      <a:pt x="3" y="38"/>
                    </a:lnTo>
                    <a:lnTo>
                      <a:pt x="11" y="23"/>
                    </a:lnTo>
                    <a:lnTo>
                      <a:pt x="23" y="11"/>
                    </a:lnTo>
                    <a:lnTo>
                      <a:pt x="38" y="3"/>
                    </a:lnTo>
                    <a:lnTo>
                      <a:pt x="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pic>
          <p:nvPicPr>
            <p:cNvPr id="179" name="Picture 178">
              <a:extLst>
                <a:ext uri="{FF2B5EF4-FFF2-40B4-BE49-F238E27FC236}">
                  <a16:creationId xmlns:a16="http://schemas.microsoft.com/office/drawing/2014/main" xmlns="" id="{212364EA-463F-134E-A215-8C82471514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26349" y="4892763"/>
              <a:ext cx="839189" cy="839189"/>
            </a:xfrm>
            <a:prstGeom prst="ellipse">
              <a:avLst/>
            </a:prstGeom>
          </p:spPr>
        </p:pic>
        <p:pic>
          <p:nvPicPr>
            <p:cNvPr id="180" name="Picture 179">
              <a:extLst>
                <a:ext uri="{FF2B5EF4-FFF2-40B4-BE49-F238E27FC236}">
                  <a16:creationId xmlns:a16="http://schemas.microsoft.com/office/drawing/2014/main" xmlns="" id="{EE1853D3-3D4F-C243-911B-0F32F2A098E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95638" y="5114646"/>
              <a:ext cx="564061" cy="306702"/>
            </a:xfrm>
            <a:prstGeom prst="rect">
              <a:avLst/>
            </a:prstGeom>
          </p:spPr>
        </p:pic>
        <p:pic>
          <p:nvPicPr>
            <p:cNvPr id="181" name="Picture 180">
              <a:extLst>
                <a:ext uri="{FF2B5EF4-FFF2-40B4-BE49-F238E27FC236}">
                  <a16:creationId xmlns:a16="http://schemas.microsoft.com/office/drawing/2014/main" xmlns="" id="{3D452015-D384-A948-BE35-096948CFC70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43384" y="5734603"/>
              <a:ext cx="493695" cy="280206"/>
            </a:xfrm>
            <a:prstGeom prst="rect">
              <a:avLst/>
            </a:prstGeom>
          </p:spPr>
        </p:pic>
        <p:sp>
          <p:nvSpPr>
            <p:cNvPr id="182" name="TextBox 181">
              <a:extLst>
                <a:ext uri="{FF2B5EF4-FFF2-40B4-BE49-F238E27FC236}">
                  <a16:creationId xmlns:a16="http://schemas.microsoft.com/office/drawing/2014/main" xmlns="" id="{F0F1D40E-0C0A-384B-8F91-ACF7FFFFC13F}"/>
                </a:ext>
              </a:extLst>
            </p:cNvPr>
            <p:cNvSpPr txBox="1"/>
            <p:nvPr/>
          </p:nvSpPr>
          <p:spPr>
            <a:xfrm>
              <a:off x="4004379" y="4530373"/>
              <a:ext cx="2392912" cy="261610"/>
            </a:xfrm>
            <a:prstGeom prst="rect">
              <a:avLst/>
            </a:prstGeom>
            <a:noFill/>
          </p:spPr>
          <p:txBody>
            <a:bodyPr wrap="square" rtlCol="0">
              <a:spAutoFit/>
            </a:bodyPr>
            <a:lstStyle/>
            <a:p>
              <a:pPr algn="ctr" defTabSz="2142256"/>
              <a:r>
                <a:rPr lang="en-US" sz="2800" b="1" dirty="0">
                  <a:solidFill>
                    <a:prstClr val="white">
                      <a:alpha val="90000"/>
                    </a:prstClr>
                  </a:solidFill>
                  <a:latin typeface="Arial"/>
                  <a:ea typeface="ＭＳ Ｐゴシック"/>
                  <a:cs typeface="ＭＳ Ｐゴシック"/>
                </a:rPr>
                <a:t>Hydrologic Modeling</a:t>
              </a:r>
            </a:p>
          </p:txBody>
        </p:sp>
        <p:pic>
          <p:nvPicPr>
            <p:cNvPr id="183" name="Picture 182">
              <a:extLst>
                <a:ext uri="{FF2B5EF4-FFF2-40B4-BE49-F238E27FC236}">
                  <a16:creationId xmlns:a16="http://schemas.microsoft.com/office/drawing/2014/main" xmlns="" id="{C7DFA25F-D0F0-6C40-A1B2-719695D5D0F4}"/>
                </a:ext>
              </a:extLst>
            </p:cNvPr>
            <p:cNvPicPr/>
            <p:nvPr/>
          </p:nvPicPr>
          <p:blipFill>
            <a:blip r:embed="rId9" cstate="print">
              <a:extLst>
                <a:ext uri="{28A0092B-C50C-407E-A947-70E740481C1C}">
                  <a14:useLocalDpi xmlns:a14="http://schemas.microsoft.com/office/drawing/2010/main"/>
                </a:ext>
              </a:extLst>
            </a:blip>
            <a:stretch>
              <a:fillRect/>
            </a:stretch>
          </p:blipFill>
          <p:spPr>
            <a:xfrm>
              <a:off x="4183888" y="5565014"/>
              <a:ext cx="433410" cy="726329"/>
            </a:xfrm>
            <a:prstGeom prst="rect">
              <a:avLst/>
            </a:prstGeom>
          </p:spPr>
        </p:pic>
        <p:pic>
          <p:nvPicPr>
            <p:cNvPr id="184" name="Picture 183">
              <a:extLst>
                <a:ext uri="{FF2B5EF4-FFF2-40B4-BE49-F238E27FC236}">
                  <a16:creationId xmlns:a16="http://schemas.microsoft.com/office/drawing/2014/main" xmlns="" id="{01500275-5517-244D-8FDE-1A245276B5A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00419" y="5976944"/>
              <a:ext cx="535790" cy="314367"/>
            </a:xfrm>
            <a:prstGeom prst="rect">
              <a:avLst/>
            </a:prstGeom>
          </p:spPr>
        </p:pic>
        <p:grpSp>
          <p:nvGrpSpPr>
            <p:cNvPr id="185" name="Group 184">
              <a:extLst>
                <a:ext uri="{FF2B5EF4-FFF2-40B4-BE49-F238E27FC236}">
                  <a16:creationId xmlns:a16="http://schemas.microsoft.com/office/drawing/2014/main" xmlns="" id="{29E53C88-4C6C-1D40-A674-90CEB2F25128}"/>
                </a:ext>
              </a:extLst>
            </p:cNvPr>
            <p:cNvGrpSpPr>
              <a:grpSpLocks noChangeAspect="1"/>
            </p:cNvGrpSpPr>
            <p:nvPr/>
          </p:nvGrpSpPr>
          <p:grpSpPr>
            <a:xfrm>
              <a:off x="4674335" y="5340001"/>
              <a:ext cx="858335" cy="683489"/>
              <a:chOff x="5129647" y="2502696"/>
              <a:chExt cx="571181" cy="454829"/>
            </a:xfrm>
          </p:grpSpPr>
          <p:sp>
            <p:nvSpPr>
              <p:cNvPr id="186" name="Freeform 13">
                <a:extLst>
                  <a:ext uri="{FF2B5EF4-FFF2-40B4-BE49-F238E27FC236}">
                    <a16:creationId xmlns:a16="http://schemas.microsoft.com/office/drawing/2014/main" xmlns="" id="{10C6310B-7797-8345-8E9E-373E2DE5EC08}"/>
                  </a:ext>
                </a:extLst>
              </p:cNvPr>
              <p:cNvSpPr>
                <a:spLocks/>
              </p:cNvSpPr>
              <p:nvPr/>
            </p:nvSpPr>
            <p:spPr bwMode="auto">
              <a:xfrm>
                <a:off x="5129647" y="2502696"/>
                <a:ext cx="571181" cy="454829"/>
              </a:xfrm>
              <a:custGeom>
                <a:avLst/>
                <a:gdLst>
                  <a:gd name="T0" fmla="*/ 2014 w 2266"/>
                  <a:gd name="T1" fmla="*/ 0 h 1800"/>
                  <a:gd name="T2" fmla="*/ 2094 w 2266"/>
                  <a:gd name="T3" fmla="*/ 14 h 1800"/>
                  <a:gd name="T4" fmla="*/ 2163 w 2266"/>
                  <a:gd name="T5" fmla="*/ 49 h 1800"/>
                  <a:gd name="T6" fmla="*/ 2217 w 2266"/>
                  <a:gd name="T7" fmla="*/ 104 h 1800"/>
                  <a:gd name="T8" fmla="*/ 2253 w 2266"/>
                  <a:gd name="T9" fmla="*/ 172 h 1800"/>
                  <a:gd name="T10" fmla="*/ 2266 w 2266"/>
                  <a:gd name="T11" fmla="*/ 251 h 1800"/>
                  <a:gd name="T12" fmla="*/ 2263 w 2266"/>
                  <a:gd name="T13" fmla="*/ 1264 h 1800"/>
                  <a:gd name="T14" fmla="*/ 2238 w 2266"/>
                  <a:gd name="T15" fmla="*/ 1339 h 1800"/>
                  <a:gd name="T16" fmla="*/ 2192 w 2266"/>
                  <a:gd name="T17" fmla="*/ 1402 h 1800"/>
                  <a:gd name="T18" fmla="*/ 2130 w 2266"/>
                  <a:gd name="T19" fmla="*/ 1447 h 1800"/>
                  <a:gd name="T20" fmla="*/ 2056 w 2266"/>
                  <a:gd name="T21" fmla="*/ 1473 h 1800"/>
                  <a:gd name="T22" fmla="*/ 1572 w 2266"/>
                  <a:gd name="T23" fmla="*/ 1476 h 1800"/>
                  <a:gd name="T24" fmla="*/ 1606 w 2266"/>
                  <a:gd name="T25" fmla="*/ 1489 h 1800"/>
                  <a:gd name="T26" fmla="*/ 1666 w 2266"/>
                  <a:gd name="T27" fmla="*/ 1517 h 1800"/>
                  <a:gd name="T28" fmla="*/ 1713 w 2266"/>
                  <a:gd name="T29" fmla="*/ 1561 h 1800"/>
                  <a:gd name="T30" fmla="*/ 1745 w 2266"/>
                  <a:gd name="T31" fmla="*/ 1619 h 1800"/>
                  <a:gd name="T32" fmla="*/ 1757 w 2266"/>
                  <a:gd name="T33" fmla="*/ 1687 h 1800"/>
                  <a:gd name="T34" fmla="*/ 1745 w 2266"/>
                  <a:gd name="T35" fmla="*/ 1737 h 1800"/>
                  <a:gd name="T36" fmla="*/ 1714 w 2266"/>
                  <a:gd name="T37" fmla="*/ 1775 h 1800"/>
                  <a:gd name="T38" fmla="*/ 1670 w 2266"/>
                  <a:gd name="T39" fmla="*/ 1797 h 1800"/>
                  <a:gd name="T40" fmla="*/ 903 w 2266"/>
                  <a:gd name="T41" fmla="*/ 1800 h 1800"/>
                  <a:gd name="T42" fmla="*/ 855 w 2266"/>
                  <a:gd name="T43" fmla="*/ 1788 h 1800"/>
                  <a:gd name="T44" fmla="*/ 818 w 2266"/>
                  <a:gd name="T45" fmla="*/ 1759 h 1800"/>
                  <a:gd name="T46" fmla="*/ 784 w 2266"/>
                  <a:gd name="T47" fmla="*/ 1759 h 1800"/>
                  <a:gd name="T48" fmla="*/ 734 w 2266"/>
                  <a:gd name="T49" fmla="*/ 1788 h 1800"/>
                  <a:gd name="T50" fmla="*/ 675 w 2266"/>
                  <a:gd name="T51" fmla="*/ 1800 h 1800"/>
                  <a:gd name="T52" fmla="*/ 138 w 2266"/>
                  <a:gd name="T53" fmla="*/ 1797 h 1800"/>
                  <a:gd name="T54" fmla="*/ 84 w 2266"/>
                  <a:gd name="T55" fmla="*/ 1777 h 1800"/>
                  <a:gd name="T56" fmla="*/ 40 w 2266"/>
                  <a:gd name="T57" fmla="*/ 1740 h 1800"/>
                  <a:gd name="T58" fmla="*/ 11 w 2266"/>
                  <a:gd name="T59" fmla="*/ 1690 h 1800"/>
                  <a:gd name="T60" fmla="*/ 0 w 2266"/>
                  <a:gd name="T61" fmla="*/ 1631 h 1800"/>
                  <a:gd name="T62" fmla="*/ 3 w 2266"/>
                  <a:gd name="T63" fmla="*/ 644 h 1800"/>
                  <a:gd name="T64" fmla="*/ 23 w 2266"/>
                  <a:gd name="T65" fmla="*/ 590 h 1800"/>
                  <a:gd name="T66" fmla="*/ 60 w 2266"/>
                  <a:gd name="T67" fmla="*/ 546 h 1800"/>
                  <a:gd name="T68" fmla="*/ 110 w 2266"/>
                  <a:gd name="T69" fmla="*/ 517 h 1800"/>
                  <a:gd name="T70" fmla="*/ 169 w 2266"/>
                  <a:gd name="T71" fmla="*/ 506 h 1800"/>
                  <a:gd name="T72" fmla="*/ 282 w 2266"/>
                  <a:gd name="T73" fmla="*/ 251 h 1800"/>
                  <a:gd name="T74" fmla="*/ 295 w 2266"/>
                  <a:gd name="T75" fmla="*/ 172 h 1800"/>
                  <a:gd name="T76" fmla="*/ 331 w 2266"/>
                  <a:gd name="T77" fmla="*/ 104 h 1800"/>
                  <a:gd name="T78" fmla="*/ 384 w 2266"/>
                  <a:gd name="T79" fmla="*/ 49 h 1800"/>
                  <a:gd name="T80" fmla="*/ 453 w 2266"/>
                  <a:gd name="T81" fmla="*/ 14 h 1800"/>
                  <a:gd name="T82" fmla="*/ 533 w 2266"/>
                  <a:gd name="T83"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6" h="1800">
                    <a:moveTo>
                      <a:pt x="533" y="0"/>
                    </a:moveTo>
                    <a:lnTo>
                      <a:pt x="2014" y="0"/>
                    </a:lnTo>
                    <a:lnTo>
                      <a:pt x="2056" y="4"/>
                    </a:lnTo>
                    <a:lnTo>
                      <a:pt x="2094" y="14"/>
                    </a:lnTo>
                    <a:lnTo>
                      <a:pt x="2130" y="29"/>
                    </a:lnTo>
                    <a:lnTo>
                      <a:pt x="2163" y="49"/>
                    </a:lnTo>
                    <a:lnTo>
                      <a:pt x="2192" y="74"/>
                    </a:lnTo>
                    <a:lnTo>
                      <a:pt x="2217" y="104"/>
                    </a:lnTo>
                    <a:lnTo>
                      <a:pt x="2238" y="136"/>
                    </a:lnTo>
                    <a:lnTo>
                      <a:pt x="2253" y="172"/>
                    </a:lnTo>
                    <a:lnTo>
                      <a:pt x="2263" y="211"/>
                    </a:lnTo>
                    <a:lnTo>
                      <a:pt x="2266" y="251"/>
                    </a:lnTo>
                    <a:lnTo>
                      <a:pt x="2266" y="1224"/>
                    </a:lnTo>
                    <a:lnTo>
                      <a:pt x="2263" y="1264"/>
                    </a:lnTo>
                    <a:lnTo>
                      <a:pt x="2253" y="1304"/>
                    </a:lnTo>
                    <a:lnTo>
                      <a:pt x="2238" y="1339"/>
                    </a:lnTo>
                    <a:lnTo>
                      <a:pt x="2217" y="1372"/>
                    </a:lnTo>
                    <a:lnTo>
                      <a:pt x="2192" y="1402"/>
                    </a:lnTo>
                    <a:lnTo>
                      <a:pt x="2163" y="1427"/>
                    </a:lnTo>
                    <a:lnTo>
                      <a:pt x="2130" y="1447"/>
                    </a:lnTo>
                    <a:lnTo>
                      <a:pt x="2094" y="1463"/>
                    </a:lnTo>
                    <a:lnTo>
                      <a:pt x="2056" y="1473"/>
                    </a:lnTo>
                    <a:lnTo>
                      <a:pt x="2014" y="1476"/>
                    </a:lnTo>
                    <a:lnTo>
                      <a:pt x="1572" y="1476"/>
                    </a:lnTo>
                    <a:lnTo>
                      <a:pt x="1572" y="1483"/>
                    </a:lnTo>
                    <a:lnTo>
                      <a:pt x="1606" y="1489"/>
                    </a:lnTo>
                    <a:lnTo>
                      <a:pt x="1636" y="1501"/>
                    </a:lnTo>
                    <a:lnTo>
                      <a:pt x="1666" y="1517"/>
                    </a:lnTo>
                    <a:lnTo>
                      <a:pt x="1691" y="1537"/>
                    </a:lnTo>
                    <a:lnTo>
                      <a:pt x="1713" y="1561"/>
                    </a:lnTo>
                    <a:lnTo>
                      <a:pt x="1731" y="1589"/>
                    </a:lnTo>
                    <a:lnTo>
                      <a:pt x="1745" y="1619"/>
                    </a:lnTo>
                    <a:lnTo>
                      <a:pt x="1754" y="1652"/>
                    </a:lnTo>
                    <a:lnTo>
                      <a:pt x="1757" y="1687"/>
                    </a:lnTo>
                    <a:lnTo>
                      <a:pt x="1754" y="1713"/>
                    </a:lnTo>
                    <a:lnTo>
                      <a:pt x="1745" y="1737"/>
                    </a:lnTo>
                    <a:lnTo>
                      <a:pt x="1732" y="1758"/>
                    </a:lnTo>
                    <a:lnTo>
                      <a:pt x="1714" y="1775"/>
                    </a:lnTo>
                    <a:lnTo>
                      <a:pt x="1693" y="1788"/>
                    </a:lnTo>
                    <a:lnTo>
                      <a:pt x="1670" y="1797"/>
                    </a:lnTo>
                    <a:lnTo>
                      <a:pt x="1645" y="1800"/>
                    </a:lnTo>
                    <a:lnTo>
                      <a:pt x="903" y="1800"/>
                    </a:lnTo>
                    <a:lnTo>
                      <a:pt x="878" y="1797"/>
                    </a:lnTo>
                    <a:lnTo>
                      <a:pt x="855" y="1788"/>
                    </a:lnTo>
                    <a:lnTo>
                      <a:pt x="835" y="1776"/>
                    </a:lnTo>
                    <a:lnTo>
                      <a:pt x="818" y="1759"/>
                    </a:lnTo>
                    <a:lnTo>
                      <a:pt x="804" y="1739"/>
                    </a:lnTo>
                    <a:lnTo>
                      <a:pt x="784" y="1759"/>
                    </a:lnTo>
                    <a:lnTo>
                      <a:pt x="761" y="1776"/>
                    </a:lnTo>
                    <a:lnTo>
                      <a:pt x="734" y="1788"/>
                    </a:lnTo>
                    <a:lnTo>
                      <a:pt x="706" y="1797"/>
                    </a:lnTo>
                    <a:lnTo>
                      <a:pt x="675" y="1800"/>
                    </a:lnTo>
                    <a:lnTo>
                      <a:pt x="169" y="1800"/>
                    </a:lnTo>
                    <a:lnTo>
                      <a:pt x="138" y="1797"/>
                    </a:lnTo>
                    <a:lnTo>
                      <a:pt x="110" y="1789"/>
                    </a:lnTo>
                    <a:lnTo>
                      <a:pt x="84" y="1777"/>
                    </a:lnTo>
                    <a:lnTo>
                      <a:pt x="60" y="1760"/>
                    </a:lnTo>
                    <a:lnTo>
                      <a:pt x="40" y="1740"/>
                    </a:lnTo>
                    <a:lnTo>
                      <a:pt x="23" y="1716"/>
                    </a:lnTo>
                    <a:lnTo>
                      <a:pt x="11" y="1690"/>
                    </a:lnTo>
                    <a:lnTo>
                      <a:pt x="3" y="1662"/>
                    </a:lnTo>
                    <a:lnTo>
                      <a:pt x="0" y="1631"/>
                    </a:lnTo>
                    <a:lnTo>
                      <a:pt x="0" y="675"/>
                    </a:lnTo>
                    <a:lnTo>
                      <a:pt x="3" y="644"/>
                    </a:lnTo>
                    <a:lnTo>
                      <a:pt x="11" y="616"/>
                    </a:lnTo>
                    <a:lnTo>
                      <a:pt x="23" y="590"/>
                    </a:lnTo>
                    <a:lnTo>
                      <a:pt x="40" y="566"/>
                    </a:lnTo>
                    <a:lnTo>
                      <a:pt x="60" y="546"/>
                    </a:lnTo>
                    <a:lnTo>
                      <a:pt x="84" y="529"/>
                    </a:lnTo>
                    <a:lnTo>
                      <a:pt x="110" y="517"/>
                    </a:lnTo>
                    <a:lnTo>
                      <a:pt x="138" y="509"/>
                    </a:lnTo>
                    <a:lnTo>
                      <a:pt x="169" y="506"/>
                    </a:lnTo>
                    <a:lnTo>
                      <a:pt x="282" y="506"/>
                    </a:lnTo>
                    <a:lnTo>
                      <a:pt x="282" y="251"/>
                    </a:lnTo>
                    <a:lnTo>
                      <a:pt x="285" y="211"/>
                    </a:lnTo>
                    <a:lnTo>
                      <a:pt x="295" y="172"/>
                    </a:lnTo>
                    <a:lnTo>
                      <a:pt x="309" y="136"/>
                    </a:lnTo>
                    <a:lnTo>
                      <a:pt x="331" y="104"/>
                    </a:lnTo>
                    <a:lnTo>
                      <a:pt x="355" y="74"/>
                    </a:lnTo>
                    <a:lnTo>
                      <a:pt x="384" y="49"/>
                    </a:lnTo>
                    <a:lnTo>
                      <a:pt x="417" y="29"/>
                    </a:lnTo>
                    <a:lnTo>
                      <a:pt x="453" y="14"/>
                    </a:lnTo>
                    <a:lnTo>
                      <a:pt x="492" y="4"/>
                    </a:lnTo>
                    <a:lnTo>
                      <a:pt x="533" y="0"/>
                    </a:lnTo>
                    <a:close/>
                  </a:path>
                </a:pathLst>
              </a:custGeom>
              <a:solidFill>
                <a:srgbClr val="2D8EBE"/>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87" name="Freeform 14">
                <a:extLst>
                  <a:ext uri="{FF2B5EF4-FFF2-40B4-BE49-F238E27FC236}">
                    <a16:creationId xmlns:a16="http://schemas.microsoft.com/office/drawing/2014/main" xmlns="" id="{B71C5081-AE5B-8D4C-AA23-4FD54536DE7B}"/>
                  </a:ext>
                </a:extLst>
              </p:cNvPr>
              <p:cNvSpPr>
                <a:spLocks noEditPoints="1"/>
              </p:cNvSpPr>
              <p:nvPr/>
            </p:nvSpPr>
            <p:spPr bwMode="auto">
              <a:xfrm>
                <a:off x="5230133" y="2532665"/>
                <a:ext cx="442489" cy="394890"/>
              </a:xfrm>
              <a:custGeom>
                <a:avLst/>
                <a:gdLst>
                  <a:gd name="T0" fmla="*/ 1065 w 1760"/>
                  <a:gd name="T1" fmla="*/ 1343 h 1574"/>
                  <a:gd name="T2" fmla="*/ 1158 w 1760"/>
                  <a:gd name="T3" fmla="*/ 1481 h 1574"/>
                  <a:gd name="T4" fmla="*/ 1198 w 1760"/>
                  <a:gd name="T5" fmla="*/ 1491 h 1574"/>
                  <a:gd name="T6" fmla="*/ 1230 w 1760"/>
                  <a:gd name="T7" fmla="*/ 1516 h 1574"/>
                  <a:gd name="T8" fmla="*/ 1248 w 1760"/>
                  <a:gd name="T9" fmla="*/ 1553 h 1574"/>
                  <a:gd name="T10" fmla="*/ 509 w 1760"/>
                  <a:gd name="T11" fmla="*/ 1574 h 1574"/>
                  <a:gd name="T12" fmla="*/ 519 w 1760"/>
                  <a:gd name="T13" fmla="*/ 1534 h 1574"/>
                  <a:gd name="T14" fmla="*/ 544 w 1760"/>
                  <a:gd name="T15" fmla="*/ 1502 h 1574"/>
                  <a:gd name="T16" fmla="*/ 581 w 1760"/>
                  <a:gd name="T17" fmla="*/ 1484 h 1574"/>
                  <a:gd name="T18" fmla="*/ 695 w 1760"/>
                  <a:gd name="T19" fmla="*/ 1481 h 1574"/>
                  <a:gd name="T20" fmla="*/ 241 w 1760"/>
                  <a:gd name="T21" fmla="*/ 0 h 1574"/>
                  <a:gd name="T22" fmla="*/ 585 w 1760"/>
                  <a:gd name="T23" fmla="*/ 0 h 1574"/>
                  <a:gd name="T24" fmla="*/ 734 w 1760"/>
                  <a:gd name="T25" fmla="*/ 0 h 1574"/>
                  <a:gd name="T26" fmla="*/ 953 w 1760"/>
                  <a:gd name="T27" fmla="*/ 0 h 1574"/>
                  <a:gd name="T28" fmla="*/ 1253 w 1760"/>
                  <a:gd name="T29" fmla="*/ 0 h 1574"/>
                  <a:gd name="T30" fmla="*/ 1424 w 1760"/>
                  <a:gd name="T31" fmla="*/ 0 h 1574"/>
                  <a:gd name="T32" fmla="*/ 1649 w 1760"/>
                  <a:gd name="T33" fmla="*/ 3 h 1574"/>
                  <a:gd name="T34" fmla="*/ 1699 w 1760"/>
                  <a:gd name="T35" fmla="*/ 23 h 1574"/>
                  <a:gd name="T36" fmla="*/ 1736 w 1760"/>
                  <a:gd name="T37" fmla="*/ 61 h 1574"/>
                  <a:gd name="T38" fmla="*/ 1757 w 1760"/>
                  <a:gd name="T39" fmla="*/ 111 h 1574"/>
                  <a:gd name="T40" fmla="*/ 1760 w 1760"/>
                  <a:gd name="T41" fmla="*/ 1111 h 1574"/>
                  <a:gd name="T42" fmla="*/ 1748 w 1760"/>
                  <a:gd name="T43" fmla="*/ 1165 h 1574"/>
                  <a:gd name="T44" fmla="*/ 1719 w 1760"/>
                  <a:gd name="T45" fmla="*/ 1210 h 1574"/>
                  <a:gd name="T46" fmla="*/ 1674 w 1760"/>
                  <a:gd name="T47" fmla="*/ 1239 h 1574"/>
                  <a:gd name="T48" fmla="*/ 1620 w 1760"/>
                  <a:gd name="T49" fmla="*/ 1250 h 1574"/>
                  <a:gd name="T50" fmla="*/ 450 w 1760"/>
                  <a:gd name="T51" fmla="*/ 1065 h 1574"/>
                  <a:gd name="T52" fmla="*/ 1620 w 1760"/>
                  <a:gd name="T53" fmla="*/ 138 h 1574"/>
                  <a:gd name="T54" fmla="*/ 139 w 1760"/>
                  <a:gd name="T55" fmla="*/ 393 h 1574"/>
                  <a:gd name="T56" fmla="*/ 0 w 1760"/>
                  <a:gd name="T57" fmla="*/ 138 h 1574"/>
                  <a:gd name="T58" fmla="*/ 11 w 1760"/>
                  <a:gd name="T59" fmla="*/ 85 h 1574"/>
                  <a:gd name="T60" fmla="*/ 41 w 1760"/>
                  <a:gd name="T61" fmla="*/ 40 h 1574"/>
                  <a:gd name="T62" fmla="*/ 85 w 1760"/>
                  <a:gd name="T63" fmla="*/ 11 h 1574"/>
                  <a:gd name="T64" fmla="*/ 139 w 1760"/>
                  <a:gd name="T65"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0" h="1574">
                    <a:moveTo>
                      <a:pt x="695" y="1343"/>
                    </a:moveTo>
                    <a:lnTo>
                      <a:pt x="1065" y="1343"/>
                    </a:lnTo>
                    <a:lnTo>
                      <a:pt x="1065" y="1481"/>
                    </a:lnTo>
                    <a:lnTo>
                      <a:pt x="1158" y="1481"/>
                    </a:lnTo>
                    <a:lnTo>
                      <a:pt x="1179" y="1484"/>
                    </a:lnTo>
                    <a:lnTo>
                      <a:pt x="1198" y="1491"/>
                    </a:lnTo>
                    <a:lnTo>
                      <a:pt x="1216" y="1502"/>
                    </a:lnTo>
                    <a:lnTo>
                      <a:pt x="1230" y="1516"/>
                    </a:lnTo>
                    <a:lnTo>
                      <a:pt x="1241" y="1534"/>
                    </a:lnTo>
                    <a:lnTo>
                      <a:pt x="1248" y="1553"/>
                    </a:lnTo>
                    <a:lnTo>
                      <a:pt x="1251" y="1574"/>
                    </a:lnTo>
                    <a:lnTo>
                      <a:pt x="509" y="1574"/>
                    </a:lnTo>
                    <a:lnTo>
                      <a:pt x="512" y="1553"/>
                    </a:lnTo>
                    <a:lnTo>
                      <a:pt x="519" y="1534"/>
                    </a:lnTo>
                    <a:lnTo>
                      <a:pt x="529" y="1516"/>
                    </a:lnTo>
                    <a:lnTo>
                      <a:pt x="544" y="1502"/>
                    </a:lnTo>
                    <a:lnTo>
                      <a:pt x="561" y="1491"/>
                    </a:lnTo>
                    <a:lnTo>
                      <a:pt x="581" y="1484"/>
                    </a:lnTo>
                    <a:lnTo>
                      <a:pt x="602" y="1481"/>
                    </a:lnTo>
                    <a:lnTo>
                      <a:pt x="695" y="1481"/>
                    </a:lnTo>
                    <a:lnTo>
                      <a:pt x="695" y="1343"/>
                    </a:lnTo>
                    <a:close/>
                    <a:moveTo>
                      <a:pt x="241" y="0"/>
                    </a:moveTo>
                    <a:lnTo>
                      <a:pt x="335" y="0"/>
                    </a:lnTo>
                    <a:lnTo>
                      <a:pt x="585" y="0"/>
                    </a:lnTo>
                    <a:lnTo>
                      <a:pt x="661" y="0"/>
                    </a:lnTo>
                    <a:lnTo>
                      <a:pt x="734" y="0"/>
                    </a:lnTo>
                    <a:lnTo>
                      <a:pt x="880" y="0"/>
                    </a:lnTo>
                    <a:lnTo>
                      <a:pt x="953" y="0"/>
                    </a:lnTo>
                    <a:lnTo>
                      <a:pt x="1025" y="0"/>
                    </a:lnTo>
                    <a:lnTo>
                      <a:pt x="1253" y="0"/>
                    </a:lnTo>
                    <a:lnTo>
                      <a:pt x="1336" y="0"/>
                    </a:lnTo>
                    <a:lnTo>
                      <a:pt x="1424" y="0"/>
                    </a:lnTo>
                    <a:lnTo>
                      <a:pt x="1620" y="0"/>
                    </a:lnTo>
                    <a:lnTo>
                      <a:pt x="1649" y="3"/>
                    </a:lnTo>
                    <a:lnTo>
                      <a:pt x="1674" y="11"/>
                    </a:lnTo>
                    <a:lnTo>
                      <a:pt x="1699" y="23"/>
                    </a:lnTo>
                    <a:lnTo>
                      <a:pt x="1719" y="40"/>
                    </a:lnTo>
                    <a:lnTo>
                      <a:pt x="1736" y="61"/>
                    </a:lnTo>
                    <a:lnTo>
                      <a:pt x="1748" y="85"/>
                    </a:lnTo>
                    <a:lnTo>
                      <a:pt x="1757" y="111"/>
                    </a:lnTo>
                    <a:lnTo>
                      <a:pt x="1760" y="138"/>
                    </a:lnTo>
                    <a:lnTo>
                      <a:pt x="1760" y="1111"/>
                    </a:lnTo>
                    <a:lnTo>
                      <a:pt x="1757" y="1139"/>
                    </a:lnTo>
                    <a:lnTo>
                      <a:pt x="1748" y="1165"/>
                    </a:lnTo>
                    <a:lnTo>
                      <a:pt x="1736" y="1188"/>
                    </a:lnTo>
                    <a:lnTo>
                      <a:pt x="1719" y="1210"/>
                    </a:lnTo>
                    <a:lnTo>
                      <a:pt x="1699" y="1226"/>
                    </a:lnTo>
                    <a:lnTo>
                      <a:pt x="1674" y="1239"/>
                    </a:lnTo>
                    <a:lnTo>
                      <a:pt x="1649" y="1248"/>
                    </a:lnTo>
                    <a:lnTo>
                      <a:pt x="1620" y="1250"/>
                    </a:lnTo>
                    <a:lnTo>
                      <a:pt x="450" y="1250"/>
                    </a:lnTo>
                    <a:lnTo>
                      <a:pt x="450" y="1065"/>
                    </a:lnTo>
                    <a:lnTo>
                      <a:pt x="1620" y="1065"/>
                    </a:lnTo>
                    <a:lnTo>
                      <a:pt x="1620" y="138"/>
                    </a:lnTo>
                    <a:lnTo>
                      <a:pt x="139" y="138"/>
                    </a:lnTo>
                    <a:lnTo>
                      <a:pt x="139" y="393"/>
                    </a:lnTo>
                    <a:lnTo>
                      <a:pt x="0" y="393"/>
                    </a:lnTo>
                    <a:lnTo>
                      <a:pt x="0" y="138"/>
                    </a:lnTo>
                    <a:lnTo>
                      <a:pt x="3" y="111"/>
                    </a:lnTo>
                    <a:lnTo>
                      <a:pt x="11" y="85"/>
                    </a:lnTo>
                    <a:lnTo>
                      <a:pt x="24" y="61"/>
                    </a:lnTo>
                    <a:lnTo>
                      <a:pt x="41" y="40"/>
                    </a:lnTo>
                    <a:lnTo>
                      <a:pt x="61" y="23"/>
                    </a:lnTo>
                    <a:lnTo>
                      <a:pt x="85" y="11"/>
                    </a:lnTo>
                    <a:lnTo>
                      <a:pt x="111" y="3"/>
                    </a:lnTo>
                    <a:lnTo>
                      <a:pt x="139" y="0"/>
                    </a:lnTo>
                    <a:lnTo>
                      <a:pt x="241"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88" name="Freeform 15">
                <a:extLst>
                  <a:ext uri="{FF2B5EF4-FFF2-40B4-BE49-F238E27FC236}">
                    <a16:creationId xmlns:a16="http://schemas.microsoft.com/office/drawing/2014/main" xmlns="" id="{4259F035-B509-C141-BDEC-A05969156567}"/>
                  </a:ext>
                </a:extLst>
              </p:cNvPr>
              <p:cNvSpPr>
                <a:spLocks noEditPoints="1"/>
              </p:cNvSpPr>
              <p:nvPr/>
            </p:nvSpPr>
            <p:spPr bwMode="auto">
              <a:xfrm>
                <a:off x="5157853" y="2659594"/>
                <a:ext cx="156898" cy="267961"/>
              </a:xfrm>
              <a:custGeom>
                <a:avLst/>
                <a:gdLst>
                  <a:gd name="T0" fmla="*/ 450 w 618"/>
                  <a:gd name="T1" fmla="*/ 843 h 1068"/>
                  <a:gd name="T2" fmla="*/ 432 w 618"/>
                  <a:gd name="T3" fmla="*/ 846 h 1068"/>
                  <a:gd name="T4" fmla="*/ 416 w 618"/>
                  <a:gd name="T5" fmla="*/ 855 h 1068"/>
                  <a:gd name="T6" fmla="*/ 405 w 618"/>
                  <a:gd name="T7" fmla="*/ 866 h 1068"/>
                  <a:gd name="T8" fmla="*/ 396 w 618"/>
                  <a:gd name="T9" fmla="*/ 882 h 1068"/>
                  <a:gd name="T10" fmla="*/ 394 w 618"/>
                  <a:gd name="T11" fmla="*/ 899 h 1068"/>
                  <a:gd name="T12" fmla="*/ 396 w 618"/>
                  <a:gd name="T13" fmla="*/ 917 h 1068"/>
                  <a:gd name="T14" fmla="*/ 405 w 618"/>
                  <a:gd name="T15" fmla="*/ 933 h 1068"/>
                  <a:gd name="T16" fmla="*/ 416 w 618"/>
                  <a:gd name="T17" fmla="*/ 944 h 1068"/>
                  <a:gd name="T18" fmla="*/ 432 w 618"/>
                  <a:gd name="T19" fmla="*/ 953 h 1068"/>
                  <a:gd name="T20" fmla="*/ 450 w 618"/>
                  <a:gd name="T21" fmla="*/ 956 h 1068"/>
                  <a:gd name="T22" fmla="*/ 468 w 618"/>
                  <a:gd name="T23" fmla="*/ 953 h 1068"/>
                  <a:gd name="T24" fmla="*/ 483 w 618"/>
                  <a:gd name="T25" fmla="*/ 944 h 1068"/>
                  <a:gd name="T26" fmla="*/ 495 w 618"/>
                  <a:gd name="T27" fmla="*/ 933 h 1068"/>
                  <a:gd name="T28" fmla="*/ 503 w 618"/>
                  <a:gd name="T29" fmla="*/ 917 h 1068"/>
                  <a:gd name="T30" fmla="*/ 506 w 618"/>
                  <a:gd name="T31" fmla="*/ 899 h 1068"/>
                  <a:gd name="T32" fmla="*/ 503 w 618"/>
                  <a:gd name="T33" fmla="*/ 882 h 1068"/>
                  <a:gd name="T34" fmla="*/ 495 w 618"/>
                  <a:gd name="T35" fmla="*/ 866 h 1068"/>
                  <a:gd name="T36" fmla="*/ 483 w 618"/>
                  <a:gd name="T37" fmla="*/ 855 h 1068"/>
                  <a:gd name="T38" fmla="*/ 468 w 618"/>
                  <a:gd name="T39" fmla="*/ 846 h 1068"/>
                  <a:gd name="T40" fmla="*/ 450 w 618"/>
                  <a:gd name="T41" fmla="*/ 843 h 1068"/>
                  <a:gd name="T42" fmla="*/ 112 w 618"/>
                  <a:gd name="T43" fmla="*/ 618 h 1068"/>
                  <a:gd name="T44" fmla="*/ 112 w 618"/>
                  <a:gd name="T45" fmla="*/ 731 h 1068"/>
                  <a:gd name="T46" fmla="*/ 506 w 618"/>
                  <a:gd name="T47" fmla="*/ 731 h 1068"/>
                  <a:gd name="T48" fmla="*/ 506 w 618"/>
                  <a:gd name="T49" fmla="*/ 618 h 1068"/>
                  <a:gd name="T50" fmla="*/ 112 w 618"/>
                  <a:gd name="T51" fmla="*/ 618 h 1068"/>
                  <a:gd name="T52" fmla="*/ 112 w 618"/>
                  <a:gd name="T53" fmla="*/ 393 h 1068"/>
                  <a:gd name="T54" fmla="*/ 112 w 618"/>
                  <a:gd name="T55" fmla="*/ 506 h 1068"/>
                  <a:gd name="T56" fmla="*/ 506 w 618"/>
                  <a:gd name="T57" fmla="*/ 506 h 1068"/>
                  <a:gd name="T58" fmla="*/ 506 w 618"/>
                  <a:gd name="T59" fmla="*/ 393 h 1068"/>
                  <a:gd name="T60" fmla="*/ 112 w 618"/>
                  <a:gd name="T61" fmla="*/ 393 h 1068"/>
                  <a:gd name="T62" fmla="*/ 112 w 618"/>
                  <a:gd name="T63" fmla="*/ 169 h 1068"/>
                  <a:gd name="T64" fmla="*/ 112 w 618"/>
                  <a:gd name="T65" fmla="*/ 281 h 1068"/>
                  <a:gd name="T66" fmla="*/ 506 w 618"/>
                  <a:gd name="T67" fmla="*/ 281 h 1068"/>
                  <a:gd name="T68" fmla="*/ 506 w 618"/>
                  <a:gd name="T69" fmla="*/ 169 h 1068"/>
                  <a:gd name="T70" fmla="*/ 112 w 618"/>
                  <a:gd name="T71" fmla="*/ 169 h 1068"/>
                  <a:gd name="T72" fmla="*/ 56 w 618"/>
                  <a:gd name="T73" fmla="*/ 0 h 1068"/>
                  <a:gd name="T74" fmla="*/ 562 w 618"/>
                  <a:gd name="T75" fmla="*/ 0 h 1068"/>
                  <a:gd name="T76" fmla="*/ 580 w 618"/>
                  <a:gd name="T77" fmla="*/ 3 h 1068"/>
                  <a:gd name="T78" fmla="*/ 596 w 618"/>
                  <a:gd name="T79" fmla="*/ 11 h 1068"/>
                  <a:gd name="T80" fmla="*/ 607 w 618"/>
                  <a:gd name="T81" fmla="*/ 23 h 1068"/>
                  <a:gd name="T82" fmla="*/ 616 w 618"/>
                  <a:gd name="T83" fmla="*/ 38 h 1068"/>
                  <a:gd name="T84" fmla="*/ 618 w 618"/>
                  <a:gd name="T85" fmla="*/ 56 h 1068"/>
                  <a:gd name="T86" fmla="*/ 618 w 618"/>
                  <a:gd name="T87" fmla="*/ 1012 h 1068"/>
                  <a:gd name="T88" fmla="*/ 616 w 618"/>
                  <a:gd name="T89" fmla="*/ 1030 h 1068"/>
                  <a:gd name="T90" fmla="*/ 607 w 618"/>
                  <a:gd name="T91" fmla="*/ 1045 h 1068"/>
                  <a:gd name="T92" fmla="*/ 596 w 618"/>
                  <a:gd name="T93" fmla="*/ 1057 h 1068"/>
                  <a:gd name="T94" fmla="*/ 580 w 618"/>
                  <a:gd name="T95" fmla="*/ 1065 h 1068"/>
                  <a:gd name="T96" fmla="*/ 562 w 618"/>
                  <a:gd name="T97" fmla="*/ 1068 h 1068"/>
                  <a:gd name="T98" fmla="*/ 56 w 618"/>
                  <a:gd name="T99" fmla="*/ 1068 h 1068"/>
                  <a:gd name="T100" fmla="*/ 38 w 618"/>
                  <a:gd name="T101" fmla="*/ 1065 h 1068"/>
                  <a:gd name="T102" fmla="*/ 23 w 618"/>
                  <a:gd name="T103" fmla="*/ 1057 h 1068"/>
                  <a:gd name="T104" fmla="*/ 11 w 618"/>
                  <a:gd name="T105" fmla="*/ 1045 h 1068"/>
                  <a:gd name="T106" fmla="*/ 3 w 618"/>
                  <a:gd name="T107" fmla="*/ 1030 h 1068"/>
                  <a:gd name="T108" fmla="*/ 0 w 618"/>
                  <a:gd name="T109" fmla="*/ 1012 h 1068"/>
                  <a:gd name="T110" fmla="*/ 0 w 618"/>
                  <a:gd name="T111" fmla="*/ 56 h 1068"/>
                  <a:gd name="T112" fmla="*/ 3 w 618"/>
                  <a:gd name="T113" fmla="*/ 38 h 1068"/>
                  <a:gd name="T114" fmla="*/ 11 w 618"/>
                  <a:gd name="T115" fmla="*/ 23 h 1068"/>
                  <a:gd name="T116" fmla="*/ 23 w 618"/>
                  <a:gd name="T117" fmla="*/ 11 h 1068"/>
                  <a:gd name="T118" fmla="*/ 38 w 618"/>
                  <a:gd name="T119" fmla="*/ 3 h 1068"/>
                  <a:gd name="T120" fmla="*/ 56 w 618"/>
                  <a:gd name="T121"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1068">
                    <a:moveTo>
                      <a:pt x="450" y="843"/>
                    </a:moveTo>
                    <a:lnTo>
                      <a:pt x="432" y="846"/>
                    </a:lnTo>
                    <a:lnTo>
                      <a:pt x="416" y="855"/>
                    </a:lnTo>
                    <a:lnTo>
                      <a:pt x="405" y="866"/>
                    </a:lnTo>
                    <a:lnTo>
                      <a:pt x="396" y="882"/>
                    </a:lnTo>
                    <a:lnTo>
                      <a:pt x="394" y="899"/>
                    </a:lnTo>
                    <a:lnTo>
                      <a:pt x="396" y="917"/>
                    </a:lnTo>
                    <a:lnTo>
                      <a:pt x="405" y="933"/>
                    </a:lnTo>
                    <a:lnTo>
                      <a:pt x="416" y="944"/>
                    </a:lnTo>
                    <a:lnTo>
                      <a:pt x="432" y="953"/>
                    </a:lnTo>
                    <a:lnTo>
                      <a:pt x="450" y="956"/>
                    </a:lnTo>
                    <a:lnTo>
                      <a:pt x="468" y="953"/>
                    </a:lnTo>
                    <a:lnTo>
                      <a:pt x="483" y="944"/>
                    </a:lnTo>
                    <a:lnTo>
                      <a:pt x="495" y="933"/>
                    </a:lnTo>
                    <a:lnTo>
                      <a:pt x="503" y="917"/>
                    </a:lnTo>
                    <a:lnTo>
                      <a:pt x="506" y="899"/>
                    </a:lnTo>
                    <a:lnTo>
                      <a:pt x="503" y="882"/>
                    </a:lnTo>
                    <a:lnTo>
                      <a:pt x="495" y="866"/>
                    </a:lnTo>
                    <a:lnTo>
                      <a:pt x="483" y="855"/>
                    </a:lnTo>
                    <a:lnTo>
                      <a:pt x="468" y="846"/>
                    </a:lnTo>
                    <a:lnTo>
                      <a:pt x="450" y="843"/>
                    </a:lnTo>
                    <a:close/>
                    <a:moveTo>
                      <a:pt x="112" y="618"/>
                    </a:moveTo>
                    <a:lnTo>
                      <a:pt x="112" y="731"/>
                    </a:lnTo>
                    <a:lnTo>
                      <a:pt x="506" y="731"/>
                    </a:lnTo>
                    <a:lnTo>
                      <a:pt x="506" y="618"/>
                    </a:lnTo>
                    <a:lnTo>
                      <a:pt x="112" y="618"/>
                    </a:lnTo>
                    <a:close/>
                    <a:moveTo>
                      <a:pt x="112" y="393"/>
                    </a:moveTo>
                    <a:lnTo>
                      <a:pt x="112" y="506"/>
                    </a:lnTo>
                    <a:lnTo>
                      <a:pt x="506" y="506"/>
                    </a:lnTo>
                    <a:lnTo>
                      <a:pt x="506" y="393"/>
                    </a:lnTo>
                    <a:lnTo>
                      <a:pt x="112" y="393"/>
                    </a:lnTo>
                    <a:close/>
                    <a:moveTo>
                      <a:pt x="112" y="169"/>
                    </a:moveTo>
                    <a:lnTo>
                      <a:pt x="112" y="281"/>
                    </a:lnTo>
                    <a:lnTo>
                      <a:pt x="506" y="281"/>
                    </a:lnTo>
                    <a:lnTo>
                      <a:pt x="506" y="169"/>
                    </a:lnTo>
                    <a:lnTo>
                      <a:pt x="112" y="169"/>
                    </a:lnTo>
                    <a:close/>
                    <a:moveTo>
                      <a:pt x="56" y="0"/>
                    </a:moveTo>
                    <a:lnTo>
                      <a:pt x="562" y="0"/>
                    </a:lnTo>
                    <a:lnTo>
                      <a:pt x="580" y="3"/>
                    </a:lnTo>
                    <a:lnTo>
                      <a:pt x="596" y="11"/>
                    </a:lnTo>
                    <a:lnTo>
                      <a:pt x="607" y="23"/>
                    </a:lnTo>
                    <a:lnTo>
                      <a:pt x="616" y="38"/>
                    </a:lnTo>
                    <a:lnTo>
                      <a:pt x="618" y="56"/>
                    </a:lnTo>
                    <a:lnTo>
                      <a:pt x="618" y="1012"/>
                    </a:lnTo>
                    <a:lnTo>
                      <a:pt x="616" y="1030"/>
                    </a:lnTo>
                    <a:lnTo>
                      <a:pt x="607" y="1045"/>
                    </a:lnTo>
                    <a:lnTo>
                      <a:pt x="596" y="1057"/>
                    </a:lnTo>
                    <a:lnTo>
                      <a:pt x="580" y="1065"/>
                    </a:lnTo>
                    <a:lnTo>
                      <a:pt x="562" y="1068"/>
                    </a:lnTo>
                    <a:lnTo>
                      <a:pt x="56" y="1068"/>
                    </a:lnTo>
                    <a:lnTo>
                      <a:pt x="38" y="1065"/>
                    </a:lnTo>
                    <a:lnTo>
                      <a:pt x="23" y="1057"/>
                    </a:lnTo>
                    <a:lnTo>
                      <a:pt x="11" y="1045"/>
                    </a:lnTo>
                    <a:lnTo>
                      <a:pt x="3" y="1030"/>
                    </a:lnTo>
                    <a:lnTo>
                      <a:pt x="0" y="1012"/>
                    </a:lnTo>
                    <a:lnTo>
                      <a:pt x="0" y="56"/>
                    </a:lnTo>
                    <a:lnTo>
                      <a:pt x="3" y="38"/>
                    </a:lnTo>
                    <a:lnTo>
                      <a:pt x="11" y="23"/>
                    </a:lnTo>
                    <a:lnTo>
                      <a:pt x="23" y="11"/>
                    </a:lnTo>
                    <a:lnTo>
                      <a:pt x="38" y="3"/>
                    </a:lnTo>
                    <a:lnTo>
                      <a:pt x="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sp>
          <p:nvSpPr>
            <p:cNvPr id="189" name="Right Arrow 188">
              <a:extLst>
                <a:ext uri="{FF2B5EF4-FFF2-40B4-BE49-F238E27FC236}">
                  <a16:creationId xmlns:a16="http://schemas.microsoft.com/office/drawing/2014/main" xmlns="" id="{3811CA9B-5C67-ED4F-B84E-ABE5C14D513E}"/>
                </a:ext>
              </a:extLst>
            </p:cNvPr>
            <p:cNvSpPr>
              <a:spLocks noChangeAspect="1"/>
            </p:cNvSpPr>
            <p:nvPr/>
          </p:nvSpPr>
          <p:spPr bwMode="auto">
            <a:xfrm>
              <a:off x="6974735" y="4613227"/>
              <a:ext cx="856233" cy="388711"/>
            </a:xfrm>
            <a:prstGeom prst="rightArrow">
              <a:avLst>
                <a:gd name="adj1" fmla="val 36541"/>
                <a:gd name="adj2" fmla="val 67945"/>
              </a:avLst>
            </a:prstGeom>
            <a:gradFill flip="none" rotWithShape="1">
              <a:gsLst>
                <a:gs pos="0">
                  <a:srgbClr val="46D4FF">
                    <a:alpha val="0"/>
                  </a:srgbClr>
                </a:gs>
                <a:gs pos="43000">
                  <a:srgbClr val="46D4FF">
                    <a:alpha val="65000"/>
                  </a:srgbClr>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142256"/>
              <a:endParaRPr lang="en-US" dirty="0">
                <a:solidFill>
                  <a:prstClr val="white"/>
                </a:solidFill>
                <a:latin typeface="Arial"/>
                <a:ea typeface="ＭＳ Ｐゴシック"/>
                <a:cs typeface="ＭＳ Ｐゴシック"/>
              </a:endParaRPr>
            </a:p>
          </p:txBody>
        </p:sp>
        <p:sp>
          <p:nvSpPr>
            <p:cNvPr id="190" name="Right Arrow 189">
              <a:extLst>
                <a:ext uri="{FF2B5EF4-FFF2-40B4-BE49-F238E27FC236}">
                  <a16:creationId xmlns:a16="http://schemas.microsoft.com/office/drawing/2014/main" xmlns="" id="{3F20A04C-ADB1-3B41-A474-B8DC3C5B8209}"/>
                </a:ext>
              </a:extLst>
            </p:cNvPr>
            <p:cNvSpPr>
              <a:spLocks noChangeAspect="1"/>
            </p:cNvSpPr>
            <p:nvPr/>
          </p:nvSpPr>
          <p:spPr bwMode="auto">
            <a:xfrm>
              <a:off x="7052233" y="5733122"/>
              <a:ext cx="855398" cy="388711"/>
            </a:xfrm>
            <a:prstGeom prst="rightArrow">
              <a:avLst>
                <a:gd name="adj1" fmla="val 36541"/>
                <a:gd name="adj2" fmla="val 67945"/>
              </a:avLst>
            </a:prstGeom>
            <a:gradFill flip="none" rotWithShape="1">
              <a:gsLst>
                <a:gs pos="0">
                  <a:srgbClr val="46D4FF">
                    <a:alpha val="0"/>
                  </a:srgbClr>
                </a:gs>
                <a:gs pos="43000">
                  <a:srgbClr val="46D4FF">
                    <a:alpha val="65000"/>
                  </a:srgbClr>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142256"/>
              <a:endParaRPr lang="en-US" dirty="0">
                <a:solidFill>
                  <a:prstClr val="white"/>
                </a:solidFill>
                <a:latin typeface="Arial"/>
                <a:ea typeface="ＭＳ Ｐゴシック"/>
                <a:cs typeface="ＭＳ Ｐゴシック"/>
              </a:endParaRPr>
            </a:p>
          </p:txBody>
        </p:sp>
        <p:sp>
          <p:nvSpPr>
            <p:cNvPr id="191" name="Right Arrow 190">
              <a:extLst>
                <a:ext uri="{FF2B5EF4-FFF2-40B4-BE49-F238E27FC236}">
                  <a16:creationId xmlns:a16="http://schemas.microsoft.com/office/drawing/2014/main" xmlns="" id="{4A3058DA-2D56-BC49-A3AC-6CD4CA567B17}"/>
                </a:ext>
              </a:extLst>
            </p:cNvPr>
            <p:cNvSpPr>
              <a:spLocks noChangeAspect="1"/>
            </p:cNvSpPr>
            <p:nvPr/>
          </p:nvSpPr>
          <p:spPr bwMode="auto">
            <a:xfrm>
              <a:off x="6921743" y="5171758"/>
              <a:ext cx="1199372" cy="388711"/>
            </a:xfrm>
            <a:prstGeom prst="rightArrow">
              <a:avLst>
                <a:gd name="adj1" fmla="val 36541"/>
                <a:gd name="adj2" fmla="val 67945"/>
              </a:avLst>
            </a:prstGeom>
            <a:gradFill flip="none" rotWithShape="1">
              <a:gsLst>
                <a:gs pos="10000">
                  <a:srgbClr val="46D4FF">
                    <a:alpha val="0"/>
                  </a:srgbClr>
                </a:gs>
                <a:gs pos="71000">
                  <a:srgbClr val="46D4FF">
                    <a:alpha val="65000"/>
                  </a:srgbClr>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142256"/>
              <a:endParaRPr lang="en-US" dirty="0">
                <a:solidFill>
                  <a:prstClr val="white"/>
                </a:solidFill>
                <a:latin typeface="Arial"/>
                <a:ea typeface="ＭＳ Ｐゴシック"/>
                <a:cs typeface="ＭＳ Ｐゴシック"/>
              </a:endParaRPr>
            </a:p>
          </p:txBody>
        </p:sp>
        <p:sp>
          <p:nvSpPr>
            <p:cNvPr id="192" name="TextBox 191">
              <a:extLst>
                <a:ext uri="{FF2B5EF4-FFF2-40B4-BE49-F238E27FC236}">
                  <a16:creationId xmlns:a16="http://schemas.microsoft.com/office/drawing/2014/main" xmlns="" id="{3235C9BF-9BD9-C249-8E5F-7E679BF87F01}"/>
                </a:ext>
              </a:extLst>
            </p:cNvPr>
            <p:cNvSpPr txBox="1"/>
            <p:nvPr/>
          </p:nvSpPr>
          <p:spPr>
            <a:xfrm>
              <a:off x="8076806" y="4551874"/>
              <a:ext cx="2054054" cy="300082"/>
            </a:xfrm>
            <a:prstGeom prst="rect">
              <a:avLst/>
            </a:prstGeom>
            <a:noFill/>
          </p:spPr>
          <p:txBody>
            <a:bodyPr wrap="square" rtlCol="0">
              <a:spAutoFit/>
            </a:bodyPr>
            <a:lstStyle/>
            <a:p>
              <a:pPr defTabSz="2142256"/>
              <a:r>
                <a:rPr lang="en-US" sz="3300" dirty="0" err="1">
                  <a:solidFill>
                    <a:prstClr val="white">
                      <a:alpha val="90000"/>
                    </a:prstClr>
                  </a:solidFill>
                  <a:latin typeface="Arial"/>
                  <a:ea typeface="ＭＳ Ｐゴシック"/>
                  <a:cs typeface="ＭＳ Ｐゴシック"/>
                </a:rPr>
                <a:t>HydroMet</a:t>
              </a:r>
              <a:r>
                <a:rPr lang="en-US" sz="3300" dirty="0">
                  <a:solidFill>
                    <a:prstClr val="white">
                      <a:alpha val="90000"/>
                    </a:prstClr>
                  </a:solidFill>
                  <a:latin typeface="Arial"/>
                  <a:ea typeface="ＭＳ Ｐゴシック"/>
                  <a:cs typeface="ＭＳ Ｐゴシック"/>
                </a:rPr>
                <a:t> Services</a:t>
              </a:r>
            </a:p>
          </p:txBody>
        </p:sp>
        <p:sp>
          <p:nvSpPr>
            <p:cNvPr id="193" name="TextBox 192">
              <a:extLst>
                <a:ext uri="{FF2B5EF4-FFF2-40B4-BE49-F238E27FC236}">
                  <a16:creationId xmlns:a16="http://schemas.microsoft.com/office/drawing/2014/main" xmlns="" id="{33AD196F-31FD-B74C-BBF1-CC74764B46D9}"/>
                </a:ext>
              </a:extLst>
            </p:cNvPr>
            <p:cNvSpPr txBox="1"/>
            <p:nvPr/>
          </p:nvSpPr>
          <p:spPr>
            <a:xfrm>
              <a:off x="9071464" y="5075964"/>
              <a:ext cx="1397362" cy="553998"/>
            </a:xfrm>
            <a:prstGeom prst="rect">
              <a:avLst/>
            </a:prstGeom>
            <a:noFill/>
          </p:spPr>
          <p:txBody>
            <a:bodyPr wrap="none" rtlCol="0">
              <a:spAutoFit/>
            </a:bodyPr>
            <a:lstStyle/>
            <a:p>
              <a:pPr defTabSz="2142256"/>
              <a:r>
                <a:rPr lang="en-US" sz="3300" dirty="0">
                  <a:solidFill>
                    <a:prstClr val="white">
                      <a:alpha val="90000"/>
                    </a:prstClr>
                  </a:solidFill>
                  <a:latin typeface="Arial"/>
                  <a:ea typeface="ＭＳ Ｐゴシック"/>
                  <a:cs typeface="ＭＳ Ｐゴシック"/>
                </a:rPr>
                <a:t>Local </a:t>
              </a:r>
              <a:br>
                <a:rPr lang="en-US" sz="3300" dirty="0">
                  <a:solidFill>
                    <a:prstClr val="white">
                      <a:alpha val="90000"/>
                    </a:prstClr>
                  </a:solidFill>
                  <a:latin typeface="Arial"/>
                  <a:ea typeface="ＭＳ Ｐゴシック"/>
                  <a:cs typeface="ＭＳ Ｐゴシック"/>
                </a:rPr>
              </a:br>
              <a:r>
                <a:rPr lang="en-US" sz="3300" dirty="0">
                  <a:solidFill>
                    <a:prstClr val="white">
                      <a:alpha val="90000"/>
                    </a:prstClr>
                  </a:solidFill>
                  <a:latin typeface="Arial"/>
                  <a:ea typeface="ＭＳ Ｐゴシック"/>
                  <a:cs typeface="ＭＳ Ｐゴシック"/>
                </a:rPr>
                <a:t>Governments</a:t>
              </a:r>
            </a:p>
          </p:txBody>
        </p:sp>
        <p:sp>
          <p:nvSpPr>
            <p:cNvPr id="194" name="TextBox 193">
              <a:extLst>
                <a:ext uri="{FF2B5EF4-FFF2-40B4-BE49-F238E27FC236}">
                  <a16:creationId xmlns:a16="http://schemas.microsoft.com/office/drawing/2014/main" xmlns="" id="{B5F8D8BC-9363-2E4D-964D-1D28C5EB7A45}"/>
                </a:ext>
              </a:extLst>
            </p:cNvPr>
            <p:cNvSpPr txBox="1"/>
            <p:nvPr/>
          </p:nvSpPr>
          <p:spPr>
            <a:xfrm>
              <a:off x="8632913" y="5715334"/>
              <a:ext cx="1457552" cy="553998"/>
            </a:xfrm>
            <a:prstGeom prst="rect">
              <a:avLst/>
            </a:prstGeom>
            <a:noFill/>
          </p:spPr>
          <p:txBody>
            <a:bodyPr wrap="none" rtlCol="0">
              <a:spAutoFit/>
            </a:bodyPr>
            <a:lstStyle/>
            <a:p>
              <a:pPr defTabSz="2142256"/>
              <a:r>
                <a:rPr lang="en-US" sz="3300" dirty="0">
                  <a:solidFill>
                    <a:prstClr val="white">
                      <a:alpha val="90000"/>
                    </a:prstClr>
                  </a:solidFill>
                  <a:latin typeface="Arial"/>
                  <a:ea typeface="ＭＳ Ｐゴシック"/>
                  <a:cs typeface="ＭＳ Ｐゴシック"/>
                </a:rPr>
                <a:t>NGO’s and </a:t>
              </a:r>
              <a:br>
                <a:rPr lang="en-US" sz="3300" dirty="0">
                  <a:solidFill>
                    <a:prstClr val="white">
                      <a:alpha val="90000"/>
                    </a:prstClr>
                  </a:solidFill>
                  <a:latin typeface="Arial"/>
                  <a:ea typeface="ＭＳ Ｐゴシック"/>
                  <a:cs typeface="ＭＳ Ｐゴシック"/>
                </a:rPr>
              </a:br>
              <a:r>
                <a:rPr lang="en-US" sz="3300" dirty="0">
                  <a:solidFill>
                    <a:prstClr val="white">
                      <a:alpha val="90000"/>
                    </a:prstClr>
                  </a:solidFill>
                  <a:latin typeface="Arial"/>
                  <a:ea typeface="ＭＳ Ｐゴシック"/>
                  <a:cs typeface="ＭＳ Ｐゴシック"/>
                </a:rPr>
                <a:t>GEO Partners</a:t>
              </a:r>
            </a:p>
          </p:txBody>
        </p:sp>
        <p:grpSp>
          <p:nvGrpSpPr>
            <p:cNvPr id="195" name="Group 194">
              <a:extLst>
                <a:ext uri="{FF2B5EF4-FFF2-40B4-BE49-F238E27FC236}">
                  <a16:creationId xmlns:a16="http://schemas.microsoft.com/office/drawing/2014/main" xmlns="" id="{A8287256-06BE-714D-9609-3209BDA350A9}"/>
                </a:ext>
              </a:extLst>
            </p:cNvPr>
            <p:cNvGrpSpPr>
              <a:grpSpLocks noChangeAspect="1"/>
            </p:cNvGrpSpPr>
            <p:nvPr/>
          </p:nvGrpSpPr>
          <p:grpSpPr>
            <a:xfrm>
              <a:off x="8252578" y="5752586"/>
              <a:ext cx="339698" cy="422633"/>
              <a:chOff x="8782050" y="5374027"/>
              <a:chExt cx="474663" cy="590550"/>
            </a:xfrm>
          </p:grpSpPr>
          <p:sp useBgFill="1">
            <p:nvSpPr>
              <p:cNvPr id="196" name="Freeform 51">
                <a:extLst>
                  <a:ext uri="{FF2B5EF4-FFF2-40B4-BE49-F238E27FC236}">
                    <a16:creationId xmlns:a16="http://schemas.microsoft.com/office/drawing/2014/main" xmlns="" id="{7DD28B39-B408-F840-86D3-6A4889935E1A}"/>
                  </a:ext>
                </a:extLst>
              </p:cNvPr>
              <p:cNvSpPr>
                <a:spLocks/>
              </p:cNvSpPr>
              <p:nvPr/>
            </p:nvSpPr>
            <p:spPr bwMode="auto">
              <a:xfrm>
                <a:off x="8782050" y="5374027"/>
                <a:ext cx="474663" cy="590550"/>
              </a:xfrm>
              <a:custGeom>
                <a:avLst/>
                <a:gdLst>
                  <a:gd name="T0" fmla="*/ 1123 w 2087"/>
                  <a:gd name="T1" fmla="*/ 27 h 2600"/>
                  <a:gd name="T2" fmla="*/ 1242 w 2087"/>
                  <a:gd name="T3" fmla="*/ 130 h 2600"/>
                  <a:gd name="T4" fmla="*/ 1288 w 2087"/>
                  <a:gd name="T5" fmla="*/ 284 h 2600"/>
                  <a:gd name="T6" fmla="*/ 1251 w 2087"/>
                  <a:gd name="T7" fmla="*/ 427 h 2600"/>
                  <a:gd name="T8" fmla="*/ 1336 w 2087"/>
                  <a:gd name="T9" fmla="*/ 437 h 2600"/>
                  <a:gd name="T10" fmla="*/ 1431 w 2087"/>
                  <a:gd name="T11" fmla="*/ 307 h 2600"/>
                  <a:gd name="T12" fmla="*/ 1579 w 2087"/>
                  <a:gd name="T13" fmla="*/ 241 h 2600"/>
                  <a:gd name="T14" fmla="*/ 1752 w 2087"/>
                  <a:gd name="T15" fmla="*/ 268 h 2600"/>
                  <a:gd name="T16" fmla="*/ 1880 w 2087"/>
                  <a:gd name="T17" fmla="*/ 380 h 2600"/>
                  <a:gd name="T18" fmla="*/ 1932 w 2087"/>
                  <a:gd name="T19" fmla="*/ 545 h 2600"/>
                  <a:gd name="T20" fmla="*/ 1883 w 2087"/>
                  <a:gd name="T21" fmla="*/ 714 h 2600"/>
                  <a:gd name="T22" fmla="*/ 1976 w 2087"/>
                  <a:gd name="T23" fmla="*/ 775 h 2600"/>
                  <a:gd name="T24" fmla="*/ 2042 w 2087"/>
                  <a:gd name="T25" fmla="*/ 879 h 2600"/>
                  <a:gd name="T26" fmla="*/ 2086 w 2087"/>
                  <a:gd name="T27" fmla="*/ 1422 h 2600"/>
                  <a:gd name="T28" fmla="*/ 2032 w 2087"/>
                  <a:gd name="T29" fmla="*/ 1542 h 2600"/>
                  <a:gd name="T30" fmla="*/ 1950 w 2087"/>
                  <a:gd name="T31" fmla="*/ 2456 h 2600"/>
                  <a:gd name="T32" fmla="*/ 1885 w 2087"/>
                  <a:gd name="T33" fmla="*/ 2559 h 2600"/>
                  <a:gd name="T34" fmla="*/ 1770 w 2087"/>
                  <a:gd name="T35" fmla="*/ 2600 h 2600"/>
                  <a:gd name="T36" fmla="*/ 1645 w 2087"/>
                  <a:gd name="T37" fmla="*/ 2581 h 2600"/>
                  <a:gd name="T38" fmla="*/ 1548 w 2087"/>
                  <a:gd name="T39" fmla="*/ 2598 h 2600"/>
                  <a:gd name="T40" fmla="*/ 1413 w 2087"/>
                  <a:gd name="T41" fmla="*/ 2589 h 2600"/>
                  <a:gd name="T42" fmla="*/ 1320 w 2087"/>
                  <a:gd name="T43" fmla="*/ 2514 h 2600"/>
                  <a:gd name="T44" fmla="*/ 1278 w 2087"/>
                  <a:gd name="T45" fmla="*/ 2029 h 2600"/>
                  <a:gd name="T46" fmla="*/ 1190 w 2087"/>
                  <a:gd name="T47" fmla="*/ 2097 h 2600"/>
                  <a:gd name="T48" fmla="*/ 1061 w 2087"/>
                  <a:gd name="T49" fmla="*/ 2104 h 2600"/>
                  <a:gd name="T50" fmla="*/ 945 w 2087"/>
                  <a:gd name="T51" fmla="*/ 2104 h 2600"/>
                  <a:gd name="T52" fmla="*/ 817 w 2087"/>
                  <a:gd name="T53" fmla="*/ 2097 h 2600"/>
                  <a:gd name="T54" fmla="*/ 740 w 2087"/>
                  <a:gd name="T55" fmla="*/ 2273 h 2600"/>
                  <a:gd name="T56" fmla="*/ 696 w 2087"/>
                  <a:gd name="T57" fmla="*/ 2382 h 2600"/>
                  <a:gd name="T58" fmla="*/ 594 w 2087"/>
                  <a:gd name="T59" fmla="*/ 2439 h 2600"/>
                  <a:gd name="T60" fmla="*/ 458 w 2087"/>
                  <a:gd name="T61" fmla="*/ 2430 h 2600"/>
                  <a:gd name="T62" fmla="*/ 337 w 2087"/>
                  <a:gd name="T63" fmla="*/ 2442 h 2600"/>
                  <a:gd name="T64" fmla="*/ 210 w 2087"/>
                  <a:gd name="T65" fmla="*/ 2419 h 2600"/>
                  <a:gd name="T66" fmla="*/ 134 w 2087"/>
                  <a:gd name="T67" fmla="*/ 2334 h 2600"/>
                  <a:gd name="T68" fmla="*/ 71 w 2087"/>
                  <a:gd name="T69" fmla="*/ 1499 h 2600"/>
                  <a:gd name="T70" fmla="*/ 6 w 2087"/>
                  <a:gd name="T71" fmla="*/ 1398 h 2600"/>
                  <a:gd name="T72" fmla="*/ 32 w 2087"/>
                  <a:gd name="T73" fmla="*/ 902 h 2600"/>
                  <a:gd name="T74" fmla="*/ 89 w 2087"/>
                  <a:gd name="T75" fmla="*/ 787 h 2600"/>
                  <a:gd name="T76" fmla="*/ 179 w 2087"/>
                  <a:gd name="T77" fmla="*/ 721 h 2600"/>
                  <a:gd name="T78" fmla="*/ 140 w 2087"/>
                  <a:gd name="T79" fmla="*/ 573 h 2600"/>
                  <a:gd name="T80" fmla="*/ 188 w 2087"/>
                  <a:gd name="T81" fmla="*/ 417 h 2600"/>
                  <a:gd name="T82" fmla="*/ 308 w 2087"/>
                  <a:gd name="T83" fmla="*/ 311 h 2600"/>
                  <a:gd name="T84" fmla="*/ 469 w 2087"/>
                  <a:gd name="T85" fmla="*/ 287 h 2600"/>
                  <a:gd name="T86" fmla="*/ 607 w 2087"/>
                  <a:gd name="T87" fmla="*/ 346 h 2600"/>
                  <a:gd name="T88" fmla="*/ 697 w 2087"/>
                  <a:gd name="T89" fmla="*/ 464 h 2600"/>
                  <a:gd name="T90" fmla="*/ 727 w 2087"/>
                  <a:gd name="T91" fmla="*/ 358 h 2600"/>
                  <a:gd name="T92" fmla="*/ 731 w 2087"/>
                  <a:gd name="T93" fmla="*/ 203 h 2600"/>
                  <a:gd name="T94" fmla="*/ 817 w 2087"/>
                  <a:gd name="T95" fmla="*/ 71 h 2600"/>
                  <a:gd name="T96" fmla="*/ 961 w 2087"/>
                  <a:gd name="T97" fmla="*/ 3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7" h="2600">
                    <a:moveTo>
                      <a:pt x="1002" y="0"/>
                    </a:moveTo>
                    <a:lnTo>
                      <a:pt x="1044" y="3"/>
                    </a:lnTo>
                    <a:lnTo>
                      <a:pt x="1084" y="13"/>
                    </a:lnTo>
                    <a:lnTo>
                      <a:pt x="1123" y="27"/>
                    </a:lnTo>
                    <a:lnTo>
                      <a:pt x="1157" y="47"/>
                    </a:lnTo>
                    <a:lnTo>
                      <a:pt x="1189" y="71"/>
                    </a:lnTo>
                    <a:lnTo>
                      <a:pt x="1218" y="99"/>
                    </a:lnTo>
                    <a:lnTo>
                      <a:pt x="1242" y="130"/>
                    </a:lnTo>
                    <a:lnTo>
                      <a:pt x="1261" y="165"/>
                    </a:lnTo>
                    <a:lnTo>
                      <a:pt x="1276" y="203"/>
                    </a:lnTo>
                    <a:lnTo>
                      <a:pt x="1285" y="242"/>
                    </a:lnTo>
                    <a:lnTo>
                      <a:pt x="1288" y="284"/>
                    </a:lnTo>
                    <a:lnTo>
                      <a:pt x="1286" y="321"/>
                    </a:lnTo>
                    <a:lnTo>
                      <a:pt x="1280" y="358"/>
                    </a:lnTo>
                    <a:lnTo>
                      <a:pt x="1268" y="393"/>
                    </a:lnTo>
                    <a:lnTo>
                      <a:pt x="1251" y="427"/>
                    </a:lnTo>
                    <a:lnTo>
                      <a:pt x="1277" y="440"/>
                    </a:lnTo>
                    <a:lnTo>
                      <a:pt x="1301" y="457"/>
                    </a:lnTo>
                    <a:lnTo>
                      <a:pt x="1323" y="476"/>
                    </a:lnTo>
                    <a:lnTo>
                      <a:pt x="1336" y="437"/>
                    </a:lnTo>
                    <a:lnTo>
                      <a:pt x="1353" y="400"/>
                    </a:lnTo>
                    <a:lnTo>
                      <a:pt x="1375" y="366"/>
                    </a:lnTo>
                    <a:lnTo>
                      <a:pt x="1401" y="334"/>
                    </a:lnTo>
                    <a:lnTo>
                      <a:pt x="1431" y="307"/>
                    </a:lnTo>
                    <a:lnTo>
                      <a:pt x="1464" y="283"/>
                    </a:lnTo>
                    <a:lnTo>
                      <a:pt x="1500" y="264"/>
                    </a:lnTo>
                    <a:lnTo>
                      <a:pt x="1539" y="251"/>
                    </a:lnTo>
                    <a:lnTo>
                      <a:pt x="1579" y="241"/>
                    </a:lnTo>
                    <a:lnTo>
                      <a:pt x="1622" y="238"/>
                    </a:lnTo>
                    <a:lnTo>
                      <a:pt x="1668" y="242"/>
                    </a:lnTo>
                    <a:lnTo>
                      <a:pt x="1711" y="252"/>
                    </a:lnTo>
                    <a:lnTo>
                      <a:pt x="1752" y="268"/>
                    </a:lnTo>
                    <a:lnTo>
                      <a:pt x="1789" y="289"/>
                    </a:lnTo>
                    <a:lnTo>
                      <a:pt x="1824" y="315"/>
                    </a:lnTo>
                    <a:lnTo>
                      <a:pt x="1855" y="345"/>
                    </a:lnTo>
                    <a:lnTo>
                      <a:pt x="1880" y="380"/>
                    </a:lnTo>
                    <a:lnTo>
                      <a:pt x="1902" y="417"/>
                    </a:lnTo>
                    <a:lnTo>
                      <a:pt x="1918" y="458"/>
                    </a:lnTo>
                    <a:lnTo>
                      <a:pt x="1927" y="501"/>
                    </a:lnTo>
                    <a:lnTo>
                      <a:pt x="1932" y="545"/>
                    </a:lnTo>
                    <a:lnTo>
                      <a:pt x="1929" y="591"/>
                    </a:lnTo>
                    <a:lnTo>
                      <a:pt x="1919" y="635"/>
                    </a:lnTo>
                    <a:lnTo>
                      <a:pt x="1903" y="676"/>
                    </a:lnTo>
                    <a:lnTo>
                      <a:pt x="1883" y="714"/>
                    </a:lnTo>
                    <a:lnTo>
                      <a:pt x="1907" y="726"/>
                    </a:lnTo>
                    <a:lnTo>
                      <a:pt x="1931" y="739"/>
                    </a:lnTo>
                    <a:lnTo>
                      <a:pt x="1954" y="756"/>
                    </a:lnTo>
                    <a:lnTo>
                      <a:pt x="1976" y="775"/>
                    </a:lnTo>
                    <a:lnTo>
                      <a:pt x="1996" y="796"/>
                    </a:lnTo>
                    <a:lnTo>
                      <a:pt x="2014" y="821"/>
                    </a:lnTo>
                    <a:lnTo>
                      <a:pt x="2029" y="849"/>
                    </a:lnTo>
                    <a:lnTo>
                      <a:pt x="2042" y="879"/>
                    </a:lnTo>
                    <a:lnTo>
                      <a:pt x="2051" y="913"/>
                    </a:lnTo>
                    <a:lnTo>
                      <a:pt x="2056" y="951"/>
                    </a:lnTo>
                    <a:lnTo>
                      <a:pt x="2087" y="1389"/>
                    </a:lnTo>
                    <a:lnTo>
                      <a:pt x="2086" y="1422"/>
                    </a:lnTo>
                    <a:lnTo>
                      <a:pt x="2081" y="1455"/>
                    </a:lnTo>
                    <a:lnTo>
                      <a:pt x="2069" y="1486"/>
                    </a:lnTo>
                    <a:lnTo>
                      <a:pt x="2053" y="1515"/>
                    </a:lnTo>
                    <a:lnTo>
                      <a:pt x="2032" y="1542"/>
                    </a:lnTo>
                    <a:lnTo>
                      <a:pt x="2009" y="1563"/>
                    </a:lnTo>
                    <a:lnTo>
                      <a:pt x="1982" y="1580"/>
                    </a:lnTo>
                    <a:lnTo>
                      <a:pt x="1954" y="2424"/>
                    </a:lnTo>
                    <a:lnTo>
                      <a:pt x="1950" y="2456"/>
                    </a:lnTo>
                    <a:lnTo>
                      <a:pt x="1939" y="2486"/>
                    </a:lnTo>
                    <a:lnTo>
                      <a:pt x="1925" y="2513"/>
                    </a:lnTo>
                    <a:lnTo>
                      <a:pt x="1907" y="2538"/>
                    </a:lnTo>
                    <a:lnTo>
                      <a:pt x="1885" y="2559"/>
                    </a:lnTo>
                    <a:lnTo>
                      <a:pt x="1860" y="2576"/>
                    </a:lnTo>
                    <a:lnTo>
                      <a:pt x="1832" y="2589"/>
                    </a:lnTo>
                    <a:lnTo>
                      <a:pt x="1802" y="2597"/>
                    </a:lnTo>
                    <a:lnTo>
                      <a:pt x="1770" y="2600"/>
                    </a:lnTo>
                    <a:lnTo>
                      <a:pt x="1726" y="2600"/>
                    </a:lnTo>
                    <a:lnTo>
                      <a:pt x="1697" y="2598"/>
                    </a:lnTo>
                    <a:lnTo>
                      <a:pt x="1671" y="2592"/>
                    </a:lnTo>
                    <a:lnTo>
                      <a:pt x="1645" y="2581"/>
                    </a:lnTo>
                    <a:lnTo>
                      <a:pt x="1623" y="2568"/>
                    </a:lnTo>
                    <a:lnTo>
                      <a:pt x="1600" y="2581"/>
                    </a:lnTo>
                    <a:lnTo>
                      <a:pt x="1575" y="2592"/>
                    </a:lnTo>
                    <a:lnTo>
                      <a:pt x="1548" y="2598"/>
                    </a:lnTo>
                    <a:lnTo>
                      <a:pt x="1520" y="2600"/>
                    </a:lnTo>
                    <a:lnTo>
                      <a:pt x="1475" y="2600"/>
                    </a:lnTo>
                    <a:lnTo>
                      <a:pt x="1444" y="2597"/>
                    </a:lnTo>
                    <a:lnTo>
                      <a:pt x="1413" y="2589"/>
                    </a:lnTo>
                    <a:lnTo>
                      <a:pt x="1386" y="2577"/>
                    </a:lnTo>
                    <a:lnTo>
                      <a:pt x="1360" y="2559"/>
                    </a:lnTo>
                    <a:lnTo>
                      <a:pt x="1338" y="2539"/>
                    </a:lnTo>
                    <a:lnTo>
                      <a:pt x="1320" y="2514"/>
                    </a:lnTo>
                    <a:lnTo>
                      <a:pt x="1306" y="2487"/>
                    </a:lnTo>
                    <a:lnTo>
                      <a:pt x="1297" y="2457"/>
                    </a:lnTo>
                    <a:lnTo>
                      <a:pt x="1292" y="2426"/>
                    </a:lnTo>
                    <a:lnTo>
                      <a:pt x="1278" y="2029"/>
                    </a:lnTo>
                    <a:lnTo>
                      <a:pt x="1261" y="2051"/>
                    </a:lnTo>
                    <a:lnTo>
                      <a:pt x="1240" y="2070"/>
                    </a:lnTo>
                    <a:lnTo>
                      <a:pt x="1217" y="2086"/>
                    </a:lnTo>
                    <a:lnTo>
                      <a:pt x="1190" y="2097"/>
                    </a:lnTo>
                    <a:lnTo>
                      <a:pt x="1163" y="2105"/>
                    </a:lnTo>
                    <a:lnTo>
                      <a:pt x="1133" y="2107"/>
                    </a:lnTo>
                    <a:lnTo>
                      <a:pt x="1094" y="2107"/>
                    </a:lnTo>
                    <a:lnTo>
                      <a:pt x="1061" y="2104"/>
                    </a:lnTo>
                    <a:lnTo>
                      <a:pt x="1032" y="2095"/>
                    </a:lnTo>
                    <a:lnTo>
                      <a:pt x="1003" y="2081"/>
                    </a:lnTo>
                    <a:lnTo>
                      <a:pt x="976" y="2095"/>
                    </a:lnTo>
                    <a:lnTo>
                      <a:pt x="945" y="2104"/>
                    </a:lnTo>
                    <a:lnTo>
                      <a:pt x="912" y="2107"/>
                    </a:lnTo>
                    <a:lnTo>
                      <a:pt x="873" y="2107"/>
                    </a:lnTo>
                    <a:lnTo>
                      <a:pt x="845" y="2105"/>
                    </a:lnTo>
                    <a:lnTo>
                      <a:pt x="817" y="2097"/>
                    </a:lnTo>
                    <a:lnTo>
                      <a:pt x="792" y="2087"/>
                    </a:lnTo>
                    <a:lnTo>
                      <a:pt x="769" y="2072"/>
                    </a:lnTo>
                    <a:lnTo>
                      <a:pt x="748" y="2053"/>
                    </a:lnTo>
                    <a:lnTo>
                      <a:pt x="740" y="2273"/>
                    </a:lnTo>
                    <a:lnTo>
                      <a:pt x="736" y="2303"/>
                    </a:lnTo>
                    <a:lnTo>
                      <a:pt x="726" y="2333"/>
                    </a:lnTo>
                    <a:lnTo>
                      <a:pt x="713" y="2359"/>
                    </a:lnTo>
                    <a:lnTo>
                      <a:pt x="696" y="2382"/>
                    </a:lnTo>
                    <a:lnTo>
                      <a:pt x="674" y="2402"/>
                    </a:lnTo>
                    <a:lnTo>
                      <a:pt x="650" y="2419"/>
                    </a:lnTo>
                    <a:lnTo>
                      <a:pt x="623" y="2431"/>
                    </a:lnTo>
                    <a:lnTo>
                      <a:pt x="594" y="2439"/>
                    </a:lnTo>
                    <a:lnTo>
                      <a:pt x="564" y="2442"/>
                    </a:lnTo>
                    <a:lnTo>
                      <a:pt x="524" y="2442"/>
                    </a:lnTo>
                    <a:lnTo>
                      <a:pt x="490" y="2438"/>
                    </a:lnTo>
                    <a:lnTo>
                      <a:pt x="458" y="2430"/>
                    </a:lnTo>
                    <a:lnTo>
                      <a:pt x="430" y="2415"/>
                    </a:lnTo>
                    <a:lnTo>
                      <a:pt x="401" y="2430"/>
                    </a:lnTo>
                    <a:lnTo>
                      <a:pt x="370" y="2438"/>
                    </a:lnTo>
                    <a:lnTo>
                      <a:pt x="337" y="2442"/>
                    </a:lnTo>
                    <a:lnTo>
                      <a:pt x="296" y="2442"/>
                    </a:lnTo>
                    <a:lnTo>
                      <a:pt x="266" y="2439"/>
                    </a:lnTo>
                    <a:lnTo>
                      <a:pt x="237" y="2431"/>
                    </a:lnTo>
                    <a:lnTo>
                      <a:pt x="210" y="2419"/>
                    </a:lnTo>
                    <a:lnTo>
                      <a:pt x="186" y="2402"/>
                    </a:lnTo>
                    <a:lnTo>
                      <a:pt x="164" y="2382"/>
                    </a:lnTo>
                    <a:lnTo>
                      <a:pt x="148" y="2359"/>
                    </a:lnTo>
                    <a:lnTo>
                      <a:pt x="134" y="2334"/>
                    </a:lnTo>
                    <a:lnTo>
                      <a:pt x="124" y="2305"/>
                    </a:lnTo>
                    <a:lnTo>
                      <a:pt x="120" y="2275"/>
                    </a:lnTo>
                    <a:lnTo>
                      <a:pt x="94" y="1514"/>
                    </a:lnTo>
                    <a:lnTo>
                      <a:pt x="71" y="1499"/>
                    </a:lnTo>
                    <a:lnTo>
                      <a:pt x="51" y="1480"/>
                    </a:lnTo>
                    <a:lnTo>
                      <a:pt x="32" y="1456"/>
                    </a:lnTo>
                    <a:lnTo>
                      <a:pt x="17" y="1427"/>
                    </a:lnTo>
                    <a:lnTo>
                      <a:pt x="6" y="1398"/>
                    </a:lnTo>
                    <a:lnTo>
                      <a:pt x="0" y="1367"/>
                    </a:lnTo>
                    <a:lnTo>
                      <a:pt x="0" y="1336"/>
                    </a:lnTo>
                    <a:lnTo>
                      <a:pt x="27" y="939"/>
                    </a:lnTo>
                    <a:lnTo>
                      <a:pt x="32" y="902"/>
                    </a:lnTo>
                    <a:lnTo>
                      <a:pt x="42" y="869"/>
                    </a:lnTo>
                    <a:lnTo>
                      <a:pt x="55" y="838"/>
                    </a:lnTo>
                    <a:lnTo>
                      <a:pt x="70" y="811"/>
                    </a:lnTo>
                    <a:lnTo>
                      <a:pt x="89" y="787"/>
                    </a:lnTo>
                    <a:lnTo>
                      <a:pt x="109" y="766"/>
                    </a:lnTo>
                    <a:lnTo>
                      <a:pt x="132" y="748"/>
                    </a:lnTo>
                    <a:lnTo>
                      <a:pt x="155" y="732"/>
                    </a:lnTo>
                    <a:lnTo>
                      <a:pt x="179" y="721"/>
                    </a:lnTo>
                    <a:lnTo>
                      <a:pt x="162" y="687"/>
                    </a:lnTo>
                    <a:lnTo>
                      <a:pt x="150" y="650"/>
                    </a:lnTo>
                    <a:lnTo>
                      <a:pt x="142" y="612"/>
                    </a:lnTo>
                    <a:lnTo>
                      <a:pt x="140" y="573"/>
                    </a:lnTo>
                    <a:lnTo>
                      <a:pt x="143" y="531"/>
                    </a:lnTo>
                    <a:lnTo>
                      <a:pt x="153" y="489"/>
                    </a:lnTo>
                    <a:lnTo>
                      <a:pt x="168" y="451"/>
                    </a:lnTo>
                    <a:lnTo>
                      <a:pt x="188" y="417"/>
                    </a:lnTo>
                    <a:lnTo>
                      <a:pt x="212" y="384"/>
                    </a:lnTo>
                    <a:lnTo>
                      <a:pt x="240" y="355"/>
                    </a:lnTo>
                    <a:lnTo>
                      <a:pt x="273" y="331"/>
                    </a:lnTo>
                    <a:lnTo>
                      <a:pt x="308" y="311"/>
                    </a:lnTo>
                    <a:lnTo>
                      <a:pt x="346" y="296"/>
                    </a:lnTo>
                    <a:lnTo>
                      <a:pt x="387" y="288"/>
                    </a:lnTo>
                    <a:lnTo>
                      <a:pt x="430" y="283"/>
                    </a:lnTo>
                    <a:lnTo>
                      <a:pt x="469" y="287"/>
                    </a:lnTo>
                    <a:lnTo>
                      <a:pt x="507" y="295"/>
                    </a:lnTo>
                    <a:lnTo>
                      <a:pt x="543" y="308"/>
                    </a:lnTo>
                    <a:lnTo>
                      <a:pt x="576" y="325"/>
                    </a:lnTo>
                    <a:lnTo>
                      <a:pt x="607" y="346"/>
                    </a:lnTo>
                    <a:lnTo>
                      <a:pt x="636" y="371"/>
                    </a:lnTo>
                    <a:lnTo>
                      <a:pt x="660" y="399"/>
                    </a:lnTo>
                    <a:lnTo>
                      <a:pt x="680" y="430"/>
                    </a:lnTo>
                    <a:lnTo>
                      <a:pt x="697" y="464"/>
                    </a:lnTo>
                    <a:lnTo>
                      <a:pt x="725" y="443"/>
                    </a:lnTo>
                    <a:lnTo>
                      <a:pt x="755" y="427"/>
                    </a:lnTo>
                    <a:lnTo>
                      <a:pt x="739" y="393"/>
                    </a:lnTo>
                    <a:lnTo>
                      <a:pt x="727" y="358"/>
                    </a:lnTo>
                    <a:lnTo>
                      <a:pt x="720" y="321"/>
                    </a:lnTo>
                    <a:lnTo>
                      <a:pt x="718" y="284"/>
                    </a:lnTo>
                    <a:lnTo>
                      <a:pt x="722" y="242"/>
                    </a:lnTo>
                    <a:lnTo>
                      <a:pt x="731" y="203"/>
                    </a:lnTo>
                    <a:lnTo>
                      <a:pt x="745" y="165"/>
                    </a:lnTo>
                    <a:lnTo>
                      <a:pt x="765" y="130"/>
                    </a:lnTo>
                    <a:lnTo>
                      <a:pt x="789" y="99"/>
                    </a:lnTo>
                    <a:lnTo>
                      <a:pt x="817" y="71"/>
                    </a:lnTo>
                    <a:lnTo>
                      <a:pt x="849" y="47"/>
                    </a:lnTo>
                    <a:lnTo>
                      <a:pt x="884" y="27"/>
                    </a:lnTo>
                    <a:lnTo>
                      <a:pt x="921" y="13"/>
                    </a:lnTo>
                    <a:lnTo>
                      <a:pt x="961" y="3"/>
                    </a:lnTo>
                    <a:lnTo>
                      <a:pt x="1002"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97" name="Freeform 52">
                <a:extLst>
                  <a:ext uri="{FF2B5EF4-FFF2-40B4-BE49-F238E27FC236}">
                    <a16:creationId xmlns:a16="http://schemas.microsoft.com/office/drawing/2014/main" xmlns="" id="{B811E722-28B3-9D46-9164-0C0DDDB4FEC0}"/>
                  </a:ext>
                </a:extLst>
              </p:cNvPr>
              <p:cNvSpPr>
                <a:spLocks noEditPoints="1"/>
              </p:cNvSpPr>
              <p:nvPr/>
            </p:nvSpPr>
            <p:spPr bwMode="auto">
              <a:xfrm>
                <a:off x="8943975" y="5399427"/>
                <a:ext cx="131763" cy="427038"/>
              </a:xfrm>
              <a:custGeom>
                <a:avLst/>
                <a:gdLst>
                  <a:gd name="T0" fmla="*/ 310 w 580"/>
                  <a:gd name="T1" fmla="*/ 395 h 1883"/>
                  <a:gd name="T2" fmla="*/ 367 w 580"/>
                  <a:gd name="T3" fmla="*/ 396 h 1883"/>
                  <a:gd name="T4" fmla="*/ 428 w 580"/>
                  <a:gd name="T5" fmla="*/ 402 h 1883"/>
                  <a:gd name="T6" fmla="*/ 471 w 580"/>
                  <a:gd name="T7" fmla="*/ 409 h 1883"/>
                  <a:gd name="T8" fmla="*/ 505 w 580"/>
                  <a:gd name="T9" fmla="*/ 424 h 1883"/>
                  <a:gd name="T10" fmla="*/ 536 w 580"/>
                  <a:gd name="T11" fmla="*/ 449 h 1883"/>
                  <a:gd name="T12" fmla="*/ 560 w 580"/>
                  <a:gd name="T13" fmla="*/ 486 h 1883"/>
                  <a:gd name="T14" fmla="*/ 572 w 580"/>
                  <a:gd name="T15" fmla="*/ 537 h 1883"/>
                  <a:gd name="T16" fmla="*/ 557 w 580"/>
                  <a:gd name="T17" fmla="*/ 662 h 1883"/>
                  <a:gd name="T18" fmla="*/ 518 w 580"/>
                  <a:gd name="T19" fmla="*/ 708 h 1883"/>
                  <a:gd name="T20" fmla="*/ 490 w 580"/>
                  <a:gd name="T21" fmla="*/ 768 h 1883"/>
                  <a:gd name="T22" fmla="*/ 475 w 580"/>
                  <a:gd name="T23" fmla="*/ 840 h 1883"/>
                  <a:gd name="T24" fmla="*/ 445 w 580"/>
                  <a:gd name="T25" fmla="*/ 1309 h 1883"/>
                  <a:gd name="T26" fmla="*/ 461 w 580"/>
                  <a:gd name="T27" fmla="*/ 1370 h 1883"/>
                  <a:gd name="T28" fmla="*/ 496 w 580"/>
                  <a:gd name="T29" fmla="*/ 1424 h 1883"/>
                  <a:gd name="T30" fmla="*/ 478 w 580"/>
                  <a:gd name="T31" fmla="*/ 1843 h 1883"/>
                  <a:gd name="T32" fmla="*/ 455 w 580"/>
                  <a:gd name="T33" fmla="*/ 1871 h 1883"/>
                  <a:gd name="T34" fmla="*/ 419 w 580"/>
                  <a:gd name="T35" fmla="*/ 1883 h 1883"/>
                  <a:gd name="T36" fmla="*/ 360 w 580"/>
                  <a:gd name="T37" fmla="*/ 1880 h 1883"/>
                  <a:gd name="T38" fmla="*/ 329 w 580"/>
                  <a:gd name="T39" fmla="*/ 1857 h 1883"/>
                  <a:gd name="T40" fmla="*/ 318 w 580"/>
                  <a:gd name="T41" fmla="*/ 1819 h 1883"/>
                  <a:gd name="T42" fmla="*/ 262 w 580"/>
                  <a:gd name="T43" fmla="*/ 1193 h 1883"/>
                  <a:gd name="T44" fmla="*/ 259 w 580"/>
                  <a:gd name="T45" fmla="*/ 1839 h 1883"/>
                  <a:gd name="T46" fmla="*/ 235 w 580"/>
                  <a:gd name="T47" fmla="*/ 1870 h 1883"/>
                  <a:gd name="T48" fmla="*/ 198 w 580"/>
                  <a:gd name="T49" fmla="*/ 1883 h 1883"/>
                  <a:gd name="T50" fmla="*/ 140 w 580"/>
                  <a:gd name="T51" fmla="*/ 1880 h 1883"/>
                  <a:gd name="T52" fmla="*/ 110 w 580"/>
                  <a:gd name="T53" fmla="*/ 1858 h 1883"/>
                  <a:gd name="T54" fmla="*/ 97 w 580"/>
                  <a:gd name="T55" fmla="*/ 1824 h 1883"/>
                  <a:gd name="T56" fmla="*/ 88 w 580"/>
                  <a:gd name="T57" fmla="*/ 1375 h 1883"/>
                  <a:gd name="T58" fmla="*/ 114 w 580"/>
                  <a:gd name="T59" fmla="*/ 1343 h 1883"/>
                  <a:gd name="T60" fmla="*/ 140 w 580"/>
                  <a:gd name="T61" fmla="*/ 1286 h 1883"/>
                  <a:gd name="T62" fmla="*/ 147 w 580"/>
                  <a:gd name="T63" fmla="*/ 1224 h 1883"/>
                  <a:gd name="T64" fmla="*/ 114 w 580"/>
                  <a:gd name="T65" fmla="*/ 790 h 1883"/>
                  <a:gd name="T66" fmla="*/ 93 w 580"/>
                  <a:gd name="T67" fmla="*/ 730 h 1883"/>
                  <a:gd name="T68" fmla="*/ 61 w 580"/>
                  <a:gd name="T69" fmla="*/ 681 h 1883"/>
                  <a:gd name="T70" fmla="*/ 22 w 580"/>
                  <a:gd name="T71" fmla="*/ 641 h 1883"/>
                  <a:gd name="T72" fmla="*/ 6 w 580"/>
                  <a:gd name="T73" fmla="*/ 537 h 1883"/>
                  <a:gd name="T74" fmla="*/ 19 w 580"/>
                  <a:gd name="T75" fmla="*/ 486 h 1883"/>
                  <a:gd name="T76" fmla="*/ 43 w 580"/>
                  <a:gd name="T77" fmla="*/ 449 h 1883"/>
                  <a:gd name="T78" fmla="*/ 74 w 580"/>
                  <a:gd name="T79" fmla="*/ 424 h 1883"/>
                  <a:gd name="T80" fmla="*/ 109 w 580"/>
                  <a:gd name="T81" fmla="*/ 409 h 1883"/>
                  <a:gd name="T82" fmla="*/ 151 w 580"/>
                  <a:gd name="T83" fmla="*/ 402 h 1883"/>
                  <a:gd name="T84" fmla="*/ 212 w 580"/>
                  <a:gd name="T85" fmla="*/ 396 h 1883"/>
                  <a:gd name="T86" fmla="*/ 268 w 580"/>
                  <a:gd name="T87" fmla="*/ 395 h 1883"/>
                  <a:gd name="T88" fmla="*/ 289 w 580"/>
                  <a:gd name="T89" fmla="*/ 0 h 1883"/>
                  <a:gd name="T90" fmla="*/ 349 w 580"/>
                  <a:gd name="T91" fmla="*/ 12 h 1883"/>
                  <a:gd name="T92" fmla="*/ 400 w 580"/>
                  <a:gd name="T93" fmla="*/ 41 h 1883"/>
                  <a:gd name="T94" fmla="*/ 438 w 580"/>
                  <a:gd name="T95" fmla="*/ 86 h 1883"/>
                  <a:gd name="T96" fmla="*/ 459 w 580"/>
                  <a:gd name="T97" fmla="*/ 142 h 1883"/>
                  <a:gd name="T98" fmla="*/ 459 w 580"/>
                  <a:gd name="T99" fmla="*/ 204 h 1883"/>
                  <a:gd name="T100" fmla="*/ 439 w 580"/>
                  <a:gd name="T101" fmla="*/ 261 h 1883"/>
                  <a:gd name="T102" fmla="*/ 401 w 580"/>
                  <a:gd name="T103" fmla="*/ 307 h 1883"/>
                  <a:gd name="T104" fmla="*/ 350 w 580"/>
                  <a:gd name="T105" fmla="*/ 337 h 1883"/>
                  <a:gd name="T106" fmla="*/ 289 w 580"/>
                  <a:gd name="T107" fmla="*/ 349 h 1883"/>
                  <a:gd name="T108" fmla="*/ 229 w 580"/>
                  <a:gd name="T109" fmla="*/ 337 h 1883"/>
                  <a:gd name="T110" fmla="*/ 177 w 580"/>
                  <a:gd name="T111" fmla="*/ 307 h 1883"/>
                  <a:gd name="T112" fmla="*/ 140 w 580"/>
                  <a:gd name="T113" fmla="*/ 261 h 1883"/>
                  <a:gd name="T114" fmla="*/ 119 w 580"/>
                  <a:gd name="T115" fmla="*/ 204 h 1883"/>
                  <a:gd name="T116" fmla="*/ 120 w 580"/>
                  <a:gd name="T117" fmla="*/ 142 h 1883"/>
                  <a:gd name="T118" fmla="*/ 141 w 580"/>
                  <a:gd name="T119" fmla="*/ 86 h 1883"/>
                  <a:gd name="T120" fmla="*/ 178 w 580"/>
                  <a:gd name="T121" fmla="*/ 41 h 1883"/>
                  <a:gd name="T122" fmla="*/ 229 w 580"/>
                  <a:gd name="T123" fmla="*/ 12 h 1883"/>
                  <a:gd name="T124" fmla="*/ 289 w 580"/>
                  <a:gd name="T125"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0" h="1883">
                    <a:moveTo>
                      <a:pt x="289" y="394"/>
                    </a:moveTo>
                    <a:lnTo>
                      <a:pt x="310" y="395"/>
                    </a:lnTo>
                    <a:lnTo>
                      <a:pt x="338" y="395"/>
                    </a:lnTo>
                    <a:lnTo>
                      <a:pt x="367" y="396"/>
                    </a:lnTo>
                    <a:lnTo>
                      <a:pt x="398" y="399"/>
                    </a:lnTo>
                    <a:lnTo>
                      <a:pt x="428" y="402"/>
                    </a:lnTo>
                    <a:lnTo>
                      <a:pt x="454" y="405"/>
                    </a:lnTo>
                    <a:lnTo>
                      <a:pt x="471" y="409"/>
                    </a:lnTo>
                    <a:lnTo>
                      <a:pt x="488" y="415"/>
                    </a:lnTo>
                    <a:lnTo>
                      <a:pt x="505" y="424"/>
                    </a:lnTo>
                    <a:lnTo>
                      <a:pt x="520" y="436"/>
                    </a:lnTo>
                    <a:lnTo>
                      <a:pt x="536" y="449"/>
                    </a:lnTo>
                    <a:lnTo>
                      <a:pt x="549" y="466"/>
                    </a:lnTo>
                    <a:lnTo>
                      <a:pt x="560" y="486"/>
                    </a:lnTo>
                    <a:lnTo>
                      <a:pt x="568" y="511"/>
                    </a:lnTo>
                    <a:lnTo>
                      <a:pt x="572" y="537"/>
                    </a:lnTo>
                    <a:lnTo>
                      <a:pt x="580" y="643"/>
                    </a:lnTo>
                    <a:lnTo>
                      <a:pt x="557" y="662"/>
                    </a:lnTo>
                    <a:lnTo>
                      <a:pt x="537" y="684"/>
                    </a:lnTo>
                    <a:lnTo>
                      <a:pt x="518" y="708"/>
                    </a:lnTo>
                    <a:lnTo>
                      <a:pt x="503" y="737"/>
                    </a:lnTo>
                    <a:lnTo>
                      <a:pt x="490" y="768"/>
                    </a:lnTo>
                    <a:lnTo>
                      <a:pt x="480" y="802"/>
                    </a:lnTo>
                    <a:lnTo>
                      <a:pt x="475" y="840"/>
                    </a:lnTo>
                    <a:lnTo>
                      <a:pt x="444" y="1277"/>
                    </a:lnTo>
                    <a:lnTo>
                      <a:pt x="445" y="1309"/>
                    </a:lnTo>
                    <a:lnTo>
                      <a:pt x="451" y="1340"/>
                    </a:lnTo>
                    <a:lnTo>
                      <a:pt x="461" y="1370"/>
                    </a:lnTo>
                    <a:lnTo>
                      <a:pt x="476" y="1399"/>
                    </a:lnTo>
                    <a:lnTo>
                      <a:pt x="496" y="1424"/>
                    </a:lnTo>
                    <a:lnTo>
                      <a:pt x="481" y="1824"/>
                    </a:lnTo>
                    <a:lnTo>
                      <a:pt x="478" y="1843"/>
                    </a:lnTo>
                    <a:lnTo>
                      <a:pt x="469" y="1858"/>
                    </a:lnTo>
                    <a:lnTo>
                      <a:pt x="455" y="1871"/>
                    </a:lnTo>
                    <a:lnTo>
                      <a:pt x="438" y="1880"/>
                    </a:lnTo>
                    <a:lnTo>
                      <a:pt x="419" y="1883"/>
                    </a:lnTo>
                    <a:lnTo>
                      <a:pt x="380" y="1883"/>
                    </a:lnTo>
                    <a:lnTo>
                      <a:pt x="360" y="1880"/>
                    </a:lnTo>
                    <a:lnTo>
                      <a:pt x="343" y="1870"/>
                    </a:lnTo>
                    <a:lnTo>
                      <a:pt x="329" y="1857"/>
                    </a:lnTo>
                    <a:lnTo>
                      <a:pt x="321" y="1839"/>
                    </a:lnTo>
                    <a:lnTo>
                      <a:pt x="318" y="1819"/>
                    </a:lnTo>
                    <a:lnTo>
                      <a:pt x="318" y="1193"/>
                    </a:lnTo>
                    <a:lnTo>
                      <a:pt x="262" y="1193"/>
                    </a:lnTo>
                    <a:lnTo>
                      <a:pt x="262" y="1819"/>
                    </a:lnTo>
                    <a:lnTo>
                      <a:pt x="259" y="1839"/>
                    </a:lnTo>
                    <a:lnTo>
                      <a:pt x="249" y="1857"/>
                    </a:lnTo>
                    <a:lnTo>
                      <a:pt x="235" y="1870"/>
                    </a:lnTo>
                    <a:lnTo>
                      <a:pt x="218" y="1880"/>
                    </a:lnTo>
                    <a:lnTo>
                      <a:pt x="198" y="1883"/>
                    </a:lnTo>
                    <a:lnTo>
                      <a:pt x="159" y="1883"/>
                    </a:lnTo>
                    <a:lnTo>
                      <a:pt x="140" y="1880"/>
                    </a:lnTo>
                    <a:lnTo>
                      <a:pt x="123" y="1871"/>
                    </a:lnTo>
                    <a:lnTo>
                      <a:pt x="110" y="1858"/>
                    </a:lnTo>
                    <a:lnTo>
                      <a:pt x="101" y="1843"/>
                    </a:lnTo>
                    <a:lnTo>
                      <a:pt x="97" y="1824"/>
                    </a:lnTo>
                    <a:lnTo>
                      <a:pt x="81" y="1381"/>
                    </a:lnTo>
                    <a:lnTo>
                      <a:pt x="88" y="1375"/>
                    </a:lnTo>
                    <a:lnTo>
                      <a:pt x="95" y="1368"/>
                    </a:lnTo>
                    <a:lnTo>
                      <a:pt x="114" y="1343"/>
                    </a:lnTo>
                    <a:lnTo>
                      <a:pt x="130" y="1315"/>
                    </a:lnTo>
                    <a:lnTo>
                      <a:pt x="140" y="1286"/>
                    </a:lnTo>
                    <a:lnTo>
                      <a:pt x="147" y="1254"/>
                    </a:lnTo>
                    <a:lnTo>
                      <a:pt x="147" y="1224"/>
                    </a:lnTo>
                    <a:lnTo>
                      <a:pt x="119" y="826"/>
                    </a:lnTo>
                    <a:lnTo>
                      <a:pt x="114" y="790"/>
                    </a:lnTo>
                    <a:lnTo>
                      <a:pt x="105" y="759"/>
                    </a:lnTo>
                    <a:lnTo>
                      <a:pt x="93" y="730"/>
                    </a:lnTo>
                    <a:lnTo>
                      <a:pt x="79" y="704"/>
                    </a:lnTo>
                    <a:lnTo>
                      <a:pt x="61" y="681"/>
                    </a:lnTo>
                    <a:lnTo>
                      <a:pt x="43" y="659"/>
                    </a:lnTo>
                    <a:lnTo>
                      <a:pt x="22" y="641"/>
                    </a:lnTo>
                    <a:lnTo>
                      <a:pt x="0" y="627"/>
                    </a:lnTo>
                    <a:lnTo>
                      <a:pt x="6" y="537"/>
                    </a:lnTo>
                    <a:lnTo>
                      <a:pt x="10" y="511"/>
                    </a:lnTo>
                    <a:lnTo>
                      <a:pt x="19" y="486"/>
                    </a:lnTo>
                    <a:lnTo>
                      <a:pt x="29" y="466"/>
                    </a:lnTo>
                    <a:lnTo>
                      <a:pt x="43" y="449"/>
                    </a:lnTo>
                    <a:lnTo>
                      <a:pt x="58" y="436"/>
                    </a:lnTo>
                    <a:lnTo>
                      <a:pt x="74" y="424"/>
                    </a:lnTo>
                    <a:lnTo>
                      <a:pt x="92" y="415"/>
                    </a:lnTo>
                    <a:lnTo>
                      <a:pt x="109" y="409"/>
                    </a:lnTo>
                    <a:lnTo>
                      <a:pt x="124" y="405"/>
                    </a:lnTo>
                    <a:lnTo>
                      <a:pt x="151" y="402"/>
                    </a:lnTo>
                    <a:lnTo>
                      <a:pt x="180" y="399"/>
                    </a:lnTo>
                    <a:lnTo>
                      <a:pt x="212" y="396"/>
                    </a:lnTo>
                    <a:lnTo>
                      <a:pt x="242" y="395"/>
                    </a:lnTo>
                    <a:lnTo>
                      <a:pt x="268" y="395"/>
                    </a:lnTo>
                    <a:lnTo>
                      <a:pt x="289" y="394"/>
                    </a:lnTo>
                    <a:close/>
                    <a:moveTo>
                      <a:pt x="289" y="0"/>
                    </a:moveTo>
                    <a:lnTo>
                      <a:pt x="320" y="3"/>
                    </a:lnTo>
                    <a:lnTo>
                      <a:pt x="349" y="12"/>
                    </a:lnTo>
                    <a:lnTo>
                      <a:pt x="376" y="25"/>
                    </a:lnTo>
                    <a:lnTo>
                      <a:pt x="400" y="41"/>
                    </a:lnTo>
                    <a:lnTo>
                      <a:pt x="421" y="62"/>
                    </a:lnTo>
                    <a:lnTo>
                      <a:pt x="438" y="86"/>
                    </a:lnTo>
                    <a:lnTo>
                      <a:pt x="451" y="113"/>
                    </a:lnTo>
                    <a:lnTo>
                      <a:pt x="459" y="142"/>
                    </a:lnTo>
                    <a:lnTo>
                      <a:pt x="462" y="172"/>
                    </a:lnTo>
                    <a:lnTo>
                      <a:pt x="459" y="204"/>
                    </a:lnTo>
                    <a:lnTo>
                      <a:pt x="452" y="234"/>
                    </a:lnTo>
                    <a:lnTo>
                      <a:pt x="439" y="261"/>
                    </a:lnTo>
                    <a:lnTo>
                      <a:pt x="422" y="286"/>
                    </a:lnTo>
                    <a:lnTo>
                      <a:pt x="401" y="307"/>
                    </a:lnTo>
                    <a:lnTo>
                      <a:pt x="377" y="325"/>
                    </a:lnTo>
                    <a:lnTo>
                      <a:pt x="350" y="337"/>
                    </a:lnTo>
                    <a:lnTo>
                      <a:pt x="321" y="346"/>
                    </a:lnTo>
                    <a:lnTo>
                      <a:pt x="289" y="349"/>
                    </a:lnTo>
                    <a:lnTo>
                      <a:pt x="259" y="346"/>
                    </a:lnTo>
                    <a:lnTo>
                      <a:pt x="229" y="337"/>
                    </a:lnTo>
                    <a:lnTo>
                      <a:pt x="201" y="325"/>
                    </a:lnTo>
                    <a:lnTo>
                      <a:pt x="177" y="307"/>
                    </a:lnTo>
                    <a:lnTo>
                      <a:pt x="157" y="286"/>
                    </a:lnTo>
                    <a:lnTo>
                      <a:pt x="140" y="261"/>
                    </a:lnTo>
                    <a:lnTo>
                      <a:pt x="128" y="234"/>
                    </a:lnTo>
                    <a:lnTo>
                      <a:pt x="119" y="204"/>
                    </a:lnTo>
                    <a:lnTo>
                      <a:pt x="117" y="172"/>
                    </a:lnTo>
                    <a:lnTo>
                      <a:pt x="120" y="142"/>
                    </a:lnTo>
                    <a:lnTo>
                      <a:pt x="128" y="113"/>
                    </a:lnTo>
                    <a:lnTo>
                      <a:pt x="141" y="86"/>
                    </a:lnTo>
                    <a:lnTo>
                      <a:pt x="158" y="62"/>
                    </a:lnTo>
                    <a:lnTo>
                      <a:pt x="178" y="41"/>
                    </a:lnTo>
                    <a:lnTo>
                      <a:pt x="203" y="25"/>
                    </a:lnTo>
                    <a:lnTo>
                      <a:pt x="229" y="12"/>
                    </a:lnTo>
                    <a:lnTo>
                      <a:pt x="259" y="3"/>
                    </a:lnTo>
                    <a:lnTo>
                      <a:pt x="289" y="0"/>
                    </a:lnTo>
                    <a:close/>
                  </a:path>
                </a:pathLst>
              </a:custGeom>
              <a:solidFill>
                <a:srgbClr val="46D4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98" name="Freeform 53">
                <a:extLst>
                  <a:ext uri="{FF2B5EF4-FFF2-40B4-BE49-F238E27FC236}">
                    <a16:creationId xmlns:a16="http://schemas.microsoft.com/office/drawing/2014/main" xmlns="" id="{3817C61D-1AAE-1A42-A6C3-C944C3E65920}"/>
                  </a:ext>
                </a:extLst>
              </p:cNvPr>
              <p:cNvSpPr>
                <a:spLocks noEditPoints="1"/>
              </p:cNvSpPr>
              <p:nvPr/>
            </p:nvSpPr>
            <p:spPr bwMode="auto">
              <a:xfrm>
                <a:off x="8807450" y="5454990"/>
                <a:ext cx="423863" cy="484188"/>
              </a:xfrm>
              <a:custGeom>
                <a:avLst/>
                <a:gdLst>
                  <a:gd name="T0" fmla="*/ 398 w 1863"/>
                  <a:gd name="T1" fmla="*/ 452 h 2136"/>
                  <a:gd name="T2" fmla="*/ 505 w 1863"/>
                  <a:gd name="T3" fmla="*/ 465 h 2136"/>
                  <a:gd name="T4" fmla="*/ 571 w 1863"/>
                  <a:gd name="T5" fmla="*/ 506 h 2136"/>
                  <a:gd name="T6" fmla="*/ 609 w 1863"/>
                  <a:gd name="T7" fmla="*/ 597 h 2136"/>
                  <a:gd name="T8" fmla="*/ 623 w 1863"/>
                  <a:gd name="T9" fmla="*/ 1041 h 2136"/>
                  <a:gd name="T10" fmla="*/ 562 w 1863"/>
                  <a:gd name="T11" fmla="*/ 1076 h 2136"/>
                  <a:gd name="T12" fmla="*/ 502 w 1863"/>
                  <a:gd name="T13" fmla="*/ 1953 h 2136"/>
                  <a:gd name="T14" fmla="*/ 412 w 1863"/>
                  <a:gd name="T15" fmla="*/ 1979 h 2136"/>
                  <a:gd name="T16" fmla="*/ 356 w 1863"/>
                  <a:gd name="T17" fmla="*/ 1946 h 2136"/>
                  <a:gd name="T18" fmla="*/ 289 w 1863"/>
                  <a:gd name="T19" fmla="*/ 1270 h 2136"/>
                  <a:gd name="T20" fmla="*/ 271 w 1863"/>
                  <a:gd name="T21" fmla="*/ 1960 h 2136"/>
                  <a:gd name="T22" fmla="*/ 184 w 1863"/>
                  <a:gd name="T23" fmla="*/ 1979 h 2136"/>
                  <a:gd name="T24" fmla="*/ 124 w 1863"/>
                  <a:gd name="T25" fmla="*/ 1936 h 2136"/>
                  <a:gd name="T26" fmla="*/ 56 w 1863"/>
                  <a:gd name="T27" fmla="*/ 1073 h 2136"/>
                  <a:gd name="T28" fmla="*/ 5 w 1863"/>
                  <a:gd name="T29" fmla="*/ 1025 h 2136"/>
                  <a:gd name="T30" fmla="*/ 32 w 1863"/>
                  <a:gd name="T31" fmla="*/ 568 h 2136"/>
                  <a:gd name="T32" fmla="*/ 80 w 1863"/>
                  <a:gd name="T33" fmla="*/ 491 h 2136"/>
                  <a:gd name="T34" fmla="*/ 149 w 1863"/>
                  <a:gd name="T35" fmla="*/ 461 h 2136"/>
                  <a:gd name="T36" fmla="*/ 269 w 1863"/>
                  <a:gd name="T37" fmla="*/ 451 h 2136"/>
                  <a:gd name="T38" fmla="*/ 1531 w 1863"/>
                  <a:gd name="T39" fmla="*/ 448 h 2136"/>
                  <a:gd name="T40" fmla="*/ 1643 w 1863"/>
                  <a:gd name="T41" fmla="*/ 452 h 2136"/>
                  <a:gd name="T42" fmla="*/ 1732 w 1863"/>
                  <a:gd name="T43" fmla="*/ 469 h 2136"/>
                  <a:gd name="T44" fmla="*/ 1796 w 1863"/>
                  <a:gd name="T45" fmla="*/ 517 h 2136"/>
                  <a:gd name="T46" fmla="*/ 1832 w 1863"/>
                  <a:gd name="T47" fmla="*/ 610 h 2136"/>
                  <a:gd name="T48" fmla="*/ 1851 w 1863"/>
                  <a:gd name="T49" fmla="*/ 1094 h 2136"/>
                  <a:gd name="T50" fmla="*/ 1799 w 1863"/>
                  <a:gd name="T51" fmla="*/ 1137 h 2136"/>
                  <a:gd name="T52" fmla="*/ 1726 w 1863"/>
                  <a:gd name="T53" fmla="*/ 2087 h 2136"/>
                  <a:gd name="T54" fmla="*/ 1676 w 1863"/>
                  <a:gd name="T55" fmla="*/ 2134 h 2136"/>
                  <a:gd name="T56" fmla="*/ 1578 w 1863"/>
                  <a:gd name="T57" fmla="*/ 2126 h 2136"/>
                  <a:gd name="T58" fmla="*/ 1542 w 1863"/>
                  <a:gd name="T59" fmla="*/ 2065 h 2136"/>
                  <a:gd name="T60" fmla="*/ 1476 w 1863"/>
                  <a:gd name="T61" fmla="*/ 2084 h 2136"/>
                  <a:gd name="T62" fmla="*/ 1427 w 1863"/>
                  <a:gd name="T63" fmla="*/ 2134 h 2136"/>
                  <a:gd name="T64" fmla="*/ 1328 w 1863"/>
                  <a:gd name="T65" fmla="*/ 2128 h 2136"/>
                  <a:gd name="T66" fmla="*/ 1293 w 1863"/>
                  <a:gd name="T67" fmla="*/ 2068 h 2136"/>
                  <a:gd name="T68" fmla="*/ 1206 w 1863"/>
                  <a:gd name="T69" fmla="*/ 1130 h 2136"/>
                  <a:gd name="T70" fmla="*/ 1163 w 1863"/>
                  <a:gd name="T71" fmla="*/ 1079 h 2136"/>
                  <a:gd name="T72" fmla="*/ 1194 w 1863"/>
                  <a:gd name="T73" fmla="*/ 581 h 2136"/>
                  <a:gd name="T74" fmla="*/ 1240 w 1863"/>
                  <a:gd name="T75" fmla="*/ 501 h 2136"/>
                  <a:gd name="T76" fmla="*/ 1307 w 1863"/>
                  <a:gd name="T77" fmla="*/ 463 h 2136"/>
                  <a:gd name="T78" fmla="*/ 1408 w 1863"/>
                  <a:gd name="T79" fmla="*/ 450 h 2136"/>
                  <a:gd name="T80" fmla="*/ 1511 w 1863"/>
                  <a:gd name="T81" fmla="*/ 448 h 2136"/>
                  <a:gd name="T82" fmla="*/ 407 w 1863"/>
                  <a:gd name="T83" fmla="*/ 70 h 2136"/>
                  <a:gd name="T84" fmla="*/ 483 w 1863"/>
                  <a:gd name="T85" fmla="*/ 161 h 2136"/>
                  <a:gd name="T86" fmla="*/ 484 w 1863"/>
                  <a:gd name="T87" fmla="*/ 285 h 2136"/>
                  <a:gd name="T88" fmla="*/ 408 w 1863"/>
                  <a:gd name="T89" fmla="*/ 377 h 2136"/>
                  <a:gd name="T90" fmla="*/ 286 w 1863"/>
                  <a:gd name="T91" fmla="*/ 399 h 2136"/>
                  <a:gd name="T92" fmla="*/ 181 w 1863"/>
                  <a:gd name="T93" fmla="*/ 338 h 2136"/>
                  <a:gd name="T94" fmla="*/ 141 w 1863"/>
                  <a:gd name="T95" fmla="*/ 223 h 2136"/>
                  <a:gd name="T96" fmla="*/ 183 w 1863"/>
                  <a:gd name="T97" fmla="*/ 109 h 2136"/>
                  <a:gd name="T98" fmla="*/ 286 w 1863"/>
                  <a:gd name="T99" fmla="*/ 49 h 2136"/>
                  <a:gd name="T100" fmla="*/ 1579 w 1863"/>
                  <a:gd name="T101" fmla="*/ 13 h 2136"/>
                  <a:gd name="T102" fmla="*/ 1679 w 1863"/>
                  <a:gd name="T103" fmla="*/ 97 h 2136"/>
                  <a:gd name="T104" fmla="*/ 1703 w 1863"/>
                  <a:gd name="T105" fmla="*/ 231 h 2136"/>
                  <a:gd name="T106" fmla="*/ 1638 w 1863"/>
                  <a:gd name="T107" fmla="*/ 348 h 2136"/>
                  <a:gd name="T108" fmla="*/ 1511 w 1863"/>
                  <a:gd name="T109" fmla="*/ 395 h 2136"/>
                  <a:gd name="T110" fmla="*/ 1383 w 1863"/>
                  <a:gd name="T111" fmla="*/ 348 h 2136"/>
                  <a:gd name="T112" fmla="*/ 1318 w 1863"/>
                  <a:gd name="T113" fmla="*/ 231 h 2136"/>
                  <a:gd name="T114" fmla="*/ 1342 w 1863"/>
                  <a:gd name="T115" fmla="*/ 97 h 2136"/>
                  <a:gd name="T116" fmla="*/ 1443 w 1863"/>
                  <a:gd name="T117" fmla="*/ 1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3" h="2136">
                    <a:moveTo>
                      <a:pt x="318" y="450"/>
                    </a:moveTo>
                    <a:lnTo>
                      <a:pt x="340" y="450"/>
                    </a:lnTo>
                    <a:lnTo>
                      <a:pt x="367" y="451"/>
                    </a:lnTo>
                    <a:lnTo>
                      <a:pt x="398" y="452"/>
                    </a:lnTo>
                    <a:lnTo>
                      <a:pt x="430" y="454"/>
                    </a:lnTo>
                    <a:lnTo>
                      <a:pt x="460" y="456"/>
                    </a:lnTo>
                    <a:lnTo>
                      <a:pt x="487" y="461"/>
                    </a:lnTo>
                    <a:lnTo>
                      <a:pt x="505" y="465"/>
                    </a:lnTo>
                    <a:lnTo>
                      <a:pt x="521" y="471"/>
                    </a:lnTo>
                    <a:lnTo>
                      <a:pt x="539" y="480"/>
                    </a:lnTo>
                    <a:lnTo>
                      <a:pt x="555" y="491"/>
                    </a:lnTo>
                    <a:lnTo>
                      <a:pt x="571" y="506"/>
                    </a:lnTo>
                    <a:lnTo>
                      <a:pt x="585" y="524"/>
                    </a:lnTo>
                    <a:lnTo>
                      <a:pt x="596" y="544"/>
                    </a:lnTo>
                    <a:lnTo>
                      <a:pt x="604" y="568"/>
                    </a:lnTo>
                    <a:lnTo>
                      <a:pt x="609" y="597"/>
                    </a:lnTo>
                    <a:lnTo>
                      <a:pt x="637" y="992"/>
                    </a:lnTo>
                    <a:lnTo>
                      <a:pt x="636" y="1009"/>
                    </a:lnTo>
                    <a:lnTo>
                      <a:pt x="631" y="1026"/>
                    </a:lnTo>
                    <a:lnTo>
                      <a:pt x="623" y="1041"/>
                    </a:lnTo>
                    <a:lnTo>
                      <a:pt x="612" y="1055"/>
                    </a:lnTo>
                    <a:lnTo>
                      <a:pt x="597" y="1066"/>
                    </a:lnTo>
                    <a:lnTo>
                      <a:pt x="581" y="1073"/>
                    </a:lnTo>
                    <a:lnTo>
                      <a:pt x="562" y="1076"/>
                    </a:lnTo>
                    <a:lnTo>
                      <a:pt x="545" y="1076"/>
                    </a:lnTo>
                    <a:lnTo>
                      <a:pt x="516" y="1917"/>
                    </a:lnTo>
                    <a:lnTo>
                      <a:pt x="512" y="1936"/>
                    </a:lnTo>
                    <a:lnTo>
                      <a:pt x="502" y="1953"/>
                    </a:lnTo>
                    <a:lnTo>
                      <a:pt x="489" y="1967"/>
                    </a:lnTo>
                    <a:lnTo>
                      <a:pt x="471" y="1975"/>
                    </a:lnTo>
                    <a:lnTo>
                      <a:pt x="452" y="1979"/>
                    </a:lnTo>
                    <a:lnTo>
                      <a:pt x="412" y="1979"/>
                    </a:lnTo>
                    <a:lnTo>
                      <a:pt x="394" y="1975"/>
                    </a:lnTo>
                    <a:lnTo>
                      <a:pt x="379" y="1969"/>
                    </a:lnTo>
                    <a:lnTo>
                      <a:pt x="365" y="1960"/>
                    </a:lnTo>
                    <a:lnTo>
                      <a:pt x="356" y="1946"/>
                    </a:lnTo>
                    <a:lnTo>
                      <a:pt x="349" y="1931"/>
                    </a:lnTo>
                    <a:lnTo>
                      <a:pt x="347" y="1914"/>
                    </a:lnTo>
                    <a:lnTo>
                      <a:pt x="347" y="1270"/>
                    </a:lnTo>
                    <a:lnTo>
                      <a:pt x="289" y="1270"/>
                    </a:lnTo>
                    <a:lnTo>
                      <a:pt x="289" y="1914"/>
                    </a:lnTo>
                    <a:lnTo>
                      <a:pt x="287" y="1931"/>
                    </a:lnTo>
                    <a:lnTo>
                      <a:pt x="281" y="1946"/>
                    </a:lnTo>
                    <a:lnTo>
                      <a:pt x="271" y="1960"/>
                    </a:lnTo>
                    <a:lnTo>
                      <a:pt x="257" y="1969"/>
                    </a:lnTo>
                    <a:lnTo>
                      <a:pt x="243" y="1975"/>
                    </a:lnTo>
                    <a:lnTo>
                      <a:pt x="225" y="1979"/>
                    </a:lnTo>
                    <a:lnTo>
                      <a:pt x="184" y="1979"/>
                    </a:lnTo>
                    <a:lnTo>
                      <a:pt x="165" y="1975"/>
                    </a:lnTo>
                    <a:lnTo>
                      <a:pt x="147" y="1967"/>
                    </a:lnTo>
                    <a:lnTo>
                      <a:pt x="134" y="1953"/>
                    </a:lnTo>
                    <a:lnTo>
                      <a:pt x="124" y="1936"/>
                    </a:lnTo>
                    <a:lnTo>
                      <a:pt x="120" y="1917"/>
                    </a:lnTo>
                    <a:lnTo>
                      <a:pt x="91" y="1076"/>
                    </a:lnTo>
                    <a:lnTo>
                      <a:pt x="75" y="1076"/>
                    </a:lnTo>
                    <a:lnTo>
                      <a:pt x="56" y="1073"/>
                    </a:lnTo>
                    <a:lnTo>
                      <a:pt x="39" y="1066"/>
                    </a:lnTo>
                    <a:lnTo>
                      <a:pt x="24" y="1055"/>
                    </a:lnTo>
                    <a:lnTo>
                      <a:pt x="12" y="1041"/>
                    </a:lnTo>
                    <a:lnTo>
                      <a:pt x="5" y="1025"/>
                    </a:lnTo>
                    <a:lnTo>
                      <a:pt x="1" y="1009"/>
                    </a:lnTo>
                    <a:lnTo>
                      <a:pt x="0" y="992"/>
                    </a:lnTo>
                    <a:lnTo>
                      <a:pt x="27" y="597"/>
                    </a:lnTo>
                    <a:lnTo>
                      <a:pt x="32" y="568"/>
                    </a:lnTo>
                    <a:lnTo>
                      <a:pt x="40" y="544"/>
                    </a:lnTo>
                    <a:lnTo>
                      <a:pt x="51" y="524"/>
                    </a:lnTo>
                    <a:lnTo>
                      <a:pt x="65" y="506"/>
                    </a:lnTo>
                    <a:lnTo>
                      <a:pt x="80" y="491"/>
                    </a:lnTo>
                    <a:lnTo>
                      <a:pt x="97" y="480"/>
                    </a:lnTo>
                    <a:lnTo>
                      <a:pt x="115" y="471"/>
                    </a:lnTo>
                    <a:lnTo>
                      <a:pt x="132" y="465"/>
                    </a:lnTo>
                    <a:lnTo>
                      <a:pt x="149" y="461"/>
                    </a:lnTo>
                    <a:lnTo>
                      <a:pt x="176" y="456"/>
                    </a:lnTo>
                    <a:lnTo>
                      <a:pt x="207" y="454"/>
                    </a:lnTo>
                    <a:lnTo>
                      <a:pt x="238" y="452"/>
                    </a:lnTo>
                    <a:lnTo>
                      <a:pt x="269" y="451"/>
                    </a:lnTo>
                    <a:lnTo>
                      <a:pt x="296" y="450"/>
                    </a:lnTo>
                    <a:lnTo>
                      <a:pt x="318" y="450"/>
                    </a:lnTo>
                    <a:close/>
                    <a:moveTo>
                      <a:pt x="1511" y="448"/>
                    </a:moveTo>
                    <a:lnTo>
                      <a:pt x="1531" y="448"/>
                    </a:lnTo>
                    <a:lnTo>
                      <a:pt x="1556" y="448"/>
                    </a:lnTo>
                    <a:lnTo>
                      <a:pt x="1584" y="449"/>
                    </a:lnTo>
                    <a:lnTo>
                      <a:pt x="1614" y="450"/>
                    </a:lnTo>
                    <a:lnTo>
                      <a:pt x="1643" y="452"/>
                    </a:lnTo>
                    <a:lnTo>
                      <a:pt x="1672" y="455"/>
                    </a:lnTo>
                    <a:lnTo>
                      <a:pt x="1697" y="458"/>
                    </a:lnTo>
                    <a:lnTo>
                      <a:pt x="1714" y="463"/>
                    </a:lnTo>
                    <a:lnTo>
                      <a:pt x="1732" y="469"/>
                    </a:lnTo>
                    <a:lnTo>
                      <a:pt x="1749" y="477"/>
                    </a:lnTo>
                    <a:lnTo>
                      <a:pt x="1766" y="488"/>
                    </a:lnTo>
                    <a:lnTo>
                      <a:pt x="1783" y="501"/>
                    </a:lnTo>
                    <a:lnTo>
                      <a:pt x="1796" y="517"/>
                    </a:lnTo>
                    <a:lnTo>
                      <a:pt x="1809" y="535"/>
                    </a:lnTo>
                    <a:lnTo>
                      <a:pt x="1820" y="557"/>
                    </a:lnTo>
                    <a:lnTo>
                      <a:pt x="1828" y="581"/>
                    </a:lnTo>
                    <a:lnTo>
                      <a:pt x="1832" y="610"/>
                    </a:lnTo>
                    <a:lnTo>
                      <a:pt x="1863" y="1047"/>
                    </a:lnTo>
                    <a:lnTo>
                      <a:pt x="1862" y="1063"/>
                    </a:lnTo>
                    <a:lnTo>
                      <a:pt x="1859" y="1079"/>
                    </a:lnTo>
                    <a:lnTo>
                      <a:pt x="1851" y="1094"/>
                    </a:lnTo>
                    <a:lnTo>
                      <a:pt x="1842" y="1108"/>
                    </a:lnTo>
                    <a:lnTo>
                      <a:pt x="1830" y="1121"/>
                    </a:lnTo>
                    <a:lnTo>
                      <a:pt x="1815" y="1130"/>
                    </a:lnTo>
                    <a:lnTo>
                      <a:pt x="1799" y="1137"/>
                    </a:lnTo>
                    <a:lnTo>
                      <a:pt x="1780" y="1139"/>
                    </a:lnTo>
                    <a:lnTo>
                      <a:pt x="1762" y="1139"/>
                    </a:lnTo>
                    <a:lnTo>
                      <a:pt x="1729" y="2068"/>
                    </a:lnTo>
                    <a:lnTo>
                      <a:pt x="1726" y="2087"/>
                    </a:lnTo>
                    <a:lnTo>
                      <a:pt x="1718" y="2103"/>
                    </a:lnTo>
                    <a:lnTo>
                      <a:pt x="1707" y="2117"/>
                    </a:lnTo>
                    <a:lnTo>
                      <a:pt x="1693" y="2128"/>
                    </a:lnTo>
                    <a:lnTo>
                      <a:pt x="1676" y="2134"/>
                    </a:lnTo>
                    <a:lnTo>
                      <a:pt x="1658" y="2136"/>
                    </a:lnTo>
                    <a:lnTo>
                      <a:pt x="1614" y="2136"/>
                    </a:lnTo>
                    <a:lnTo>
                      <a:pt x="1595" y="2134"/>
                    </a:lnTo>
                    <a:lnTo>
                      <a:pt x="1578" y="2126"/>
                    </a:lnTo>
                    <a:lnTo>
                      <a:pt x="1563" y="2115"/>
                    </a:lnTo>
                    <a:lnTo>
                      <a:pt x="1552" y="2101"/>
                    </a:lnTo>
                    <a:lnTo>
                      <a:pt x="1545" y="2084"/>
                    </a:lnTo>
                    <a:lnTo>
                      <a:pt x="1542" y="2065"/>
                    </a:lnTo>
                    <a:lnTo>
                      <a:pt x="1542" y="1353"/>
                    </a:lnTo>
                    <a:lnTo>
                      <a:pt x="1480" y="1353"/>
                    </a:lnTo>
                    <a:lnTo>
                      <a:pt x="1480" y="2065"/>
                    </a:lnTo>
                    <a:lnTo>
                      <a:pt x="1476" y="2084"/>
                    </a:lnTo>
                    <a:lnTo>
                      <a:pt x="1469" y="2101"/>
                    </a:lnTo>
                    <a:lnTo>
                      <a:pt x="1458" y="2115"/>
                    </a:lnTo>
                    <a:lnTo>
                      <a:pt x="1444" y="2126"/>
                    </a:lnTo>
                    <a:lnTo>
                      <a:pt x="1427" y="2134"/>
                    </a:lnTo>
                    <a:lnTo>
                      <a:pt x="1408" y="2136"/>
                    </a:lnTo>
                    <a:lnTo>
                      <a:pt x="1363" y="2136"/>
                    </a:lnTo>
                    <a:lnTo>
                      <a:pt x="1345" y="2134"/>
                    </a:lnTo>
                    <a:lnTo>
                      <a:pt x="1328" y="2128"/>
                    </a:lnTo>
                    <a:lnTo>
                      <a:pt x="1315" y="2117"/>
                    </a:lnTo>
                    <a:lnTo>
                      <a:pt x="1303" y="2103"/>
                    </a:lnTo>
                    <a:lnTo>
                      <a:pt x="1296" y="2087"/>
                    </a:lnTo>
                    <a:lnTo>
                      <a:pt x="1293" y="2068"/>
                    </a:lnTo>
                    <a:lnTo>
                      <a:pt x="1260" y="1139"/>
                    </a:lnTo>
                    <a:lnTo>
                      <a:pt x="1242" y="1139"/>
                    </a:lnTo>
                    <a:lnTo>
                      <a:pt x="1223" y="1137"/>
                    </a:lnTo>
                    <a:lnTo>
                      <a:pt x="1206" y="1130"/>
                    </a:lnTo>
                    <a:lnTo>
                      <a:pt x="1191" y="1121"/>
                    </a:lnTo>
                    <a:lnTo>
                      <a:pt x="1180" y="1108"/>
                    </a:lnTo>
                    <a:lnTo>
                      <a:pt x="1170" y="1093"/>
                    </a:lnTo>
                    <a:lnTo>
                      <a:pt x="1163" y="1079"/>
                    </a:lnTo>
                    <a:lnTo>
                      <a:pt x="1159" y="1063"/>
                    </a:lnTo>
                    <a:lnTo>
                      <a:pt x="1158" y="1047"/>
                    </a:lnTo>
                    <a:lnTo>
                      <a:pt x="1189" y="610"/>
                    </a:lnTo>
                    <a:lnTo>
                      <a:pt x="1194" y="581"/>
                    </a:lnTo>
                    <a:lnTo>
                      <a:pt x="1202" y="557"/>
                    </a:lnTo>
                    <a:lnTo>
                      <a:pt x="1212" y="535"/>
                    </a:lnTo>
                    <a:lnTo>
                      <a:pt x="1225" y="517"/>
                    </a:lnTo>
                    <a:lnTo>
                      <a:pt x="1240" y="501"/>
                    </a:lnTo>
                    <a:lnTo>
                      <a:pt x="1256" y="488"/>
                    </a:lnTo>
                    <a:lnTo>
                      <a:pt x="1273" y="477"/>
                    </a:lnTo>
                    <a:lnTo>
                      <a:pt x="1289" y="469"/>
                    </a:lnTo>
                    <a:lnTo>
                      <a:pt x="1307" y="463"/>
                    </a:lnTo>
                    <a:lnTo>
                      <a:pt x="1324" y="458"/>
                    </a:lnTo>
                    <a:lnTo>
                      <a:pt x="1350" y="455"/>
                    </a:lnTo>
                    <a:lnTo>
                      <a:pt x="1378" y="452"/>
                    </a:lnTo>
                    <a:lnTo>
                      <a:pt x="1408" y="450"/>
                    </a:lnTo>
                    <a:lnTo>
                      <a:pt x="1437" y="449"/>
                    </a:lnTo>
                    <a:lnTo>
                      <a:pt x="1466" y="448"/>
                    </a:lnTo>
                    <a:lnTo>
                      <a:pt x="1490" y="448"/>
                    </a:lnTo>
                    <a:lnTo>
                      <a:pt x="1511" y="448"/>
                    </a:lnTo>
                    <a:close/>
                    <a:moveTo>
                      <a:pt x="318" y="45"/>
                    </a:moveTo>
                    <a:lnTo>
                      <a:pt x="349" y="49"/>
                    </a:lnTo>
                    <a:lnTo>
                      <a:pt x="380" y="57"/>
                    </a:lnTo>
                    <a:lnTo>
                      <a:pt x="407" y="70"/>
                    </a:lnTo>
                    <a:lnTo>
                      <a:pt x="432" y="88"/>
                    </a:lnTo>
                    <a:lnTo>
                      <a:pt x="453" y="109"/>
                    </a:lnTo>
                    <a:lnTo>
                      <a:pt x="471" y="133"/>
                    </a:lnTo>
                    <a:lnTo>
                      <a:pt x="483" y="161"/>
                    </a:lnTo>
                    <a:lnTo>
                      <a:pt x="492" y="190"/>
                    </a:lnTo>
                    <a:lnTo>
                      <a:pt x="495" y="223"/>
                    </a:lnTo>
                    <a:lnTo>
                      <a:pt x="493" y="255"/>
                    </a:lnTo>
                    <a:lnTo>
                      <a:pt x="484" y="285"/>
                    </a:lnTo>
                    <a:lnTo>
                      <a:pt x="472" y="313"/>
                    </a:lnTo>
                    <a:lnTo>
                      <a:pt x="454" y="338"/>
                    </a:lnTo>
                    <a:lnTo>
                      <a:pt x="433" y="360"/>
                    </a:lnTo>
                    <a:lnTo>
                      <a:pt x="408" y="377"/>
                    </a:lnTo>
                    <a:lnTo>
                      <a:pt x="380" y="391"/>
                    </a:lnTo>
                    <a:lnTo>
                      <a:pt x="350" y="399"/>
                    </a:lnTo>
                    <a:lnTo>
                      <a:pt x="318" y="402"/>
                    </a:lnTo>
                    <a:lnTo>
                      <a:pt x="286" y="399"/>
                    </a:lnTo>
                    <a:lnTo>
                      <a:pt x="255" y="391"/>
                    </a:lnTo>
                    <a:lnTo>
                      <a:pt x="228" y="377"/>
                    </a:lnTo>
                    <a:lnTo>
                      <a:pt x="203" y="360"/>
                    </a:lnTo>
                    <a:lnTo>
                      <a:pt x="181" y="338"/>
                    </a:lnTo>
                    <a:lnTo>
                      <a:pt x="164" y="313"/>
                    </a:lnTo>
                    <a:lnTo>
                      <a:pt x="152" y="285"/>
                    </a:lnTo>
                    <a:lnTo>
                      <a:pt x="143" y="255"/>
                    </a:lnTo>
                    <a:lnTo>
                      <a:pt x="141" y="223"/>
                    </a:lnTo>
                    <a:lnTo>
                      <a:pt x="144" y="190"/>
                    </a:lnTo>
                    <a:lnTo>
                      <a:pt x="153" y="161"/>
                    </a:lnTo>
                    <a:lnTo>
                      <a:pt x="165" y="133"/>
                    </a:lnTo>
                    <a:lnTo>
                      <a:pt x="183" y="109"/>
                    </a:lnTo>
                    <a:lnTo>
                      <a:pt x="205" y="88"/>
                    </a:lnTo>
                    <a:lnTo>
                      <a:pt x="229" y="70"/>
                    </a:lnTo>
                    <a:lnTo>
                      <a:pt x="256" y="57"/>
                    </a:lnTo>
                    <a:lnTo>
                      <a:pt x="286" y="49"/>
                    </a:lnTo>
                    <a:lnTo>
                      <a:pt x="318" y="45"/>
                    </a:lnTo>
                    <a:close/>
                    <a:moveTo>
                      <a:pt x="1511" y="0"/>
                    </a:moveTo>
                    <a:lnTo>
                      <a:pt x="1546" y="3"/>
                    </a:lnTo>
                    <a:lnTo>
                      <a:pt x="1579" y="13"/>
                    </a:lnTo>
                    <a:lnTo>
                      <a:pt x="1609" y="26"/>
                    </a:lnTo>
                    <a:lnTo>
                      <a:pt x="1637" y="47"/>
                    </a:lnTo>
                    <a:lnTo>
                      <a:pt x="1660" y="70"/>
                    </a:lnTo>
                    <a:lnTo>
                      <a:pt x="1679" y="97"/>
                    </a:lnTo>
                    <a:lnTo>
                      <a:pt x="1694" y="128"/>
                    </a:lnTo>
                    <a:lnTo>
                      <a:pt x="1703" y="161"/>
                    </a:lnTo>
                    <a:lnTo>
                      <a:pt x="1707" y="195"/>
                    </a:lnTo>
                    <a:lnTo>
                      <a:pt x="1703" y="231"/>
                    </a:lnTo>
                    <a:lnTo>
                      <a:pt x="1695" y="265"/>
                    </a:lnTo>
                    <a:lnTo>
                      <a:pt x="1680" y="296"/>
                    </a:lnTo>
                    <a:lnTo>
                      <a:pt x="1661" y="323"/>
                    </a:lnTo>
                    <a:lnTo>
                      <a:pt x="1638" y="348"/>
                    </a:lnTo>
                    <a:lnTo>
                      <a:pt x="1611" y="368"/>
                    </a:lnTo>
                    <a:lnTo>
                      <a:pt x="1580" y="382"/>
                    </a:lnTo>
                    <a:lnTo>
                      <a:pt x="1546" y="392"/>
                    </a:lnTo>
                    <a:lnTo>
                      <a:pt x="1511" y="395"/>
                    </a:lnTo>
                    <a:lnTo>
                      <a:pt x="1475" y="392"/>
                    </a:lnTo>
                    <a:lnTo>
                      <a:pt x="1442" y="382"/>
                    </a:lnTo>
                    <a:lnTo>
                      <a:pt x="1411" y="368"/>
                    </a:lnTo>
                    <a:lnTo>
                      <a:pt x="1383" y="348"/>
                    </a:lnTo>
                    <a:lnTo>
                      <a:pt x="1360" y="323"/>
                    </a:lnTo>
                    <a:lnTo>
                      <a:pt x="1341" y="296"/>
                    </a:lnTo>
                    <a:lnTo>
                      <a:pt x="1326" y="265"/>
                    </a:lnTo>
                    <a:lnTo>
                      <a:pt x="1318" y="231"/>
                    </a:lnTo>
                    <a:lnTo>
                      <a:pt x="1315" y="195"/>
                    </a:lnTo>
                    <a:lnTo>
                      <a:pt x="1318" y="161"/>
                    </a:lnTo>
                    <a:lnTo>
                      <a:pt x="1327" y="128"/>
                    </a:lnTo>
                    <a:lnTo>
                      <a:pt x="1342" y="97"/>
                    </a:lnTo>
                    <a:lnTo>
                      <a:pt x="1361" y="70"/>
                    </a:lnTo>
                    <a:lnTo>
                      <a:pt x="1386" y="47"/>
                    </a:lnTo>
                    <a:lnTo>
                      <a:pt x="1412" y="26"/>
                    </a:lnTo>
                    <a:lnTo>
                      <a:pt x="1443" y="13"/>
                    </a:lnTo>
                    <a:lnTo>
                      <a:pt x="1475" y="3"/>
                    </a:lnTo>
                    <a:lnTo>
                      <a:pt x="15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grpSp>
          <p:nvGrpSpPr>
            <p:cNvPr id="199" name="Group 198">
              <a:extLst>
                <a:ext uri="{FF2B5EF4-FFF2-40B4-BE49-F238E27FC236}">
                  <a16:creationId xmlns:a16="http://schemas.microsoft.com/office/drawing/2014/main" xmlns="" id="{2A7A48AF-3D95-E448-849D-7071349FB09C}"/>
                </a:ext>
              </a:extLst>
            </p:cNvPr>
            <p:cNvGrpSpPr>
              <a:grpSpLocks noChangeAspect="1"/>
            </p:cNvGrpSpPr>
            <p:nvPr/>
          </p:nvGrpSpPr>
          <p:grpSpPr bwMode="auto">
            <a:xfrm>
              <a:off x="8603679" y="5123575"/>
              <a:ext cx="447371" cy="425418"/>
              <a:chOff x="1643" y="1506"/>
              <a:chExt cx="591" cy="562"/>
            </a:xfrm>
          </p:grpSpPr>
          <p:sp useBgFill="1">
            <p:nvSpPr>
              <p:cNvPr id="200" name="Freeform 13">
                <a:extLst>
                  <a:ext uri="{FF2B5EF4-FFF2-40B4-BE49-F238E27FC236}">
                    <a16:creationId xmlns:a16="http://schemas.microsoft.com/office/drawing/2014/main" xmlns="" id="{95533593-53BD-4842-81B0-B829A22502D0}"/>
                  </a:ext>
                </a:extLst>
              </p:cNvPr>
              <p:cNvSpPr>
                <a:spLocks/>
              </p:cNvSpPr>
              <p:nvPr/>
            </p:nvSpPr>
            <p:spPr bwMode="auto">
              <a:xfrm>
                <a:off x="1643" y="1506"/>
                <a:ext cx="591" cy="562"/>
              </a:xfrm>
              <a:custGeom>
                <a:avLst/>
                <a:gdLst>
                  <a:gd name="T0" fmla="*/ 1513 w 2954"/>
                  <a:gd name="T1" fmla="*/ 21 h 2811"/>
                  <a:gd name="T2" fmla="*/ 1537 w 2954"/>
                  <a:gd name="T3" fmla="*/ 38 h 2811"/>
                  <a:gd name="T4" fmla="*/ 1592 w 2954"/>
                  <a:gd name="T5" fmla="*/ 44 h 2811"/>
                  <a:gd name="T6" fmla="*/ 1669 w 2954"/>
                  <a:gd name="T7" fmla="*/ 29 h 2811"/>
                  <a:gd name="T8" fmla="*/ 1804 w 2954"/>
                  <a:gd name="T9" fmla="*/ 1 h 2811"/>
                  <a:gd name="T10" fmla="*/ 1976 w 2954"/>
                  <a:gd name="T11" fmla="*/ 23 h 2811"/>
                  <a:gd name="T12" fmla="*/ 2094 w 2954"/>
                  <a:gd name="T13" fmla="*/ 87 h 2811"/>
                  <a:gd name="T14" fmla="*/ 2128 w 2954"/>
                  <a:gd name="T15" fmla="*/ 171 h 2811"/>
                  <a:gd name="T16" fmla="*/ 2104 w 2954"/>
                  <a:gd name="T17" fmla="*/ 467 h 2811"/>
                  <a:gd name="T18" fmla="*/ 2008 w 2954"/>
                  <a:gd name="T19" fmla="*/ 514 h 2811"/>
                  <a:gd name="T20" fmla="*/ 1929 w 2954"/>
                  <a:gd name="T21" fmla="*/ 486 h 2811"/>
                  <a:gd name="T22" fmla="*/ 1850 w 2954"/>
                  <a:gd name="T23" fmla="*/ 463 h 2811"/>
                  <a:gd name="T24" fmla="*/ 1734 w 2954"/>
                  <a:gd name="T25" fmla="*/ 483 h 2811"/>
                  <a:gd name="T26" fmla="*/ 1638 w 2954"/>
                  <a:gd name="T27" fmla="*/ 508 h 2811"/>
                  <a:gd name="T28" fmla="*/ 1637 w 2954"/>
                  <a:gd name="T29" fmla="*/ 562 h 2811"/>
                  <a:gd name="T30" fmla="*/ 1700 w 2954"/>
                  <a:gd name="T31" fmla="*/ 612 h 2811"/>
                  <a:gd name="T32" fmla="*/ 1926 w 2954"/>
                  <a:gd name="T33" fmla="*/ 739 h 2811"/>
                  <a:gd name="T34" fmla="*/ 2091 w 2954"/>
                  <a:gd name="T35" fmla="*/ 938 h 2811"/>
                  <a:gd name="T36" fmla="*/ 2172 w 2954"/>
                  <a:gd name="T37" fmla="*/ 1188 h 2811"/>
                  <a:gd name="T38" fmla="*/ 2203 w 2954"/>
                  <a:gd name="T39" fmla="*/ 1272 h 2811"/>
                  <a:gd name="T40" fmla="*/ 2272 w 2954"/>
                  <a:gd name="T41" fmla="*/ 1276 h 2811"/>
                  <a:gd name="T42" fmla="*/ 2818 w 2954"/>
                  <a:gd name="T43" fmla="*/ 1301 h 2811"/>
                  <a:gd name="T44" fmla="*/ 2863 w 2954"/>
                  <a:gd name="T45" fmla="*/ 1395 h 2811"/>
                  <a:gd name="T46" fmla="*/ 2887 w 2954"/>
                  <a:gd name="T47" fmla="*/ 2264 h 2811"/>
                  <a:gd name="T48" fmla="*/ 2950 w 2954"/>
                  <a:gd name="T49" fmla="*/ 2342 h 2811"/>
                  <a:gd name="T50" fmla="*/ 2942 w 2954"/>
                  <a:gd name="T51" fmla="*/ 2505 h 2811"/>
                  <a:gd name="T52" fmla="*/ 2862 w 2954"/>
                  <a:gd name="T53" fmla="*/ 2568 h 2811"/>
                  <a:gd name="T54" fmla="*/ 2361 w 2954"/>
                  <a:gd name="T55" fmla="*/ 2719 h 2811"/>
                  <a:gd name="T56" fmla="*/ 2297 w 2954"/>
                  <a:gd name="T57" fmla="*/ 2799 h 2811"/>
                  <a:gd name="T58" fmla="*/ 692 w 2954"/>
                  <a:gd name="T59" fmla="*/ 2808 h 2811"/>
                  <a:gd name="T60" fmla="*/ 612 w 2954"/>
                  <a:gd name="T61" fmla="*/ 2745 h 2811"/>
                  <a:gd name="T62" fmla="*/ 120 w 2954"/>
                  <a:gd name="T63" fmla="*/ 2572 h 2811"/>
                  <a:gd name="T64" fmla="*/ 25 w 2954"/>
                  <a:gd name="T65" fmla="*/ 2527 h 2811"/>
                  <a:gd name="T66" fmla="*/ 0 w 2954"/>
                  <a:gd name="T67" fmla="*/ 2370 h 2811"/>
                  <a:gd name="T68" fmla="*/ 48 w 2954"/>
                  <a:gd name="T69" fmla="*/ 2273 h 2811"/>
                  <a:gd name="T70" fmla="*/ 100 w 2954"/>
                  <a:gd name="T71" fmla="*/ 1395 h 2811"/>
                  <a:gd name="T72" fmla="*/ 145 w 2954"/>
                  <a:gd name="T73" fmla="*/ 1301 h 2811"/>
                  <a:gd name="T74" fmla="*/ 692 w 2954"/>
                  <a:gd name="T75" fmla="*/ 1276 h 2811"/>
                  <a:gd name="T76" fmla="*/ 761 w 2954"/>
                  <a:gd name="T77" fmla="*/ 1272 h 2811"/>
                  <a:gd name="T78" fmla="*/ 792 w 2954"/>
                  <a:gd name="T79" fmla="*/ 1188 h 2811"/>
                  <a:gd name="T80" fmla="*/ 874 w 2954"/>
                  <a:gd name="T81" fmla="*/ 938 h 2811"/>
                  <a:gd name="T82" fmla="*/ 1039 w 2954"/>
                  <a:gd name="T83" fmla="*/ 739 h 2811"/>
                  <a:gd name="T84" fmla="*/ 1265 w 2954"/>
                  <a:gd name="T85" fmla="*/ 613 h 2811"/>
                  <a:gd name="T86" fmla="*/ 1328 w 2954"/>
                  <a:gd name="T87" fmla="*/ 556 h 2811"/>
                  <a:gd name="T88" fmla="*/ 1328 w 2954"/>
                  <a:gd name="T89" fmla="*/ 432 h 2811"/>
                  <a:gd name="T90" fmla="*/ 1328 w 2954"/>
                  <a:gd name="T91" fmla="*/ 277 h 2811"/>
                  <a:gd name="T92" fmla="*/ 1328 w 2954"/>
                  <a:gd name="T93" fmla="*/ 155 h 2811"/>
                  <a:gd name="T94" fmla="*/ 1330 w 2954"/>
                  <a:gd name="T95" fmla="*/ 96 h 2811"/>
                  <a:gd name="T96" fmla="*/ 1382 w 2954"/>
                  <a:gd name="T97" fmla="*/ 18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4" h="2811">
                    <a:moveTo>
                      <a:pt x="1445" y="0"/>
                    </a:moveTo>
                    <a:lnTo>
                      <a:pt x="1472" y="4"/>
                    </a:lnTo>
                    <a:lnTo>
                      <a:pt x="1498" y="12"/>
                    </a:lnTo>
                    <a:lnTo>
                      <a:pt x="1513" y="21"/>
                    </a:lnTo>
                    <a:lnTo>
                      <a:pt x="1523" y="28"/>
                    </a:lnTo>
                    <a:lnTo>
                      <a:pt x="1532" y="34"/>
                    </a:lnTo>
                    <a:lnTo>
                      <a:pt x="1534" y="36"/>
                    </a:lnTo>
                    <a:lnTo>
                      <a:pt x="1537" y="38"/>
                    </a:lnTo>
                    <a:lnTo>
                      <a:pt x="1543" y="39"/>
                    </a:lnTo>
                    <a:lnTo>
                      <a:pt x="1555" y="40"/>
                    </a:lnTo>
                    <a:lnTo>
                      <a:pt x="1571" y="43"/>
                    </a:lnTo>
                    <a:lnTo>
                      <a:pt x="1592" y="44"/>
                    </a:lnTo>
                    <a:lnTo>
                      <a:pt x="1592" y="44"/>
                    </a:lnTo>
                    <a:lnTo>
                      <a:pt x="1618" y="41"/>
                    </a:lnTo>
                    <a:lnTo>
                      <a:pt x="1642" y="36"/>
                    </a:lnTo>
                    <a:lnTo>
                      <a:pt x="1669" y="29"/>
                    </a:lnTo>
                    <a:lnTo>
                      <a:pt x="1696" y="21"/>
                    </a:lnTo>
                    <a:lnTo>
                      <a:pt x="1729" y="14"/>
                    </a:lnTo>
                    <a:lnTo>
                      <a:pt x="1764" y="6"/>
                    </a:lnTo>
                    <a:lnTo>
                      <a:pt x="1804" y="1"/>
                    </a:lnTo>
                    <a:lnTo>
                      <a:pt x="1850" y="0"/>
                    </a:lnTo>
                    <a:lnTo>
                      <a:pt x="1892" y="3"/>
                    </a:lnTo>
                    <a:lnTo>
                      <a:pt x="1935" y="11"/>
                    </a:lnTo>
                    <a:lnTo>
                      <a:pt x="1976" y="23"/>
                    </a:lnTo>
                    <a:lnTo>
                      <a:pt x="2014" y="38"/>
                    </a:lnTo>
                    <a:lnTo>
                      <a:pt x="2048" y="55"/>
                    </a:lnTo>
                    <a:lnTo>
                      <a:pt x="2076" y="73"/>
                    </a:lnTo>
                    <a:lnTo>
                      <a:pt x="2094" y="87"/>
                    </a:lnTo>
                    <a:lnTo>
                      <a:pt x="2109" y="105"/>
                    </a:lnTo>
                    <a:lnTo>
                      <a:pt x="2120" y="126"/>
                    </a:lnTo>
                    <a:lnTo>
                      <a:pt x="2126" y="148"/>
                    </a:lnTo>
                    <a:lnTo>
                      <a:pt x="2128" y="171"/>
                    </a:lnTo>
                    <a:lnTo>
                      <a:pt x="2128" y="394"/>
                    </a:lnTo>
                    <a:lnTo>
                      <a:pt x="2124" y="421"/>
                    </a:lnTo>
                    <a:lnTo>
                      <a:pt x="2117" y="445"/>
                    </a:lnTo>
                    <a:lnTo>
                      <a:pt x="2104" y="467"/>
                    </a:lnTo>
                    <a:lnTo>
                      <a:pt x="2086" y="486"/>
                    </a:lnTo>
                    <a:lnTo>
                      <a:pt x="2064" y="501"/>
                    </a:lnTo>
                    <a:lnTo>
                      <a:pt x="2036" y="510"/>
                    </a:lnTo>
                    <a:lnTo>
                      <a:pt x="2008" y="514"/>
                    </a:lnTo>
                    <a:lnTo>
                      <a:pt x="1984" y="512"/>
                    </a:lnTo>
                    <a:lnTo>
                      <a:pt x="1961" y="504"/>
                    </a:lnTo>
                    <a:lnTo>
                      <a:pt x="1939" y="494"/>
                    </a:lnTo>
                    <a:lnTo>
                      <a:pt x="1929" y="486"/>
                    </a:lnTo>
                    <a:lnTo>
                      <a:pt x="1910" y="478"/>
                    </a:lnTo>
                    <a:lnTo>
                      <a:pt x="1891" y="471"/>
                    </a:lnTo>
                    <a:lnTo>
                      <a:pt x="1869" y="466"/>
                    </a:lnTo>
                    <a:lnTo>
                      <a:pt x="1850" y="463"/>
                    </a:lnTo>
                    <a:lnTo>
                      <a:pt x="1817" y="464"/>
                    </a:lnTo>
                    <a:lnTo>
                      <a:pt x="1788" y="469"/>
                    </a:lnTo>
                    <a:lnTo>
                      <a:pt x="1762" y="475"/>
                    </a:lnTo>
                    <a:lnTo>
                      <a:pt x="1734" y="483"/>
                    </a:lnTo>
                    <a:lnTo>
                      <a:pt x="1705" y="491"/>
                    </a:lnTo>
                    <a:lnTo>
                      <a:pt x="1673" y="498"/>
                    </a:lnTo>
                    <a:lnTo>
                      <a:pt x="1638" y="504"/>
                    </a:lnTo>
                    <a:lnTo>
                      <a:pt x="1638" y="508"/>
                    </a:lnTo>
                    <a:lnTo>
                      <a:pt x="1638" y="518"/>
                    </a:lnTo>
                    <a:lnTo>
                      <a:pt x="1638" y="531"/>
                    </a:lnTo>
                    <a:lnTo>
                      <a:pt x="1638" y="547"/>
                    </a:lnTo>
                    <a:lnTo>
                      <a:pt x="1637" y="562"/>
                    </a:lnTo>
                    <a:lnTo>
                      <a:pt x="1637" y="577"/>
                    </a:lnTo>
                    <a:lnTo>
                      <a:pt x="1636" y="588"/>
                    </a:lnTo>
                    <a:lnTo>
                      <a:pt x="1636" y="595"/>
                    </a:lnTo>
                    <a:lnTo>
                      <a:pt x="1700" y="612"/>
                    </a:lnTo>
                    <a:lnTo>
                      <a:pt x="1760" y="636"/>
                    </a:lnTo>
                    <a:lnTo>
                      <a:pt x="1819" y="665"/>
                    </a:lnTo>
                    <a:lnTo>
                      <a:pt x="1874" y="700"/>
                    </a:lnTo>
                    <a:lnTo>
                      <a:pt x="1926" y="739"/>
                    </a:lnTo>
                    <a:lnTo>
                      <a:pt x="1973" y="782"/>
                    </a:lnTo>
                    <a:lnTo>
                      <a:pt x="2017" y="831"/>
                    </a:lnTo>
                    <a:lnTo>
                      <a:pt x="2055" y="883"/>
                    </a:lnTo>
                    <a:lnTo>
                      <a:pt x="2091" y="938"/>
                    </a:lnTo>
                    <a:lnTo>
                      <a:pt x="2120" y="996"/>
                    </a:lnTo>
                    <a:lnTo>
                      <a:pt x="2143" y="1058"/>
                    </a:lnTo>
                    <a:lnTo>
                      <a:pt x="2161" y="1122"/>
                    </a:lnTo>
                    <a:lnTo>
                      <a:pt x="2172" y="1188"/>
                    </a:lnTo>
                    <a:lnTo>
                      <a:pt x="2176" y="1256"/>
                    </a:lnTo>
                    <a:lnTo>
                      <a:pt x="2180" y="1264"/>
                    </a:lnTo>
                    <a:lnTo>
                      <a:pt x="2190" y="1269"/>
                    </a:lnTo>
                    <a:lnTo>
                      <a:pt x="2203" y="1272"/>
                    </a:lnTo>
                    <a:lnTo>
                      <a:pt x="2220" y="1273"/>
                    </a:lnTo>
                    <a:lnTo>
                      <a:pt x="2238" y="1275"/>
                    </a:lnTo>
                    <a:lnTo>
                      <a:pt x="2256" y="1276"/>
                    </a:lnTo>
                    <a:lnTo>
                      <a:pt x="2272" y="1276"/>
                    </a:lnTo>
                    <a:lnTo>
                      <a:pt x="2743" y="1276"/>
                    </a:lnTo>
                    <a:lnTo>
                      <a:pt x="2771" y="1278"/>
                    </a:lnTo>
                    <a:lnTo>
                      <a:pt x="2797" y="1288"/>
                    </a:lnTo>
                    <a:lnTo>
                      <a:pt x="2818" y="1301"/>
                    </a:lnTo>
                    <a:lnTo>
                      <a:pt x="2838" y="1321"/>
                    </a:lnTo>
                    <a:lnTo>
                      <a:pt x="2851" y="1342"/>
                    </a:lnTo>
                    <a:lnTo>
                      <a:pt x="2861" y="1368"/>
                    </a:lnTo>
                    <a:lnTo>
                      <a:pt x="2863" y="1395"/>
                    </a:lnTo>
                    <a:lnTo>
                      <a:pt x="2863" y="2250"/>
                    </a:lnTo>
                    <a:lnTo>
                      <a:pt x="2863" y="2252"/>
                    </a:lnTo>
                    <a:lnTo>
                      <a:pt x="2863" y="2254"/>
                    </a:lnTo>
                    <a:lnTo>
                      <a:pt x="2887" y="2264"/>
                    </a:lnTo>
                    <a:lnTo>
                      <a:pt x="2910" y="2277"/>
                    </a:lnTo>
                    <a:lnTo>
                      <a:pt x="2928" y="2296"/>
                    </a:lnTo>
                    <a:lnTo>
                      <a:pt x="2942" y="2318"/>
                    </a:lnTo>
                    <a:lnTo>
                      <a:pt x="2950" y="2342"/>
                    </a:lnTo>
                    <a:lnTo>
                      <a:pt x="2954" y="2370"/>
                    </a:lnTo>
                    <a:lnTo>
                      <a:pt x="2954" y="2452"/>
                    </a:lnTo>
                    <a:lnTo>
                      <a:pt x="2950" y="2480"/>
                    </a:lnTo>
                    <a:lnTo>
                      <a:pt x="2942" y="2505"/>
                    </a:lnTo>
                    <a:lnTo>
                      <a:pt x="2927" y="2527"/>
                    </a:lnTo>
                    <a:lnTo>
                      <a:pt x="2909" y="2545"/>
                    </a:lnTo>
                    <a:lnTo>
                      <a:pt x="2886" y="2560"/>
                    </a:lnTo>
                    <a:lnTo>
                      <a:pt x="2862" y="2568"/>
                    </a:lnTo>
                    <a:lnTo>
                      <a:pt x="2834" y="2572"/>
                    </a:lnTo>
                    <a:lnTo>
                      <a:pt x="2364" y="2572"/>
                    </a:lnTo>
                    <a:lnTo>
                      <a:pt x="2364" y="2692"/>
                    </a:lnTo>
                    <a:lnTo>
                      <a:pt x="2361" y="2719"/>
                    </a:lnTo>
                    <a:lnTo>
                      <a:pt x="2352" y="2745"/>
                    </a:lnTo>
                    <a:lnTo>
                      <a:pt x="2338" y="2767"/>
                    </a:lnTo>
                    <a:lnTo>
                      <a:pt x="2319" y="2785"/>
                    </a:lnTo>
                    <a:lnTo>
                      <a:pt x="2297" y="2799"/>
                    </a:lnTo>
                    <a:lnTo>
                      <a:pt x="2272" y="2808"/>
                    </a:lnTo>
                    <a:lnTo>
                      <a:pt x="2244" y="2811"/>
                    </a:lnTo>
                    <a:lnTo>
                      <a:pt x="719" y="2811"/>
                    </a:lnTo>
                    <a:lnTo>
                      <a:pt x="692" y="2808"/>
                    </a:lnTo>
                    <a:lnTo>
                      <a:pt x="666" y="2799"/>
                    </a:lnTo>
                    <a:lnTo>
                      <a:pt x="644" y="2785"/>
                    </a:lnTo>
                    <a:lnTo>
                      <a:pt x="625" y="2767"/>
                    </a:lnTo>
                    <a:lnTo>
                      <a:pt x="612" y="2745"/>
                    </a:lnTo>
                    <a:lnTo>
                      <a:pt x="602" y="2719"/>
                    </a:lnTo>
                    <a:lnTo>
                      <a:pt x="600" y="2692"/>
                    </a:lnTo>
                    <a:lnTo>
                      <a:pt x="600" y="2572"/>
                    </a:lnTo>
                    <a:lnTo>
                      <a:pt x="120" y="2572"/>
                    </a:lnTo>
                    <a:lnTo>
                      <a:pt x="92" y="2568"/>
                    </a:lnTo>
                    <a:lnTo>
                      <a:pt x="67" y="2560"/>
                    </a:lnTo>
                    <a:lnTo>
                      <a:pt x="45" y="2545"/>
                    </a:lnTo>
                    <a:lnTo>
                      <a:pt x="25" y="2527"/>
                    </a:lnTo>
                    <a:lnTo>
                      <a:pt x="12" y="2505"/>
                    </a:lnTo>
                    <a:lnTo>
                      <a:pt x="2" y="2480"/>
                    </a:lnTo>
                    <a:lnTo>
                      <a:pt x="0" y="2452"/>
                    </a:lnTo>
                    <a:lnTo>
                      <a:pt x="0" y="2370"/>
                    </a:lnTo>
                    <a:lnTo>
                      <a:pt x="2" y="2341"/>
                    </a:lnTo>
                    <a:lnTo>
                      <a:pt x="13" y="2314"/>
                    </a:lnTo>
                    <a:lnTo>
                      <a:pt x="29" y="2291"/>
                    </a:lnTo>
                    <a:lnTo>
                      <a:pt x="48" y="2273"/>
                    </a:lnTo>
                    <a:lnTo>
                      <a:pt x="74" y="2260"/>
                    </a:lnTo>
                    <a:lnTo>
                      <a:pt x="100" y="2252"/>
                    </a:lnTo>
                    <a:lnTo>
                      <a:pt x="100" y="2250"/>
                    </a:lnTo>
                    <a:lnTo>
                      <a:pt x="100" y="1395"/>
                    </a:lnTo>
                    <a:lnTo>
                      <a:pt x="104" y="1368"/>
                    </a:lnTo>
                    <a:lnTo>
                      <a:pt x="112" y="1342"/>
                    </a:lnTo>
                    <a:lnTo>
                      <a:pt x="127" y="1321"/>
                    </a:lnTo>
                    <a:lnTo>
                      <a:pt x="145" y="1301"/>
                    </a:lnTo>
                    <a:lnTo>
                      <a:pt x="168" y="1288"/>
                    </a:lnTo>
                    <a:lnTo>
                      <a:pt x="192" y="1278"/>
                    </a:lnTo>
                    <a:lnTo>
                      <a:pt x="220" y="1276"/>
                    </a:lnTo>
                    <a:lnTo>
                      <a:pt x="692" y="1276"/>
                    </a:lnTo>
                    <a:lnTo>
                      <a:pt x="709" y="1276"/>
                    </a:lnTo>
                    <a:lnTo>
                      <a:pt x="725" y="1275"/>
                    </a:lnTo>
                    <a:lnTo>
                      <a:pt x="744" y="1273"/>
                    </a:lnTo>
                    <a:lnTo>
                      <a:pt x="761" y="1272"/>
                    </a:lnTo>
                    <a:lnTo>
                      <a:pt x="774" y="1269"/>
                    </a:lnTo>
                    <a:lnTo>
                      <a:pt x="784" y="1264"/>
                    </a:lnTo>
                    <a:lnTo>
                      <a:pt x="787" y="1256"/>
                    </a:lnTo>
                    <a:lnTo>
                      <a:pt x="792" y="1188"/>
                    </a:lnTo>
                    <a:lnTo>
                      <a:pt x="804" y="1122"/>
                    </a:lnTo>
                    <a:lnTo>
                      <a:pt x="821" y="1058"/>
                    </a:lnTo>
                    <a:lnTo>
                      <a:pt x="845" y="996"/>
                    </a:lnTo>
                    <a:lnTo>
                      <a:pt x="874" y="938"/>
                    </a:lnTo>
                    <a:lnTo>
                      <a:pt x="908" y="883"/>
                    </a:lnTo>
                    <a:lnTo>
                      <a:pt x="947" y="831"/>
                    </a:lnTo>
                    <a:lnTo>
                      <a:pt x="990" y="784"/>
                    </a:lnTo>
                    <a:lnTo>
                      <a:pt x="1039" y="739"/>
                    </a:lnTo>
                    <a:lnTo>
                      <a:pt x="1089" y="700"/>
                    </a:lnTo>
                    <a:lnTo>
                      <a:pt x="1145" y="665"/>
                    </a:lnTo>
                    <a:lnTo>
                      <a:pt x="1203" y="636"/>
                    </a:lnTo>
                    <a:lnTo>
                      <a:pt x="1265" y="613"/>
                    </a:lnTo>
                    <a:lnTo>
                      <a:pt x="1328" y="595"/>
                    </a:lnTo>
                    <a:lnTo>
                      <a:pt x="1328" y="589"/>
                    </a:lnTo>
                    <a:lnTo>
                      <a:pt x="1328" y="577"/>
                    </a:lnTo>
                    <a:lnTo>
                      <a:pt x="1328" y="556"/>
                    </a:lnTo>
                    <a:lnTo>
                      <a:pt x="1328" y="532"/>
                    </a:lnTo>
                    <a:lnTo>
                      <a:pt x="1328" y="502"/>
                    </a:lnTo>
                    <a:lnTo>
                      <a:pt x="1328" y="468"/>
                    </a:lnTo>
                    <a:lnTo>
                      <a:pt x="1328" y="432"/>
                    </a:lnTo>
                    <a:lnTo>
                      <a:pt x="1328" y="393"/>
                    </a:lnTo>
                    <a:lnTo>
                      <a:pt x="1328" y="354"/>
                    </a:lnTo>
                    <a:lnTo>
                      <a:pt x="1328" y="316"/>
                    </a:lnTo>
                    <a:lnTo>
                      <a:pt x="1328" y="277"/>
                    </a:lnTo>
                    <a:lnTo>
                      <a:pt x="1328" y="241"/>
                    </a:lnTo>
                    <a:lnTo>
                      <a:pt x="1328" y="208"/>
                    </a:lnTo>
                    <a:lnTo>
                      <a:pt x="1328" y="179"/>
                    </a:lnTo>
                    <a:lnTo>
                      <a:pt x="1328" y="155"/>
                    </a:lnTo>
                    <a:lnTo>
                      <a:pt x="1328" y="136"/>
                    </a:lnTo>
                    <a:lnTo>
                      <a:pt x="1328" y="124"/>
                    </a:lnTo>
                    <a:lnTo>
                      <a:pt x="1328" y="120"/>
                    </a:lnTo>
                    <a:lnTo>
                      <a:pt x="1330" y="96"/>
                    </a:lnTo>
                    <a:lnTo>
                      <a:pt x="1336" y="73"/>
                    </a:lnTo>
                    <a:lnTo>
                      <a:pt x="1348" y="52"/>
                    </a:lnTo>
                    <a:lnTo>
                      <a:pt x="1363" y="33"/>
                    </a:lnTo>
                    <a:lnTo>
                      <a:pt x="1382" y="18"/>
                    </a:lnTo>
                    <a:lnTo>
                      <a:pt x="1401" y="9"/>
                    </a:lnTo>
                    <a:lnTo>
                      <a:pt x="1423" y="3"/>
                    </a:lnTo>
                    <a:lnTo>
                      <a:pt x="1445"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201" name="Freeform 14">
                <a:extLst>
                  <a:ext uri="{FF2B5EF4-FFF2-40B4-BE49-F238E27FC236}">
                    <a16:creationId xmlns:a16="http://schemas.microsoft.com/office/drawing/2014/main" xmlns="" id="{70902714-48F5-8A4E-8AB5-9F7002DD4E4C}"/>
                  </a:ext>
                </a:extLst>
              </p:cNvPr>
              <p:cNvSpPr>
                <a:spLocks noEditPoints="1"/>
              </p:cNvSpPr>
              <p:nvPr/>
            </p:nvSpPr>
            <p:spPr bwMode="auto">
              <a:xfrm>
                <a:off x="1687" y="1530"/>
                <a:ext cx="504" cy="318"/>
              </a:xfrm>
              <a:custGeom>
                <a:avLst/>
                <a:gdLst>
                  <a:gd name="T0" fmla="*/ 2523 w 2523"/>
                  <a:gd name="T1" fmla="*/ 1275 h 1593"/>
                  <a:gd name="T2" fmla="*/ 2025 w 2523"/>
                  <a:gd name="T3" fmla="*/ 1593 h 1593"/>
                  <a:gd name="T4" fmla="*/ 2028 w 2523"/>
                  <a:gd name="T5" fmla="*/ 1497 h 1593"/>
                  <a:gd name="T6" fmla="*/ 2037 w 2523"/>
                  <a:gd name="T7" fmla="*/ 1488 h 1593"/>
                  <a:gd name="T8" fmla="*/ 2050 w 2523"/>
                  <a:gd name="T9" fmla="*/ 1470 h 1593"/>
                  <a:gd name="T10" fmla="*/ 2060 w 2523"/>
                  <a:gd name="T11" fmla="*/ 1436 h 1593"/>
                  <a:gd name="T12" fmla="*/ 2062 w 2523"/>
                  <a:gd name="T13" fmla="*/ 1321 h 1593"/>
                  <a:gd name="T14" fmla="*/ 2059 w 2523"/>
                  <a:gd name="T15" fmla="*/ 1305 h 1593"/>
                  <a:gd name="T16" fmla="*/ 2056 w 2523"/>
                  <a:gd name="T17" fmla="*/ 1284 h 1593"/>
                  <a:gd name="T18" fmla="*/ 2053 w 2523"/>
                  <a:gd name="T19" fmla="*/ 1277 h 1593"/>
                  <a:gd name="T20" fmla="*/ 0 w 2523"/>
                  <a:gd name="T21" fmla="*/ 1275 h 1593"/>
                  <a:gd name="T22" fmla="*/ 464 w 2523"/>
                  <a:gd name="T23" fmla="*/ 1297 h 1593"/>
                  <a:gd name="T24" fmla="*/ 462 w 2523"/>
                  <a:gd name="T25" fmla="*/ 1413 h 1593"/>
                  <a:gd name="T26" fmla="*/ 472 w 2523"/>
                  <a:gd name="T27" fmla="*/ 1459 h 1593"/>
                  <a:gd name="T28" fmla="*/ 499 w 2523"/>
                  <a:gd name="T29" fmla="*/ 1499 h 1593"/>
                  <a:gd name="T30" fmla="*/ 0 w 2523"/>
                  <a:gd name="T31" fmla="*/ 1593 h 1593"/>
                  <a:gd name="T32" fmla="*/ 1225 w 2523"/>
                  <a:gd name="T33" fmla="*/ 0 h 1593"/>
                  <a:gd name="T34" fmla="*/ 1237 w 2523"/>
                  <a:gd name="T35" fmla="*/ 8 h 1593"/>
                  <a:gd name="T36" fmla="*/ 1252 w 2523"/>
                  <a:gd name="T37" fmla="*/ 18 h 1593"/>
                  <a:gd name="T38" fmla="*/ 1274 w 2523"/>
                  <a:gd name="T39" fmla="*/ 29 h 1593"/>
                  <a:gd name="T40" fmla="*/ 1312 w 2523"/>
                  <a:gd name="T41" fmla="*/ 39 h 1593"/>
                  <a:gd name="T42" fmla="*/ 1369 w 2523"/>
                  <a:gd name="T43" fmla="*/ 43 h 1593"/>
                  <a:gd name="T44" fmla="*/ 1423 w 2523"/>
                  <a:gd name="T45" fmla="*/ 39 h 1593"/>
                  <a:gd name="T46" fmla="*/ 1474 w 2523"/>
                  <a:gd name="T47" fmla="*/ 27 h 1593"/>
                  <a:gd name="T48" fmla="*/ 1528 w 2523"/>
                  <a:gd name="T49" fmla="*/ 12 h 1593"/>
                  <a:gd name="T50" fmla="*/ 1591 w 2523"/>
                  <a:gd name="T51" fmla="*/ 1 h 1593"/>
                  <a:gd name="T52" fmla="*/ 1660 w 2523"/>
                  <a:gd name="T53" fmla="*/ 2 h 1593"/>
                  <a:gd name="T54" fmla="*/ 1721 w 2523"/>
                  <a:gd name="T55" fmla="*/ 18 h 1593"/>
                  <a:gd name="T56" fmla="*/ 1770 w 2523"/>
                  <a:gd name="T57" fmla="*/ 40 h 1593"/>
                  <a:gd name="T58" fmla="*/ 1788 w 2523"/>
                  <a:gd name="T59" fmla="*/ 274 h 1593"/>
                  <a:gd name="T60" fmla="*/ 1747 w 2523"/>
                  <a:gd name="T61" fmla="*/ 253 h 1593"/>
                  <a:gd name="T62" fmla="*/ 1690 w 2523"/>
                  <a:gd name="T63" fmla="*/ 232 h 1593"/>
                  <a:gd name="T64" fmla="*/ 1630 w 2523"/>
                  <a:gd name="T65" fmla="*/ 224 h 1593"/>
                  <a:gd name="T66" fmla="*/ 1559 w 2523"/>
                  <a:gd name="T67" fmla="*/ 230 h 1593"/>
                  <a:gd name="T68" fmla="*/ 1501 w 2523"/>
                  <a:gd name="T69" fmla="*/ 243 h 1593"/>
                  <a:gd name="T70" fmla="*/ 1449 w 2523"/>
                  <a:gd name="T71" fmla="*/ 257 h 1593"/>
                  <a:gd name="T72" fmla="*/ 1397 w 2523"/>
                  <a:gd name="T73" fmla="*/ 266 h 1593"/>
                  <a:gd name="T74" fmla="*/ 1334 w 2523"/>
                  <a:gd name="T75" fmla="*/ 265 h 1593"/>
                  <a:gd name="T76" fmla="*/ 1283 w 2523"/>
                  <a:gd name="T77" fmla="*/ 256 h 1593"/>
                  <a:gd name="T78" fmla="*/ 1252 w 2523"/>
                  <a:gd name="T79" fmla="*/ 245 h 1593"/>
                  <a:gd name="T80" fmla="*/ 1235 w 2523"/>
                  <a:gd name="T81" fmla="*/ 233 h 1593"/>
                  <a:gd name="T82" fmla="*/ 1225 w 2523"/>
                  <a:gd name="T83" fmla="*/ 224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1593">
                    <a:moveTo>
                      <a:pt x="2052" y="1275"/>
                    </a:moveTo>
                    <a:lnTo>
                      <a:pt x="2523" y="1275"/>
                    </a:lnTo>
                    <a:lnTo>
                      <a:pt x="2523" y="1593"/>
                    </a:lnTo>
                    <a:lnTo>
                      <a:pt x="2025" y="1593"/>
                    </a:lnTo>
                    <a:lnTo>
                      <a:pt x="2025" y="1499"/>
                    </a:lnTo>
                    <a:lnTo>
                      <a:pt x="2028" y="1497"/>
                    </a:lnTo>
                    <a:lnTo>
                      <a:pt x="2031" y="1494"/>
                    </a:lnTo>
                    <a:lnTo>
                      <a:pt x="2037" y="1488"/>
                    </a:lnTo>
                    <a:lnTo>
                      <a:pt x="2043" y="1481"/>
                    </a:lnTo>
                    <a:lnTo>
                      <a:pt x="2050" y="1470"/>
                    </a:lnTo>
                    <a:lnTo>
                      <a:pt x="2056" y="1456"/>
                    </a:lnTo>
                    <a:lnTo>
                      <a:pt x="2060" y="1436"/>
                    </a:lnTo>
                    <a:lnTo>
                      <a:pt x="2062" y="1413"/>
                    </a:lnTo>
                    <a:lnTo>
                      <a:pt x="2062" y="1321"/>
                    </a:lnTo>
                    <a:lnTo>
                      <a:pt x="2062" y="1314"/>
                    </a:lnTo>
                    <a:lnTo>
                      <a:pt x="2059" y="1305"/>
                    </a:lnTo>
                    <a:lnTo>
                      <a:pt x="2057" y="1294"/>
                    </a:lnTo>
                    <a:lnTo>
                      <a:pt x="2056" y="1284"/>
                    </a:lnTo>
                    <a:lnTo>
                      <a:pt x="2053" y="1277"/>
                    </a:lnTo>
                    <a:lnTo>
                      <a:pt x="2053" y="1277"/>
                    </a:lnTo>
                    <a:lnTo>
                      <a:pt x="2052" y="1275"/>
                    </a:lnTo>
                    <a:close/>
                    <a:moveTo>
                      <a:pt x="0" y="1275"/>
                    </a:moveTo>
                    <a:lnTo>
                      <a:pt x="472" y="1275"/>
                    </a:lnTo>
                    <a:lnTo>
                      <a:pt x="464" y="1297"/>
                    </a:lnTo>
                    <a:lnTo>
                      <a:pt x="462" y="1321"/>
                    </a:lnTo>
                    <a:lnTo>
                      <a:pt x="462" y="1413"/>
                    </a:lnTo>
                    <a:lnTo>
                      <a:pt x="464" y="1438"/>
                    </a:lnTo>
                    <a:lnTo>
                      <a:pt x="472" y="1459"/>
                    </a:lnTo>
                    <a:lnTo>
                      <a:pt x="484" y="1481"/>
                    </a:lnTo>
                    <a:lnTo>
                      <a:pt x="499" y="1499"/>
                    </a:lnTo>
                    <a:lnTo>
                      <a:pt x="499" y="1593"/>
                    </a:lnTo>
                    <a:lnTo>
                      <a:pt x="0" y="1593"/>
                    </a:lnTo>
                    <a:lnTo>
                      <a:pt x="0" y="1275"/>
                    </a:lnTo>
                    <a:close/>
                    <a:moveTo>
                      <a:pt x="1225" y="0"/>
                    </a:moveTo>
                    <a:lnTo>
                      <a:pt x="1231" y="4"/>
                    </a:lnTo>
                    <a:lnTo>
                      <a:pt x="1237" y="8"/>
                    </a:lnTo>
                    <a:lnTo>
                      <a:pt x="1243" y="13"/>
                    </a:lnTo>
                    <a:lnTo>
                      <a:pt x="1252" y="18"/>
                    </a:lnTo>
                    <a:lnTo>
                      <a:pt x="1261" y="24"/>
                    </a:lnTo>
                    <a:lnTo>
                      <a:pt x="1274" y="29"/>
                    </a:lnTo>
                    <a:lnTo>
                      <a:pt x="1291" y="34"/>
                    </a:lnTo>
                    <a:lnTo>
                      <a:pt x="1312" y="39"/>
                    </a:lnTo>
                    <a:lnTo>
                      <a:pt x="1337" y="41"/>
                    </a:lnTo>
                    <a:lnTo>
                      <a:pt x="1369" y="43"/>
                    </a:lnTo>
                    <a:lnTo>
                      <a:pt x="1397" y="42"/>
                    </a:lnTo>
                    <a:lnTo>
                      <a:pt x="1423" y="39"/>
                    </a:lnTo>
                    <a:lnTo>
                      <a:pt x="1449" y="34"/>
                    </a:lnTo>
                    <a:lnTo>
                      <a:pt x="1474" y="27"/>
                    </a:lnTo>
                    <a:lnTo>
                      <a:pt x="1501" y="19"/>
                    </a:lnTo>
                    <a:lnTo>
                      <a:pt x="1528" y="12"/>
                    </a:lnTo>
                    <a:lnTo>
                      <a:pt x="1559" y="6"/>
                    </a:lnTo>
                    <a:lnTo>
                      <a:pt x="1591" y="1"/>
                    </a:lnTo>
                    <a:lnTo>
                      <a:pt x="1630" y="0"/>
                    </a:lnTo>
                    <a:lnTo>
                      <a:pt x="1660" y="2"/>
                    </a:lnTo>
                    <a:lnTo>
                      <a:pt x="1690" y="8"/>
                    </a:lnTo>
                    <a:lnTo>
                      <a:pt x="1721" y="18"/>
                    </a:lnTo>
                    <a:lnTo>
                      <a:pt x="1747" y="29"/>
                    </a:lnTo>
                    <a:lnTo>
                      <a:pt x="1770" y="40"/>
                    </a:lnTo>
                    <a:lnTo>
                      <a:pt x="1788" y="51"/>
                    </a:lnTo>
                    <a:lnTo>
                      <a:pt x="1788" y="274"/>
                    </a:lnTo>
                    <a:lnTo>
                      <a:pt x="1770" y="263"/>
                    </a:lnTo>
                    <a:lnTo>
                      <a:pt x="1747" y="253"/>
                    </a:lnTo>
                    <a:lnTo>
                      <a:pt x="1721" y="242"/>
                    </a:lnTo>
                    <a:lnTo>
                      <a:pt x="1690" y="232"/>
                    </a:lnTo>
                    <a:lnTo>
                      <a:pt x="1660" y="226"/>
                    </a:lnTo>
                    <a:lnTo>
                      <a:pt x="1630" y="224"/>
                    </a:lnTo>
                    <a:lnTo>
                      <a:pt x="1591" y="225"/>
                    </a:lnTo>
                    <a:lnTo>
                      <a:pt x="1559" y="230"/>
                    </a:lnTo>
                    <a:lnTo>
                      <a:pt x="1528" y="236"/>
                    </a:lnTo>
                    <a:lnTo>
                      <a:pt x="1501" y="243"/>
                    </a:lnTo>
                    <a:lnTo>
                      <a:pt x="1474" y="250"/>
                    </a:lnTo>
                    <a:lnTo>
                      <a:pt x="1449" y="257"/>
                    </a:lnTo>
                    <a:lnTo>
                      <a:pt x="1423" y="262"/>
                    </a:lnTo>
                    <a:lnTo>
                      <a:pt x="1397" y="266"/>
                    </a:lnTo>
                    <a:lnTo>
                      <a:pt x="1369" y="267"/>
                    </a:lnTo>
                    <a:lnTo>
                      <a:pt x="1334" y="265"/>
                    </a:lnTo>
                    <a:lnTo>
                      <a:pt x="1306" y="261"/>
                    </a:lnTo>
                    <a:lnTo>
                      <a:pt x="1283" y="256"/>
                    </a:lnTo>
                    <a:lnTo>
                      <a:pt x="1265" y="251"/>
                    </a:lnTo>
                    <a:lnTo>
                      <a:pt x="1252" y="245"/>
                    </a:lnTo>
                    <a:lnTo>
                      <a:pt x="1242" y="239"/>
                    </a:lnTo>
                    <a:lnTo>
                      <a:pt x="1235" y="233"/>
                    </a:lnTo>
                    <a:lnTo>
                      <a:pt x="1229" y="228"/>
                    </a:lnTo>
                    <a:lnTo>
                      <a:pt x="1225" y="224"/>
                    </a:lnTo>
                    <a:lnTo>
                      <a:pt x="1225"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202" name="Freeform 15">
                <a:extLst>
                  <a:ext uri="{FF2B5EF4-FFF2-40B4-BE49-F238E27FC236}">
                    <a16:creationId xmlns:a16="http://schemas.microsoft.com/office/drawing/2014/main" xmlns="" id="{4A83944E-AD4F-5944-815B-EBC2B93240FC}"/>
                  </a:ext>
                </a:extLst>
              </p:cNvPr>
              <p:cNvSpPr>
                <a:spLocks noEditPoints="1"/>
              </p:cNvSpPr>
              <p:nvPr/>
            </p:nvSpPr>
            <p:spPr bwMode="auto">
              <a:xfrm>
                <a:off x="1667" y="1574"/>
                <a:ext cx="543" cy="470"/>
              </a:xfrm>
              <a:custGeom>
                <a:avLst/>
                <a:gdLst>
                  <a:gd name="T0" fmla="*/ 2124 w 2714"/>
                  <a:gd name="T1" fmla="*/ 2348 h 2348"/>
                  <a:gd name="T2" fmla="*/ 2125 w 2714"/>
                  <a:gd name="T3" fmla="*/ 2026 h 2348"/>
                  <a:gd name="T4" fmla="*/ 2125 w 2714"/>
                  <a:gd name="T5" fmla="*/ 2108 h 2348"/>
                  <a:gd name="T6" fmla="*/ 599 w 2714"/>
                  <a:gd name="T7" fmla="*/ 2026 h 2348"/>
                  <a:gd name="T8" fmla="*/ 0 w 2714"/>
                  <a:gd name="T9" fmla="*/ 2026 h 2348"/>
                  <a:gd name="T10" fmla="*/ 2623 w 2714"/>
                  <a:gd name="T11" fmla="*/ 1906 h 2348"/>
                  <a:gd name="T12" fmla="*/ 2316 w 2714"/>
                  <a:gd name="T13" fmla="*/ 1551 h 2348"/>
                  <a:gd name="T14" fmla="*/ 2125 w 2714"/>
                  <a:gd name="T15" fmla="*/ 1476 h 2348"/>
                  <a:gd name="T16" fmla="*/ 599 w 2714"/>
                  <a:gd name="T17" fmla="*/ 1906 h 2348"/>
                  <a:gd name="T18" fmla="*/ 292 w 2714"/>
                  <a:gd name="T19" fmla="*/ 1551 h 2348"/>
                  <a:gd name="T20" fmla="*/ 100 w 2714"/>
                  <a:gd name="T21" fmla="*/ 1476 h 2348"/>
                  <a:gd name="T22" fmla="*/ 1373 w 2714"/>
                  <a:gd name="T23" fmla="*/ 1014 h 2348"/>
                  <a:gd name="T24" fmla="*/ 1429 w 2714"/>
                  <a:gd name="T25" fmla="*/ 1039 h 2348"/>
                  <a:gd name="T26" fmla="*/ 1517 w 2714"/>
                  <a:gd name="T27" fmla="*/ 1079 h 2348"/>
                  <a:gd name="T28" fmla="*/ 1626 w 2714"/>
                  <a:gd name="T29" fmla="*/ 1129 h 2348"/>
                  <a:gd name="T30" fmla="*/ 1742 w 2714"/>
                  <a:gd name="T31" fmla="*/ 1182 h 2348"/>
                  <a:gd name="T32" fmla="*/ 1851 w 2714"/>
                  <a:gd name="T33" fmla="*/ 1232 h 2348"/>
                  <a:gd name="T34" fmla="*/ 1942 w 2714"/>
                  <a:gd name="T35" fmla="*/ 1273 h 2348"/>
                  <a:gd name="T36" fmla="*/ 1998 w 2714"/>
                  <a:gd name="T37" fmla="*/ 1298 h 2348"/>
                  <a:gd name="T38" fmla="*/ 2012 w 2714"/>
                  <a:gd name="T39" fmla="*/ 2106 h 2348"/>
                  <a:gd name="T40" fmla="*/ 1702 w 2714"/>
                  <a:gd name="T41" fmla="*/ 1429 h 2348"/>
                  <a:gd name="T42" fmla="*/ 1434 w 2714"/>
                  <a:gd name="T43" fmla="*/ 1429 h 2348"/>
                  <a:gd name="T44" fmla="*/ 1021 w 2714"/>
                  <a:gd name="T45" fmla="*/ 2106 h 2348"/>
                  <a:gd name="T46" fmla="*/ 878 w 2714"/>
                  <a:gd name="T47" fmla="*/ 2106 h 2348"/>
                  <a:gd name="T48" fmla="*/ 717 w 2714"/>
                  <a:gd name="T49" fmla="*/ 1303 h 2348"/>
                  <a:gd name="T50" fmla="*/ 759 w 2714"/>
                  <a:gd name="T51" fmla="*/ 1284 h 2348"/>
                  <a:gd name="T52" fmla="*/ 840 w 2714"/>
                  <a:gd name="T53" fmla="*/ 1247 h 2348"/>
                  <a:gd name="T54" fmla="*/ 944 w 2714"/>
                  <a:gd name="T55" fmla="*/ 1199 h 2348"/>
                  <a:gd name="T56" fmla="*/ 1059 w 2714"/>
                  <a:gd name="T57" fmla="*/ 1147 h 2348"/>
                  <a:gd name="T58" fmla="*/ 1171 w 2714"/>
                  <a:gd name="T59" fmla="*/ 1095 h 2348"/>
                  <a:gd name="T60" fmla="*/ 1268 w 2714"/>
                  <a:gd name="T61" fmla="*/ 1051 h 2348"/>
                  <a:gd name="T62" fmla="*/ 1336 w 2714"/>
                  <a:gd name="T63" fmla="*/ 1020 h 2348"/>
                  <a:gd name="T64" fmla="*/ 1362 w 2714"/>
                  <a:gd name="T65" fmla="*/ 1008 h 2348"/>
                  <a:gd name="T66" fmla="*/ 2042 w 2714"/>
                  <a:gd name="T67" fmla="*/ 1189 h 2348"/>
                  <a:gd name="T68" fmla="*/ 682 w 2714"/>
                  <a:gd name="T69" fmla="*/ 1097 h 2348"/>
                  <a:gd name="T70" fmla="*/ 1428 w 2714"/>
                  <a:gd name="T71" fmla="*/ 356 h 2348"/>
                  <a:gd name="T72" fmla="*/ 1611 w 2714"/>
                  <a:gd name="T73" fmla="*/ 409 h 2348"/>
                  <a:gd name="T74" fmla="*/ 1765 w 2714"/>
                  <a:gd name="T75" fmla="*/ 517 h 2348"/>
                  <a:gd name="T76" fmla="*/ 1875 w 2714"/>
                  <a:gd name="T77" fmla="*/ 667 h 2348"/>
                  <a:gd name="T78" fmla="*/ 1932 w 2714"/>
                  <a:gd name="T79" fmla="*/ 850 h 2348"/>
                  <a:gd name="T80" fmla="*/ 1384 w 2714"/>
                  <a:gd name="T81" fmla="*/ 663 h 2348"/>
                  <a:gd name="T82" fmla="*/ 1318 w 2714"/>
                  <a:gd name="T83" fmla="*/ 671 h 2348"/>
                  <a:gd name="T84" fmla="*/ 805 w 2714"/>
                  <a:gd name="T85" fmla="*/ 785 h 2348"/>
                  <a:gd name="T86" fmla="*/ 880 w 2714"/>
                  <a:gd name="T87" fmla="*/ 613 h 2348"/>
                  <a:gd name="T88" fmla="*/ 1006 w 2714"/>
                  <a:gd name="T89" fmla="*/ 476 h 2348"/>
                  <a:gd name="T90" fmla="*/ 1170 w 2714"/>
                  <a:gd name="T91" fmla="*/ 385 h 2348"/>
                  <a:gd name="T92" fmla="*/ 1362 w 2714"/>
                  <a:gd name="T93" fmla="*/ 353 h 2348"/>
                  <a:gd name="T94" fmla="*/ 1336 w 2714"/>
                  <a:gd name="T95" fmla="*/ 10 h 2348"/>
                  <a:gd name="T96" fmla="*/ 1376 w 2714"/>
                  <a:gd name="T97" fmla="*/ 31 h 2348"/>
                  <a:gd name="T98" fmla="*/ 1393 w 2714"/>
                  <a:gd name="T99" fmla="*/ 224 h 2348"/>
                  <a:gd name="T100" fmla="*/ 1325 w 2714"/>
                  <a:gd name="T101" fmla="*/ 0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14" h="2348">
                    <a:moveTo>
                      <a:pt x="599" y="2226"/>
                    </a:moveTo>
                    <a:lnTo>
                      <a:pt x="2124" y="2226"/>
                    </a:lnTo>
                    <a:lnTo>
                      <a:pt x="2124" y="2348"/>
                    </a:lnTo>
                    <a:lnTo>
                      <a:pt x="599" y="2348"/>
                    </a:lnTo>
                    <a:lnTo>
                      <a:pt x="599" y="2226"/>
                    </a:lnTo>
                    <a:close/>
                    <a:moveTo>
                      <a:pt x="2125" y="2026"/>
                    </a:moveTo>
                    <a:lnTo>
                      <a:pt x="2714" y="2026"/>
                    </a:lnTo>
                    <a:lnTo>
                      <a:pt x="2714" y="2108"/>
                    </a:lnTo>
                    <a:lnTo>
                      <a:pt x="2125" y="2108"/>
                    </a:lnTo>
                    <a:lnTo>
                      <a:pt x="2125" y="2026"/>
                    </a:lnTo>
                    <a:close/>
                    <a:moveTo>
                      <a:pt x="0" y="2026"/>
                    </a:moveTo>
                    <a:lnTo>
                      <a:pt x="599" y="2026"/>
                    </a:lnTo>
                    <a:lnTo>
                      <a:pt x="599" y="2108"/>
                    </a:lnTo>
                    <a:lnTo>
                      <a:pt x="0" y="2108"/>
                    </a:lnTo>
                    <a:lnTo>
                      <a:pt x="0" y="2026"/>
                    </a:lnTo>
                    <a:close/>
                    <a:moveTo>
                      <a:pt x="2125" y="1476"/>
                    </a:moveTo>
                    <a:lnTo>
                      <a:pt x="2623" y="1476"/>
                    </a:lnTo>
                    <a:lnTo>
                      <a:pt x="2623" y="1906"/>
                    </a:lnTo>
                    <a:lnTo>
                      <a:pt x="2432" y="1906"/>
                    </a:lnTo>
                    <a:lnTo>
                      <a:pt x="2432" y="1551"/>
                    </a:lnTo>
                    <a:lnTo>
                      <a:pt x="2316" y="1551"/>
                    </a:lnTo>
                    <a:lnTo>
                      <a:pt x="2316" y="1906"/>
                    </a:lnTo>
                    <a:lnTo>
                      <a:pt x="2125" y="1906"/>
                    </a:lnTo>
                    <a:lnTo>
                      <a:pt x="2125" y="1476"/>
                    </a:lnTo>
                    <a:close/>
                    <a:moveTo>
                      <a:pt x="100" y="1476"/>
                    </a:moveTo>
                    <a:lnTo>
                      <a:pt x="599" y="1476"/>
                    </a:lnTo>
                    <a:lnTo>
                      <a:pt x="599" y="1906"/>
                    </a:lnTo>
                    <a:lnTo>
                      <a:pt x="408" y="1906"/>
                    </a:lnTo>
                    <a:lnTo>
                      <a:pt x="408" y="1551"/>
                    </a:lnTo>
                    <a:lnTo>
                      <a:pt x="292" y="1551"/>
                    </a:lnTo>
                    <a:lnTo>
                      <a:pt x="292" y="1906"/>
                    </a:lnTo>
                    <a:lnTo>
                      <a:pt x="100" y="1906"/>
                    </a:lnTo>
                    <a:lnTo>
                      <a:pt x="100" y="1476"/>
                    </a:lnTo>
                    <a:close/>
                    <a:moveTo>
                      <a:pt x="1362" y="1008"/>
                    </a:moveTo>
                    <a:lnTo>
                      <a:pt x="1365" y="1010"/>
                    </a:lnTo>
                    <a:lnTo>
                      <a:pt x="1373" y="1014"/>
                    </a:lnTo>
                    <a:lnTo>
                      <a:pt x="1388" y="1020"/>
                    </a:lnTo>
                    <a:lnTo>
                      <a:pt x="1406" y="1029"/>
                    </a:lnTo>
                    <a:lnTo>
                      <a:pt x="1429" y="1039"/>
                    </a:lnTo>
                    <a:lnTo>
                      <a:pt x="1455" y="1051"/>
                    </a:lnTo>
                    <a:lnTo>
                      <a:pt x="1485" y="1065"/>
                    </a:lnTo>
                    <a:lnTo>
                      <a:pt x="1517" y="1079"/>
                    </a:lnTo>
                    <a:lnTo>
                      <a:pt x="1552" y="1095"/>
                    </a:lnTo>
                    <a:lnTo>
                      <a:pt x="1588" y="1112"/>
                    </a:lnTo>
                    <a:lnTo>
                      <a:pt x="1626" y="1129"/>
                    </a:lnTo>
                    <a:lnTo>
                      <a:pt x="1665" y="1147"/>
                    </a:lnTo>
                    <a:lnTo>
                      <a:pt x="1703" y="1165"/>
                    </a:lnTo>
                    <a:lnTo>
                      <a:pt x="1742" y="1182"/>
                    </a:lnTo>
                    <a:lnTo>
                      <a:pt x="1780" y="1199"/>
                    </a:lnTo>
                    <a:lnTo>
                      <a:pt x="1817" y="1216"/>
                    </a:lnTo>
                    <a:lnTo>
                      <a:pt x="1851" y="1232"/>
                    </a:lnTo>
                    <a:lnTo>
                      <a:pt x="1885" y="1247"/>
                    </a:lnTo>
                    <a:lnTo>
                      <a:pt x="1914" y="1261"/>
                    </a:lnTo>
                    <a:lnTo>
                      <a:pt x="1942" y="1273"/>
                    </a:lnTo>
                    <a:lnTo>
                      <a:pt x="1965" y="1284"/>
                    </a:lnTo>
                    <a:lnTo>
                      <a:pt x="1984" y="1292"/>
                    </a:lnTo>
                    <a:lnTo>
                      <a:pt x="1998" y="1298"/>
                    </a:lnTo>
                    <a:lnTo>
                      <a:pt x="2007" y="1303"/>
                    </a:lnTo>
                    <a:lnTo>
                      <a:pt x="2012" y="1304"/>
                    </a:lnTo>
                    <a:lnTo>
                      <a:pt x="2012" y="2106"/>
                    </a:lnTo>
                    <a:lnTo>
                      <a:pt x="1846" y="2106"/>
                    </a:lnTo>
                    <a:lnTo>
                      <a:pt x="1846" y="1429"/>
                    </a:lnTo>
                    <a:lnTo>
                      <a:pt x="1702" y="1429"/>
                    </a:lnTo>
                    <a:lnTo>
                      <a:pt x="1702" y="2106"/>
                    </a:lnTo>
                    <a:lnTo>
                      <a:pt x="1434" y="2106"/>
                    </a:lnTo>
                    <a:lnTo>
                      <a:pt x="1434" y="1429"/>
                    </a:lnTo>
                    <a:lnTo>
                      <a:pt x="1290" y="1429"/>
                    </a:lnTo>
                    <a:lnTo>
                      <a:pt x="1290" y="2106"/>
                    </a:lnTo>
                    <a:lnTo>
                      <a:pt x="1021" y="2106"/>
                    </a:lnTo>
                    <a:lnTo>
                      <a:pt x="1021" y="1429"/>
                    </a:lnTo>
                    <a:lnTo>
                      <a:pt x="878" y="1429"/>
                    </a:lnTo>
                    <a:lnTo>
                      <a:pt x="878" y="2106"/>
                    </a:lnTo>
                    <a:lnTo>
                      <a:pt x="712" y="2106"/>
                    </a:lnTo>
                    <a:lnTo>
                      <a:pt x="712" y="1304"/>
                    </a:lnTo>
                    <a:lnTo>
                      <a:pt x="717" y="1303"/>
                    </a:lnTo>
                    <a:lnTo>
                      <a:pt x="725" y="1298"/>
                    </a:lnTo>
                    <a:lnTo>
                      <a:pt x="740" y="1292"/>
                    </a:lnTo>
                    <a:lnTo>
                      <a:pt x="759" y="1284"/>
                    </a:lnTo>
                    <a:lnTo>
                      <a:pt x="782" y="1273"/>
                    </a:lnTo>
                    <a:lnTo>
                      <a:pt x="810" y="1261"/>
                    </a:lnTo>
                    <a:lnTo>
                      <a:pt x="840" y="1247"/>
                    </a:lnTo>
                    <a:lnTo>
                      <a:pt x="873" y="1232"/>
                    </a:lnTo>
                    <a:lnTo>
                      <a:pt x="908" y="1216"/>
                    </a:lnTo>
                    <a:lnTo>
                      <a:pt x="944" y="1199"/>
                    </a:lnTo>
                    <a:lnTo>
                      <a:pt x="982" y="1182"/>
                    </a:lnTo>
                    <a:lnTo>
                      <a:pt x="1020" y="1165"/>
                    </a:lnTo>
                    <a:lnTo>
                      <a:pt x="1059" y="1147"/>
                    </a:lnTo>
                    <a:lnTo>
                      <a:pt x="1098" y="1129"/>
                    </a:lnTo>
                    <a:lnTo>
                      <a:pt x="1135" y="1112"/>
                    </a:lnTo>
                    <a:lnTo>
                      <a:pt x="1171" y="1095"/>
                    </a:lnTo>
                    <a:lnTo>
                      <a:pt x="1206" y="1079"/>
                    </a:lnTo>
                    <a:lnTo>
                      <a:pt x="1239" y="1065"/>
                    </a:lnTo>
                    <a:lnTo>
                      <a:pt x="1268" y="1051"/>
                    </a:lnTo>
                    <a:lnTo>
                      <a:pt x="1295" y="1039"/>
                    </a:lnTo>
                    <a:lnTo>
                      <a:pt x="1318" y="1029"/>
                    </a:lnTo>
                    <a:lnTo>
                      <a:pt x="1336" y="1020"/>
                    </a:lnTo>
                    <a:lnTo>
                      <a:pt x="1350" y="1014"/>
                    </a:lnTo>
                    <a:lnTo>
                      <a:pt x="1359" y="1010"/>
                    </a:lnTo>
                    <a:lnTo>
                      <a:pt x="1362" y="1008"/>
                    </a:lnTo>
                    <a:close/>
                    <a:moveTo>
                      <a:pt x="1362" y="784"/>
                    </a:moveTo>
                    <a:lnTo>
                      <a:pt x="2042" y="1097"/>
                    </a:lnTo>
                    <a:lnTo>
                      <a:pt x="2042" y="1189"/>
                    </a:lnTo>
                    <a:lnTo>
                      <a:pt x="1362" y="876"/>
                    </a:lnTo>
                    <a:lnTo>
                      <a:pt x="682" y="1189"/>
                    </a:lnTo>
                    <a:lnTo>
                      <a:pt x="682" y="1097"/>
                    </a:lnTo>
                    <a:lnTo>
                      <a:pt x="1362" y="784"/>
                    </a:lnTo>
                    <a:close/>
                    <a:moveTo>
                      <a:pt x="1362" y="353"/>
                    </a:moveTo>
                    <a:lnTo>
                      <a:pt x="1428" y="356"/>
                    </a:lnTo>
                    <a:lnTo>
                      <a:pt x="1492" y="367"/>
                    </a:lnTo>
                    <a:lnTo>
                      <a:pt x="1553" y="385"/>
                    </a:lnTo>
                    <a:lnTo>
                      <a:pt x="1611" y="409"/>
                    </a:lnTo>
                    <a:lnTo>
                      <a:pt x="1667" y="440"/>
                    </a:lnTo>
                    <a:lnTo>
                      <a:pt x="1718" y="476"/>
                    </a:lnTo>
                    <a:lnTo>
                      <a:pt x="1765" y="517"/>
                    </a:lnTo>
                    <a:lnTo>
                      <a:pt x="1806" y="563"/>
                    </a:lnTo>
                    <a:lnTo>
                      <a:pt x="1844" y="613"/>
                    </a:lnTo>
                    <a:lnTo>
                      <a:pt x="1875" y="667"/>
                    </a:lnTo>
                    <a:lnTo>
                      <a:pt x="1900" y="725"/>
                    </a:lnTo>
                    <a:lnTo>
                      <a:pt x="1920" y="785"/>
                    </a:lnTo>
                    <a:lnTo>
                      <a:pt x="1932" y="850"/>
                    </a:lnTo>
                    <a:lnTo>
                      <a:pt x="1937" y="915"/>
                    </a:lnTo>
                    <a:lnTo>
                      <a:pt x="1406" y="671"/>
                    </a:lnTo>
                    <a:lnTo>
                      <a:pt x="1384" y="663"/>
                    </a:lnTo>
                    <a:lnTo>
                      <a:pt x="1362" y="661"/>
                    </a:lnTo>
                    <a:lnTo>
                      <a:pt x="1339" y="663"/>
                    </a:lnTo>
                    <a:lnTo>
                      <a:pt x="1318" y="671"/>
                    </a:lnTo>
                    <a:lnTo>
                      <a:pt x="787" y="915"/>
                    </a:lnTo>
                    <a:lnTo>
                      <a:pt x="792" y="850"/>
                    </a:lnTo>
                    <a:lnTo>
                      <a:pt x="805" y="785"/>
                    </a:lnTo>
                    <a:lnTo>
                      <a:pt x="823" y="725"/>
                    </a:lnTo>
                    <a:lnTo>
                      <a:pt x="850" y="667"/>
                    </a:lnTo>
                    <a:lnTo>
                      <a:pt x="880" y="613"/>
                    </a:lnTo>
                    <a:lnTo>
                      <a:pt x="917" y="563"/>
                    </a:lnTo>
                    <a:lnTo>
                      <a:pt x="960" y="517"/>
                    </a:lnTo>
                    <a:lnTo>
                      <a:pt x="1006" y="476"/>
                    </a:lnTo>
                    <a:lnTo>
                      <a:pt x="1058" y="440"/>
                    </a:lnTo>
                    <a:lnTo>
                      <a:pt x="1112" y="409"/>
                    </a:lnTo>
                    <a:lnTo>
                      <a:pt x="1170" y="385"/>
                    </a:lnTo>
                    <a:lnTo>
                      <a:pt x="1232" y="367"/>
                    </a:lnTo>
                    <a:lnTo>
                      <a:pt x="1296" y="356"/>
                    </a:lnTo>
                    <a:lnTo>
                      <a:pt x="1362" y="353"/>
                    </a:lnTo>
                    <a:close/>
                    <a:moveTo>
                      <a:pt x="1325" y="0"/>
                    </a:moveTo>
                    <a:lnTo>
                      <a:pt x="1330" y="4"/>
                    </a:lnTo>
                    <a:lnTo>
                      <a:pt x="1336" y="10"/>
                    </a:lnTo>
                    <a:lnTo>
                      <a:pt x="1345" y="18"/>
                    </a:lnTo>
                    <a:lnTo>
                      <a:pt x="1358" y="24"/>
                    </a:lnTo>
                    <a:lnTo>
                      <a:pt x="1376" y="31"/>
                    </a:lnTo>
                    <a:lnTo>
                      <a:pt x="1399" y="36"/>
                    </a:lnTo>
                    <a:lnTo>
                      <a:pt x="1399" y="226"/>
                    </a:lnTo>
                    <a:lnTo>
                      <a:pt x="1393" y="224"/>
                    </a:lnTo>
                    <a:lnTo>
                      <a:pt x="1387" y="224"/>
                    </a:lnTo>
                    <a:lnTo>
                      <a:pt x="1325" y="228"/>
                    </a:lnTo>
                    <a:lnTo>
                      <a:pt x="13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sp>
          <p:nvSpPr>
            <p:cNvPr id="205" name="TextBox 204">
              <a:extLst>
                <a:ext uri="{FF2B5EF4-FFF2-40B4-BE49-F238E27FC236}">
                  <a16:creationId xmlns:a16="http://schemas.microsoft.com/office/drawing/2014/main" xmlns="" id="{2BD6E2D0-983A-E546-BE3F-BCC9A4AC259F}"/>
                </a:ext>
              </a:extLst>
            </p:cNvPr>
            <p:cNvSpPr txBox="1"/>
            <p:nvPr/>
          </p:nvSpPr>
          <p:spPr>
            <a:xfrm>
              <a:off x="6512938" y="5059264"/>
              <a:ext cx="1096090" cy="553998"/>
            </a:xfrm>
            <a:prstGeom prst="rect">
              <a:avLst/>
            </a:prstGeom>
            <a:noFill/>
          </p:spPr>
          <p:txBody>
            <a:bodyPr wrap="square" rtlCol="0">
              <a:spAutoFit/>
            </a:bodyPr>
            <a:lstStyle/>
            <a:p>
              <a:pPr algn="ctr" defTabSz="2142256"/>
              <a:r>
                <a:rPr lang="en-US" sz="3300" b="1" dirty="0">
                  <a:solidFill>
                    <a:prstClr val="white"/>
                  </a:solidFill>
                  <a:latin typeface="Arial"/>
                  <a:ea typeface="ＭＳ Ｐゴシック"/>
                  <a:cs typeface="ＭＳ Ｐゴシック"/>
                </a:rPr>
                <a:t>Global Services</a:t>
              </a:r>
            </a:p>
          </p:txBody>
        </p:sp>
        <p:sp>
          <p:nvSpPr>
            <p:cNvPr id="207" name="TextBox 206">
              <a:extLst>
                <a:ext uri="{FF2B5EF4-FFF2-40B4-BE49-F238E27FC236}">
                  <a16:creationId xmlns:a16="http://schemas.microsoft.com/office/drawing/2014/main" xmlns="" id="{83642040-C9D6-FB45-B7C1-12F55068D68C}"/>
                </a:ext>
              </a:extLst>
            </p:cNvPr>
            <p:cNvSpPr txBox="1"/>
            <p:nvPr/>
          </p:nvSpPr>
          <p:spPr>
            <a:xfrm>
              <a:off x="690154" y="3915450"/>
              <a:ext cx="9134367" cy="369332"/>
            </a:xfrm>
            <a:prstGeom prst="rect">
              <a:avLst/>
            </a:prstGeom>
            <a:noFill/>
          </p:spPr>
          <p:txBody>
            <a:bodyPr wrap="square" rtlCol="0">
              <a:spAutoFit/>
            </a:bodyPr>
            <a:lstStyle/>
            <a:p>
              <a:pPr defTabSz="2142256"/>
              <a:r>
                <a:rPr lang="en-US" b="1" dirty="0">
                  <a:solidFill>
                    <a:prstClr val="white"/>
                  </a:solidFill>
                  <a:latin typeface="Arial"/>
                  <a:ea typeface="ＭＳ Ｐゴシック"/>
                  <a:cs typeface="ＭＳ Ｐゴシック"/>
                </a:rPr>
                <a:t>NOW</a:t>
              </a:r>
              <a:r>
                <a:rPr lang="en-US" dirty="0">
                  <a:solidFill>
                    <a:prstClr val="white"/>
                  </a:solidFill>
                  <a:latin typeface="Arial"/>
                  <a:ea typeface="ＭＳ Ｐゴシック"/>
                  <a:cs typeface="ＭＳ Ｐゴシック"/>
                </a:rPr>
                <a:t> – Global Hydrologic Forecasting</a:t>
              </a:r>
            </a:p>
          </p:txBody>
        </p:sp>
        <p:grpSp>
          <p:nvGrpSpPr>
            <p:cNvPr id="204" name="Group 203">
              <a:extLst>
                <a:ext uri="{FF2B5EF4-FFF2-40B4-BE49-F238E27FC236}">
                  <a16:creationId xmlns:a16="http://schemas.microsoft.com/office/drawing/2014/main" xmlns="" id="{4F60B128-D703-B44B-96BA-6CB9B2153461}"/>
                </a:ext>
              </a:extLst>
            </p:cNvPr>
            <p:cNvGrpSpPr/>
            <p:nvPr/>
          </p:nvGrpSpPr>
          <p:grpSpPr>
            <a:xfrm>
              <a:off x="3129919" y="5735294"/>
              <a:ext cx="431701" cy="471015"/>
              <a:chOff x="749839" y="3008091"/>
              <a:chExt cx="1033728" cy="1127867"/>
            </a:xfrm>
          </p:grpSpPr>
          <p:sp>
            <p:nvSpPr>
              <p:cNvPr id="208" name="Freeform 207">
                <a:extLst>
                  <a:ext uri="{FF2B5EF4-FFF2-40B4-BE49-F238E27FC236}">
                    <a16:creationId xmlns:a16="http://schemas.microsoft.com/office/drawing/2014/main" xmlns="" id="{37CD3206-73E0-0942-BF34-A51E4A9D123B}"/>
                  </a:ext>
                </a:extLst>
              </p:cNvPr>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09" name="Freeform 8">
                <a:extLst>
                  <a:ext uri="{FF2B5EF4-FFF2-40B4-BE49-F238E27FC236}">
                    <a16:creationId xmlns:a16="http://schemas.microsoft.com/office/drawing/2014/main" xmlns="" id="{B459F437-429D-3342-BE1F-1824F56664B9}"/>
                  </a:ext>
                </a:extLst>
              </p:cNvPr>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0" name="Freeform 9">
                <a:extLst>
                  <a:ext uri="{FF2B5EF4-FFF2-40B4-BE49-F238E27FC236}">
                    <a16:creationId xmlns:a16="http://schemas.microsoft.com/office/drawing/2014/main" xmlns="" id="{65544340-4F33-2E48-B751-AADB6A6B0AE5}"/>
                  </a:ext>
                </a:extLst>
              </p:cNvPr>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1" name="Freeform 10">
                <a:extLst>
                  <a:ext uri="{FF2B5EF4-FFF2-40B4-BE49-F238E27FC236}">
                    <a16:creationId xmlns:a16="http://schemas.microsoft.com/office/drawing/2014/main" xmlns="" id="{2BD1639E-445A-B748-9ED7-556D9C975876}"/>
                  </a:ext>
                </a:extLst>
              </p:cNvPr>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2" name="Freeform 11">
                <a:extLst>
                  <a:ext uri="{FF2B5EF4-FFF2-40B4-BE49-F238E27FC236}">
                    <a16:creationId xmlns:a16="http://schemas.microsoft.com/office/drawing/2014/main" xmlns="" id="{D8F58169-A5F7-F749-9A6C-7B5D082F0773}"/>
                  </a:ext>
                </a:extLst>
              </p:cNvPr>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3" name="Freeform 12">
                <a:extLst>
                  <a:ext uri="{FF2B5EF4-FFF2-40B4-BE49-F238E27FC236}">
                    <a16:creationId xmlns:a16="http://schemas.microsoft.com/office/drawing/2014/main" xmlns="" id="{32A9E70F-C0A9-9B43-A9AF-ECB3BAC69160}"/>
                  </a:ext>
                </a:extLst>
              </p:cNvPr>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4" name="Freeform 13">
                <a:extLst>
                  <a:ext uri="{FF2B5EF4-FFF2-40B4-BE49-F238E27FC236}">
                    <a16:creationId xmlns:a16="http://schemas.microsoft.com/office/drawing/2014/main" xmlns="" id="{92C25CED-F618-5C4E-A8F6-C3A05DBF3C34}"/>
                  </a:ext>
                </a:extLst>
              </p:cNvPr>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5" name="Freeform 14">
                <a:extLst>
                  <a:ext uri="{FF2B5EF4-FFF2-40B4-BE49-F238E27FC236}">
                    <a16:creationId xmlns:a16="http://schemas.microsoft.com/office/drawing/2014/main" xmlns="" id="{AF22530F-3D6C-9346-96FB-E5EEEF27239E}"/>
                  </a:ext>
                </a:extLst>
              </p:cNvPr>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6" name="Freeform 15">
                <a:extLst>
                  <a:ext uri="{FF2B5EF4-FFF2-40B4-BE49-F238E27FC236}">
                    <a16:creationId xmlns:a16="http://schemas.microsoft.com/office/drawing/2014/main" xmlns="" id="{8CCDBA9C-C342-B849-A023-4913C72DB880}"/>
                  </a:ext>
                </a:extLst>
              </p:cNvPr>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7" name="Freeform 16">
                <a:extLst>
                  <a:ext uri="{FF2B5EF4-FFF2-40B4-BE49-F238E27FC236}">
                    <a16:creationId xmlns:a16="http://schemas.microsoft.com/office/drawing/2014/main" xmlns="" id="{3810AAD5-DB08-3C46-838F-9F83D43A81D9}"/>
                  </a:ext>
                </a:extLst>
              </p:cNvPr>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8" name="Freeform 17">
                <a:extLst>
                  <a:ext uri="{FF2B5EF4-FFF2-40B4-BE49-F238E27FC236}">
                    <a16:creationId xmlns:a16="http://schemas.microsoft.com/office/drawing/2014/main" xmlns="" id="{8A0003EA-8318-0E49-B295-BA034C56FAA4}"/>
                  </a:ext>
                </a:extLst>
              </p:cNvPr>
              <p:cNvSpPr>
                <a:spLocks/>
              </p:cNvSpPr>
              <p:nvPr/>
            </p:nvSpPr>
            <p:spPr bwMode="auto">
              <a:xfrm>
                <a:off x="822254" y="3053350"/>
                <a:ext cx="888897" cy="534062"/>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19" name="Freeform 18">
                <a:extLst>
                  <a:ext uri="{FF2B5EF4-FFF2-40B4-BE49-F238E27FC236}">
                    <a16:creationId xmlns:a16="http://schemas.microsoft.com/office/drawing/2014/main" xmlns="" id="{880EDC95-886D-024B-AE36-3EB9BBEFE6E7}"/>
                  </a:ext>
                </a:extLst>
              </p:cNvPr>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20" name="Freeform 19">
                <a:extLst>
                  <a:ext uri="{FF2B5EF4-FFF2-40B4-BE49-F238E27FC236}">
                    <a16:creationId xmlns:a16="http://schemas.microsoft.com/office/drawing/2014/main" xmlns="" id="{F3BAC917-234A-534F-8378-850F55312550}"/>
                  </a:ext>
                </a:extLst>
              </p:cNvPr>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21" name="Freeform 20">
                <a:extLst>
                  <a:ext uri="{FF2B5EF4-FFF2-40B4-BE49-F238E27FC236}">
                    <a16:creationId xmlns:a16="http://schemas.microsoft.com/office/drawing/2014/main" xmlns="" id="{05273C8B-88D8-0A45-A975-30CBDB173788}"/>
                  </a:ext>
                </a:extLst>
              </p:cNvPr>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22" name="Freeform 21">
                <a:extLst>
                  <a:ext uri="{FF2B5EF4-FFF2-40B4-BE49-F238E27FC236}">
                    <a16:creationId xmlns:a16="http://schemas.microsoft.com/office/drawing/2014/main" xmlns="" id="{446739BC-CC7B-DD4A-B82F-41AE3DB28BDC}"/>
                  </a:ext>
                </a:extLst>
              </p:cNvPr>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sp>
            <p:nvSpPr>
              <p:cNvPr id="223" name="Freeform 22">
                <a:extLst>
                  <a:ext uri="{FF2B5EF4-FFF2-40B4-BE49-F238E27FC236}">
                    <a16:creationId xmlns:a16="http://schemas.microsoft.com/office/drawing/2014/main" xmlns="" id="{60AD029B-6426-7848-8DEC-151A28B6F2CE}"/>
                  </a:ext>
                </a:extLst>
              </p:cNvPr>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sz="2800">
                  <a:solidFill>
                    <a:prstClr val="white"/>
                  </a:solidFill>
                  <a:latin typeface="Arial"/>
                  <a:ea typeface="ＭＳ Ｐゴシック"/>
                  <a:cs typeface="ＭＳ Ｐゴシック"/>
                </a:endParaRPr>
              </a:p>
            </p:txBody>
          </p:sp>
        </p:grpSp>
        <p:grpSp>
          <p:nvGrpSpPr>
            <p:cNvPr id="158" name="Group 102">
              <a:extLst>
                <a:ext uri="{FF2B5EF4-FFF2-40B4-BE49-F238E27FC236}">
                  <a16:creationId xmlns:a16="http://schemas.microsoft.com/office/drawing/2014/main" xmlns="" id="{57876FA5-F5FD-5D48-9475-9130F1F32E09}"/>
                </a:ext>
              </a:extLst>
            </p:cNvPr>
            <p:cNvGrpSpPr>
              <a:grpSpLocks noChangeAspect="1"/>
            </p:cNvGrpSpPr>
            <p:nvPr/>
          </p:nvGrpSpPr>
          <p:grpSpPr bwMode="auto">
            <a:xfrm>
              <a:off x="7893366" y="4346025"/>
              <a:ext cx="381710" cy="462522"/>
              <a:chOff x="3705" y="1944"/>
              <a:chExt cx="444" cy="538"/>
            </a:xfrm>
          </p:grpSpPr>
          <p:sp useBgFill="1">
            <p:nvSpPr>
              <p:cNvPr id="159" name="Freeform 104">
                <a:extLst>
                  <a:ext uri="{FF2B5EF4-FFF2-40B4-BE49-F238E27FC236}">
                    <a16:creationId xmlns:a16="http://schemas.microsoft.com/office/drawing/2014/main" xmlns="" id="{EAEE9ED5-82F7-194F-9AA5-394AF152D72D}"/>
                  </a:ext>
                </a:extLst>
              </p:cNvPr>
              <p:cNvSpPr>
                <a:spLocks/>
              </p:cNvSpPr>
              <p:nvPr/>
            </p:nvSpPr>
            <p:spPr bwMode="auto">
              <a:xfrm>
                <a:off x="3705" y="1944"/>
                <a:ext cx="444" cy="538"/>
              </a:xfrm>
              <a:custGeom>
                <a:avLst/>
                <a:gdLst>
                  <a:gd name="T0" fmla="*/ 1016 w 2220"/>
                  <a:gd name="T1" fmla="*/ 13 h 2691"/>
                  <a:gd name="T2" fmla="*/ 1153 w 2220"/>
                  <a:gd name="T3" fmla="*/ 78 h 2691"/>
                  <a:gd name="T4" fmla="*/ 1257 w 2220"/>
                  <a:gd name="T5" fmla="*/ 188 h 2691"/>
                  <a:gd name="T6" fmla="*/ 1376 w 2220"/>
                  <a:gd name="T7" fmla="*/ 267 h 2691"/>
                  <a:gd name="T8" fmla="*/ 1448 w 2220"/>
                  <a:gd name="T9" fmla="*/ 270 h 2691"/>
                  <a:gd name="T10" fmla="*/ 1602 w 2220"/>
                  <a:gd name="T11" fmla="*/ 320 h 2691"/>
                  <a:gd name="T12" fmla="*/ 1724 w 2220"/>
                  <a:gd name="T13" fmla="*/ 422 h 2691"/>
                  <a:gd name="T14" fmla="*/ 1831 w 2220"/>
                  <a:gd name="T15" fmla="*/ 527 h 2691"/>
                  <a:gd name="T16" fmla="*/ 1959 w 2220"/>
                  <a:gd name="T17" fmla="*/ 604 h 2691"/>
                  <a:gd name="T18" fmla="*/ 2047 w 2220"/>
                  <a:gd name="T19" fmla="*/ 725 h 2691"/>
                  <a:gd name="T20" fmla="*/ 2081 w 2220"/>
                  <a:gd name="T21" fmla="*/ 875 h 2691"/>
                  <a:gd name="T22" fmla="*/ 2171 w 2220"/>
                  <a:gd name="T23" fmla="*/ 974 h 2691"/>
                  <a:gd name="T24" fmla="*/ 2216 w 2220"/>
                  <a:gd name="T25" fmla="*/ 1101 h 2691"/>
                  <a:gd name="T26" fmla="*/ 2205 w 2220"/>
                  <a:gd name="T27" fmla="*/ 1245 h 2691"/>
                  <a:gd name="T28" fmla="*/ 2136 w 2220"/>
                  <a:gd name="T29" fmla="*/ 1368 h 2691"/>
                  <a:gd name="T30" fmla="*/ 2024 w 2220"/>
                  <a:gd name="T31" fmla="*/ 1453 h 2691"/>
                  <a:gd name="T32" fmla="*/ 1883 w 2220"/>
                  <a:gd name="T33" fmla="*/ 1484 h 2691"/>
                  <a:gd name="T34" fmla="*/ 1516 w 2220"/>
                  <a:gd name="T35" fmla="*/ 1484 h 2691"/>
                  <a:gd name="T36" fmla="*/ 1406 w 2220"/>
                  <a:gd name="T37" fmla="*/ 1487 h 2691"/>
                  <a:gd name="T38" fmla="*/ 1422 w 2220"/>
                  <a:gd name="T39" fmla="*/ 1540 h 2691"/>
                  <a:gd name="T40" fmla="*/ 1400 w 2220"/>
                  <a:gd name="T41" fmla="*/ 1614 h 2691"/>
                  <a:gd name="T42" fmla="*/ 902 w 2220"/>
                  <a:gd name="T43" fmla="*/ 2308 h 2691"/>
                  <a:gd name="T44" fmla="*/ 838 w 2220"/>
                  <a:gd name="T45" fmla="*/ 2327 h 2691"/>
                  <a:gd name="T46" fmla="*/ 779 w 2220"/>
                  <a:gd name="T47" fmla="*/ 2311 h 2691"/>
                  <a:gd name="T48" fmla="*/ 498 w 2220"/>
                  <a:gd name="T49" fmla="*/ 2640 h 2691"/>
                  <a:gd name="T50" fmla="*/ 445 w 2220"/>
                  <a:gd name="T51" fmla="*/ 2683 h 2691"/>
                  <a:gd name="T52" fmla="*/ 380 w 2220"/>
                  <a:gd name="T53" fmla="*/ 2690 h 2691"/>
                  <a:gd name="T54" fmla="*/ 320 w 2220"/>
                  <a:gd name="T55" fmla="*/ 2660 h 2691"/>
                  <a:gd name="T56" fmla="*/ 283 w 2220"/>
                  <a:gd name="T57" fmla="*/ 2595 h 2691"/>
                  <a:gd name="T58" fmla="*/ 291 w 2220"/>
                  <a:gd name="T59" fmla="*/ 2522 h 2691"/>
                  <a:gd name="T60" fmla="*/ 377 w 2220"/>
                  <a:gd name="T61" fmla="*/ 2205 h 2691"/>
                  <a:gd name="T62" fmla="*/ 332 w 2220"/>
                  <a:gd name="T63" fmla="*/ 2144 h 2691"/>
                  <a:gd name="T64" fmla="*/ 331 w 2220"/>
                  <a:gd name="T65" fmla="*/ 2072 h 2691"/>
                  <a:gd name="T66" fmla="*/ 551 w 2220"/>
                  <a:gd name="T67" fmla="*/ 1686 h 2691"/>
                  <a:gd name="T68" fmla="*/ 615 w 2220"/>
                  <a:gd name="T69" fmla="*/ 1649 h 2691"/>
                  <a:gd name="T70" fmla="*/ 777 w 2220"/>
                  <a:gd name="T71" fmla="*/ 1655 h 2691"/>
                  <a:gd name="T72" fmla="*/ 802 w 2220"/>
                  <a:gd name="T73" fmla="*/ 1635 h 2691"/>
                  <a:gd name="T74" fmla="*/ 814 w 2220"/>
                  <a:gd name="T75" fmla="*/ 1556 h 2691"/>
                  <a:gd name="T76" fmla="*/ 750 w 2220"/>
                  <a:gd name="T77" fmla="*/ 1472 h 2691"/>
                  <a:gd name="T78" fmla="*/ 614 w 2220"/>
                  <a:gd name="T79" fmla="*/ 1408 h 2691"/>
                  <a:gd name="T80" fmla="*/ 510 w 2220"/>
                  <a:gd name="T81" fmla="*/ 1303 h 2691"/>
                  <a:gd name="T82" fmla="*/ 449 w 2220"/>
                  <a:gd name="T83" fmla="*/ 1165 h 2691"/>
                  <a:gd name="T84" fmla="*/ 294 w 2220"/>
                  <a:gd name="T85" fmla="*/ 1151 h 2691"/>
                  <a:gd name="T86" fmla="*/ 156 w 2220"/>
                  <a:gd name="T87" fmla="*/ 1082 h 2691"/>
                  <a:gd name="T88" fmla="*/ 54 w 2220"/>
                  <a:gd name="T89" fmla="*/ 967 h 2691"/>
                  <a:gd name="T90" fmla="*/ 4 w 2220"/>
                  <a:gd name="T91" fmla="*/ 818 h 2691"/>
                  <a:gd name="T92" fmla="*/ 13 w 2220"/>
                  <a:gd name="T93" fmla="*/ 663 h 2691"/>
                  <a:gd name="T94" fmla="*/ 76 w 2220"/>
                  <a:gd name="T95" fmla="*/ 529 h 2691"/>
                  <a:gd name="T96" fmla="*/ 184 w 2220"/>
                  <a:gd name="T97" fmla="*/ 428 h 2691"/>
                  <a:gd name="T98" fmla="*/ 259 w 2220"/>
                  <a:gd name="T99" fmla="*/ 307 h 2691"/>
                  <a:gd name="T100" fmla="*/ 349 w 2220"/>
                  <a:gd name="T101" fmla="*/ 191 h 2691"/>
                  <a:gd name="T102" fmla="*/ 480 w 2220"/>
                  <a:gd name="T103" fmla="*/ 120 h 2691"/>
                  <a:gd name="T104" fmla="*/ 632 w 2220"/>
                  <a:gd name="T105" fmla="*/ 108 h 2691"/>
                  <a:gd name="T106" fmla="*/ 762 w 2220"/>
                  <a:gd name="T107" fmla="*/ 29 h 2691"/>
                  <a:gd name="T108" fmla="*/ 912 w 2220"/>
                  <a:gd name="T109" fmla="*/ 0 h 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0" h="2691">
                    <a:moveTo>
                      <a:pt x="912" y="0"/>
                    </a:moveTo>
                    <a:lnTo>
                      <a:pt x="965" y="3"/>
                    </a:lnTo>
                    <a:lnTo>
                      <a:pt x="1016" y="13"/>
                    </a:lnTo>
                    <a:lnTo>
                      <a:pt x="1065" y="29"/>
                    </a:lnTo>
                    <a:lnTo>
                      <a:pt x="1111" y="50"/>
                    </a:lnTo>
                    <a:lnTo>
                      <a:pt x="1153" y="78"/>
                    </a:lnTo>
                    <a:lnTo>
                      <a:pt x="1193" y="110"/>
                    </a:lnTo>
                    <a:lnTo>
                      <a:pt x="1227" y="147"/>
                    </a:lnTo>
                    <a:lnTo>
                      <a:pt x="1257" y="188"/>
                    </a:lnTo>
                    <a:lnTo>
                      <a:pt x="1283" y="233"/>
                    </a:lnTo>
                    <a:lnTo>
                      <a:pt x="1331" y="247"/>
                    </a:lnTo>
                    <a:lnTo>
                      <a:pt x="1376" y="267"/>
                    </a:lnTo>
                    <a:lnTo>
                      <a:pt x="1384" y="267"/>
                    </a:lnTo>
                    <a:lnTo>
                      <a:pt x="1393" y="267"/>
                    </a:lnTo>
                    <a:lnTo>
                      <a:pt x="1448" y="270"/>
                    </a:lnTo>
                    <a:lnTo>
                      <a:pt x="1503" y="280"/>
                    </a:lnTo>
                    <a:lnTo>
                      <a:pt x="1554" y="297"/>
                    </a:lnTo>
                    <a:lnTo>
                      <a:pt x="1602" y="320"/>
                    </a:lnTo>
                    <a:lnTo>
                      <a:pt x="1647" y="349"/>
                    </a:lnTo>
                    <a:lnTo>
                      <a:pt x="1688" y="383"/>
                    </a:lnTo>
                    <a:lnTo>
                      <a:pt x="1724" y="422"/>
                    </a:lnTo>
                    <a:lnTo>
                      <a:pt x="1756" y="465"/>
                    </a:lnTo>
                    <a:lnTo>
                      <a:pt x="1781" y="512"/>
                    </a:lnTo>
                    <a:lnTo>
                      <a:pt x="1831" y="527"/>
                    </a:lnTo>
                    <a:lnTo>
                      <a:pt x="1876" y="546"/>
                    </a:lnTo>
                    <a:lnTo>
                      <a:pt x="1920" y="573"/>
                    </a:lnTo>
                    <a:lnTo>
                      <a:pt x="1959" y="604"/>
                    </a:lnTo>
                    <a:lnTo>
                      <a:pt x="1994" y="640"/>
                    </a:lnTo>
                    <a:lnTo>
                      <a:pt x="2023" y="680"/>
                    </a:lnTo>
                    <a:lnTo>
                      <a:pt x="2047" y="725"/>
                    </a:lnTo>
                    <a:lnTo>
                      <a:pt x="2065" y="772"/>
                    </a:lnTo>
                    <a:lnTo>
                      <a:pt x="2076" y="823"/>
                    </a:lnTo>
                    <a:lnTo>
                      <a:pt x="2081" y="875"/>
                    </a:lnTo>
                    <a:lnTo>
                      <a:pt x="2116" y="904"/>
                    </a:lnTo>
                    <a:lnTo>
                      <a:pt x="2146" y="938"/>
                    </a:lnTo>
                    <a:lnTo>
                      <a:pt x="2171" y="974"/>
                    </a:lnTo>
                    <a:lnTo>
                      <a:pt x="2192" y="1014"/>
                    </a:lnTo>
                    <a:lnTo>
                      <a:pt x="2207" y="1056"/>
                    </a:lnTo>
                    <a:lnTo>
                      <a:pt x="2216" y="1101"/>
                    </a:lnTo>
                    <a:lnTo>
                      <a:pt x="2220" y="1147"/>
                    </a:lnTo>
                    <a:lnTo>
                      <a:pt x="2216" y="1198"/>
                    </a:lnTo>
                    <a:lnTo>
                      <a:pt x="2205" y="1245"/>
                    </a:lnTo>
                    <a:lnTo>
                      <a:pt x="2188" y="1290"/>
                    </a:lnTo>
                    <a:lnTo>
                      <a:pt x="2165" y="1331"/>
                    </a:lnTo>
                    <a:lnTo>
                      <a:pt x="2136" y="1368"/>
                    </a:lnTo>
                    <a:lnTo>
                      <a:pt x="2104" y="1402"/>
                    </a:lnTo>
                    <a:lnTo>
                      <a:pt x="2066" y="1430"/>
                    </a:lnTo>
                    <a:lnTo>
                      <a:pt x="2024" y="1453"/>
                    </a:lnTo>
                    <a:lnTo>
                      <a:pt x="1979" y="1471"/>
                    </a:lnTo>
                    <a:lnTo>
                      <a:pt x="1932" y="1481"/>
                    </a:lnTo>
                    <a:lnTo>
                      <a:pt x="1883" y="1484"/>
                    </a:lnTo>
                    <a:lnTo>
                      <a:pt x="1878" y="1484"/>
                    </a:lnTo>
                    <a:lnTo>
                      <a:pt x="1867" y="1484"/>
                    </a:lnTo>
                    <a:lnTo>
                      <a:pt x="1516" y="1484"/>
                    </a:lnTo>
                    <a:lnTo>
                      <a:pt x="1461" y="1484"/>
                    </a:lnTo>
                    <a:lnTo>
                      <a:pt x="1405" y="1484"/>
                    </a:lnTo>
                    <a:lnTo>
                      <a:pt x="1406" y="1487"/>
                    </a:lnTo>
                    <a:lnTo>
                      <a:pt x="1407" y="1489"/>
                    </a:lnTo>
                    <a:lnTo>
                      <a:pt x="1417" y="1513"/>
                    </a:lnTo>
                    <a:lnTo>
                      <a:pt x="1422" y="1540"/>
                    </a:lnTo>
                    <a:lnTo>
                      <a:pt x="1419" y="1565"/>
                    </a:lnTo>
                    <a:lnTo>
                      <a:pt x="1412" y="1591"/>
                    </a:lnTo>
                    <a:lnTo>
                      <a:pt x="1400" y="1614"/>
                    </a:lnTo>
                    <a:lnTo>
                      <a:pt x="936" y="2276"/>
                    </a:lnTo>
                    <a:lnTo>
                      <a:pt x="920" y="2294"/>
                    </a:lnTo>
                    <a:lnTo>
                      <a:pt x="902" y="2308"/>
                    </a:lnTo>
                    <a:lnTo>
                      <a:pt x="883" y="2319"/>
                    </a:lnTo>
                    <a:lnTo>
                      <a:pt x="861" y="2325"/>
                    </a:lnTo>
                    <a:lnTo>
                      <a:pt x="838" y="2327"/>
                    </a:lnTo>
                    <a:lnTo>
                      <a:pt x="817" y="2326"/>
                    </a:lnTo>
                    <a:lnTo>
                      <a:pt x="798" y="2320"/>
                    </a:lnTo>
                    <a:lnTo>
                      <a:pt x="779" y="2311"/>
                    </a:lnTo>
                    <a:lnTo>
                      <a:pt x="764" y="2300"/>
                    </a:lnTo>
                    <a:lnTo>
                      <a:pt x="751" y="2288"/>
                    </a:lnTo>
                    <a:lnTo>
                      <a:pt x="498" y="2640"/>
                    </a:lnTo>
                    <a:lnTo>
                      <a:pt x="482" y="2658"/>
                    </a:lnTo>
                    <a:lnTo>
                      <a:pt x="464" y="2673"/>
                    </a:lnTo>
                    <a:lnTo>
                      <a:pt x="445" y="2683"/>
                    </a:lnTo>
                    <a:lnTo>
                      <a:pt x="423" y="2689"/>
                    </a:lnTo>
                    <a:lnTo>
                      <a:pt x="400" y="2691"/>
                    </a:lnTo>
                    <a:lnTo>
                      <a:pt x="380" y="2690"/>
                    </a:lnTo>
                    <a:lnTo>
                      <a:pt x="360" y="2684"/>
                    </a:lnTo>
                    <a:lnTo>
                      <a:pt x="341" y="2675"/>
                    </a:lnTo>
                    <a:lnTo>
                      <a:pt x="320" y="2660"/>
                    </a:lnTo>
                    <a:lnTo>
                      <a:pt x="303" y="2641"/>
                    </a:lnTo>
                    <a:lnTo>
                      <a:pt x="290" y="2620"/>
                    </a:lnTo>
                    <a:lnTo>
                      <a:pt x="283" y="2595"/>
                    </a:lnTo>
                    <a:lnTo>
                      <a:pt x="280" y="2571"/>
                    </a:lnTo>
                    <a:lnTo>
                      <a:pt x="283" y="2546"/>
                    </a:lnTo>
                    <a:lnTo>
                      <a:pt x="291" y="2522"/>
                    </a:lnTo>
                    <a:lnTo>
                      <a:pt x="426" y="2224"/>
                    </a:lnTo>
                    <a:lnTo>
                      <a:pt x="400" y="2217"/>
                    </a:lnTo>
                    <a:lnTo>
                      <a:pt x="377" y="2205"/>
                    </a:lnTo>
                    <a:lnTo>
                      <a:pt x="358" y="2188"/>
                    </a:lnTo>
                    <a:lnTo>
                      <a:pt x="342" y="2167"/>
                    </a:lnTo>
                    <a:lnTo>
                      <a:pt x="332" y="2144"/>
                    </a:lnTo>
                    <a:lnTo>
                      <a:pt x="326" y="2120"/>
                    </a:lnTo>
                    <a:lnTo>
                      <a:pt x="326" y="2096"/>
                    </a:lnTo>
                    <a:lnTo>
                      <a:pt x="331" y="2072"/>
                    </a:lnTo>
                    <a:lnTo>
                      <a:pt x="341" y="2048"/>
                    </a:lnTo>
                    <a:lnTo>
                      <a:pt x="536" y="1708"/>
                    </a:lnTo>
                    <a:lnTo>
                      <a:pt x="551" y="1686"/>
                    </a:lnTo>
                    <a:lnTo>
                      <a:pt x="569" y="1669"/>
                    </a:lnTo>
                    <a:lnTo>
                      <a:pt x="591" y="1657"/>
                    </a:lnTo>
                    <a:lnTo>
                      <a:pt x="615" y="1649"/>
                    </a:lnTo>
                    <a:lnTo>
                      <a:pt x="641" y="1646"/>
                    </a:lnTo>
                    <a:lnTo>
                      <a:pt x="648" y="1646"/>
                    </a:lnTo>
                    <a:lnTo>
                      <a:pt x="777" y="1655"/>
                    </a:lnTo>
                    <a:lnTo>
                      <a:pt x="793" y="1657"/>
                    </a:lnTo>
                    <a:lnTo>
                      <a:pt x="810" y="1661"/>
                    </a:lnTo>
                    <a:lnTo>
                      <a:pt x="802" y="1635"/>
                    </a:lnTo>
                    <a:lnTo>
                      <a:pt x="799" y="1608"/>
                    </a:lnTo>
                    <a:lnTo>
                      <a:pt x="803" y="1581"/>
                    </a:lnTo>
                    <a:lnTo>
                      <a:pt x="814" y="1556"/>
                    </a:lnTo>
                    <a:lnTo>
                      <a:pt x="854" y="1484"/>
                    </a:lnTo>
                    <a:lnTo>
                      <a:pt x="800" y="1482"/>
                    </a:lnTo>
                    <a:lnTo>
                      <a:pt x="750" y="1472"/>
                    </a:lnTo>
                    <a:lnTo>
                      <a:pt x="701" y="1457"/>
                    </a:lnTo>
                    <a:lnTo>
                      <a:pt x="656" y="1435"/>
                    </a:lnTo>
                    <a:lnTo>
                      <a:pt x="614" y="1408"/>
                    </a:lnTo>
                    <a:lnTo>
                      <a:pt x="575" y="1378"/>
                    </a:lnTo>
                    <a:lnTo>
                      <a:pt x="540" y="1342"/>
                    </a:lnTo>
                    <a:lnTo>
                      <a:pt x="510" y="1303"/>
                    </a:lnTo>
                    <a:lnTo>
                      <a:pt x="484" y="1259"/>
                    </a:lnTo>
                    <a:lnTo>
                      <a:pt x="463" y="1213"/>
                    </a:lnTo>
                    <a:lnTo>
                      <a:pt x="449" y="1165"/>
                    </a:lnTo>
                    <a:lnTo>
                      <a:pt x="401" y="1165"/>
                    </a:lnTo>
                    <a:lnTo>
                      <a:pt x="347" y="1161"/>
                    </a:lnTo>
                    <a:lnTo>
                      <a:pt x="294" y="1151"/>
                    </a:lnTo>
                    <a:lnTo>
                      <a:pt x="245" y="1134"/>
                    </a:lnTo>
                    <a:lnTo>
                      <a:pt x="198" y="1111"/>
                    </a:lnTo>
                    <a:lnTo>
                      <a:pt x="156" y="1082"/>
                    </a:lnTo>
                    <a:lnTo>
                      <a:pt x="117" y="1048"/>
                    </a:lnTo>
                    <a:lnTo>
                      <a:pt x="83" y="1009"/>
                    </a:lnTo>
                    <a:lnTo>
                      <a:pt x="54" y="967"/>
                    </a:lnTo>
                    <a:lnTo>
                      <a:pt x="31" y="920"/>
                    </a:lnTo>
                    <a:lnTo>
                      <a:pt x="14" y="871"/>
                    </a:lnTo>
                    <a:lnTo>
                      <a:pt x="4" y="818"/>
                    </a:lnTo>
                    <a:lnTo>
                      <a:pt x="0" y="764"/>
                    </a:lnTo>
                    <a:lnTo>
                      <a:pt x="4" y="713"/>
                    </a:lnTo>
                    <a:lnTo>
                      <a:pt x="13" y="663"/>
                    </a:lnTo>
                    <a:lnTo>
                      <a:pt x="29" y="616"/>
                    </a:lnTo>
                    <a:lnTo>
                      <a:pt x="50" y="571"/>
                    </a:lnTo>
                    <a:lnTo>
                      <a:pt x="76" y="529"/>
                    </a:lnTo>
                    <a:lnTo>
                      <a:pt x="108" y="490"/>
                    </a:lnTo>
                    <a:lnTo>
                      <a:pt x="144" y="457"/>
                    </a:lnTo>
                    <a:lnTo>
                      <a:pt x="184" y="428"/>
                    </a:lnTo>
                    <a:lnTo>
                      <a:pt x="227" y="402"/>
                    </a:lnTo>
                    <a:lnTo>
                      <a:pt x="239" y="354"/>
                    </a:lnTo>
                    <a:lnTo>
                      <a:pt x="259" y="307"/>
                    </a:lnTo>
                    <a:lnTo>
                      <a:pt x="284" y="264"/>
                    </a:lnTo>
                    <a:lnTo>
                      <a:pt x="314" y="226"/>
                    </a:lnTo>
                    <a:lnTo>
                      <a:pt x="349" y="191"/>
                    </a:lnTo>
                    <a:lnTo>
                      <a:pt x="389" y="162"/>
                    </a:lnTo>
                    <a:lnTo>
                      <a:pt x="433" y="137"/>
                    </a:lnTo>
                    <a:lnTo>
                      <a:pt x="480" y="120"/>
                    </a:lnTo>
                    <a:lnTo>
                      <a:pt x="530" y="108"/>
                    </a:lnTo>
                    <a:lnTo>
                      <a:pt x="582" y="105"/>
                    </a:lnTo>
                    <a:lnTo>
                      <a:pt x="632" y="108"/>
                    </a:lnTo>
                    <a:lnTo>
                      <a:pt x="672" y="77"/>
                    </a:lnTo>
                    <a:lnTo>
                      <a:pt x="716" y="49"/>
                    </a:lnTo>
                    <a:lnTo>
                      <a:pt x="762" y="29"/>
                    </a:lnTo>
                    <a:lnTo>
                      <a:pt x="810" y="13"/>
                    </a:lnTo>
                    <a:lnTo>
                      <a:pt x="860" y="3"/>
                    </a:lnTo>
                    <a:lnTo>
                      <a:pt x="912"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60" name="Freeform 105">
                <a:extLst>
                  <a:ext uri="{FF2B5EF4-FFF2-40B4-BE49-F238E27FC236}">
                    <a16:creationId xmlns:a16="http://schemas.microsoft.com/office/drawing/2014/main" xmlns="" id="{1FA30594-3C2B-6A48-9D5E-58C168323E5E}"/>
                  </a:ext>
                </a:extLst>
              </p:cNvPr>
              <p:cNvSpPr>
                <a:spLocks noEditPoints="1"/>
              </p:cNvSpPr>
              <p:nvPr/>
            </p:nvSpPr>
            <p:spPr bwMode="auto">
              <a:xfrm>
                <a:off x="3729" y="1967"/>
                <a:ext cx="396" cy="250"/>
              </a:xfrm>
              <a:custGeom>
                <a:avLst/>
                <a:gdLst>
                  <a:gd name="T0" fmla="*/ 1365 w 1980"/>
                  <a:gd name="T1" fmla="*/ 280 h 1246"/>
                  <a:gd name="T2" fmla="*/ 1455 w 1980"/>
                  <a:gd name="T3" fmla="*/ 330 h 1246"/>
                  <a:gd name="T4" fmla="*/ 1522 w 1980"/>
                  <a:gd name="T5" fmla="*/ 399 h 1246"/>
                  <a:gd name="T6" fmla="*/ 1565 w 1980"/>
                  <a:gd name="T7" fmla="*/ 465 h 1246"/>
                  <a:gd name="T8" fmla="*/ 1585 w 1980"/>
                  <a:gd name="T9" fmla="*/ 503 h 1246"/>
                  <a:gd name="T10" fmla="*/ 1666 w 1980"/>
                  <a:gd name="T11" fmla="*/ 519 h 1246"/>
                  <a:gd name="T12" fmla="*/ 1766 w 1980"/>
                  <a:gd name="T13" fmla="*/ 581 h 1246"/>
                  <a:gd name="T14" fmla="*/ 1828 w 1980"/>
                  <a:gd name="T15" fmla="*/ 681 h 1246"/>
                  <a:gd name="T16" fmla="*/ 1839 w 1980"/>
                  <a:gd name="T17" fmla="*/ 792 h 1246"/>
                  <a:gd name="T18" fmla="*/ 1899 w 1980"/>
                  <a:gd name="T19" fmla="*/ 860 h 1246"/>
                  <a:gd name="T20" fmla="*/ 1966 w 1980"/>
                  <a:gd name="T21" fmla="*/ 952 h 1246"/>
                  <a:gd name="T22" fmla="*/ 1977 w 1980"/>
                  <a:gd name="T23" fmla="*/ 1068 h 1246"/>
                  <a:gd name="T24" fmla="*/ 1928 w 1980"/>
                  <a:gd name="T25" fmla="*/ 1168 h 1246"/>
                  <a:gd name="T26" fmla="*/ 1837 w 1980"/>
                  <a:gd name="T27" fmla="*/ 1232 h 1246"/>
                  <a:gd name="T28" fmla="*/ 1224 w 1980"/>
                  <a:gd name="T29" fmla="*/ 1246 h 1246"/>
                  <a:gd name="T30" fmla="*/ 1316 w 1980"/>
                  <a:gd name="T31" fmla="*/ 1073 h 1246"/>
                  <a:gd name="T32" fmla="*/ 1304 w 1980"/>
                  <a:gd name="T33" fmla="*/ 1001 h 1246"/>
                  <a:gd name="T34" fmla="*/ 1252 w 1980"/>
                  <a:gd name="T35" fmla="*/ 951 h 1246"/>
                  <a:gd name="T36" fmla="*/ 1055 w 1980"/>
                  <a:gd name="T37" fmla="*/ 929 h 1246"/>
                  <a:gd name="T38" fmla="*/ 998 w 1980"/>
                  <a:gd name="T39" fmla="*/ 940 h 1246"/>
                  <a:gd name="T40" fmla="*/ 944 w 1980"/>
                  <a:gd name="T41" fmla="*/ 989 h 1246"/>
                  <a:gd name="T42" fmla="*/ 690 w 1980"/>
                  <a:gd name="T43" fmla="*/ 1243 h 1246"/>
                  <a:gd name="T44" fmla="*/ 572 w 1980"/>
                  <a:gd name="T45" fmla="*/ 1198 h 1246"/>
                  <a:gd name="T46" fmla="*/ 484 w 1980"/>
                  <a:gd name="T47" fmla="*/ 1110 h 1246"/>
                  <a:gd name="T48" fmla="*/ 440 w 1980"/>
                  <a:gd name="T49" fmla="*/ 993 h 1246"/>
                  <a:gd name="T50" fmla="*/ 451 w 1980"/>
                  <a:gd name="T51" fmla="*/ 857 h 1246"/>
                  <a:gd name="T52" fmla="*/ 518 w 1980"/>
                  <a:gd name="T53" fmla="*/ 744 h 1246"/>
                  <a:gd name="T54" fmla="*/ 628 w 1980"/>
                  <a:gd name="T55" fmla="*/ 670 h 1246"/>
                  <a:gd name="T56" fmla="*/ 674 w 1980"/>
                  <a:gd name="T57" fmla="*/ 591 h 1246"/>
                  <a:gd name="T58" fmla="*/ 720 w 1980"/>
                  <a:gd name="T59" fmla="*/ 483 h 1246"/>
                  <a:gd name="T60" fmla="*/ 809 w 1980"/>
                  <a:gd name="T61" fmla="*/ 408 h 1246"/>
                  <a:gd name="T62" fmla="*/ 925 w 1980"/>
                  <a:gd name="T63" fmla="*/ 379 h 1246"/>
                  <a:gd name="T64" fmla="*/ 1021 w 1980"/>
                  <a:gd name="T65" fmla="*/ 398 h 1246"/>
                  <a:gd name="T66" fmla="*/ 1060 w 1980"/>
                  <a:gd name="T67" fmla="*/ 344 h 1246"/>
                  <a:gd name="T68" fmla="*/ 1106 w 1980"/>
                  <a:gd name="T69" fmla="*/ 301 h 1246"/>
                  <a:gd name="T70" fmla="*/ 1176 w 1980"/>
                  <a:gd name="T71" fmla="*/ 275 h 1246"/>
                  <a:gd name="T72" fmla="*/ 1291 w 1980"/>
                  <a:gd name="T73" fmla="*/ 267 h 1246"/>
                  <a:gd name="T74" fmla="*/ 874 w 1980"/>
                  <a:gd name="T75" fmla="*/ 12 h 1246"/>
                  <a:gd name="T76" fmla="*/ 980 w 1980"/>
                  <a:gd name="T77" fmla="*/ 69 h 1246"/>
                  <a:gd name="T78" fmla="*/ 1053 w 1980"/>
                  <a:gd name="T79" fmla="*/ 162 h 1246"/>
                  <a:gd name="T80" fmla="*/ 1008 w 1980"/>
                  <a:gd name="T81" fmla="*/ 240 h 1246"/>
                  <a:gd name="T82" fmla="*/ 875 w 1980"/>
                  <a:gd name="T83" fmla="*/ 263 h 1246"/>
                  <a:gd name="T84" fmla="*/ 740 w 1980"/>
                  <a:gd name="T85" fmla="*/ 309 h 1246"/>
                  <a:gd name="T86" fmla="*/ 633 w 1980"/>
                  <a:gd name="T87" fmla="*/ 399 h 1246"/>
                  <a:gd name="T88" fmla="*/ 568 w 1980"/>
                  <a:gd name="T89" fmla="*/ 524 h 1246"/>
                  <a:gd name="T90" fmla="*/ 472 w 1980"/>
                  <a:gd name="T91" fmla="*/ 624 h 1246"/>
                  <a:gd name="T92" fmla="*/ 376 w 1980"/>
                  <a:gd name="T93" fmla="*/ 737 h 1246"/>
                  <a:gd name="T94" fmla="*/ 324 w 1980"/>
                  <a:gd name="T95" fmla="*/ 876 h 1246"/>
                  <a:gd name="T96" fmla="*/ 235 w 1980"/>
                  <a:gd name="T97" fmla="*/ 923 h 1246"/>
                  <a:gd name="T98" fmla="*/ 115 w 1980"/>
                  <a:gd name="T99" fmla="*/ 872 h 1246"/>
                  <a:gd name="T100" fmla="*/ 31 w 1980"/>
                  <a:gd name="T101" fmla="*/ 774 h 1246"/>
                  <a:gd name="T102" fmla="*/ 0 w 1980"/>
                  <a:gd name="T103" fmla="*/ 645 h 1246"/>
                  <a:gd name="T104" fmla="*/ 29 w 1980"/>
                  <a:gd name="T105" fmla="*/ 520 h 1246"/>
                  <a:gd name="T106" fmla="*/ 108 w 1980"/>
                  <a:gd name="T107" fmla="*/ 423 h 1246"/>
                  <a:gd name="T108" fmla="*/ 223 w 1980"/>
                  <a:gd name="T109" fmla="*/ 370 h 1246"/>
                  <a:gd name="T110" fmla="*/ 234 w 1980"/>
                  <a:gd name="T111" fmla="*/ 270 h 1246"/>
                  <a:gd name="T112" fmla="*/ 292 w 1980"/>
                  <a:gd name="T113" fmla="*/ 177 h 1246"/>
                  <a:gd name="T114" fmla="*/ 387 w 1980"/>
                  <a:gd name="T115" fmla="*/ 118 h 1246"/>
                  <a:gd name="T116" fmla="*/ 494 w 1980"/>
                  <a:gd name="T117" fmla="*/ 108 h 1246"/>
                  <a:gd name="T118" fmla="*/ 578 w 1980"/>
                  <a:gd name="T119" fmla="*/ 93 h 1246"/>
                  <a:gd name="T120" fmla="*/ 673 w 1980"/>
                  <a:gd name="T121" fmla="*/ 26 h 1246"/>
                  <a:gd name="T122" fmla="*/ 792 w 1980"/>
                  <a:gd name="T123" fmla="*/ 0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0" h="1246">
                    <a:moveTo>
                      <a:pt x="1291" y="267"/>
                    </a:moveTo>
                    <a:lnTo>
                      <a:pt x="1330" y="270"/>
                    </a:lnTo>
                    <a:lnTo>
                      <a:pt x="1365" y="280"/>
                    </a:lnTo>
                    <a:lnTo>
                      <a:pt x="1399" y="293"/>
                    </a:lnTo>
                    <a:lnTo>
                      <a:pt x="1428" y="310"/>
                    </a:lnTo>
                    <a:lnTo>
                      <a:pt x="1455" y="330"/>
                    </a:lnTo>
                    <a:lnTo>
                      <a:pt x="1481" y="352"/>
                    </a:lnTo>
                    <a:lnTo>
                      <a:pt x="1503" y="375"/>
                    </a:lnTo>
                    <a:lnTo>
                      <a:pt x="1522" y="399"/>
                    </a:lnTo>
                    <a:lnTo>
                      <a:pt x="1539" y="422"/>
                    </a:lnTo>
                    <a:lnTo>
                      <a:pt x="1553" y="444"/>
                    </a:lnTo>
                    <a:lnTo>
                      <a:pt x="1565" y="465"/>
                    </a:lnTo>
                    <a:lnTo>
                      <a:pt x="1574" y="481"/>
                    </a:lnTo>
                    <a:lnTo>
                      <a:pt x="1580" y="495"/>
                    </a:lnTo>
                    <a:lnTo>
                      <a:pt x="1585" y="503"/>
                    </a:lnTo>
                    <a:lnTo>
                      <a:pt x="1586" y="506"/>
                    </a:lnTo>
                    <a:lnTo>
                      <a:pt x="1627" y="509"/>
                    </a:lnTo>
                    <a:lnTo>
                      <a:pt x="1666" y="519"/>
                    </a:lnTo>
                    <a:lnTo>
                      <a:pt x="1703" y="535"/>
                    </a:lnTo>
                    <a:lnTo>
                      <a:pt x="1737" y="555"/>
                    </a:lnTo>
                    <a:lnTo>
                      <a:pt x="1766" y="581"/>
                    </a:lnTo>
                    <a:lnTo>
                      <a:pt x="1792" y="611"/>
                    </a:lnTo>
                    <a:lnTo>
                      <a:pt x="1812" y="643"/>
                    </a:lnTo>
                    <a:lnTo>
                      <a:pt x="1828" y="681"/>
                    </a:lnTo>
                    <a:lnTo>
                      <a:pt x="1837" y="720"/>
                    </a:lnTo>
                    <a:lnTo>
                      <a:pt x="1841" y="762"/>
                    </a:lnTo>
                    <a:lnTo>
                      <a:pt x="1839" y="792"/>
                    </a:lnTo>
                    <a:lnTo>
                      <a:pt x="1834" y="822"/>
                    </a:lnTo>
                    <a:lnTo>
                      <a:pt x="1869" y="838"/>
                    </a:lnTo>
                    <a:lnTo>
                      <a:pt x="1899" y="860"/>
                    </a:lnTo>
                    <a:lnTo>
                      <a:pt x="1927" y="887"/>
                    </a:lnTo>
                    <a:lnTo>
                      <a:pt x="1949" y="917"/>
                    </a:lnTo>
                    <a:lnTo>
                      <a:pt x="1966" y="952"/>
                    </a:lnTo>
                    <a:lnTo>
                      <a:pt x="1977" y="989"/>
                    </a:lnTo>
                    <a:lnTo>
                      <a:pt x="1980" y="1028"/>
                    </a:lnTo>
                    <a:lnTo>
                      <a:pt x="1977" y="1068"/>
                    </a:lnTo>
                    <a:lnTo>
                      <a:pt x="1966" y="1104"/>
                    </a:lnTo>
                    <a:lnTo>
                      <a:pt x="1950" y="1138"/>
                    </a:lnTo>
                    <a:lnTo>
                      <a:pt x="1928" y="1168"/>
                    </a:lnTo>
                    <a:lnTo>
                      <a:pt x="1903" y="1195"/>
                    </a:lnTo>
                    <a:lnTo>
                      <a:pt x="1871" y="1217"/>
                    </a:lnTo>
                    <a:lnTo>
                      <a:pt x="1837" y="1232"/>
                    </a:lnTo>
                    <a:lnTo>
                      <a:pt x="1801" y="1243"/>
                    </a:lnTo>
                    <a:lnTo>
                      <a:pt x="1763" y="1246"/>
                    </a:lnTo>
                    <a:lnTo>
                      <a:pt x="1224" y="1246"/>
                    </a:lnTo>
                    <a:lnTo>
                      <a:pt x="1301" y="1119"/>
                    </a:lnTo>
                    <a:lnTo>
                      <a:pt x="1312" y="1096"/>
                    </a:lnTo>
                    <a:lnTo>
                      <a:pt x="1316" y="1073"/>
                    </a:lnTo>
                    <a:lnTo>
                      <a:pt x="1318" y="1049"/>
                    </a:lnTo>
                    <a:lnTo>
                      <a:pt x="1313" y="1024"/>
                    </a:lnTo>
                    <a:lnTo>
                      <a:pt x="1304" y="1001"/>
                    </a:lnTo>
                    <a:lnTo>
                      <a:pt x="1290" y="981"/>
                    </a:lnTo>
                    <a:lnTo>
                      <a:pt x="1273" y="964"/>
                    </a:lnTo>
                    <a:lnTo>
                      <a:pt x="1252" y="951"/>
                    </a:lnTo>
                    <a:lnTo>
                      <a:pt x="1229" y="942"/>
                    </a:lnTo>
                    <a:lnTo>
                      <a:pt x="1205" y="937"/>
                    </a:lnTo>
                    <a:lnTo>
                      <a:pt x="1055" y="929"/>
                    </a:lnTo>
                    <a:lnTo>
                      <a:pt x="1048" y="929"/>
                    </a:lnTo>
                    <a:lnTo>
                      <a:pt x="1023" y="931"/>
                    </a:lnTo>
                    <a:lnTo>
                      <a:pt x="998" y="940"/>
                    </a:lnTo>
                    <a:lnTo>
                      <a:pt x="977" y="952"/>
                    </a:lnTo>
                    <a:lnTo>
                      <a:pt x="958" y="969"/>
                    </a:lnTo>
                    <a:lnTo>
                      <a:pt x="944" y="989"/>
                    </a:lnTo>
                    <a:lnTo>
                      <a:pt x="800" y="1246"/>
                    </a:lnTo>
                    <a:lnTo>
                      <a:pt x="734" y="1246"/>
                    </a:lnTo>
                    <a:lnTo>
                      <a:pt x="690" y="1243"/>
                    </a:lnTo>
                    <a:lnTo>
                      <a:pt x="648" y="1234"/>
                    </a:lnTo>
                    <a:lnTo>
                      <a:pt x="608" y="1219"/>
                    </a:lnTo>
                    <a:lnTo>
                      <a:pt x="572" y="1198"/>
                    </a:lnTo>
                    <a:lnTo>
                      <a:pt x="539" y="1173"/>
                    </a:lnTo>
                    <a:lnTo>
                      <a:pt x="509" y="1144"/>
                    </a:lnTo>
                    <a:lnTo>
                      <a:pt x="484" y="1110"/>
                    </a:lnTo>
                    <a:lnTo>
                      <a:pt x="464" y="1074"/>
                    </a:lnTo>
                    <a:lnTo>
                      <a:pt x="449" y="1035"/>
                    </a:lnTo>
                    <a:lnTo>
                      <a:pt x="440" y="993"/>
                    </a:lnTo>
                    <a:lnTo>
                      <a:pt x="436" y="949"/>
                    </a:lnTo>
                    <a:lnTo>
                      <a:pt x="440" y="902"/>
                    </a:lnTo>
                    <a:lnTo>
                      <a:pt x="451" y="857"/>
                    </a:lnTo>
                    <a:lnTo>
                      <a:pt x="468" y="816"/>
                    </a:lnTo>
                    <a:lnTo>
                      <a:pt x="491" y="778"/>
                    </a:lnTo>
                    <a:lnTo>
                      <a:pt x="518" y="744"/>
                    </a:lnTo>
                    <a:lnTo>
                      <a:pt x="551" y="714"/>
                    </a:lnTo>
                    <a:lnTo>
                      <a:pt x="588" y="689"/>
                    </a:lnTo>
                    <a:lnTo>
                      <a:pt x="628" y="670"/>
                    </a:lnTo>
                    <a:lnTo>
                      <a:pt x="672" y="658"/>
                    </a:lnTo>
                    <a:lnTo>
                      <a:pt x="671" y="633"/>
                    </a:lnTo>
                    <a:lnTo>
                      <a:pt x="674" y="591"/>
                    </a:lnTo>
                    <a:lnTo>
                      <a:pt x="684" y="553"/>
                    </a:lnTo>
                    <a:lnTo>
                      <a:pt x="700" y="517"/>
                    </a:lnTo>
                    <a:lnTo>
                      <a:pt x="720" y="483"/>
                    </a:lnTo>
                    <a:lnTo>
                      <a:pt x="746" y="454"/>
                    </a:lnTo>
                    <a:lnTo>
                      <a:pt x="775" y="428"/>
                    </a:lnTo>
                    <a:lnTo>
                      <a:pt x="809" y="408"/>
                    </a:lnTo>
                    <a:lnTo>
                      <a:pt x="845" y="392"/>
                    </a:lnTo>
                    <a:lnTo>
                      <a:pt x="883" y="382"/>
                    </a:lnTo>
                    <a:lnTo>
                      <a:pt x="925" y="379"/>
                    </a:lnTo>
                    <a:lnTo>
                      <a:pt x="958" y="381"/>
                    </a:lnTo>
                    <a:lnTo>
                      <a:pt x="991" y="387"/>
                    </a:lnTo>
                    <a:lnTo>
                      <a:pt x="1021" y="398"/>
                    </a:lnTo>
                    <a:lnTo>
                      <a:pt x="1035" y="379"/>
                    </a:lnTo>
                    <a:lnTo>
                      <a:pt x="1048" y="361"/>
                    </a:lnTo>
                    <a:lnTo>
                      <a:pt x="1060" y="344"/>
                    </a:lnTo>
                    <a:lnTo>
                      <a:pt x="1073" y="328"/>
                    </a:lnTo>
                    <a:lnTo>
                      <a:pt x="1089" y="315"/>
                    </a:lnTo>
                    <a:lnTo>
                      <a:pt x="1106" y="301"/>
                    </a:lnTo>
                    <a:lnTo>
                      <a:pt x="1125" y="292"/>
                    </a:lnTo>
                    <a:lnTo>
                      <a:pt x="1148" y="282"/>
                    </a:lnTo>
                    <a:lnTo>
                      <a:pt x="1176" y="275"/>
                    </a:lnTo>
                    <a:lnTo>
                      <a:pt x="1209" y="270"/>
                    </a:lnTo>
                    <a:lnTo>
                      <a:pt x="1247" y="267"/>
                    </a:lnTo>
                    <a:lnTo>
                      <a:pt x="1291" y="267"/>
                    </a:lnTo>
                    <a:close/>
                    <a:moveTo>
                      <a:pt x="792" y="0"/>
                    </a:moveTo>
                    <a:lnTo>
                      <a:pt x="834" y="3"/>
                    </a:lnTo>
                    <a:lnTo>
                      <a:pt x="874" y="12"/>
                    </a:lnTo>
                    <a:lnTo>
                      <a:pt x="913" y="26"/>
                    </a:lnTo>
                    <a:lnTo>
                      <a:pt x="948" y="45"/>
                    </a:lnTo>
                    <a:lnTo>
                      <a:pt x="980" y="69"/>
                    </a:lnTo>
                    <a:lnTo>
                      <a:pt x="1008" y="97"/>
                    </a:lnTo>
                    <a:lnTo>
                      <a:pt x="1033" y="128"/>
                    </a:lnTo>
                    <a:lnTo>
                      <a:pt x="1053" y="162"/>
                    </a:lnTo>
                    <a:lnTo>
                      <a:pt x="1068" y="200"/>
                    </a:lnTo>
                    <a:lnTo>
                      <a:pt x="1037" y="219"/>
                    </a:lnTo>
                    <a:lnTo>
                      <a:pt x="1008" y="240"/>
                    </a:lnTo>
                    <a:lnTo>
                      <a:pt x="980" y="264"/>
                    </a:lnTo>
                    <a:lnTo>
                      <a:pt x="925" y="259"/>
                    </a:lnTo>
                    <a:lnTo>
                      <a:pt x="875" y="263"/>
                    </a:lnTo>
                    <a:lnTo>
                      <a:pt x="828" y="272"/>
                    </a:lnTo>
                    <a:lnTo>
                      <a:pt x="782" y="288"/>
                    </a:lnTo>
                    <a:lnTo>
                      <a:pt x="740" y="309"/>
                    </a:lnTo>
                    <a:lnTo>
                      <a:pt x="701" y="334"/>
                    </a:lnTo>
                    <a:lnTo>
                      <a:pt x="665" y="365"/>
                    </a:lnTo>
                    <a:lnTo>
                      <a:pt x="633" y="399"/>
                    </a:lnTo>
                    <a:lnTo>
                      <a:pt x="607" y="438"/>
                    </a:lnTo>
                    <a:lnTo>
                      <a:pt x="584" y="480"/>
                    </a:lnTo>
                    <a:lnTo>
                      <a:pt x="568" y="524"/>
                    </a:lnTo>
                    <a:lnTo>
                      <a:pt x="556" y="571"/>
                    </a:lnTo>
                    <a:lnTo>
                      <a:pt x="512" y="595"/>
                    </a:lnTo>
                    <a:lnTo>
                      <a:pt x="472" y="624"/>
                    </a:lnTo>
                    <a:lnTo>
                      <a:pt x="436" y="658"/>
                    </a:lnTo>
                    <a:lnTo>
                      <a:pt x="403" y="695"/>
                    </a:lnTo>
                    <a:lnTo>
                      <a:pt x="376" y="737"/>
                    </a:lnTo>
                    <a:lnTo>
                      <a:pt x="354" y="780"/>
                    </a:lnTo>
                    <a:lnTo>
                      <a:pt x="336" y="827"/>
                    </a:lnTo>
                    <a:lnTo>
                      <a:pt x="324" y="876"/>
                    </a:lnTo>
                    <a:lnTo>
                      <a:pt x="318" y="926"/>
                    </a:lnTo>
                    <a:lnTo>
                      <a:pt x="281" y="926"/>
                    </a:lnTo>
                    <a:lnTo>
                      <a:pt x="235" y="923"/>
                    </a:lnTo>
                    <a:lnTo>
                      <a:pt x="192" y="912"/>
                    </a:lnTo>
                    <a:lnTo>
                      <a:pt x="152" y="895"/>
                    </a:lnTo>
                    <a:lnTo>
                      <a:pt x="115" y="872"/>
                    </a:lnTo>
                    <a:lnTo>
                      <a:pt x="82" y="844"/>
                    </a:lnTo>
                    <a:lnTo>
                      <a:pt x="54" y="812"/>
                    </a:lnTo>
                    <a:lnTo>
                      <a:pt x="31" y="774"/>
                    </a:lnTo>
                    <a:lnTo>
                      <a:pt x="14" y="734"/>
                    </a:lnTo>
                    <a:lnTo>
                      <a:pt x="3" y="691"/>
                    </a:lnTo>
                    <a:lnTo>
                      <a:pt x="0" y="645"/>
                    </a:lnTo>
                    <a:lnTo>
                      <a:pt x="3" y="601"/>
                    </a:lnTo>
                    <a:lnTo>
                      <a:pt x="13" y="559"/>
                    </a:lnTo>
                    <a:lnTo>
                      <a:pt x="29" y="520"/>
                    </a:lnTo>
                    <a:lnTo>
                      <a:pt x="50" y="484"/>
                    </a:lnTo>
                    <a:lnTo>
                      <a:pt x="77" y="451"/>
                    </a:lnTo>
                    <a:lnTo>
                      <a:pt x="108" y="423"/>
                    </a:lnTo>
                    <a:lnTo>
                      <a:pt x="144" y="400"/>
                    </a:lnTo>
                    <a:lnTo>
                      <a:pt x="182" y="382"/>
                    </a:lnTo>
                    <a:lnTo>
                      <a:pt x="223" y="370"/>
                    </a:lnTo>
                    <a:lnTo>
                      <a:pt x="222" y="346"/>
                    </a:lnTo>
                    <a:lnTo>
                      <a:pt x="225" y="307"/>
                    </a:lnTo>
                    <a:lnTo>
                      <a:pt x="234" y="270"/>
                    </a:lnTo>
                    <a:lnTo>
                      <a:pt x="249" y="236"/>
                    </a:lnTo>
                    <a:lnTo>
                      <a:pt x="268" y="205"/>
                    </a:lnTo>
                    <a:lnTo>
                      <a:pt x="292" y="177"/>
                    </a:lnTo>
                    <a:lnTo>
                      <a:pt x="320" y="153"/>
                    </a:lnTo>
                    <a:lnTo>
                      <a:pt x="351" y="133"/>
                    </a:lnTo>
                    <a:lnTo>
                      <a:pt x="387" y="118"/>
                    </a:lnTo>
                    <a:lnTo>
                      <a:pt x="423" y="109"/>
                    </a:lnTo>
                    <a:lnTo>
                      <a:pt x="462" y="105"/>
                    </a:lnTo>
                    <a:lnTo>
                      <a:pt x="494" y="108"/>
                    </a:lnTo>
                    <a:lnTo>
                      <a:pt x="524" y="114"/>
                    </a:lnTo>
                    <a:lnTo>
                      <a:pt x="553" y="124"/>
                    </a:lnTo>
                    <a:lnTo>
                      <a:pt x="578" y="93"/>
                    </a:lnTo>
                    <a:lnTo>
                      <a:pt x="607" y="67"/>
                    </a:lnTo>
                    <a:lnTo>
                      <a:pt x="638" y="44"/>
                    </a:lnTo>
                    <a:lnTo>
                      <a:pt x="673" y="26"/>
                    </a:lnTo>
                    <a:lnTo>
                      <a:pt x="711" y="11"/>
                    </a:lnTo>
                    <a:lnTo>
                      <a:pt x="750" y="3"/>
                    </a:lnTo>
                    <a:lnTo>
                      <a:pt x="792"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sp>
            <p:nvSpPr>
              <p:cNvPr id="164" name="Freeform 106">
                <a:extLst>
                  <a:ext uri="{FF2B5EF4-FFF2-40B4-BE49-F238E27FC236}">
                    <a16:creationId xmlns:a16="http://schemas.microsoft.com/office/drawing/2014/main" xmlns="" id="{1B876585-9608-8E42-84CE-CA34E5A27E49}"/>
                  </a:ext>
                </a:extLst>
              </p:cNvPr>
              <p:cNvSpPr>
                <a:spLocks noEditPoints="1"/>
              </p:cNvSpPr>
              <p:nvPr/>
            </p:nvSpPr>
            <p:spPr bwMode="auto">
              <a:xfrm>
                <a:off x="3785" y="2177"/>
                <a:ext cx="184" cy="281"/>
              </a:xfrm>
              <a:custGeom>
                <a:avLst/>
                <a:gdLst>
                  <a:gd name="T0" fmla="*/ 241 w 918"/>
                  <a:gd name="T1" fmla="*/ 598 h 1403"/>
                  <a:gd name="T2" fmla="*/ 370 w 918"/>
                  <a:gd name="T3" fmla="*/ 606 h 1403"/>
                  <a:gd name="T4" fmla="*/ 200 w 918"/>
                  <a:gd name="T5" fmla="*/ 882 h 1403"/>
                  <a:gd name="T6" fmla="*/ 377 w 918"/>
                  <a:gd name="T7" fmla="*/ 880 h 1403"/>
                  <a:gd name="T8" fmla="*/ 0 w 918"/>
                  <a:gd name="T9" fmla="*/ 1403 h 1403"/>
                  <a:gd name="T10" fmla="*/ 211 w 918"/>
                  <a:gd name="T11" fmla="*/ 939 h 1403"/>
                  <a:gd name="T12" fmla="*/ 46 w 918"/>
                  <a:gd name="T13" fmla="*/ 939 h 1403"/>
                  <a:gd name="T14" fmla="*/ 241 w 918"/>
                  <a:gd name="T15" fmla="*/ 598 h 1403"/>
                  <a:gd name="T16" fmla="*/ 768 w 918"/>
                  <a:gd name="T17" fmla="*/ 0 h 1403"/>
                  <a:gd name="T18" fmla="*/ 918 w 918"/>
                  <a:gd name="T19" fmla="*/ 8 h 1403"/>
                  <a:gd name="T20" fmla="*/ 697 w 918"/>
                  <a:gd name="T21" fmla="*/ 380 h 1403"/>
                  <a:gd name="T22" fmla="*/ 902 w 918"/>
                  <a:gd name="T23" fmla="*/ 377 h 1403"/>
                  <a:gd name="T24" fmla="*/ 438 w 918"/>
                  <a:gd name="T25" fmla="*/ 1039 h 1403"/>
                  <a:gd name="T26" fmla="*/ 710 w 918"/>
                  <a:gd name="T27" fmla="*/ 446 h 1403"/>
                  <a:gd name="T28" fmla="*/ 519 w 918"/>
                  <a:gd name="T29" fmla="*/ 446 h 1403"/>
                  <a:gd name="T30" fmla="*/ 768 w 918"/>
                  <a:gd name="T31"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1403">
                    <a:moveTo>
                      <a:pt x="241" y="598"/>
                    </a:moveTo>
                    <a:lnTo>
                      <a:pt x="370" y="606"/>
                    </a:lnTo>
                    <a:lnTo>
                      <a:pt x="200" y="882"/>
                    </a:lnTo>
                    <a:lnTo>
                      <a:pt x="377" y="880"/>
                    </a:lnTo>
                    <a:lnTo>
                      <a:pt x="0" y="1403"/>
                    </a:lnTo>
                    <a:lnTo>
                      <a:pt x="211" y="939"/>
                    </a:lnTo>
                    <a:lnTo>
                      <a:pt x="46" y="939"/>
                    </a:lnTo>
                    <a:lnTo>
                      <a:pt x="241" y="598"/>
                    </a:lnTo>
                    <a:close/>
                    <a:moveTo>
                      <a:pt x="768" y="0"/>
                    </a:moveTo>
                    <a:lnTo>
                      <a:pt x="918" y="8"/>
                    </a:lnTo>
                    <a:lnTo>
                      <a:pt x="697" y="380"/>
                    </a:lnTo>
                    <a:lnTo>
                      <a:pt x="902" y="377"/>
                    </a:lnTo>
                    <a:lnTo>
                      <a:pt x="438" y="1039"/>
                    </a:lnTo>
                    <a:lnTo>
                      <a:pt x="710" y="446"/>
                    </a:lnTo>
                    <a:lnTo>
                      <a:pt x="519" y="446"/>
                    </a:lnTo>
                    <a:lnTo>
                      <a:pt x="7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2142256"/>
                <a:endParaRPr lang="en-US">
                  <a:solidFill>
                    <a:prstClr val="white"/>
                  </a:solidFill>
                  <a:latin typeface="Arial"/>
                  <a:ea typeface="ＭＳ Ｐゴシック"/>
                  <a:cs typeface="ＭＳ Ｐゴシック"/>
                </a:endParaRPr>
              </a:p>
            </p:txBody>
          </p:sp>
        </p:grpSp>
      </p:grpSp>
    </p:spTree>
    <p:extLst>
      <p:ext uri="{BB962C8B-B14F-4D97-AF65-F5344CB8AC3E}">
        <p14:creationId xmlns:p14="http://schemas.microsoft.com/office/powerpoint/2010/main" val="3978515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9"/>
          <p:cNvPicPr preferRelativeResize="0"/>
          <p:nvPr/>
        </p:nvPicPr>
        <p:blipFill rotWithShape="1">
          <a:blip r:embed="rId3">
            <a:alphaModFix/>
          </a:blip>
          <a:srcRect/>
          <a:stretch/>
        </p:blipFill>
        <p:spPr>
          <a:xfrm>
            <a:off x="10848581" y="-5299"/>
            <a:ext cx="12942343" cy="9501146"/>
          </a:xfrm>
          <a:prstGeom prst="rect">
            <a:avLst/>
          </a:prstGeom>
          <a:noFill/>
          <a:ln>
            <a:noFill/>
          </a:ln>
        </p:spPr>
      </p:pic>
      <p:sp>
        <p:nvSpPr>
          <p:cNvPr id="227" name="Google Shape;227;p19"/>
          <p:cNvSpPr/>
          <p:nvPr/>
        </p:nvSpPr>
        <p:spPr>
          <a:xfrm>
            <a:off x="826239" y="2793813"/>
            <a:ext cx="9851693" cy="411703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24242"/>
              </a:buClr>
              <a:buSzPts val="6500"/>
              <a:buFont typeface="Calibri"/>
              <a:buNone/>
            </a:pPr>
            <a:r>
              <a:rPr lang="en-US" sz="6000" b="1" i="0" u="none" strike="noStrike" cap="none" dirty="0">
                <a:solidFill>
                  <a:srgbClr val="424242"/>
                </a:solidFill>
                <a:latin typeface="Calibri"/>
                <a:ea typeface="Calibri"/>
                <a:cs typeface="Calibri"/>
                <a:sym typeface="Calibri"/>
              </a:rPr>
              <a:t>Scaling it up: a global service for local actions through high density forecasts for every river of the world</a:t>
            </a:r>
            <a:endParaRPr sz="4000" dirty="0"/>
          </a:p>
        </p:txBody>
      </p:sp>
      <p:sp>
        <p:nvSpPr>
          <p:cNvPr id="228" name="Google Shape;228;p19"/>
          <p:cNvSpPr/>
          <p:nvPr/>
        </p:nvSpPr>
        <p:spPr>
          <a:xfrm>
            <a:off x="826239" y="7581836"/>
            <a:ext cx="10165838" cy="5355300"/>
          </a:xfrm>
          <a:prstGeom prst="rect">
            <a:avLst/>
          </a:prstGeom>
          <a:noFill/>
          <a:ln>
            <a:noFill/>
          </a:ln>
        </p:spPr>
        <p:txBody>
          <a:bodyPr spcFirstLastPara="1" wrap="square" lIns="91425" tIns="91425" rIns="91425" bIns="91425" anchor="t" anchorCtr="0">
            <a:noAutofit/>
          </a:bodyPr>
          <a:lstStyle/>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smtClean="0">
                <a:solidFill>
                  <a:srgbClr val="424242"/>
                </a:solidFill>
                <a:latin typeface="Calibri"/>
                <a:ea typeface="Calibri"/>
                <a:cs typeface="Calibri"/>
                <a:sym typeface="Calibri"/>
              </a:rPr>
              <a:t>Scaling </a:t>
            </a:r>
            <a:r>
              <a:rPr lang="en-US" sz="4800" b="1" i="0" u="none" strike="noStrike" cap="none" dirty="0">
                <a:solidFill>
                  <a:srgbClr val="424242"/>
                </a:solidFill>
                <a:latin typeface="Calibri"/>
                <a:ea typeface="Calibri"/>
                <a:cs typeface="Calibri"/>
                <a:sym typeface="Calibri"/>
              </a:rPr>
              <a:t>tools to global service</a:t>
            </a:r>
            <a:endParaRPr dirty="0"/>
          </a:p>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a:solidFill>
                  <a:srgbClr val="424242"/>
                </a:solidFill>
                <a:latin typeface="Calibri"/>
                <a:ea typeface="Calibri"/>
                <a:cs typeface="Calibri"/>
                <a:sym typeface="Calibri"/>
              </a:rPr>
              <a:t>Migration of algorithms to ECMWF cyber infrastructure</a:t>
            </a:r>
            <a:endParaRPr dirty="0"/>
          </a:p>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a:solidFill>
                  <a:srgbClr val="424242"/>
                </a:solidFill>
                <a:latin typeface="Calibri"/>
                <a:ea typeface="Calibri"/>
                <a:cs typeface="Calibri"/>
                <a:sym typeface="Calibri"/>
              </a:rPr>
              <a:t>System to be implemented as quasi-operational service by mid </a:t>
            </a:r>
            <a:r>
              <a:rPr lang="en-US" sz="4800" b="1" i="0" u="none" strike="noStrike" cap="none" dirty="0" smtClean="0">
                <a:solidFill>
                  <a:srgbClr val="424242"/>
                </a:solidFill>
                <a:latin typeface="Calibri"/>
                <a:ea typeface="Calibri"/>
                <a:cs typeface="Calibri"/>
                <a:sym typeface="Calibri"/>
              </a:rPr>
              <a:t>2020</a:t>
            </a:r>
          </a:p>
          <a:p>
            <a:pPr marL="685800" marR="0" lvl="0" indent="-685800" algn="l" rtl="0">
              <a:lnSpc>
                <a:spcPct val="100000"/>
              </a:lnSpc>
              <a:spcBef>
                <a:spcPts val="0"/>
              </a:spcBef>
              <a:spcAft>
                <a:spcPts val="0"/>
              </a:spcAft>
              <a:buClr>
                <a:srgbClr val="424242"/>
              </a:buClr>
              <a:buSzPts val="4800"/>
              <a:buFont typeface="Calibri"/>
              <a:buChar char="-"/>
            </a:pPr>
            <a:endParaRPr dirty="0"/>
          </a:p>
          <a:p>
            <a:pPr marL="0" marR="0" lvl="0" indent="0" algn="l" rtl="0">
              <a:lnSpc>
                <a:spcPct val="100000"/>
              </a:lnSpc>
              <a:spcBef>
                <a:spcPts val="0"/>
              </a:spcBef>
              <a:spcAft>
                <a:spcPts val="0"/>
              </a:spcAft>
              <a:buClr>
                <a:srgbClr val="424242"/>
              </a:buClr>
              <a:buSzPts val="4800"/>
              <a:buFont typeface="Calibri"/>
              <a:buNone/>
            </a:pPr>
            <a:r>
              <a:rPr lang="en-US" sz="4800" b="1" i="0" u="none" strike="noStrike" cap="none" dirty="0">
                <a:solidFill>
                  <a:srgbClr val="424242"/>
                </a:solidFill>
                <a:latin typeface="Calibri"/>
                <a:ea typeface="Calibri"/>
                <a:cs typeface="Calibri"/>
                <a:sym typeface="Calibri"/>
              </a:rPr>
              <a:t> </a:t>
            </a:r>
            <a:endParaRPr dirty="0"/>
          </a:p>
        </p:txBody>
      </p:sp>
      <p:pic>
        <p:nvPicPr>
          <p:cNvPr id="229" name="Google Shape;229;p19"/>
          <p:cNvPicPr preferRelativeResize="0"/>
          <p:nvPr/>
        </p:nvPicPr>
        <p:blipFill rotWithShape="1">
          <a:blip r:embed="rId4">
            <a:alphaModFix/>
          </a:blip>
          <a:srcRect/>
          <a:stretch/>
        </p:blipFill>
        <p:spPr>
          <a:xfrm>
            <a:off x="10848581" y="9495846"/>
            <a:ext cx="5947987" cy="3542821"/>
          </a:xfrm>
          <a:prstGeom prst="rect">
            <a:avLst/>
          </a:prstGeom>
          <a:noFill/>
          <a:ln>
            <a:noFill/>
          </a:ln>
        </p:spPr>
      </p:pic>
      <p:grpSp>
        <p:nvGrpSpPr>
          <p:cNvPr id="230" name="Google Shape;230;p19"/>
          <p:cNvGrpSpPr/>
          <p:nvPr/>
        </p:nvGrpSpPr>
        <p:grpSpPr>
          <a:xfrm>
            <a:off x="11788312" y="2465512"/>
            <a:ext cx="11823591" cy="8123784"/>
            <a:chOff x="126294" y="1712640"/>
            <a:chExt cx="24266311" cy="12384899"/>
          </a:xfrm>
        </p:grpSpPr>
        <p:pic>
          <p:nvPicPr>
            <p:cNvPr id="231" name="Google Shape;231;p19" descr="User_Blue_Half"/>
            <p:cNvPicPr preferRelativeResize="0"/>
            <p:nvPr/>
          </p:nvPicPr>
          <p:blipFill rotWithShape="1">
            <a:blip r:embed="rId5">
              <a:alphaModFix/>
            </a:blip>
            <a:srcRect/>
            <a:stretch/>
          </p:blipFill>
          <p:spPr>
            <a:xfrm>
              <a:off x="14993431" y="7025382"/>
              <a:ext cx="744498" cy="1351336"/>
            </a:xfrm>
            <a:prstGeom prst="rect">
              <a:avLst/>
            </a:prstGeom>
            <a:noFill/>
            <a:ln>
              <a:noFill/>
            </a:ln>
          </p:spPr>
        </p:pic>
        <p:pic>
          <p:nvPicPr>
            <p:cNvPr id="232" name="Google Shape;232;p19" descr="User_Red_Half"/>
            <p:cNvPicPr preferRelativeResize="0"/>
            <p:nvPr/>
          </p:nvPicPr>
          <p:blipFill rotWithShape="1">
            <a:blip r:embed="rId6">
              <a:alphaModFix/>
            </a:blip>
            <a:srcRect/>
            <a:stretch/>
          </p:blipFill>
          <p:spPr>
            <a:xfrm>
              <a:off x="13871806" y="6531510"/>
              <a:ext cx="733260" cy="1351336"/>
            </a:xfrm>
            <a:prstGeom prst="rect">
              <a:avLst/>
            </a:prstGeom>
            <a:noFill/>
            <a:ln>
              <a:noFill/>
            </a:ln>
          </p:spPr>
        </p:pic>
        <p:pic>
          <p:nvPicPr>
            <p:cNvPr id="233" name="Google Shape;233;p19" descr="User_Yellow_Half"/>
            <p:cNvPicPr preferRelativeResize="0"/>
            <p:nvPr/>
          </p:nvPicPr>
          <p:blipFill rotWithShape="1">
            <a:blip r:embed="rId7">
              <a:alphaModFix/>
            </a:blip>
            <a:srcRect/>
            <a:stretch/>
          </p:blipFill>
          <p:spPr>
            <a:xfrm>
              <a:off x="14641828" y="5180174"/>
              <a:ext cx="733260" cy="1351336"/>
            </a:xfrm>
            <a:prstGeom prst="rect">
              <a:avLst/>
            </a:prstGeom>
            <a:noFill/>
            <a:ln>
              <a:noFill/>
            </a:ln>
          </p:spPr>
        </p:pic>
        <p:pic>
          <p:nvPicPr>
            <p:cNvPr id="234" name="Google Shape;234;p19" descr="Browser_map"/>
            <p:cNvPicPr preferRelativeResize="0"/>
            <p:nvPr/>
          </p:nvPicPr>
          <p:blipFill rotWithShape="1">
            <a:blip r:embed="rId8">
              <a:alphaModFix/>
            </a:blip>
            <a:srcRect/>
            <a:stretch/>
          </p:blipFill>
          <p:spPr>
            <a:xfrm>
              <a:off x="8872721" y="7512554"/>
              <a:ext cx="2796842" cy="2152352"/>
            </a:xfrm>
            <a:prstGeom prst="rect">
              <a:avLst/>
            </a:prstGeom>
            <a:noFill/>
            <a:ln>
              <a:noFill/>
            </a:ln>
          </p:spPr>
        </p:pic>
        <p:pic>
          <p:nvPicPr>
            <p:cNvPr id="235" name="Google Shape;235;p19" descr="MapTeble"/>
            <p:cNvPicPr preferRelativeResize="0"/>
            <p:nvPr/>
          </p:nvPicPr>
          <p:blipFill rotWithShape="1">
            <a:blip r:embed="rId9">
              <a:alphaModFix/>
            </a:blip>
            <a:srcRect/>
            <a:stretch/>
          </p:blipFill>
          <p:spPr>
            <a:xfrm>
              <a:off x="14093988" y="9287723"/>
              <a:ext cx="1817700" cy="1705322"/>
            </a:xfrm>
            <a:prstGeom prst="rect">
              <a:avLst/>
            </a:prstGeom>
            <a:noFill/>
            <a:ln>
              <a:noFill/>
            </a:ln>
          </p:spPr>
        </p:pic>
        <p:pic>
          <p:nvPicPr>
            <p:cNvPr id="236" name="Google Shape;236;p19" descr="arrowcurveupright.png"/>
            <p:cNvPicPr preferRelativeResize="0"/>
            <p:nvPr/>
          </p:nvPicPr>
          <p:blipFill rotWithShape="1">
            <a:blip r:embed="rId10">
              <a:alphaModFix/>
            </a:blip>
            <a:srcRect/>
            <a:stretch/>
          </p:blipFill>
          <p:spPr>
            <a:xfrm rot="-10087918" flipH="1">
              <a:off x="7968522" y="6318946"/>
              <a:ext cx="1550804" cy="882160"/>
            </a:xfrm>
            <a:prstGeom prst="rect">
              <a:avLst/>
            </a:prstGeom>
            <a:noFill/>
            <a:ln>
              <a:noFill/>
            </a:ln>
          </p:spPr>
        </p:pic>
        <p:pic>
          <p:nvPicPr>
            <p:cNvPr id="237" name="Google Shape;237;p19" descr="bluearrow.png"/>
            <p:cNvPicPr preferRelativeResize="0"/>
            <p:nvPr/>
          </p:nvPicPr>
          <p:blipFill rotWithShape="1">
            <a:blip r:embed="rId11">
              <a:alphaModFix/>
            </a:blip>
            <a:srcRect/>
            <a:stretch/>
          </p:blipFill>
          <p:spPr>
            <a:xfrm rot="-1453433">
              <a:off x="12024226" y="7207180"/>
              <a:ext cx="1421572" cy="752928"/>
            </a:xfrm>
            <a:prstGeom prst="rect">
              <a:avLst/>
            </a:prstGeom>
            <a:noFill/>
            <a:ln>
              <a:noFill/>
            </a:ln>
          </p:spPr>
        </p:pic>
        <p:pic>
          <p:nvPicPr>
            <p:cNvPr id="238" name="Google Shape;238;p19" descr="bluearrow.png"/>
            <p:cNvPicPr preferRelativeResize="0"/>
            <p:nvPr/>
          </p:nvPicPr>
          <p:blipFill rotWithShape="1">
            <a:blip r:embed="rId11">
              <a:alphaModFix/>
            </a:blip>
            <a:srcRect/>
            <a:stretch/>
          </p:blipFill>
          <p:spPr>
            <a:xfrm rot="1041163">
              <a:off x="12104156" y="8783590"/>
              <a:ext cx="1421572" cy="752928"/>
            </a:xfrm>
            <a:prstGeom prst="rect">
              <a:avLst/>
            </a:prstGeom>
            <a:noFill/>
            <a:ln>
              <a:noFill/>
            </a:ln>
          </p:spPr>
        </p:pic>
        <p:grpSp>
          <p:nvGrpSpPr>
            <p:cNvPr id="239" name="Google Shape;239;p19"/>
            <p:cNvGrpSpPr/>
            <p:nvPr/>
          </p:nvGrpSpPr>
          <p:grpSpPr>
            <a:xfrm>
              <a:off x="126294" y="1712640"/>
              <a:ext cx="24266311" cy="12384899"/>
              <a:chOff x="126294" y="1712640"/>
              <a:chExt cx="24266311" cy="12384899"/>
            </a:xfrm>
          </p:grpSpPr>
          <p:pic>
            <p:nvPicPr>
              <p:cNvPr id="240" name="Google Shape;240;p19" descr="imgres.jpg"/>
              <p:cNvPicPr preferRelativeResize="0"/>
              <p:nvPr/>
            </p:nvPicPr>
            <p:blipFill rotWithShape="1">
              <a:blip r:embed="rId12">
                <a:alphaModFix/>
              </a:blip>
              <a:srcRect/>
              <a:stretch/>
            </p:blipFill>
            <p:spPr>
              <a:xfrm>
                <a:off x="18731313" y="1712640"/>
                <a:ext cx="4326641" cy="2905482"/>
              </a:xfrm>
              <a:prstGeom prst="rect">
                <a:avLst/>
              </a:prstGeom>
              <a:noFill/>
              <a:ln>
                <a:noFill/>
              </a:ln>
            </p:spPr>
          </p:pic>
          <p:pic>
            <p:nvPicPr>
              <p:cNvPr id="241" name="Google Shape;241;p19" descr="hydropower.jpg"/>
              <p:cNvPicPr preferRelativeResize="0"/>
              <p:nvPr/>
            </p:nvPicPr>
            <p:blipFill rotWithShape="1">
              <a:blip r:embed="rId13">
                <a:alphaModFix/>
              </a:blip>
              <a:srcRect/>
              <a:stretch/>
            </p:blipFill>
            <p:spPr>
              <a:xfrm>
                <a:off x="16944302" y="8925509"/>
                <a:ext cx="7448304" cy="2979323"/>
              </a:xfrm>
              <a:prstGeom prst="rect">
                <a:avLst/>
              </a:prstGeom>
              <a:noFill/>
              <a:ln>
                <a:noFill/>
              </a:ln>
            </p:spPr>
          </p:pic>
          <p:pic>
            <p:nvPicPr>
              <p:cNvPr id="242" name="Google Shape;242;p19" descr="imgres.jpg"/>
              <p:cNvPicPr preferRelativeResize="0"/>
              <p:nvPr/>
            </p:nvPicPr>
            <p:blipFill rotWithShape="1">
              <a:blip r:embed="rId14">
                <a:alphaModFix/>
              </a:blip>
              <a:srcRect/>
              <a:stretch/>
            </p:blipFill>
            <p:spPr>
              <a:xfrm>
                <a:off x="18202163" y="5053976"/>
                <a:ext cx="5344383" cy="3435678"/>
              </a:xfrm>
              <a:prstGeom prst="rect">
                <a:avLst/>
              </a:prstGeom>
              <a:noFill/>
              <a:ln>
                <a:noFill/>
              </a:ln>
            </p:spPr>
          </p:pic>
          <p:grpSp>
            <p:nvGrpSpPr>
              <p:cNvPr id="243" name="Google Shape;243;p19"/>
              <p:cNvGrpSpPr/>
              <p:nvPr/>
            </p:nvGrpSpPr>
            <p:grpSpPr>
              <a:xfrm>
                <a:off x="126294" y="3509827"/>
                <a:ext cx="18007796" cy="10587712"/>
                <a:chOff x="63147" y="1754913"/>
                <a:chExt cx="9003898" cy="5293856"/>
              </a:xfrm>
            </p:grpSpPr>
            <p:cxnSp>
              <p:nvCxnSpPr>
                <p:cNvPr id="244" name="Google Shape;244;p19"/>
                <p:cNvCxnSpPr/>
                <p:nvPr/>
              </p:nvCxnSpPr>
              <p:spPr>
                <a:xfrm rot="10800000">
                  <a:off x="2594008" y="2285733"/>
                  <a:ext cx="468933" cy="1111320"/>
                </a:xfrm>
                <a:prstGeom prst="straightConnector1">
                  <a:avLst/>
                </a:prstGeom>
                <a:noFill/>
                <a:ln w="38100" cap="flat" cmpd="sng">
                  <a:solidFill>
                    <a:schemeClr val="dk1"/>
                  </a:solidFill>
                  <a:prstDash val="solid"/>
                  <a:round/>
                  <a:headEnd type="none" w="med" len="med"/>
                  <a:tailEnd type="none" w="med" len="med"/>
                </a:ln>
                <a:effectLst>
                  <a:outerShdw blurRad="50800" dist="12700" rotWithShape="0">
                    <a:srgbClr val="000000">
                      <a:alpha val="49803"/>
                    </a:srgbClr>
                  </a:outerShdw>
                </a:effectLst>
              </p:spPr>
            </p:cxnSp>
            <p:cxnSp>
              <p:nvCxnSpPr>
                <p:cNvPr id="245" name="Google Shape;245;p19"/>
                <p:cNvCxnSpPr/>
                <p:nvPr/>
              </p:nvCxnSpPr>
              <p:spPr>
                <a:xfrm rot="10800000">
                  <a:off x="1564621" y="3265755"/>
                  <a:ext cx="1263851" cy="360347"/>
                </a:xfrm>
                <a:prstGeom prst="straightConnector1">
                  <a:avLst/>
                </a:prstGeom>
                <a:noFill/>
                <a:ln w="38100" cap="flat" cmpd="sng">
                  <a:solidFill>
                    <a:schemeClr val="dk1"/>
                  </a:solidFill>
                  <a:prstDash val="solid"/>
                  <a:round/>
                  <a:headEnd type="none" w="med" len="med"/>
                  <a:tailEnd type="none" w="med" len="med"/>
                </a:ln>
                <a:effectLst>
                  <a:outerShdw blurRad="50800" dist="12700" rotWithShape="0">
                    <a:srgbClr val="000000">
                      <a:alpha val="49803"/>
                    </a:srgbClr>
                  </a:outerShdw>
                </a:effectLst>
              </p:spPr>
            </p:cxnSp>
            <p:cxnSp>
              <p:nvCxnSpPr>
                <p:cNvPr id="246" name="Google Shape;246;p19"/>
                <p:cNvCxnSpPr/>
                <p:nvPr/>
              </p:nvCxnSpPr>
              <p:spPr>
                <a:xfrm flipH="1">
                  <a:off x="1791505" y="3844375"/>
                  <a:ext cx="1128687" cy="559727"/>
                </a:xfrm>
                <a:prstGeom prst="straightConnector1">
                  <a:avLst/>
                </a:prstGeom>
                <a:noFill/>
                <a:ln w="38100" cap="flat" cmpd="sng">
                  <a:solidFill>
                    <a:schemeClr val="dk1"/>
                  </a:solidFill>
                  <a:prstDash val="solid"/>
                  <a:round/>
                  <a:headEnd type="none" w="med" len="med"/>
                  <a:tailEnd type="none" w="med" len="med"/>
                </a:ln>
                <a:effectLst>
                  <a:outerShdw blurRad="50800" dist="12700" rotWithShape="0">
                    <a:srgbClr val="000000">
                      <a:alpha val="49803"/>
                    </a:srgbClr>
                  </a:outerShdw>
                </a:effectLst>
              </p:spPr>
            </p:cxnSp>
            <p:grpSp>
              <p:nvGrpSpPr>
                <p:cNvPr id="247" name="Google Shape;247;p19"/>
                <p:cNvGrpSpPr/>
                <p:nvPr/>
              </p:nvGrpSpPr>
              <p:grpSpPr>
                <a:xfrm>
                  <a:off x="2249147" y="1943827"/>
                  <a:ext cx="1158653" cy="1023311"/>
                  <a:chOff x="4373563" y="480206"/>
                  <a:chExt cx="919162" cy="873932"/>
                </a:xfrm>
              </p:grpSpPr>
              <p:pic>
                <p:nvPicPr>
                  <p:cNvPr id="248" name="Google Shape;248;p19" descr="database_org.png"/>
                  <p:cNvPicPr preferRelativeResize="0"/>
                  <p:nvPr/>
                </p:nvPicPr>
                <p:blipFill rotWithShape="1">
                  <a:blip r:embed="rId15">
                    <a:alphaModFix/>
                  </a:blip>
                  <a:srcRect/>
                  <a:stretch/>
                </p:blipFill>
                <p:spPr>
                  <a:xfrm>
                    <a:off x="4373563" y="480206"/>
                    <a:ext cx="705994" cy="694545"/>
                  </a:xfrm>
                  <a:prstGeom prst="rect">
                    <a:avLst/>
                  </a:prstGeom>
                  <a:noFill/>
                  <a:ln>
                    <a:noFill/>
                  </a:ln>
                </p:spPr>
              </p:pic>
              <p:pic>
                <p:nvPicPr>
                  <p:cNvPr id="249" name="Google Shape;249;p19"/>
                  <p:cNvPicPr preferRelativeResize="0"/>
                  <p:nvPr/>
                </p:nvPicPr>
                <p:blipFill rotWithShape="1">
                  <a:blip r:embed="rId16">
                    <a:alphaModFix/>
                  </a:blip>
                  <a:srcRect/>
                  <a:stretch/>
                </p:blipFill>
                <p:spPr>
                  <a:xfrm>
                    <a:off x="4776643" y="797739"/>
                    <a:ext cx="516082" cy="556399"/>
                  </a:xfrm>
                  <a:prstGeom prst="rect">
                    <a:avLst/>
                  </a:prstGeom>
                  <a:noFill/>
                  <a:ln>
                    <a:noFill/>
                  </a:ln>
                </p:spPr>
              </p:pic>
            </p:grpSp>
            <p:pic>
              <p:nvPicPr>
                <p:cNvPr id="250" name="Google Shape;250;p19" descr="Raster"/>
                <p:cNvPicPr preferRelativeResize="0"/>
                <p:nvPr/>
              </p:nvPicPr>
              <p:blipFill rotWithShape="1">
                <a:blip r:embed="rId17">
                  <a:alphaModFix/>
                </a:blip>
                <a:srcRect/>
                <a:stretch/>
              </p:blipFill>
              <p:spPr>
                <a:xfrm>
                  <a:off x="891700" y="2947379"/>
                  <a:ext cx="830953" cy="770907"/>
                </a:xfrm>
                <a:prstGeom prst="rect">
                  <a:avLst/>
                </a:prstGeom>
                <a:noFill/>
                <a:ln>
                  <a:noFill/>
                </a:ln>
              </p:spPr>
            </p:pic>
            <p:pic>
              <p:nvPicPr>
                <p:cNvPr id="251" name="Google Shape;251;p19" descr="ETL_diagram"/>
                <p:cNvPicPr preferRelativeResize="0"/>
                <p:nvPr/>
              </p:nvPicPr>
              <p:blipFill rotWithShape="1">
                <a:blip r:embed="rId18">
                  <a:alphaModFix/>
                </a:blip>
                <a:srcRect/>
                <a:stretch/>
              </p:blipFill>
              <p:spPr>
                <a:xfrm>
                  <a:off x="1039329" y="4391373"/>
                  <a:ext cx="868114" cy="441080"/>
                </a:xfrm>
                <a:prstGeom prst="rect">
                  <a:avLst/>
                </a:prstGeom>
                <a:noFill/>
                <a:ln>
                  <a:noFill/>
                </a:ln>
              </p:spPr>
            </p:pic>
            <p:sp>
              <p:nvSpPr>
                <p:cNvPr id="252" name="Google Shape;252;p19"/>
                <p:cNvSpPr txBox="1"/>
                <p:nvPr/>
              </p:nvSpPr>
              <p:spPr>
                <a:xfrm>
                  <a:off x="3051747" y="1754913"/>
                  <a:ext cx="2345133" cy="116457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291"/>
                    <a:buFont typeface="Helvetica Neue Light"/>
                    <a:buNone/>
                  </a:pPr>
                  <a:r>
                    <a:rPr lang="en-US" sz="3291" b="0" i="0" u="none" strike="noStrike" cap="none" dirty="0">
                      <a:solidFill>
                        <a:schemeClr val="dk1"/>
                      </a:solidFill>
                      <a:latin typeface="Helvetica Neue Light"/>
                      <a:ea typeface="Helvetica Neue Light"/>
                      <a:cs typeface="Helvetica Neue Light"/>
                      <a:sym typeface="Helvetica Neue Light"/>
                    </a:rPr>
                    <a:t>Spatial</a:t>
                  </a:r>
                  <a:endParaRPr dirty="0"/>
                </a:p>
                <a:p>
                  <a:pPr marL="0" marR="0" lvl="0" indent="0" algn="r" rtl="0">
                    <a:lnSpc>
                      <a:spcPct val="100000"/>
                    </a:lnSpc>
                    <a:spcBef>
                      <a:spcPts val="0"/>
                    </a:spcBef>
                    <a:spcAft>
                      <a:spcPts val="0"/>
                    </a:spcAft>
                    <a:buClr>
                      <a:schemeClr val="dk1"/>
                    </a:buClr>
                    <a:buSzPts val="3291"/>
                    <a:buFont typeface="Helvetica Neue Light"/>
                    <a:buNone/>
                  </a:pPr>
                  <a:r>
                    <a:rPr lang="en-US" sz="3291" b="0" i="0" u="none" strike="noStrike" cap="none" dirty="0">
                      <a:solidFill>
                        <a:schemeClr val="dk1"/>
                      </a:solidFill>
                      <a:latin typeface="Helvetica Neue Light"/>
                      <a:ea typeface="Helvetica Neue Light"/>
                      <a:cs typeface="Helvetica Neue Light"/>
                      <a:sym typeface="Helvetica Neue Light"/>
                    </a:rPr>
                    <a:t>Databases and Tools</a:t>
                  </a:r>
                  <a:endParaRPr dirty="0"/>
                </a:p>
              </p:txBody>
            </p:sp>
            <p:sp>
              <p:nvSpPr>
                <p:cNvPr id="253" name="Google Shape;253;p19"/>
                <p:cNvSpPr txBox="1"/>
                <p:nvPr/>
              </p:nvSpPr>
              <p:spPr>
                <a:xfrm>
                  <a:off x="344474" y="2165436"/>
                  <a:ext cx="1408008" cy="7986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91"/>
                    <a:buFont typeface="Helvetica Neue Light"/>
                    <a:buNone/>
                  </a:pPr>
                  <a:r>
                    <a:rPr lang="en-US" sz="3291" b="0" i="0" u="none" strike="noStrike" cap="none">
                      <a:solidFill>
                        <a:schemeClr val="dk1"/>
                      </a:solidFill>
                      <a:latin typeface="Helvetica Neue Light"/>
                      <a:ea typeface="Helvetica Neue Light"/>
                      <a:cs typeface="Helvetica Neue Light"/>
                      <a:sym typeface="Helvetica Neue Light"/>
                    </a:rPr>
                    <a:t>Model Files</a:t>
                  </a:r>
                  <a:endParaRPr/>
                </a:p>
              </p:txBody>
            </p:sp>
            <p:sp>
              <p:nvSpPr>
                <p:cNvPr id="254" name="Google Shape;254;p19"/>
                <p:cNvSpPr txBox="1"/>
                <p:nvPr/>
              </p:nvSpPr>
              <p:spPr>
                <a:xfrm>
                  <a:off x="63147" y="4756297"/>
                  <a:ext cx="1820510" cy="5527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91"/>
                    <a:buFont typeface="Helvetica Neue Light"/>
                    <a:buNone/>
                  </a:pPr>
                  <a:r>
                    <a:rPr lang="en-US" sz="3291" b="0" i="0" u="none" strike="noStrike" cap="none">
                      <a:solidFill>
                        <a:schemeClr val="dk1"/>
                      </a:solidFill>
                      <a:latin typeface="Helvetica Neue Light"/>
                      <a:ea typeface="Helvetica Neue Light"/>
                      <a:cs typeface="Helvetica Neue Light"/>
                      <a:sym typeface="Helvetica Neue Light"/>
                    </a:rPr>
                    <a:t>Custom Python Scripts</a:t>
                  </a:r>
                  <a:endParaRPr/>
                </a:p>
              </p:txBody>
            </p:sp>
            <p:sp>
              <p:nvSpPr>
                <p:cNvPr id="255" name="Google Shape;255;p19"/>
                <p:cNvSpPr txBox="1"/>
                <p:nvPr/>
              </p:nvSpPr>
              <p:spPr>
                <a:xfrm>
                  <a:off x="3679012" y="4855140"/>
                  <a:ext cx="2604314" cy="7986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91"/>
                    <a:buFont typeface="Helvetica Neue Light"/>
                    <a:buNone/>
                  </a:pPr>
                  <a:r>
                    <a:rPr lang="en-US" sz="3291" b="0" i="0" u="none" strike="noStrike" cap="none">
                      <a:solidFill>
                        <a:schemeClr val="dk1"/>
                      </a:solidFill>
                      <a:latin typeface="Helvetica Neue Light"/>
                      <a:ea typeface="Helvetica Neue Light"/>
                      <a:cs typeface="Helvetica Neue Light"/>
                      <a:sym typeface="Helvetica Neue Light"/>
                    </a:rPr>
                    <a:t>Simple Web Interfaces</a:t>
                  </a:r>
                  <a:endParaRPr/>
                </a:p>
              </p:txBody>
            </p:sp>
            <p:sp>
              <p:nvSpPr>
                <p:cNvPr id="256" name="Google Shape;256;p19"/>
                <p:cNvSpPr txBox="1"/>
                <p:nvPr/>
              </p:nvSpPr>
              <p:spPr>
                <a:xfrm>
                  <a:off x="5538021" y="5819871"/>
                  <a:ext cx="3529024" cy="12288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91"/>
                    <a:buFont typeface="Helvetica Neue Light"/>
                    <a:buNone/>
                  </a:pPr>
                  <a:r>
                    <a:rPr lang="en-US" sz="3291" b="0" i="0" u="none" strike="noStrike" cap="none">
                      <a:solidFill>
                        <a:schemeClr val="dk1"/>
                      </a:solidFill>
                      <a:latin typeface="Helvetica Neue Light"/>
                      <a:ea typeface="Helvetica Neue Light"/>
                      <a:cs typeface="Helvetica Neue Light"/>
                      <a:sym typeface="Helvetica Neue Light"/>
                    </a:rPr>
                    <a:t>Engineers, Decision Makers, Advocacy Groups, Public</a:t>
                  </a:r>
                  <a:endParaRPr/>
                </a:p>
              </p:txBody>
            </p:sp>
          </p:grpSp>
        </p:grpSp>
        <p:pic>
          <p:nvPicPr>
            <p:cNvPr id="257" name="Google Shape;257;p19"/>
            <p:cNvPicPr preferRelativeResize="0"/>
            <p:nvPr/>
          </p:nvPicPr>
          <p:blipFill rotWithShape="1">
            <a:blip r:embed="rId19">
              <a:alphaModFix/>
            </a:blip>
            <a:srcRect/>
            <a:stretch/>
          </p:blipFill>
          <p:spPr>
            <a:xfrm>
              <a:off x="4572381" y="6283949"/>
              <a:ext cx="3463842" cy="2420458"/>
            </a:xfrm>
            <a:prstGeom prst="rect">
              <a:avLst/>
            </a:prstGeom>
            <a:noFill/>
            <a:ln>
              <a:noFill/>
            </a:ln>
          </p:spPr>
        </p:pic>
      </p:grpSp>
      <p:pic>
        <p:nvPicPr>
          <p:cNvPr id="35" name="Picture 34" descr="HR-GEOGLOWS logo.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93908" y="-803366"/>
            <a:ext cx="7667878" cy="3980563"/>
          </a:xfrm>
          <a:prstGeom prst="rect">
            <a:avLst/>
          </a:prstGeom>
          <a:ln>
            <a:noFill/>
          </a:ln>
          <a:effectLst/>
        </p:spPr>
      </p:pic>
    </p:spTree>
    <p:extLst>
      <p:ext uri="{BB962C8B-B14F-4D97-AF65-F5344CB8AC3E}">
        <p14:creationId xmlns:p14="http://schemas.microsoft.com/office/powerpoint/2010/main" val="20659114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1"/>
          <p:cNvPicPr preferRelativeResize="0"/>
          <p:nvPr/>
        </p:nvPicPr>
        <p:blipFill rotWithShape="1">
          <a:blip r:embed="rId3">
            <a:alphaModFix/>
          </a:blip>
          <a:srcRect/>
          <a:stretch/>
        </p:blipFill>
        <p:spPr>
          <a:xfrm>
            <a:off x="0" y="0"/>
            <a:ext cx="23774400" cy="13716000"/>
          </a:xfrm>
          <a:prstGeom prst="rect">
            <a:avLst/>
          </a:prstGeom>
          <a:noFill/>
          <a:ln>
            <a:noFill/>
          </a:ln>
        </p:spPr>
      </p:pic>
      <p:sp>
        <p:nvSpPr>
          <p:cNvPr id="288" name="Google Shape;288;p21"/>
          <p:cNvSpPr txBox="1"/>
          <p:nvPr/>
        </p:nvSpPr>
        <p:spPr>
          <a:xfrm>
            <a:off x="-370073" y="5380026"/>
            <a:ext cx="0" cy="0"/>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000000"/>
              </a:buClr>
              <a:buSzPts val="2800"/>
              <a:buFont typeface="Helvetica Neue Light"/>
              <a:buNone/>
            </a:pPr>
            <a:endParaRPr sz="2800" b="1" i="0" u="none" strike="noStrike" cap="none">
              <a:solidFill>
                <a:srgbClr val="000000"/>
              </a:solidFill>
              <a:latin typeface="Helvetica Neue Light"/>
              <a:ea typeface="Helvetica Neue Light"/>
              <a:cs typeface="Helvetica Neue Light"/>
              <a:sym typeface="Helvetica Neue Light"/>
            </a:endParaRPr>
          </a:p>
        </p:txBody>
      </p:sp>
      <p:sp>
        <p:nvSpPr>
          <p:cNvPr id="289" name="Google Shape;289;p21"/>
          <p:cNvSpPr/>
          <p:nvPr/>
        </p:nvSpPr>
        <p:spPr>
          <a:xfrm>
            <a:off x="14434" y="-17308"/>
            <a:ext cx="23774401" cy="2631552"/>
          </a:xfrm>
          <a:prstGeom prst="rect">
            <a:avLst/>
          </a:prstGeom>
          <a:gradFill>
            <a:gsLst>
              <a:gs pos="0">
                <a:srgbClr val="686F75">
                  <a:alpha val="69803"/>
                </a:srgbClr>
              </a:gs>
              <a:gs pos="42000">
                <a:srgbClr val="686F75">
                  <a:alpha val="9803"/>
                </a:srgbClr>
              </a:gs>
              <a:gs pos="81000">
                <a:srgbClr val="0070C0">
                  <a:alpha val="0"/>
                </a:srgbClr>
              </a:gs>
              <a:gs pos="100000">
                <a:srgbClr val="0070C0">
                  <a:alpha val="0"/>
                </a:srgbClr>
              </a:gs>
            </a:gsLst>
            <a:lin ang="5400000" scaled="0"/>
          </a:gra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sp>
        <p:nvSpPr>
          <p:cNvPr id="290" name="Google Shape;290;p21"/>
          <p:cNvSpPr/>
          <p:nvPr/>
        </p:nvSpPr>
        <p:spPr>
          <a:xfrm>
            <a:off x="-4852" y="-23345"/>
            <a:ext cx="23807420" cy="12381598"/>
          </a:xfrm>
          <a:prstGeom prst="rect">
            <a:avLst/>
          </a:prstGeom>
          <a:gradFill>
            <a:gsLst>
              <a:gs pos="0">
                <a:srgbClr val="686F75">
                  <a:alpha val="0"/>
                </a:srgbClr>
              </a:gs>
              <a:gs pos="5000">
                <a:srgbClr val="686F75">
                  <a:alpha val="0"/>
                </a:srgbClr>
              </a:gs>
              <a:gs pos="100000">
                <a:srgbClr val="2C80B3">
                  <a:alpha val="40000"/>
                </a:srgbClr>
              </a:gs>
            </a:gsLst>
            <a:lin ang="16200000" scaled="0"/>
          </a:gra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pic>
        <p:nvPicPr>
          <p:cNvPr id="291" name="Google Shape;291;p21"/>
          <p:cNvPicPr preferRelativeResize="0"/>
          <p:nvPr/>
        </p:nvPicPr>
        <p:blipFill rotWithShape="1">
          <a:blip r:embed="rId4">
            <a:alphaModFix/>
          </a:blip>
          <a:srcRect/>
          <a:stretch/>
        </p:blipFill>
        <p:spPr>
          <a:xfrm>
            <a:off x="2254085" y="8283784"/>
            <a:ext cx="19099543" cy="5453168"/>
          </a:xfrm>
          <a:prstGeom prst="rect">
            <a:avLst/>
          </a:prstGeom>
          <a:noFill/>
          <a:ln>
            <a:noFill/>
          </a:ln>
        </p:spPr>
      </p:pic>
      <p:sp>
        <p:nvSpPr>
          <p:cNvPr id="292" name="Google Shape;292;p21"/>
          <p:cNvSpPr/>
          <p:nvPr/>
        </p:nvSpPr>
        <p:spPr>
          <a:xfrm>
            <a:off x="0" y="10502693"/>
            <a:ext cx="23788834" cy="3213310"/>
          </a:xfrm>
          <a:prstGeom prst="rect">
            <a:avLst/>
          </a:prstGeom>
          <a:gradFill>
            <a:gsLst>
              <a:gs pos="0">
                <a:srgbClr val="686F75">
                  <a:alpha val="30980"/>
                </a:srgbClr>
              </a:gs>
              <a:gs pos="50000">
                <a:srgbClr val="0070C0">
                  <a:alpha val="0"/>
                </a:srgbClr>
              </a:gs>
              <a:gs pos="100000">
                <a:srgbClr val="0070C0">
                  <a:alpha val="0"/>
                </a:srgbClr>
              </a:gs>
            </a:gsLst>
            <a:lin ang="16200000" scaled="0"/>
          </a:gra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pic>
        <p:nvPicPr>
          <p:cNvPr id="293" name="Google Shape;293;p21"/>
          <p:cNvPicPr preferRelativeResize="0"/>
          <p:nvPr/>
        </p:nvPicPr>
        <p:blipFill rotWithShape="1">
          <a:blip r:embed="rId5">
            <a:alphaModFix/>
          </a:blip>
          <a:srcRect/>
          <a:stretch/>
        </p:blipFill>
        <p:spPr>
          <a:xfrm rot="-4661127" flipH="1">
            <a:off x="4480562" y="9821575"/>
            <a:ext cx="1029904" cy="557363"/>
          </a:xfrm>
          <a:prstGeom prst="rect">
            <a:avLst/>
          </a:prstGeom>
          <a:noFill/>
          <a:ln>
            <a:noFill/>
          </a:ln>
        </p:spPr>
      </p:pic>
      <p:pic>
        <p:nvPicPr>
          <p:cNvPr id="294" name="Google Shape;294;p21"/>
          <p:cNvPicPr preferRelativeResize="0"/>
          <p:nvPr/>
        </p:nvPicPr>
        <p:blipFill rotWithShape="1">
          <a:blip r:embed="rId6">
            <a:alphaModFix/>
          </a:blip>
          <a:srcRect/>
          <a:stretch/>
        </p:blipFill>
        <p:spPr>
          <a:xfrm rot="-172660">
            <a:off x="7216799" y="7441102"/>
            <a:ext cx="1777548" cy="1157540"/>
          </a:xfrm>
          <a:prstGeom prst="rect">
            <a:avLst/>
          </a:prstGeom>
          <a:noFill/>
          <a:ln>
            <a:noFill/>
          </a:ln>
        </p:spPr>
      </p:pic>
      <p:pic>
        <p:nvPicPr>
          <p:cNvPr id="295" name="Google Shape;295;p21"/>
          <p:cNvPicPr preferRelativeResize="0"/>
          <p:nvPr/>
        </p:nvPicPr>
        <p:blipFill rotWithShape="1">
          <a:blip r:embed="rId7">
            <a:alphaModFix/>
          </a:blip>
          <a:srcRect/>
          <a:stretch/>
        </p:blipFill>
        <p:spPr>
          <a:xfrm rot="2885775">
            <a:off x="14109607" y="7959568"/>
            <a:ext cx="1092228" cy="676141"/>
          </a:xfrm>
          <a:prstGeom prst="rect">
            <a:avLst/>
          </a:prstGeom>
          <a:noFill/>
          <a:ln>
            <a:noFill/>
          </a:ln>
        </p:spPr>
      </p:pic>
      <p:pic>
        <p:nvPicPr>
          <p:cNvPr id="296" name="Google Shape;296;p21"/>
          <p:cNvPicPr preferRelativeResize="0"/>
          <p:nvPr/>
        </p:nvPicPr>
        <p:blipFill rotWithShape="1">
          <a:blip r:embed="rId6">
            <a:alphaModFix/>
          </a:blip>
          <a:srcRect/>
          <a:stretch/>
        </p:blipFill>
        <p:spPr>
          <a:xfrm rot="3834955">
            <a:off x="18670694" y="9574591"/>
            <a:ext cx="1544112" cy="955878"/>
          </a:xfrm>
          <a:prstGeom prst="rect">
            <a:avLst/>
          </a:prstGeom>
          <a:noFill/>
          <a:ln>
            <a:noFill/>
          </a:ln>
        </p:spPr>
      </p:pic>
      <p:pic>
        <p:nvPicPr>
          <p:cNvPr id="297" name="Google Shape;297;p21"/>
          <p:cNvPicPr preferRelativeResize="0"/>
          <p:nvPr/>
        </p:nvPicPr>
        <p:blipFill rotWithShape="1">
          <a:blip r:embed="rId8">
            <a:alphaModFix/>
          </a:blip>
          <a:srcRect/>
          <a:stretch/>
        </p:blipFill>
        <p:spPr>
          <a:xfrm flipH="1">
            <a:off x="16554582" y="9518972"/>
            <a:ext cx="461904" cy="348080"/>
          </a:xfrm>
          <a:prstGeom prst="rect">
            <a:avLst/>
          </a:prstGeom>
          <a:noFill/>
          <a:ln>
            <a:noFill/>
          </a:ln>
        </p:spPr>
      </p:pic>
      <p:sp>
        <p:nvSpPr>
          <p:cNvPr id="298" name="Google Shape;298;p21"/>
          <p:cNvSpPr/>
          <p:nvPr/>
        </p:nvSpPr>
        <p:spPr>
          <a:xfrm rot="-3218402">
            <a:off x="2914227" y="10069660"/>
            <a:ext cx="2184654" cy="2969380"/>
          </a:xfrm>
          <a:prstGeom prst="triangle">
            <a:avLst>
              <a:gd name="adj" fmla="val 53691"/>
            </a:avLst>
          </a:prstGeom>
          <a:gradFill>
            <a:gsLst>
              <a:gs pos="0">
                <a:srgbClr val="000000">
                  <a:alpha val="6666"/>
                </a:srgbClr>
              </a:gs>
              <a:gs pos="100000">
                <a:srgbClr val="000000">
                  <a:alpha val="0"/>
                </a:srgbClr>
              </a:gs>
            </a:gsLst>
            <a:lin ang="5400000" scaled="0"/>
          </a:gradFill>
          <a:ln w="9525" cap="flat" cmpd="sng">
            <a:solidFill>
              <a:schemeClr val="dk1">
                <a:alpha val="29803"/>
              </a:schemeClr>
            </a:solidFill>
            <a:prstDash val="solid"/>
            <a:round/>
            <a:headEnd type="none" w="sm" len="sm"/>
            <a:tailEnd type="none" w="sm" len="sm"/>
          </a:ln>
          <a:effectLst>
            <a:outerShdw blurRad="50800" dist="12700" rotWithShape="0">
              <a:srgbClr val="000000">
                <a:alpha val="49803"/>
              </a:srgbClr>
            </a:outerShdw>
          </a:effectLst>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pic>
        <p:nvPicPr>
          <p:cNvPr id="299" name="Google Shape;299;p21"/>
          <p:cNvPicPr preferRelativeResize="0"/>
          <p:nvPr/>
        </p:nvPicPr>
        <p:blipFill rotWithShape="1">
          <a:blip r:embed="rId6">
            <a:alphaModFix/>
          </a:blip>
          <a:srcRect/>
          <a:stretch/>
        </p:blipFill>
        <p:spPr>
          <a:xfrm rot="-4661127" flipH="1">
            <a:off x="1560067" y="9734668"/>
            <a:ext cx="2133166" cy="1154425"/>
          </a:xfrm>
          <a:prstGeom prst="rect">
            <a:avLst/>
          </a:prstGeom>
          <a:noFill/>
          <a:ln>
            <a:noFill/>
          </a:ln>
        </p:spPr>
      </p:pic>
      <p:sp>
        <p:nvSpPr>
          <p:cNvPr id="300" name="Google Shape;300;p21"/>
          <p:cNvSpPr/>
          <p:nvPr/>
        </p:nvSpPr>
        <p:spPr>
          <a:xfrm rot="-1860887">
            <a:off x="4619634" y="10076135"/>
            <a:ext cx="2084371" cy="2345222"/>
          </a:xfrm>
          <a:prstGeom prst="triangle">
            <a:avLst>
              <a:gd name="adj" fmla="val 50000"/>
            </a:avLst>
          </a:prstGeom>
          <a:gradFill>
            <a:gsLst>
              <a:gs pos="0">
                <a:srgbClr val="000000">
                  <a:alpha val="7843"/>
                </a:srgbClr>
              </a:gs>
              <a:gs pos="100000">
                <a:srgbClr val="000000">
                  <a:alpha val="0"/>
                </a:srgbClr>
              </a:gs>
            </a:gsLst>
            <a:lin ang="5400000" scaled="0"/>
          </a:gradFill>
          <a:ln w="9525" cap="flat" cmpd="sng">
            <a:solidFill>
              <a:schemeClr val="dk1">
                <a:alpha val="20000"/>
              </a:schemeClr>
            </a:solidFill>
            <a:prstDash val="solid"/>
            <a:round/>
            <a:headEnd type="none" w="sm" len="sm"/>
            <a:tailEnd type="none" w="sm" len="sm"/>
          </a:ln>
          <a:effectLst>
            <a:outerShdw blurRad="50800" dist="12700" rotWithShape="0">
              <a:srgbClr val="000000">
                <a:alpha val="49803"/>
              </a:srgbClr>
            </a:outerShdw>
          </a:effectLst>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sp>
        <p:nvSpPr>
          <p:cNvPr id="301" name="Google Shape;301;p21"/>
          <p:cNvSpPr/>
          <p:nvPr/>
        </p:nvSpPr>
        <p:spPr>
          <a:xfrm rot="-1000428">
            <a:off x="7691230" y="8241746"/>
            <a:ext cx="2130038" cy="3210656"/>
          </a:xfrm>
          <a:prstGeom prst="triangle">
            <a:avLst>
              <a:gd name="adj" fmla="val 50000"/>
            </a:avLst>
          </a:prstGeom>
          <a:gradFill>
            <a:gsLst>
              <a:gs pos="0">
                <a:srgbClr val="000000">
                  <a:alpha val="6666"/>
                </a:srgbClr>
              </a:gs>
              <a:gs pos="100000">
                <a:srgbClr val="000000">
                  <a:alpha val="0"/>
                </a:srgbClr>
              </a:gs>
            </a:gsLst>
            <a:lin ang="5400000" scaled="0"/>
          </a:gradFill>
          <a:ln w="9525" cap="flat" cmpd="sng">
            <a:solidFill>
              <a:schemeClr val="dk1">
                <a:alpha val="29803"/>
              </a:schemeClr>
            </a:solidFill>
            <a:prstDash val="solid"/>
            <a:round/>
            <a:headEnd type="none" w="sm" len="sm"/>
            <a:tailEnd type="none" w="sm" len="sm"/>
          </a:ln>
          <a:effectLst>
            <a:outerShdw blurRad="50800" dist="12700" rotWithShape="0">
              <a:srgbClr val="000000">
                <a:alpha val="49803"/>
              </a:srgbClr>
            </a:outerShdw>
          </a:effectLst>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sp>
        <p:nvSpPr>
          <p:cNvPr id="302" name="Google Shape;302;p21"/>
          <p:cNvSpPr/>
          <p:nvPr/>
        </p:nvSpPr>
        <p:spPr>
          <a:xfrm rot="2869095">
            <a:off x="17224875" y="9896417"/>
            <a:ext cx="2184654" cy="2669794"/>
          </a:xfrm>
          <a:prstGeom prst="triangle">
            <a:avLst>
              <a:gd name="adj" fmla="val 50000"/>
            </a:avLst>
          </a:prstGeom>
          <a:gradFill>
            <a:gsLst>
              <a:gs pos="0">
                <a:srgbClr val="000000">
                  <a:alpha val="6666"/>
                </a:srgbClr>
              </a:gs>
              <a:gs pos="100000">
                <a:srgbClr val="000000">
                  <a:alpha val="0"/>
                </a:srgbClr>
              </a:gs>
            </a:gsLst>
            <a:lin ang="5400000" scaled="0"/>
          </a:gradFill>
          <a:ln w="9525" cap="flat" cmpd="sng">
            <a:solidFill>
              <a:schemeClr val="dk1">
                <a:alpha val="29803"/>
              </a:schemeClr>
            </a:solidFill>
            <a:prstDash val="solid"/>
            <a:round/>
            <a:headEnd type="none" w="sm" len="sm"/>
            <a:tailEnd type="none" w="sm" len="sm"/>
          </a:ln>
          <a:effectLst>
            <a:outerShdw blurRad="50800" dist="12700" rotWithShape="0">
              <a:srgbClr val="000000">
                <a:alpha val="49803"/>
              </a:srgbClr>
            </a:outerShdw>
          </a:effectLst>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sp>
        <p:nvSpPr>
          <p:cNvPr id="303" name="Google Shape;303;p21"/>
          <p:cNvSpPr/>
          <p:nvPr/>
        </p:nvSpPr>
        <p:spPr>
          <a:xfrm rot="1580094">
            <a:off x="16156501" y="9703281"/>
            <a:ext cx="752214" cy="967002"/>
          </a:xfrm>
          <a:prstGeom prst="triangle">
            <a:avLst>
              <a:gd name="adj" fmla="val 50000"/>
            </a:avLst>
          </a:prstGeom>
          <a:gradFill>
            <a:gsLst>
              <a:gs pos="0">
                <a:srgbClr val="000000">
                  <a:alpha val="6666"/>
                </a:srgbClr>
              </a:gs>
              <a:gs pos="100000">
                <a:srgbClr val="000000">
                  <a:alpha val="0"/>
                </a:srgbClr>
              </a:gs>
            </a:gsLst>
            <a:lin ang="5400000" scaled="0"/>
          </a:gradFill>
          <a:ln w="9525" cap="flat" cmpd="sng">
            <a:solidFill>
              <a:schemeClr val="dk1">
                <a:alpha val="29803"/>
              </a:schemeClr>
            </a:solidFill>
            <a:prstDash val="solid"/>
            <a:round/>
            <a:headEnd type="none" w="sm" len="sm"/>
            <a:tailEnd type="none" w="sm" len="sm"/>
          </a:ln>
          <a:effectLst>
            <a:outerShdw blurRad="50800" dist="12700" rotWithShape="0">
              <a:srgbClr val="000000">
                <a:alpha val="49803"/>
              </a:srgbClr>
            </a:outerShdw>
          </a:effectLst>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sp>
        <p:nvSpPr>
          <p:cNvPr id="304" name="Google Shape;304;p21"/>
          <p:cNvSpPr/>
          <p:nvPr/>
        </p:nvSpPr>
        <p:spPr>
          <a:xfrm rot="772684">
            <a:off x="13222526" y="8423755"/>
            <a:ext cx="2401480" cy="1951458"/>
          </a:xfrm>
          <a:prstGeom prst="triangle">
            <a:avLst>
              <a:gd name="adj" fmla="val 50000"/>
            </a:avLst>
          </a:prstGeom>
          <a:gradFill>
            <a:gsLst>
              <a:gs pos="0">
                <a:srgbClr val="000000">
                  <a:alpha val="6666"/>
                </a:srgbClr>
              </a:gs>
              <a:gs pos="100000">
                <a:srgbClr val="000000">
                  <a:alpha val="0"/>
                </a:srgbClr>
              </a:gs>
            </a:gsLst>
            <a:lin ang="5400000" scaled="0"/>
          </a:gradFill>
          <a:ln w="9525" cap="flat" cmpd="sng">
            <a:solidFill>
              <a:schemeClr val="dk1">
                <a:alpha val="29803"/>
              </a:schemeClr>
            </a:solidFill>
            <a:prstDash val="solid"/>
            <a:round/>
            <a:headEnd type="none" w="sm" len="sm"/>
            <a:tailEnd type="none" w="sm" len="sm"/>
          </a:ln>
          <a:effectLst>
            <a:outerShdw blurRad="50800" dist="12700" rotWithShape="0">
              <a:srgbClr val="000000">
                <a:alpha val="49803"/>
              </a:srgbClr>
            </a:outerShdw>
          </a:effectLst>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pic>
        <p:nvPicPr>
          <p:cNvPr id="327" name="Google Shape;327;p21"/>
          <p:cNvPicPr preferRelativeResize="0"/>
          <p:nvPr/>
        </p:nvPicPr>
        <p:blipFill rotWithShape="1">
          <a:blip r:embed="rId9">
            <a:alphaModFix/>
          </a:blip>
          <a:srcRect/>
          <a:stretch/>
        </p:blipFill>
        <p:spPr>
          <a:xfrm>
            <a:off x="15986424" y="1168416"/>
            <a:ext cx="6495801" cy="1445824"/>
          </a:xfrm>
          <a:prstGeom prst="rect">
            <a:avLst/>
          </a:prstGeom>
          <a:noFill/>
          <a:ln>
            <a:noFill/>
          </a:ln>
        </p:spPr>
      </p:pic>
      <p:sp>
        <p:nvSpPr>
          <p:cNvPr id="329" name="Google Shape;329;p21"/>
          <p:cNvSpPr txBox="1"/>
          <p:nvPr/>
        </p:nvSpPr>
        <p:spPr>
          <a:xfrm>
            <a:off x="1619182" y="849750"/>
            <a:ext cx="9195323" cy="1841400"/>
          </a:xfrm>
          <a:prstGeom prst="rect">
            <a:avLst/>
          </a:prstGeom>
          <a:noFill/>
          <a:ln>
            <a:noFill/>
          </a:ln>
        </p:spPr>
        <p:txBody>
          <a:bodyPr spcFirstLastPara="1" wrap="square" lIns="91425" tIns="91425" rIns="91425" bIns="91425" anchor="t" anchorCtr="0">
            <a:noAutofit/>
          </a:bodyPr>
          <a:lstStyle/>
          <a:p>
            <a:pPr marL="457200" lvl="0" indent="-533400" algn="l" rtl="0">
              <a:spcBef>
                <a:spcPts val="0"/>
              </a:spcBef>
              <a:spcAft>
                <a:spcPts val="0"/>
              </a:spcAft>
              <a:buClr>
                <a:srgbClr val="FFFFFF"/>
              </a:buClr>
              <a:buSzPts val="4800"/>
              <a:buAutoNum type="arabicPeriod"/>
            </a:pPr>
            <a:endParaRPr sz="4800" b="1" dirty="0">
              <a:solidFill>
                <a:srgbClr val="FFFFFF"/>
              </a:solidFill>
            </a:endParaRPr>
          </a:p>
        </p:txBody>
      </p:sp>
      <p:grpSp>
        <p:nvGrpSpPr>
          <p:cNvPr id="3" name="Group 2"/>
          <p:cNvGrpSpPr/>
          <p:nvPr/>
        </p:nvGrpSpPr>
        <p:grpSpPr>
          <a:xfrm>
            <a:off x="2879863" y="3425360"/>
            <a:ext cx="18473762" cy="5612360"/>
            <a:chOff x="2879863" y="3425360"/>
            <a:chExt cx="18473762" cy="5612360"/>
          </a:xfrm>
        </p:grpSpPr>
        <p:grpSp>
          <p:nvGrpSpPr>
            <p:cNvPr id="305" name="Google Shape;305;p21"/>
            <p:cNvGrpSpPr/>
            <p:nvPr/>
          </p:nvGrpSpPr>
          <p:grpSpPr>
            <a:xfrm>
              <a:off x="2879863" y="3425360"/>
              <a:ext cx="18473762" cy="5612360"/>
              <a:chOff x="1476853" y="1712680"/>
              <a:chExt cx="9473724" cy="2806180"/>
            </a:xfrm>
          </p:grpSpPr>
          <p:pic>
            <p:nvPicPr>
              <p:cNvPr id="306" name="Google Shape;306;p21">
                <a:hlinkClick r:id=""/>
              </p:cNvPr>
              <p:cNvPicPr preferRelativeResize="0"/>
              <p:nvPr/>
            </p:nvPicPr>
            <p:blipFill rotWithShape="1">
              <a:blip r:embed="rId10">
                <a:alphaModFix/>
              </a:blip>
              <a:srcRect/>
              <a:stretch/>
            </p:blipFill>
            <p:spPr>
              <a:xfrm>
                <a:off x="4926862" y="2514552"/>
                <a:ext cx="728226" cy="596906"/>
              </a:xfrm>
              <a:prstGeom prst="rect">
                <a:avLst/>
              </a:prstGeom>
              <a:noFill/>
              <a:ln>
                <a:noFill/>
              </a:ln>
            </p:spPr>
          </p:pic>
          <p:pic>
            <p:nvPicPr>
              <p:cNvPr id="307" name="Google Shape;307;p21"/>
              <p:cNvPicPr preferRelativeResize="0"/>
              <p:nvPr/>
            </p:nvPicPr>
            <p:blipFill rotWithShape="1">
              <a:blip r:embed="rId11">
                <a:alphaModFix/>
              </a:blip>
              <a:srcRect/>
              <a:stretch/>
            </p:blipFill>
            <p:spPr>
              <a:xfrm>
                <a:off x="1522984" y="1822418"/>
                <a:ext cx="550460" cy="470731"/>
              </a:xfrm>
              <a:prstGeom prst="rect">
                <a:avLst/>
              </a:prstGeom>
              <a:noFill/>
              <a:ln>
                <a:noFill/>
              </a:ln>
            </p:spPr>
          </p:pic>
          <p:pic>
            <p:nvPicPr>
              <p:cNvPr id="308" name="Google Shape;308;p21"/>
              <p:cNvPicPr preferRelativeResize="0"/>
              <p:nvPr/>
            </p:nvPicPr>
            <p:blipFill rotWithShape="1">
              <a:blip r:embed="rId12">
                <a:alphaModFix/>
              </a:blip>
              <a:srcRect/>
              <a:stretch/>
            </p:blipFill>
            <p:spPr>
              <a:xfrm>
                <a:off x="3341213" y="2570403"/>
                <a:ext cx="555852" cy="555852"/>
              </a:xfrm>
              <a:prstGeom prst="rect">
                <a:avLst/>
              </a:prstGeom>
              <a:noFill/>
              <a:ln>
                <a:noFill/>
              </a:ln>
            </p:spPr>
          </p:pic>
          <p:pic>
            <p:nvPicPr>
              <p:cNvPr id="309" name="Google Shape;309;p21"/>
              <p:cNvPicPr preferRelativeResize="0"/>
              <p:nvPr/>
            </p:nvPicPr>
            <p:blipFill rotWithShape="1">
              <a:blip r:embed="rId13">
                <a:alphaModFix/>
              </a:blip>
              <a:srcRect/>
              <a:stretch/>
            </p:blipFill>
            <p:spPr>
              <a:xfrm>
                <a:off x="8012615" y="2589311"/>
                <a:ext cx="1115281" cy="686350"/>
              </a:xfrm>
              <a:prstGeom prst="rect">
                <a:avLst/>
              </a:prstGeom>
              <a:noFill/>
              <a:ln>
                <a:noFill/>
              </a:ln>
            </p:spPr>
          </p:pic>
          <p:pic>
            <p:nvPicPr>
              <p:cNvPr id="310" name="Google Shape;310;p21">
                <a:hlinkClick r:id=""/>
              </p:cNvPr>
              <p:cNvPicPr preferRelativeResize="0"/>
              <p:nvPr/>
            </p:nvPicPr>
            <p:blipFill rotWithShape="1">
              <a:blip r:embed="rId14">
                <a:alphaModFix/>
              </a:blip>
              <a:srcRect/>
              <a:stretch/>
            </p:blipFill>
            <p:spPr>
              <a:xfrm>
                <a:off x="9689749" y="1972187"/>
                <a:ext cx="1260828" cy="216646"/>
              </a:xfrm>
              <a:prstGeom prst="rect">
                <a:avLst/>
              </a:prstGeom>
              <a:noFill/>
              <a:ln>
                <a:noFill/>
              </a:ln>
            </p:spPr>
          </p:pic>
          <p:pic>
            <p:nvPicPr>
              <p:cNvPr id="311" name="Google Shape;311;p21"/>
              <p:cNvPicPr preferRelativeResize="0"/>
              <p:nvPr/>
            </p:nvPicPr>
            <p:blipFill rotWithShape="1">
              <a:blip r:embed="rId15">
                <a:alphaModFix/>
              </a:blip>
              <a:srcRect/>
              <a:stretch/>
            </p:blipFill>
            <p:spPr>
              <a:xfrm>
                <a:off x="6660091" y="1822987"/>
                <a:ext cx="657492" cy="393808"/>
              </a:xfrm>
              <a:prstGeom prst="rect">
                <a:avLst/>
              </a:prstGeom>
              <a:noFill/>
              <a:ln>
                <a:noFill/>
              </a:ln>
            </p:spPr>
          </p:pic>
          <p:pic>
            <p:nvPicPr>
              <p:cNvPr id="312" name="Google Shape;312;p21">
                <a:hlinkClick r:id=""/>
              </p:cNvPr>
              <p:cNvPicPr preferRelativeResize="0"/>
              <p:nvPr/>
            </p:nvPicPr>
            <p:blipFill rotWithShape="1">
              <a:blip r:embed="rId16">
                <a:alphaModFix/>
              </a:blip>
              <a:srcRect/>
              <a:stretch/>
            </p:blipFill>
            <p:spPr>
              <a:xfrm>
                <a:off x="8092185" y="1712680"/>
                <a:ext cx="1035711" cy="534267"/>
              </a:xfrm>
              <a:prstGeom prst="rect">
                <a:avLst/>
              </a:prstGeom>
              <a:noFill/>
              <a:ln>
                <a:noFill/>
              </a:ln>
            </p:spPr>
          </p:pic>
          <p:pic>
            <p:nvPicPr>
              <p:cNvPr id="313" name="Google Shape;313;p21"/>
              <p:cNvPicPr preferRelativeResize="0"/>
              <p:nvPr/>
            </p:nvPicPr>
            <p:blipFill rotWithShape="1">
              <a:blip r:embed="rId17">
                <a:alphaModFix/>
              </a:blip>
              <a:srcRect/>
              <a:stretch/>
            </p:blipFill>
            <p:spPr>
              <a:xfrm>
                <a:off x="1760170" y="2639716"/>
                <a:ext cx="804559" cy="774931"/>
              </a:xfrm>
              <a:prstGeom prst="rect">
                <a:avLst/>
              </a:prstGeom>
              <a:noFill/>
              <a:ln>
                <a:noFill/>
              </a:ln>
            </p:spPr>
          </p:pic>
          <p:grpSp>
            <p:nvGrpSpPr>
              <p:cNvPr id="314" name="Google Shape;314;p21"/>
              <p:cNvGrpSpPr/>
              <p:nvPr/>
            </p:nvGrpSpPr>
            <p:grpSpPr>
              <a:xfrm>
                <a:off x="2733911" y="1849930"/>
                <a:ext cx="1200501" cy="358349"/>
                <a:chOff x="2717795" y="1721781"/>
                <a:chExt cx="1379585" cy="411806"/>
              </a:xfrm>
            </p:grpSpPr>
            <p:pic>
              <p:nvPicPr>
                <p:cNvPr id="315" name="Google Shape;315;p21">
                  <a:hlinkClick r:id="rId18" action="ppaction://hlinksldjump"/>
                </p:cNvPr>
                <p:cNvPicPr preferRelativeResize="0"/>
                <p:nvPr/>
              </p:nvPicPr>
              <p:blipFill rotWithShape="1">
                <a:blip r:embed="rId19">
                  <a:alphaModFix/>
                </a:blip>
                <a:srcRect/>
                <a:stretch/>
              </p:blipFill>
              <p:spPr>
                <a:xfrm>
                  <a:off x="2717795" y="1721781"/>
                  <a:ext cx="422093" cy="411806"/>
                </a:xfrm>
                <a:prstGeom prst="rect">
                  <a:avLst/>
                </a:prstGeom>
                <a:noFill/>
                <a:ln>
                  <a:noFill/>
                </a:ln>
              </p:spPr>
            </p:pic>
            <p:pic>
              <p:nvPicPr>
                <p:cNvPr id="316" name="Google Shape;316;p21">
                  <a:hlinkClick r:id="rId18" action="ppaction://hlinksldjump"/>
                </p:cNvPr>
                <p:cNvPicPr preferRelativeResize="0"/>
                <p:nvPr/>
              </p:nvPicPr>
              <p:blipFill rotWithShape="1">
                <a:blip r:embed="rId20">
                  <a:alphaModFix/>
                </a:blip>
                <a:srcRect/>
                <a:stretch/>
              </p:blipFill>
              <p:spPr>
                <a:xfrm>
                  <a:off x="3139888" y="1721781"/>
                  <a:ext cx="957492" cy="411806"/>
                </a:xfrm>
                <a:prstGeom prst="rect">
                  <a:avLst/>
                </a:prstGeom>
                <a:noFill/>
                <a:ln>
                  <a:noFill/>
                </a:ln>
              </p:spPr>
            </p:pic>
          </p:grpSp>
          <p:pic>
            <p:nvPicPr>
              <p:cNvPr id="317" name="Google Shape;317;p21"/>
              <p:cNvPicPr preferRelativeResize="0"/>
              <p:nvPr/>
            </p:nvPicPr>
            <p:blipFill rotWithShape="1">
              <a:blip r:embed="rId21">
                <a:alphaModFix/>
              </a:blip>
              <a:srcRect l="2371" t="10040" r="32941" b="7885"/>
              <a:stretch/>
            </p:blipFill>
            <p:spPr>
              <a:xfrm>
                <a:off x="6395728" y="2683951"/>
                <a:ext cx="971551" cy="381133"/>
              </a:xfrm>
              <a:prstGeom prst="rect">
                <a:avLst/>
              </a:prstGeom>
              <a:noFill/>
              <a:ln>
                <a:noFill/>
              </a:ln>
            </p:spPr>
          </p:pic>
          <p:pic>
            <p:nvPicPr>
              <p:cNvPr id="318" name="Google Shape;318;p21"/>
              <p:cNvPicPr preferRelativeResize="0"/>
              <p:nvPr/>
            </p:nvPicPr>
            <p:blipFill rotWithShape="1">
              <a:blip r:embed="rId22">
                <a:alphaModFix/>
              </a:blip>
              <a:srcRect/>
              <a:stretch/>
            </p:blipFill>
            <p:spPr>
              <a:xfrm>
                <a:off x="4703498" y="1786760"/>
                <a:ext cx="1333151" cy="511744"/>
              </a:xfrm>
              <a:prstGeom prst="rect">
                <a:avLst/>
              </a:prstGeom>
              <a:noFill/>
              <a:ln>
                <a:noFill/>
              </a:ln>
            </p:spPr>
          </p:pic>
          <p:pic>
            <p:nvPicPr>
              <p:cNvPr id="319" name="Google Shape;319;p21"/>
              <p:cNvPicPr preferRelativeResize="0"/>
              <p:nvPr/>
            </p:nvPicPr>
            <p:blipFill rotWithShape="1">
              <a:blip r:embed="rId23">
                <a:alphaModFix/>
              </a:blip>
              <a:srcRect/>
              <a:stretch/>
            </p:blipFill>
            <p:spPr>
              <a:xfrm>
                <a:off x="9776768" y="2808090"/>
                <a:ext cx="954681" cy="427960"/>
              </a:xfrm>
              <a:prstGeom prst="rect">
                <a:avLst/>
              </a:prstGeom>
              <a:noFill/>
              <a:ln>
                <a:noFill/>
              </a:ln>
            </p:spPr>
          </p:pic>
          <p:pic>
            <p:nvPicPr>
              <p:cNvPr id="320" name="Google Shape;320;p21"/>
              <p:cNvPicPr preferRelativeResize="0"/>
              <p:nvPr/>
            </p:nvPicPr>
            <p:blipFill rotWithShape="1">
              <a:blip r:embed="rId24">
                <a:alphaModFix/>
              </a:blip>
              <a:srcRect/>
              <a:stretch/>
            </p:blipFill>
            <p:spPr>
              <a:xfrm>
                <a:off x="2678545" y="3402281"/>
                <a:ext cx="528635" cy="509755"/>
              </a:xfrm>
              <a:prstGeom prst="rect">
                <a:avLst/>
              </a:prstGeom>
              <a:noFill/>
              <a:ln>
                <a:noFill/>
              </a:ln>
            </p:spPr>
          </p:pic>
          <p:pic>
            <p:nvPicPr>
              <p:cNvPr id="321" name="Google Shape;321;p21"/>
              <p:cNvPicPr preferRelativeResize="0"/>
              <p:nvPr/>
            </p:nvPicPr>
            <p:blipFill rotWithShape="1">
              <a:blip r:embed="rId25">
                <a:alphaModFix/>
              </a:blip>
              <a:srcRect/>
              <a:stretch/>
            </p:blipFill>
            <p:spPr>
              <a:xfrm>
                <a:off x="10360508" y="3959729"/>
                <a:ext cx="584865" cy="559131"/>
              </a:xfrm>
              <a:prstGeom prst="rect">
                <a:avLst/>
              </a:prstGeom>
              <a:noFill/>
              <a:ln>
                <a:noFill/>
              </a:ln>
            </p:spPr>
          </p:pic>
          <p:pic>
            <p:nvPicPr>
              <p:cNvPr id="322" name="Google Shape;322;p21"/>
              <p:cNvPicPr preferRelativeResize="0"/>
              <p:nvPr/>
            </p:nvPicPr>
            <p:blipFill rotWithShape="1">
              <a:blip r:embed="rId26">
                <a:alphaModFix/>
              </a:blip>
              <a:srcRect/>
              <a:stretch/>
            </p:blipFill>
            <p:spPr>
              <a:xfrm>
                <a:off x="1476853" y="3778924"/>
                <a:ext cx="506750" cy="506750"/>
              </a:xfrm>
              <a:prstGeom prst="ellipse">
                <a:avLst/>
              </a:prstGeom>
              <a:noFill/>
              <a:ln>
                <a:noFill/>
              </a:ln>
            </p:spPr>
          </p:pic>
          <p:pic>
            <p:nvPicPr>
              <p:cNvPr id="323" name="Google Shape;323;p21"/>
              <p:cNvPicPr preferRelativeResize="0"/>
              <p:nvPr/>
            </p:nvPicPr>
            <p:blipFill rotWithShape="1">
              <a:blip r:embed="rId27">
                <a:alphaModFix/>
              </a:blip>
              <a:srcRect/>
              <a:stretch/>
            </p:blipFill>
            <p:spPr>
              <a:xfrm>
                <a:off x="8221820" y="3483004"/>
                <a:ext cx="686206" cy="497654"/>
              </a:xfrm>
              <a:prstGeom prst="rect">
                <a:avLst/>
              </a:prstGeom>
              <a:noFill/>
              <a:ln>
                <a:noFill/>
              </a:ln>
            </p:spPr>
          </p:pic>
          <p:grpSp>
            <p:nvGrpSpPr>
              <p:cNvPr id="324" name="Google Shape;324;p21"/>
              <p:cNvGrpSpPr/>
              <p:nvPr/>
            </p:nvGrpSpPr>
            <p:grpSpPr>
              <a:xfrm>
                <a:off x="9393436" y="3620920"/>
                <a:ext cx="584865" cy="493480"/>
                <a:chOff x="9580774" y="594128"/>
                <a:chExt cx="779734" cy="657901"/>
              </a:xfrm>
            </p:grpSpPr>
            <p:sp>
              <p:nvSpPr>
                <p:cNvPr id="325" name="Google Shape;325;p21"/>
                <p:cNvSpPr/>
                <p:nvPr/>
              </p:nvSpPr>
              <p:spPr>
                <a:xfrm>
                  <a:off x="9689625" y="624496"/>
                  <a:ext cx="539287" cy="539287"/>
                </a:xfrm>
                <a:prstGeom prst="ellipse">
                  <a:avLst/>
                </a:prstGeom>
                <a:solidFill>
                  <a:schemeClr val="dk1"/>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000000"/>
                    </a:solidFill>
                    <a:latin typeface="Arial"/>
                    <a:ea typeface="Arial"/>
                    <a:cs typeface="Arial"/>
                    <a:sym typeface="Arial"/>
                  </a:endParaRPr>
                </a:p>
              </p:txBody>
            </p:sp>
            <p:pic>
              <p:nvPicPr>
                <p:cNvPr id="326" name="Google Shape;326;p21"/>
                <p:cNvPicPr preferRelativeResize="0"/>
                <p:nvPr/>
              </p:nvPicPr>
              <p:blipFill rotWithShape="1">
                <a:blip r:embed="rId28">
                  <a:alphaModFix/>
                </a:blip>
                <a:srcRect/>
                <a:stretch/>
              </p:blipFill>
              <p:spPr>
                <a:xfrm>
                  <a:off x="9580774" y="594128"/>
                  <a:ext cx="779734" cy="657901"/>
                </a:xfrm>
                <a:prstGeom prst="rect">
                  <a:avLst/>
                </a:prstGeom>
                <a:noFill/>
                <a:ln>
                  <a:noFill/>
                </a:ln>
              </p:spPr>
            </p:pic>
          </p:grpSp>
        </p:grpSp>
        <p:pic>
          <p:nvPicPr>
            <p:cNvPr id="2" name="Picture 1" descr="CRRH-SICA.jpg"/>
            <p:cNvPicPr>
              <a:picLocks noChangeAspect="1"/>
            </p:cNvPicPr>
            <p:nvPr/>
          </p:nvPicPr>
          <p:blipFill>
            <a:blip r:embed="rId29">
              <a:alphaModFix/>
              <a:extLst>
                <a:ext uri="{28A0092B-C50C-407E-A947-70E740481C1C}">
                  <a14:useLocalDpi xmlns:a14="http://schemas.microsoft.com/office/drawing/2010/main" val="0"/>
                </a:ext>
              </a:extLst>
            </a:blip>
            <a:stretch>
              <a:fillRect/>
            </a:stretch>
          </p:blipFill>
          <p:spPr>
            <a:xfrm>
              <a:off x="11196822" y="6804562"/>
              <a:ext cx="1289834" cy="1289834"/>
            </a:xfrm>
            <a:prstGeom prst="rect">
              <a:avLst/>
            </a:prstGeom>
          </p:spPr>
        </p:pic>
      </p:grpSp>
      <p:sp>
        <p:nvSpPr>
          <p:cNvPr id="47" name="Google Shape;329;p21"/>
          <p:cNvSpPr txBox="1"/>
          <p:nvPr/>
        </p:nvSpPr>
        <p:spPr>
          <a:xfrm>
            <a:off x="1660700" y="849750"/>
            <a:ext cx="9431100" cy="18414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Clr>
                <a:srgbClr val="FFFFFF"/>
              </a:buClr>
              <a:buSzPts val="4800"/>
            </a:pPr>
            <a:r>
              <a:rPr lang="en-US" sz="4800" b="1" dirty="0" smtClean="0">
                <a:solidFill>
                  <a:srgbClr val="FFFFFF"/>
                </a:solidFill>
              </a:rPr>
              <a:t>Partnership Global Streamflow Forecast </a:t>
            </a:r>
            <a:endParaRPr sz="4800" b="1" dirty="0">
              <a:solidFill>
                <a:srgbClr val="FFFFFF"/>
              </a:solidFill>
            </a:endParaRPr>
          </a:p>
        </p:txBody>
      </p:sp>
    </p:spTree>
    <p:extLst>
      <p:ext uri="{BB962C8B-B14F-4D97-AF65-F5344CB8AC3E}">
        <p14:creationId xmlns:p14="http://schemas.microsoft.com/office/powerpoint/2010/main" val="13596699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a:stretch/>
        </p:blipFill>
        <p:spPr>
          <a:xfrm>
            <a:off x="11908664" y="-5291"/>
            <a:ext cx="11882252" cy="11471631"/>
          </a:xfrm>
          <a:prstGeom prst="rect">
            <a:avLst/>
          </a:prstGeom>
          <a:noFill/>
          <a:ln>
            <a:noFill/>
          </a:ln>
        </p:spPr>
      </p:pic>
      <p:sp>
        <p:nvSpPr>
          <p:cNvPr id="264" name="Google Shape;264;p20"/>
          <p:cNvSpPr/>
          <p:nvPr/>
        </p:nvSpPr>
        <p:spPr>
          <a:xfrm>
            <a:off x="807546" y="1073010"/>
            <a:ext cx="10332871" cy="140129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29BC8"/>
              </a:buClr>
              <a:buSzPts val="4200"/>
              <a:buFont typeface="Calibri"/>
              <a:buNone/>
            </a:pPr>
            <a:r>
              <a:rPr lang="en-US" sz="7200" b="1" i="0" u="none" strike="noStrike" cap="none" dirty="0">
                <a:solidFill>
                  <a:srgbClr val="0000FF"/>
                </a:solidFill>
                <a:latin typeface="Calibri"/>
                <a:ea typeface="Calibri"/>
                <a:cs typeface="Calibri"/>
                <a:sym typeface="Calibri"/>
              </a:rPr>
              <a:t>Actionable information</a:t>
            </a:r>
            <a:endParaRPr sz="7200" b="1" i="0" u="none" strike="noStrike" cap="none" dirty="0">
              <a:solidFill>
                <a:srgbClr val="0000FF"/>
              </a:solidFill>
              <a:latin typeface="Calibri"/>
              <a:ea typeface="Calibri"/>
              <a:cs typeface="Calibri"/>
              <a:sym typeface="Calibri"/>
            </a:endParaRPr>
          </a:p>
        </p:txBody>
      </p:sp>
      <p:sp>
        <p:nvSpPr>
          <p:cNvPr id="265" name="Google Shape;265;p20"/>
          <p:cNvSpPr/>
          <p:nvPr/>
        </p:nvSpPr>
        <p:spPr>
          <a:xfrm>
            <a:off x="826232" y="1909583"/>
            <a:ext cx="11060968" cy="41857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24242"/>
              </a:buClr>
              <a:buSzPts val="6500"/>
              <a:buFont typeface="Calibri"/>
              <a:buNone/>
            </a:pPr>
            <a:endParaRPr sz="3600"/>
          </a:p>
        </p:txBody>
      </p:sp>
      <p:sp>
        <p:nvSpPr>
          <p:cNvPr id="266" name="Google Shape;266;p20"/>
          <p:cNvSpPr/>
          <p:nvPr/>
        </p:nvSpPr>
        <p:spPr>
          <a:xfrm>
            <a:off x="172697" y="2888850"/>
            <a:ext cx="11735978" cy="108271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dirty="0" smtClean="0">
                <a:solidFill>
                  <a:schemeClr val="bg1"/>
                </a:solidFill>
                <a:latin typeface="Calibri"/>
                <a:ea typeface="Calibri"/>
                <a:cs typeface="Calibri"/>
                <a:sym typeface="Calibri"/>
              </a:rPr>
              <a:t>Pilots and</a:t>
            </a:r>
            <a:r>
              <a:rPr lang="en-US" sz="4800" b="1" dirty="0" smtClean="0">
                <a:solidFill>
                  <a:srgbClr val="0000FF"/>
                </a:solidFill>
                <a:latin typeface="Calibri"/>
                <a:ea typeface="Calibri"/>
                <a:cs typeface="Calibri"/>
                <a:sym typeface="Calibri"/>
              </a:rPr>
              <a:t> Implementation </a:t>
            </a:r>
            <a:r>
              <a:rPr lang="en-US" sz="4800" b="1" dirty="0" smtClean="0">
                <a:solidFill>
                  <a:schemeClr val="bg1"/>
                </a:solidFill>
                <a:latin typeface="Calibri"/>
                <a:ea typeface="Calibri"/>
                <a:cs typeface="Calibri"/>
                <a:sym typeface="Calibri"/>
              </a:rPr>
              <a:t>across </a:t>
            </a:r>
            <a:r>
              <a:rPr lang="en-US" sz="4800" b="1" dirty="0">
                <a:solidFill>
                  <a:schemeClr val="bg1"/>
                </a:solidFill>
                <a:latin typeface="Calibri"/>
                <a:ea typeface="Calibri"/>
                <a:cs typeface="Calibri"/>
                <a:sym typeface="Calibri"/>
              </a:rPr>
              <a:t>the world</a:t>
            </a:r>
            <a:r>
              <a:rPr lang="en-US" sz="4800" b="1" dirty="0">
                <a:solidFill>
                  <a:srgbClr val="0000FF"/>
                </a:solidFill>
                <a:latin typeface="Calibri"/>
                <a:ea typeface="Calibri"/>
                <a:cs typeface="Calibri"/>
                <a:sym typeface="Calibri"/>
              </a:rPr>
              <a:t>: </a:t>
            </a:r>
            <a:endParaRPr lang="en-US" sz="4800" b="1" dirty="0" smtClean="0">
              <a:solidFill>
                <a:srgbClr val="0000FF"/>
              </a:solidFill>
              <a:latin typeface="Calibri"/>
              <a:ea typeface="Calibri"/>
              <a:cs typeface="Calibri"/>
              <a:sym typeface="Calibri"/>
            </a:endParaRPr>
          </a:p>
          <a:p>
            <a:pPr marL="0" lvl="0" indent="0" algn="l" rtl="0">
              <a:spcBef>
                <a:spcPts val="0"/>
              </a:spcBef>
              <a:spcAft>
                <a:spcPts val="0"/>
              </a:spcAft>
              <a:buNone/>
            </a:pPr>
            <a:r>
              <a:rPr lang="en-US" sz="4800" b="1" dirty="0" smtClean="0">
                <a:solidFill>
                  <a:schemeClr val="bg1"/>
                </a:solidFill>
                <a:latin typeface="Calibri"/>
                <a:ea typeface="Calibri"/>
                <a:cs typeface="Calibri"/>
                <a:sym typeface="Calibri"/>
              </a:rPr>
              <a:t>USA, </a:t>
            </a:r>
            <a:r>
              <a:rPr lang="en-US" sz="4800" b="1" dirty="0">
                <a:solidFill>
                  <a:schemeClr val="bg1"/>
                </a:solidFill>
                <a:latin typeface="Calibri"/>
                <a:ea typeface="Calibri"/>
                <a:cs typeface="Calibri"/>
                <a:sym typeface="Calibri"/>
              </a:rPr>
              <a:t>Peru</a:t>
            </a:r>
            <a:r>
              <a:rPr lang="en-US" sz="4800" b="1" dirty="0">
                <a:solidFill>
                  <a:srgbClr val="0000FF"/>
                </a:solidFill>
                <a:latin typeface="Calibri"/>
                <a:ea typeface="Calibri"/>
                <a:cs typeface="Calibri"/>
                <a:sym typeface="Calibri"/>
              </a:rPr>
              <a:t>, Colombia, </a:t>
            </a:r>
            <a:r>
              <a:rPr lang="en-US" sz="4800" b="1" dirty="0" smtClean="0">
                <a:solidFill>
                  <a:srgbClr val="0000FF"/>
                </a:solidFill>
                <a:latin typeface="Calibri"/>
                <a:ea typeface="Calibri"/>
                <a:cs typeface="Calibri"/>
                <a:sym typeface="Calibri"/>
              </a:rPr>
              <a:t>Dominican </a:t>
            </a:r>
            <a:r>
              <a:rPr lang="en-US" sz="4800" b="1" dirty="0">
                <a:solidFill>
                  <a:srgbClr val="0000FF"/>
                </a:solidFill>
                <a:latin typeface="Calibri"/>
                <a:ea typeface="Calibri"/>
                <a:cs typeface="Calibri"/>
                <a:sym typeface="Calibri"/>
              </a:rPr>
              <a:t>Republic, </a:t>
            </a:r>
            <a:r>
              <a:rPr lang="en-US" sz="4800" b="1" dirty="0">
                <a:solidFill>
                  <a:srgbClr val="000000"/>
                </a:solidFill>
                <a:latin typeface="Calibri"/>
                <a:ea typeface="Calibri"/>
                <a:cs typeface="Calibri"/>
                <a:sym typeface="Calibri"/>
              </a:rPr>
              <a:t>Brazil, </a:t>
            </a:r>
            <a:r>
              <a:rPr lang="en-US" sz="4800" b="1" dirty="0" smtClean="0">
                <a:solidFill>
                  <a:srgbClr val="0000FF"/>
                </a:solidFill>
                <a:latin typeface="Calibri"/>
                <a:ea typeface="Calibri"/>
                <a:cs typeface="Calibri"/>
                <a:sym typeface="Calibri"/>
              </a:rPr>
              <a:t>SICA (8 countries in Central </a:t>
            </a:r>
            <a:r>
              <a:rPr lang="en-US" sz="4800" b="1" dirty="0" err="1" smtClean="0">
                <a:solidFill>
                  <a:srgbClr val="0000FF"/>
                </a:solidFill>
                <a:latin typeface="Calibri"/>
                <a:ea typeface="Calibri"/>
                <a:cs typeface="Calibri"/>
                <a:sym typeface="Calibri"/>
              </a:rPr>
              <a:t>América</a:t>
            </a:r>
            <a:r>
              <a:rPr lang="en-US" sz="4800" b="1" dirty="0" smtClean="0">
                <a:solidFill>
                  <a:srgbClr val="0000FF"/>
                </a:solidFill>
                <a:latin typeface="Calibri"/>
                <a:ea typeface="Calibri"/>
                <a:cs typeface="Calibri"/>
                <a:sym typeface="Calibri"/>
              </a:rPr>
              <a:t>); Ethiopia, Ivory Coast, Somalia, </a:t>
            </a:r>
            <a:r>
              <a:rPr lang="en-US" sz="4800" b="1" dirty="0" smtClean="0">
                <a:solidFill>
                  <a:srgbClr val="000000"/>
                </a:solidFill>
                <a:latin typeface="Calibri"/>
                <a:ea typeface="Calibri"/>
                <a:cs typeface="Calibri"/>
                <a:sym typeface="Calibri"/>
              </a:rPr>
              <a:t>Tanzania</a:t>
            </a:r>
            <a:r>
              <a:rPr lang="en-US" sz="4800" b="1" dirty="0" smtClean="0">
                <a:solidFill>
                  <a:srgbClr val="0000FF"/>
                </a:solidFill>
                <a:latin typeface="Calibri"/>
                <a:ea typeface="Calibri"/>
                <a:cs typeface="Calibri"/>
                <a:sym typeface="Calibri"/>
              </a:rPr>
              <a:t>;</a:t>
            </a:r>
            <a:r>
              <a:rPr lang="en-US" sz="4800" b="1" dirty="0" smtClean="0">
                <a:solidFill>
                  <a:srgbClr val="0000FF"/>
                </a:solidFill>
                <a:latin typeface="Calibri"/>
                <a:ea typeface="Calibri"/>
                <a:cs typeface="Calibri"/>
                <a:sym typeface="Calibri"/>
              </a:rPr>
              <a:t> </a:t>
            </a:r>
            <a:r>
              <a:rPr lang="en-US" sz="4800" b="1" dirty="0">
                <a:solidFill>
                  <a:srgbClr val="0000FF"/>
                </a:solidFill>
                <a:latin typeface="Calibri"/>
                <a:ea typeface="Calibri"/>
                <a:cs typeface="Calibri"/>
                <a:sym typeface="Calibri"/>
              </a:rPr>
              <a:t>Bangladesh, Nepal, </a:t>
            </a:r>
            <a:r>
              <a:rPr lang="en-US" sz="4800" b="1" dirty="0" smtClean="0">
                <a:solidFill>
                  <a:srgbClr val="0000FF"/>
                </a:solidFill>
                <a:latin typeface="Calibri"/>
                <a:ea typeface="Calibri"/>
                <a:cs typeface="Calibri"/>
                <a:sym typeface="Calibri"/>
              </a:rPr>
              <a:t>Kazakhstan, Uzbekistan, Kyrgyz Republic, Tajikistan, and Turkmenistan and Afghanistan. </a:t>
            </a:r>
            <a:endParaRPr sz="4800" dirty="0">
              <a:solidFill>
                <a:srgbClr val="0000FF"/>
              </a:solidFill>
            </a:endParaRPr>
          </a:p>
          <a:p>
            <a:pPr marL="0" marR="0" lvl="0" indent="0" algn="l" rtl="0">
              <a:lnSpc>
                <a:spcPct val="100000"/>
              </a:lnSpc>
              <a:spcBef>
                <a:spcPts val="0"/>
              </a:spcBef>
              <a:spcAft>
                <a:spcPts val="0"/>
              </a:spcAft>
              <a:buNone/>
            </a:pPr>
            <a:endParaRPr lang="en-US" sz="3600" b="1" dirty="0" smtClean="0">
              <a:solidFill>
                <a:srgbClr val="424242"/>
              </a:solidFill>
              <a:latin typeface="Calibri"/>
              <a:ea typeface="Calibri"/>
              <a:cs typeface="Calibri"/>
              <a:sym typeface="Calibri"/>
            </a:endParaRPr>
          </a:p>
          <a:p>
            <a:pPr marL="0" marR="0" lvl="0" indent="0" algn="l" rtl="0">
              <a:lnSpc>
                <a:spcPct val="100000"/>
              </a:lnSpc>
              <a:spcBef>
                <a:spcPts val="0"/>
              </a:spcBef>
              <a:spcAft>
                <a:spcPts val="0"/>
              </a:spcAft>
              <a:buNone/>
            </a:pPr>
            <a:endParaRPr sz="3600" b="1" dirty="0">
              <a:solidFill>
                <a:srgbClr val="424242"/>
              </a:solidFill>
              <a:latin typeface="Calibri"/>
              <a:ea typeface="Calibri"/>
              <a:cs typeface="Calibri"/>
              <a:sym typeface="Calibri"/>
            </a:endParaRPr>
          </a:p>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a:solidFill>
                  <a:srgbClr val="424242"/>
                </a:solidFill>
                <a:latin typeface="Calibri"/>
                <a:ea typeface="Calibri"/>
                <a:cs typeface="Calibri"/>
                <a:sym typeface="Calibri"/>
              </a:rPr>
              <a:t>Driven by ECMWF ensemble forecasts</a:t>
            </a:r>
            <a:endParaRPr dirty="0"/>
          </a:p>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a:solidFill>
                  <a:srgbClr val="424242"/>
                </a:solidFill>
                <a:latin typeface="Calibri"/>
                <a:ea typeface="Calibri"/>
                <a:cs typeface="Calibri"/>
                <a:sym typeface="Calibri"/>
              </a:rPr>
              <a:t>Demonstrated in first pilot in US (2015)</a:t>
            </a:r>
            <a:endParaRPr dirty="0"/>
          </a:p>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a:solidFill>
                  <a:srgbClr val="424242"/>
                </a:solidFill>
                <a:latin typeface="Calibri"/>
                <a:ea typeface="Calibri"/>
                <a:cs typeface="Calibri"/>
                <a:sym typeface="Calibri"/>
              </a:rPr>
              <a:t>Many national-scale applications</a:t>
            </a:r>
            <a:endParaRPr dirty="0"/>
          </a:p>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a:solidFill>
                  <a:srgbClr val="424242"/>
                </a:solidFill>
                <a:latin typeface="Calibri"/>
                <a:ea typeface="Calibri"/>
                <a:cs typeface="Calibri"/>
                <a:sym typeface="Calibri"/>
              </a:rPr>
              <a:t>Data served through API access</a:t>
            </a:r>
            <a:endParaRPr dirty="0"/>
          </a:p>
          <a:p>
            <a:pPr marL="685800" marR="0" lvl="0" indent="-685800" algn="l" rtl="0">
              <a:lnSpc>
                <a:spcPct val="100000"/>
              </a:lnSpc>
              <a:spcBef>
                <a:spcPts val="0"/>
              </a:spcBef>
              <a:spcAft>
                <a:spcPts val="0"/>
              </a:spcAft>
              <a:buClr>
                <a:srgbClr val="424242"/>
              </a:buClr>
              <a:buSzPts val="4800"/>
              <a:buFont typeface="Calibri"/>
              <a:buChar char="-"/>
            </a:pPr>
            <a:r>
              <a:rPr lang="en-US" sz="4800" b="1" i="0" u="none" strike="noStrike" cap="none" dirty="0">
                <a:solidFill>
                  <a:srgbClr val="424242"/>
                </a:solidFill>
                <a:latin typeface="Calibri"/>
                <a:ea typeface="Calibri"/>
                <a:cs typeface="Calibri"/>
                <a:sym typeface="Calibri"/>
              </a:rPr>
              <a:t>Custom view using </a:t>
            </a:r>
            <a:r>
              <a:rPr lang="en-US" sz="4800" b="1" i="0" u="none" strike="noStrike" cap="none" dirty="0" err="1" smtClean="0">
                <a:solidFill>
                  <a:srgbClr val="424242"/>
                </a:solidFill>
                <a:latin typeface="Calibri"/>
                <a:ea typeface="Calibri"/>
                <a:cs typeface="Calibri"/>
                <a:sym typeface="Calibri"/>
              </a:rPr>
              <a:t>webservices</a:t>
            </a:r>
            <a:endParaRPr lang="en-US" sz="4800" b="1" i="0" u="none" strike="noStrike" cap="none" dirty="0" smtClean="0">
              <a:solidFill>
                <a:srgbClr val="424242"/>
              </a:solidFill>
              <a:latin typeface="Calibri"/>
              <a:ea typeface="Calibri"/>
              <a:cs typeface="Calibri"/>
              <a:sym typeface="Calibri"/>
            </a:endParaRPr>
          </a:p>
          <a:p>
            <a:pPr marL="685800" indent="-381000">
              <a:buClr>
                <a:srgbClr val="424242"/>
              </a:buClr>
              <a:buSzPts val="4800"/>
            </a:pPr>
            <a:r>
              <a:rPr lang="en-US" sz="4800" b="1" dirty="0">
                <a:solidFill>
                  <a:srgbClr val="FF0000"/>
                </a:solidFill>
                <a:latin typeface="Calibri"/>
                <a:ea typeface="Calibri"/>
                <a:cs typeface="Calibri"/>
                <a:sym typeface="Calibri"/>
              </a:rPr>
              <a:t>NO FLOOD VISUALIZATION</a:t>
            </a:r>
            <a:endParaRPr lang="en-US" sz="4800" dirty="0">
              <a:solidFill>
                <a:srgbClr val="FF0000"/>
              </a:solidFill>
            </a:endParaRPr>
          </a:p>
          <a:p>
            <a:pPr marL="685800" marR="0" lvl="0" indent="-381000" algn="l" rtl="0">
              <a:lnSpc>
                <a:spcPct val="100000"/>
              </a:lnSpc>
              <a:spcBef>
                <a:spcPts val="0"/>
              </a:spcBef>
              <a:spcAft>
                <a:spcPts val="0"/>
              </a:spcAft>
              <a:buClr>
                <a:srgbClr val="424242"/>
              </a:buClr>
              <a:buSzPts val="4800"/>
              <a:buFont typeface="Calibri"/>
              <a:buNone/>
            </a:pPr>
            <a:endParaRPr sz="4800" b="1" i="0" u="none" strike="noStrike" cap="none" dirty="0">
              <a:solidFill>
                <a:srgbClr val="424242"/>
              </a:solidFill>
              <a:latin typeface="Calibri"/>
              <a:ea typeface="Calibri"/>
              <a:cs typeface="Calibri"/>
              <a:sym typeface="Calibri"/>
            </a:endParaRPr>
          </a:p>
          <a:p>
            <a:pPr marL="0" marR="0" lvl="0" indent="0" algn="l" rtl="0">
              <a:lnSpc>
                <a:spcPct val="100000"/>
              </a:lnSpc>
              <a:spcBef>
                <a:spcPts val="0"/>
              </a:spcBef>
              <a:spcAft>
                <a:spcPts val="0"/>
              </a:spcAft>
              <a:buClr>
                <a:srgbClr val="424242"/>
              </a:buClr>
              <a:buSzPts val="4800"/>
              <a:buFont typeface="Calibri"/>
              <a:buNone/>
            </a:pPr>
            <a:r>
              <a:rPr lang="en-US" sz="4800" b="1" i="0" u="none" strike="noStrike" cap="none" dirty="0">
                <a:solidFill>
                  <a:srgbClr val="424242"/>
                </a:solidFill>
                <a:latin typeface="Calibri"/>
                <a:ea typeface="Calibri"/>
                <a:cs typeface="Calibri"/>
                <a:sym typeface="Calibri"/>
              </a:rPr>
              <a:t> </a:t>
            </a:r>
            <a:endParaRPr dirty="0"/>
          </a:p>
        </p:txBody>
      </p:sp>
      <p:pic>
        <p:nvPicPr>
          <p:cNvPr id="267" name="Google Shape;267;p20"/>
          <p:cNvPicPr preferRelativeResize="0"/>
          <p:nvPr/>
        </p:nvPicPr>
        <p:blipFill rotWithShape="1">
          <a:blip r:embed="rId4">
            <a:alphaModFix/>
          </a:blip>
          <a:srcRect/>
          <a:stretch/>
        </p:blipFill>
        <p:spPr>
          <a:xfrm>
            <a:off x="12843564" y="69785"/>
            <a:ext cx="7339341" cy="3691872"/>
          </a:xfrm>
          <a:prstGeom prst="rect">
            <a:avLst/>
          </a:prstGeom>
          <a:noFill/>
          <a:ln>
            <a:noFill/>
          </a:ln>
        </p:spPr>
      </p:pic>
      <p:grpSp>
        <p:nvGrpSpPr>
          <p:cNvPr id="268" name="Google Shape;268;p20"/>
          <p:cNvGrpSpPr/>
          <p:nvPr/>
        </p:nvGrpSpPr>
        <p:grpSpPr>
          <a:xfrm>
            <a:off x="16871953" y="2474304"/>
            <a:ext cx="6896474" cy="4993415"/>
            <a:chOff x="15392172" y="3329608"/>
            <a:chExt cx="8733064" cy="6210864"/>
          </a:xfrm>
        </p:grpSpPr>
        <p:pic>
          <p:nvPicPr>
            <p:cNvPr id="269" name="Google Shape;269;p20"/>
            <p:cNvPicPr preferRelativeResize="0"/>
            <p:nvPr/>
          </p:nvPicPr>
          <p:blipFill rotWithShape="1">
            <a:blip r:embed="rId5">
              <a:alphaModFix/>
            </a:blip>
            <a:srcRect/>
            <a:stretch/>
          </p:blipFill>
          <p:spPr>
            <a:xfrm>
              <a:off x="15392172" y="4175527"/>
              <a:ext cx="8425402" cy="5364945"/>
            </a:xfrm>
            <a:prstGeom prst="rect">
              <a:avLst/>
            </a:prstGeom>
            <a:noFill/>
            <a:ln>
              <a:noFill/>
            </a:ln>
          </p:spPr>
        </p:pic>
        <p:pic>
          <p:nvPicPr>
            <p:cNvPr id="270" name="Google Shape;270;p20"/>
            <p:cNvPicPr preferRelativeResize="0"/>
            <p:nvPr/>
          </p:nvPicPr>
          <p:blipFill rotWithShape="1">
            <a:blip r:embed="rId6">
              <a:alphaModFix/>
            </a:blip>
            <a:srcRect/>
            <a:stretch/>
          </p:blipFill>
          <p:spPr>
            <a:xfrm>
              <a:off x="19677863" y="3329608"/>
              <a:ext cx="4447373" cy="3366964"/>
            </a:xfrm>
            <a:prstGeom prst="rect">
              <a:avLst/>
            </a:prstGeom>
            <a:noFill/>
            <a:ln>
              <a:noFill/>
            </a:ln>
          </p:spPr>
        </p:pic>
      </p:grpSp>
      <p:pic>
        <p:nvPicPr>
          <p:cNvPr id="271" name="Google Shape;271;p20"/>
          <p:cNvPicPr preferRelativeResize="0"/>
          <p:nvPr/>
        </p:nvPicPr>
        <p:blipFill rotWithShape="1">
          <a:blip r:embed="rId7">
            <a:alphaModFix/>
          </a:blip>
          <a:srcRect/>
          <a:stretch/>
        </p:blipFill>
        <p:spPr>
          <a:xfrm>
            <a:off x="12172394" y="4758932"/>
            <a:ext cx="5942619" cy="3257325"/>
          </a:xfrm>
          <a:prstGeom prst="rect">
            <a:avLst/>
          </a:prstGeom>
          <a:noFill/>
          <a:ln>
            <a:noFill/>
          </a:ln>
        </p:spPr>
      </p:pic>
      <p:grpSp>
        <p:nvGrpSpPr>
          <p:cNvPr id="272" name="Google Shape;272;p20"/>
          <p:cNvGrpSpPr/>
          <p:nvPr/>
        </p:nvGrpSpPr>
        <p:grpSpPr>
          <a:xfrm>
            <a:off x="15667909" y="7958683"/>
            <a:ext cx="7693870" cy="3488243"/>
            <a:chOff x="109281" y="1338158"/>
            <a:chExt cx="11773316" cy="5208915"/>
          </a:xfrm>
        </p:grpSpPr>
        <p:pic>
          <p:nvPicPr>
            <p:cNvPr id="273" name="Google Shape;273;p20"/>
            <p:cNvPicPr preferRelativeResize="0"/>
            <p:nvPr/>
          </p:nvPicPr>
          <p:blipFill rotWithShape="1">
            <a:blip r:embed="rId8">
              <a:alphaModFix/>
            </a:blip>
            <a:srcRect/>
            <a:stretch/>
          </p:blipFill>
          <p:spPr>
            <a:xfrm>
              <a:off x="109281" y="2293428"/>
              <a:ext cx="8112103" cy="4015491"/>
            </a:xfrm>
            <a:prstGeom prst="rect">
              <a:avLst/>
            </a:prstGeom>
            <a:noFill/>
            <a:ln>
              <a:noFill/>
            </a:ln>
          </p:spPr>
        </p:pic>
        <p:grpSp>
          <p:nvGrpSpPr>
            <p:cNvPr id="274" name="Google Shape;274;p20"/>
            <p:cNvGrpSpPr/>
            <p:nvPr/>
          </p:nvGrpSpPr>
          <p:grpSpPr>
            <a:xfrm>
              <a:off x="4339170" y="2547716"/>
              <a:ext cx="7543427" cy="3999357"/>
              <a:chOff x="2944855" y="2310025"/>
              <a:chExt cx="7766340" cy="4117540"/>
            </a:xfrm>
          </p:grpSpPr>
          <p:sp>
            <p:nvSpPr>
              <p:cNvPr id="275" name="Google Shape;275;p20"/>
              <p:cNvSpPr/>
              <p:nvPr/>
            </p:nvSpPr>
            <p:spPr>
              <a:xfrm rot="10800000">
                <a:off x="2944855" y="3500793"/>
                <a:ext cx="95882" cy="126957"/>
              </a:xfrm>
              <a:prstGeom prst="rect">
                <a:avLst/>
              </a:prstGeom>
              <a:solidFill>
                <a:srgbClr val="BFBFBF"/>
              </a:solidFill>
              <a:ln w="9525" cap="flat" cmpd="sng">
                <a:solidFill>
                  <a:schemeClr val="dk1"/>
                </a:solidFill>
                <a:prstDash val="solid"/>
                <a:round/>
                <a:headEnd type="none" w="sm" len="sm"/>
                <a:tailEnd type="none" w="sm" len="sm"/>
              </a:ln>
              <a:effectLst>
                <a:outerShdw blurRad="50800" dist="12700" rotWithShape="0">
                  <a:srgbClr val="000000">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chemeClr val="lt1"/>
                  </a:solidFill>
                  <a:latin typeface="Helvetica Neue Light"/>
                  <a:ea typeface="Helvetica Neue Light"/>
                  <a:cs typeface="Helvetica Neue Light"/>
                  <a:sym typeface="Helvetica Neue Light"/>
                </a:endParaRPr>
              </a:p>
            </p:txBody>
          </p:sp>
          <p:pic>
            <p:nvPicPr>
              <p:cNvPr id="276" name="Google Shape;276;p20" descr="Screen Shot 2017-06-27 at 2.36.43 PM.png"/>
              <p:cNvPicPr preferRelativeResize="0"/>
              <p:nvPr/>
            </p:nvPicPr>
            <p:blipFill rotWithShape="1">
              <a:blip r:embed="rId9">
                <a:alphaModFix/>
              </a:blip>
              <a:srcRect/>
              <a:stretch/>
            </p:blipFill>
            <p:spPr>
              <a:xfrm>
                <a:off x="5522021" y="3253568"/>
                <a:ext cx="5145979" cy="3002145"/>
              </a:xfrm>
              <a:prstGeom prst="rect">
                <a:avLst/>
              </a:prstGeom>
              <a:noFill/>
              <a:ln>
                <a:noFill/>
              </a:ln>
            </p:spPr>
          </p:pic>
          <p:grpSp>
            <p:nvGrpSpPr>
              <p:cNvPr id="277" name="Google Shape;277;p20"/>
              <p:cNvGrpSpPr/>
              <p:nvPr/>
            </p:nvGrpSpPr>
            <p:grpSpPr>
              <a:xfrm>
                <a:off x="2971006" y="2310025"/>
                <a:ext cx="7740189" cy="4117540"/>
                <a:chOff x="1447005" y="2310025"/>
                <a:chExt cx="7740189" cy="4117540"/>
              </a:xfrm>
            </p:grpSpPr>
            <p:pic>
              <p:nvPicPr>
                <p:cNvPr id="278" name="Google Shape;278;p20" descr="Screen Shot 2017-06-14 at 12.46.32 PM.png"/>
                <p:cNvPicPr preferRelativeResize="0"/>
                <p:nvPr/>
              </p:nvPicPr>
              <p:blipFill rotWithShape="1">
                <a:blip r:embed="rId10">
                  <a:alphaModFix/>
                </a:blip>
                <a:srcRect l="2058"/>
                <a:stretch/>
              </p:blipFill>
              <p:spPr>
                <a:xfrm>
                  <a:off x="4041214" y="2310025"/>
                  <a:ext cx="5145980" cy="4117540"/>
                </a:xfrm>
                <a:prstGeom prst="rect">
                  <a:avLst/>
                </a:prstGeom>
                <a:noFill/>
                <a:ln>
                  <a:noFill/>
                </a:ln>
              </p:spPr>
            </p:pic>
            <p:cxnSp>
              <p:nvCxnSpPr>
                <p:cNvPr id="279" name="Google Shape;279;p20"/>
                <p:cNvCxnSpPr/>
                <p:nvPr/>
              </p:nvCxnSpPr>
              <p:spPr>
                <a:xfrm rot="10800000" flipH="1">
                  <a:off x="1447005" y="2343842"/>
                  <a:ext cx="2594209" cy="1183104"/>
                </a:xfrm>
                <a:prstGeom prst="straightConnector1">
                  <a:avLst/>
                </a:prstGeom>
                <a:noFill/>
                <a:ln w="9525" cap="flat" cmpd="sng">
                  <a:solidFill>
                    <a:schemeClr val="dk1"/>
                  </a:solidFill>
                  <a:prstDash val="solid"/>
                  <a:round/>
                  <a:headEnd type="none" w="sm" len="sm"/>
                  <a:tailEnd type="none" w="sm" len="sm"/>
                </a:ln>
                <a:effectLst>
                  <a:outerShdw blurRad="38100" dist="25400" dir="5400000" rotWithShape="0">
                    <a:srgbClr val="000000">
                      <a:alpha val="49803"/>
                    </a:srgbClr>
                  </a:outerShdw>
                </a:effectLst>
              </p:spPr>
            </p:cxnSp>
            <p:cxnSp>
              <p:nvCxnSpPr>
                <p:cNvPr id="280" name="Google Shape;280;p20"/>
                <p:cNvCxnSpPr/>
                <p:nvPr/>
              </p:nvCxnSpPr>
              <p:spPr>
                <a:xfrm>
                  <a:off x="1447005" y="3556954"/>
                  <a:ext cx="2594209" cy="2698759"/>
                </a:xfrm>
                <a:prstGeom prst="straightConnector1">
                  <a:avLst/>
                </a:prstGeom>
                <a:noFill/>
                <a:ln w="9525" cap="flat" cmpd="sng">
                  <a:solidFill>
                    <a:srgbClr val="000000"/>
                  </a:solidFill>
                  <a:prstDash val="solid"/>
                  <a:round/>
                  <a:headEnd type="none" w="sm" len="sm"/>
                  <a:tailEnd type="none" w="sm" len="sm"/>
                </a:ln>
                <a:effectLst>
                  <a:outerShdw blurRad="38100" dist="25400" dir="5400000" rotWithShape="0">
                    <a:srgbClr val="000000">
                      <a:alpha val="49803"/>
                    </a:srgbClr>
                  </a:outerShdw>
                </a:effectLst>
              </p:spPr>
            </p:cxnSp>
          </p:grpSp>
        </p:grpSp>
        <p:pic>
          <p:nvPicPr>
            <p:cNvPr id="281" name="Google Shape;281;p20" descr="Screen Shot 2017-06-27 at 2.36.43 PM.png"/>
            <p:cNvPicPr preferRelativeResize="0"/>
            <p:nvPr/>
          </p:nvPicPr>
          <p:blipFill rotWithShape="1">
            <a:blip r:embed="rId11">
              <a:alphaModFix/>
            </a:blip>
            <a:srcRect/>
            <a:stretch/>
          </p:blipFill>
          <p:spPr>
            <a:xfrm>
              <a:off x="7543265" y="1338158"/>
              <a:ext cx="4200556" cy="2450588"/>
            </a:xfrm>
            <a:prstGeom prst="rect">
              <a:avLst/>
            </a:prstGeom>
            <a:noFill/>
            <a:ln>
              <a:noFill/>
            </a:ln>
          </p:spPr>
        </p:pic>
      </p:grpSp>
    </p:spTree>
    <p:extLst>
      <p:ext uri="{BB962C8B-B14F-4D97-AF65-F5344CB8AC3E}">
        <p14:creationId xmlns:p14="http://schemas.microsoft.com/office/powerpoint/2010/main" val="8170815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4.xml><?xml version="1.0" encoding="utf-8"?>
<a:theme xmlns:a="http://schemas.openxmlformats.org/drawingml/2006/main" name="1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9207</TotalTime>
  <Words>1091</Words>
  <Application>Microsoft Macintosh PowerPoint</Application>
  <PresentationFormat>Custom</PresentationFormat>
  <Paragraphs>116</Paragraphs>
  <Slides>12</Slides>
  <Notes>11</Notes>
  <HiddenSlides>0</HiddenSlides>
  <MMClips>0</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Black</vt:lpstr>
      <vt:lpstr>2_Custom Design</vt:lpstr>
      <vt:lpstr>Esri_Corporate_Template-Dark</vt:lpstr>
      <vt:lpstr>1_Esri_Corporate_Template-Dark</vt:lpstr>
      <vt:lpstr>PowerPoint Presentation</vt:lpstr>
      <vt:lpstr>Group on Earth Observations</vt:lpstr>
      <vt:lpstr>PowerPoint Presentation</vt:lpstr>
      <vt:lpstr>What topics does GEO work on? </vt:lpstr>
      <vt:lpstr>PowerPoint Presentation</vt:lpstr>
      <vt:lpstr>PowerPoint Presentation</vt:lpstr>
      <vt:lpstr>PowerPoint Presentation</vt:lpstr>
      <vt:lpstr>PowerPoint Presentation</vt:lpstr>
      <vt:lpstr>PowerPoint Presentation</vt:lpstr>
      <vt:lpstr>NOAA’s Flood Mapping Service from Operational Polar and  Geostationary Orbiting Satellites </vt:lpstr>
      <vt:lpstr>A Paradigm Shift is needed to harness the potential of space science and technology in the decision making process</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Angelica  Gutierrez-Magness</dc:creator>
  <cp:lastModifiedBy>Angelica  Gutierrez-Magness</cp:lastModifiedBy>
  <cp:revision>58</cp:revision>
  <dcterms:created xsi:type="dcterms:W3CDTF">2020-02-18T17:28:37Z</dcterms:created>
  <dcterms:modified xsi:type="dcterms:W3CDTF">2020-02-26T21:38:49Z</dcterms:modified>
</cp:coreProperties>
</file>