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98" r:id="rId5"/>
    <p:sldMasterId id="2147483715" r:id="rId6"/>
    <p:sldMasterId id="2147483724" r:id="rId7"/>
    <p:sldMasterId id="2147483730" r:id="rId8"/>
    <p:sldMasterId id="2147483737" r:id="rId9"/>
  </p:sldMasterIdLst>
  <p:notesMasterIdLst>
    <p:notesMasterId r:id="rId32"/>
  </p:notesMasterIdLst>
  <p:handoutMasterIdLst>
    <p:handoutMasterId r:id="rId33"/>
  </p:handoutMasterIdLst>
  <p:sldIdLst>
    <p:sldId id="256" r:id="rId10"/>
    <p:sldId id="2167" r:id="rId11"/>
    <p:sldId id="2155" r:id="rId12"/>
    <p:sldId id="2165" r:id="rId13"/>
    <p:sldId id="2144" r:id="rId14"/>
    <p:sldId id="2024" r:id="rId15"/>
    <p:sldId id="2169" r:id="rId16"/>
    <p:sldId id="2156" r:id="rId17"/>
    <p:sldId id="2044" r:id="rId18"/>
    <p:sldId id="2158" r:id="rId19"/>
    <p:sldId id="2077" r:id="rId20"/>
    <p:sldId id="1995" r:id="rId21"/>
    <p:sldId id="2125" r:id="rId22"/>
    <p:sldId id="1955" r:id="rId23"/>
    <p:sldId id="2157" r:id="rId24"/>
    <p:sldId id="1985" r:id="rId25"/>
    <p:sldId id="533" r:id="rId26"/>
    <p:sldId id="975" r:id="rId27"/>
    <p:sldId id="1981" r:id="rId28"/>
    <p:sldId id="791" r:id="rId29"/>
    <p:sldId id="999" r:id="rId30"/>
    <p:sldId id="2168" r:id="rId31"/>
  </p:sldIdLst>
  <p:sldSz cx="12192000" cy="6858000"/>
  <p:notesSz cx="9296400" cy="7010400"/>
  <p:defaultTextStyle>
    <a:defPPr>
      <a:defRPr lang="en-US"/>
    </a:defPPr>
    <a:lvl1pPr marL="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521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043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564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0864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26080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1296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96512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1728" algn="l" defTabSz="585216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ucker, Sara" initials="T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557"/>
    <a:srgbClr val="ADBBF9"/>
    <a:srgbClr val="606A69"/>
    <a:srgbClr val="00AFCA"/>
    <a:srgbClr val="C1F7FF"/>
    <a:srgbClr val="0000FF"/>
    <a:srgbClr val="000000"/>
    <a:srgbClr val="1A172C"/>
    <a:srgbClr val="33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0" autoAdjust="0"/>
    <p:restoredTop sz="95158" autoAdjust="0"/>
  </p:normalViewPr>
  <p:slideViewPr>
    <p:cSldViewPr snapToGrid="0" snapToObjects="1">
      <p:cViewPr varScale="1">
        <p:scale>
          <a:sx n="97" d="100"/>
          <a:sy n="97" d="100"/>
        </p:scale>
        <p:origin x="918" y="72"/>
      </p:cViewPr>
      <p:guideLst>
        <p:guide orient="horz" pos="4088"/>
        <p:guide pos="3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10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1645EA-9397-734C-BCF2-622D463C6B1E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1DB44B-B199-0B4D-9249-29A58944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2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65F5C9-F3C1-AD4B-9D2D-8A02B49B04D8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F262C-CD32-6E4A-832C-B402F18A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1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72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735"/>
              </a:spcBef>
            </a:pPr>
            <a:r>
              <a:rPr lang="en-US" dirty="0"/>
              <a:t>~40 years of NASA investments in wind lidar technology 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Multiple technology investments from NASA ESTO.</a:t>
            </a:r>
          </a:p>
          <a:p>
            <a:pPr>
              <a:spcBef>
                <a:spcPts val="1735"/>
              </a:spcBef>
            </a:pPr>
            <a:r>
              <a:rPr lang="en-US" dirty="0"/>
              <a:t>NASA/NOAA Working Group on Space-Based Wind </a:t>
            </a:r>
            <a:r>
              <a:rPr lang="en-US" dirty="0" err="1"/>
              <a:t>Lidar</a:t>
            </a:r>
            <a:r>
              <a:rPr lang="en-US" dirty="0"/>
              <a:t> (“LWG”, formerly the LAWS science team, 1989)</a:t>
            </a:r>
          </a:p>
          <a:p>
            <a:pPr>
              <a:spcBef>
                <a:spcPts val="1735"/>
              </a:spcBef>
            </a:pPr>
            <a:r>
              <a:rPr lang="en-US" dirty="0"/>
              <a:t>2007 NRC Decadal Survey “3D-Winds” mission (Tier 3):  defined as a </a:t>
            </a:r>
            <a:r>
              <a:rPr lang="en-US" i="1" dirty="0"/>
              <a:t>hybrid</a:t>
            </a:r>
            <a:r>
              <a:rPr lang="en-US" dirty="0"/>
              <a:t> of two separate </a:t>
            </a:r>
            <a:r>
              <a:rPr lang="en-US" dirty="0" err="1"/>
              <a:t>lidar</a:t>
            </a:r>
            <a:r>
              <a:rPr lang="en-US" dirty="0"/>
              <a:t> systems, with two different lasers, on one spacecraft.</a:t>
            </a:r>
          </a:p>
          <a:p>
            <a:pPr>
              <a:spcBef>
                <a:spcPts val="1735"/>
              </a:spcBef>
            </a:pPr>
            <a:r>
              <a:rPr lang="en-US" dirty="0"/>
              <a:t>The past decade: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Risk tolerance</a:t>
            </a:r>
            <a:r>
              <a:rPr lang="en-US" dirty="0"/>
              <a:t> at NASA has decreased significantly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Budgets</a:t>
            </a:r>
            <a:r>
              <a:rPr lang="en-US" dirty="0"/>
              <a:t> have decreased as well:  NASA asked to do more and more</a:t>
            </a:r>
          </a:p>
          <a:p>
            <a:pPr lvl="1">
              <a:spcBef>
                <a:spcPts val="578"/>
              </a:spcBef>
            </a:pPr>
            <a:r>
              <a:rPr lang="en-US" b="1" dirty="0"/>
              <a:t>Industry technology investments </a:t>
            </a:r>
            <a:r>
              <a:rPr lang="en-US" dirty="0"/>
              <a:t>help to make missions possible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Contractor efforts are increasingly scrutinized/audited (DCAA)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AC6D1-1A0B-4E46-A23A-E1874FE802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083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262C-CD32-6E4A-832C-B402F18A0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4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Objectives:  Co-located wind and aerosol profiles to provide: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better understanding of relationships between aerosol radiative forcing, atmospheric dynamics and the genesis and lifecycle of tropical cyclones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understanding of the impacts of long-range dust and aerosol transport on global energy and water cycles, air quality, and  climate.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breakthroughs in modeling and prediction of low and mid-latitude weather and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0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-168275">
              <a:spcBef>
                <a:spcPts val="600"/>
              </a:spcBef>
            </a:pPr>
            <a:r>
              <a:rPr lang="en-US" dirty="0"/>
              <a:t>Short (</a:t>
            </a:r>
            <a:r>
              <a:rPr lang="en-US" b="1" dirty="0">
                <a:solidFill>
                  <a:srgbClr val="0070C0"/>
                </a:solidFill>
              </a:rPr>
              <a:t>molecular</a:t>
            </a:r>
            <a:r>
              <a:rPr lang="en-US" dirty="0"/>
              <a:t>) OPD is “nested” </a:t>
            </a:r>
            <a:r>
              <a:rPr lang="en-US" i="1" dirty="0"/>
              <a:t>inside </a:t>
            </a:r>
            <a:r>
              <a:rPr lang="en-US" dirty="0"/>
              <a:t>the long (</a:t>
            </a:r>
            <a:r>
              <a:rPr lang="en-US" b="1" dirty="0">
                <a:solidFill>
                  <a:srgbClr val="00823B"/>
                </a:solidFill>
              </a:rPr>
              <a:t>aerosol</a:t>
            </a:r>
            <a:r>
              <a:rPr lang="en-US" dirty="0"/>
              <a:t>) OPD:  “Nested OAWLs”</a:t>
            </a:r>
          </a:p>
          <a:p>
            <a:pPr marL="914400" lvl="2" indent="-168275">
              <a:spcBef>
                <a:spcPts val="600"/>
              </a:spcBef>
            </a:pPr>
            <a:r>
              <a:rPr lang="en-US" dirty="0"/>
              <a:t>Same detectors as used for the dual wavelength OAWL</a:t>
            </a:r>
          </a:p>
          <a:p>
            <a:pPr marL="914400" lvl="2" indent="-168275">
              <a:spcBef>
                <a:spcPts val="600"/>
              </a:spcBef>
            </a:pPr>
            <a:r>
              <a:rPr lang="en-US" dirty="0"/>
              <a:t>2018 IRAD for demonstration is underway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1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2013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/>
              <a:t>OAWL IIP – First demonstration 2011</a:t>
            </a:r>
          </a:p>
          <a:p>
            <a:pPr>
              <a:spcBef>
                <a:spcPts val="1800"/>
              </a:spcBef>
            </a:pPr>
            <a:r>
              <a:rPr lang="en-US" b="1" dirty="0" err="1"/>
              <a:t>GrOAWL</a:t>
            </a:r>
            <a:r>
              <a:rPr lang="en-US" b="1" dirty="0"/>
              <a:t>: </a:t>
            </a:r>
            <a:r>
              <a:rPr lang="en-US" dirty="0"/>
              <a:t>the 2 LOS ATHENA Airborne Demonstrator built, flown, validated, and scaled to space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2 pubs:  Journal of Atmospheric &amp; Oceanic Technology: </a:t>
            </a:r>
            <a:r>
              <a:rPr lang="en-US" dirty="0"/>
              <a:t>Tucker et al., 2018 &amp; </a:t>
            </a:r>
            <a:r>
              <a:rPr lang="en-US" dirty="0" err="1"/>
              <a:t>Baidar</a:t>
            </a:r>
            <a:r>
              <a:rPr lang="en-US" dirty="0"/>
              <a:t> et al., 2018</a:t>
            </a:r>
          </a:p>
          <a:p>
            <a:pPr>
              <a:spcBef>
                <a:spcPts val="1800"/>
              </a:spcBef>
            </a:pPr>
            <a:r>
              <a:rPr lang="en-US" b="1" dirty="0"/>
              <a:t>ATHENA-OAWL:  EVI-2,4</a:t>
            </a:r>
            <a:r>
              <a:rPr lang="en-US" dirty="0"/>
              <a:t> proposals</a:t>
            </a:r>
          </a:p>
          <a:p>
            <a:pPr lvl="1">
              <a:spcBef>
                <a:spcPts val="400"/>
              </a:spcBef>
            </a:pPr>
            <a:r>
              <a:rPr lang="en-US" b="1" dirty="0"/>
              <a:t>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 lvl="1">
              <a:spcBef>
                <a:spcPts val="400"/>
              </a:spcBef>
            </a:pPr>
            <a:r>
              <a:rPr lang="en-US" b="1" i="1" dirty="0"/>
              <a:t>Mission Systems Architecture:  Design-to-cost approach: </a:t>
            </a:r>
            <a:r>
              <a:rPr lang="en-US" dirty="0"/>
              <a:t>based on heritage systems (CALIPSO) and</a:t>
            </a:r>
            <a:br>
              <a:rPr lang="en-US" dirty="0"/>
            </a:br>
            <a:r>
              <a:rPr lang="en-US" dirty="0"/>
              <a:t>ISS hosting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EVI-4, rated </a:t>
            </a:r>
            <a:r>
              <a:rPr lang="en-US" b="1" dirty="0"/>
              <a:t>Category 2 (</a:t>
            </a:r>
            <a:r>
              <a:rPr lang="en-US" b="1" dirty="0">
                <a:highlight>
                  <a:srgbClr val="FFFF00"/>
                </a:highlight>
              </a:rPr>
              <a:t>TMCO rated Selectable</a:t>
            </a:r>
            <a:r>
              <a:rPr lang="en-US" dirty="0">
                <a:highlight>
                  <a:srgbClr val="FFFF00"/>
                </a:highlight>
              </a:rPr>
              <a:t> 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/>
              <a:t>– but not selected</a:t>
            </a:r>
            <a:r>
              <a:rPr lang="en-US" b="1" dirty="0"/>
              <a:t>)</a:t>
            </a:r>
            <a:r>
              <a:rPr lang="en-US" dirty="0"/>
              <a:t>.  </a:t>
            </a:r>
          </a:p>
          <a:p>
            <a:pPr>
              <a:spcBef>
                <a:spcPts val="1800"/>
              </a:spcBef>
            </a:pPr>
            <a:r>
              <a:rPr lang="en-US" b="1" dirty="0"/>
              <a:t>HAWC-OAWL</a:t>
            </a:r>
            <a:r>
              <a:rPr lang="en-US" dirty="0"/>
              <a:t>:  Ground-based demonstrations of dual-wavelength wind and aerosol backscatter coefficient measurements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ESTO managed competitive grants: NO profit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AC6D1-1A0B-4E46-A23A-E1874FE802F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2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2017, NASA is only investing in coherent (2 micron) lidar systems.  2 micron system TRLs are low and still require significant development.</a:t>
            </a:r>
          </a:p>
          <a:p>
            <a:r>
              <a:rPr lang="en-US" dirty="0"/>
              <a:t>No NASA investment in molecular wind lidar systems since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6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262C-CD32-6E4A-832C-B402F18A06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262C-CD32-6E4A-832C-B402F18A0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2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Plenty of solutions – the challenge is asking the right questions</a:t>
            </a:r>
          </a:p>
          <a:p>
            <a:pPr>
              <a:spcBef>
                <a:spcPts val="1735"/>
              </a:spcBef>
            </a:pPr>
            <a:r>
              <a:rPr lang="en-US" dirty="0"/>
              <a:t>~40 years of NASA investments in wind lidar technology </a:t>
            </a:r>
          </a:p>
          <a:p>
            <a:pPr lvl="1">
              <a:spcBef>
                <a:spcPts val="578"/>
              </a:spcBef>
            </a:pPr>
            <a:r>
              <a:rPr lang="en-US" dirty="0"/>
              <a:t>Multiple technology investments from NASA ESTO.</a:t>
            </a:r>
          </a:p>
          <a:p>
            <a:pPr>
              <a:spcBef>
                <a:spcPts val="1735"/>
              </a:spcBef>
            </a:pPr>
            <a:r>
              <a:rPr lang="en-US" dirty="0"/>
              <a:t>NASA/NOAA Working Group on Space-Based Wind Lidar (“LWG”, formerly the LAWS science team, 1989)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262C-CD32-6E4A-832C-B402F18A0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606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F262C-CD32-6E4A-832C-B402F18A0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7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9382" y="363838"/>
            <a:ext cx="2844194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89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6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83224" y="4642959"/>
            <a:ext cx="417075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483223" y="4388947"/>
            <a:ext cx="4170756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b="1" i="0" cap="none">
                <a:solidFill>
                  <a:schemeClr val="tx2"/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483224" y="5560749"/>
            <a:ext cx="4170755" cy="63537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Presenter Title 2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483223" y="5306737"/>
            <a:ext cx="4170756" cy="317515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562" b="1" i="0" cap="none">
                <a:solidFill>
                  <a:schemeClr val="tx2"/>
                </a:solidFill>
              </a:defRPr>
            </a:lvl1pPr>
            <a:lvl2pPr marL="476220" indent="0">
              <a:buNone/>
              <a:defRPr sz="1562">
                <a:solidFill>
                  <a:schemeClr val="bg1"/>
                </a:solidFill>
              </a:defRPr>
            </a:lvl2pPr>
            <a:lvl3pPr marL="952439" indent="0">
              <a:buNone/>
              <a:defRPr sz="1562">
                <a:solidFill>
                  <a:schemeClr val="bg1"/>
                </a:solidFill>
              </a:defRPr>
            </a:lvl3pPr>
            <a:lvl4pPr marL="1428659" indent="0">
              <a:buNone/>
              <a:defRPr sz="1562">
                <a:solidFill>
                  <a:schemeClr val="bg1"/>
                </a:solidFill>
              </a:defRPr>
            </a:lvl4pPr>
            <a:lvl5pPr marL="1904878" indent="0">
              <a:buNone/>
              <a:defRPr sz="1562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</p:txBody>
      </p:sp>
      <p:pic>
        <p:nvPicPr>
          <p:cNvPr id="16" name="Picture 15" descr="Ball_Color_HEX-1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2563" y="507329"/>
            <a:ext cx="1091417" cy="10914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9969" y="6356920"/>
            <a:ext cx="864011" cy="363820"/>
          </a:xfrm>
          <a:prstGeom prst="rect">
            <a:avLst/>
          </a:prstGeom>
        </p:spPr>
        <p:txBody>
          <a:bodyPr/>
          <a:lstStyle>
            <a:lvl1pPr algn="r">
              <a:defRPr sz="937" i="1">
                <a:solidFill>
                  <a:srgbClr val="B1B1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8440" y="6356920"/>
            <a:ext cx="4747992" cy="363820"/>
          </a:xfrm>
        </p:spPr>
        <p:txBody>
          <a:bodyPr/>
          <a:lstStyle>
            <a:lvl1pPr algn="r">
              <a:defRPr sz="937" b="1" i="1">
                <a:solidFill>
                  <a:srgbClr val="0D707F"/>
                </a:solidFill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2831" y="2224867"/>
            <a:ext cx="6131148" cy="1972313"/>
          </a:xfr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6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88867" y="6327327"/>
            <a:ext cx="5325740" cy="363820"/>
          </a:xfrm>
        </p:spPr>
        <p:txBody>
          <a:bodyPr/>
          <a:lstStyle/>
          <a:p>
            <a:r>
              <a:rPr lang="en-US"/>
              <a:t>US Working Group on Space-based Wind Lidar - 17-19 November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48763"/>
            <a:ext cx="12014607" cy="1070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6"/>
          </a:p>
        </p:txBody>
      </p:sp>
    </p:spTree>
    <p:extLst>
      <p:ext uri="{BB962C8B-B14F-4D97-AF65-F5344CB8AC3E}">
        <p14:creationId xmlns:p14="http://schemas.microsoft.com/office/powerpoint/2010/main" val="112854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9900" y="304800"/>
            <a:ext cx="11252200" cy="57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774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23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4488">
              <a:spcBef>
                <a:spcPts val="0"/>
              </a:spcBef>
              <a:spcAft>
                <a:spcPts val="400"/>
              </a:spcAft>
              <a:buFontTx/>
              <a:buBlip>
                <a:blip r:embed="rId2"/>
              </a:buBlip>
              <a:defRPr/>
            </a:lvl1pPr>
            <a:lvl2pPr>
              <a:spcBef>
                <a:spcPts val="0"/>
              </a:spcBef>
              <a:spcAft>
                <a:spcPts val="400"/>
              </a:spcAft>
              <a:defRPr/>
            </a:lvl2pPr>
            <a:lvl3pPr>
              <a:spcBef>
                <a:spcPts val="0"/>
              </a:spcBef>
              <a:spcAft>
                <a:spcPts val="400"/>
              </a:spcAft>
              <a:defRPr/>
            </a:lvl3pPr>
            <a:lvl4pPr>
              <a:spcBef>
                <a:spcPts val="0"/>
              </a:spcBef>
              <a:spcAft>
                <a:spcPts val="400"/>
              </a:spcAft>
              <a:defRPr/>
            </a:lvl4pPr>
            <a:lvl5pPr>
              <a:spcBef>
                <a:spcPts val="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3320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400"/>
            </a:lvl4pPr>
            <a:lvl5pPr>
              <a:spcBef>
                <a:spcPts val="0"/>
              </a:spcBef>
              <a:spcAft>
                <a:spcPts val="400"/>
              </a:spcAft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400"/>
            </a:lvl4pPr>
            <a:lvl5pPr>
              <a:spcBef>
                <a:spcPts val="0"/>
              </a:spcBef>
              <a:spcAft>
                <a:spcPts val="400"/>
              </a:spcAft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64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>
              <a:defRPr lang="en-US" sz="8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62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16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96" y="3167659"/>
            <a:ext cx="10363117" cy="1361016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96" y="1667730"/>
            <a:ext cx="10363117" cy="14999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Slide Number Placeholder 5"/>
          <p:cNvSpPr txBox="1">
            <a:spLocks/>
          </p:cNvSpPr>
          <p:nvPr userDrawn="1"/>
        </p:nvSpPr>
        <p:spPr bwMode="gray">
          <a:xfrm>
            <a:off x="709085" y="787785"/>
            <a:ext cx="1039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85216" rtl="0" eaLnBrk="1" latinLnBrk="0" hangingPunct="1">
              <a:defRPr sz="2000" i="1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58521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43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564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864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6080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1296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96512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1728" algn="l" defTabSz="585216" rtl="0" eaLnBrk="1" latinLnBrk="0" hangingPunct="1"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z="2000" smtClean="0"/>
              <a:pPr/>
              <a:t>‹#›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750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00" y="355935"/>
            <a:ext cx="10296697" cy="64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77957" y="6351810"/>
            <a:ext cx="6319876" cy="363820"/>
          </a:xfrm>
        </p:spPr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7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5857876"/>
            <a:ext cx="1143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0" y="1392238"/>
            <a:ext cx="9789584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159001"/>
            <a:ext cx="9789584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5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48000" y="1591199"/>
            <a:ext cx="10896000" cy="433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648000" y="648001"/>
            <a:ext cx="10896000" cy="738187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Click here to insert chart 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>
          <a:xfrm>
            <a:off x="2039999" y="125999"/>
            <a:ext cx="9504000" cy="14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noProof="0"/>
              <a:t>US Working Group on Space-based Wind Lidar - 17-19 November 2020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>
          <a:xfrm>
            <a:off x="648000" y="125999"/>
            <a:ext cx="1392000" cy="14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47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_ohne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1664621" y="6534869"/>
            <a:ext cx="384041" cy="21602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2917C3B-CD55-4701-84F9-F08C458EA71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20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5984877"/>
            <a:ext cx="2847455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7782476" y="5984877"/>
            <a:ext cx="2249737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November 19, 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64" y="1294198"/>
            <a:ext cx="787164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564" y="1980000"/>
            <a:ext cx="7871649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564" y="2700003"/>
            <a:ext cx="787164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564" y="3121226"/>
            <a:ext cx="787164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564" y="3429000"/>
            <a:ext cx="7871649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954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3950388" y="6308257"/>
            <a:ext cx="4591883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4" y="6308257"/>
            <a:ext cx="1789825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4" y="360000"/>
            <a:ext cx="787164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3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2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8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870107" y="6308257"/>
            <a:ext cx="4591883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2" y="6308257"/>
            <a:ext cx="1789825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2" y="360000"/>
            <a:ext cx="10032212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2" y="936000"/>
            <a:ext cx="10032212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2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1" y="6308257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3741789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01EF-C147-4085-8B27-6838AD05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174A6-5DAF-474E-921C-05B5B749E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4973-A2AD-4F0E-8061-332F2BBE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B59D2-D95D-441C-AEC8-117A07A2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81249-F15C-4E06-A7AE-1967FC14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EE68-754E-4E82-A9C3-C74A87F3CC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4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9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2DD0B-3CC4-42EE-A155-57CB97582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07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4DE8-EF42-4C63-B67C-615872C829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9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96" y="4407179"/>
            <a:ext cx="10363117" cy="1361016"/>
          </a:xfrm>
        </p:spPr>
        <p:txBody>
          <a:bodyPr anchor="t"/>
          <a:lstStyle>
            <a:lvl1pPr algn="l">
              <a:defRPr sz="41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96" y="2907250"/>
            <a:ext cx="10363117" cy="1499930"/>
          </a:xfrm>
        </p:spPr>
        <p:txBody>
          <a:bodyPr anchor="b"/>
          <a:lstStyle>
            <a:lvl1pPr marL="0" indent="0">
              <a:buNone/>
              <a:defRPr sz="2083">
                <a:solidFill>
                  <a:schemeClr val="tx1">
                    <a:tint val="75000"/>
                  </a:schemeClr>
                </a:solidFill>
              </a:defRPr>
            </a:lvl1pPr>
            <a:lvl2pPr marL="47622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5243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428659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4pPr>
            <a:lvl5pPr marL="1904878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5pPr>
            <a:lvl6pPr marL="2381098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6pPr>
            <a:lvl7pPr marL="2857317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7pPr>
            <a:lvl8pPr marL="3333537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8pPr>
            <a:lvl9pPr marL="3809756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7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10A80-98DD-4386-8C58-2E033B185D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43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84" y="165100"/>
            <a:ext cx="1036108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5683251" cy="5043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219200"/>
            <a:ext cx="5685367" cy="5043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E5ED3-2CF3-4C12-BCF6-C9583DEBFD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00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84" y="165100"/>
            <a:ext cx="1036108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2055E-30FE-424C-88EE-0A2B44DC2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7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80" y="1600806"/>
            <a:ext cx="5405621" cy="4524593"/>
          </a:xfrm>
        </p:spPr>
        <p:txBody>
          <a:bodyPr/>
          <a:lstStyle>
            <a:lvl1pPr>
              <a:defRPr sz="2916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83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75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875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546" y="1600806"/>
            <a:ext cx="5407275" cy="4524593"/>
          </a:xfrm>
        </p:spPr>
        <p:txBody>
          <a:bodyPr/>
          <a:lstStyle>
            <a:lvl1pPr>
              <a:defRPr sz="2916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5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83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75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875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4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80" y="1534658"/>
            <a:ext cx="5385778" cy="63999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>
                    <a:lumMod val="75000"/>
                  </a:schemeClr>
                </a:solidFill>
              </a:defRPr>
            </a:lvl1pPr>
            <a:lvl2pPr marL="476220" indent="0">
              <a:buNone/>
              <a:defRPr sz="2083" b="1"/>
            </a:lvl2pPr>
            <a:lvl3pPr marL="952439" indent="0">
              <a:buNone/>
              <a:defRPr sz="1875" b="1"/>
            </a:lvl3pPr>
            <a:lvl4pPr marL="1428659" indent="0">
              <a:buNone/>
              <a:defRPr sz="1667" b="1"/>
            </a:lvl4pPr>
            <a:lvl5pPr marL="1904878" indent="0">
              <a:buNone/>
              <a:defRPr sz="1667" b="1"/>
            </a:lvl5pPr>
            <a:lvl6pPr marL="2381098" indent="0">
              <a:buNone/>
              <a:defRPr sz="1667" b="1"/>
            </a:lvl6pPr>
            <a:lvl7pPr marL="2857317" indent="0">
              <a:buNone/>
              <a:defRPr sz="1667" b="1"/>
            </a:lvl7pPr>
            <a:lvl8pPr marL="3333537" indent="0">
              <a:buNone/>
              <a:defRPr sz="1667" b="1"/>
            </a:lvl8pPr>
            <a:lvl9pPr marL="3809756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80" y="2174650"/>
            <a:ext cx="5385778" cy="3950750"/>
          </a:xfrm>
        </p:spPr>
        <p:txBody>
          <a:bodyPr/>
          <a:lstStyle>
            <a:lvl1pPr>
              <a:defRPr sz="25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83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75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67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67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36" y="1534658"/>
            <a:ext cx="5389085" cy="639992"/>
          </a:xfrm>
        </p:spPr>
        <p:txBody>
          <a:bodyPr anchor="b"/>
          <a:lstStyle>
            <a:lvl1pPr marL="0" indent="0">
              <a:buNone/>
              <a:defRPr sz="2500" b="1">
                <a:solidFill>
                  <a:schemeClr val="tx1">
                    <a:lumMod val="75000"/>
                  </a:schemeClr>
                </a:solidFill>
              </a:defRPr>
            </a:lvl1pPr>
            <a:lvl2pPr marL="476220" indent="0">
              <a:buNone/>
              <a:defRPr sz="2083" b="1"/>
            </a:lvl2pPr>
            <a:lvl3pPr marL="952439" indent="0">
              <a:buNone/>
              <a:defRPr sz="1875" b="1"/>
            </a:lvl3pPr>
            <a:lvl4pPr marL="1428659" indent="0">
              <a:buNone/>
              <a:defRPr sz="1667" b="1"/>
            </a:lvl4pPr>
            <a:lvl5pPr marL="1904878" indent="0">
              <a:buNone/>
              <a:defRPr sz="1667" b="1"/>
            </a:lvl5pPr>
            <a:lvl6pPr marL="2381098" indent="0">
              <a:buNone/>
              <a:defRPr sz="1667" b="1"/>
            </a:lvl6pPr>
            <a:lvl7pPr marL="2857317" indent="0">
              <a:buNone/>
              <a:defRPr sz="1667" b="1"/>
            </a:lvl7pPr>
            <a:lvl8pPr marL="3333537" indent="0">
              <a:buNone/>
              <a:defRPr sz="1667" b="1"/>
            </a:lvl8pPr>
            <a:lvl9pPr marL="3809756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36" y="2174650"/>
            <a:ext cx="5389085" cy="3950750"/>
          </a:xfrm>
        </p:spPr>
        <p:txBody>
          <a:bodyPr/>
          <a:lstStyle>
            <a:lvl1pPr>
              <a:defRPr sz="25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83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75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67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67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9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6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79" y="1223814"/>
            <a:ext cx="4009982" cy="701830"/>
          </a:xfrm>
        </p:spPr>
        <p:txBody>
          <a:bodyPr anchor="b"/>
          <a:lstStyle>
            <a:lvl1pPr algn="l">
              <a:defRPr sz="2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32" y="1297172"/>
            <a:ext cx="6814489" cy="4828227"/>
          </a:xfrm>
        </p:spPr>
        <p:txBody>
          <a:bodyPr/>
          <a:lstStyle>
            <a:lvl1pPr>
              <a:defRPr sz="3333"/>
            </a:lvl1pPr>
            <a:lvl2pPr>
              <a:defRPr sz="2916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80" y="1925644"/>
            <a:ext cx="4009982" cy="4199755"/>
          </a:xfrm>
        </p:spPr>
        <p:txBody>
          <a:bodyPr/>
          <a:lstStyle>
            <a:lvl1pPr marL="0" indent="0">
              <a:buNone/>
              <a:defRPr sz="1458"/>
            </a:lvl1pPr>
            <a:lvl2pPr marL="476220" indent="0">
              <a:buNone/>
              <a:defRPr sz="1250"/>
            </a:lvl2pPr>
            <a:lvl3pPr marL="952439" indent="0">
              <a:buNone/>
              <a:defRPr sz="1042"/>
            </a:lvl3pPr>
            <a:lvl4pPr marL="1428659" indent="0">
              <a:buNone/>
              <a:defRPr sz="937"/>
            </a:lvl4pPr>
            <a:lvl5pPr marL="1904878" indent="0">
              <a:buNone/>
              <a:defRPr sz="937"/>
            </a:lvl5pPr>
            <a:lvl6pPr marL="2381098" indent="0">
              <a:buNone/>
              <a:defRPr sz="937"/>
            </a:lvl6pPr>
            <a:lvl7pPr marL="2857317" indent="0">
              <a:buNone/>
              <a:defRPr sz="937"/>
            </a:lvl7pPr>
            <a:lvl8pPr marL="3333537" indent="0">
              <a:buNone/>
              <a:defRPr sz="937"/>
            </a:lvl8pPr>
            <a:lvl9pPr marL="3809756" indent="0">
              <a:buNone/>
              <a:defRPr sz="93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3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92" y="4800766"/>
            <a:ext cx="10258718" cy="567227"/>
          </a:xfrm>
        </p:spPr>
        <p:txBody>
          <a:bodyPr anchor="b"/>
          <a:lstStyle>
            <a:lvl1pPr algn="l">
              <a:defRPr sz="2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092" y="877921"/>
            <a:ext cx="10258718" cy="3850081"/>
          </a:xfrm>
        </p:spPr>
        <p:txBody>
          <a:bodyPr/>
          <a:lstStyle>
            <a:lvl1pPr marL="0" indent="0">
              <a:buNone/>
              <a:defRPr sz="3333"/>
            </a:lvl1pPr>
            <a:lvl2pPr marL="476220" indent="0">
              <a:buNone/>
              <a:defRPr sz="2916"/>
            </a:lvl2pPr>
            <a:lvl3pPr marL="952439" indent="0">
              <a:buNone/>
              <a:defRPr sz="2500"/>
            </a:lvl3pPr>
            <a:lvl4pPr marL="1428659" indent="0">
              <a:buNone/>
              <a:defRPr sz="2083"/>
            </a:lvl4pPr>
            <a:lvl5pPr marL="1904878" indent="0">
              <a:buNone/>
              <a:defRPr sz="2083"/>
            </a:lvl5pPr>
            <a:lvl6pPr marL="2381098" indent="0">
              <a:buNone/>
              <a:defRPr sz="2083"/>
            </a:lvl6pPr>
            <a:lvl7pPr marL="2857317" indent="0">
              <a:buNone/>
              <a:defRPr sz="2083"/>
            </a:lvl7pPr>
            <a:lvl8pPr marL="3333537" indent="0">
              <a:buNone/>
              <a:defRPr sz="2083"/>
            </a:lvl8pPr>
            <a:lvl9pPr marL="3809756" indent="0">
              <a:buNone/>
              <a:defRPr sz="2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092" y="5367993"/>
            <a:ext cx="10258718" cy="803711"/>
          </a:xfrm>
        </p:spPr>
        <p:txBody>
          <a:bodyPr/>
          <a:lstStyle>
            <a:lvl1pPr marL="0" indent="0">
              <a:buNone/>
              <a:defRPr sz="1458"/>
            </a:lvl1pPr>
            <a:lvl2pPr marL="476220" indent="0">
              <a:buNone/>
              <a:defRPr sz="1250"/>
            </a:lvl2pPr>
            <a:lvl3pPr marL="952439" indent="0">
              <a:buNone/>
              <a:defRPr sz="1042"/>
            </a:lvl3pPr>
            <a:lvl4pPr marL="1428659" indent="0">
              <a:buNone/>
              <a:defRPr sz="937"/>
            </a:lvl4pPr>
            <a:lvl5pPr marL="1904878" indent="0">
              <a:buNone/>
              <a:defRPr sz="937"/>
            </a:lvl5pPr>
            <a:lvl6pPr marL="2381098" indent="0">
              <a:buNone/>
              <a:defRPr sz="937"/>
            </a:lvl6pPr>
            <a:lvl7pPr marL="2857317" indent="0">
              <a:buNone/>
              <a:defRPr sz="937"/>
            </a:lvl7pPr>
            <a:lvl8pPr marL="3333537" indent="0">
              <a:buNone/>
              <a:defRPr sz="937"/>
            </a:lvl8pPr>
            <a:lvl9pPr marL="3809756" indent="0">
              <a:buNone/>
              <a:defRPr sz="9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181" y="271971"/>
            <a:ext cx="10266342" cy="59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80" y="1201480"/>
            <a:ext cx="10971641" cy="4923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7807" y="6351810"/>
            <a:ext cx="5325740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7" b="1" i="1">
                <a:solidFill>
                  <a:schemeClr val="accent2"/>
                </a:solidFill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180" y="6356920"/>
            <a:ext cx="929230" cy="3638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7" i="1">
                <a:solidFill>
                  <a:srgbClr val="B1B1B1"/>
                </a:solidFill>
              </a:defRPr>
            </a:lvl1pPr>
          </a:lstStyle>
          <a:p>
            <a:fld id="{292ABC7F-B9E9-0840-915A-8F394559AF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all_Color_HEX-1-1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9171" y="273992"/>
            <a:ext cx="582892" cy="5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8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10" r:id="rId10"/>
    <p:sldLayoutId id="2147483723" r:id="rId11"/>
    <p:sldLayoutId id="2147483743" r:id="rId12"/>
  </p:sldLayoutIdLst>
  <p:hf hdr="0" dt="0"/>
  <p:txStyles>
    <p:titleStyle>
      <a:lvl1pPr algn="l" defTabSz="47622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65" indent="-357165" algn="l" defTabSz="476220" rtl="0" eaLnBrk="1" latinLnBrk="0" hangingPunct="1">
        <a:spcBef>
          <a:spcPct val="20000"/>
        </a:spcBef>
        <a:buFont typeface="Wingdings" charset="2"/>
        <a:buChar char="§"/>
        <a:defRPr sz="2708" kern="1200">
          <a:solidFill>
            <a:schemeClr val="tx1"/>
          </a:solidFill>
          <a:latin typeface="+mn-lt"/>
          <a:ea typeface="+mn-ea"/>
          <a:cs typeface="+mn-cs"/>
        </a:defRPr>
      </a:lvl1pPr>
      <a:lvl2pPr marL="773857" indent="-297637" algn="l" defTabSz="476220" rtl="0" eaLnBrk="1" latinLnBrk="0" hangingPunct="1">
        <a:spcBef>
          <a:spcPct val="20000"/>
        </a:spcBef>
        <a:buFont typeface="Arial"/>
        <a:buChar char="–"/>
        <a:defRPr sz="2292" kern="1200">
          <a:solidFill>
            <a:schemeClr val="tx1"/>
          </a:solidFill>
          <a:latin typeface="+mn-lt"/>
          <a:ea typeface="+mn-ea"/>
          <a:cs typeface="+mn-cs"/>
        </a:defRPr>
      </a:lvl2pPr>
      <a:lvl3pPr marL="1190549" indent="-238110" algn="l" defTabSz="476220" rtl="0" eaLnBrk="1" latinLnBrk="0" hangingPunct="1">
        <a:spcBef>
          <a:spcPct val="20000"/>
        </a:spcBef>
        <a:buFont typeface="Wingdings" charset="2"/>
        <a:buChar char="§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666768" indent="-238110" algn="l" defTabSz="476220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2142988" indent="-238110" algn="l" defTabSz="476220" rtl="0" eaLnBrk="1" latinLnBrk="0" hangingPunct="1">
        <a:spcBef>
          <a:spcPct val="20000"/>
        </a:spcBef>
        <a:buFont typeface="Wingdings" charset="2"/>
        <a:buChar char="§"/>
        <a:defRPr sz="1458" kern="1200">
          <a:solidFill>
            <a:schemeClr val="tx1"/>
          </a:solidFill>
          <a:latin typeface="+mn-lt"/>
          <a:ea typeface="+mn-ea"/>
          <a:cs typeface="+mn-cs"/>
        </a:defRPr>
      </a:lvl5pPr>
      <a:lvl6pPr marL="2619207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6pPr>
      <a:lvl7pPr marL="3095427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7pPr>
      <a:lvl8pPr marL="3571646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8pPr>
      <a:lvl9pPr marL="4047866" indent="-238110" algn="l" defTabSz="476220" rtl="0" eaLnBrk="1" latinLnBrk="0" hangingPunct="1">
        <a:spcBef>
          <a:spcPct val="20000"/>
        </a:spcBef>
        <a:buFont typeface="Arial"/>
        <a:buChar char="•"/>
        <a:defRPr sz="2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76220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52439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04878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81098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857317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33537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09756" algn="l" defTabSz="47622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350520"/>
            <a:ext cx="73152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6" name="Picture 2"/>
          <p:cNvPicPr>
            <a:picLocks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373380"/>
            <a:ext cx="2194560" cy="50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609600" y="960120"/>
            <a:ext cx="10932160" cy="0"/>
          </a:xfrm>
          <a:prstGeom prst="line">
            <a:avLst/>
          </a:prstGeom>
          <a:ln w="317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2080" y="6492878"/>
            <a:ext cx="9387840" cy="319405"/>
          </a:xfrm>
          <a:prstGeom prst="rect">
            <a:avLst/>
          </a:prstGeom>
        </p:spPr>
        <p:txBody>
          <a:bodyPr/>
          <a:lstStyle>
            <a:lvl1pPr algn="ctr">
              <a:defRPr sz="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11460480" y="6427152"/>
            <a:ext cx="60960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fld id="{331B38AC-4658-4D93-95AA-EB51521933B5}" type="slidenum">
              <a:rPr lang="en-US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</a:rPr>
              <a:pPr algn="ctr"/>
              <a:t>‹#›</a:t>
            </a:fld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spcBef>
          <a:spcPct val="20000"/>
        </a:spcBef>
        <a:buClr>
          <a:srgbClr val="000066"/>
        </a:buClr>
        <a:buSzPct val="80000"/>
        <a:buFontTx/>
        <a:buBlip>
          <a:blip r:embed="rId10"/>
        </a:buBlip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0066"/>
        </a:buClr>
        <a:buSzPct val="80000"/>
        <a:buFont typeface="Wingdings" pitchFamily="2" charset="2"/>
        <a:buChar char="Ø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0066"/>
        </a:buClr>
        <a:buSzPct val="80000"/>
        <a:buFont typeface="Calibri" pitchFamily="34" charset="0"/>
        <a:buChar char="●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0066"/>
        </a:buClr>
        <a:buSzPct val="100000"/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0066"/>
        </a:buClr>
        <a:buFont typeface="Courier New" pitchFamily="49" charset="0"/>
        <a:buChar char="o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3360" y="6463353"/>
            <a:ext cx="8989679" cy="40466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371" y="314550"/>
            <a:ext cx="11425269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84363"/>
            <a:ext cx="1125610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621" y="6534869"/>
            <a:ext cx="384041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000" b="1">
                <a:solidFill>
                  <a:srgbClr val="686868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17C3B-CD55-4701-84F9-F08C458EA71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dirty="0"/>
          </a:p>
        </p:txBody>
      </p:sp>
      <p:sp>
        <p:nvSpPr>
          <p:cNvPr id="3" name="Ellipse 2"/>
          <p:cNvSpPr/>
          <p:nvPr userDrawn="1"/>
        </p:nvSpPr>
        <p:spPr bwMode="auto">
          <a:xfrm>
            <a:off x="7056107" y="3429000"/>
            <a:ext cx="2016224" cy="129614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2300">
              <a:solidFill>
                <a:srgbClr val="000000"/>
              </a:solidFill>
            </a:endParaRPr>
          </a:p>
        </p:txBody>
      </p:sp>
      <p:sp>
        <p:nvSpPr>
          <p:cNvPr id="11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47101" y="6524625"/>
            <a:ext cx="478485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000">
                <a:solidFill>
                  <a:srgbClr val="686868"/>
                </a:solidFill>
                <a:cs typeface="+mn-cs"/>
              </a:defRPr>
            </a:lvl1pPr>
          </a:lstStyle>
          <a:p>
            <a:pPr algn="ctr">
              <a:defRPr/>
            </a:pPr>
            <a:r>
              <a:rPr lang="en-US"/>
              <a:t>US Working Group on Space-based Wind Lidar - 17-19 November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72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24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7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6" r:id="rId5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431985" y="165100"/>
            <a:ext cx="909208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219200"/>
            <a:ext cx="11571817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57518" y="6392864"/>
            <a:ext cx="55033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2"/>
                </a:solidFill>
                <a:latin typeface="Arial"/>
                <a:ea typeface="ＭＳ Ｐゴシック" pitchFamily="-106" charset="-128"/>
                <a:cs typeface="Arial"/>
              </a:defRPr>
            </a:lvl1pPr>
          </a:lstStyle>
          <a:p>
            <a:pPr>
              <a:defRPr/>
            </a:pPr>
            <a:fld id="{23522A47-85C2-45F0-B58A-CCB7BD3C6F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162984" y="887030"/>
            <a:ext cx="10505016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0092D2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0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1110823" y="266700"/>
            <a:ext cx="76579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AEST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62985" y="194033"/>
            <a:ext cx="1269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76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emf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2.png"/><Relationship Id="rId10" Type="http://schemas.microsoft.com/office/2007/relationships/hdphoto" Target="../media/hdphoto5.wdp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graph.org.uk/photo/304803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hyperlink" Target="https://www.onr.navy.mil/en.aspx" TargetMode="External"/><Relationship Id="rId1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hyperlink" Target="https://www.google.com/url?sa=i&amp;rct=j&amp;q=&amp;esrc=s&amp;source=images&amp;cd=&amp;cad=rja&amp;uact=8&amp;ved=0ahUKEwjj1prZ35PKAhUS1GMKHbEgADMQjRwIBw&amp;url=https://esto.nasa.gov/about_esto_alumni_pop.html&amp;psig=AFQjCNEXk9yGt9COP2ji3csqSv3ZbBDgAQ&amp;ust=1452120271449677" TargetMode="External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hyperlink" Target="http://www.yesinc.com/index.html" TargetMode="External"/><Relationship Id="rId5" Type="http://schemas.openxmlformats.org/officeDocument/2006/relationships/hyperlink" Target="https://www.google.com/url?sa=i&amp;rct=j&amp;q=&amp;esrc=s&amp;source=images&amp;cd=&amp;cad=rja&amp;uact=8&amp;ved=0ahUKEwiknIK63pPKAhUU-mMKHZzJAXAQjRwIBw&amp;url=https://commons.wikimedia.org/wiki/File:NOAA_logo.svg&amp;psig=AFQjCNHs3P77DrySm4bDfn8VtzdSu6jQnQ&amp;ust=1452119934624393" TargetMode="External"/><Relationship Id="rId15" Type="http://schemas.openxmlformats.org/officeDocument/2006/relationships/image" Target="../media/image21.jpe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wmf"/><Relationship Id="rId7" Type="http://schemas.openxmlformats.org/officeDocument/2006/relationships/image" Target="../media/image40.png"/><Relationship Id="rId12" Type="http://schemas.openxmlformats.org/officeDocument/2006/relationships/image" Target="../media/image45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wmf"/><Relationship Id="rId5" Type="http://schemas.openxmlformats.org/officeDocument/2006/relationships/image" Target="../media/image38.png"/><Relationship Id="rId10" Type="http://schemas.openxmlformats.org/officeDocument/2006/relationships/image" Target="../media/image43.wmf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hyperlink" Target="http://www.swa.com/target-atmosphere-profil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693860" y="4321872"/>
            <a:ext cx="5960119" cy="9201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Ball Aerospace, stucker@ball.com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483100" y="4067860"/>
            <a:ext cx="7170879" cy="3175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Sara Tucker, Brooke Walters, Jeff Applegate, Carl Weimer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39702" y="1903780"/>
            <a:ext cx="10852298" cy="197231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200" dirty="0"/>
              <a:t>An ESPA-Grande-compatible free-flyer wind lidar mission design for aerosol and/or molecular winds</a:t>
            </a:r>
            <a:endParaRPr lang="en-US" sz="4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338E3-10B1-4036-8A5D-BE75BD59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8439" y="6356920"/>
            <a:ext cx="5445539" cy="363820"/>
          </a:xfrm>
        </p:spPr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B408B-D656-4C32-9C9B-24223993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3F81C-9286-4F9E-AF6B-B6404790FBEC}"/>
              </a:ext>
            </a:extLst>
          </p:cNvPr>
          <p:cNvSpPr/>
          <p:nvPr/>
        </p:nvSpPr>
        <p:spPr>
          <a:xfrm>
            <a:off x="5227679" y="4966956"/>
            <a:ext cx="6537367" cy="573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defTabSz="476220">
              <a:spcBef>
                <a:spcPct val="20000"/>
              </a:spcBef>
            </a:pPr>
            <a:r>
              <a:rPr lang="en-US" sz="1562" i="1" dirty="0">
                <a:solidFill>
                  <a:srgbClr val="7D7D7D"/>
                </a:solidFill>
              </a:rPr>
              <a:t>With special thanks to the Ball Aerospace OAWL development team &amp; </a:t>
            </a:r>
            <a:br>
              <a:rPr lang="en-US" sz="1562" i="1" dirty="0">
                <a:solidFill>
                  <a:srgbClr val="7D7D7D"/>
                </a:solidFill>
              </a:rPr>
            </a:br>
            <a:r>
              <a:rPr lang="en-US" sz="1562" i="1" dirty="0">
                <a:solidFill>
                  <a:srgbClr val="7D7D7D"/>
                </a:solidFill>
              </a:rPr>
              <a:t>partners, including Mike Hardesty and Sunil Baidar of CU-CIRES/NOAA</a:t>
            </a:r>
          </a:p>
        </p:txBody>
      </p:sp>
    </p:spTree>
    <p:extLst>
      <p:ext uri="{BB962C8B-B14F-4D97-AF65-F5344CB8AC3E}">
        <p14:creationId xmlns:p14="http://schemas.microsoft.com/office/powerpoint/2010/main" val="17844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4A9DB9-FF83-478B-BAB4-1AF9D80C5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r="7632"/>
          <a:stretch/>
        </p:blipFill>
        <p:spPr>
          <a:xfrm>
            <a:off x="5737061" y="842835"/>
            <a:ext cx="6363499" cy="56677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7B7BD-EEAC-4DC0-B4C7-7FB2DDB1A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49"/>
          <a:stretch/>
        </p:blipFill>
        <p:spPr>
          <a:xfrm>
            <a:off x="-27432" y="842835"/>
            <a:ext cx="6690449" cy="566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F5C2E-5D68-4F3E-B5B6-03F08447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00" y="310215"/>
            <a:ext cx="10296697" cy="485313"/>
          </a:xfrm>
        </p:spPr>
        <p:txBody>
          <a:bodyPr>
            <a:normAutofit/>
          </a:bodyPr>
          <a:lstStyle/>
          <a:p>
            <a:r>
              <a:rPr lang="en-US" dirty="0"/>
              <a:t>Nested-OAWL: 21 October 2020 (smoke layer)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8C153-D3E7-49DB-B46E-64FFB7C2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2-6 November 2020 - Aeolus Science and Calibration/Validation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2D6F0-2259-4D1A-9DB5-2CB1A853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DD28-A7C9-4E75-A307-5CE5D77FA454}" type="slidenum">
              <a:rPr lang="en-US" smtClean="0"/>
              <a:t>10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0AA9E6-3282-43DC-AE79-2E43093998A4}"/>
              </a:ext>
            </a:extLst>
          </p:cNvPr>
          <p:cNvSpPr txBox="1"/>
          <p:nvPr/>
        </p:nvSpPr>
        <p:spPr>
          <a:xfrm>
            <a:off x="570219" y="1703768"/>
            <a:ext cx="22699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Molecular + Aerosol winds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618B6-C25B-4860-9D0C-3D1A9CD8E604}"/>
              </a:ext>
            </a:extLst>
          </p:cNvPr>
          <p:cNvSpPr txBox="1"/>
          <p:nvPr/>
        </p:nvSpPr>
        <p:spPr>
          <a:xfrm>
            <a:off x="597651" y="4361146"/>
            <a:ext cx="167866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Aerosol only winds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104AC-F862-4E39-A035-92C3886A8A6A}"/>
              </a:ext>
            </a:extLst>
          </p:cNvPr>
          <p:cNvSpPr txBox="1"/>
          <p:nvPr/>
        </p:nvSpPr>
        <p:spPr>
          <a:xfrm>
            <a:off x="364222" y="861123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1s, 26m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9909D-7952-4276-9EF1-481404AB6066}"/>
              </a:ext>
            </a:extLst>
          </p:cNvPr>
          <p:cNvSpPr txBox="1"/>
          <p:nvPr/>
        </p:nvSpPr>
        <p:spPr>
          <a:xfrm>
            <a:off x="6438957" y="853566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5s, 64m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ED7769-F225-4FE9-AD19-20A876E4947B}"/>
              </a:ext>
            </a:extLst>
          </p:cNvPr>
          <p:cNvSpPr/>
          <p:nvPr/>
        </p:nvSpPr>
        <p:spPr>
          <a:xfrm>
            <a:off x="218487" y="6244678"/>
            <a:ext cx="716933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355 extinction dominates by ~12 km AGL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A downward-looking (airborne, space-based) system would balance extinction with increasing molecular backscatter vs. range</a:t>
            </a:r>
          </a:p>
        </p:txBody>
      </p:sp>
    </p:spTree>
    <p:extLst>
      <p:ext uri="{BB962C8B-B14F-4D97-AF65-F5344CB8AC3E}">
        <p14:creationId xmlns:p14="http://schemas.microsoft.com/office/powerpoint/2010/main" val="200811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>
            <a:extLst>
              <a:ext uri="{FF2B5EF4-FFF2-40B4-BE49-F238E27FC236}">
                <a16:creationId xmlns:a16="http://schemas.microsoft.com/office/drawing/2014/main" id="{A8A95B56-1FF4-4D7A-AB72-D952AA113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0" b="52651"/>
          <a:stretch/>
        </p:blipFill>
        <p:spPr bwMode="auto">
          <a:xfrm>
            <a:off x="1091208" y="6034411"/>
            <a:ext cx="1606288" cy="81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F31C513-4D74-43F3-BA59-682944397217}"/>
              </a:ext>
            </a:extLst>
          </p:cNvPr>
          <p:cNvGrpSpPr/>
          <p:nvPr/>
        </p:nvGrpSpPr>
        <p:grpSpPr>
          <a:xfrm>
            <a:off x="2341147" y="2100113"/>
            <a:ext cx="2330953" cy="5536912"/>
            <a:chOff x="6502275" y="829961"/>
            <a:chExt cx="1705174" cy="3128954"/>
          </a:xfrm>
        </p:grpSpPr>
        <p:pic>
          <p:nvPicPr>
            <p:cNvPr id="57" name="Picture 4" descr="International Space Station as of April 27, 2012">
              <a:extLst>
                <a:ext uri="{FF2B5EF4-FFF2-40B4-BE49-F238E27FC236}">
                  <a16:creationId xmlns:a16="http://schemas.microsoft.com/office/drawing/2014/main" id="{B48A174E-104A-4BFF-AFEB-65CA5F2DF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92931">
              <a:off x="7330706" y="831074"/>
              <a:ext cx="531005" cy="46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A4CE34C-8453-416C-8E6F-0145DF1BBBF8}"/>
                </a:ext>
              </a:extLst>
            </p:cNvPr>
            <p:cNvGrpSpPr/>
            <p:nvPr/>
          </p:nvGrpSpPr>
          <p:grpSpPr>
            <a:xfrm>
              <a:off x="6502275" y="829961"/>
              <a:ext cx="1705174" cy="3128954"/>
              <a:chOff x="6502275" y="829961"/>
              <a:chExt cx="1705174" cy="3128954"/>
            </a:xfrm>
          </p:grpSpPr>
          <p:sp>
            <p:nvSpPr>
              <p:cNvPr id="59" name="Trapezoid 58">
                <a:extLst>
                  <a:ext uri="{FF2B5EF4-FFF2-40B4-BE49-F238E27FC236}">
                    <a16:creationId xmlns:a16="http://schemas.microsoft.com/office/drawing/2014/main" id="{BC039B4F-13C2-49B5-8887-859AD75F21FE}"/>
                  </a:ext>
                </a:extLst>
              </p:cNvPr>
              <p:cNvSpPr/>
              <p:nvPr/>
            </p:nvSpPr>
            <p:spPr>
              <a:xfrm rot="1937366">
                <a:off x="6502275" y="829961"/>
                <a:ext cx="198834" cy="3128954"/>
              </a:xfrm>
              <a:prstGeom prst="trapezoid">
                <a:avLst>
                  <a:gd name="adj" fmla="val 48479"/>
                </a:avLst>
              </a:prstGeom>
              <a:gradFill>
                <a:gsLst>
                  <a:gs pos="0">
                    <a:srgbClr val="00B050"/>
                  </a:gs>
                  <a:gs pos="23000">
                    <a:srgbClr val="00B050">
                      <a:alpha val="43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2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2249C883-9342-41A3-8779-ABFD09E11E08}"/>
                  </a:ext>
                </a:extLst>
              </p:cNvPr>
              <p:cNvSpPr/>
              <p:nvPr/>
            </p:nvSpPr>
            <p:spPr>
              <a:xfrm rot="20520000" flipH="1">
                <a:off x="8073413" y="996326"/>
                <a:ext cx="134036" cy="2695496"/>
              </a:xfrm>
              <a:prstGeom prst="trapezoid">
                <a:avLst>
                  <a:gd name="adj" fmla="val 48372"/>
                </a:avLst>
              </a:prstGeom>
              <a:gradFill>
                <a:gsLst>
                  <a:gs pos="0">
                    <a:srgbClr val="00B050"/>
                  </a:gs>
                  <a:gs pos="26000">
                    <a:srgbClr val="00B050">
                      <a:alpha val="51000"/>
                    </a:srgbClr>
                  </a:gs>
                  <a:gs pos="100000">
                    <a:srgbClr val="00B05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200">
                  <a:solidFill>
                    <a:schemeClr val="bg1">
                      <a:lumMod val="95000"/>
                    </a:schemeClr>
                  </a:solidFill>
                  <a:latin typeface="Lato-Light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BBAFF48-EA32-4AF5-BDA9-13B287AFEB07}"/>
              </a:ext>
            </a:extLst>
          </p:cNvPr>
          <p:cNvGrpSpPr/>
          <p:nvPr/>
        </p:nvGrpSpPr>
        <p:grpSpPr>
          <a:xfrm>
            <a:off x="3066693" y="2911379"/>
            <a:ext cx="1624813" cy="1784460"/>
            <a:chOff x="7451951" y="4141314"/>
            <a:chExt cx="1666444" cy="1908938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E445B4C6-3093-41D7-93B8-6F34BE95F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751" t="9919" r="37183" b="20261"/>
            <a:stretch/>
          </p:blipFill>
          <p:spPr bwMode="auto">
            <a:xfrm>
              <a:off x="7451951" y="4141314"/>
              <a:ext cx="1666444" cy="190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 descr="http://74211.com/wallpaper/picture_big/Aeroplane-Show-Paris-NASA-Martin-WB-57F-in-Flight-.jpg">
              <a:extLst>
                <a:ext uri="{FF2B5EF4-FFF2-40B4-BE49-F238E27FC236}">
                  <a16:creationId xmlns:a16="http://schemas.microsoft.com/office/drawing/2014/main" id="{9BBDDEF8-226D-43CD-BF99-9D52DAF86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70" b="89881" l="2400" r="90000">
                          <a14:foregroundMark x1="73400" y1="51637" x2="73400" y2="51637"/>
                          <a14:backgroundMark x1="20100" y1="79613" x2="20100" y2="79613"/>
                        </a14:backgroundRemoval>
                      </a14:imgEffect>
                      <a14:imgEffect>
                        <a14:brightnessContrast bright="-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11853" y="4598414"/>
              <a:ext cx="1196527" cy="615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D457E-CA97-4D98-B503-C54D2384A4EB}"/>
              </a:ext>
            </a:extLst>
          </p:cNvPr>
          <p:cNvSpPr/>
          <p:nvPr/>
        </p:nvSpPr>
        <p:spPr>
          <a:xfrm rot="20160000">
            <a:off x="-769467" y="3691303"/>
            <a:ext cx="13736904" cy="4300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Lato-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FDD6B8-0F49-4206-9FF9-E2BD60F7B0E0}"/>
              </a:ext>
            </a:extLst>
          </p:cNvPr>
          <p:cNvGraphicFramePr>
            <a:graphicFrameLocks noGrp="1"/>
          </p:cNvGraphicFramePr>
          <p:nvPr/>
        </p:nvGraphicFramePr>
        <p:xfrm>
          <a:off x="-26437" y="1046115"/>
          <a:ext cx="12231692" cy="569401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55986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458163570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1091840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147039662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65446007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735711711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42488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50685226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226058023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1310553824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263407066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4062999627"/>
                    </a:ext>
                  </a:extLst>
                </a:gridCol>
                <a:gridCol w="555986">
                  <a:extLst>
                    <a:ext uri="{9D8B030D-6E8A-4147-A177-3AD203B41FA5}">
                      <a16:colId xmlns:a16="http://schemas.microsoft.com/office/drawing/2014/main" val="3751788620"/>
                    </a:ext>
                  </a:extLst>
                </a:gridCol>
              </a:tblGrid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‘30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174323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‘29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297966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‘28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943735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‘27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25403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‘26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0746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’25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481248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‘24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050837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‘23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077263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‘22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913827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‘21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579426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‘20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732394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‘19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719394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‘18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79257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‘17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051957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‘16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440701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‘15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774724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‘14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45230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’13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819267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‘12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91302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’11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135857"/>
                  </a:ext>
                </a:extLst>
              </a:tr>
              <a:tr h="247566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’10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479144"/>
                  </a:ext>
                </a:extLst>
              </a:tr>
              <a:tr h="2475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’09</a:t>
                      </a:r>
                    </a:p>
                  </a:txBody>
                  <a:tcPr marL="92354" marR="92354" marT="60250" marB="60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  <a:tr h="247566">
                <a:tc v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60853" marB="608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310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203031-6E1C-4D06-8540-E9085AC163D9}"/>
              </a:ext>
            </a:extLst>
          </p:cNvPr>
          <p:cNvSpPr txBox="1"/>
          <p:nvPr/>
        </p:nvSpPr>
        <p:spPr>
          <a:xfrm>
            <a:off x="6502400" y="-9754"/>
            <a:ext cx="5691878" cy="940566"/>
          </a:xfrm>
          <a:prstGeom prst="rect">
            <a:avLst/>
          </a:prstGeom>
          <a:solidFill>
            <a:schemeClr val="accent1"/>
          </a:solidFill>
        </p:spPr>
        <p:txBody>
          <a:bodyPr wrap="square" rIns="274320" rtlCol="0" anchor="ctr" anchorCtr="0">
            <a:noAutofit/>
          </a:bodyPr>
          <a:lstStyle/>
          <a:p>
            <a:pPr algn="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Ball Aerospace’s Optical Autocovariance </a:t>
            </a:r>
            <a:b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</a:b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Lato-Light"/>
              </a:rPr>
              <a:t>Wind Lidar (OAWL) - Aerosol &amp; Molecular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79C89F5-73FB-4503-AE90-CD0C0A845ED4}"/>
              </a:ext>
            </a:extLst>
          </p:cNvPr>
          <p:cNvCxnSpPr>
            <a:cxnSpLocks/>
          </p:cNvCxnSpPr>
          <p:nvPr/>
        </p:nvCxnSpPr>
        <p:spPr>
          <a:xfrm flipH="1">
            <a:off x="-303594" y="5708641"/>
            <a:ext cx="695412" cy="667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3B80384-0989-46A4-8543-496030685648}"/>
              </a:ext>
            </a:extLst>
          </p:cNvPr>
          <p:cNvCxnSpPr>
            <a:cxnSpLocks/>
            <a:stCxn id="140" idx="2"/>
          </p:cNvCxnSpPr>
          <p:nvPr/>
        </p:nvCxnSpPr>
        <p:spPr>
          <a:xfrm>
            <a:off x="1780642" y="4082490"/>
            <a:ext cx="206632" cy="1439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86504C-902F-4D5E-8D51-7F13819648AA}"/>
              </a:ext>
            </a:extLst>
          </p:cNvPr>
          <p:cNvCxnSpPr>
            <a:cxnSpLocks/>
          </p:cNvCxnSpPr>
          <p:nvPr/>
        </p:nvCxnSpPr>
        <p:spPr>
          <a:xfrm flipH="1">
            <a:off x="6315420" y="3808507"/>
            <a:ext cx="403478" cy="488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887DCF-2AFC-4DD1-AFFA-2CF1778763CD}"/>
              </a:ext>
            </a:extLst>
          </p:cNvPr>
          <p:cNvCxnSpPr>
            <a:cxnSpLocks/>
          </p:cNvCxnSpPr>
          <p:nvPr/>
        </p:nvCxnSpPr>
        <p:spPr>
          <a:xfrm flipH="1" flipV="1">
            <a:off x="5302989" y="3803609"/>
            <a:ext cx="287561" cy="140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8" descr="Image result for gv aircraft">
            <a:extLst>
              <a:ext uri="{FF2B5EF4-FFF2-40B4-BE49-F238E27FC236}">
                <a16:creationId xmlns:a16="http://schemas.microsoft.com/office/drawing/2014/main" id="{0468B545-C606-4202-A109-C19720CA3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20" b="70943" l="5269" r="94835">
                        <a14:foregroundMark x1="87810" y1="42658" x2="89566" y2="51005"/>
                        <a14:foregroundMark x1="94835" y1="50077" x2="94835" y2="50077"/>
                        <a14:foregroundMark x1="6818" y1="66461" x2="6818" y2="66461"/>
                        <a14:foregroundMark x1="11157" y1="69088" x2="11157" y2="69088"/>
                        <a14:foregroundMark x1="12087" y1="70015" x2="12087" y2="70015"/>
                        <a14:foregroundMark x1="11054" y1="70015" x2="11054" y2="70015"/>
                        <a14:foregroundMark x1="10124" y1="70170" x2="10124" y2="70170"/>
                        <a14:foregroundMark x1="9401" y1="70170" x2="9401" y2="70170"/>
                        <a14:foregroundMark x1="10124" y1="70170" x2="10124" y2="70170"/>
                        <a14:foregroundMark x1="6198" y1="34776" x2="6198" y2="34776"/>
                        <a14:foregroundMark x1="5269" y1="35549" x2="5269" y2="35549"/>
                        <a14:foregroundMark x1="38533" y1="46213" x2="38533" y2="46213"/>
                        <a14:foregroundMark x1="41942" y1="49614" x2="41942" y2="49614"/>
                        <a14:foregroundMark x1="41012" y1="53014" x2="41012" y2="53014"/>
                        <a14:foregroundMark x1="38843" y1="51159" x2="38843" y2="51159"/>
                        <a14:foregroundMark x1="38120" y1="51468" x2="38120" y2="51468"/>
                        <a14:foregroundMark x1="23347" y1="32303" x2="23347" y2="32303"/>
                        <a14:foregroundMark x1="23450" y1="36631" x2="23450" y2="36631"/>
                        <a14:foregroundMark x1="69008" y1="55023" x2="69008" y2="55023"/>
                        <a14:foregroundMark x1="89566" y1="44668" x2="89566" y2="44668"/>
                        <a14:foregroundMark x1="90599" y1="44977" x2="90599" y2="44977"/>
                        <a14:foregroundMark x1="69318" y1="44513" x2="69318" y2="44513"/>
                        <a14:foregroundMark x1="69421" y1="45131" x2="69421" y2="45131"/>
                        <a14:foregroundMark x1="69628" y1="44513" x2="69628" y2="44513"/>
                        <a14:foregroundMark x1="23037" y1="40804" x2="23037" y2="4080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197" b="22066"/>
          <a:stretch/>
        </p:blipFill>
        <p:spPr bwMode="auto">
          <a:xfrm>
            <a:off x="6765340" y="838080"/>
            <a:ext cx="1987493" cy="8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2D799C4-D473-4688-B86E-F7A2F2E78276}"/>
              </a:ext>
            </a:extLst>
          </p:cNvPr>
          <p:cNvSpPr txBox="1"/>
          <p:nvPr/>
        </p:nvSpPr>
        <p:spPr>
          <a:xfrm>
            <a:off x="5868722" y="2195368"/>
            <a:ext cx="1502522" cy="96225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Lato-Light"/>
              </a:rPr>
              <a:t>Nested OAWL </a:t>
            </a:r>
            <a:br>
              <a:rPr lang="en-US" sz="1600" dirty="0">
                <a:solidFill>
                  <a:srgbClr val="0070C0"/>
                </a:solidFill>
                <a:latin typeface="Lato-Light"/>
              </a:rPr>
            </a:br>
            <a:r>
              <a:rPr lang="en-US" sz="1600" dirty="0">
                <a:solidFill>
                  <a:srgbClr val="0070C0"/>
                </a:solidFill>
                <a:latin typeface="Lato-Light"/>
              </a:rPr>
              <a:t>full troposphere </a:t>
            </a:r>
          </a:p>
          <a:p>
            <a:r>
              <a:rPr lang="en-US" sz="1600" dirty="0">
                <a:solidFill>
                  <a:srgbClr val="0070C0"/>
                </a:solidFill>
                <a:latin typeface="Lato-Light"/>
              </a:rPr>
              <a:t>demonstration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-90770" y="4051714"/>
            <a:ext cx="1569744" cy="55150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Lato-Light"/>
              </a:rPr>
              <a:t>OA Laboratory</a:t>
            </a:r>
            <a:br>
              <a:rPr lang="en-US" sz="1600" dirty="0">
                <a:solidFill>
                  <a:srgbClr val="0070C0"/>
                </a:solidFill>
                <a:latin typeface="Lato-Light"/>
              </a:rPr>
            </a:br>
            <a:r>
              <a:rPr lang="en-US" sz="1600" dirty="0">
                <a:solidFill>
                  <a:srgbClr val="0070C0"/>
                </a:solidFill>
                <a:latin typeface="Lato-Light"/>
              </a:rPr>
              <a:t>Prototype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80116" y="3335095"/>
            <a:ext cx="1801051" cy="74739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Lato-Light"/>
              </a:rPr>
              <a:t>OAWL Mission </a:t>
            </a:r>
            <a:br>
              <a:rPr lang="en-US" sz="1600" dirty="0">
                <a:solidFill>
                  <a:srgbClr val="0070C0"/>
                </a:solidFill>
                <a:latin typeface="Lato-Light"/>
              </a:rPr>
            </a:br>
            <a:r>
              <a:rPr lang="en-US" sz="1600" dirty="0">
                <a:solidFill>
                  <a:srgbClr val="0070C0"/>
                </a:solidFill>
                <a:latin typeface="Lato-Light"/>
              </a:rPr>
              <a:t>concepts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1E6BBB4-E257-4674-8AD6-C38D91139AFD}"/>
              </a:ext>
            </a:extLst>
          </p:cNvPr>
          <p:cNvSpPr/>
          <p:nvPr/>
        </p:nvSpPr>
        <p:spPr>
          <a:xfrm>
            <a:off x="2092183" y="1726298"/>
            <a:ext cx="3164062" cy="663785"/>
          </a:xfrm>
          <a:prstGeom prst="rect">
            <a:avLst/>
          </a:prstGeom>
          <a:noFill/>
        </p:spPr>
        <p:txBody>
          <a:bodyPr wrap="square" tIns="0" bIns="0" anchor="ctr">
            <a:normAutofit fontScale="92500" lnSpcReduction="10000"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Lato-Light"/>
              </a:rPr>
              <a:t>EVI-4 </a:t>
            </a:r>
            <a:r>
              <a:rPr lang="en-US" sz="1600" b="1" dirty="0">
                <a:solidFill>
                  <a:srgbClr val="0070C0"/>
                </a:solidFill>
                <a:latin typeface="Lato-Light"/>
              </a:rPr>
              <a:t>ATHENA-OAWL </a:t>
            </a:r>
            <a:r>
              <a:rPr lang="en-US" sz="1600" dirty="0">
                <a:solidFill>
                  <a:srgbClr val="0070C0"/>
                </a:solidFill>
                <a:latin typeface="Lato-Light"/>
              </a:rPr>
              <a:t>532 nm Aerosol winds ISS Mission concept (TMCO rated </a:t>
            </a:r>
            <a:r>
              <a:rPr lang="en-US" sz="1600" b="1" i="1" dirty="0">
                <a:solidFill>
                  <a:srgbClr val="0070C0"/>
                </a:solidFill>
                <a:latin typeface="Lato-Light"/>
              </a:rPr>
              <a:t>Selectable</a:t>
            </a:r>
            <a:r>
              <a:rPr lang="en-US" sz="1600" dirty="0">
                <a:solidFill>
                  <a:srgbClr val="0070C0"/>
                </a:solidFill>
                <a:latin typeface="Lato-Light"/>
              </a:rPr>
              <a:t>)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B64D21A5-C134-4A48-8BDE-37C458FA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03" y="4428734"/>
            <a:ext cx="1840356" cy="12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A37305-7A1A-4C2D-B69E-C1B45D55A37F}"/>
              </a:ext>
            </a:extLst>
          </p:cNvPr>
          <p:cNvSpPr txBox="1"/>
          <p:nvPr/>
        </p:nvSpPr>
        <p:spPr>
          <a:xfrm>
            <a:off x="6832991" y="1431588"/>
            <a:ext cx="2582119" cy="88354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Lato-Light"/>
              </a:rPr>
              <a:t>Operational Airborne mission development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A0CAB-54AD-4306-9AA5-714801218DD7}"/>
              </a:ext>
            </a:extLst>
          </p:cNvPr>
          <p:cNvSpPr/>
          <p:nvPr/>
        </p:nvSpPr>
        <p:spPr>
          <a:xfrm>
            <a:off x="7222300" y="3274339"/>
            <a:ext cx="2990823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Operational Space Demonstration Flight build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8FB284D-BB44-4487-90FD-9E52F9E0DC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161"/>
          <a:stretch/>
        </p:blipFill>
        <p:spPr>
          <a:xfrm>
            <a:off x="9546087" y="2551593"/>
            <a:ext cx="3043863" cy="351923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C4423B4-C17D-4E6F-98E5-8EE602B01400}"/>
              </a:ext>
            </a:extLst>
          </p:cNvPr>
          <p:cNvSpPr txBox="1"/>
          <p:nvPr/>
        </p:nvSpPr>
        <p:spPr>
          <a:xfrm>
            <a:off x="9546088" y="1691875"/>
            <a:ext cx="2594792" cy="10995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Lato-Light"/>
              </a:rPr>
              <a:t>Full </a:t>
            </a:r>
            <a:br>
              <a:rPr lang="en-US" sz="1600" dirty="0">
                <a:solidFill>
                  <a:srgbClr val="000000"/>
                </a:solidFill>
                <a:latin typeface="Lato-Light"/>
              </a:rPr>
            </a:br>
            <a:r>
              <a:rPr lang="en-US" sz="1600" dirty="0">
                <a:solidFill>
                  <a:srgbClr val="000000"/>
                </a:solidFill>
                <a:latin typeface="Lato-Light"/>
              </a:rPr>
              <a:t>tropospheric </a:t>
            </a:r>
            <a:br>
              <a:rPr lang="en-US" sz="1600" dirty="0">
                <a:solidFill>
                  <a:srgbClr val="000000"/>
                </a:solidFill>
                <a:latin typeface="Lato-Light"/>
              </a:rPr>
            </a:br>
            <a:r>
              <a:rPr lang="en-US" sz="1600" dirty="0">
                <a:solidFill>
                  <a:srgbClr val="000000"/>
                </a:solidFill>
                <a:latin typeface="Lato-Light"/>
              </a:rPr>
              <a:t>operational wind lidar </a:t>
            </a:r>
          </a:p>
        </p:txBody>
      </p:sp>
      <p:sp>
        <p:nvSpPr>
          <p:cNvPr id="67" name="Rounded Rectangle 166">
            <a:extLst>
              <a:ext uri="{FF2B5EF4-FFF2-40B4-BE49-F238E27FC236}">
                <a16:creationId xmlns:a16="http://schemas.microsoft.com/office/drawing/2014/main" id="{F5D866AB-59D1-44CF-B410-55E9BD3C55C3}"/>
              </a:ext>
            </a:extLst>
          </p:cNvPr>
          <p:cNvSpPr/>
          <p:nvPr/>
        </p:nvSpPr>
        <p:spPr>
          <a:xfrm>
            <a:off x="8524227" y="2822282"/>
            <a:ext cx="2990823" cy="48205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On-orbit Operational Demonstration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85510B-4BC0-4664-ACD2-BDE2F30F9D9D}"/>
              </a:ext>
            </a:extLst>
          </p:cNvPr>
          <p:cNvGrpSpPr/>
          <p:nvPr/>
        </p:nvGrpSpPr>
        <p:grpSpPr>
          <a:xfrm>
            <a:off x="0" y="-20940"/>
            <a:ext cx="7002586" cy="954095"/>
            <a:chOff x="0" y="-20939"/>
            <a:chExt cx="7002586" cy="837932"/>
          </a:xfrm>
        </p:grpSpPr>
        <p:sp>
          <p:nvSpPr>
            <p:cNvPr id="68" name="Rounded Rectangle 150">
              <a:extLst>
                <a:ext uri="{FF2B5EF4-FFF2-40B4-BE49-F238E27FC236}">
                  <a16:creationId xmlns:a16="http://schemas.microsoft.com/office/drawing/2014/main" id="{AD9B81EB-0AB7-4081-9DD1-881D5A3EFA67}"/>
                </a:ext>
              </a:extLst>
            </p:cNvPr>
            <p:cNvSpPr/>
            <p:nvPr/>
          </p:nvSpPr>
          <p:spPr>
            <a:xfrm>
              <a:off x="0" y="-20939"/>
              <a:ext cx="7002586" cy="438918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00642D"/>
                </a:gs>
                <a:gs pos="100000">
                  <a:srgbClr val="00642D">
                    <a:alpha val="0"/>
                  </a:srgbClr>
                </a:gs>
                <a:gs pos="0">
                  <a:srgbClr val="00642D"/>
                </a:gs>
                <a:gs pos="51000">
                  <a:srgbClr val="00642D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GOING BEYOND:  NASA/Ball CALIPSO Lidar   &gt;14 Years on orbit!</a:t>
              </a:r>
            </a:p>
          </p:txBody>
        </p:sp>
        <p:sp>
          <p:nvSpPr>
            <p:cNvPr id="72" name="Rounded Rectangle 140">
              <a:extLst>
                <a:ext uri="{FF2B5EF4-FFF2-40B4-BE49-F238E27FC236}">
                  <a16:creationId xmlns:a16="http://schemas.microsoft.com/office/drawing/2014/main" id="{86E294EC-BDEE-4C23-9D82-198BB5AD8C14}"/>
                </a:ext>
              </a:extLst>
            </p:cNvPr>
            <p:cNvSpPr/>
            <p:nvPr/>
          </p:nvSpPr>
          <p:spPr>
            <a:xfrm>
              <a:off x="0" y="398890"/>
              <a:ext cx="7002586" cy="418103"/>
            </a:xfrm>
            <a:prstGeom prst="roundRect">
              <a:avLst>
                <a:gd name="adj" fmla="val 0"/>
              </a:avLst>
            </a:prstGeom>
            <a:gradFill>
              <a:gsLst>
                <a:gs pos="94000">
                  <a:srgbClr val="280373"/>
                </a:gs>
                <a:gs pos="100000">
                  <a:srgbClr val="280373">
                    <a:alpha val="0"/>
                  </a:srgbClr>
                </a:gs>
                <a:gs pos="0">
                  <a:srgbClr val="C5A9FD"/>
                </a:gs>
                <a:gs pos="51000">
                  <a:srgbClr val="280373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square" lIns="91440" tIns="0" rIns="0" bIns="0" rtlCol="0" anchor="ctr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bg1">
                      <a:lumMod val="95000"/>
                    </a:schemeClr>
                  </a:solidFill>
                  <a:latin typeface="Lato-Light"/>
                </a:rPr>
                <a:t>       ESA’s ADM Aeolus (single look – 355 nm Aerosol &amp; Molecular)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5E7B8C4-74FB-4768-9680-6CD65488CECB}"/>
              </a:ext>
            </a:extLst>
          </p:cNvPr>
          <p:cNvSpPr txBox="1"/>
          <p:nvPr/>
        </p:nvSpPr>
        <p:spPr>
          <a:xfrm>
            <a:off x="10311008" y="818696"/>
            <a:ext cx="1899810" cy="51295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Global 3D winds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B0C336-60E1-4B20-84FB-97E60C4D2218}"/>
              </a:ext>
            </a:extLst>
          </p:cNvPr>
          <p:cNvGrpSpPr/>
          <p:nvPr/>
        </p:nvGrpSpPr>
        <p:grpSpPr>
          <a:xfrm rot="5400000">
            <a:off x="5835364" y="2393987"/>
            <a:ext cx="698128" cy="1205511"/>
            <a:chOff x="5357913" y="1015236"/>
            <a:chExt cx="3168556" cy="483693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A8CBA11-67F9-41E5-A68C-A3D8C8CB78A1}"/>
                </a:ext>
              </a:extLst>
            </p:cNvPr>
            <p:cNvGrpSpPr/>
            <p:nvPr/>
          </p:nvGrpSpPr>
          <p:grpSpPr>
            <a:xfrm rot="16200000">
              <a:off x="5978171" y="2274430"/>
              <a:ext cx="3518687" cy="1000300"/>
              <a:chOff x="6570335" y="1796471"/>
              <a:chExt cx="3074915" cy="957819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0BFAB10-0873-49B3-BD68-9AAB3D1B3399}"/>
                  </a:ext>
                </a:extLst>
              </p:cNvPr>
              <p:cNvCxnSpPr>
                <a:cxnSpLocks/>
                <a:endCxn id="124" idx="3"/>
              </p:cNvCxnSpPr>
              <p:nvPr/>
            </p:nvCxnSpPr>
            <p:spPr>
              <a:xfrm>
                <a:off x="6570335" y="2526706"/>
                <a:ext cx="3022358" cy="297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F249F6-E261-4C20-8CE7-04DE9554763D}"/>
                  </a:ext>
                </a:extLst>
              </p:cNvPr>
              <p:cNvCxnSpPr>
                <a:cxnSpLocks/>
                <a:stCxn id="123" idx="4"/>
              </p:cNvCxnSpPr>
              <p:nvPr/>
            </p:nvCxnSpPr>
            <p:spPr>
              <a:xfrm flipH="1" flipV="1">
                <a:off x="6987895" y="2043813"/>
                <a:ext cx="2599534" cy="2269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43329BB8-4D92-4F9D-AD39-1A66426DC815}"/>
                  </a:ext>
                </a:extLst>
              </p:cNvPr>
              <p:cNvCxnSpPr>
                <a:cxnSpLocks/>
                <a:stCxn id="119" idx="0"/>
                <a:endCxn id="123" idx="4"/>
              </p:cNvCxnSpPr>
              <p:nvPr/>
            </p:nvCxnSpPr>
            <p:spPr>
              <a:xfrm flipV="1">
                <a:off x="7079423" y="2046082"/>
                <a:ext cx="2508007" cy="231732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87AE7F0-6AF2-4EC0-B1A3-6324A01FC36D}"/>
                  </a:ext>
                </a:extLst>
              </p:cNvPr>
              <p:cNvSpPr/>
              <p:nvPr/>
            </p:nvSpPr>
            <p:spPr>
              <a:xfrm rot="16200000" flipV="1">
                <a:off x="7027242" y="2267031"/>
                <a:ext cx="82796" cy="21564"/>
              </a:xfrm>
              <a:prstGeom prst="rect">
                <a:avLst/>
              </a:prstGeom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700">
                  <a:solidFill>
                    <a:srgbClr val="000000"/>
                  </a:solidFill>
                  <a:latin typeface="Lato-Light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8025F9E-A44C-49DA-A8BC-4CAC04744A30}"/>
                  </a:ext>
                </a:extLst>
              </p:cNvPr>
              <p:cNvCxnSpPr>
                <a:cxnSpLocks/>
                <a:stCxn id="124" idx="3"/>
                <a:endCxn id="119" idx="0"/>
              </p:cNvCxnSpPr>
              <p:nvPr/>
            </p:nvCxnSpPr>
            <p:spPr>
              <a:xfrm flipH="1" flipV="1">
                <a:off x="7079423" y="2277814"/>
                <a:ext cx="2513270" cy="251863"/>
              </a:xfrm>
              <a:prstGeom prst="line">
                <a:avLst/>
              </a:prstGeom>
              <a:ln w="19050">
                <a:solidFill>
                  <a:srgbClr val="00B05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70">
                <a:extLst>
                  <a:ext uri="{FF2B5EF4-FFF2-40B4-BE49-F238E27FC236}">
                    <a16:creationId xmlns:a16="http://schemas.microsoft.com/office/drawing/2014/main" id="{2604AC72-F212-4D11-B3B7-C6EA7975CFBE}"/>
                  </a:ext>
                </a:extLst>
              </p:cNvPr>
              <p:cNvGrpSpPr/>
              <p:nvPr/>
            </p:nvGrpSpPr>
            <p:grpSpPr>
              <a:xfrm>
                <a:off x="9553416" y="1796471"/>
                <a:ext cx="91834" cy="957819"/>
                <a:chOff x="6563466" y="3233179"/>
                <a:chExt cx="194702" cy="1763004"/>
              </a:xfrm>
            </p:grpSpPr>
            <p:grpSp>
              <p:nvGrpSpPr>
                <p:cNvPr id="122" name="Group 110">
                  <a:extLst>
                    <a:ext uri="{FF2B5EF4-FFF2-40B4-BE49-F238E27FC236}">
                      <a16:creationId xmlns:a16="http://schemas.microsoft.com/office/drawing/2014/main" id="{B263B806-439A-4C1E-9998-7809899B2B0E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779315" y="4017330"/>
                  <a:ext cx="1763004" cy="194702"/>
                  <a:chOff x="5181600" y="-383280"/>
                  <a:chExt cx="1763004" cy="356852"/>
                </a:xfrm>
              </p:grpSpPr>
              <p:sp>
                <p:nvSpPr>
                  <p:cNvPr id="125" name="Flowchart: Stored Data 124">
                    <a:extLst>
                      <a:ext uri="{FF2B5EF4-FFF2-40B4-BE49-F238E27FC236}">
                        <a16:creationId xmlns:a16="http://schemas.microsoft.com/office/drawing/2014/main" id="{B6C0041B-6DF9-450A-9D30-6D2B403944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01201" y="-1069831"/>
                    <a:ext cx="335397" cy="1751409"/>
                  </a:xfrm>
                  <a:prstGeom prst="flowChartOnlineStorag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7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B01E20F-DC76-47B0-842D-8FC6AE79287F}"/>
                      </a:ext>
                    </a:extLst>
                  </p:cNvPr>
                  <p:cNvSpPr/>
                  <p:nvPr/>
                </p:nvSpPr>
                <p:spPr>
                  <a:xfrm>
                    <a:off x="5181600" y="-383280"/>
                    <a:ext cx="1751420" cy="121997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700">
                      <a:solidFill>
                        <a:srgbClr val="000000"/>
                      </a:solidFill>
                      <a:latin typeface="Lato-Light"/>
                    </a:endParaRPr>
                  </a:p>
                </p:txBody>
              </p:sp>
            </p:grp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ACF7E5C-5D2B-4B90-BC2D-C67F39F4DE95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3654524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7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498C080-E802-4F9D-876E-418B0A3B8CFD}"/>
                    </a:ext>
                  </a:extLst>
                </p:cNvPr>
                <p:cNvSpPr/>
                <p:nvPr/>
              </p:nvSpPr>
              <p:spPr>
                <a:xfrm rot="16200000" flipV="1">
                  <a:off x="6635545" y="4517708"/>
                  <a:ext cx="76201" cy="76198"/>
                </a:xfrm>
                <a:prstGeom prst="ellips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7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DFE9393-7145-41D5-8498-23B6629CE3B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3159" y="5208589"/>
              <a:ext cx="1285615" cy="1542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6AECC8D-1846-4800-A5DC-8B2EE57E62C4}"/>
                </a:ext>
              </a:extLst>
            </p:cNvPr>
            <p:cNvCxnSpPr>
              <a:cxnSpLocks/>
              <a:stCxn id="94" idx="4"/>
              <a:endCxn id="103" idx="2"/>
            </p:cNvCxnSpPr>
            <p:nvPr/>
          </p:nvCxnSpPr>
          <p:spPr>
            <a:xfrm rot="16200000">
              <a:off x="6452793" y="3711824"/>
              <a:ext cx="1578" cy="2019056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5C6EB7C-1DD1-4634-B521-5320CDC04747}"/>
                </a:ext>
              </a:extLst>
            </p:cNvPr>
            <p:cNvCxnSpPr>
              <a:cxnSpLocks/>
              <a:stCxn id="92" idx="0"/>
              <a:endCxn id="94" idx="5"/>
            </p:cNvCxnSpPr>
            <p:nvPr/>
          </p:nvCxnSpPr>
          <p:spPr>
            <a:xfrm rot="16200000" flipV="1">
              <a:off x="5875148" y="4270175"/>
              <a:ext cx="248827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AC429A0-09CF-48A4-B496-E243022FD4F2}"/>
                </a:ext>
              </a:extLst>
            </p:cNvPr>
            <p:cNvCxnSpPr>
              <a:cxnSpLocks/>
              <a:stCxn id="106" idx="0"/>
              <a:endCxn id="109" idx="3"/>
            </p:cNvCxnSpPr>
            <p:nvPr/>
          </p:nvCxnSpPr>
          <p:spPr>
            <a:xfrm rot="16200000">
              <a:off x="6873329" y="4041405"/>
              <a:ext cx="2252380" cy="3051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54799B-C7C4-493E-A189-427D4BF3145F}"/>
                </a:ext>
              </a:extLst>
            </p:cNvPr>
            <p:cNvCxnSpPr>
              <a:cxnSpLocks/>
              <a:stCxn id="95" idx="5"/>
              <a:endCxn id="106" idx="2"/>
            </p:cNvCxnSpPr>
            <p:nvPr/>
          </p:nvCxnSpPr>
          <p:spPr>
            <a:xfrm rot="16200000">
              <a:off x="6690681" y="3948235"/>
              <a:ext cx="20843" cy="2526760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B2AD86D-636C-4DAF-B12A-ADA23B743D3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50173" y="4942793"/>
              <a:ext cx="0" cy="48150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C230215-BA57-43B6-B925-A61E8D4ACA4F}"/>
                </a:ext>
              </a:extLst>
            </p:cNvPr>
            <p:cNvCxnSpPr/>
            <p:nvPr/>
          </p:nvCxnSpPr>
          <p:spPr>
            <a:xfrm rot="10800000" flipV="1">
              <a:off x="8006330" y="5206242"/>
              <a:ext cx="0" cy="62938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85">
              <a:extLst>
                <a:ext uri="{FF2B5EF4-FFF2-40B4-BE49-F238E27FC236}">
                  <a16:creationId xmlns:a16="http://schemas.microsoft.com/office/drawing/2014/main" id="{D3D14B5E-F742-40E9-9DE1-51AF8E743007}"/>
                </a:ext>
              </a:extLst>
            </p:cNvPr>
            <p:cNvGrpSpPr/>
            <p:nvPr/>
          </p:nvGrpSpPr>
          <p:grpSpPr>
            <a:xfrm rot="16200000">
              <a:off x="4937199" y="4909270"/>
              <a:ext cx="945297" cy="103870"/>
              <a:chOff x="4013280" y="-2144206"/>
              <a:chExt cx="1751408" cy="335512"/>
            </a:xfrm>
          </p:grpSpPr>
          <p:sp>
            <p:nvSpPr>
              <p:cNvPr id="112" name="Flowchart: Stored Data 111">
                <a:extLst>
                  <a:ext uri="{FF2B5EF4-FFF2-40B4-BE49-F238E27FC236}">
                    <a16:creationId xmlns:a16="http://schemas.microsoft.com/office/drawing/2014/main" id="{DC83B0A0-8CB3-4C23-A033-D9443EB88F5E}"/>
                  </a:ext>
                </a:extLst>
              </p:cNvPr>
              <p:cNvSpPr/>
              <p:nvPr/>
            </p:nvSpPr>
            <p:spPr>
              <a:xfrm rot="5400000">
                <a:off x="4721287" y="-2852090"/>
                <a:ext cx="335402" cy="1751390"/>
              </a:xfrm>
              <a:prstGeom prst="flowChartOnlineStorag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7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9D23ED7-6AEF-4E31-BDA5-E70EE12B6B2B}"/>
                  </a:ext>
                </a:extLst>
              </p:cNvPr>
              <p:cNvSpPr/>
              <p:nvPr/>
            </p:nvSpPr>
            <p:spPr>
              <a:xfrm>
                <a:off x="4013280" y="-2144206"/>
                <a:ext cx="1751408" cy="1219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7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E29EE3C-129A-4FC0-A65F-B819A5256E3A}"/>
                </a:ext>
              </a:extLst>
            </p:cNvPr>
            <p:cNvSpPr/>
            <p:nvPr/>
          </p:nvSpPr>
          <p:spPr>
            <a:xfrm rot="16200000">
              <a:off x="6533242" y="4943458"/>
              <a:ext cx="82255" cy="2594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293E58A-38A3-4F54-AEB3-E1E65F9A7233}"/>
                </a:ext>
              </a:extLst>
            </p:cNvPr>
            <p:cNvCxnSpPr>
              <a:cxnSpLocks/>
              <a:stCxn id="95" idx="5"/>
              <a:endCxn id="92" idx="0"/>
            </p:cNvCxnSpPr>
            <p:nvPr/>
          </p:nvCxnSpPr>
          <p:spPr>
            <a:xfrm rot="16200000">
              <a:off x="5866756" y="4527393"/>
              <a:ext cx="265609" cy="1123678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0E966EB-5284-4171-96D1-FA24F562687A}"/>
                </a:ext>
              </a:extLst>
            </p:cNvPr>
            <p:cNvSpPr/>
            <p:nvPr/>
          </p:nvSpPr>
          <p:spPr>
            <a:xfrm rot="16200000">
              <a:off x="5401873" y="4700525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>
                <a:solidFill>
                  <a:srgbClr val="000000"/>
                </a:solidFill>
                <a:latin typeface="Lato-Light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9F92C43-F81A-4388-B7DF-E8F2FB6AB620}"/>
                </a:ext>
              </a:extLst>
            </p:cNvPr>
            <p:cNvSpPr/>
            <p:nvPr/>
          </p:nvSpPr>
          <p:spPr>
            <a:xfrm rot="16200000">
              <a:off x="5401873" y="5214961"/>
              <a:ext cx="41128" cy="43234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CCAFC12-7CA2-40E9-A2CB-4C6E9ED4C4CA}"/>
                </a:ext>
              </a:extLst>
            </p:cNvPr>
            <p:cNvCxnSpPr>
              <a:cxnSpLocks/>
              <a:stCxn id="108" idx="4"/>
              <a:endCxn id="103" idx="0"/>
            </p:cNvCxnSpPr>
            <p:nvPr/>
          </p:nvCxnSpPr>
          <p:spPr>
            <a:xfrm rot="16200000" flipH="1" flipV="1">
              <a:off x="6610576" y="3805856"/>
              <a:ext cx="1768552" cy="2343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058728A-C4F3-472F-B38C-DDF8CC8B091B}"/>
                </a:ext>
              </a:extLst>
            </p:cNvPr>
            <p:cNvCxnSpPr>
              <a:cxnSpLocks/>
              <a:stCxn id="100" idx="0"/>
              <a:endCxn id="108" idx="4"/>
            </p:cNvCxnSpPr>
            <p:nvPr/>
          </p:nvCxnSpPr>
          <p:spPr>
            <a:xfrm rot="16200000" flipV="1">
              <a:off x="7043748" y="3375027"/>
              <a:ext cx="1146583" cy="242030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4D6B08C-345B-4138-A79F-95BBE5B652AF}"/>
                </a:ext>
              </a:extLst>
            </p:cNvPr>
            <p:cNvSpPr/>
            <p:nvPr/>
          </p:nvSpPr>
          <p:spPr>
            <a:xfrm rot="10800000" flipV="1">
              <a:off x="7694820" y="4069334"/>
              <a:ext cx="86468" cy="24676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A4BA4EF-5D75-4A7A-AD34-F34C83258DFE}"/>
                </a:ext>
              </a:extLst>
            </p:cNvPr>
            <p:cNvCxnSpPr>
              <a:cxnSpLocks/>
              <a:stCxn id="109" idx="3"/>
              <a:endCxn id="100" idx="0"/>
            </p:cNvCxnSpPr>
            <p:nvPr/>
          </p:nvCxnSpPr>
          <p:spPr>
            <a:xfrm rot="16200000" flipH="1" flipV="1">
              <a:off x="7293252" y="3361542"/>
              <a:ext cx="1152594" cy="262989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70">
              <a:extLst>
                <a:ext uri="{FF2B5EF4-FFF2-40B4-BE49-F238E27FC236}">
                  <a16:creationId xmlns:a16="http://schemas.microsoft.com/office/drawing/2014/main" id="{FFB48787-6A96-4BCB-9E27-175CDCE1503F}"/>
                </a:ext>
              </a:extLst>
            </p:cNvPr>
            <p:cNvGrpSpPr/>
            <p:nvPr/>
          </p:nvGrpSpPr>
          <p:grpSpPr>
            <a:xfrm rot="16200000">
              <a:off x="7685031" y="2397703"/>
              <a:ext cx="107477" cy="993714"/>
              <a:chOff x="4937176" y="3244779"/>
              <a:chExt cx="199132" cy="1751417"/>
            </a:xfrm>
          </p:grpSpPr>
          <p:grpSp>
            <p:nvGrpSpPr>
              <p:cNvPr id="107" name="Group 110">
                <a:extLst>
                  <a:ext uri="{FF2B5EF4-FFF2-40B4-BE49-F238E27FC236}">
                    <a16:creationId xmlns:a16="http://schemas.microsoft.com/office/drawing/2014/main" id="{0B63CE77-E62B-405C-BE81-3F31F760A3BB}"/>
                  </a:ext>
                </a:extLst>
              </p:cNvPr>
              <p:cNvGrpSpPr/>
              <p:nvPr/>
            </p:nvGrpSpPr>
            <p:grpSpPr>
              <a:xfrm rot="16200000" flipV="1">
                <a:off x="4161033" y="4020922"/>
                <a:ext cx="1751417" cy="199132"/>
                <a:chOff x="5181593" y="2589372"/>
                <a:chExt cx="1751407" cy="364962"/>
              </a:xfrm>
            </p:grpSpPr>
            <p:sp>
              <p:nvSpPr>
                <p:cNvPr id="110" name="Flowchart: Stored Data 109">
                  <a:extLst>
                    <a:ext uri="{FF2B5EF4-FFF2-40B4-BE49-F238E27FC236}">
                      <a16:creationId xmlns:a16="http://schemas.microsoft.com/office/drawing/2014/main" id="{6EC95F8D-8199-46AC-838C-EBC07861A6C9}"/>
                    </a:ext>
                  </a:extLst>
                </p:cNvPr>
                <p:cNvSpPr/>
                <p:nvPr/>
              </p:nvSpPr>
              <p:spPr>
                <a:xfrm rot="5400000">
                  <a:off x="5889604" y="1910938"/>
                  <a:ext cx="335389" cy="1751403"/>
                </a:xfrm>
                <a:prstGeom prst="flowChartOnlineStorag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7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35D4BD6-E3B1-42B3-ABD0-93E1BC635322}"/>
                    </a:ext>
                  </a:extLst>
                </p:cNvPr>
                <p:cNvSpPr/>
                <p:nvPr/>
              </p:nvSpPr>
              <p:spPr>
                <a:xfrm>
                  <a:off x="5181593" y="2589372"/>
                  <a:ext cx="1751403" cy="121999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700">
                    <a:solidFill>
                      <a:srgbClr val="000000"/>
                    </a:solidFill>
                    <a:latin typeface="Lato-Light"/>
                  </a:endParaRPr>
                </a:p>
              </p:txBody>
            </p:sp>
          </p:grp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1AE5BC-232F-46C6-9626-AA59F909263E}"/>
                  </a:ext>
                </a:extLst>
              </p:cNvPr>
              <p:cNvSpPr/>
              <p:nvPr/>
            </p:nvSpPr>
            <p:spPr>
              <a:xfrm rot="16200000" flipV="1">
                <a:off x="4984509" y="3654549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700">
                  <a:solidFill>
                    <a:srgbClr val="000000"/>
                  </a:solidFill>
                  <a:latin typeface="Lato-Light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F437374-8D7A-48CD-92C6-B280C8A94AE0}"/>
                  </a:ext>
                </a:extLst>
              </p:cNvPr>
              <p:cNvSpPr/>
              <p:nvPr/>
            </p:nvSpPr>
            <p:spPr>
              <a:xfrm rot="16200000" flipV="1">
                <a:off x="4984487" y="4517704"/>
                <a:ext cx="76200" cy="76202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700">
                  <a:solidFill>
                    <a:srgbClr val="000000"/>
                  </a:solidFill>
                  <a:latin typeface="Lato-Light"/>
                </a:endParaRPr>
              </a:p>
            </p:txBody>
          </p: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486A9CB-4566-489F-8C9F-437304BCFE1E}"/>
                </a:ext>
              </a:extLst>
            </p:cNvPr>
            <p:cNvSpPr/>
            <p:nvPr/>
          </p:nvSpPr>
          <p:spPr>
            <a:xfrm rot="2700000">
              <a:off x="7169938" y="4684316"/>
              <a:ext cx="616915" cy="43234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>
                <a:solidFill>
                  <a:srgbClr val="000000"/>
                </a:solidFill>
                <a:latin typeface="Lato-Light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0A55304-E148-4CA8-8D0E-AD08948AF02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673565" y="5523437"/>
              <a:ext cx="619615" cy="476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CDAD6B7-3D92-4484-8476-46C66CDF8B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265868" y="4934686"/>
              <a:ext cx="9765" cy="51143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7EFFECC-3154-460A-986C-A94FDA5B5650}"/>
                </a:ext>
              </a:extLst>
            </p:cNvPr>
            <p:cNvSpPr/>
            <p:nvPr/>
          </p:nvSpPr>
          <p:spPr>
            <a:xfrm rot="2700000">
              <a:off x="7672780" y="5161460"/>
              <a:ext cx="616915" cy="47393"/>
            </a:xfrm>
            <a:prstGeom prst="rect">
              <a:avLst/>
            </a:prstGeom>
            <a:solidFill>
              <a:srgbClr val="7030A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>
                <a:solidFill>
                  <a:srgbClr val="000000"/>
                </a:solidFill>
                <a:latin typeface="Lato-Light"/>
              </a:endParaRPr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4628988" y="2736591"/>
            <a:ext cx="1095454" cy="114648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ESA’s </a:t>
            </a:r>
            <a:br>
              <a:rPr lang="en-US" sz="1600" dirty="0">
                <a:solidFill>
                  <a:srgbClr val="000000"/>
                </a:solidFill>
                <a:latin typeface="Lato-Light"/>
              </a:rPr>
            </a:br>
            <a:r>
              <a:rPr lang="en-US" sz="1600" dirty="0">
                <a:solidFill>
                  <a:srgbClr val="000000"/>
                </a:solidFill>
                <a:latin typeface="Lato-Light"/>
              </a:rPr>
              <a:t>Aeolus </a:t>
            </a:r>
            <a:br>
              <a:rPr lang="en-US" sz="1600" dirty="0">
                <a:solidFill>
                  <a:srgbClr val="000000"/>
                </a:solidFill>
                <a:latin typeface="Lato-Light"/>
              </a:rPr>
            </a:br>
            <a:r>
              <a:rPr lang="en-US" sz="1600" dirty="0">
                <a:solidFill>
                  <a:srgbClr val="000000"/>
                </a:solidFill>
                <a:latin typeface="Lato-Light"/>
              </a:rPr>
              <a:t>Launch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22/08/18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02DF2-7D47-4EEB-AD17-CC4E64E65996}"/>
              </a:ext>
            </a:extLst>
          </p:cNvPr>
          <p:cNvSpPr txBox="1"/>
          <p:nvPr/>
        </p:nvSpPr>
        <p:spPr>
          <a:xfrm>
            <a:off x="4132428" y="1009770"/>
            <a:ext cx="1563262" cy="49999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NSOSA study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Lato-Light"/>
              </a:rPr>
              <a:t>ESDS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DDDCAFB-92E4-402A-8B14-BF1EFF95ECAC}"/>
              </a:ext>
            </a:extLst>
          </p:cNvPr>
          <p:cNvSpPr txBox="1"/>
          <p:nvPr/>
        </p:nvSpPr>
        <p:spPr>
          <a:xfrm>
            <a:off x="2503710" y="6107408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Lato-Light"/>
              </a:rPr>
              <a:t>*OAWL-IIP</a:t>
            </a:r>
            <a:br>
              <a:rPr lang="en-US" sz="1600" dirty="0">
                <a:solidFill>
                  <a:srgbClr val="00B050"/>
                </a:solidFill>
                <a:latin typeface="Lato-Light"/>
              </a:rPr>
            </a:br>
            <a:r>
              <a:rPr lang="en-US" sz="1600" dirty="0">
                <a:solidFill>
                  <a:srgbClr val="00B050"/>
                </a:solidFill>
                <a:latin typeface="Lato-Light"/>
              </a:rPr>
              <a:t>2011 demo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16AF639-947C-4798-B8F4-CECAF7E0D22A}"/>
              </a:ext>
            </a:extLst>
          </p:cNvPr>
          <p:cNvSpPr txBox="1"/>
          <p:nvPr/>
        </p:nvSpPr>
        <p:spPr>
          <a:xfrm>
            <a:off x="2500921" y="5644500"/>
            <a:ext cx="1436588" cy="363821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Lato-Light"/>
              </a:rPr>
              <a:t>*OAWL-ACTs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22265D2-983A-4D1E-A207-AECDA804C593}"/>
              </a:ext>
            </a:extLst>
          </p:cNvPr>
          <p:cNvSpPr txBox="1"/>
          <p:nvPr/>
        </p:nvSpPr>
        <p:spPr>
          <a:xfrm>
            <a:off x="3974230" y="4884978"/>
            <a:ext cx="1436588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Lato-Light"/>
              </a:rPr>
              <a:t>*</a:t>
            </a:r>
            <a:r>
              <a:rPr lang="en-US" sz="1600" dirty="0" err="1">
                <a:solidFill>
                  <a:srgbClr val="00B050"/>
                </a:solidFill>
                <a:latin typeface="Lato-Light"/>
              </a:rPr>
              <a:t>GrOAWL</a:t>
            </a:r>
            <a:br>
              <a:rPr lang="en-US" sz="1600" dirty="0">
                <a:solidFill>
                  <a:srgbClr val="00B050"/>
                </a:solidFill>
                <a:latin typeface="Lato-Light"/>
              </a:rPr>
            </a:br>
            <a:r>
              <a:rPr lang="en-US" sz="1600" dirty="0">
                <a:solidFill>
                  <a:srgbClr val="00B050"/>
                </a:solidFill>
                <a:latin typeface="Lato-Light"/>
              </a:rPr>
              <a:t>2016 demo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89E47E4-FE51-48E5-AFC9-07A603A5A58C}"/>
              </a:ext>
            </a:extLst>
          </p:cNvPr>
          <p:cNvSpPr txBox="1"/>
          <p:nvPr/>
        </p:nvSpPr>
        <p:spPr>
          <a:xfrm>
            <a:off x="89784" y="919751"/>
            <a:ext cx="3584284" cy="53686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Lato-Light"/>
              </a:rPr>
              <a:t>*NASA ESTO funded grants (no profit)</a:t>
            </a:r>
          </a:p>
          <a:p>
            <a:r>
              <a:rPr lang="en-US" sz="1200" b="1" dirty="0">
                <a:solidFill>
                  <a:srgbClr val="0070C0"/>
                </a:solidFill>
                <a:latin typeface="Lato-Light"/>
              </a:rPr>
              <a:t>Ball funded (IRAD, studies, etc.)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39ED151-BA58-4179-BE67-8AB75CBBB142}"/>
              </a:ext>
            </a:extLst>
          </p:cNvPr>
          <p:cNvGrpSpPr/>
          <p:nvPr/>
        </p:nvGrpSpPr>
        <p:grpSpPr>
          <a:xfrm>
            <a:off x="17640" y="1913239"/>
            <a:ext cx="1698046" cy="1384486"/>
            <a:chOff x="2642881" y="1673417"/>
            <a:chExt cx="1560906" cy="1331704"/>
          </a:xfrm>
        </p:grpSpPr>
        <p:pic>
          <p:nvPicPr>
            <p:cNvPr id="131" name="Picture 5" descr="\\asdfiler2\css\Active Sensing Initiative\Optical Autocovariance\HOAWL\modeling &amp; algorithms\images\07_11_2011_wind_and_AMR.png">
              <a:extLst>
                <a:ext uri="{FF2B5EF4-FFF2-40B4-BE49-F238E27FC236}">
                  <a16:creationId xmlns:a16="http://schemas.microsoft.com/office/drawing/2014/main" id="{F78E2A94-E455-4187-88C4-944E6DC1F4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002" t="6923" r="16965" b="11033"/>
            <a:stretch/>
          </p:blipFill>
          <p:spPr bwMode="auto">
            <a:xfrm>
              <a:off x="2642881" y="1673417"/>
              <a:ext cx="1560906" cy="1331704"/>
            </a:xfrm>
            <a:prstGeom prst="rect">
              <a:avLst/>
            </a:prstGeom>
            <a:noFill/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041B9F3-7F3F-42EE-AC0F-85224C6FA658}"/>
                </a:ext>
              </a:extLst>
            </p:cNvPr>
            <p:cNvSpPr txBox="1"/>
            <p:nvPr/>
          </p:nvSpPr>
          <p:spPr>
            <a:xfrm>
              <a:off x="3506302" y="1688377"/>
              <a:ext cx="607393" cy="251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alibri" panose="020F0502020204030204" pitchFamily="34" charset="0"/>
                </a:rPr>
                <a:t>aerosols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9434421-C152-4093-BD80-B0A27DDD5268}"/>
                </a:ext>
              </a:extLst>
            </p:cNvPr>
            <p:cNvSpPr txBox="1"/>
            <p:nvPr/>
          </p:nvSpPr>
          <p:spPr>
            <a:xfrm>
              <a:off x="2981416" y="2402406"/>
              <a:ext cx="477722" cy="251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Calibri" panose="020F0502020204030204" pitchFamily="34" charset="0"/>
                </a:rPr>
                <a:t>winds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D24EE75-5BE0-4F28-A545-5F76F248810E}"/>
              </a:ext>
            </a:extLst>
          </p:cNvPr>
          <p:cNvSpPr txBox="1"/>
          <p:nvPr/>
        </p:nvSpPr>
        <p:spPr>
          <a:xfrm>
            <a:off x="1927939" y="4327990"/>
            <a:ext cx="1977494" cy="6097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Lato-Light"/>
              </a:rPr>
              <a:t>*HAWC-OAWL IIP</a:t>
            </a:r>
          </a:p>
        </p:txBody>
      </p:sp>
      <p:pic>
        <p:nvPicPr>
          <p:cNvPr id="98" name="Picture 97" descr="Ball_Color_HEX-1-1.png">
            <a:extLst>
              <a:ext uri="{FF2B5EF4-FFF2-40B4-BE49-F238E27FC236}">
                <a16:creationId xmlns:a16="http://schemas.microsoft.com/office/drawing/2014/main" id="{02DC1267-DD0C-43C9-B7C6-AFA89F6C45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8583" y="5753737"/>
            <a:ext cx="413340" cy="40685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82776-6D37-4C77-B8D5-AF4EE4AE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0080" y="6356920"/>
            <a:ext cx="8401741" cy="363820"/>
          </a:xfrm>
        </p:spPr>
        <p:txBody>
          <a:bodyPr/>
          <a:lstStyle/>
          <a:p>
            <a:r>
              <a:rPr lang="en-US"/>
              <a:t>US Working Group on Space-based Wind Lidar - 17-19 November 2020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2602F22-20E5-4768-8EB0-DC216F766971}"/>
              </a:ext>
            </a:extLst>
          </p:cNvPr>
          <p:cNvSpPr txBox="1"/>
          <p:nvPr/>
        </p:nvSpPr>
        <p:spPr>
          <a:xfrm>
            <a:off x="5473716" y="4192740"/>
            <a:ext cx="15185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Lato-Light"/>
              </a:rPr>
              <a:t>Aeolus</a:t>
            </a:r>
            <a:br>
              <a:rPr lang="en-US" sz="1600" dirty="0">
                <a:solidFill>
                  <a:srgbClr val="0070C0"/>
                </a:solidFill>
                <a:latin typeface="Lato-Light"/>
              </a:rPr>
            </a:br>
            <a:r>
              <a:rPr lang="en-US" sz="1600" dirty="0" err="1">
                <a:solidFill>
                  <a:srgbClr val="0070C0"/>
                </a:solidFill>
                <a:latin typeface="Lato-Light"/>
              </a:rPr>
              <a:t>CalVal</a:t>
            </a:r>
            <a:r>
              <a:rPr lang="en-US" sz="1600" dirty="0">
                <a:solidFill>
                  <a:srgbClr val="0070C0"/>
                </a:solidFill>
                <a:latin typeface="Lato-Light"/>
              </a:rPr>
              <a:t> studies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493788A-C783-4647-8C97-49BB0AD2D480}"/>
              </a:ext>
            </a:extLst>
          </p:cNvPr>
          <p:cNvCxnSpPr>
            <a:cxnSpLocks/>
          </p:cNvCxnSpPr>
          <p:nvPr/>
        </p:nvCxnSpPr>
        <p:spPr>
          <a:xfrm flipH="1" flipV="1">
            <a:off x="6291272" y="3304339"/>
            <a:ext cx="20211" cy="254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1F61212B-5E30-4F84-A863-C8BE00D28DBB}"/>
              </a:ext>
            </a:extLst>
          </p:cNvPr>
          <p:cNvSpPr txBox="1"/>
          <p:nvPr/>
        </p:nvSpPr>
        <p:spPr>
          <a:xfrm>
            <a:off x="6718898" y="5364143"/>
            <a:ext cx="2607562" cy="7221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Lato-Light"/>
              </a:rPr>
              <a:t>Free Flyer OAWL: ESPA-class wind lidar Mission Concept Study 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193238C6-7F18-441E-A760-F2EE3121EBBB}"/>
              </a:ext>
            </a:extLst>
          </p:cNvPr>
          <p:cNvCxnSpPr>
            <a:cxnSpLocks/>
          </p:cNvCxnSpPr>
          <p:nvPr/>
        </p:nvCxnSpPr>
        <p:spPr>
          <a:xfrm>
            <a:off x="6718898" y="3833795"/>
            <a:ext cx="559453" cy="4925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6" name="Picture 145">
            <a:extLst>
              <a:ext uri="{FF2B5EF4-FFF2-40B4-BE49-F238E27FC236}">
                <a16:creationId xmlns:a16="http://schemas.microsoft.com/office/drawing/2014/main" id="{CF9DB438-5276-40DB-813C-37A2901DDD78}"/>
              </a:ext>
            </a:extLst>
          </p:cNvPr>
          <p:cNvPicPr>
            <a:picLocks/>
          </p:cNvPicPr>
          <p:nvPr/>
        </p:nvPicPr>
        <p:blipFill rotWithShape="1">
          <a:blip r:embed="rId16"/>
          <a:srcRect l="51544" r="5969"/>
          <a:stretch/>
        </p:blipFill>
        <p:spPr>
          <a:xfrm>
            <a:off x="5366000" y="4730565"/>
            <a:ext cx="1474452" cy="1963541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746A25-28FB-42CC-ACBE-1972C903C34C}"/>
              </a:ext>
            </a:extLst>
          </p:cNvPr>
          <p:cNvCxnSpPr>
            <a:cxnSpLocks/>
          </p:cNvCxnSpPr>
          <p:nvPr/>
        </p:nvCxnSpPr>
        <p:spPr>
          <a:xfrm flipH="1">
            <a:off x="6737709" y="3361703"/>
            <a:ext cx="2220" cy="55493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F18C5AD-AE5B-445B-B897-07BE1D7BA044}"/>
              </a:ext>
            </a:extLst>
          </p:cNvPr>
          <p:cNvSpPr/>
          <p:nvPr/>
        </p:nvSpPr>
        <p:spPr>
          <a:xfrm>
            <a:off x="9847724" y="4374427"/>
            <a:ext cx="1883923" cy="954107"/>
          </a:xfrm>
          <a:prstGeom prst="rect">
            <a:avLst/>
          </a:prstGeom>
          <a:solidFill>
            <a:srgbClr val="92D050"/>
          </a:solidFill>
        </p:spPr>
        <p:txBody>
          <a:bodyPr wrap="square" lIns="45720" rIns="4572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400" b="1" dirty="0">
                <a:solidFill>
                  <a:schemeClr val="bg1"/>
                </a:solidFill>
              </a:rPr>
              <a:t>OAWL provides the highest US TRL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for a Doppler Wind Lidar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92385-B426-4567-8D40-B4461FFF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1" name="Picture 2">
            <a:extLst>
              <a:ext uri="{FF2B5EF4-FFF2-40B4-BE49-F238E27FC236}">
                <a16:creationId xmlns:a16="http://schemas.microsoft.com/office/drawing/2014/main" id="{20BFA53F-C009-48CD-B288-DD418D13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74" y="3820161"/>
            <a:ext cx="1330123" cy="143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57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0265-4263-4AA3-BFA2-4310005B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62" y="274320"/>
            <a:ext cx="10123895" cy="717333"/>
          </a:xfrm>
        </p:spPr>
        <p:txBody>
          <a:bodyPr/>
          <a:lstStyle/>
          <a:p>
            <a:r>
              <a:rPr lang="en-US" dirty="0"/>
              <a:t>Summary &amp; 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7D190-BF6E-4ADF-9FA4-5BC58FAF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184" y="1128818"/>
            <a:ext cx="7124108" cy="4706891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ESA-Aeolus’ successes and lessons benefit the whole community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Lidars can provide direct winds measurements from space; the technology is available.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Aeolus is demonstrating the impact of full tropospheric wind measurements</a:t>
            </a:r>
          </a:p>
          <a:p>
            <a:pPr>
              <a:spcBef>
                <a:spcPts val="1200"/>
              </a:spcBef>
            </a:pPr>
            <a:r>
              <a:rPr lang="en-US" dirty="0"/>
              <a:t>And yet, we (the whole community) can do more, right away  – starting with ongoing Aeolus tests, then Aeolus follow-on, then US missions</a:t>
            </a:r>
          </a:p>
          <a:p>
            <a:pPr>
              <a:spcBef>
                <a:spcPts val="1200"/>
              </a:spcBef>
            </a:pPr>
            <a:r>
              <a:rPr lang="en-US" dirty="0"/>
              <a:t>The OAWL QMZI technology provides a demonstrated, high TRL, low risk approach to a US aerosol wind lidar mission </a:t>
            </a:r>
          </a:p>
          <a:p>
            <a:pPr>
              <a:spcBef>
                <a:spcPts val="1200"/>
              </a:spcBef>
            </a:pPr>
            <a:r>
              <a:rPr lang="en-US" dirty="0"/>
              <a:t>A 3D-winds mission can also include sounders, and lidar will provide innovation</a:t>
            </a:r>
          </a:p>
          <a:p>
            <a:pPr>
              <a:spcBef>
                <a:spcPts val="600"/>
              </a:spcBef>
            </a:pPr>
            <a:r>
              <a:rPr lang="en-US" dirty="0"/>
              <a:t>OAWL QMZI technical benefits include: 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High throughput/optical efficiency to optimize mission size, weight, and power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Flexibility to provide Winds + HSRL at various wavelengths (1064, 532, 355)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Demonstrated options for including a 355 nm molecular channel (like Aeolus) for UTLS observations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Ball continues to invest in OAWL to provide wind observations through the full troposphere and to be a mission partner, supporting future 3D winds missions.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13920-6CB8-4870-8FDC-F7403742E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A3E1E-3F2F-468F-84FC-8D42E6CC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A close up of an owl looking at the camera&#10;&#10;Description automatically generated">
            <a:extLst>
              <a:ext uri="{FF2B5EF4-FFF2-40B4-BE49-F238E27FC236}">
                <a16:creationId xmlns:a16="http://schemas.microsoft.com/office/drawing/2014/main" id="{1447B5F6-5015-4252-9EBF-0809FB49A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0180" y="1400175"/>
            <a:ext cx="3450129" cy="2991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37EFF-C340-4758-8AA0-9E2EBB887FA4}"/>
              </a:ext>
            </a:extLst>
          </p:cNvPr>
          <p:cNvSpPr txBox="1"/>
          <p:nvPr/>
        </p:nvSpPr>
        <p:spPr>
          <a:xfrm>
            <a:off x="1059965" y="4950390"/>
            <a:ext cx="2349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92337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1F15170-B6F6-4CE8-AF15-6CF4DB6B947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161" y="0"/>
            <a:ext cx="4796164" cy="6858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C37C6-D78E-4EA7-8C40-A27CE323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836" y="0"/>
            <a:ext cx="4796164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A picture containing indoor, table, coffee, cup&#10;&#10;Description generated with very high confidence">
            <a:extLst>
              <a:ext uri="{FF2B5EF4-FFF2-40B4-BE49-F238E27FC236}">
                <a16:creationId xmlns:a16="http://schemas.microsoft.com/office/drawing/2014/main" id="{3589B25E-82D4-45A0-A3E6-C498F8AFD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51729" cy="68752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3CCD7-7693-4E70-B447-17A6CAC28D50}"/>
              </a:ext>
            </a:extLst>
          </p:cNvPr>
          <p:cNvSpPr txBox="1"/>
          <p:nvPr/>
        </p:nvSpPr>
        <p:spPr>
          <a:xfrm>
            <a:off x="7525253" y="680317"/>
            <a:ext cx="309765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OAWL: Full tropospheric wind &amp; aerosol observations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9D4254-AC5E-42A9-AA76-A12CD7FE66B8}"/>
              </a:ext>
            </a:extLst>
          </p:cNvPr>
          <p:cNvSpPr txBox="1"/>
          <p:nvPr/>
        </p:nvSpPr>
        <p:spPr>
          <a:xfrm>
            <a:off x="105784" y="44876"/>
            <a:ext cx="156324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NASA/Ball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CALIPSO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Aerosol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Lidar</a:t>
            </a:r>
          </a:p>
          <a:p>
            <a:r>
              <a:rPr lang="en-US" dirty="0">
                <a:solidFill>
                  <a:schemeClr val="bg1"/>
                </a:solidFill>
              </a:rPr>
              <a:t>2006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A27FD0-3B07-49D2-94BC-6F4A2C6ADA4F}"/>
              </a:ext>
            </a:extLst>
          </p:cNvPr>
          <p:cNvSpPr txBox="1"/>
          <p:nvPr/>
        </p:nvSpPr>
        <p:spPr>
          <a:xfrm>
            <a:off x="4125566" y="42455"/>
            <a:ext cx="14647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ESA’s Aeolus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Wind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Lidar</a:t>
            </a:r>
          </a:p>
          <a:p>
            <a:r>
              <a:rPr lang="en-US" dirty="0">
                <a:solidFill>
                  <a:srgbClr val="000000"/>
                </a:solidFill>
              </a:rPr>
              <a:t>2018</a:t>
            </a:r>
          </a:p>
        </p:txBody>
      </p:sp>
      <p:pic>
        <p:nvPicPr>
          <p:cNvPr id="28" name="Picture 2" descr="https://www.ball.com/aerospace/getattachment/Programs/OAWL/finsished_OAWL_banner_6-13v2.jpg.aspx?width=1200&amp;height=399&amp;ext=.jpg">
            <a:extLst>
              <a:ext uri="{FF2B5EF4-FFF2-40B4-BE49-F238E27FC236}">
                <a16:creationId xmlns:a16="http://schemas.microsoft.com/office/drawing/2014/main" id="{13E2E7F8-94A7-432B-A1AF-1F479DCAB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r="68574"/>
          <a:stretch/>
        </p:blipFill>
        <p:spPr bwMode="auto">
          <a:xfrm>
            <a:off x="2372316" y="4287430"/>
            <a:ext cx="945863" cy="90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53098-E6AE-447A-8025-E68A866E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8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47DBE-E7BD-4C0A-8FBD-145E6A4A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EXTRA, EXTRA!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F4FBE-05A0-4E6C-A764-2AEF18537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C46154-85E6-4D09-A383-111479DC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" b="1" i="1" u="none" strike="noStrike" kern="1200" cap="none" spc="0" normalizeH="0" baseline="0" noProof="0">
                <a:ln>
                  <a:noFill/>
                </a:ln>
                <a:solidFill>
                  <a:srgbClr val="0D70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Working Group on Space-based Wind Lidar - 17-19 November 2020</a:t>
            </a:r>
            <a:endParaRPr kumimoji="0" lang="en-US" sz="937" b="1" i="1" u="none" strike="noStrike" kern="1200" cap="none" spc="0" normalizeH="0" baseline="0" noProof="0" dirty="0">
              <a:ln>
                <a:noFill/>
              </a:ln>
              <a:solidFill>
                <a:srgbClr val="0D70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EE1CF3-9A05-4851-BBED-3720A60A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4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5BF6CC9-0A68-4569-99A0-C17FEA732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8" y="-66915"/>
            <a:ext cx="6224671" cy="6924915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50B8A9-9F3B-4A5F-A688-0881BA4B65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59989"/>
            <a:ext cx="6181886" cy="6924915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5" y="144909"/>
            <a:ext cx="5955215" cy="69099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OAWL builds on Aeolus &amp; CALIPSO – and relaxes technical requirements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4D322-51E9-44A9-ADDF-07241CAEB15D}"/>
              </a:ext>
            </a:extLst>
          </p:cNvPr>
          <p:cNvSpPr txBox="1"/>
          <p:nvPr/>
        </p:nvSpPr>
        <p:spPr>
          <a:xfrm>
            <a:off x="2078353" y="4455210"/>
            <a:ext cx="515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widened interferometer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+) mitigates biases from changing field angles, provides Tx/Rx overlap margin, and enables use of lower cost (not diffraction limited) telescopes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7B3180-2CF5-4275-8273-BE968DACBEF3}"/>
              </a:ext>
            </a:extLst>
          </p:cNvPr>
          <p:cNvSpPr txBox="1"/>
          <p:nvPr/>
        </p:nvSpPr>
        <p:spPr>
          <a:xfrm>
            <a:off x="9544829" y="3413940"/>
            <a:ext cx="274565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OAWL QMZI configurations for aerosol &amp; molecular channels:  no cross calibration required &amp; no Mie contamination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09646-DFBE-4901-B679-D443EAD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76AA08B0-324C-4EEA-8017-DED5DF8334F7}"/>
              </a:ext>
            </a:extLst>
          </p:cNvPr>
          <p:cNvCxnSpPr>
            <a:cxnSpLocks/>
          </p:cNvCxnSpPr>
          <p:nvPr/>
        </p:nvCxnSpPr>
        <p:spPr>
          <a:xfrm>
            <a:off x="7573173" y="4595618"/>
            <a:ext cx="288152" cy="103382"/>
          </a:xfrm>
          <a:prstGeom prst="curvedConnector3">
            <a:avLst>
              <a:gd name="adj1" fmla="val 74241"/>
            </a:avLst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B7DC9F-77FC-4752-ADAB-F4CC5BCA6CA0}"/>
              </a:ext>
            </a:extLst>
          </p:cNvPr>
          <p:cNvSpPr txBox="1"/>
          <p:nvPr/>
        </p:nvSpPr>
        <p:spPr>
          <a:xfrm>
            <a:off x="6488801" y="1564084"/>
            <a:ext cx="2776053" cy="1592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OAWL detectors &amp; real-time processors increase flexibility in processing parameters, altitude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gate size, etc.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5E40C7D-8362-4C48-BB25-5C267EEB49E6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8201137" y="2590276"/>
            <a:ext cx="1239258" cy="44705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eft Brace 38">
            <a:extLst>
              <a:ext uri="{FF2B5EF4-FFF2-40B4-BE49-F238E27FC236}">
                <a16:creationId xmlns:a16="http://schemas.microsoft.com/office/drawing/2014/main" id="{AB56BE2C-691B-403C-90E1-FD5E454D934D}"/>
              </a:ext>
            </a:extLst>
          </p:cNvPr>
          <p:cNvSpPr/>
          <p:nvPr/>
        </p:nvSpPr>
        <p:spPr>
          <a:xfrm rot="16266833">
            <a:off x="9285370" y="2008000"/>
            <a:ext cx="316197" cy="848414"/>
          </a:xfrm>
          <a:prstGeom prst="leftBrac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7D7D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C296A0-749B-4D2B-82C6-D5F2F58E9929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9757655" y="2694019"/>
            <a:ext cx="1160004" cy="71992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F4E7712-7C9D-4177-A3CA-DDF999637090}"/>
              </a:ext>
            </a:extLst>
          </p:cNvPr>
          <p:cNvGrpSpPr/>
          <p:nvPr/>
        </p:nvGrpSpPr>
        <p:grpSpPr>
          <a:xfrm>
            <a:off x="6282893" y="382573"/>
            <a:ext cx="4936563" cy="6415439"/>
            <a:chOff x="6282893" y="382573"/>
            <a:chExt cx="4936563" cy="641543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339A56F-8185-42E6-88D8-281CCE990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49" r="33294" b="3161"/>
            <a:stretch/>
          </p:blipFill>
          <p:spPr>
            <a:xfrm>
              <a:off x="6740093" y="547688"/>
              <a:ext cx="3956720" cy="623127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F5B282E-AC8F-470E-9BC4-C9BE55E5C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49" r="33624" b="3161"/>
            <a:stretch/>
          </p:blipFill>
          <p:spPr>
            <a:xfrm>
              <a:off x="6892493" y="555065"/>
              <a:ext cx="3937160" cy="623127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1E5CE1-0A86-467E-AA7E-1F32DC21E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477" r="33344" b="3161"/>
            <a:stretch/>
          </p:blipFill>
          <p:spPr>
            <a:xfrm>
              <a:off x="6282893" y="540311"/>
              <a:ext cx="3953782" cy="62577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708A740-9703-434A-A7F2-0F4FDB574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49" r="33624" b="3161"/>
            <a:stretch/>
          </p:blipFill>
          <p:spPr>
            <a:xfrm>
              <a:off x="6587692" y="554036"/>
              <a:ext cx="3937161" cy="623127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7EF1FC-9527-4E5B-AEB2-E93CEC097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49" r="32986" b="3161"/>
            <a:stretch/>
          </p:blipFill>
          <p:spPr>
            <a:xfrm>
              <a:off x="6435292" y="554036"/>
              <a:ext cx="3975055" cy="6231276"/>
            </a:xfrm>
            <a:prstGeom prst="rect">
              <a:avLst/>
            </a:prstGeom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5E5977D-6E37-4645-A1B4-EF2F03BA17A9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H="1" flipV="1">
              <a:off x="10578048" y="382573"/>
              <a:ext cx="641408" cy="46541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E8CF9F1-7888-4AA4-BFE5-2371BC9D88A2}"/>
              </a:ext>
            </a:extLst>
          </p:cNvPr>
          <p:cNvSpPr txBox="1"/>
          <p:nvPr/>
        </p:nvSpPr>
        <p:spPr>
          <a:xfrm>
            <a:off x="10161025" y="847991"/>
            <a:ext cx="2116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Wrapping fringes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removal of platform-motion-induced Doppler offsets or high speed winds in processing without signal loss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CAE32A1-4E28-471B-A419-BDFB79383DBC}"/>
              </a:ext>
            </a:extLst>
          </p:cNvPr>
          <p:cNvGrpSpPr/>
          <p:nvPr/>
        </p:nvGrpSpPr>
        <p:grpSpPr>
          <a:xfrm>
            <a:off x="9958612" y="5165243"/>
            <a:ext cx="2057370" cy="829728"/>
            <a:chOff x="788447" y="2978140"/>
            <a:chExt cx="2057370" cy="829728"/>
          </a:xfrm>
        </p:grpSpPr>
        <p:sp>
          <p:nvSpPr>
            <p:cNvPr id="143" name="Line 62">
              <a:extLst>
                <a:ext uri="{FF2B5EF4-FFF2-40B4-BE49-F238E27FC236}">
                  <a16:creationId xmlns:a16="http://schemas.microsoft.com/office/drawing/2014/main" id="{4CC1252A-7A9A-4B16-82B5-58CD1F6A5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57370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Line 64">
              <a:extLst>
                <a:ext uri="{FF2B5EF4-FFF2-40B4-BE49-F238E27FC236}">
                  <a16:creationId xmlns:a16="http://schemas.microsoft.com/office/drawing/2014/main" id="{D1EA9166-6907-4AAA-8BE1-A28403B67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44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Line 65">
              <a:extLst>
                <a:ext uri="{FF2B5EF4-FFF2-40B4-BE49-F238E27FC236}">
                  <a16:creationId xmlns:a16="http://schemas.microsoft.com/office/drawing/2014/main" id="{D8C474B1-2726-48DA-B350-AA1076772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435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Line 66">
              <a:extLst>
                <a:ext uri="{FF2B5EF4-FFF2-40B4-BE49-F238E27FC236}">
                  <a16:creationId xmlns:a16="http://schemas.microsoft.com/office/drawing/2014/main" id="{5742821C-ED1D-4817-9241-EC515950C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9921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Line 67">
              <a:extLst>
                <a:ext uri="{FF2B5EF4-FFF2-40B4-BE49-F238E27FC236}">
                  <a16:creationId xmlns:a16="http://schemas.microsoft.com/office/drawing/2014/main" id="{774DCEEB-8109-4F36-8FE3-AD85DDB312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48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Line 68">
              <a:extLst>
                <a:ext uri="{FF2B5EF4-FFF2-40B4-BE49-F238E27FC236}">
                  <a16:creationId xmlns:a16="http://schemas.microsoft.com/office/drawing/2014/main" id="{12060F32-F242-4FE1-9F1B-C650C288C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395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Line 69">
              <a:extLst>
                <a:ext uri="{FF2B5EF4-FFF2-40B4-BE49-F238E27FC236}">
                  <a16:creationId xmlns:a16="http://schemas.microsoft.com/office/drawing/2014/main" id="{DAF8DD75-E519-4C47-B15E-991016D8C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695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Line 70">
              <a:extLst>
                <a:ext uri="{FF2B5EF4-FFF2-40B4-BE49-F238E27FC236}">
                  <a16:creationId xmlns:a16="http://schemas.microsoft.com/office/drawing/2014/main" id="{677CF9AE-202B-4A2E-8A82-BDE6C4F6E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2869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Line 71">
              <a:extLst>
                <a:ext uri="{FF2B5EF4-FFF2-40B4-BE49-F238E27FC236}">
                  <a16:creationId xmlns:a16="http://schemas.microsoft.com/office/drawing/2014/main" id="{5CBD7669-E011-48C5-92B6-8925AB585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843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Line 72">
              <a:extLst>
                <a:ext uri="{FF2B5EF4-FFF2-40B4-BE49-F238E27FC236}">
                  <a16:creationId xmlns:a16="http://schemas.microsoft.com/office/drawing/2014/main" id="{7C533ACC-510E-44FE-AA40-D4148576E5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4343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Line 73">
              <a:extLst>
                <a:ext uri="{FF2B5EF4-FFF2-40B4-BE49-F238E27FC236}">
                  <a16:creationId xmlns:a16="http://schemas.microsoft.com/office/drawing/2014/main" id="{19E430BE-4A70-485A-AF86-20BBBF9AA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990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Line 74">
              <a:extLst>
                <a:ext uri="{FF2B5EF4-FFF2-40B4-BE49-F238E27FC236}">
                  <a16:creationId xmlns:a16="http://schemas.microsoft.com/office/drawing/2014/main" id="{2AAFD0FB-1123-42C5-9FA4-57C4A5886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5817" y="3783750"/>
              <a:ext cx="0" cy="18531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Line 88">
              <a:extLst>
                <a:ext uri="{FF2B5EF4-FFF2-40B4-BE49-F238E27FC236}">
                  <a16:creationId xmlns:a16="http://schemas.microsoft.com/office/drawing/2014/main" id="{D2485E34-FDA3-4176-97D7-FF593321C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447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Line 92">
              <a:extLst>
                <a:ext uri="{FF2B5EF4-FFF2-40B4-BE49-F238E27FC236}">
                  <a16:creationId xmlns:a16="http://schemas.microsoft.com/office/drawing/2014/main" id="{E06CA218-751B-4887-821F-610E92F20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5088" y="3802281"/>
              <a:ext cx="20729" cy="0"/>
            </a:xfrm>
            <a:prstGeom prst="line">
              <a:avLst/>
            </a:prstGeom>
            <a:noFill/>
            <a:ln w="3810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Freeform 96">
              <a:extLst>
                <a:ext uri="{FF2B5EF4-FFF2-40B4-BE49-F238E27FC236}">
                  <a16:creationId xmlns:a16="http://schemas.microsoft.com/office/drawing/2014/main" id="{EF98EE2A-444F-47CE-AEBA-6CB52F24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3253272"/>
              <a:ext cx="2056679" cy="548695"/>
            </a:xfrm>
            <a:custGeom>
              <a:avLst/>
              <a:gdLst>
                <a:gd name="T0" fmla="*/ 92 w 5953"/>
                <a:gd name="T1" fmla="*/ 1747 h 1747"/>
                <a:gd name="T2" fmla="*/ 186 w 5953"/>
                <a:gd name="T3" fmla="*/ 1746 h 1747"/>
                <a:gd name="T4" fmla="*/ 280 w 5953"/>
                <a:gd name="T5" fmla="*/ 1745 h 1747"/>
                <a:gd name="T6" fmla="*/ 374 w 5953"/>
                <a:gd name="T7" fmla="*/ 1743 h 1747"/>
                <a:gd name="T8" fmla="*/ 467 w 5953"/>
                <a:gd name="T9" fmla="*/ 1741 h 1747"/>
                <a:gd name="T10" fmla="*/ 561 w 5953"/>
                <a:gd name="T11" fmla="*/ 1737 h 1747"/>
                <a:gd name="T12" fmla="*/ 655 w 5953"/>
                <a:gd name="T13" fmla="*/ 1732 h 1747"/>
                <a:gd name="T14" fmla="*/ 749 w 5953"/>
                <a:gd name="T15" fmla="*/ 1724 h 1747"/>
                <a:gd name="T16" fmla="*/ 843 w 5953"/>
                <a:gd name="T17" fmla="*/ 1714 h 1747"/>
                <a:gd name="T18" fmla="*/ 936 w 5953"/>
                <a:gd name="T19" fmla="*/ 1701 h 1747"/>
                <a:gd name="T20" fmla="*/ 1030 w 5953"/>
                <a:gd name="T21" fmla="*/ 1683 h 1747"/>
                <a:gd name="T22" fmla="*/ 1124 w 5953"/>
                <a:gd name="T23" fmla="*/ 1659 h 1747"/>
                <a:gd name="T24" fmla="*/ 1218 w 5953"/>
                <a:gd name="T25" fmla="*/ 1629 h 1747"/>
                <a:gd name="T26" fmla="*/ 1311 w 5953"/>
                <a:gd name="T27" fmla="*/ 1591 h 1747"/>
                <a:gd name="T28" fmla="*/ 1405 w 5953"/>
                <a:gd name="T29" fmla="*/ 1543 h 1747"/>
                <a:gd name="T30" fmla="*/ 1499 w 5953"/>
                <a:gd name="T31" fmla="*/ 1485 h 1747"/>
                <a:gd name="T32" fmla="*/ 1593 w 5953"/>
                <a:gd name="T33" fmla="*/ 1416 h 1747"/>
                <a:gd name="T34" fmla="*/ 1687 w 5953"/>
                <a:gd name="T35" fmla="*/ 1335 h 1747"/>
                <a:gd name="T36" fmla="*/ 1780 w 5953"/>
                <a:gd name="T37" fmla="*/ 1243 h 1747"/>
                <a:gd name="T38" fmla="*/ 1874 w 5953"/>
                <a:gd name="T39" fmla="*/ 1139 h 1747"/>
                <a:gd name="T40" fmla="*/ 1968 w 5953"/>
                <a:gd name="T41" fmla="*/ 1025 h 1747"/>
                <a:gd name="T42" fmla="*/ 2062 w 5953"/>
                <a:gd name="T43" fmla="*/ 902 h 1747"/>
                <a:gd name="T44" fmla="*/ 2155 w 5953"/>
                <a:gd name="T45" fmla="*/ 773 h 1747"/>
                <a:gd name="T46" fmla="*/ 2249 w 5953"/>
                <a:gd name="T47" fmla="*/ 642 h 1747"/>
                <a:gd name="T48" fmla="*/ 2343 w 5953"/>
                <a:gd name="T49" fmla="*/ 513 h 1747"/>
                <a:gd name="T50" fmla="*/ 2437 w 5953"/>
                <a:gd name="T51" fmla="*/ 390 h 1747"/>
                <a:gd name="T52" fmla="*/ 2531 w 5953"/>
                <a:gd name="T53" fmla="*/ 276 h 1747"/>
                <a:gd name="T54" fmla="*/ 2624 w 5953"/>
                <a:gd name="T55" fmla="*/ 177 h 1747"/>
                <a:gd name="T56" fmla="*/ 2718 w 5953"/>
                <a:gd name="T57" fmla="*/ 98 h 1747"/>
                <a:gd name="T58" fmla="*/ 2812 w 5953"/>
                <a:gd name="T59" fmla="*/ 40 h 1747"/>
                <a:gd name="T60" fmla="*/ 2906 w 5953"/>
                <a:gd name="T61" fmla="*/ 7 h 1747"/>
                <a:gd name="T62" fmla="*/ 2999 w 5953"/>
                <a:gd name="T63" fmla="*/ 1 h 1747"/>
                <a:gd name="T64" fmla="*/ 3093 w 5953"/>
                <a:gd name="T65" fmla="*/ 21 h 1747"/>
                <a:gd name="T66" fmla="*/ 3187 w 5953"/>
                <a:gd name="T67" fmla="*/ 66 h 1747"/>
                <a:gd name="T68" fmla="*/ 3281 w 5953"/>
                <a:gd name="T69" fmla="*/ 135 h 1747"/>
                <a:gd name="T70" fmla="*/ 3375 w 5953"/>
                <a:gd name="T71" fmla="*/ 225 h 1747"/>
                <a:gd name="T72" fmla="*/ 3468 w 5953"/>
                <a:gd name="T73" fmla="*/ 332 h 1747"/>
                <a:gd name="T74" fmla="*/ 3562 w 5953"/>
                <a:gd name="T75" fmla="*/ 451 h 1747"/>
                <a:gd name="T76" fmla="*/ 3656 w 5953"/>
                <a:gd name="T77" fmla="*/ 578 h 1747"/>
                <a:gd name="T78" fmla="*/ 3750 w 5953"/>
                <a:gd name="T79" fmla="*/ 709 h 1747"/>
                <a:gd name="T80" fmla="*/ 3843 w 5953"/>
                <a:gd name="T81" fmla="*/ 839 h 1747"/>
                <a:gd name="T82" fmla="*/ 3937 w 5953"/>
                <a:gd name="T83" fmla="*/ 965 h 1747"/>
                <a:gd name="T84" fmla="*/ 4031 w 5953"/>
                <a:gd name="T85" fmla="*/ 1084 h 1747"/>
                <a:gd name="T86" fmla="*/ 4125 w 5953"/>
                <a:gd name="T87" fmla="*/ 1193 h 1747"/>
                <a:gd name="T88" fmla="*/ 4219 w 5953"/>
                <a:gd name="T89" fmla="*/ 1291 h 1747"/>
                <a:gd name="T90" fmla="*/ 4312 w 5953"/>
                <a:gd name="T91" fmla="*/ 1378 h 1747"/>
                <a:gd name="T92" fmla="*/ 4406 w 5953"/>
                <a:gd name="T93" fmla="*/ 1452 h 1747"/>
                <a:gd name="T94" fmla="*/ 4500 w 5953"/>
                <a:gd name="T95" fmla="*/ 1516 h 1747"/>
                <a:gd name="T96" fmla="*/ 4594 w 5953"/>
                <a:gd name="T97" fmla="*/ 1568 h 1747"/>
                <a:gd name="T98" fmla="*/ 4687 w 5953"/>
                <a:gd name="T99" fmla="*/ 1611 h 1747"/>
                <a:gd name="T100" fmla="*/ 4781 w 5953"/>
                <a:gd name="T101" fmla="*/ 1645 h 1747"/>
                <a:gd name="T102" fmla="*/ 4875 w 5953"/>
                <a:gd name="T103" fmla="*/ 1672 h 1747"/>
                <a:gd name="T104" fmla="*/ 4969 w 5953"/>
                <a:gd name="T105" fmla="*/ 1693 h 1747"/>
                <a:gd name="T106" fmla="*/ 5063 w 5953"/>
                <a:gd name="T107" fmla="*/ 1708 h 1747"/>
                <a:gd name="T108" fmla="*/ 5156 w 5953"/>
                <a:gd name="T109" fmla="*/ 1720 h 1747"/>
                <a:gd name="T110" fmla="*/ 5250 w 5953"/>
                <a:gd name="T111" fmla="*/ 1729 h 1747"/>
                <a:gd name="T112" fmla="*/ 5344 w 5953"/>
                <a:gd name="T113" fmla="*/ 1734 h 1747"/>
                <a:gd name="T114" fmla="*/ 5438 w 5953"/>
                <a:gd name="T115" fmla="*/ 1739 h 1747"/>
                <a:gd name="T116" fmla="*/ 5532 w 5953"/>
                <a:gd name="T117" fmla="*/ 1742 h 1747"/>
                <a:gd name="T118" fmla="*/ 5625 w 5953"/>
                <a:gd name="T119" fmla="*/ 1744 h 1747"/>
                <a:gd name="T120" fmla="*/ 5719 w 5953"/>
                <a:gd name="T121" fmla="*/ 1745 h 1747"/>
                <a:gd name="T122" fmla="*/ 5813 w 5953"/>
                <a:gd name="T123" fmla="*/ 1746 h 1747"/>
                <a:gd name="T124" fmla="*/ 5907 w 5953"/>
                <a:gd name="T125" fmla="*/ 1747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1747">
                  <a:moveTo>
                    <a:pt x="0" y="1747"/>
                  </a:moveTo>
                  <a:lnTo>
                    <a:pt x="1" y="1747"/>
                  </a:lnTo>
                  <a:lnTo>
                    <a:pt x="3" y="1747"/>
                  </a:lnTo>
                  <a:lnTo>
                    <a:pt x="4" y="1747"/>
                  </a:lnTo>
                  <a:lnTo>
                    <a:pt x="6" y="1747"/>
                  </a:lnTo>
                  <a:lnTo>
                    <a:pt x="7" y="1747"/>
                  </a:lnTo>
                  <a:lnTo>
                    <a:pt x="9" y="1747"/>
                  </a:lnTo>
                  <a:lnTo>
                    <a:pt x="10" y="1747"/>
                  </a:lnTo>
                  <a:lnTo>
                    <a:pt x="12" y="1747"/>
                  </a:lnTo>
                  <a:lnTo>
                    <a:pt x="13" y="1747"/>
                  </a:lnTo>
                  <a:lnTo>
                    <a:pt x="15" y="1747"/>
                  </a:lnTo>
                  <a:lnTo>
                    <a:pt x="16" y="1747"/>
                  </a:lnTo>
                  <a:lnTo>
                    <a:pt x="18" y="1747"/>
                  </a:lnTo>
                  <a:lnTo>
                    <a:pt x="19" y="1747"/>
                  </a:lnTo>
                  <a:lnTo>
                    <a:pt x="20" y="1747"/>
                  </a:lnTo>
                  <a:lnTo>
                    <a:pt x="22" y="1747"/>
                  </a:lnTo>
                  <a:lnTo>
                    <a:pt x="24" y="1747"/>
                  </a:lnTo>
                  <a:lnTo>
                    <a:pt x="25" y="1747"/>
                  </a:lnTo>
                  <a:lnTo>
                    <a:pt x="27" y="1747"/>
                  </a:lnTo>
                  <a:lnTo>
                    <a:pt x="28" y="1747"/>
                  </a:lnTo>
                  <a:lnTo>
                    <a:pt x="30" y="1747"/>
                  </a:lnTo>
                  <a:lnTo>
                    <a:pt x="31" y="1747"/>
                  </a:lnTo>
                  <a:lnTo>
                    <a:pt x="32" y="1747"/>
                  </a:lnTo>
                  <a:lnTo>
                    <a:pt x="34" y="1747"/>
                  </a:lnTo>
                  <a:lnTo>
                    <a:pt x="35" y="1747"/>
                  </a:lnTo>
                  <a:lnTo>
                    <a:pt x="37" y="1747"/>
                  </a:lnTo>
                  <a:lnTo>
                    <a:pt x="39" y="1747"/>
                  </a:lnTo>
                  <a:lnTo>
                    <a:pt x="40" y="1747"/>
                  </a:lnTo>
                  <a:lnTo>
                    <a:pt x="41" y="1747"/>
                  </a:lnTo>
                  <a:lnTo>
                    <a:pt x="43" y="1747"/>
                  </a:lnTo>
                  <a:lnTo>
                    <a:pt x="44" y="1747"/>
                  </a:lnTo>
                  <a:lnTo>
                    <a:pt x="46" y="1747"/>
                  </a:lnTo>
                  <a:lnTo>
                    <a:pt x="47" y="1747"/>
                  </a:lnTo>
                  <a:lnTo>
                    <a:pt x="49" y="1747"/>
                  </a:lnTo>
                  <a:lnTo>
                    <a:pt x="51" y="1747"/>
                  </a:lnTo>
                  <a:lnTo>
                    <a:pt x="52" y="1747"/>
                  </a:lnTo>
                  <a:lnTo>
                    <a:pt x="53" y="1747"/>
                  </a:lnTo>
                  <a:lnTo>
                    <a:pt x="55" y="1747"/>
                  </a:lnTo>
                  <a:lnTo>
                    <a:pt x="56" y="1747"/>
                  </a:lnTo>
                  <a:lnTo>
                    <a:pt x="58" y="1747"/>
                  </a:lnTo>
                  <a:lnTo>
                    <a:pt x="59" y="1747"/>
                  </a:lnTo>
                  <a:lnTo>
                    <a:pt x="61" y="1747"/>
                  </a:lnTo>
                  <a:lnTo>
                    <a:pt x="62" y="1747"/>
                  </a:lnTo>
                  <a:lnTo>
                    <a:pt x="64" y="1747"/>
                  </a:lnTo>
                  <a:lnTo>
                    <a:pt x="65" y="1747"/>
                  </a:lnTo>
                  <a:lnTo>
                    <a:pt x="67" y="1747"/>
                  </a:lnTo>
                  <a:lnTo>
                    <a:pt x="68" y="1747"/>
                  </a:lnTo>
                  <a:lnTo>
                    <a:pt x="70" y="1747"/>
                  </a:lnTo>
                  <a:lnTo>
                    <a:pt x="71" y="1747"/>
                  </a:lnTo>
                  <a:lnTo>
                    <a:pt x="72" y="1747"/>
                  </a:lnTo>
                  <a:lnTo>
                    <a:pt x="74" y="1747"/>
                  </a:lnTo>
                  <a:lnTo>
                    <a:pt x="76" y="1747"/>
                  </a:lnTo>
                  <a:lnTo>
                    <a:pt x="77" y="1747"/>
                  </a:lnTo>
                  <a:lnTo>
                    <a:pt x="79" y="1747"/>
                  </a:lnTo>
                  <a:lnTo>
                    <a:pt x="80" y="1747"/>
                  </a:lnTo>
                  <a:lnTo>
                    <a:pt x="82" y="1747"/>
                  </a:lnTo>
                  <a:lnTo>
                    <a:pt x="83" y="1747"/>
                  </a:lnTo>
                  <a:lnTo>
                    <a:pt x="84" y="1747"/>
                  </a:lnTo>
                  <a:lnTo>
                    <a:pt x="86" y="1747"/>
                  </a:lnTo>
                  <a:lnTo>
                    <a:pt x="88" y="1747"/>
                  </a:lnTo>
                  <a:lnTo>
                    <a:pt x="89" y="1747"/>
                  </a:lnTo>
                  <a:lnTo>
                    <a:pt x="91" y="1747"/>
                  </a:lnTo>
                  <a:lnTo>
                    <a:pt x="92" y="1747"/>
                  </a:lnTo>
                  <a:lnTo>
                    <a:pt x="93" y="1747"/>
                  </a:lnTo>
                  <a:lnTo>
                    <a:pt x="95" y="1747"/>
                  </a:lnTo>
                  <a:lnTo>
                    <a:pt x="96" y="1747"/>
                  </a:lnTo>
                  <a:lnTo>
                    <a:pt x="98" y="1747"/>
                  </a:lnTo>
                  <a:lnTo>
                    <a:pt x="100" y="1747"/>
                  </a:lnTo>
                  <a:lnTo>
                    <a:pt x="101" y="1747"/>
                  </a:lnTo>
                  <a:lnTo>
                    <a:pt x="103" y="1747"/>
                  </a:lnTo>
                  <a:lnTo>
                    <a:pt x="104" y="1747"/>
                  </a:lnTo>
                  <a:lnTo>
                    <a:pt x="105" y="1747"/>
                  </a:lnTo>
                  <a:lnTo>
                    <a:pt x="107" y="1747"/>
                  </a:lnTo>
                  <a:lnTo>
                    <a:pt x="108" y="1747"/>
                  </a:lnTo>
                  <a:lnTo>
                    <a:pt x="110" y="1747"/>
                  </a:lnTo>
                  <a:lnTo>
                    <a:pt x="112" y="1747"/>
                  </a:lnTo>
                  <a:lnTo>
                    <a:pt x="113" y="1747"/>
                  </a:lnTo>
                  <a:lnTo>
                    <a:pt x="114" y="1746"/>
                  </a:lnTo>
                  <a:lnTo>
                    <a:pt x="116" y="1746"/>
                  </a:lnTo>
                  <a:lnTo>
                    <a:pt x="117" y="1746"/>
                  </a:lnTo>
                  <a:lnTo>
                    <a:pt x="119" y="1746"/>
                  </a:lnTo>
                  <a:lnTo>
                    <a:pt x="120" y="1746"/>
                  </a:lnTo>
                  <a:lnTo>
                    <a:pt x="122" y="1746"/>
                  </a:lnTo>
                  <a:lnTo>
                    <a:pt x="124" y="1746"/>
                  </a:lnTo>
                  <a:lnTo>
                    <a:pt x="125" y="1746"/>
                  </a:lnTo>
                  <a:lnTo>
                    <a:pt x="126" y="1746"/>
                  </a:lnTo>
                  <a:lnTo>
                    <a:pt x="128" y="1746"/>
                  </a:lnTo>
                  <a:lnTo>
                    <a:pt x="129" y="1746"/>
                  </a:lnTo>
                  <a:lnTo>
                    <a:pt x="131" y="1746"/>
                  </a:lnTo>
                  <a:lnTo>
                    <a:pt x="132" y="1746"/>
                  </a:lnTo>
                  <a:lnTo>
                    <a:pt x="134" y="1746"/>
                  </a:lnTo>
                  <a:lnTo>
                    <a:pt x="135" y="1746"/>
                  </a:lnTo>
                  <a:lnTo>
                    <a:pt x="137" y="1746"/>
                  </a:lnTo>
                  <a:lnTo>
                    <a:pt x="138" y="1746"/>
                  </a:lnTo>
                  <a:lnTo>
                    <a:pt x="140" y="1746"/>
                  </a:lnTo>
                  <a:lnTo>
                    <a:pt x="141" y="1746"/>
                  </a:lnTo>
                  <a:lnTo>
                    <a:pt x="143" y="1746"/>
                  </a:lnTo>
                  <a:lnTo>
                    <a:pt x="144" y="1746"/>
                  </a:lnTo>
                  <a:lnTo>
                    <a:pt x="145" y="1746"/>
                  </a:lnTo>
                  <a:lnTo>
                    <a:pt x="147" y="1746"/>
                  </a:lnTo>
                  <a:lnTo>
                    <a:pt x="149" y="1746"/>
                  </a:lnTo>
                  <a:lnTo>
                    <a:pt x="150" y="1746"/>
                  </a:lnTo>
                  <a:lnTo>
                    <a:pt x="152" y="1746"/>
                  </a:lnTo>
                  <a:lnTo>
                    <a:pt x="153" y="1746"/>
                  </a:lnTo>
                  <a:lnTo>
                    <a:pt x="155" y="1746"/>
                  </a:lnTo>
                  <a:lnTo>
                    <a:pt x="156" y="1746"/>
                  </a:lnTo>
                  <a:lnTo>
                    <a:pt x="157" y="1746"/>
                  </a:lnTo>
                  <a:lnTo>
                    <a:pt x="159" y="1746"/>
                  </a:lnTo>
                  <a:lnTo>
                    <a:pt x="161" y="1746"/>
                  </a:lnTo>
                  <a:lnTo>
                    <a:pt x="162" y="1746"/>
                  </a:lnTo>
                  <a:lnTo>
                    <a:pt x="164" y="1746"/>
                  </a:lnTo>
                  <a:lnTo>
                    <a:pt x="165" y="1746"/>
                  </a:lnTo>
                  <a:lnTo>
                    <a:pt x="166" y="1746"/>
                  </a:lnTo>
                  <a:lnTo>
                    <a:pt x="168" y="1746"/>
                  </a:lnTo>
                  <a:lnTo>
                    <a:pt x="169" y="1746"/>
                  </a:lnTo>
                  <a:lnTo>
                    <a:pt x="171" y="1746"/>
                  </a:lnTo>
                  <a:lnTo>
                    <a:pt x="173" y="1746"/>
                  </a:lnTo>
                  <a:lnTo>
                    <a:pt x="174" y="1746"/>
                  </a:lnTo>
                  <a:lnTo>
                    <a:pt x="176" y="1746"/>
                  </a:lnTo>
                  <a:lnTo>
                    <a:pt x="177" y="1746"/>
                  </a:lnTo>
                  <a:lnTo>
                    <a:pt x="178" y="1746"/>
                  </a:lnTo>
                  <a:lnTo>
                    <a:pt x="180" y="1746"/>
                  </a:lnTo>
                  <a:lnTo>
                    <a:pt x="181" y="1746"/>
                  </a:lnTo>
                  <a:lnTo>
                    <a:pt x="183" y="1746"/>
                  </a:lnTo>
                  <a:lnTo>
                    <a:pt x="184" y="1746"/>
                  </a:lnTo>
                  <a:lnTo>
                    <a:pt x="186" y="1746"/>
                  </a:lnTo>
                  <a:lnTo>
                    <a:pt x="187" y="1746"/>
                  </a:lnTo>
                  <a:lnTo>
                    <a:pt x="189" y="1746"/>
                  </a:lnTo>
                  <a:lnTo>
                    <a:pt x="190" y="1746"/>
                  </a:lnTo>
                  <a:lnTo>
                    <a:pt x="192" y="1746"/>
                  </a:lnTo>
                  <a:lnTo>
                    <a:pt x="193" y="1746"/>
                  </a:lnTo>
                  <a:lnTo>
                    <a:pt x="195" y="1746"/>
                  </a:lnTo>
                  <a:lnTo>
                    <a:pt x="196" y="1746"/>
                  </a:lnTo>
                  <a:lnTo>
                    <a:pt x="198" y="1746"/>
                  </a:lnTo>
                  <a:lnTo>
                    <a:pt x="199" y="1746"/>
                  </a:lnTo>
                  <a:lnTo>
                    <a:pt x="201" y="1746"/>
                  </a:lnTo>
                  <a:lnTo>
                    <a:pt x="202" y="1746"/>
                  </a:lnTo>
                  <a:lnTo>
                    <a:pt x="204" y="1746"/>
                  </a:lnTo>
                  <a:lnTo>
                    <a:pt x="205" y="1746"/>
                  </a:lnTo>
                  <a:lnTo>
                    <a:pt x="207" y="1746"/>
                  </a:lnTo>
                  <a:lnTo>
                    <a:pt x="208" y="1746"/>
                  </a:lnTo>
                  <a:lnTo>
                    <a:pt x="210" y="1746"/>
                  </a:lnTo>
                  <a:lnTo>
                    <a:pt x="211" y="1746"/>
                  </a:lnTo>
                  <a:lnTo>
                    <a:pt x="213" y="1746"/>
                  </a:lnTo>
                  <a:lnTo>
                    <a:pt x="214" y="1746"/>
                  </a:lnTo>
                  <a:lnTo>
                    <a:pt x="216" y="1746"/>
                  </a:lnTo>
                  <a:lnTo>
                    <a:pt x="217" y="1746"/>
                  </a:lnTo>
                  <a:lnTo>
                    <a:pt x="218" y="1746"/>
                  </a:lnTo>
                  <a:lnTo>
                    <a:pt x="220" y="1745"/>
                  </a:lnTo>
                  <a:lnTo>
                    <a:pt x="221" y="1745"/>
                  </a:lnTo>
                  <a:lnTo>
                    <a:pt x="223" y="1745"/>
                  </a:lnTo>
                  <a:lnTo>
                    <a:pt x="225" y="1745"/>
                  </a:lnTo>
                  <a:lnTo>
                    <a:pt x="226" y="1745"/>
                  </a:lnTo>
                  <a:lnTo>
                    <a:pt x="228" y="1745"/>
                  </a:lnTo>
                  <a:lnTo>
                    <a:pt x="229" y="1745"/>
                  </a:lnTo>
                  <a:lnTo>
                    <a:pt x="230" y="1745"/>
                  </a:lnTo>
                  <a:lnTo>
                    <a:pt x="232" y="1745"/>
                  </a:lnTo>
                  <a:lnTo>
                    <a:pt x="233" y="1745"/>
                  </a:lnTo>
                  <a:lnTo>
                    <a:pt x="235" y="1745"/>
                  </a:lnTo>
                  <a:lnTo>
                    <a:pt x="237" y="1745"/>
                  </a:lnTo>
                  <a:lnTo>
                    <a:pt x="238" y="1745"/>
                  </a:lnTo>
                  <a:lnTo>
                    <a:pt x="239" y="1745"/>
                  </a:lnTo>
                  <a:lnTo>
                    <a:pt x="241" y="1745"/>
                  </a:lnTo>
                  <a:lnTo>
                    <a:pt x="242" y="1745"/>
                  </a:lnTo>
                  <a:lnTo>
                    <a:pt x="244" y="1745"/>
                  </a:lnTo>
                  <a:lnTo>
                    <a:pt x="245" y="1745"/>
                  </a:lnTo>
                  <a:lnTo>
                    <a:pt x="247" y="1745"/>
                  </a:lnTo>
                  <a:lnTo>
                    <a:pt x="249" y="1745"/>
                  </a:lnTo>
                  <a:lnTo>
                    <a:pt x="250" y="1745"/>
                  </a:lnTo>
                  <a:lnTo>
                    <a:pt x="251" y="1745"/>
                  </a:lnTo>
                  <a:lnTo>
                    <a:pt x="253" y="1745"/>
                  </a:lnTo>
                  <a:lnTo>
                    <a:pt x="254" y="1745"/>
                  </a:lnTo>
                  <a:lnTo>
                    <a:pt x="256" y="1745"/>
                  </a:lnTo>
                  <a:lnTo>
                    <a:pt x="257" y="1745"/>
                  </a:lnTo>
                  <a:lnTo>
                    <a:pt x="259" y="1745"/>
                  </a:lnTo>
                  <a:lnTo>
                    <a:pt x="260" y="1745"/>
                  </a:lnTo>
                  <a:lnTo>
                    <a:pt x="262" y="1745"/>
                  </a:lnTo>
                  <a:lnTo>
                    <a:pt x="263" y="1745"/>
                  </a:lnTo>
                  <a:lnTo>
                    <a:pt x="265" y="1745"/>
                  </a:lnTo>
                  <a:lnTo>
                    <a:pt x="266" y="1745"/>
                  </a:lnTo>
                  <a:lnTo>
                    <a:pt x="268" y="1745"/>
                  </a:lnTo>
                  <a:lnTo>
                    <a:pt x="269" y="1745"/>
                  </a:lnTo>
                  <a:lnTo>
                    <a:pt x="271" y="1745"/>
                  </a:lnTo>
                  <a:lnTo>
                    <a:pt x="272" y="1745"/>
                  </a:lnTo>
                  <a:lnTo>
                    <a:pt x="274" y="1745"/>
                  </a:lnTo>
                  <a:lnTo>
                    <a:pt x="275" y="1745"/>
                  </a:lnTo>
                  <a:lnTo>
                    <a:pt x="277" y="1745"/>
                  </a:lnTo>
                  <a:lnTo>
                    <a:pt x="278" y="1745"/>
                  </a:lnTo>
                  <a:lnTo>
                    <a:pt x="280" y="1745"/>
                  </a:lnTo>
                  <a:lnTo>
                    <a:pt x="281" y="1745"/>
                  </a:lnTo>
                  <a:lnTo>
                    <a:pt x="282" y="1745"/>
                  </a:lnTo>
                  <a:lnTo>
                    <a:pt x="284" y="1745"/>
                  </a:lnTo>
                  <a:lnTo>
                    <a:pt x="286" y="1745"/>
                  </a:lnTo>
                  <a:lnTo>
                    <a:pt x="287" y="1745"/>
                  </a:lnTo>
                  <a:lnTo>
                    <a:pt x="289" y="1745"/>
                  </a:lnTo>
                  <a:lnTo>
                    <a:pt x="290" y="1745"/>
                  </a:lnTo>
                  <a:lnTo>
                    <a:pt x="292" y="1745"/>
                  </a:lnTo>
                  <a:lnTo>
                    <a:pt x="293" y="1745"/>
                  </a:lnTo>
                  <a:lnTo>
                    <a:pt x="294" y="1745"/>
                  </a:lnTo>
                  <a:lnTo>
                    <a:pt x="296" y="1745"/>
                  </a:lnTo>
                  <a:lnTo>
                    <a:pt x="298" y="1745"/>
                  </a:lnTo>
                  <a:lnTo>
                    <a:pt x="299" y="1745"/>
                  </a:lnTo>
                  <a:lnTo>
                    <a:pt x="301" y="1745"/>
                  </a:lnTo>
                  <a:lnTo>
                    <a:pt x="302" y="1745"/>
                  </a:lnTo>
                  <a:lnTo>
                    <a:pt x="303" y="1745"/>
                  </a:lnTo>
                  <a:lnTo>
                    <a:pt x="305" y="1745"/>
                  </a:lnTo>
                  <a:lnTo>
                    <a:pt x="306" y="1745"/>
                  </a:lnTo>
                  <a:lnTo>
                    <a:pt x="308" y="1745"/>
                  </a:lnTo>
                  <a:lnTo>
                    <a:pt x="310" y="1745"/>
                  </a:lnTo>
                  <a:lnTo>
                    <a:pt x="311" y="1745"/>
                  </a:lnTo>
                  <a:lnTo>
                    <a:pt x="312" y="1745"/>
                  </a:lnTo>
                  <a:lnTo>
                    <a:pt x="314" y="1745"/>
                  </a:lnTo>
                  <a:lnTo>
                    <a:pt x="315" y="1745"/>
                  </a:lnTo>
                  <a:lnTo>
                    <a:pt x="317" y="1745"/>
                  </a:lnTo>
                  <a:lnTo>
                    <a:pt x="318" y="1745"/>
                  </a:lnTo>
                  <a:lnTo>
                    <a:pt x="320" y="1744"/>
                  </a:lnTo>
                  <a:lnTo>
                    <a:pt x="322" y="1744"/>
                  </a:lnTo>
                  <a:lnTo>
                    <a:pt x="323" y="1744"/>
                  </a:lnTo>
                  <a:lnTo>
                    <a:pt x="324" y="1744"/>
                  </a:lnTo>
                  <a:lnTo>
                    <a:pt x="326" y="1744"/>
                  </a:lnTo>
                  <a:lnTo>
                    <a:pt x="327" y="1744"/>
                  </a:lnTo>
                  <a:lnTo>
                    <a:pt x="329" y="1744"/>
                  </a:lnTo>
                  <a:lnTo>
                    <a:pt x="330" y="1744"/>
                  </a:lnTo>
                  <a:lnTo>
                    <a:pt x="332" y="1744"/>
                  </a:lnTo>
                  <a:lnTo>
                    <a:pt x="333" y="1744"/>
                  </a:lnTo>
                  <a:lnTo>
                    <a:pt x="335" y="1744"/>
                  </a:lnTo>
                  <a:lnTo>
                    <a:pt x="336" y="1744"/>
                  </a:lnTo>
                  <a:lnTo>
                    <a:pt x="338" y="1744"/>
                  </a:lnTo>
                  <a:lnTo>
                    <a:pt x="339" y="1744"/>
                  </a:lnTo>
                  <a:lnTo>
                    <a:pt x="341" y="1744"/>
                  </a:lnTo>
                  <a:lnTo>
                    <a:pt x="342" y="1744"/>
                  </a:lnTo>
                  <a:lnTo>
                    <a:pt x="344" y="1744"/>
                  </a:lnTo>
                  <a:lnTo>
                    <a:pt x="345" y="1744"/>
                  </a:lnTo>
                  <a:lnTo>
                    <a:pt x="347" y="1744"/>
                  </a:lnTo>
                  <a:lnTo>
                    <a:pt x="348" y="1744"/>
                  </a:lnTo>
                  <a:lnTo>
                    <a:pt x="350" y="1744"/>
                  </a:lnTo>
                  <a:lnTo>
                    <a:pt x="351" y="1744"/>
                  </a:lnTo>
                  <a:lnTo>
                    <a:pt x="353" y="1744"/>
                  </a:lnTo>
                  <a:lnTo>
                    <a:pt x="354" y="1744"/>
                  </a:lnTo>
                  <a:lnTo>
                    <a:pt x="355" y="1744"/>
                  </a:lnTo>
                  <a:lnTo>
                    <a:pt x="357" y="1744"/>
                  </a:lnTo>
                  <a:lnTo>
                    <a:pt x="359" y="1744"/>
                  </a:lnTo>
                  <a:lnTo>
                    <a:pt x="360" y="1744"/>
                  </a:lnTo>
                  <a:lnTo>
                    <a:pt x="362" y="1744"/>
                  </a:lnTo>
                  <a:lnTo>
                    <a:pt x="363" y="1744"/>
                  </a:lnTo>
                  <a:lnTo>
                    <a:pt x="365" y="1744"/>
                  </a:lnTo>
                  <a:lnTo>
                    <a:pt x="366" y="1744"/>
                  </a:lnTo>
                  <a:lnTo>
                    <a:pt x="367" y="1744"/>
                  </a:lnTo>
                  <a:lnTo>
                    <a:pt x="369" y="1743"/>
                  </a:lnTo>
                  <a:lnTo>
                    <a:pt x="370" y="1743"/>
                  </a:lnTo>
                  <a:lnTo>
                    <a:pt x="372" y="1743"/>
                  </a:lnTo>
                  <a:lnTo>
                    <a:pt x="374" y="1743"/>
                  </a:lnTo>
                  <a:lnTo>
                    <a:pt x="375" y="1743"/>
                  </a:lnTo>
                  <a:lnTo>
                    <a:pt x="376" y="1743"/>
                  </a:lnTo>
                  <a:lnTo>
                    <a:pt x="378" y="1743"/>
                  </a:lnTo>
                  <a:lnTo>
                    <a:pt x="379" y="1743"/>
                  </a:lnTo>
                  <a:lnTo>
                    <a:pt x="381" y="1743"/>
                  </a:lnTo>
                  <a:lnTo>
                    <a:pt x="382" y="1743"/>
                  </a:lnTo>
                  <a:lnTo>
                    <a:pt x="384" y="1743"/>
                  </a:lnTo>
                  <a:lnTo>
                    <a:pt x="385" y="1743"/>
                  </a:lnTo>
                  <a:lnTo>
                    <a:pt x="387" y="1743"/>
                  </a:lnTo>
                  <a:lnTo>
                    <a:pt x="388" y="1743"/>
                  </a:lnTo>
                  <a:lnTo>
                    <a:pt x="390" y="1743"/>
                  </a:lnTo>
                  <a:lnTo>
                    <a:pt x="391" y="1743"/>
                  </a:lnTo>
                  <a:lnTo>
                    <a:pt x="393" y="1743"/>
                  </a:lnTo>
                  <a:lnTo>
                    <a:pt x="394" y="1743"/>
                  </a:lnTo>
                  <a:lnTo>
                    <a:pt x="396" y="1743"/>
                  </a:lnTo>
                  <a:lnTo>
                    <a:pt x="397" y="1743"/>
                  </a:lnTo>
                  <a:lnTo>
                    <a:pt x="399" y="1743"/>
                  </a:lnTo>
                  <a:lnTo>
                    <a:pt x="400" y="1743"/>
                  </a:lnTo>
                  <a:lnTo>
                    <a:pt x="402" y="1743"/>
                  </a:lnTo>
                  <a:lnTo>
                    <a:pt x="403" y="1743"/>
                  </a:lnTo>
                  <a:lnTo>
                    <a:pt x="405" y="1743"/>
                  </a:lnTo>
                  <a:lnTo>
                    <a:pt x="406" y="1743"/>
                  </a:lnTo>
                  <a:lnTo>
                    <a:pt x="407" y="1743"/>
                  </a:lnTo>
                  <a:lnTo>
                    <a:pt x="409" y="1743"/>
                  </a:lnTo>
                  <a:lnTo>
                    <a:pt x="411" y="1742"/>
                  </a:lnTo>
                  <a:lnTo>
                    <a:pt x="412" y="1742"/>
                  </a:lnTo>
                  <a:lnTo>
                    <a:pt x="414" y="1742"/>
                  </a:lnTo>
                  <a:lnTo>
                    <a:pt x="415" y="1742"/>
                  </a:lnTo>
                  <a:lnTo>
                    <a:pt x="417" y="1742"/>
                  </a:lnTo>
                  <a:lnTo>
                    <a:pt x="418" y="1742"/>
                  </a:lnTo>
                  <a:lnTo>
                    <a:pt x="419" y="1742"/>
                  </a:lnTo>
                  <a:lnTo>
                    <a:pt x="421" y="1742"/>
                  </a:lnTo>
                  <a:lnTo>
                    <a:pt x="423" y="1742"/>
                  </a:lnTo>
                  <a:lnTo>
                    <a:pt x="424" y="1742"/>
                  </a:lnTo>
                  <a:lnTo>
                    <a:pt x="426" y="1742"/>
                  </a:lnTo>
                  <a:lnTo>
                    <a:pt x="427" y="1742"/>
                  </a:lnTo>
                  <a:lnTo>
                    <a:pt x="428" y="1742"/>
                  </a:lnTo>
                  <a:lnTo>
                    <a:pt x="430" y="1742"/>
                  </a:lnTo>
                  <a:lnTo>
                    <a:pt x="431" y="1742"/>
                  </a:lnTo>
                  <a:lnTo>
                    <a:pt x="433" y="1742"/>
                  </a:lnTo>
                  <a:lnTo>
                    <a:pt x="435" y="1742"/>
                  </a:lnTo>
                  <a:lnTo>
                    <a:pt x="436" y="1742"/>
                  </a:lnTo>
                  <a:lnTo>
                    <a:pt x="438" y="1742"/>
                  </a:lnTo>
                  <a:lnTo>
                    <a:pt x="439" y="1742"/>
                  </a:lnTo>
                  <a:lnTo>
                    <a:pt x="440" y="1742"/>
                  </a:lnTo>
                  <a:lnTo>
                    <a:pt x="442" y="1742"/>
                  </a:lnTo>
                  <a:lnTo>
                    <a:pt x="443" y="1742"/>
                  </a:lnTo>
                  <a:lnTo>
                    <a:pt x="445" y="1741"/>
                  </a:lnTo>
                  <a:lnTo>
                    <a:pt x="447" y="1741"/>
                  </a:lnTo>
                  <a:lnTo>
                    <a:pt x="448" y="1741"/>
                  </a:lnTo>
                  <a:lnTo>
                    <a:pt x="449" y="1741"/>
                  </a:lnTo>
                  <a:lnTo>
                    <a:pt x="451" y="1741"/>
                  </a:lnTo>
                  <a:lnTo>
                    <a:pt x="452" y="1741"/>
                  </a:lnTo>
                  <a:lnTo>
                    <a:pt x="454" y="1741"/>
                  </a:lnTo>
                  <a:lnTo>
                    <a:pt x="455" y="1741"/>
                  </a:lnTo>
                  <a:lnTo>
                    <a:pt x="457" y="1741"/>
                  </a:lnTo>
                  <a:lnTo>
                    <a:pt x="458" y="1741"/>
                  </a:lnTo>
                  <a:lnTo>
                    <a:pt x="460" y="1741"/>
                  </a:lnTo>
                  <a:lnTo>
                    <a:pt x="461" y="1741"/>
                  </a:lnTo>
                  <a:lnTo>
                    <a:pt x="463" y="1741"/>
                  </a:lnTo>
                  <a:lnTo>
                    <a:pt x="464" y="1741"/>
                  </a:lnTo>
                  <a:lnTo>
                    <a:pt x="466" y="1741"/>
                  </a:lnTo>
                  <a:lnTo>
                    <a:pt x="467" y="1741"/>
                  </a:lnTo>
                  <a:lnTo>
                    <a:pt x="469" y="1741"/>
                  </a:lnTo>
                  <a:lnTo>
                    <a:pt x="470" y="1741"/>
                  </a:lnTo>
                  <a:lnTo>
                    <a:pt x="472" y="1741"/>
                  </a:lnTo>
                  <a:lnTo>
                    <a:pt x="473" y="1741"/>
                  </a:lnTo>
                  <a:lnTo>
                    <a:pt x="475" y="1741"/>
                  </a:lnTo>
                  <a:lnTo>
                    <a:pt x="476" y="1740"/>
                  </a:lnTo>
                  <a:lnTo>
                    <a:pt x="478" y="1740"/>
                  </a:lnTo>
                  <a:lnTo>
                    <a:pt x="479" y="1740"/>
                  </a:lnTo>
                  <a:lnTo>
                    <a:pt x="480" y="1740"/>
                  </a:lnTo>
                  <a:lnTo>
                    <a:pt x="482" y="1740"/>
                  </a:lnTo>
                  <a:lnTo>
                    <a:pt x="484" y="1740"/>
                  </a:lnTo>
                  <a:lnTo>
                    <a:pt x="485" y="1740"/>
                  </a:lnTo>
                  <a:lnTo>
                    <a:pt x="487" y="1740"/>
                  </a:lnTo>
                  <a:lnTo>
                    <a:pt x="488" y="1740"/>
                  </a:lnTo>
                  <a:lnTo>
                    <a:pt x="490" y="1740"/>
                  </a:lnTo>
                  <a:lnTo>
                    <a:pt x="491" y="1740"/>
                  </a:lnTo>
                  <a:lnTo>
                    <a:pt x="492" y="1740"/>
                  </a:lnTo>
                  <a:lnTo>
                    <a:pt x="494" y="1740"/>
                  </a:lnTo>
                  <a:lnTo>
                    <a:pt x="496" y="1740"/>
                  </a:lnTo>
                  <a:lnTo>
                    <a:pt x="497" y="1740"/>
                  </a:lnTo>
                  <a:lnTo>
                    <a:pt x="499" y="1740"/>
                  </a:lnTo>
                  <a:lnTo>
                    <a:pt x="500" y="1740"/>
                  </a:lnTo>
                  <a:lnTo>
                    <a:pt x="501" y="1740"/>
                  </a:lnTo>
                  <a:lnTo>
                    <a:pt x="503" y="1739"/>
                  </a:lnTo>
                  <a:lnTo>
                    <a:pt x="504" y="1739"/>
                  </a:lnTo>
                  <a:lnTo>
                    <a:pt x="506" y="1739"/>
                  </a:lnTo>
                  <a:lnTo>
                    <a:pt x="508" y="1739"/>
                  </a:lnTo>
                  <a:lnTo>
                    <a:pt x="509" y="1739"/>
                  </a:lnTo>
                  <a:lnTo>
                    <a:pt x="511" y="1739"/>
                  </a:lnTo>
                  <a:lnTo>
                    <a:pt x="512" y="1739"/>
                  </a:lnTo>
                  <a:lnTo>
                    <a:pt x="513" y="1739"/>
                  </a:lnTo>
                  <a:lnTo>
                    <a:pt x="515" y="1739"/>
                  </a:lnTo>
                  <a:lnTo>
                    <a:pt x="516" y="1739"/>
                  </a:lnTo>
                  <a:lnTo>
                    <a:pt x="518" y="1739"/>
                  </a:lnTo>
                  <a:lnTo>
                    <a:pt x="519" y="1739"/>
                  </a:lnTo>
                  <a:lnTo>
                    <a:pt x="521" y="1739"/>
                  </a:lnTo>
                  <a:lnTo>
                    <a:pt x="522" y="1739"/>
                  </a:lnTo>
                  <a:lnTo>
                    <a:pt x="524" y="1739"/>
                  </a:lnTo>
                  <a:lnTo>
                    <a:pt x="525" y="1739"/>
                  </a:lnTo>
                  <a:lnTo>
                    <a:pt x="527" y="1738"/>
                  </a:lnTo>
                  <a:lnTo>
                    <a:pt x="528" y="1738"/>
                  </a:lnTo>
                  <a:lnTo>
                    <a:pt x="530" y="1738"/>
                  </a:lnTo>
                  <a:lnTo>
                    <a:pt x="531" y="1738"/>
                  </a:lnTo>
                  <a:lnTo>
                    <a:pt x="533" y="1738"/>
                  </a:lnTo>
                  <a:lnTo>
                    <a:pt x="534" y="1738"/>
                  </a:lnTo>
                  <a:lnTo>
                    <a:pt x="536" y="1738"/>
                  </a:lnTo>
                  <a:lnTo>
                    <a:pt x="537" y="1738"/>
                  </a:lnTo>
                  <a:lnTo>
                    <a:pt x="539" y="1738"/>
                  </a:lnTo>
                  <a:lnTo>
                    <a:pt x="540" y="1738"/>
                  </a:lnTo>
                  <a:lnTo>
                    <a:pt x="542" y="1738"/>
                  </a:lnTo>
                  <a:lnTo>
                    <a:pt x="543" y="1738"/>
                  </a:lnTo>
                  <a:lnTo>
                    <a:pt x="545" y="1738"/>
                  </a:lnTo>
                  <a:lnTo>
                    <a:pt x="546" y="1738"/>
                  </a:lnTo>
                  <a:lnTo>
                    <a:pt x="548" y="1738"/>
                  </a:lnTo>
                  <a:lnTo>
                    <a:pt x="549" y="1738"/>
                  </a:lnTo>
                  <a:lnTo>
                    <a:pt x="551" y="1737"/>
                  </a:lnTo>
                  <a:lnTo>
                    <a:pt x="552" y="1737"/>
                  </a:lnTo>
                  <a:lnTo>
                    <a:pt x="553" y="1737"/>
                  </a:lnTo>
                  <a:lnTo>
                    <a:pt x="555" y="1737"/>
                  </a:lnTo>
                  <a:lnTo>
                    <a:pt x="556" y="1737"/>
                  </a:lnTo>
                  <a:lnTo>
                    <a:pt x="558" y="1737"/>
                  </a:lnTo>
                  <a:lnTo>
                    <a:pt x="560" y="1737"/>
                  </a:lnTo>
                  <a:lnTo>
                    <a:pt x="561" y="1737"/>
                  </a:lnTo>
                  <a:lnTo>
                    <a:pt x="563" y="1737"/>
                  </a:lnTo>
                  <a:lnTo>
                    <a:pt x="564" y="1737"/>
                  </a:lnTo>
                  <a:lnTo>
                    <a:pt x="565" y="1737"/>
                  </a:lnTo>
                  <a:lnTo>
                    <a:pt x="567" y="1737"/>
                  </a:lnTo>
                  <a:lnTo>
                    <a:pt x="568" y="1737"/>
                  </a:lnTo>
                  <a:lnTo>
                    <a:pt x="570" y="1737"/>
                  </a:lnTo>
                  <a:lnTo>
                    <a:pt x="572" y="1736"/>
                  </a:lnTo>
                  <a:lnTo>
                    <a:pt x="573" y="1736"/>
                  </a:lnTo>
                  <a:lnTo>
                    <a:pt x="574" y="1736"/>
                  </a:lnTo>
                  <a:lnTo>
                    <a:pt x="576" y="1736"/>
                  </a:lnTo>
                  <a:lnTo>
                    <a:pt x="577" y="1736"/>
                  </a:lnTo>
                  <a:lnTo>
                    <a:pt x="579" y="1736"/>
                  </a:lnTo>
                  <a:lnTo>
                    <a:pt x="580" y="1736"/>
                  </a:lnTo>
                  <a:lnTo>
                    <a:pt x="582" y="1736"/>
                  </a:lnTo>
                  <a:lnTo>
                    <a:pt x="584" y="1736"/>
                  </a:lnTo>
                  <a:lnTo>
                    <a:pt x="585" y="1736"/>
                  </a:lnTo>
                  <a:lnTo>
                    <a:pt x="586" y="1736"/>
                  </a:lnTo>
                  <a:lnTo>
                    <a:pt x="588" y="1736"/>
                  </a:lnTo>
                  <a:lnTo>
                    <a:pt x="589" y="1735"/>
                  </a:lnTo>
                  <a:lnTo>
                    <a:pt x="591" y="1735"/>
                  </a:lnTo>
                  <a:lnTo>
                    <a:pt x="592" y="1735"/>
                  </a:lnTo>
                  <a:lnTo>
                    <a:pt x="594" y="1735"/>
                  </a:lnTo>
                  <a:lnTo>
                    <a:pt x="595" y="1735"/>
                  </a:lnTo>
                  <a:lnTo>
                    <a:pt x="597" y="1735"/>
                  </a:lnTo>
                  <a:lnTo>
                    <a:pt x="598" y="1735"/>
                  </a:lnTo>
                  <a:lnTo>
                    <a:pt x="600" y="1735"/>
                  </a:lnTo>
                  <a:lnTo>
                    <a:pt x="601" y="1735"/>
                  </a:lnTo>
                  <a:lnTo>
                    <a:pt x="603" y="1735"/>
                  </a:lnTo>
                  <a:lnTo>
                    <a:pt x="604" y="1735"/>
                  </a:lnTo>
                  <a:lnTo>
                    <a:pt x="605" y="1735"/>
                  </a:lnTo>
                  <a:lnTo>
                    <a:pt x="607" y="1734"/>
                  </a:lnTo>
                  <a:lnTo>
                    <a:pt x="609" y="1734"/>
                  </a:lnTo>
                  <a:lnTo>
                    <a:pt x="610" y="1734"/>
                  </a:lnTo>
                  <a:lnTo>
                    <a:pt x="612" y="1734"/>
                  </a:lnTo>
                  <a:lnTo>
                    <a:pt x="613" y="1734"/>
                  </a:lnTo>
                  <a:lnTo>
                    <a:pt x="615" y="1734"/>
                  </a:lnTo>
                  <a:lnTo>
                    <a:pt x="616" y="1734"/>
                  </a:lnTo>
                  <a:lnTo>
                    <a:pt x="617" y="1734"/>
                  </a:lnTo>
                  <a:lnTo>
                    <a:pt x="619" y="1734"/>
                  </a:lnTo>
                  <a:lnTo>
                    <a:pt x="621" y="1734"/>
                  </a:lnTo>
                  <a:lnTo>
                    <a:pt x="622" y="1734"/>
                  </a:lnTo>
                  <a:lnTo>
                    <a:pt x="624" y="1734"/>
                  </a:lnTo>
                  <a:lnTo>
                    <a:pt x="625" y="1734"/>
                  </a:lnTo>
                  <a:lnTo>
                    <a:pt x="626" y="1734"/>
                  </a:lnTo>
                  <a:lnTo>
                    <a:pt x="628" y="1734"/>
                  </a:lnTo>
                  <a:lnTo>
                    <a:pt x="629" y="1734"/>
                  </a:lnTo>
                  <a:lnTo>
                    <a:pt x="631" y="1734"/>
                  </a:lnTo>
                  <a:lnTo>
                    <a:pt x="633" y="1733"/>
                  </a:lnTo>
                  <a:lnTo>
                    <a:pt x="634" y="1733"/>
                  </a:lnTo>
                  <a:lnTo>
                    <a:pt x="636" y="1733"/>
                  </a:lnTo>
                  <a:lnTo>
                    <a:pt x="637" y="1733"/>
                  </a:lnTo>
                  <a:lnTo>
                    <a:pt x="638" y="1733"/>
                  </a:lnTo>
                  <a:lnTo>
                    <a:pt x="640" y="1733"/>
                  </a:lnTo>
                  <a:lnTo>
                    <a:pt x="641" y="1733"/>
                  </a:lnTo>
                  <a:lnTo>
                    <a:pt x="643" y="1733"/>
                  </a:lnTo>
                  <a:lnTo>
                    <a:pt x="645" y="1733"/>
                  </a:lnTo>
                  <a:lnTo>
                    <a:pt x="646" y="1733"/>
                  </a:lnTo>
                  <a:lnTo>
                    <a:pt x="647" y="1733"/>
                  </a:lnTo>
                  <a:lnTo>
                    <a:pt x="649" y="1732"/>
                  </a:lnTo>
                  <a:lnTo>
                    <a:pt x="650" y="1732"/>
                  </a:lnTo>
                  <a:lnTo>
                    <a:pt x="652" y="1732"/>
                  </a:lnTo>
                  <a:lnTo>
                    <a:pt x="653" y="1732"/>
                  </a:lnTo>
                  <a:lnTo>
                    <a:pt x="655" y="1732"/>
                  </a:lnTo>
                  <a:lnTo>
                    <a:pt x="657" y="1732"/>
                  </a:lnTo>
                  <a:lnTo>
                    <a:pt x="658" y="1732"/>
                  </a:lnTo>
                  <a:lnTo>
                    <a:pt x="659" y="1732"/>
                  </a:lnTo>
                  <a:lnTo>
                    <a:pt x="661" y="1732"/>
                  </a:lnTo>
                  <a:lnTo>
                    <a:pt x="662" y="1731"/>
                  </a:lnTo>
                  <a:lnTo>
                    <a:pt x="664" y="1731"/>
                  </a:lnTo>
                  <a:lnTo>
                    <a:pt x="665" y="1731"/>
                  </a:lnTo>
                  <a:lnTo>
                    <a:pt x="667" y="1731"/>
                  </a:lnTo>
                  <a:lnTo>
                    <a:pt x="668" y="1731"/>
                  </a:lnTo>
                  <a:lnTo>
                    <a:pt x="670" y="1731"/>
                  </a:lnTo>
                  <a:lnTo>
                    <a:pt x="671" y="1731"/>
                  </a:lnTo>
                  <a:lnTo>
                    <a:pt x="673" y="1731"/>
                  </a:lnTo>
                  <a:lnTo>
                    <a:pt x="674" y="1731"/>
                  </a:lnTo>
                  <a:lnTo>
                    <a:pt x="676" y="1731"/>
                  </a:lnTo>
                  <a:lnTo>
                    <a:pt x="677" y="1730"/>
                  </a:lnTo>
                  <a:lnTo>
                    <a:pt x="678" y="1730"/>
                  </a:lnTo>
                  <a:lnTo>
                    <a:pt x="680" y="1730"/>
                  </a:lnTo>
                  <a:lnTo>
                    <a:pt x="682" y="1730"/>
                  </a:lnTo>
                  <a:lnTo>
                    <a:pt x="683" y="1730"/>
                  </a:lnTo>
                  <a:lnTo>
                    <a:pt x="685" y="1730"/>
                  </a:lnTo>
                  <a:lnTo>
                    <a:pt x="686" y="1730"/>
                  </a:lnTo>
                  <a:lnTo>
                    <a:pt x="688" y="1730"/>
                  </a:lnTo>
                  <a:lnTo>
                    <a:pt x="689" y="1730"/>
                  </a:lnTo>
                  <a:lnTo>
                    <a:pt x="690" y="1729"/>
                  </a:lnTo>
                  <a:lnTo>
                    <a:pt x="692" y="1729"/>
                  </a:lnTo>
                  <a:lnTo>
                    <a:pt x="694" y="1729"/>
                  </a:lnTo>
                  <a:lnTo>
                    <a:pt x="695" y="1729"/>
                  </a:lnTo>
                  <a:lnTo>
                    <a:pt x="697" y="1729"/>
                  </a:lnTo>
                  <a:lnTo>
                    <a:pt x="698" y="1729"/>
                  </a:lnTo>
                  <a:lnTo>
                    <a:pt x="699" y="1729"/>
                  </a:lnTo>
                  <a:lnTo>
                    <a:pt x="701" y="1729"/>
                  </a:lnTo>
                  <a:lnTo>
                    <a:pt x="702" y="1728"/>
                  </a:lnTo>
                  <a:lnTo>
                    <a:pt x="704" y="1728"/>
                  </a:lnTo>
                  <a:lnTo>
                    <a:pt x="705" y="1728"/>
                  </a:lnTo>
                  <a:lnTo>
                    <a:pt x="707" y="1728"/>
                  </a:lnTo>
                  <a:lnTo>
                    <a:pt x="709" y="1728"/>
                  </a:lnTo>
                  <a:lnTo>
                    <a:pt x="710" y="1728"/>
                  </a:lnTo>
                  <a:lnTo>
                    <a:pt x="711" y="1728"/>
                  </a:lnTo>
                  <a:lnTo>
                    <a:pt x="713" y="1728"/>
                  </a:lnTo>
                  <a:lnTo>
                    <a:pt x="714" y="1727"/>
                  </a:lnTo>
                  <a:lnTo>
                    <a:pt x="716" y="1727"/>
                  </a:lnTo>
                  <a:lnTo>
                    <a:pt x="717" y="1727"/>
                  </a:lnTo>
                  <a:lnTo>
                    <a:pt x="719" y="1727"/>
                  </a:lnTo>
                  <a:lnTo>
                    <a:pt x="720" y="1727"/>
                  </a:lnTo>
                  <a:lnTo>
                    <a:pt x="722" y="1727"/>
                  </a:lnTo>
                  <a:lnTo>
                    <a:pt x="723" y="1727"/>
                  </a:lnTo>
                  <a:lnTo>
                    <a:pt x="725" y="1727"/>
                  </a:lnTo>
                  <a:lnTo>
                    <a:pt x="726" y="1726"/>
                  </a:lnTo>
                  <a:lnTo>
                    <a:pt x="728" y="1726"/>
                  </a:lnTo>
                  <a:lnTo>
                    <a:pt x="729" y="1726"/>
                  </a:lnTo>
                  <a:lnTo>
                    <a:pt x="731" y="1726"/>
                  </a:lnTo>
                  <a:lnTo>
                    <a:pt x="732" y="1726"/>
                  </a:lnTo>
                  <a:lnTo>
                    <a:pt x="734" y="1726"/>
                  </a:lnTo>
                  <a:lnTo>
                    <a:pt x="735" y="1726"/>
                  </a:lnTo>
                  <a:lnTo>
                    <a:pt x="737" y="1725"/>
                  </a:lnTo>
                  <a:lnTo>
                    <a:pt x="738" y="1725"/>
                  </a:lnTo>
                  <a:lnTo>
                    <a:pt x="740" y="1725"/>
                  </a:lnTo>
                  <a:lnTo>
                    <a:pt x="741" y="1725"/>
                  </a:lnTo>
                  <a:lnTo>
                    <a:pt x="742" y="1725"/>
                  </a:lnTo>
                  <a:lnTo>
                    <a:pt x="744" y="1725"/>
                  </a:lnTo>
                  <a:lnTo>
                    <a:pt x="746" y="1725"/>
                  </a:lnTo>
                  <a:lnTo>
                    <a:pt x="747" y="1725"/>
                  </a:lnTo>
                  <a:lnTo>
                    <a:pt x="749" y="1724"/>
                  </a:lnTo>
                  <a:lnTo>
                    <a:pt x="750" y="1724"/>
                  </a:lnTo>
                  <a:lnTo>
                    <a:pt x="751" y="1724"/>
                  </a:lnTo>
                  <a:lnTo>
                    <a:pt x="753" y="1724"/>
                  </a:lnTo>
                  <a:lnTo>
                    <a:pt x="754" y="1724"/>
                  </a:lnTo>
                  <a:lnTo>
                    <a:pt x="756" y="1724"/>
                  </a:lnTo>
                  <a:lnTo>
                    <a:pt x="758" y="1724"/>
                  </a:lnTo>
                  <a:lnTo>
                    <a:pt x="759" y="1723"/>
                  </a:lnTo>
                  <a:lnTo>
                    <a:pt x="761" y="1723"/>
                  </a:lnTo>
                  <a:lnTo>
                    <a:pt x="762" y="1723"/>
                  </a:lnTo>
                  <a:lnTo>
                    <a:pt x="763" y="1723"/>
                  </a:lnTo>
                  <a:lnTo>
                    <a:pt x="765" y="1723"/>
                  </a:lnTo>
                  <a:lnTo>
                    <a:pt x="766" y="1723"/>
                  </a:lnTo>
                  <a:lnTo>
                    <a:pt x="768" y="1723"/>
                  </a:lnTo>
                  <a:lnTo>
                    <a:pt x="770" y="1723"/>
                  </a:lnTo>
                  <a:lnTo>
                    <a:pt x="771" y="1723"/>
                  </a:lnTo>
                  <a:lnTo>
                    <a:pt x="772" y="1723"/>
                  </a:lnTo>
                  <a:lnTo>
                    <a:pt x="774" y="1722"/>
                  </a:lnTo>
                  <a:lnTo>
                    <a:pt x="775" y="1722"/>
                  </a:lnTo>
                  <a:lnTo>
                    <a:pt x="777" y="1722"/>
                  </a:lnTo>
                  <a:lnTo>
                    <a:pt x="778" y="1722"/>
                  </a:lnTo>
                  <a:lnTo>
                    <a:pt x="780" y="1722"/>
                  </a:lnTo>
                  <a:lnTo>
                    <a:pt x="782" y="1722"/>
                  </a:lnTo>
                  <a:lnTo>
                    <a:pt x="783" y="1721"/>
                  </a:lnTo>
                  <a:lnTo>
                    <a:pt x="784" y="1721"/>
                  </a:lnTo>
                  <a:lnTo>
                    <a:pt x="786" y="1721"/>
                  </a:lnTo>
                  <a:lnTo>
                    <a:pt x="787" y="1721"/>
                  </a:lnTo>
                  <a:lnTo>
                    <a:pt x="789" y="1721"/>
                  </a:lnTo>
                  <a:lnTo>
                    <a:pt x="790" y="1721"/>
                  </a:lnTo>
                  <a:lnTo>
                    <a:pt x="792" y="1720"/>
                  </a:lnTo>
                  <a:lnTo>
                    <a:pt x="793" y="1720"/>
                  </a:lnTo>
                  <a:lnTo>
                    <a:pt x="795" y="1720"/>
                  </a:lnTo>
                  <a:lnTo>
                    <a:pt x="796" y="1720"/>
                  </a:lnTo>
                  <a:lnTo>
                    <a:pt x="798" y="1720"/>
                  </a:lnTo>
                  <a:lnTo>
                    <a:pt x="799" y="1720"/>
                  </a:lnTo>
                  <a:lnTo>
                    <a:pt x="801" y="1719"/>
                  </a:lnTo>
                  <a:lnTo>
                    <a:pt x="802" y="1719"/>
                  </a:lnTo>
                  <a:lnTo>
                    <a:pt x="803" y="1719"/>
                  </a:lnTo>
                  <a:lnTo>
                    <a:pt x="805" y="1719"/>
                  </a:lnTo>
                  <a:lnTo>
                    <a:pt x="807" y="1719"/>
                  </a:lnTo>
                  <a:lnTo>
                    <a:pt x="808" y="1719"/>
                  </a:lnTo>
                  <a:lnTo>
                    <a:pt x="810" y="1718"/>
                  </a:lnTo>
                  <a:lnTo>
                    <a:pt x="811" y="1718"/>
                  </a:lnTo>
                  <a:lnTo>
                    <a:pt x="813" y="1718"/>
                  </a:lnTo>
                  <a:lnTo>
                    <a:pt x="814" y="1718"/>
                  </a:lnTo>
                  <a:lnTo>
                    <a:pt x="815" y="1718"/>
                  </a:lnTo>
                  <a:lnTo>
                    <a:pt x="817" y="1718"/>
                  </a:lnTo>
                  <a:lnTo>
                    <a:pt x="819" y="1717"/>
                  </a:lnTo>
                  <a:lnTo>
                    <a:pt x="820" y="1717"/>
                  </a:lnTo>
                  <a:lnTo>
                    <a:pt x="822" y="1717"/>
                  </a:lnTo>
                  <a:lnTo>
                    <a:pt x="823" y="1717"/>
                  </a:lnTo>
                  <a:lnTo>
                    <a:pt x="824" y="1717"/>
                  </a:lnTo>
                  <a:lnTo>
                    <a:pt x="826" y="1716"/>
                  </a:lnTo>
                  <a:lnTo>
                    <a:pt x="827" y="1716"/>
                  </a:lnTo>
                  <a:lnTo>
                    <a:pt x="829" y="1716"/>
                  </a:lnTo>
                  <a:lnTo>
                    <a:pt x="831" y="1716"/>
                  </a:lnTo>
                  <a:lnTo>
                    <a:pt x="832" y="1716"/>
                  </a:lnTo>
                  <a:lnTo>
                    <a:pt x="834" y="1716"/>
                  </a:lnTo>
                  <a:lnTo>
                    <a:pt x="835" y="1715"/>
                  </a:lnTo>
                  <a:lnTo>
                    <a:pt x="836" y="1715"/>
                  </a:lnTo>
                  <a:lnTo>
                    <a:pt x="838" y="1715"/>
                  </a:lnTo>
                  <a:lnTo>
                    <a:pt x="839" y="1715"/>
                  </a:lnTo>
                  <a:lnTo>
                    <a:pt x="841" y="1715"/>
                  </a:lnTo>
                  <a:lnTo>
                    <a:pt x="843" y="1714"/>
                  </a:lnTo>
                  <a:lnTo>
                    <a:pt x="844" y="1714"/>
                  </a:lnTo>
                  <a:lnTo>
                    <a:pt x="845" y="1714"/>
                  </a:lnTo>
                  <a:lnTo>
                    <a:pt x="847" y="1714"/>
                  </a:lnTo>
                  <a:lnTo>
                    <a:pt x="848" y="1714"/>
                  </a:lnTo>
                  <a:lnTo>
                    <a:pt x="850" y="1713"/>
                  </a:lnTo>
                  <a:lnTo>
                    <a:pt x="851" y="1713"/>
                  </a:lnTo>
                  <a:lnTo>
                    <a:pt x="853" y="1713"/>
                  </a:lnTo>
                  <a:lnTo>
                    <a:pt x="854" y="1713"/>
                  </a:lnTo>
                  <a:lnTo>
                    <a:pt x="856" y="1713"/>
                  </a:lnTo>
                  <a:lnTo>
                    <a:pt x="857" y="1712"/>
                  </a:lnTo>
                  <a:lnTo>
                    <a:pt x="859" y="1712"/>
                  </a:lnTo>
                  <a:lnTo>
                    <a:pt x="860" y="1712"/>
                  </a:lnTo>
                  <a:lnTo>
                    <a:pt x="862" y="1712"/>
                  </a:lnTo>
                  <a:lnTo>
                    <a:pt x="863" y="1712"/>
                  </a:lnTo>
                  <a:lnTo>
                    <a:pt x="865" y="1712"/>
                  </a:lnTo>
                  <a:lnTo>
                    <a:pt x="866" y="1712"/>
                  </a:lnTo>
                  <a:lnTo>
                    <a:pt x="868" y="1711"/>
                  </a:lnTo>
                  <a:lnTo>
                    <a:pt x="869" y="1711"/>
                  </a:lnTo>
                  <a:lnTo>
                    <a:pt x="871" y="1711"/>
                  </a:lnTo>
                  <a:lnTo>
                    <a:pt x="872" y="1711"/>
                  </a:lnTo>
                  <a:lnTo>
                    <a:pt x="874" y="1711"/>
                  </a:lnTo>
                  <a:lnTo>
                    <a:pt x="875" y="1710"/>
                  </a:lnTo>
                  <a:lnTo>
                    <a:pt x="876" y="1710"/>
                  </a:lnTo>
                  <a:lnTo>
                    <a:pt x="878" y="1710"/>
                  </a:lnTo>
                  <a:lnTo>
                    <a:pt x="880" y="1710"/>
                  </a:lnTo>
                  <a:lnTo>
                    <a:pt x="881" y="1710"/>
                  </a:lnTo>
                  <a:lnTo>
                    <a:pt x="883" y="1709"/>
                  </a:lnTo>
                  <a:lnTo>
                    <a:pt x="884" y="1709"/>
                  </a:lnTo>
                  <a:lnTo>
                    <a:pt x="886" y="1709"/>
                  </a:lnTo>
                  <a:lnTo>
                    <a:pt x="887" y="1709"/>
                  </a:lnTo>
                  <a:lnTo>
                    <a:pt x="888" y="1708"/>
                  </a:lnTo>
                  <a:lnTo>
                    <a:pt x="890" y="1708"/>
                  </a:lnTo>
                  <a:lnTo>
                    <a:pt x="891" y="1708"/>
                  </a:lnTo>
                  <a:lnTo>
                    <a:pt x="893" y="1708"/>
                  </a:lnTo>
                  <a:lnTo>
                    <a:pt x="895" y="1708"/>
                  </a:lnTo>
                  <a:lnTo>
                    <a:pt x="896" y="1707"/>
                  </a:lnTo>
                  <a:lnTo>
                    <a:pt x="897" y="1707"/>
                  </a:lnTo>
                  <a:lnTo>
                    <a:pt x="899" y="1707"/>
                  </a:lnTo>
                  <a:lnTo>
                    <a:pt x="900" y="1707"/>
                  </a:lnTo>
                  <a:lnTo>
                    <a:pt x="902" y="1706"/>
                  </a:lnTo>
                  <a:lnTo>
                    <a:pt x="903" y="1706"/>
                  </a:lnTo>
                  <a:lnTo>
                    <a:pt x="905" y="1706"/>
                  </a:lnTo>
                  <a:lnTo>
                    <a:pt x="907" y="1706"/>
                  </a:lnTo>
                  <a:lnTo>
                    <a:pt x="908" y="1705"/>
                  </a:lnTo>
                  <a:lnTo>
                    <a:pt x="909" y="1705"/>
                  </a:lnTo>
                  <a:lnTo>
                    <a:pt x="911" y="1705"/>
                  </a:lnTo>
                  <a:lnTo>
                    <a:pt x="912" y="1705"/>
                  </a:lnTo>
                  <a:lnTo>
                    <a:pt x="914" y="1704"/>
                  </a:lnTo>
                  <a:lnTo>
                    <a:pt x="915" y="1704"/>
                  </a:lnTo>
                  <a:lnTo>
                    <a:pt x="917" y="1704"/>
                  </a:lnTo>
                  <a:lnTo>
                    <a:pt x="918" y="1704"/>
                  </a:lnTo>
                  <a:lnTo>
                    <a:pt x="920" y="1703"/>
                  </a:lnTo>
                  <a:lnTo>
                    <a:pt x="921" y="1703"/>
                  </a:lnTo>
                  <a:lnTo>
                    <a:pt x="923" y="1703"/>
                  </a:lnTo>
                  <a:lnTo>
                    <a:pt x="924" y="1703"/>
                  </a:lnTo>
                  <a:lnTo>
                    <a:pt x="926" y="1702"/>
                  </a:lnTo>
                  <a:lnTo>
                    <a:pt x="927" y="1702"/>
                  </a:lnTo>
                  <a:lnTo>
                    <a:pt x="928" y="1702"/>
                  </a:lnTo>
                  <a:lnTo>
                    <a:pt x="930" y="1702"/>
                  </a:lnTo>
                  <a:lnTo>
                    <a:pt x="932" y="1701"/>
                  </a:lnTo>
                  <a:lnTo>
                    <a:pt x="933" y="1701"/>
                  </a:lnTo>
                  <a:lnTo>
                    <a:pt x="935" y="1701"/>
                  </a:lnTo>
                  <a:lnTo>
                    <a:pt x="936" y="1701"/>
                  </a:lnTo>
                  <a:lnTo>
                    <a:pt x="938" y="1701"/>
                  </a:lnTo>
                  <a:lnTo>
                    <a:pt x="939" y="1701"/>
                  </a:lnTo>
                  <a:lnTo>
                    <a:pt x="940" y="1700"/>
                  </a:lnTo>
                  <a:lnTo>
                    <a:pt x="942" y="1700"/>
                  </a:lnTo>
                  <a:lnTo>
                    <a:pt x="944" y="1700"/>
                  </a:lnTo>
                  <a:lnTo>
                    <a:pt x="945" y="1700"/>
                  </a:lnTo>
                  <a:lnTo>
                    <a:pt x="947" y="1699"/>
                  </a:lnTo>
                  <a:lnTo>
                    <a:pt x="948" y="1699"/>
                  </a:lnTo>
                  <a:lnTo>
                    <a:pt x="949" y="1699"/>
                  </a:lnTo>
                  <a:lnTo>
                    <a:pt x="951" y="1699"/>
                  </a:lnTo>
                  <a:lnTo>
                    <a:pt x="952" y="1698"/>
                  </a:lnTo>
                  <a:lnTo>
                    <a:pt x="954" y="1698"/>
                  </a:lnTo>
                  <a:lnTo>
                    <a:pt x="956" y="1698"/>
                  </a:lnTo>
                  <a:lnTo>
                    <a:pt x="957" y="1697"/>
                  </a:lnTo>
                  <a:lnTo>
                    <a:pt x="959" y="1697"/>
                  </a:lnTo>
                  <a:lnTo>
                    <a:pt x="960" y="1697"/>
                  </a:lnTo>
                  <a:lnTo>
                    <a:pt x="961" y="1697"/>
                  </a:lnTo>
                  <a:lnTo>
                    <a:pt x="963" y="1696"/>
                  </a:lnTo>
                  <a:lnTo>
                    <a:pt x="964" y="1696"/>
                  </a:lnTo>
                  <a:lnTo>
                    <a:pt x="966" y="1696"/>
                  </a:lnTo>
                  <a:lnTo>
                    <a:pt x="968" y="1695"/>
                  </a:lnTo>
                  <a:lnTo>
                    <a:pt x="969" y="1695"/>
                  </a:lnTo>
                  <a:lnTo>
                    <a:pt x="970" y="1695"/>
                  </a:lnTo>
                  <a:lnTo>
                    <a:pt x="972" y="1695"/>
                  </a:lnTo>
                  <a:lnTo>
                    <a:pt x="973" y="1694"/>
                  </a:lnTo>
                  <a:lnTo>
                    <a:pt x="975" y="1694"/>
                  </a:lnTo>
                  <a:lnTo>
                    <a:pt x="976" y="1694"/>
                  </a:lnTo>
                  <a:lnTo>
                    <a:pt x="978" y="1693"/>
                  </a:lnTo>
                  <a:lnTo>
                    <a:pt x="980" y="1693"/>
                  </a:lnTo>
                  <a:lnTo>
                    <a:pt x="981" y="1693"/>
                  </a:lnTo>
                  <a:lnTo>
                    <a:pt x="982" y="1693"/>
                  </a:lnTo>
                  <a:lnTo>
                    <a:pt x="984" y="1692"/>
                  </a:lnTo>
                  <a:lnTo>
                    <a:pt x="985" y="1692"/>
                  </a:lnTo>
                  <a:lnTo>
                    <a:pt x="987" y="1692"/>
                  </a:lnTo>
                  <a:lnTo>
                    <a:pt x="988" y="1691"/>
                  </a:lnTo>
                  <a:lnTo>
                    <a:pt x="990" y="1691"/>
                  </a:lnTo>
                  <a:lnTo>
                    <a:pt x="991" y="1691"/>
                  </a:lnTo>
                  <a:lnTo>
                    <a:pt x="993" y="1690"/>
                  </a:lnTo>
                  <a:lnTo>
                    <a:pt x="994" y="1690"/>
                  </a:lnTo>
                  <a:lnTo>
                    <a:pt x="996" y="1690"/>
                  </a:lnTo>
                  <a:lnTo>
                    <a:pt x="997" y="1690"/>
                  </a:lnTo>
                  <a:lnTo>
                    <a:pt x="999" y="1690"/>
                  </a:lnTo>
                  <a:lnTo>
                    <a:pt x="1000" y="1689"/>
                  </a:lnTo>
                  <a:lnTo>
                    <a:pt x="1001" y="1689"/>
                  </a:lnTo>
                  <a:lnTo>
                    <a:pt x="1003" y="1689"/>
                  </a:lnTo>
                  <a:lnTo>
                    <a:pt x="1005" y="1688"/>
                  </a:lnTo>
                  <a:lnTo>
                    <a:pt x="1006" y="1688"/>
                  </a:lnTo>
                  <a:lnTo>
                    <a:pt x="1008" y="1688"/>
                  </a:lnTo>
                  <a:lnTo>
                    <a:pt x="1009" y="1687"/>
                  </a:lnTo>
                  <a:lnTo>
                    <a:pt x="1011" y="1687"/>
                  </a:lnTo>
                  <a:lnTo>
                    <a:pt x="1012" y="1687"/>
                  </a:lnTo>
                  <a:lnTo>
                    <a:pt x="1013" y="1686"/>
                  </a:lnTo>
                  <a:lnTo>
                    <a:pt x="1015" y="1686"/>
                  </a:lnTo>
                  <a:lnTo>
                    <a:pt x="1017" y="1686"/>
                  </a:lnTo>
                  <a:lnTo>
                    <a:pt x="1018" y="1685"/>
                  </a:lnTo>
                  <a:lnTo>
                    <a:pt x="1020" y="1685"/>
                  </a:lnTo>
                  <a:lnTo>
                    <a:pt x="1021" y="1685"/>
                  </a:lnTo>
                  <a:lnTo>
                    <a:pt x="1022" y="1684"/>
                  </a:lnTo>
                  <a:lnTo>
                    <a:pt x="1024" y="1684"/>
                  </a:lnTo>
                  <a:lnTo>
                    <a:pt x="1025" y="1684"/>
                  </a:lnTo>
                  <a:lnTo>
                    <a:pt x="1027" y="1683"/>
                  </a:lnTo>
                  <a:lnTo>
                    <a:pt x="1029" y="1683"/>
                  </a:lnTo>
                  <a:lnTo>
                    <a:pt x="1030" y="1683"/>
                  </a:lnTo>
                  <a:lnTo>
                    <a:pt x="1032" y="1682"/>
                  </a:lnTo>
                  <a:lnTo>
                    <a:pt x="1033" y="1682"/>
                  </a:lnTo>
                  <a:lnTo>
                    <a:pt x="1034" y="1682"/>
                  </a:lnTo>
                  <a:lnTo>
                    <a:pt x="1036" y="1681"/>
                  </a:lnTo>
                  <a:lnTo>
                    <a:pt x="1037" y="1681"/>
                  </a:lnTo>
                  <a:lnTo>
                    <a:pt x="1039" y="1681"/>
                  </a:lnTo>
                  <a:lnTo>
                    <a:pt x="1040" y="1680"/>
                  </a:lnTo>
                  <a:lnTo>
                    <a:pt x="1042" y="1680"/>
                  </a:lnTo>
                  <a:lnTo>
                    <a:pt x="1043" y="1680"/>
                  </a:lnTo>
                  <a:lnTo>
                    <a:pt x="1045" y="1680"/>
                  </a:lnTo>
                  <a:lnTo>
                    <a:pt x="1046" y="1679"/>
                  </a:lnTo>
                  <a:lnTo>
                    <a:pt x="1048" y="1679"/>
                  </a:lnTo>
                  <a:lnTo>
                    <a:pt x="1049" y="1679"/>
                  </a:lnTo>
                  <a:lnTo>
                    <a:pt x="1051" y="1678"/>
                  </a:lnTo>
                  <a:lnTo>
                    <a:pt x="1052" y="1678"/>
                  </a:lnTo>
                  <a:lnTo>
                    <a:pt x="1054" y="1678"/>
                  </a:lnTo>
                  <a:lnTo>
                    <a:pt x="1055" y="1677"/>
                  </a:lnTo>
                  <a:lnTo>
                    <a:pt x="1057" y="1677"/>
                  </a:lnTo>
                  <a:lnTo>
                    <a:pt x="1058" y="1676"/>
                  </a:lnTo>
                  <a:lnTo>
                    <a:pt x="1060" y="1676"/>
                  </a:lnTo>
                  <a:lnTo>
                    <a:pt x="1061" y="1676"/>
                  </a:lnTo>
                  <a:lnTo>
                    <a:pt x="1063" y="1675"/>
                  </a:lnTo>
                  <a:lnTo>
                    <a:pt x="1064" y="1675"/>
                  </a:lnTo>
                  <a:lnTo>
                    <a:pt x="1066" y="1675"/>
                  </a:lnTo>
                  <a:lnTo>
                    <a:pt x="1067" y="1674"/>
                  </a:lnTo>
                  <a:lnTo>
                    <a:pt x="1069" y="1674"/>
                  </a:lnTo>
                  <a:lnTo>
                    <a:pt x="1070" y="1673"/>
                  </a:lnTo>
                  <a:lnTo>
                    <a:pt x="1072" y="1673"/>
                  </a:lnTo>
                  <a:lnTo>
                    <a:pt x="1073" y="1673"/>
                  </a:lnTo>
                  <a:lnTo>
                    <a:pt x="1074" y="1672"/>
                  </a:lnTo>
                  <a:lnTo>
                    <a:pt x="1076" y="1672"/>
                  </a:lnTo>
                  <a:lnTo>
                    <a:pt x="1077" y="1672"/>
                  </a:lnTo>
                  <a:lnTo>
                    <a:pt x="1079" y="1671"/>
                  </a:lnTo>
                  <a:lnTo>
                    <a:pt x="1081" y="1671"/>
                  </a:lnTo>
                  <a:lnTo>
                    <a:pt x="1082" y="1670"/>
                  </a:lnTo>
                  <a:lnTo>
                    <a:pt x="1084" y="1670"/>
                  </a:lnTo>
                  <a:lnTo>
                    <a:pt x="1085" y="1670"/>
                  </a:lnTo>
                  <a:lnTo>
                    <a:pt x="1086" y="1669"/>
                  </a:lnTo>
                  <a:lnTo>
                    <a:pt x="1088" y="1669"/>
                  </a:lnTo>
                  <a:lnTo>
                    <a:pt x="1089" y="1669"/>
                  </a:lnTo>
                  <a:lnTo>
                    <a:pt x="1091" y="1668"/>
                  </a:lnTo>
                  <a:lnTo>
                    <a:pt x="1093" y="1668"/>
                  </a:lnTo>
                  <a:lnTo>
                    <a:pt x="1094" y="1668"/>
                  </a:lnTo>
                  <a:lnTo>
                    <a:pt x="1095" y="1667"/>
                  </a:lnTo>
                  <a:lnTo>
                    <a:pt x="1097" y="1667"/>
                  </a:lnTo>
                  <a:lnTo>
                    <a:pt x="1098" y="1666"/>
                  </a:lnTo>
                  <a:lnTo>
                    <a:pt x="1100" y="1666"/>
                  </a:lnTo>
                  <a:lnTo>
                    <a:pt x="1101" y="1666"/>
                  </a:lnTo>
                  <a:lnTo>
                    <a:pt x="1103" y="1665"/>
                  </a:lnTo>
                  <a:lnTo>
                    <a:pt x="1105" y="1665"/>
                  </a:lnTo>
                  <a:lnTo>
                    <a:pt x="1106" y="1664"/>
                  </a:lnTo>
                  <a:lnTo>
                    <a:pt x="1107" y="1664"/>
                  </a:lnTo>
                  <a:lnTo>
                    <a:pt x="1109" y="1663"/>
                  </a:lnTo>
                  <a:lnTo>
                    <a:pt x="1110" y="1663"/>
                  </a:lnTo>
                  <a:lnTo>
                    <a:pt x="1112" y="1663"/>
                  </a:lnTo>
                  <a:lnTo>
                    <a:pt x="1113" y="1662"/>
                  </a:lnTo>
                  <a:lnTo>
                    <a:pt x="1115" y="1662"/>
                  </a:lnTo>
                  <a:lnTo>
                    <a:pt x="1116" y="1661"/>
                  </a:lnTo>
                  <a:lnTo>
                    <a:pt x="1118" y="1661"/>
                  </a:lnTo>
                  <a:lnTo>
                    <a:pt x="1119" y="1660"/>
                  </a:lnTo>
                  <a:lnTo>
                    <a:pt x="1121" y="1660"/>
                  </a:lnTo>
                  <a:lnTo>
                    <a:pt x="1122" y="1659"/>
                  </a:lnTo>
                  <a:lnTo>
                    <a:pt x="1124" y="1659"/>
                  </a:lnTo>
                  <a:lnTo>
                    <a:pt x="1125" y="1659"/>
                  </a:lnTo>
                  <a:lnTo>
                    <a:pt x="1126" y="1658"/>
                  </a:lnTo>
                  <a:lnTo>
                    <a:pt x="1128" y="1658"/>
                  </a:lnTo>
                  <a:lnTo>
                    <a:pt x="1130" y="1658"/>
                  </a:lnTo>
                  <a:lnTo>
                    <a:pt x="1131" y="1657"/>
                  </a:lnTo>
                  <a:lnTo>
                    <a:pt x="1133" y="1657"/>
                  </a:lnTo>
                  <a:lnTo>
                    <a:pt x="1134" y="1656"/>
                  </a:lnTo>
                  <a:lnTo>
                    <a:pt x="1136" y="1656"/>
                  </a:lnTo>
                  <a:lnTo>
                    <a:pt x="1137" y="1655"/>
                  </a:lnTo>
                  <a:lnTo>
                    <a:pt x="1138" y="1655"/>
                  </a:lnTo>
                  <a:lnTo>
                    <a:pt x="1140" y="1655"/>
                  </a:lnTo>
                  <a:lnTo>
                    <a:pt x="1142" y="1654"/>
                  </a:lnTo>
                  <a:lnTo>
                    <a:pt x="1143" y="1654"/>
                  </a:lnTo>
                  <a:lnTo>
                    <a:pt x="1145" y="1653"/>
                  </a:lnTo>
                  <a:lnTo>
                    <a:pt x="1146" y="1653"/>
                  </a:lnTo>
                  <a:lnTo>
                    <a:pt x="1147" y="1652"/>
                  </a:lnTo>
                  <a:lnTo>
                    <a:pt x="1149" y="1652"/>
                  </a:lnTo>
                  <a:lnTo>
                    <a:pt x="1150" y="1651"/>
                  </a:lnTo>
                  <a:lnTo>
                    <a:pt x="1152" y="1651"/>
                  </a:lnTo>
                  <a:lnTo>
                    <a:pt x="1154" y="1650"/>
                  </a:lnTo>
                  <a:lnTo>
                    <a:pt x="1155" y="1650"/>
                  </a:lnTo>
                  <a:lnTo>
                    <a:pt x="1157" y="1649"/>
                  </a:lnTo>
                  <a:lnTo>
                    <a:pt x="1158" y="1649"/>
                  </a:lnTo>
                  <a:lnTo>
                    <a:pt x="1159" y="1648"/>
                  </a:lnTo>
                  <a:lnTo>
                    <a:pt x="1161" y="1648"/>
                  </a:lnTo>
                  <a:lnTo>
                    <a:pt x="1162" y="1647"/>
                  </a:lnTo>
                  <a:lnTo>
                    <a:pt x="1164" y="1647"/>
                  </a:lnTo>
                  <a:lnTo>
                    <a:pt x="1166" y="1647"/>
                  </a:lnTo>
                  <a:lnTo>
                    <a:pt x="1167" y="1646"/>
                  </a:lnTo>
                  <a:lnTo>
                    <a:pt x="1168" y="1646"/>
                  </a:lnTo>
                  <a:lnTo>
                    <a:pt x="1170" y="1645"/>
                  </a:lnTo>
                  <a:lnTo>
                    <a:pt x="1171" y="1645"/>
                  </a:lnTo>
                  <a:lnTo>
                    <a:pt x="1173" y="1644"/>
                  </a:lnTo>
                  <a:lnTo>
                    <a:pt x="1174" y="1644"/>
                  </a:lnTo>
                  <a:lnTo>
                    <a:pt x="1176" y="1643"/>
                  </a:lnTo>
                  <a:lnTo>
                    <a:pt x="1178" y="1643"/>
                  </a:lnTo>
                  <a:lnTo>
                    <a:pt x="1179" y="1642"/>
                  </a:lnTo>
                  <a:lnTo>
                    <a:pt x="1180" y="1642"/>
                  </a:lnTo>
                  <a:lnTo>
                    <a:pt x="1182" y="1641"/>
                  </a:lnTo>
                  <a:lnTo>
                    <a:pt x="1183" y="1641"/>
                  </a:lnTo>
                  <a:lnTo>
                    <a:pt x="1185" y="1640"/>
                  </a:lnTo>
                  <a:lnTo>
                    <a:pt x="1186" y="1640"/>
                  </a:lnTo>
                  <a:lnTo>
                    <a:pt x="1188" y="1639"/>
                  </a:lnTo>
                  <a:lnTo>
                    <a:pt x="1189" y="1639"/>
                  </a:lnTo>
                  <a:lnTo>
                    <a:pt x="1191" y="1638"/>
                  </a:lnTo>
                  <a:lnTo>
                    <a:pt x="1192" y="1638"/>
                  </a:lnTo>
                  <a:lnTo>
                    <a:pt x="1194" y="1637"/>
                  </a:lnTo>
                  <a:lnTo>
                    <a:pt x="1195" y="1637"/>
                  </a:lnTo>
                  <a:lnTo>
                    <a:pt x="1197" y="1636"/>
                  </a:lnTo>
                  <a:lnTo>
                    <a:pt x="1198" y="1636"/>
                  </a:lnTo>
                  <a:lnTo>
                    <a:pt x="1199" y="1635"/>
                  </a:lnTo>
                  <a:lnTo>
                    <a:pt x="1201" y="1635"/>
                  </a:lnTo>
                  <a:lnTo>
                    <a:pt x="1203" y="1634"/>
                  </a:lnTo>
                  <a:lnTo>
                    <a:pt x="1204" y="1634"/>
                  </a:lnTo>
                  <a:lnTo>
                    <a:pt x="1206" y="1633"/>
                  </a:lnTo>
                  <a:lnTo>
                    <a:pt x="1207" y="1633"/>
                  </a:lnTo>
                  <a:lnTo>
                    <a:pt x="1209" y="1632"/>
                  </a:lnTo>
                  <a:lnTo>
                    <a:pt x="1210" y="1632"/>
                  </a:lnTo>
                  <a:lnTo>
                    <a:pt x="1211" y="1631"/>
                  </a:lnTo>
                  <a:lnTo>
                    <a:pt x="1213" y="1630"/>
                  </a:lnTo>
                  <a:lnTo>
                    <a:pt x="1215" y="1630"/>
                  </a:lnTo>
                  <a:lnTo>
                    <a:pt x="1216" y="1629"/>
                  </a:lnTo>
                  <a:lnTo>
                    <a:pt x="1218" y="1629"/>
                  </a:lnTo>
                  <a:lnTo>
                    <a:pt x="1219" y="1628"/>
                  </a:lnTo>
                  <a:lnTo>
                    <a:pt x="1220" y="1628"/>
                  </a:lnTo>
                  <a:lnTo>
                    <a:pt x="1222" y="1627"/>
                  </a:lnTo>
                  <a:lnTo>
                    <a:pt x="1223" y="1626"/>
                  </a:lnTo>
                  <a:lnTo>
                    <a:pt x="1225" y="1626"/>
                  </a:lnTo>
                  <a:lnTo>
                    <a:pt x="1226" y="1626"/>
                  </a:lnTo>
                  <a:lnTo>
                    <a:pt x="1228" y="1625"/>
                  </a:lnTo>
                  <a:lnTo>
                    <a:pt x="1230" y="1625"/>
                  </a:lnTo>
                  <a:lnTo>
                    <a:pt x="1231" y="1624"/>
                  </a:lnTo>
                  <a:lnTo>
                    <a:pt x="1232" y="1623"/>
                  </a:lnTo>
                  <a:lnTo>
                    <a:pt x="1234" y="1623"/>
                  </a:lnTo>
                  <a:lnTo>
                    <a:pt x="1235" y="1622"/>
                  </a:lnTo>
                  <a:lnTo>
                    <a:pt x="1237" y="1622"/>
                  </a:lnTo>
                  <a:lnTo>
                    <a:pt x="1238" y="1621"/>
                  </a:lnTo>
                  <a:lnTo>
                    <a:pt x="1240" y="1620"/>
                  </a:lnTo>
                  <a:lnTo>
                    <a:pt x="1241" y="1620"/>
                  </a:lnTo>
                  <a:lnTo>
                    <a:pt x="1243" y="1619"/>
                  </a:lnTo>
                  <a:lnTo>
                    <a:pt x="1244" y="1619"/>
                  </a:lnTo>
                  <a:lnTo>
                    <a:pt x="1246" y="1618"/>
                  </a:lnTo>
                  <a:lnTo>
                    <a:pt x="1247" y="1617"/>
                  </a:lnTo>
                  <a:lnTo>
                    <a:pt x="1249" y="1617"/>
                  </a:lnTo>
                  <a:lnTo>
                    <a:pt x="1250" y="1616"/>
                  </a:lnTo>
                  <a:lnTo>
                    <a:pt x="1252" y="1616"/>
                  </a:lnTo>
                  <a:lnTo>
                    <a:pt x="1253" y="1615"/>
                  </a:lnTo>
                  <a:lnTo>
                    <a:pt x="1255" y="1615"/>
                  </a:lnTo>
                  <a:lnTo>
                    <a:pt x="1256" y="1614"/>
                  </a:lnTo>
                  <a:lnTo>
                    <a:pt x="1258" y="1614"/>
                  </a:lnTo>
                  <a:lnTo>
                    <a:pt x="1259" y="1613"/>
                  </a:lnTo>
                  <a:lnTo>
                    <a:pt x="1261" y="1612"/>
                  </a:lnTo>
                  <a:lnTo>
                    <a:pt x="1262" y="1612"/>
                  </a:lnTo>
                  <a:lnTo>
                    <a:pt x="1263" y="1611"/>
                  </a:lnTo>
                  <a:lnTo>
                    <a:pt x="1265" y="1610"/>
                  </a:lnTo>
                  <a:lnTo>
                    <a:pt x="1267" y="1610"/>
                  </a:lnTo>
                  <a:lnTo>
                    <a:pt x="1268" y="1609"/>
                  </a:lnTo>
                  <a:lnTo>
                    <a:pt x="1270" y="1609"/>
                  </a:lnTo>
                  <a:lnTo>
                    <a:pt x="1271" y="1608"/>
                  </a:lnTo>
                  <a:lnTo>
                    <a:pt x="1272" y="1607"/>
                  </a:lnTo>
                  <a:lnTo>
                    <a:pt x="1274" y="1607"/>
                  </a:lnTo>
                  <a:lnTo>
                    <a:pt x="1275" y="1606"/>
                  </a:lnTo>
                  <a:lnTo>
                    <a:pt x="1277" y="1605"/>
                  </a:lnTo>
                  <a:lnTo>
                    <a:pt x="1279" y="1605"/>
                  </a:lnTo>
                  <a:lnTo>
                    <a:pt x="1280" y="1604"/>
                  </a:lnTo>
                  <a:lnTo>
                    <a:pt x="1282" y="1604"/>
                  </a:lnTo>
                  <a:lnTo>
                    <a:pt x="1283" y="1603"/>
                  </a:lnTo>
                  <a:lnTo>
                    <a:pt x="1284" y="1603"/>
                  </a:lnTo>
                  <a:lnTo>
                    <a:pt x="1286" y="1602"/>
                  </a:lnTo>
                  <a:lnTo>
                    <a:pt x="1287" y="1601"/>
                  </a:lnTo>
                  <a:lnTo>
                    <a:pt x="1289" y="1601"/>
                  </a:lnTo>
                  <a:lnTo>
                    <a:pt x="1291" y="1600"/>
                  </a:lnTo>
                  <a:lnTo>
                    <a:pt x="1292" y="1599"/>
                  </a:lnTo>
                  <a:lnTo>
                    <a:pt x="1293" y="1598"/>
                  </a:lnTo>
                  <a:lnTo>
                    <a:pt x="1295" y="1598"/>
                  </a:lnTo>
                  <a:lnTo>
                    <a:pt x="1296" y="1597"/>
                  </a:lnTo>
                  <a:lnTo>
                    <a:pt x="1298" y="1596"/>
                  </a:lnTo>
                  <a:lnTo>
                    <a:pt x="1299" y="1596"/>
                  </a:lnTo>
                  <a:lnTo>
                    <a:pt x="1301" y="1595"/>
                  </a:lnTo>
                  <a:lnTo>
                    <a:pt x="1303" y="1594"/>
                  </a:lnTo>
                  <a:lnTo>
                    <a:pt x="1304" y="1594"/>
                  </a:lnTo>
                  <a:lnTo>
                    <a:pt x="1305" y="1593"/>
                  </a:lnTo>
                  <a:lnTo>
                    <a:pt x="1307" y="1593"/>
                  </a:lnTo>
                  <a:lnTo>
                    <a:pt x="1308" y="1592"/>
                  </a:lnTo>
                  <a:lnTo>
                    <a:pt x="1310" y="1591"/>
                  </a:lnTo>
                  <a:lnTo>
                    <a:pt x="1311" y="1591"/>
                  </a:lnTo>
                  <a:lnTo>
                    <a:pt x="1313" y="1590"/>
                  </a:lnTo>
                  <a:lnTo>
                    <a:pt x="1314" y="1589"/>
                  </a:lnTo>
                  <a:lnTo>
                    <a:pt x="1316" y="1588"/>
                  </a:lnTo>
                  <a:lnTo>
                    <a:pt x="1317" y="1588"/>
                  </a:lnTo>
                  <a:lnTo>
                    <a:pt x="1319" y="1587"/>
                  </a:lnTo>
                  <a:lnTo>
                    <a:pt x="1320" y="1586"/>
                  </a:lnTo>
                  <a:lnTo>
                    <a:pt x="1322" y="1586"/>
                  </a:lnTo>
                  <a:lnTo>
                    <a:pt x="1323" y="1585"/>
                  </a:lnTo>
                  <a:lnTo>
                    <a:pt x="1324" y="1584"/>
                  </a:lnTo>
                  <a:lnTo>
                    <a:pt x="1326" y="1583"/>
                  </a:lnTo>
                  <a:lnTo>
                    <a:pt x="1328" y="1583"/>
                  </a:lnTo>
                  <a:lnTo>
                    <a:pt x="1329" y="1582"/>
                  </a:lnTo>
                  <a:lnTo>
                    <a:pt x="1331" y="1582"/>
                  </a:lnTo>
                  <a:lnTo>
                    <a:pt x="1332" y="1581"/>
                  </a:lnTo>
                  <a:lnTo>
                    <a:pt x="1334" y="1580"/>
                  </a:lnTo>
                  <a:lnTo>
                    <a:pt x="1335" y="1579"/>
                  </a:lnTo>
                  <a:lnTo>
                    <a:pt x="1336" y="1579"/>
                  </a:lnTo>
                  <a:lnTo>
                    <a:pt x="1338" y="1578"/>
                  </a:lnTo>
                  <a:lnTo>
                    <a:pt x="1340" y="1577"/>
                  </a:lnTo>
                  <a:lnTo>
                    <a:pt x="1341" y="1576"/>
                  </a:lnTo>
                  <a:lnTo>
                    <a:pt x="1343" y="1576"/>
                  </a:lnTo>
                  <a:lnTo>
                    <a:pt x="1344" y="1575"/>
                  </a:lnTo>
                  <a:lnTo>
                    <a:pt x="1345" y="1574"/>
                  </a:lnTo>
                  <a:lnTo>
                    <a:pt x="1347" y="1573"/>
                  </a:lnTo>
                  <a:lnTo>
                    <a:pt x="1348" y="1573"/>
                  </a:lnTo>
                  <a:lnTo>
                    <a:pt x="1350" y="1572"/>
                  </a:lnTo>
                  <a:lnTo>
                    <a:pt x="1352" y="1571"/>
                  </a:lnTo>
                  <a:lnTo>
                    <a:pt x="1353" y="1571"/>
                  </a:lnTo>
                  <a:lnTo>
                    <a:pt x="1355" y="1570"/>
                  </a:lnTo>
                  <a:lnTo>
                    <a:pt x="1356" y="1569"/>
                  </a:lnTo>
                  <a:lnTo>
                    <a:pt x="1357" y="1568"/>
                  </a:lnTo>
                  <a:lnTo>
                    <a:pt x="1359" y="1568"/>
                  </a:lnTo>
                  <a:lnTo>
                    <a:pt x="1360" y="1567"/>
                  </a:lnTo>
                  <a:lnTo>
                    <a:pt x="1362" y="1566"/>
                  </a:lnTo>
                  <a:lnTo>
                    <a:pt x="1364" y="1565"/>
                  </a:lnTo>
                  <a:lnTo>
                    <a:pt x="1365" y="1564"/>
                  </a:lnTo>
                  <a:lnTo>
                    <a:pt x="1366" y="1564"/>
                  </a:lnTo>
                  <a:lnTo>
                    <a:pt x="1368" y="1563"/>
                  </a:lnTo>
                  <a:lnTo>
                    <a:pt x="1369" y="1562"/>
                  </a:lnTo>
                  <a:lnTo>
                    <a:pt x="1371" y="1561"/>
                  </a:lnTo>
                  <a:lnTo>
                    <a:pt x="1372" y="1561"/>
                  </a:lnTo>
                  <a:lnTo>
                    <a:pt x="1374" y="1560"/>
                  </a:lnTo>
                  <a:lnTo>
                    <a:pt x="1375" y="1559"/>
                  </a:lnTo>
                  <a:lnTo>
                    <a:pt x="1377" y="1558"/>
                  </a:lnTo>
                  <a:lnTo>
                    <a:pt x="1378" y="1558"/>
                  </a:lnTo>
                  <a:lnTo>
                    <a:pt x="1380" y="1557"/>
                  </a:lnTo>
                  <a:lnTo>
                    <a:pt x="1381" y="1556"/>
                  </a:lnTo>
                  <a:lnTo>
                    <a:pt x="1383" y="1555"/>
                  </a:lnTo>
                  <a:lnTo>
                    <a:pt x="1384" y="1554"/>
                  </a:lnTo>
                  <a:lnTo>
                    <a:pt x="1386" y="1554"/>
                  </a:lnTo>
                  <a:lnTo>
                    <a:pt x="1387" y="1553"/>
                  </a:lnTo>
                  <a:lnTo>
                    <a:pt x="1389" y="1552"/>
                  </a:lnTo>
                  <a:lnTo>
                    <a:pt x="1390" y="1551"/>
                  </a:lnTo>
                  <a:lnTo>
                    <a:pt x="1392" y="1550"/>
                  </a:lnTo>
                  <a:lnTo>
                    <a:pt x="1393" y="1550"/>
                  </a:lnTo>
                  <a:lnTo>
                    <a:pt x="1395" y="1549"/>
                  </a:lnTo>
                  <a:lnTo>
                    <a:pt x="1396" y="1548"/>
                  </a:lnTo>
                  <a:lnTo>
                    <a:pt x="1397" y="1547"/>
                  </a:lnTo>
                  <a:lnTo>
                    <a:pt x="1399" y="1546"/>
                  </a:lnTo>
                  <a:lnTo>
                    <a:pt x="1401" y="1546"/>
                  </a:lnTo>
                  <a:lnTo>
                    <a:pt x="1402" y="1545"/>
                  </a:lnTo>
                  <a:lnTo>
                    <a:pt x="1404" y="1544"/>
                  </a:lnTo>
                  <a:lnTo>
                    <a:pt x="1405" y="1543"/>
                  </a:lnTo>
                  <a:lnTo>
                    <a:pt x="1407" y="1542"/>
                  </a:lnTo>
                  <a:lnTo>
                    <a:pt x="1408" y="1541"/>
                  </a:lnTo>
                  <a:lnTo>
                    <a:pt x="1409" y="1540"/>
                  </a:lnTo>
                  <a:lnTo>
                    <a:pt x="1411" y="1539"/>
                  </a:lnTo>
                  <a:lnTo>
                    <a:pt x="1412" y="1539"/>
                  </a:lnTo>
                  <a:lnTo>
                    <a:pt x="1414" y="1538"/>
                  </a:lnTo>
                  <a:lnTo>
                    <a:pt x="1416" y="1537"/>
                  </a:lnTo>
                  <a:lnTo>
                    <a:pt x="1417" y="1536"/>
                  </a:lnTo>
                  <a:lnTo>
                    <a:pt x="1418" y="1535"/>
                  </a:lnTo>
                  <a:lnTo>
                    <a:pt x="1420" y="1535"/>
                  </a:lnTo>
                  <a:lnTo>
                    <a:pt x="1421" y="1534"/>
                  </a:lnTo>
                  <a:lnTo>
                    <a:pt x="1423" y="1533"/>
                  </a:lnTo>
                  <a:lnTo>
                    <a:pt x="1424" y="1532"/>
                  </a:lnTo>
                  <a:lnTo>
                    <a:pt x="1426" y="1531"/>
                  </a:lnTo>
                  <a:lnTo>
                    <a:pt x="1428" y="1530"/>
                  </a:lnTo>
                  <a:lnTo>
                    <a:pt x="1429" y="1529"/>
                  </a:lnTo>
                  <a:lnTo>
                    <a:pt x="1430" y="1528"/>
                  </a:lnTo>
                  <a:lnTo>
                    <a:pt x="1432" y="1528"/>
                  </a:lnTo>
                  <a:lnTo>
                    <a:pt x="1433" y="1527"/>
                  </a:lnTo>
                  <a:lnTo>
                    <a:pt x="1435" y="1526"/>
                  </a:lnTo>
                  <a:lnTo>
                    <a:pt x="1436" y="1525"/>
                  </a:lnTo>
                  <a:lnTo>
                    <a:pt x="1438" y="1524"/>
                  </a:lnTo>
                  <a:lnTo>
                    <a:pt x="1439" y="1523"/>
                  </a:lnTo>
                  <a:lnTo>
                    <a:pt x="1441" y="1522"/>
                  </a:lnTo>
                  <a:lnTo>
                    <a:pt x="1442" y="1521"/>
                  </a:lnTo>
                  <a:lnTo>
                    <a:pt x="1444" y="1520"/>
                  </a:lnTo>
                  <a:lnTo>
                    <a:pt x="1445" y="1519"/>
                  </a:lnTo>
                  <a:lnTo>
                    <a:pt x="1447" y="1518"/>
                  </a:lnTo>
                  <a:lnTo>
                    <a:pt x="1448" y="1517"/>
                  </a:lnTo>
                  <a:lnTo>
                    <a:pt x="1449" y="1517"/>
                  </a:lnTo>
                  <a:lnTo>
                    <a:pt x="1451" y="1516"/>
                  </a:lnTo>
                  <a:lnTo>
                    <a:pt x="1453" y="1515"/>
                  </a:lnTo>
                  <a:lnTo>
                    <a:pt x="1454" y="1514"/>
                  </a:lnTo>
                  <a:lnTo>
                    <a:pt x="1456" y="1513"/>
                  </a:lnTo>
                  <a:lnTo>
                    <a:pt x="1457" y="1512"/>
                  </a:lnTo>
                  <a:lnTo>
                    <a:pt x="1459" y="1511"/>
                  </a:lnTo>
                  <a:lnTo>
                    <a:pt x="1460" y="1510"/>
                  </a:lnTo>
                  <a:lnTo>
                    <a:pt x="1461" y="1509"/>
                  </a:lnTo>
                  <a:lnTo>
                    <a:pt x="1463" y="1508"/>
                  </a:lnTo>
                  <a:lnTo>
                    <a:pt x="1465" y="1507"/>
                  </a:lnTo>
                  <a:lnTo>
                    <a:pt x="1466" y="1506"/>
                  </a:lnTo>
                  <a:lnTo>
                    <a:pt x="1468" y="1506"/>
                  </a:lnTo>
                  <a:lnTo>
                    <a:pt x="1469" y="1505"/>
                  </a:lnTo>
                  <a:lnTo>
                    <a:pt x="1470" y="1504"/>
                  </a:lnTo>
                  <a:lnTo>
                    <a:pt x="1472" y="1503"/>
                  </a:lnTo>
                  <a:lnTo>
                    <a:pt x="1473" y="1502"/>
                  </a:lnTo>
                  <a:lnTo>
                    <a:pt x="1475" y="1501"/>
                  </a:lnTo>
                  <a:lnTo>
                    <a:pt x="1477" y="1500"/>
                  </a:lnTo>
                  <a:lnTo>
                    <a:pt x="1478" y="1499"/>
                  </a:lnTo>
                  <a:lnTo>
                    <a:pt x="1480" y="1498"/>
                  </a:lnTo>
                  <a:lnTo>
                    <a:pt x="1481" y="1497"/>
                  </a:lnTo>
                  <a:lnTo>
                    <a:pt x="1482" y="1496"/>
                  </a:lnTo>
                  <a:lnTo>
                    <a:pt x="1484" y="1495"/>
                  </a:lnTo>
                  <a:lnTo>
                    <a:pt x="1485" y="1494"/>
                  </a:lnTo>
                  <a:lnTo>
                    <a:pt x="1487" y="1493"/>
                  </a:lnTo>
                  <a:lnTo>
                    <a:pt x="1489" y="1492"/>
                  </a:lnTo>
                  <a:lnTo>
                    <a:pt x="1490" y="1491"/>
                  </a:lnTo>
                  <a:lnTo>
                    <a:pt x="1491" y="1490"/>
                  </a:lnTo>
                  <a:lnTo>
                    <a:pt x="1493" y="1489"/>
                  </a:lnTo>
                  <a:lnTo>
                    <a:pt x="1494" y="1488"/>
                  </a:lnTo>
                  <a:lnTo>
                    <a:pt x="1496" y="1487"/>
                  </a:lnTo>
                  <a:lnTo>
                    <a:pt x="1497" y="1486"/>
                  </a:lnTo>
                  <a:lnTo>
                    <a:pt x="1499" y="1485"/>
                  </a:lnTo>
                  <a:lnTo>
                    <a:pt x="1501" y="1484"/>
                  </a:lnTo>
                  <a:lnTo>
                    <a:pt x="1502" y="1483"/>
                  </a:lnTo>
                  <a:lnTo>
                    <a:pt x="1503" y="1482"/>
                  </a:lnTo>
                  <a:lnTo>
                    <a:pt x="1505" y="1481"/>
                  </a:lnTo>
                  <a:lnTo>
                    <a:pt x="1506" y="1480"/>
                  </a:lnTo>
                  <a:lnTo>
                    <a:pt x="1508" y="1479"/>
                  </a:lnTo>
                  <a:lnTo>
                    <a:pt x="1509" y="1478"/>
                  </a:lnTo>
                  <a:lnTo>
                    <a:pt x="1511" y="1477"/>
                  </a:lnTo>
                  <a:lnTo>
                    <a:pt x="1512" y="1476"/>
                  </a:lnTo>
                  <a:lnTo>
                    <a:pt x="1514" y="1475"/>
                  </a:lnTo>
                  <a:lnTo>
                    <a:pt x="1515" y="1474"/>
                  </a:lnTo>
                  <a:lnTo>
                    <a:pt x="1517" y="1473"/>
                  </a:lnTo>
                  <a:lnTo>
                    <a:pt x="1518" y="1472"/>
                  </a:lnTo>
                  <a:lnTo>
                    <a:pt x="1520" y="1471"/>
                  </a:lnTo>
                  <a:lnTo>
                    <a:pt x="1521" y="1470"/>
                  </a:lnTo>
                  <a:lnTo>
                    <a:pt x="1522" y="1469"/>
                  </a:lnTo>
                  <a:lnTo>
                    <a:pt x="1524" y="1468"/>
                  </a:lnTo>
                  <a:lnTo>
                    <a:pt x="1526" y="1467"/>
                  </a:lnTo>
                  <a:lnTo>
                    <a:pt x="1527" y="1465"/>
                  </a:lnTo>
                  <a:lnTo>
                    <a:pt x="1529" y="1464"/>
                  </a:lnTo>
                  <a:lnTo>
                    <a:pt x="1530" y="1463"/>
                  </a:lnTo>
                  <a:lnTo>
                    <a:pt x="1532" y="1463"/>
                  </a:lnTo>
                  <a:lnTo>
                    <a:pt x="1533" y="1461"/>
                  </a:lnTo>
                  <a:lnTo>
                    <a:pt x="1534" y="1460"/>
                  </a:lnTo>
                  <a:lnTo>
                    <a:pt x="1536" y="1459"/>
                  </a:lnTo>
                  <a:lnTo>
                    <a:pt x="1538" y="1458"/>
                  </a:lnTo>
                  <a:lnTo>
                    <a:pt x="1539" y="1457"/>
                  </a:lnTo>
                  <a:lnTo>
                    <a:pt x="1541" y="1456"/>
                  </a:lnTo>
                  <a:lnTo>
                    <a:pt x="1542" y="1455"/>
                  </a:lnTo>
                  <a:lnTo>
                    <a:pt x="1543" y="1454"/>
                  </a:lnTo>
                  <a:lnTo>
                    <a:pt x="1545" y="1452"/>
                  </a:lnTo>
                  <a:lnTo>
                    <a:pt x="1546" y="1452"/>
                  </a:lnTo>
                  <a:lnTo>
                    <a:pt x="1548" y="1451"/>
                  </a:lnTo>
                  <a:lnTo>
                    <a:pt x="1550" y="1449"/>
                  </a:lnTo>
                  <a:lnTo>
                    <a:pt x="1551" y="1448"/>
                  </a:lnTo>
                  <a:lnTo>
                    <a:pt x="1553" y="1447"/>
                  </a:lnTo>
                  <a:lnTo>
                    <a:pt x="1554" y="1446"/>
                  </a:lnTo>
                  <a:lnTo>
                    <a:pt x="1555" y="1445"/>
                  </a:lnTo>
                  <a:lnTo>
                    <a:pt x="1557" y="1444"/>
                  </a:lnTo>
                  <a:lnTo>
                    <a:pt x="1558" y="1443"/>
                  </a:lnTo>
                  <a:lnTo>
                    <a:pt x="1560" y="1442"/>
                  </a:lnTo>
                  <a:lnTo>
                    <a:pt x="1561" y="1441"/>
                  </a:lnTo>
                  <a:lnTo>
                    <a:pt x="1563" y="1439"/>
                  </a:lnTo>
                  <a:lnTo>
                    <a:pt x="1564" y="1438"/>
                  </a:lnTo>
                  <a:lnTo>
                    <a:pt x="1566" y="1437"/>
                  </a:lnTo>
                  <a:lnTo>
                    <a:pt x="1567" y="1436"/>
                  </a:lnTo>
                  <a:lnTo>
                    <a:pt x="1569" y="1435"/>
                  </a:lnTo>
                  <a:lnTo>
                    <a:pt x="1570" y="1434"/>
                  </a:lnTo>
                  <a:lnTo>
                    <a:pt x="1572" y="1432"/>
                  </a:lnTo>
                  <a:lnTo>
                    <a:pt x="1573" y="1431"/>
                  </a:lnTo>
                  <a:lnTo>
                    <a:pt x="1575" y="1430"/>
                  </a:lnTo>
                  <a:lnTo>
                    <a:pt x="1576" y="1429"/>
                  </a:lnTo>
                  <a:lnTo>
                    <a:pt x="1578" y="1428"/>
                  </a:lnTo>
                  <a:lnTo>
                    <a:pt x="1579" y="1427"/>
                  </a:lnTo>
                  <a:lnTo>
                    <a:pt x="1581" y="1426"/>
                  </a:lnTo>
                  <a:lnTo>
                    <a:pt x="1582" y="1424"/>
                  </a:lnTo>
                  <a:lnTo>
                    <a:pt x="1584" y="1423"/>
                  </a:lnTo>
                  <a:lnTo>
                    <a:pt x="1585" y="1422"/>
                  </a:lnTo>
                  <a:lnTo>
                    <a:pt x="1587" y="1421"/>
                  </a:lnTo>
                  <a:lnTo>
                    <a:pt x="1588" y="1420"/>
                  </a:lnTo>
                  <a:lnTo>
                    <a:pt x="1590" y="1419"/>
                  </a:lnTo>
                  <a:lnTo>
                    <a:pt x="1591" y="1417"/>
                  </a:lnTo>
                  <a:lnTo>
                    <a:pt x="1593" y="1416"/>
                  </a:lnTo>
                  <a:lnTo>
                    <a:pt x="1594" y="1415"/>
                  </a:lnTo>
                  <a:lnTo>
                    <a:pt x="1595" y="1414"/>
                  </a:lnTo>
                  <a:lnTo>
                    <a:pt x="1597" y="1413"/>
                  </a:lnTo>
                  <a:lnTo>
                    <a:pt x="1598" y="1411"/>
                  </a:lnTo>
                  <a:lnTo>
                    <a:pt x="1600" y="1410"/>
                  </a:lnTo>
                  <a:lnTo>
                    <a:pt x="1602" y="1409"/>
                  </a:lnTo>
                  <a:lnTo>
                    <a:pt x="1603" y="1408"/>
                  </a:lnTo>
                  <a:lnTo>
                    <a:pt x="1605" y="1407"/>
                  </a:lnTo>
                  <a:lnTo>
                    <a:pt x="1606" y="1405"/>
                  </a:lnTo>
                  <a:lnTo>
                    <a:pt x="1607" y="1404"/>
                  </a:lnTo>
                  <a:lnTo>
                    <a:pt x="1609" y="1403"/>
                  </a:lnTo>
                  <a:lnTo>
                    <a:pt x="1610" y="1402"/>
                  </a:lnTo>
                  <a:lnTo>
                    <a:pt x="1612" y="1400"/>
                  </a:lnTo>
                  <a:lnTo>
                    <a:pt x="1614" y="1399"/>
                  </a:lnTo>
                  <a:lnTo>
                    <a:pt x="1615" y="1398"/>
                  </a:lnTo>
                  <a:lnTo>
                    <a:pt x="1616" y="1397"/>
                  </a:lnTo>
                  <a:lnTo>
                    <a:pt x="1618" y="1396"/>
                  </a:lnTo>
                  <a:lnTo>
                    <a:pt x="1619" y="1394"/>
                  </a:lnTo>
                  <a:lnTo>
                    <a:pt x="1621" y="1393"/>
                  </a:lnTo>
                  <a:lnTo>
                    <a:pt x="1622" y="1392"/>
                  </a:lnTo>
                  <a:lnTo>
                    <a:pt x="1624" y="1390"/>
                  </a:lnTo>
                  <a:lnTo>
                    <a:pt x="1626" y="1389"/>
                  </a:lnTo>
                  <a:lnTo>
                    <a:pt x="1627" y="1388"/>
                  </a:lnTo>
                  <a:lnTo>
                    <a:pt x="1628" y="1387"/>
                  </a:lnTo>
                  <a:lnTo>
                    <a:pt x="1630" y="1386"/>
                  </a:lnTo>
                  <a:lnTo>
                    <a:pt x="1631" y="1384"/>
                  </a:lnTo>
                  <a:lnTo>
                    <a:pt x="1633" y="1383"/>
                  </a:lnTo>
                  <a:lnTo>
                    <a:pt x="1634" y="1382"/>
                  </a:lnTo>
                  <a:lnTo>
                    <a:pt x="1636" y="1380"/>
                  </a:lnTo>
                  <a:lnTo>
                    <a:pt x="1637" y="1379"/>
                  </a:lnTo>
                  <a:lnTo>
                    <a:pt x="1639" y="1378"/>
                  </a:lnTo>
                  <a:lnTo>
                    <a:pt x="1640" y="1377"/>
                  </a:lnTo>
                  <a:lnTo>
                    <a:pt x="1642" y="1376"/>
                  </a:lnTo>
                  <a:lnTo>
                    <a:pt x="1643" y="1374"/>
                  </a:lnTo>
                  <a:lnTo>
                    <a:pt x="1645" y="1373"/>
                  </a:lnTo>
                  <a:lnTo>
                    <a:pt x="1646" y="1372"/>
                  </a:lnTo>
                  <a:lnTo>
                    <a:pt x="1648" y="1370"/>
                  </a:lnTo>
                  <a:lnTo>
                    <a:pt x="1649" y="1369"/>
                  </a:lnTo>
                  <a:lnTo>
                    <a:pt x="1651" y="1367"/>
                  </a:lnTo>
                  <a:lnTo>
                    <a:pt x="1652" y="1366"/>
                  </a:lnTo>
                  <a:lnTo>
                    <a:pt x="1654" y="1365"/>
                  </a:lnTo>
                  <a:lnTo>
                    <a:pt x="1655" y="1364"/>
                  </a:lnTo>
                  <a:lnTo>
                    <a:pt x="1657" y="1362"/>
                  </a:lnTo>
                  <a:lnTo>
                    <a:pt x="1658" y="1361"/>
                  </a:lnTo>
                  <a:lnTo>
                    <a:pt x="1659" y="1360"/>
                  </a:lnTo>
                  <a:lnTo>
                    <a:pt x="1661" y="1358"/>
                  </a:lnTo>
                  <a:lnTo>
                    <a:pt x="1663" y="1357"/>
                  </a:lnTo>
                  <a:lnTo>
                    <a:pt x="1664" y="1356"/>
                  </a:lnTo>
                  <a:lnTo>
                    <a:pt x="1666" y="1355"/>
                  </a:lnTo>
                  <a:lnTo>
                    <a:pt x="1667" y="1353"/>
                  </a:lnTo>
                  <a:lnTo>
                    <a:pt x="1668" y="1352"/>
                  </a:lnTo>
                  <a:lnTo>
                    <a:pt x="1670" y="1350"/>
                  </a:lnTo>
                  <a:lnTo>
                    <a:pt x="1671" y="1349"/>
                  </a:lnTo>
                  <a:lnTo>
                    <a:pt x="1673" y="1348"/>
                  </a:lnTo>
                  <a:lnTo>
                    <a:pt x="1675" y="1346"/>
                  </a:lnTo>
                  <a:lnTo>
                    <a:pt x="1676" y="1345"/>
                  </a:lnTo>
                  <a:lnTo>
                    <a:pt x="1678" y="1344"/>
                  </a:lnTo>
                  <a:lnTo>
                    <a:pt x="1679" y="1342"/>
                  </a:lnTo>
                  <a:lnTo>
                    <a:pt x="1680" y="1341"/>
                  </a:lnTo>
                  <a:lnTo>
                    <a:pt x="1682" y="1340"/>
                  </a:lnTo>
                  <a:lnTo>
                    <a:pt x="1683" y="1338"/>
                  </a:lnTo>
                  <a:lnTo>
                    <a:pt x="1685" y="1337"/>
                  </a:lnTo>
                  <a:lnTo>
                    <a:pt x="1687" y="1335"/>
                  </a:lnTo>
                  <a:lnTo>
                    <a:pt x="1688" y="1334"/>
                  </a:lnTo>
                  <a:lnTo>
                    <a:pt x="1689" y="1333"/>
                  </a:lnTo>
                  <a:lnTo>
                    <a:pt x="1691" y="1331"/>
                  </a:lnTo>
                  <a:lnTo>
                    <a:pt x="1692" y="1330"/>
                  </a:lnTo>
                  <a:lnTo>
                    <a:pt x="1694" y="1329"/>
                  </a:lnTo>
                  <a:lnTo>
                    <a:pt x="1695" y="1327"/>
                  </a:lnTo>
                  <a:lnTo>
                    <a:pt x="1697" y="1326"/>
                  </a:lnTo>
                  <a:lnTo>
                    <a:pt x="1699" y="1324"/>
                  </a:lnTo>
                  <a:lnTo>
                    <a:pt x="1700" y="1323"/>
                  </a:lnTo>
                  <a:lnTo>
                    <a:pt x="1701" y="1322"/>
                  </a:lnTo>
                  <a:lnTo>
                    <a:pt x="1703" y="1320"/>
                  </a:lnTo>
                  <a:lnTo>
                    <a:pt x="1704" y="1319"/>
                  </a:lnTo>
                  <a:lnTo>
                    <a:pt x="1706" y="1317"/>
                  </a:lnTo>
                  <a:lnTo>
                    <a:pt x="1707" y="1316"/>
                  </a:lnTo>
                  <a:lnTo>
                    <a:pt x="1709" y="1314"/>
                  </a:lnTo>
                  <a:lnTo>
                    <a:pt x="1710" y="1313"/>
                  </a:lnTo>
                  <a:lnTo>
                    <a:pt x="1712" y="1312"/>
                  </a:lnTo>
                  <a:lnTo>
                    <a:pt x="1713" y="1310"/>
                  </a:lnTo>
                  <a:lnTo>
                    <a:pt x="1715" y="1309"/>
                  </a:lnTo>
                  <a:lnTo>
                    <a:pt x="1716" y="1307"/>
                  </a:lnTo>
                  <a:lnTo>
                    <a:pt x="1718" y="1306"/>
                  </a:lnTo>
                  <a:lnTo>
                    <a:pt x="1719" y="1304"/>
                  </a:lnTo>
                  <a:lnTo>
                    <a:pt x="1721" y="1303"/>
                  </a:lnTo>
                  <a:lnTo>
                    <a:pt x="1722" y="1301"/>
                  </a:lnTo>
                  <a:lnTo>
                    <a:pt x="1724" y="1300"/>
                  </a:lnTo>
                  <a:lnTo>
                    <a:pt x="1725" y="1299"/>
                  </a:lnTo>
                  <a:lnTo>
                    <a:pt x="1727" y="1297"/>
                  </a:lnTo>
                  <a:lnTo>
                    <a:pt x="1728" y="1296"/>
                  </a:lnTo>
                  <a:lnTo>
                    <a:pt x="1730" y="1294"/>
                  </a:lnTo>
                  <a:lnTo>
                    <a:pt x="1731" y="1293"/>
                  </a:lnTo>
                  <a:lnTo>
                    <a:pt x="1732" y="1291"/>
                  </a:lnTo>
                  <a:lnTo>
                    <a:pt x="1734" y="1290"/>
                  </a:lnTo>
                  <a:lnTo>
                    <a:pt x="1736" y="1289"/>
                  </a:lnTo>
                  <a:lnTo>
                    <a:pt x="1737" y="1287"/>
                  </a:lnTo>
                  <a:lnTo>
                    <a:pt x="1739" y="1285"/>
                  </a:lnTo>
                  <a:lnTo>
                    <a:pt x="1740" y="1284"/>
                  </a:lnTo>
                  <a:lnTo>
                    <a:pt x="1742" y="1282"/>
                  </a:lnTo>
                  <a:lnTo>
                    <a:pt x="1743" y="1281"/>
                  </a:lnTo>
                  <a:lnTo>
                    <a:pt x="1744" y="1279"/>
                  </a:lnTo>
                  <a:lnTo>
                    <a:pt x="1746" y="1278"/>
                  </a:lnTo>
                  <a:lnTo>
                    <a:pt x="1747" y="1277"/>
                  </a:lnTo>
                  <a:lnTo>
                    <a:pt x="1749" y="1275"/>
                  </a:lnTo>
                  <a:lnTo>
                    <a:pt x="1751" y="1273"/>
                  </a:lnTo>
                  <a:lnTo>
                    <a:pt x="1752" y="1272"/>
                  </a:lnTo>
                  <a:lnTo>
                    <a:pt x="1753" y="1270"/>
                  </a:lnTo>
                  <a:lnTo>
                    <a:pt x="1755" y="1269"/>
                  </a:lnTo>
                  <a:lnTo>
                    <a:pt x="1756" y="1268"/>
                  </a:lnTo>
                  <a:lnTo>
                    <a:pt x="1758" y="1266"/>
                  </a:lnTo>
                  <a:lnTo>
                    <a:pt x="1759" y="1264"/>
                  </a:lnTo>
                  <a:lnTo>
                    <a:pt x="1761" y="1263"/>
                  </a:lnTo>
                  <a:lnTo>
                    <a:pt x="1762" y="1261"/>
                  </a:lnTo>
                  <a:lnTo>
                    <a:pt x="1764" y="1260"/>
                  </a:lnTo>
                  <a:lnTo>
                    <a:pt x="1765" y="1258"/>
                  </a:lnTo>
                  <a:lnTo>
                    <a:pt x="1767" y="1257"/>
                  </a:lnTo>
                  <a:lnTo>
                    <a:pt x="1768" y="1255"/>
                  </a:lnTo>
                  <a:lnTo>
                    <a:pt x="1770" y="1254"/>
                  </a:lnTo>
                  <a:lnTo>
                    <a:pt x="1771" y="1252"/>
                  </a:lnTo>
                  <a:lnTo>
                    <a:pt x="1773" y="1251"/>
                  </a:lnTo>
                  <a:lnTo>
                    <a:pt x="1774" y="1249"/>
                  </a:lnTo>
                  <a:lnTo>
                    <a:pt x="1776" y="1247"/>
                  </a:lnTo>
                  <a:lnTo>
                    <a:pt x="1777" y="1246"/>
                  </a:lnTo>
                  <a:lnTo>
                    <a:pt x="1779" y="1245"/>
                  </a:lnTo>
                  <a:lnTo>
                    <a:pt x="1780" y="1243"/>
                  </a:lnTo>
                  <a:lnTo>
                    <a:pt x="1782" y="1241"/>
                  </a:lnTo>
                  <a:lnTo>
                    <a:pt x="1783" y="1240"/>
                  </a:lnTo>
                  <a:lnTo>
                    <a:pt x="1784" y="1238"/>
                  </a:lnTo>
                  <a:lnTo>
                    <a:pt x="1786" y="1236"/>
                  </a:lnTo>
                  <a:lnTo>
                    <a:pt x="1788" y="1235"/>
                  </a:lnTo>
                  <a:lnTo>
                    <a:pt x="1789" y="1234"/>
                  </a:lnTo>
                  <a:lnTo>
                    <a:pt x="1791" y="1232"/>
                  </a:lnTo>
                  <a:lnTo>
                    <a:pt x="1792" y="1230"/>
                  </a:lnTo>
                  <a:lnTo>
                    <a:pt x="1794" y="1229"/>
                  </a:lnTo>
                  <a:lnTo>
                    <a:pt x="1795" y="1227"/>
                  </a:lnTo>
                  <a:lnTo>
                    <a:pt x="1796" y="1225"/>
                  </a:lnTo>
                  <a:lnTo>
                    <a:pt x="1798" y="1224"/>
                  </a:lnTo>
                  <a:lnTo>
                    <a:pt x="1800" y="1222"/>
                  </a:lnTo>
                  <a:lnTo>
                    <a:pt x="1801" y="1221"/>
                  </a:lnTo>
                  <a:lnTo>
                    <a:pt x="1803" y="1219"/>
                  </a:lnTo>
                  <a:lnTo>
                    <a:pt x="1804" y="1217"/>
                  </a:lnTo>
                  <a:lnTo>
                    <a:pt x="1805" y="1216"/>
                  </a:lnTo>
                  <a:lnTo>
                    <a:pt x="1807" y="1214"/>
                  </a:lnTo>
                  <a:lnTo>
                    <a:pt x="1808" y="1213"/>
                  </a:lnTo>
                  <a:lnTo>
                    <a:pt x="1810" y="1211"/>
                  </a:lnTo>
                  <a:lnTo>
                    <a:pt x="1812" y="1209"/>
                  </a:lnTo>
                  <a:lnTo>
                    <a:pt x="1813" y="1208"/>
                  </a:lnTo>
                  <a:lnTo>
                    <a:pt x="1815" y="1206"/>
                  </a:lnTo>
                  <a:lnTo>
                    <a:pt x="1816" y="1204"/>
                  </a:lnTo>
                  <a:lnTo>
                    <a:pt x="1817" y="1203"/>
                  </a:lnTo>
                  <a:lnTo>
                    <a:pt x="1819" y="1201"/>
                  </a:lnTo>
                  <a:lnTo>
                    <a:pt x="1820" y="1200"/>
                  </a:lnTo>
                  <a:lnTo>
                    <a:pt x="1822" y="1198"/>
                  </a:lnTo>
                  <a:lnTo>
                    <a:pt x="1824" y="1196"/>
                  </a:lnTo>
                  <a:lnTo>
                    <a:pt x="1825" y="1195"/>
                  </a:lnTo>
                  <a:lnTo>
                    <a:pt x="1826" y="1193"/>
                  </a:lnTo>
                  <a:lnTo>
                    <a:pt x="1828" y="1192"/>
                  </a:lnTo>
                  <a:lnTo>
                    <a:pt x="1829" y="1190"/>
                  </a:lnTo>
                  <a:lnTo>
                    <a:pt x="1831" y="1188"/>
                  </a:lnTo>
                  <a:lnTo>
                    <a:pt x="1832" y="1186"/>
                  </a:lnTo>
                  <a:lnTo>
                    <a:pt x="1834" y="1185"/>
                  </a:lnTo>
                  <a:lnTo>
                    <a:pt x="1835" y="1183"/>
                  </a:lnTo>
                  <a:lnTo>
                    <a:pt x="1837" y="1182"/>
                  </a:lnTo>
                  <a:lnTo>
                    <a:pt x="1838" y="1180"/>
                  </a:lnTo>
                  <a:lnTo>
                    <a:pt x="1840" y="1178"/>
                  </a:lnTo>
                  <a:lnTo>
                    <a:pt x="1841" y="1176"/>
                  </a:lnTo>
                  <a:lnTo>
                    <a:pt x="1843" y="1175"/>
                  </a:lnTo>
                  <a:lnTo>
                    <a:pt x="1844" y="1173"/>
                  </a:lnTo>
                  <a:lnTo>
                    <a:pt x="1846" y="1171"/>
                  </a:lnTo>
                  <a:lnTo>
                    <a:pt x="1847" y="1170"/>
                  </a:lnTo>
                  <a:lnTo>
                    <a:pt x="1849" y="1168"/>
                  </a:lnTo>
                  <a:lnTo>
                    <a:pt x="1850" y="1166"/>
                  </a:lnTo>
                  <a:lnTo>
                    <a:pt x="1852" y="1165"/>
                  </a:lnTo>
                  <a:lnTo>
                    <a:pt x="1853" y="1163"/>
                  </a:lnTo>
                  <a:lnTo>
                    <a:pt x="1855" y="1161"/>
                  </a:lnTo>
                  <a:lnTo>
                    <a:pt x="1856" y="1160"/>
                  </a:lnTo>
                  <a:lnTo>
                    <a:pt x="1857" y="1158"/>
                  </a:lnTo>
                  <a:lnTo>
                    <a:pt x="1859" y="1156"/>
                  </a:lnTo>
                  <a:lnTo>
                    <a:pt x="1861" y="1154"/>
                  </a:lnTo>
                  <a:lnTo>
                    <a:pt x="1862" y="1153"/>
                  </a:lnTo>
                  <a:lnTo>
                    <a:pt x="1864" y="1151"/>
                  </a:lnTo>
                  <a:lnTo>
                    <a:pt x="1865" y="1149"/>
                  </a:lnTo>
                  <a:lnTo>
                    <a:pt x="1867" y="1148"/>
                  </a:lnTo>
                  <a:lnTo>
                    <a:pt x="1868" y="1146"/>
                  </a:lnTo>
                  <a:lnTo>
                    <a:pt x="1869" y="1144"/>
                  </a:lnTo>
                  <a:lnTo>
                    <a:pt x="1871" y="1142"/>
                  </a:lnTo>
                  <a:lnTo>
                    <a:pt x="1873" y="1140"/>
                  </a:lnTo>
                  <a:lnTo>
                    <a:pt x="1874" y="1139"/>
                  </a:lnTo>
                  <a:lnTo>
                    <a:pt x="1876" y="1137"/>
                  </a:lnTo>
                  <a:lnTo>
                    <a:pt x="1877" y="1135"/>
                  </a:lnTo>
                  <a:lnTo>
                    <a:pt x="1878" y="1134"/>
                  </a:lnTo>
                  <a:lnTo>
                    <a:pt x="1880" y="1132"/>
                  </a:lnTo>
                  <a:lnTo>
                    <a:pt x="1881" y="1130"/>
                  </a:lnTo>
                  <a:lnTo>
                    <a:pt x="1883" y="1128"/>
                  </a:lnTo>
                  <a:lnTo>
                    <a:pt x="1885" y="1127"/>
                  </a:lnTo>
                  <a:lnTo>
                    <a:pt x="1886" y="1125"/>
                  </a:lnTo>
                  <a:lnTo>
                    <a:pt x="1888" y="1123"/>
                  </a:lnTo>
                  <a:lnTo>
                    <a:pt x="1889" y="1121"/>
                  </a:lnTo>
                  <a:lnTo>
                    <a:pt x="1890" y="1119"/>
                  </a:lnTo>
                  <a:lnTo>
                    <a:pt x="1892" y="1118"/>
                  </a:lnTo>
                  <a:lnTo>
                    <a:pt x="1893" y="1116"/>
                  </a:lnTo>
                  <a:lnTo>
                    <a:pt x="1895" y="1114"/>
                  </a:lnTo>
                  <a:lnTo>
                    <a:pt x="1896" y="1113"/>
                  </a:lnTo>
                  <a:lnTo>
                    <a:pt x="1898" y="1111"/>
                  </a:lnTo>
                  <a:lnTo>
                    <a:pt x="1899" y="1109"/>
                  </a:lnTo>
                  <a:lnTo>
                    <a:pt x="1901" y="1107"/>
                  </a:lnTo>
                  <a:lnTo>
                    <a:pt x="1902" y="1106"/>
                  </a:lnTo>
                  <a:lnTo>
                    <a:pt x="1904" y="1104"/>
                  </a:lnTo>
                  <a:lnTo>
                    <a:pt x="1905" y="1102"/>
                  </a:lnTo>
                  <a:lnTo>
                    <a:pt x="1907" y="1100"/>
                  </a:lnTo>
                  <a:lnTo>
                    <a:pt x="1908" y="1098"/>
                  </a:lnTo>
                  <a:lnTo>
                    <a:pt x="1910" y="1096"/>
                  </a:lnTo>
                  <a:lnTo>
                    <a:pt x="1911" y="1095"/>
                  </a:lnTo>
                  <a:lnTo>
                    <a:pt x="1913" y="1093"/>
                  </a:lnTo>
                  <a:lnTo>
                    <a:pt x="1914" y="1091"/>
                  </a:lnTo>
                  <a:lnTo>
                    <a:pt x="1916" y="1089"/>
                  </a:lnTo>
                  <a:lnTo>
                    <a:pt x="1917" y="1087"/>
                  </a:lnTo>
                  <a:lnTo>
                    <a:pt x="1919" y="1085"/>
                  </a:lnTo>
                  <a:lnTo>
                    <a:pt x="1920" y="1084"/>
                  </a:lnTo>
                  <a:lnTo>
                    <a:pt x="1922" y="1082"/>
                  </a:lnTo>
                  <a:lnTo>
                    <a:pt x="1923" y="1080"/>
                  </a:lnTo>
                  <a:lnTo>
                    <a:pt x="1925" y="1078"/>
                  </a:lnTo>
                  <a:lnTo>
                    <a:pt x="1926" y="1076"/>
                  </a:lnTo>
                  <a:lnTo>
                    <a:pt x="1928" y="1075"/>
                  </a:lnTo>
                  <a:lnTo>
                    <a:pt x="1929" y="1073"/>
                  </a:lnTo>
                  <a:lnTo>
                    <a:pt x="1930" y="1071"/>
                  </a:lnTo>
                  <a:lnTo>
                    <a:pt x="1932" y="1069"/>
                  </a:lnTo>
                  <a:lnTo>
                    <a:pt x="1933" y="1067"/>
                  </a:lnTo>
                  <a:lnTo>
                    <a:pt x="1935" y="1065"/>
                  </a:lnTo>
                  <a:lnTo>
                    <a:pt x="1937" y="1064"/>
                  </a:lnTo>
                  <a:lnTo>
                    <a:pt x="1938" y="1062"/>
                  </a:lnTo>
                  <a:lnTo>
                    <a:pt x="1940" y="1060"/>
                  </a:lnTo>
                  <a:lnTo>
                    <a:pt x="1941" y="1058"/>
                  </a:lnTo>
                  <a:lnTo>
                    <a:pt x="1942" y="1056"/>
                  </a:lnTo>
                  <a:lnTo>
                    <a:pt x="1944" y="1054"/>
                  </a:lnTo>
                  <a:lnTo>
                    <a:pt x="1945" y="1052"/>
                  </a:lnTo>
                  <a:lnTo>
                    <a:pt x="1947" y="1051"/>
                  </a:lnTo>
                  <a:lnTo>
                    <a:pt x="1949" y="1049"/>
                  </a:lnTo>
                  <a:lnTo>
                    <a:pt x="1950" y="1047"/>
                  </a:lnTo>
                  <a:lnTo>
                    <a:pt x="1951" y="1045"/>
                  </a:lnTo>
                  <a:lnTo>
                    <a:pt x="1953" y="1043"/>
                  </a:lnTo>
                  <a:lnTo>
                    <a:pt x="1954" y="1041"/>
                  </a:lnTo>
                  <a:lnTo>
                    <a:pt x="1956" y="1040"/>
                  </a:lnTo>
                  <a:lnTo>
                    <a:pt x="1957" y="1038"/>
                  </a:lnTo>
                  <a:lnTo>
                    <a:pt x="1959" y="1036"/>
                  </a:lnTo>
                  <a:lnTo>
                    <a:pt x="1961" y="1034"/>
                  </a:lnTo>
                  <a:lnTo>
                    <a:pt x="1962" y="1032"/>
                  </a:lnTo>
                  <a:lnTo>
                    <a:pt x="1963" y="1030"/>
                  </a:lnTo>
                  <a:lnTo>
                    <a:pt x="1965" y="1029"/>
                  </a:lnTo>
                  <a:lnTo>
                    <a:pt x="1966" y="1027"/>
                  </a:lnTo>
                  <a:lnTo>
                    <a:pt x="1968" y="1025"/>
                  </a:lnTo>
                  <a:lnTo>
                    <a:pt x="1969" y="1023"/>
                  </a:lnTo>
                  <a:lnTo>
                    <a:pt x="1971" y="1021"/>
                  </a:lnTo>
                  <a:lnTo>
                    <a:pt x="1972" y="1019"/>
                  </a:lnTo>
                  <a:lnTo>
                    <a:pt x="1974" y="1017"/>
                  </a:lnTo>
                  <a:lnTo>
                    <a:pt x="1975" y="1015"/>
                  </a:lnTo>
                  <a:lnTo>
                    <a:pt x="1977" y="1013"/>
                  </a:lnTo>
                  <a:lnTo>
                    <a:pt x="1978" y="1011"/>
                  </a:lnTo>
                  <a:lnTo>
                    <a:pt x="1980" y="1009"/>
                  </a:lnTo>
                  <a:lnTo>
                    <a:pt x="1981" y="1008"/>
                  </a:lnTo>
                  <a:lnTo>
                    <a:pt x="1982" y="1006"/>
                  </a:lnTo>
                  <a:lnTo>
                    <a:pt x="1984" y="1004"/>
                  </a:lnTo>
                  <a:lnTo>
                    <a:pt x="1986" y="1002"/>
                  </a:lnTo>
                  <a:lnTo>
                    <a:pt x="1987" y="1000"/>
                  </a:lnTo>
                  <a:lnTo>
                    <a:pt x="1989" y="998"/>
                  </a:lnTo>
                  <a:lnTo>
                    <a:pt x="1990" y="996"/>
                  </a:lnTo>
                  <a:lnTo>
                    <a:pt x="1992" y="994"/>
                  </a:lnTo>
                  <a:lnTo>
                    <a:pt x="1993" y="992"/>
                  </a:lnTo>
                  <a:lnTo>
                    <a:pt x="1994" y="990"/>
                  </a:lnTo>
                  <a:lnTo>
                    <a:pt x="1996" y="988"/>
                  </a:lnTo>
                  <a:lnTo>
                    <a:pt x="1998" y="987"/>
                  </a:lnTo>
                  <a:lnTo>
                    <a:pt x="1999" y="985"/>
                  </a:lnTo>
                  <a:lnTo>
                    <a:pt x="2001" y="983"/>
                  </a:lnTo>
                  <a:lnTo>
                    <a:pt x="2002" y="981"/>
                  </a:lnTo>
                  <a:lnTo>
                    <a:pt x="2003" y="979"/>
                  </a:lnTo>
                  <a:lnTo>
                    <a:pt x="2005" y="977"/>
                  </a:lnTo>
                  <a:lnTo>
                    <a:pt x="2006" y="975"/>
                  </a:lnTo>
                  <a:lnTo>
                    <a:pt x="2008" y="973"/>
                  </a:lnTo>
                  <a:lnTo>
                    <a:pt x="2010" y="971"/>
                  </a:lnTo>
                  <a:lnTo>
                    <a:pt x="2011" y="969"/>
                  </a:lnTo>
                  <a:lnTo>
                    <a:pt x="2013" y="967"/>
                  </a:lnTo>
                  <a:lnTo>
                    <a:pt x="2014" y="965"/>
                  </a:lnTo>
                  <a:lnTo>
                    <a:pt x="2015" y="963"/>
                  </a:lnTo>
                  <a:lnTo>
                    <a:pt x="2017" y="961"/>
                  </a:lnTo>
                  <a:lnTo>
                    <a:pt x="2018" y="959"/>
                  </a:lnTo>
                  <a:lnTo>
                    <a:pt x="2020" y="957"/>
                  </a:lnTo>
                  <a:lnTo>
                    <a:pt x="2022" y="955"/>
                  </a:lnTo>
                  <a:lnTo>
                    <a:pt x="2023" y="954"/>
                  </a:lnTo>
                  <a:lnTo>
                    <a:pt x="2024" y="952"/>
                  </a:lnTo>
                  <a:lnTo>
                    <a:pt x="2026" y="950"/>
                  </a:lnTo>
                  <a:lnTo>
                    <a:pt x="2027" y="947"/>
                  </a:lnTo>
                  <a:lnTo>
                    <a:pt x="2029" y="945"/>
                  </a:lnTo>
                  <a:lnTo>
                    <a:pt x="2030" y="944"/>
                  </a:lnTo>
                  <a:lnTo>
                    <a:pt x="2032" y="942"/>
                  </a:lnTo>
                  <a:lnTo>
                    <a:pt x="2034" y="940"/>
                  </a:lnTo>
                  <a:lnTo>
                    <a:pt x="2035" y="938"/>
                  </a:lnTo>
                  <a:lnTo>
                    <a:pt x="2036" y="936"/>
                  </a:lnTo>
                  <a:lnTo>
                    <a:pt x="2038" y="934"/>
                  </a:lnTo>
                  <a:lnTo>
                    <a:pt x="2039" y="932"/>
                  </a:lnTo>
                  <a:lnTo>
                    <a:pt x="2041" y="930"/>
                  </a:lnTo>
                  <a:lnTo>
                    <a:pt x="2042" y="928"/>
                  </a:lnTo>
                  <a:lnTo>
                    <a:pt x="2044" y="926"/>
                  </a:lnTo>
                  <a:lnTo>
                    <a:pt x="2045" y="924"/>
                  </a:lnTo>
                  <a:lnTo>
                    <a:pt x="2047" y="922"/>
                  </a:lnTo>
                  <a:lnTo>
                    <a:pt x="2048" y="920"/>
                  </a:lnTo>
                  <a:lnTo>
                    <a:pt x="2050" y="918"/>
                  </a:lnTo>
                  <a:lnTo>
                    <a:pt x="2051" y="916"/>
                  </a:lnTo>
                  <a:lnTo>
                    <a:pt x="2053" y="914"/>
                  </a:lnTo>
                  <a:lnTo>
                    <a:pt x="2054" y="912"/>
                  </a:lnTo>
                  <a:lnTo>
                    <a:pt x="2055" y="910"/>
                  </a:lnTo>
                  <a:lnTo>
                    <a:pt x="2057" y="908"/>
                  </a:lnTo>
                  <a:lnTo>
                    <a:pt x="2059" y="906"/>
                  </a:lnTo>
                  <a:lnTo>
                    <a:pt x="2060" y="904"/>
                  </a:lnTo>
                  <a:lnTo>
                    <a:pt x="2062" y="902"/>
                  </a:lnTo>
                  <a:lnTo>
                    <a:pt x="2063" y="900"/>
                  </a:lnTo>
                  <a:lnTo>
                    <a:pt x="2065" y="898"/>
                  </a:lnTo>
                  <a:lnTo>
                    <a:pt x="2066" y="896"/>
                  </a:lnTo>
                  <a:lnTo>
                    <a:pt x="2067" y="894"/>
                  </a:lnTo>
                  <a:lnTo>
                    <a:pt x="2069" y="892"/>
                  </a:lnTo>
                  <a:lnTo>
                    <a:pt x="2071" y="890"/>
                  </a:lnTo>
                  <a:lnTo>
                    <a:pt x="2072" y="888"/>
                  </a:lnTo>
                  <a:lnTo>
                    <a:pt x="2074" y="886"/>
                  </a:lnTo>
                  <a:lnTo>
                    <a:pt x="2075" y="884"/>
                  </a:lnTo>
                  <a:lnTo>
                    <a:pt x="2076" y="882"/>
                  </a:lnTo>
                  <a:lnTo>
                    <a:pt x="2078" y="880"/>
                  </a:lnTo>
                  <a:lnTo>
                    <a:pt x="2079" y="878"/>
                  </a:lnTo>
                  <a:lnTo>
                    <a:pt x="2081" y="876"/>
                  </a:lnTo>
                  <a:lnTo>
                    <a:pt x="2082" y="874"/>
                  </a:lnTo>
                  <a:lnTo>
                    <a:pt x="2084" y="872"/>
                  </a:lnTo>
                  <a:lnTo>
                    <a:pt x="2086" y="870"/>
                  </a:lnTo>
                  <a:lnTo>
                    <a:pt x="2087" y="868"/>
                  </a:lnTo>
                  <a:lnTo>
                    <a:pt x="2088" y="866"/>
                  </a:lnTo>
                  <a:lnTo>
                    <a:pt x="2090" y="864"/>
                  </a:lnTo>
                  <a:lnTo>
                    <a:pt x="2091" y="862"/>
                  </a:lnTo>
                  <a:lnTo>
                    <a:pt x="2093" y="859"/>
                  </a:lnTo>
                  <a:lnTo>
                    <a:pt x="2094" y="857"/>
                  </a:lnTo>
                  <a:lnTo>
                    <a:pt x="2096" y="856"/>
                  </a:lnTo>
                  <a:lnTo>
                    <a:pt x="2097" y="854"/>
                  </a:lnTo>
                  <a:lnTo>
                    <a:pt x="2099" y="851"/>
                  </a:lnTo>
                  <a:lnTo>
                    <a:pt x="2100" y="849"/>
                  </a:lnTo>
                  <a:lnTo>
                    <a:pt x="2102" y="847"/>
                  </a:lnTo>
                  <a:lnTo>
                    <a:pt x="2103" y="846"/>
                  </a:lnTo>
                  <a:lnTo>
                    <a:pt x="2105" y="843"/>
                  </a:lnTo>
                  <a:lnTo>
                    <a:pt x="2106" y="841"/>
                  </a:lnTo>
                  <a:lnTo>
                    <a:pt x="2108" y="839"/>
                  </a:lnTo>
                  <a:lnTo>
                    <a:pt x="2109" y="837"/>
                  </a:lnTo>
                  <a:lnTo>
                    <a:pt x="2111" y="835"/>
                  </a:lnTo>
                  <a:lnTo>
                    <a:pt x="2112" y="833"/>
                  </a:lnTo>
                  <a:lnTo>
                    <a:pt x="2114" y="831"/>
                  </a:lnTo>
                  <a:lnTo>
                    <a:pt x="2115" y="829"/>
                  </a:lnTo>
                  <a:lnTo>
                    <a:pt x="2117" y="827"/>
                  </a:lnTo>
                  <a:lnTo>
                    <a:pt x="2118" y="825"/>
                  </a:lnTo>
                  <a:lnTo>
                    <a:pt x="2119" y="823"/>
                  </a:lnTo>
                  <a:lnTo>
                    <a:pt x="2121" y="821"/>
                  </a:lnTo>
                  <a:lnTo>
                    <a:pt x="2123" y="819"/>
                  </a:lnTo>
                  <a:lnTo>
                    <a:pt x="2124" y="817"/>
                  </a:lnTo>
                  <a:lnTo>
                    <a:pt x="2126" y="815"/>
                  </a:lnTo>
                  <a:lnTo>
                    <a:pt x="2127" y="813"/>
                  </a:lnTo>
                  <a:lnTo>
                    <a:pt x="2128" y="811"/>
                  </a:lnTo>
                  <a:lnTo>
                    <a:pt x="2130" y="809"/>
                  </a:lnTo>
                  <a:lnTo>
                    <a:pt x="2131" y="806"/>
                  </a:lnTo>
                  <a:lnTo>
                    <a:pt x="2133" y="804"/>
                  </a:lnTo>
                  <a:lnTo>
                    <a:pt x="2135" y="803"/>
                  </a:lnTo>
                  <a:lnTo>
                    <a:pt x="2136" y="800"/>
                  </a:lnTo>
                  <a:lnTo>
                    <a:pt x="2138" y="798"/>
                  </a:lnTo>
                  <a:lnTo>
                    <a:pt x="2139" y="796"/>
                  </a:lnTo>
                  <a:lnTo>
                    <a:pt x="2140" y="794"/>
                  </a:lnTo>
                  <a:lnTo>
                    <a:pt x="2142" y="792"/>
                  </a:lnTo>
                  <a:lnTo>
                    <a:pt x="2143" y="790"/>
                  </a:lnTo>
                  <a:lnTo>
                    <a:pt x="2145" y="788"/>
                  </a:lnTo>
                  <a:lnTo>
                    <a:pt x="2147" y="786"/>
                  </a:lnTo>
                  <a:lnTo>
                    <a:pt x="2148" y="784"/>
                  </a:lnTo>
                  <a:lnTo>
                    <a:pt x="2149" y="782"/>
                  </a:lnTo>
                  <a:lnTo>
                    <a:pt x="2151" y="780"/>
                  </a:lnTo>
                  <a:lnTo>
                    <a:pt x="2152" y="778"/>
                  </a:lnTo>
                  <a:lnTo>
                    <a:pt x="2154" y="776"/>
                  </a:lnTo>
                  <a:lnTo>
                    <a:pt x="2155" y="773"/>
                  </a:lnTo>
                  <a:lnTo>
                    <a:pt x="2157" y="771"/>
                  </a:lnTo>
                  <a:lnTo>
                    <a:pt x="2159" y="770"/>
                  </a:lnTo>
                  <a:lnTo>
                    <a:pt x="2160" y="767"/>
                  </a:lnTo>
                  <a:lnTo>
                    <a:pt x="2161" y="765"/>
                  </a:lnTo>
                  <a:lnTo>
                    <a:pt x="2163" y="763"/>
                  </a:lnTo>
                  <a:lnTo>
                    <a:pt x="2164" y="761"/>
                  </a:lnTo>
                  <a:lnTo>
                    <a:pt x="2166" y="759"/>
                  </a:lnTo>
                  <a:lnTo>
                    <a:pt x="2167" y="757"/>
                  </a:lnTo>
                  <a:lnTo>
                    <a:pt x="2169" y="755"/>
                  </a:lnTo>
                  <a:lnTo>
                    <a:pt x="2170" y="753"/>
                  </a:lnTo>
                  <a:lnTo>
                    <a:pt x="2172" y="751"/>
                  </a:lnTo>
                  <a:lnTo>
                    <a:pt x="2173" y="749"/>
                  </a:lnTo>
                  <a:lnTo>
                    <a:pt x="2175" y="747"/>
                  </a:lnTo>
                  <a:lnTo>
                    <a:pt x="2176" y="745"/>
                  </a:lnTo>
                  <a:lnTo>
                    <a:pt x="2178" y="742"/>
                  </a:lnTo>
                  <a:lnTo>
                    <a:pt x="2179" y="740"/>
                  </a:lnTo>
                  <a:lnTo>
                    <a:pt x="2180" y="738"/>
                  </a:lnTo>
                  <a:lnTo>
                    <a:pt x="2182" y="736"/>
                  </a:lnTo>
                  <a:lnTo>
                    <a:pt x="2184" y="734"/>
                  </a:lnTo>
                  <a:lnTo>
                    <a:pt x="2185" y="732"/>
                  </a:lnTo>
                  <a:lnTo>
                    <a:pt x="2187" y="730"/>
                  </a:lnTo>
                  <a:lnTo>
                    <a:pt x="2188" y="728"/>
                  </a:lnTo>
                  <a:lnTo>
                    <a:pt x="2190" y="726"/>
                  </a:lnTo>
                  <a:lnTo>
                    <a:pt x="2191" y="724"/>
                  </a:lnTo>
                  <a:lnTo>
                    <a:pt x="2192" y="722"/>
                  </a:lnTo>
                  <a:lnTo>
                    <a:pt x="2194" y="719"/>
                  </a:lnTo>
                  <a:lnTo>
                    <a:pt x="2196" y="717"/>
                  </a:lnTo>
                  <a:lnTo>
                    <a:pt x="2197" y="716"/>
                  </a:lnTo>
                  <a:lnTo>
                    <a:pt x="2199" y="713"/>
                  </a:lnTo>
                  <a:lnTo>
                    <a:pt x="2200" y="711"/>
                  </a:lnTo>
                  <a:lnTo>
                    <a:pt x="2201" y="709"/>
                  </a:lnTo>
                  <a:lnTo>
                    <a:pt x="2203" y="707"/>
                  </a:lnTo>
                  <a:lnTo>
                    <a:pt x="2204" y="705"/>
                  </a:lnTo>
                  <a:lnTo>
                    <a:pt x="2206" y="703"/>
                  </a:lnTo>
                  <a:lnTo>
                    <a:pt x="2208" y="701"/>
                  </a:lnTo>
                  <a:lnTo>
                    <a:pt x="2209" y="699"/>
                  </a:lnTo>
                  <a:lnTo>
                    <a:pt x="2211" y="697"/>
                  </a:lnTo>
                  <a:lnTo>
                    <a:pt x="2212" y="695"/>
                  </a:lnTo>
                  <a:lnTo>
                    <a:pt x="2213" y="693"/>
                  </a:lnTo>
                  <a:lnTo>
                    <a:pt x="2215" y="691"/>
                  </a:lnTo>
                  <a:lnTo>
                    <a:pt x="2216" y="688"/>
                  </a:lnTo>
                  <a:lnTo>
                    <a:pt x="2218" y="686"/>
                  </a:lnTo>
                  <a:lnTo>
                    <a:pt x="2220" y="684"/>
                  </a:lnTo>
                  <a:lnTo>
                    <a:pt x="2221" y="682"/>
                  </a:lnTo>
                  <a:lnTo>
                    <a:pt x="2222" y="680"/>
                  </a:lnTo>
                  <a:lnTo>
                    <a:pt x="2224" y="678"/>
                  </a:lnTo>
                  <a:lnTo>
                    <a:pt x="2225" y="676"/>
                  </a:lnTo>
                  <a:lnTo>
                    <a:pt x="2227" y="674"/>
                  </a:lnTo>
                  <a:lnTo>
                    <a:pt x="2228" y="672"/>
                  </a:lnTo>
                  <a:lnTo>
                    <a:pt x="2230" y="670"/>
                  </a:lnTo>
                  <a:lnTo>
                    <a:pt x="2231" y="668"/>
                  </a:lnTo>
                  <a:lnTo>
                    <a:pt x="2233" y="665"/>
                  </a:lnTo>
                  <a:lnTo>
                    <a:pt x="2234" y="663"/>
                  </a:lnTo>
                  <a:lnTo>
                    <a:pt x="2236" y="662"/>
                  </a:lnTo>
                  <a:lnTo>
                    <a:pt x="2237" y="659"/>
                  </a:lnTo>
                  <a:lnTo>
                    <a:pt x="2239" y="657"/>
                  </a:lnTo>
                  <a:lnTo>
                    <a:pt x="2240" y="655"/>
                  </a:lnTo>
                  <a:lnTo>
                    <a:pt x="2242" y="653"/>
                  </a:lnTo>
                  <a:lnTo>
                    <a:pt x="2243" y="651"/>
                  </a:lnTo>
                  <a:lnTo>
                    <a:pt x="2245" y="649"/>
                  </a:lnTo>
                  <a:lnTo>
                    <a:pt x="2246" y="647"/>
                  </a:lnTo>
                  <a:lnTo>
                    <a:pt x="2248" y="645"/>
                  </a:lnTo>
                  <a:lnTo>
                    <a:pt x="2249" y="642"/>
                  </a:lnTo>
                  <a:lnTo>
                    <a:pt x="2251" y="641"/>
                  </a:lnTo>
                  <a:lnTo>
                    <a:pt x="2252" y="639"/>
                  </a:lnTo>
                  <a:lnTo>
                    <a:pt x="2253" y="636"/>
                  </a:lnTo>
                  <a:lnTo>
                    <a:pt x="2255" y="634"/>
                  </a:lnTo>
                  <a:lnTo>
                    <a:pt x="2257" y="632"/>
                  </a:lnTo>
                  <a:lnTo>
                    <a:pt x="2258" y="630"/>
                  </a:lnTo>
                  <a:lnTo>
                    <a:pt x="2260" y="628"/>
                  </a:lnTo>
                  <a:lnTo>
                    <a:pt x="2261" y="626"/>
                  </a:lnTo>
                  <a:lnTo>
                    <a:pt x="2263" y="624"/>
                  </a:lnTo>
                  <a:lnTo>
                    <a:pt x="2264" y="622"/>
                  </a:lnTo>
                  <a:lnTo>
                    <a:pt x="2265" y="620"/>
                  </a:lnTo>
                  <a:lnTo>
                    <a:pt x="2267" y="618"/>
                  </a:lnTo>
                  <a:lnTo>
                    <a:pt x="2268" y="616"/>
                  </a:lnTo>
                  <a:lnTo>
                    <a:pt x="2270" y="614"/>
                  </a:lnTo>
                  <a:lnTo>
                    <a:pt x="2272" y="611"/>
                  </a:lnTo>
                  <a:lnTo>
                    <a:pt x="2273" y="609"/>
                  </a:lnTo>
                  <a:lnTo>
                    <a:pt x="2274" y="608"/>
                  </a:lnTo>
                  <a:lnTo>
                    <a:pt x="2276" y="605"/>
                  </a:lnTo>
                  <a:lnTo>
                    <a:pt x="2277" y="603"/>
                  </a:lnTo>
                  <a:lnTo>
                    <a:pt x="2279" y="601"/>
                  </a:lnTo>
                  <a:lnTo>
                    <a:pt x="2280" y="599"/>
                  </a:lnTo>
                  <a:lnTo>
                    <a:pt x="2282" y="597"/>
                  </a:lnTo>
                  <a:lnTo>
                    <a:pt x="2284" y="595"/>
                  </a:lnTo>
                  <a:lnTo>
                    <a:pt x="2285" y="593"/>
                  </a:lnTo>
                  <a:lnTo>
                    <a:pt x="2286" y="591"/>
                  </a:lnTo>
                  <a:lnTo>
                    <a:pt x="2288" y="589"/>
                  </a:lnTo>
                  <a:lnTo>
                    <a:pt x="2289" y="587"/>
                  </a:lnTo>
                  <a:lnTo>
                    <a:pt x="2291" y="585"/>
                  </a:lnTo>
                  <a:lnTo>
                    <a:pt x="2292" y="583"/>
                  </a:lnTo>
                  <a:lnTo>
                    <a:pt x="2294" y="580"/>
                  </a:lnTo>
                  <a:lnTo>
                    <a:pt x="2295" y="578"/>
                  </a:lnTo>
                  <a:lnTo>
                    <a:pt x="2297" y="576"/>
                  </a:lnTo>
                  <a:lnTo>
                    <a:pt x="2298" y="575"/>
                  </a:lnTo>
                  <a:lnTo>
                    <a:pt x="2300" y="572"/>
                  </a:lnTo>
                  <a:lnTo>
                    <a:pt x="2301" y="570"/>
                  </a:lnTo>
                  <a:lnTo>
                    <a:pt x="2303" y="568"/>
                  </a:lnTo>
                  <a:lnTo>
                    <a:pt x="2304" y="566"/>
                  </a:lnTo>
                  <a:lnTo>
                    <a:pt x="2305" y="564"/>
                  </a:lnTo>
                  <a:lnTo>
                    <a:pt x="2307" y="562"/>
                  </a:lnTo>
                  <a:lnTo>
                    <a:pt x="2309" y="560"/>
                  </a:lnTo>
                  <a:lnTo>
                    <a:pt x="2310" y="558"/>
                  </a:lnTo>
                  <a:lnTo>
                    <a:pt x="2312" y="556"/>
                  </a:lnTo>
                  <a:lnTo>
                    <a:pt x="2313" y="554"/>
                  </a:lnTo>
                  <a:lnTo>
                    <a:pt x="2315" y="552"/>
                  </a:lnTo>
                  <a:lnTo>
                    <a:pt x="2316" y="550"/>
                  </a:lnTo>
                  <a:lnTo>
                    <a:pt x="2317" y="548"/>
                  </a:lnTo>
                  <a:lnTo>
                    <a:pt x="2319" y="546"/>
                  </a:lnTo>
                  <a:lnTo>
                    <a:pt x="2321" y="543"/>
                  </a:lnTo>
                  <a:lnTo>
                    <a:pt x="2322" y="542"/>
                  </a:lnTo>
                  <a:lnTo>
                    <a:pt x="2324" y="540"/>
                  </a:lnTo>
                  <a:lnTo>
                    <a:pt x="2325" y="537"/>
                  </a:lnTo>
                  <a:lnTo>
                    <a:pt x="2326" y="535"/>
                  </a:lnTo>
                  <a:lnTo>
                    <a:pt x="2328" y="533"/>
                  </a:lnTo>
                  <a:lnTo>
                    <a:pt x="2329" y="532"/>
                  </a:lnTo>
                  <a:lnTo>
                    <a:pt x="2331" y="529"/>
                  </a:lnTo>
                  <a:lnTo>
                    <a:pt x="2333" y="527"/>
                  </a:lnTo>
                  <a:lnTo>
                    <a:pt x="2334" y="525"/>
                  </a:lnTo>
                  <a:lnTo>
                    <a:pt x="2336" y="523"/>
                  </a:lnTo>
                  <a:lnTo>
                    <a:pt x="2337" y="521"/>
                  </a:lnTo>
                  <a:lnTo>
                    <a:pt x="2338" y="519"/>
                  </a:lnTo>
                  <a:lnTo>
                    <a:pt x="2340" y="517"/>
                  </a:lnTo>
                  <a:lnTo>
                    <a:pt x="2341" y="515"/>
                  </a:lnTo>
                  <a:lnTo>
                    <a:pt x="2343" y="513"/>
                  </a:lnTo>
                  <a:lnTo>
                    <a:pt x="2345" y="511"/>
                  </a:lnTo>
                  <a:lnTo>
                    <a:pt x="2346" y="509"/>
                  </a:lnTo>
                  <a:lnTo>
                    <a:pt x="2347" y="507"/>
                  </a:lnTo>
                  <a:lnTo>
                    <a:pt x="2349" y="505"/>
                  </a:lnTo>
                  <a:lnTo>
                    <a:pt x="2350" y="503"/>
                  </a:lnTo>
                  <a:lnTo>
                    <a:pt x="2352" y="501"/>
                  </a:lnTo>
                  <a:lnTo>
                    <a:pt x="2353" y="499"/>
                  </a:lnTo>
                  <a:lnTo>
                    <a:pt x="2355" y="497"/>
                  </a:lnTo>
                  <a:lnTo>
                    <a:pt x="2357" y="495"/>
                  </a:lnTo>
                  <a:lnTo>
                    <a:pt x="2358" y="493"/>
                  </a:lnTo>
                  <a:lnTo>
                    <a:pt x="2359" y="491"/>
                  </a:lnTo>
                  <a:lnTo>
                    <a:pt x="2361" y="489"/>
                  </a:lnTo>
                  <a:lnTo>
                    <a:pt x="2362" y="487"/>
                  </a:lnTo>
                  <a:lnTo>
                    <a:pt x="2364" y="485"/>
                  </a:lnTo>
                  <a:lnTo>
                    <a:pt x="2365" y="483"/>
                  </a:lnTo>
                  <a:lnTo>
                    <a:pt x="2367" y="481"/>
                  </a:lnTo>
                  <a:lnTo>
                    <a:pt x="2368" y="479"/>
                  </a:lnTo>
                  <a:lnTo>
                    <a:pt x="2370" y="477"/>
                  </a:lnTo>
                  <a:lnTo>
                    <a:pt x="2371" y="475"/>
                  </a:lnTo>
                  <a:lnTo>
                    <a:pt x="2373" y="473"/>
                  </a:lnTo>
                  <a:lnTo>
                    <a:pt x="2374" y="471"/>
                  </a:lnTo>
                  <a:lnTo>
                    <a:pt x="2376" y="469"/>
                  </a:lnTo>
                  <a:lnTo>
                    <a:pt x="2377" y="467"/>
                  </a:lnTo>
                  <a:lnTo>
                    <a:pt x="2378" y="465"/>
                  </a:lnTo>
                  <a:lnTo>
                    <a:pt x="2380" y="463"/>
                  </a:lnTo>
                  <a:lnTo>
                    <a:pt x="2382" y="461"/>
                  </a:lnTo>
                  <a:lnTo>
                    <a:pt x="2383" y="459"/>
                  </a:lnTo>
                  <a:lnTo>
                    <a:pt x="2385" y="457"/>
                  </a:lnTo>
                  <a:lnTo>
                    <a:pt x="2386" y="455"/>
                  </a:lnTo>
                  <a:lnTo>
                    <a:pt x="2388" y="453"/>
                  </a:lnTo>
                  <a:lnTo>
                    <a:pt x="2389" y="451"/>
                  </a:lnTo>
                  <a:lnTo>
                    <a:pt x="2390" y="449"/>
                  </a:lnTo>
                  <a:lnTo>
                    <a:pt x="2392" y="447"/>
                  </a:lnTo>
                  <a:lnTo>
                    <a:pt x="2394" y="446"/>
                  </a:lnTo>
                  <a:lnTo>
                    <a:pt x="2395" y="444"/>
                  </a:lnTo>
                  <a:lnTo>
                    <a:pt x="2397" y="442"/>
                  </a:lnTo>
                  <a:lnTo>
                    <a:pt x="2398" y="439"/>
                  </a:lnTo>
                  <a:lnTo>
                    <a:pt x="2399" y="437"/>
                  </a:lnTo>
                  <a:lnTo>
                    <a:pt x="2401" y="435"/>
                  </a:lnTo>
                  <a:lnTo>
                    <a:pt x="2402" y="434"/>
                  </a:lnTo>
                  <a:lnTo>
                    <a:pt x="2404" y="432"/>
                  </a:lnTo>
                  <a:lnTo>
                    <a:pt x="2406" y="430"/>
                  </a:lnTo>
                  <a:lnTo>
                    <a:pt x="2407" y="428"/>
                  </a:lnTo>
                  <a:lnTo>
                    <a:pt x="2409" y="426"/>
                  </a:lnTo>
                  <a:lnTo>
                    <a:pt x="2410" y="424"/>
                  </a:lnTo>
                  <a:lnTo>
                    <a:pt x="2411" y="422"/>
                  </a:lnTo>
                  <a:lnTo>
                    <a:pt x="2413" y="420"/>
                  </a:lnTo>
                  <a:lnTo>
                    <a:pt x="2414" y="418"/>
                  </a:lnTo>
                  <a:lnTo>
                    <a:pt x="2416" y="416"/>
                  </a:lnTo>
                  <a:lnTo>
                    <a:pt x="2417" y="414"/>
                  </a:lnTo>
                  <a:lnTo>
                    <a:pt x="2419" y="413"/>
                  </a:lnTo>
                  <a:lnTo>
                    <a:pt x="2420" y="411"/>
                  </a:lnTo>
                  <a:lnTo>
                    <a:pt x="2422" y="409"/>
                  </a:lnTo>
                  <a:lnTo>
                    <a:pt x="2423" y="407"/>
                  </a:lnTo>
                  <a:lnTo>
                    <a:pt x="2425" y="405"/>
                  </a:lnTo>
                  <a:lnTo>
                    <a:pt x="2426" y="403"/>
                  </a:lnTo>
                  <a:lnTo>
                    <a:pt x="2428" y="401"/>
                  </a:lnTo>
                  <a:lnTo>
                    <a:pt x="2429" y="399"/>
                  </a:lnTo>
                  <a:lnTo>
                    <a:pt x="2431" y="397"/>
                  </a:lnTo>
                  <a:lnTo>
                    <a:pt x="2432" y="395"/>
                  </a:lnTo>
                  <a:lnTo>
                    <a:pt x="2434" y="393"/>
                  </a:lnTo>
                  <a:lnTo>
                    <a:pt x="2435" y="392"/>
                  </a:lnTo>
                  <a:lnTo>
                    <a:pt x="2437" y="390"/>
                  </a:lnTo>
                  <a:lnTo>
                    <a:pt x="2438" y="388"/>
                  </a:lnTo>
                  <a:lnTo>
                    <a:pt x="2440" y="386"/>
                  </a:lnTo>
                  <a:lnTo>
                    <a:pt x="2441" y="384"/>
                  </a:lnTo>
                  <a:lnTo>
                    <a:pt x="2443" y="382"/>
                  </a:lnTo>
                  <a:lnTo>
                    <a:pt x="2444" y="380"/>
                  </a:lnTo>
                  <a:lnTo>
                    <a:pt x="2446" y="378"/>
                  </a:lnTo>
                  <a:lnTo>
                    <a:pt x="2447" y="376"/>
                  </a:lnTo>
                  <a:lnTo>
                    <a:pt x="2449" y="374"/>
                  </a:lnTo>
                  <a:lnTo>
                    <a:pt x="2450" y="372"/>
                  </a:lnTo>
                  <a:lnTo>
                    <a:pt x="2451" y="370"/>
                  </a:lnTo>
                  <a:lnTo>
                    <a:pt x="2453" y="369"/>
                  </a:lnTo>
                  <a:lnTo>
                    <a:pt x="2454" y="367"/>
                  </a:lnTo>
                  <a:lnTo>
                    <a:pt x="2456" y="365"/>
                  </a:lnTo>
                  <a:lnTo>
                    <a:pt x="2458" y="363"/>
                  </a:lnTo>
                  <a:lnTo>
                    <a:pt x="2459" y="361"/>
                  </a:lnTo>
                  <a:lnTo>
                    <a:pt x="2461" y="360"/>
                  </a:lnTo>
                  <a:lnTo>
                    <a:pt x="2462" y="358"/>
                  </a:lnTo>
                  <a:lnTo>
                    <a:pt x="2463" y="356"/>
                  </a:lnTo>
                  <a:lnTo>
                    <a:pt x="2465" y="354"/>
                  </a:lnTo>
                  <a:lnTo>
                    <a:pt x="2466" y="352"/>
                  </a:lnTo>
                  <a:lnTo>
                    <a:pt x="2468" y="350"/>
                  </a:lnTo>
                  <a:lnTo>
                    <a:pt x="2470" y="349"/>
                  </a:lnTo>
                  <a:lnTo>
                    <a:pt x="2471" y="347"/>
                  </a:lnTo>
                  <a:lnTo>
                    <a:pt x="2472" y="345"/>
                  </a:lnTo>
                  <a:lnTo>
                    <a:pt x="2474" y="343"/>
                  </a:lnTo>
                  <a:lnTo>
                    <a:pt x="2475" y="341"/>
                  </a:lnTo>
                  <a:lnTo>
                    <a:pt x="2477" y="339"/>
                  </a:lnTo>
                  <a:lnTo>
                    <a:pt x="2478" y="338"/>
                  </a:lnTo>
                  <a:lnTo>
                    <a:pt x="2480" y="336"/>
                  </a:lnTo>
                  <a:lnTo>
                    <a:pt x="2482" y="334"/>
                  </a:lnTo>
                  <a:lnTo>
                    <a:pt x="2483" y="332"/>
                  </a:lnTo>
                  <a:lnTo>
                    <a:pt x="2484" y="330"/>
                  </a:lnTo>
                  <a:lnTo>
                    <a:pt x="2486" y="328"/>
                  </a:lnTo>
                  <a:lnTo>
                    <a:pt x="2487" y="327"/>
                  </a:lnTo>
                  <a:lnTo>
                    <a:pt x="2489" y="325"/>
                  </a:lnTo>
                  <a:lnTo>
                    <a:pt x="2490" y="323"/>
                  </a:lnTo>
                  <a:lnTo>
                    <a:pt x="2492" y="321"/>
                  </a:lnTo>
                  <a:lnTo>
                    <a:pt x="2493" y="319"/>
                  </a:lnTo>
                  <a:lnTo>
                    <a:pt x="2495" y="318"/>
                  </a:lnTo>
                  <a:lnTo>
                    <a:pt x="2496" y="316"/>
                  </a:lnTo>
                  <a:lnTo>
                    <a:pt x="2498" y="314"/>
                  </a:lnTo>
                  <a:lnTo>
                    <a:pt x="2499" y="312"/>
                  </a:lnTo>
                  <a:lnTo>
                    <a:pt x="2501" y="311"/>
                  </a:lnTo>
                  <a:lnTo>
                    <a:pt x="2502" y="309"/>
                  </a:lnTo>
                  <a:lnTo>
                    <a:pt x="2503" y="307"/>
                  </a:lnTo>
                  <a:lnTo>
                    <a:pt x="2505" y="305"/>
                  </a:lnTo>
                  <a:lnTo>
                    <a:pt x="2507" y="304"/>
                  </a:lnTo>
                  <a:lnTo>
                    <a:pt x="2508" y="302"/>
                  </a:lnTo>
                  <a:lnTo>
                    <a:pt x="2510" y="300"/>
                  </a:lnTo>
                  <a:lnTo>
                    <a:pt x="2511" y="298"/>
                  </a:lnTo>
                  <a:lnTo>
                    <a:pt x="2513" y="296"/>
                  </a:lnTo>
                  <a:lnTo>
                    <a:pt x="2514" y="295"/>
                  </a:lnTo>
                  <a:lnTo>
                    <a:pt x="2515" y="293"/>
                  </a:lnTo>
                  <a:lnTo>
                    <a:pt x="2517" y="292"/>
                  </a:lnTo>
                  <a:lnTo>
                    <a:pt x="2519" y="290"/>
                  </a:lnTo>
                  <a:lnTo>
                    <a:pt x="2520" y="288"/>
                  </a:lnTo>
                  <a:lnTo>
                    <a:pt x="2522" y="286"/>
                  </a:lnTo>
                  <a:lnTo>
                    <a:pt x="2523" y="284"/>
                  </a:lnTo>
                  <a:lnTo>
                    <a:pt x="2524" y="283"/>
                  </a:lnTo>
                  <a:lnTo>
                    <a:pt x="2526" y="281"/>
                  </a:lnTo>
                  <a:lnTo>
                    <a:pt x="2527" y="279"/>
                  </a:lnTo>
                  <a:lnTo>
                    <a:pt x="2529" y="278"/>
                  </a:lnTo>
                  <a:lnTo>
                    <a:pt x="2531" y="276"/>
                  </a:lnTo>
                  <a:lnTo>
                    <a:pt x="2532" y="274"/>
                  </a:lnTo>
                  <a:lnTo>
                    <a:pt x="2534" y="273"/>
                  </a:lnTo>
                  <a:lnTo>
                    <a:pt x="2535" y="271"/>
                  </a:lnTo>
                  <a:lnTo>
                    <a:pt x="2536" y="269"/>
                  </a:lnTo>
                  <a:lnTo>
                    <a:pt x="2538" y="268"/>
                  </a:lnTo>
                  <a:lnTo>
                    <a:pt x="2539" y="266"/>
                  </a:lnTo>
                  <a:lnTo>
                    <a:pt x="2541" y="264"/>
                  </a:lnTo>
                  <a:lnTo>
                    <a:pt x="2543" y="262"/>
                  </a:lnTo>
                  <a:lnTo>
                    <a:pt x="2544" y="261"/>
                  </a:lnTo>
                  <a:lnTo>
                    <a:pt x="2545" y="259"/>
                  </a:lnTo>
                  <a:lnTo>
                    <a:pt x="2547" y="258"/>
                  </a:lnTo>
                  <a:lnTo>
                    <a:pt x="2548" y="256"/>
                  </a:lnTo>
                  <a:lnTo>
                    <a:pt x="2550" y="254"/>
                  </a:lnTo>
                  <a:lnTo>
                    <a:pt x="2551" y="252"/>
                  </a:lnTo>
                  <a:lnTo>
                    <a:pt x="2553" y="251"/>
                  </a:lnTo>
                  <a:lnTo>
                    <a:pt x="2555" y="250"/>
                  </a:lnTo>
                  <a:lnTo>
                    <a:pt x="2556" y="248"/>
                  </a:lnTo>
                  <a:lnTo>
                    <a:pt x="2557" y="246"/>
                  </a:lnTo>
                  <a:lnTo>
                    <a:pt x="2559" y="244"/>
                  </a:lnTo>
                  <a:lnTo>
                    <a:pt x="2560" y="243"/>
                  </a:lnTo>
                  <a:lnTo>
                    <a:pt x="2562" y="241"/>
                  </a:lnTo>
                  <a:lnTo>
                    <a:pt x="2563" y="240"/>
                  </a:lnTo>
                  <a:lnTo>
                    <a:pt x="2565" y="238"/>
                  </a:lnTo>
                  <a:lnTo>
                    <a:pt x="2566" y="237"/>
                  </a:lnTo>
                  <a:lnTo>
                    <a:pt x="2568" y="235"/>
                  </a:lnTo>
                  <a:lnTo>
                    <a:pt x="2569" y="233"/>
                  </a:lnTo>
                  <a:lnTo>
                    <a:pt x="2571" y="232"/>
                  </a:lnTo>
                  <a:lnTo>
                    <a:pt x="2572" y="230"/>
                  </a:lnTo>
                  <a:lnTo>
                    <a:pt x="2574" y="229"/>
                  </a:lnTo>
                  <a:lnTo>
                    <a:pt x="2575" y="227"/>
                  </a:lnTo>
                  <a:lnTo>
                    <a:pt x="2576" y="225"/>
                  </a:lnTo>
                  <a:lnTo>
                    <a:pt x="2578" y="224"/>
                  </a:lnTo>
                  <a:lnTo>
                    <a:pt x="2580" y="222"/>
                  </a:lnTo>
                  <a:lnTo>
                    <a:pt x="2581" y="221"/>
                  </a:lnTo>
                  <a:lnTo>
                    <a:pt x="2583" y="219"/>
                  </a:lnTo>
                  <a:lnTo>
                    <a:pt x="2584" y="218"/>
                  </a:lnTo>
                  <a:lnTo>
                    <a:pt x="2586" y="216"/>
                  </a:lnTo>
                  <a:lnTo>
                    <a:pt x="2587" y="215"/>
                  </a:lnTo>
                  <a:lnTo>
                    <a:pt x="2588" y="213"/>
                  </a:lnTo>
                  <a:lnTo>
                    <a:pt x="2590" y="211"/>
                  </a:lnTo>
                  <a:lnTo>
                    <a:pt x="2592" y="210"/>
                  </a:lnTo>
                  <a:lnTo>
                    <a:pt x="2593" y="208"/>
                  </a:lnTo>
                  <a:lnTo>
                    <a:pt x="2595" y="207"/>
                  </a:lnTo>
                  <a:lnTo>
                    <a:pt x="2596" y="205"/>
                  </a:lnTo>
                  <a:lnTo>
                    <a:pt x="2597" y="204"/>
                  </a:lnTo>
                  <a:lnTo>
                    <a:pt x="2599" y="202"/>
                  </a:lnTo>
                  <a:lnTo>
                    <a:pt x="2600" y="201"/>
                  </a:lnTo>
                  <a:lnTo>
                    <a:pt x="2602" y="199"/>
                  </a:lnTo>
                  <a:lnTo>
                    <a:pt x="2603" y="198"/>
                  </a:lnTo>
                  <a:lnTo>
                    <a:pt x="2605" y="197"/>
                  </a:lnTo>
                  <a:lnTo>
                    <a:pt x="2607" y="195"/>
                  </a:lnTo>
                  <a:lnTo>
                    <a:pt x="2608" y="193"/>
                  </a:lnTo>
                  <a:lnTo>
                    <a:pt x="2609" y="192"/>
                  </a:lnTo>
                  <a:lnTo>
                    <a:pt x="2611" y="190"/>
                  </a:lnTo>
                  <a:lnTo>
                    <a:pt x="2612" y="189"/>
                  </a:lnTo>
                  <a:lnTo>
                    <a:pt x="2614" y="187"/>
                  </a:lnTo>
                  <a:lnTo>
                    <a:pt x="2615" y="186"/>
                  </a:lnTo>
                  <a:lnTo>
                    <a:pt x="2617" y="185"/>
                  </a:lnTo>
                  <a:lnTo>
                    <a:pt x="2618" y="183"/>
                  </a:lnTo>
                  <a:lnTo>
                    <a:pt x="2620" y="182"/>
                  </a:lnTo>
                  <a:lnTo>
                    <a:pt x="2621" y="180"/>
                  </a:lnTo>
                  <a:lnTo>
                    <a:pt x="2623" y="179"/>
                  </a:lnTo>
                  <a:lnTo>
                    <a:pt x="2624" y="177"/>
                  </a:lnTo>
                  <a:lnTo>
                    <a:pt x="2626" y="176"/>
                  </a:lnTo>
                  <a:lnTo>
                    <a:pt x="2627" y="175"/>
                  </a:lnTo>
                  <a:lnTo>
                    <a:pt x="2629" y="173"/>
                  </a:lnTo>
                  <a:lnTo>
                    <a:pt x="2630" y="172"/>
                  </a:lnTo>
                  <a:lnTo>
                    <a:pt x="2632" y="170"/>
                  </a:lnTo>
                  <a:lnTo>
                    <a:pt x="2633" y="169"/>
                  </a:lnTo>
                  <a:lnTo>
                    <a:pt x="2635" y="167"/>
                  </a:lnTo>
                  <a:lnTo>
                    <a:pt x="2636" y="166"/>
                  </a:lnTo>
                  <a:lnTo>
                    <a:pt x="2638" y="165"/>
                  </a:lnTo>
                  <a:lnTo>
                    <a:pt x="2639" y="163"/>
                  </a:lnTo>
                  <a:lnTo>
                    <a:pt x="2640" y="162"/>
                  </a:lnTo>
                  <a:lnTo>
                    <a:pt x="2642" y="161"/>
                  </a:lnTo>
                  <a:lnTo>
                    <a:pt x="2644" y="159"/>
                  </a:lnTo>
                  <a:lnTo>
                    <a:pt x="2645" y="158"/>
                  </a:lnTo>
                  <a:lnTo>
                    <a:pt x="2647" y="156"/>
                  </a:lnTo>
                  <a:lnTo>
                    <a:pt x="2648" y="155"/>
                  </a:lnTo>
                  <a:lnTo>
                    <a:pt x="2649" y="154"/>
                  </a:lnTo>
                  <a:lnTo>
                    <a:pt x="2651" y="153"/>
                  </a:lnTo>
                  <a:lnTo>
                    <a:pt x="2652" y="151"/>
                  </a:lnTo>
                  <a:lnTo>
                    <a:pt x="2654" y="150"/>
                  </a:lnTo>
                  <a:lnTo>
                    <a:pt x="2656" y="148"/>
                  </a:lnTo>
                  <a:lnTo>
                    <a:pt x="2657" y="147"/>
                  </a:lnTo>
                  <a:lnTo>
                    <a:pt x="2659" y="146"/>
                  </a:lnTo>
                  <a:lnTo>
                    <a:pt x="2660" y="144"/>
                  </a:lnTo>
                  <a:lnTo>
                    <a:pt x="2661" y="143"/>
                  </a:lnTo>
                  <a:lnTo>
                    <a:pt x="2663" y="142"/>
                  </a:lnTo>
                  <a:lnTo>
                    <a:pt x="2664" y="141"/>
                  </a:lnTo>
                  <a:lnTo>
                    <a:pt x="2666" y="139"/>
                  </a:lnTo>
                  <a:lnTo>
                    <a:pt x="2668" y="138"/>
                  </a:lnTo>
                  <a:lnTo>
                    <a:pt x="2669" y="137"/>
                  </a:lnTo>
                  <a:lnTo>
                    <a:pt x="2670" y="135"/>
                  </a:lnTo>
                  <a:lnTo>
                    <a:pt x="2672" y="134"/>
                  </a:lnTo>
                  <a:lnTo>
                    <a:pt x="2673" y="133"/>
                  </a:lnTo>
                  <a:lnTo>
                    <a:pt x="2675" y="132"/>
                  </a:lnTo>
                  <a:lnTo>
                    <a:pt x="2676" y="131"/>
                  </a:lnTo>
                  <a:lnTo>
                    <a:pt x="2678" y="129"/>
                  </a:lnTo>
                  <a:lnTo>
                    <a:pt x="2680" y="128"/>
                  </a:lnTo>
                  <a:lnTo>
                    <a:pt x="2681" y="127"/>
                  </a:lnTo>
                  <a:lnTo>
                    <a:pt x="2682" y="125"/>
                  </a:lnTo>
                  <a:lnTo>
                    <a:pt x="2684" y="124"/>
                  </a:lnTo>
                  <a:lnTo>
                    <a:pt x="2685" y="123"/>
                  </a:lnTo>
                  <a:lnTo>
                    <a:pt x="2687" y="122"/>
                  </a:lnTo>
                  <a:lnTo>
                    <a:pt x="2688" y="121"/>
                  </a:lnTo>
                  <a:lnTo>
                    <a:pt x="2690" y="119"/>
                  </a:lnTo>
                  <a:lnTo>
                    <a:pt x="2691" y="118"/>
                  </a:lnTo>
                  <a:lnTo>
                    <a:pt x="2693" y="117"/>
                  </a:lnTo>
                  <a:lnTo>
                    <a:pt x="2694" y="116"/>
                  </a:lnTo>
                  <a:lnTo>
                    <a:pt x="2696" y="114"/>
                  </a:lnTo>
                  <a:lnTo>
                    <a:pt x="2697" y="113"/>
                  </a:lnTo>
                  <a:lnTo>
                    <a:pt x="2699" y="112"/>
                  </a:lnTo>
                  <a:lnTo>
                    <a:pt x="2700" y="111"/>
                  </a:lnTo>
                  <a:lnTo>
                    <a:pt x="2701" y="110"/>
                  </a:lnTo>
                  <a:lnTo>
                    <a:pt x="2703" y="109"/>
                  </a:lnTo>
                  <a:lnTo>
                    <a:pt x="2705" y="108"/>
                  </a:lnTo>
                  <a:lnTo>
                    <a:pt x="2706" y="106"/>
                  </a:lnTo>
                  <a:lnTo>
                    <a:pt x="2708" y="105"/>
                  </a:lnTo>
                  <a:lnTo>
                    <a:pt x="2709" y="104"/>
                  </a:lnTo>
                  <a:lnTo>
                    <a:pt x="2711" y="103"/>
                  </a:lnTo>
                  <a:lnTo>
                    <a:pt x="2712" y="102"/>
                  </a:lnTo>
                  <a:lnTo>
                    <a:pt x="2713" y="101"/>
                  </a:lnTo>
                  <a:lnTo>
                    <a:pt x="2715" y="100"/>
                  </a:lnTo>
                  <a:lnTo>
                    <a:pt x="2717" y="99"/>
                  </a:lnTo>
                  <a:lnTo>
                    <a:pt x="2718" y="98"/>
                  </a:lnTo>
                  <a:lnTo>
                    <a:pt x="2720" y="96"/>
                  </a:lnTo>
                  <a:lnTo>
                    <a:pt x="2721" y="95"/>
                  </a:lnTo>
                  <a:lnTo>
                    <a:pt x="2722" y="94"/>
                  </a:lnTo>
                  <a:lnTo>
                    <a:pt x="2724" y="93"/>
                  </a:lnTo>
                  <a:lnTo>
                    <a:pt x="2725" y="92"/>
                  </a:lnTo>
                  <a:lnTo>
                    <a:pt x="2727" y="91"/>
                  </a:lnTo>
                  <a:lnTo>
                    <a:pt x="2729" y="90"/>
                  </a:lnTo>
                  <a:lnTo>
                    <a:pt x="2730" y="89"/>
                  </a:lnTo>
                  <a:lnTo>
                    <a:pt x="2732" y="88"/>
                  </a:lnTo>
                  <a:lnTo>
                    <a:pt x="2733" y="87"/>
                  </a:lnTo>
                  <a:lnTo>
                    <a:pt x="2734" y="86"/>
                  </a:lnTo>
                  <a:lnTo>
                    <a:pt x="2736" y="85"/>
                  </a:lnTo>
                  <a:lnTo>
                    <a:pt x="2737" y="84"/>
                  </a:lnTo>
                  <a:lnTo>
                    <a:pt x="2739" y="83"/>
                  </a:lnTo>
                  <a:lnTo>
                    <a:pt x="2741" y="81"/>
                  </a:lnTo>
                  <a:lnTo>
                    <a:pt x="2742" y="80"/>
                  </a:lnTo>
                  <a:lnTo>
                    <a:pt x="2743" y="79"/>
                  </a:lnTo>
                  <a:lnTo>
                    <a:pt x="2745" y="78"/>
                  </a:lnTo>
                  <a:lnTo>
                    <a:pt x="2746" y="78"/>
                  </a:lnTo>
                  <a:lnTo>
                    <a:pt x="2748" y="77"/>
                  </a:lnTo>
                  <a:lnTo>
                    <a:pt x="2749" y="76"/>
                  </a:lnTo>
                  <a:lnTo>
                    <a:pt x="2751" y="75"/>
                  </a:lnTo>
                  <a:lnTo>
                    <a:pt x="2752" y="74"/>
                  </a:lnTo>
                  <a:lnTo>
                    <a:pt x="2754" y="73"/>
                  </a:lnTo>
                  <a:lnTo>
                    <a:pt x="2755" y="72"/>
                  </a:lnTo>
                  <a:lnTo>
                    <a:pt x="2757" y="71"/>
                  </a:lnTo>
                  <a:lnTo>
                    <a:pt x="2758" y="70"/>
                  </a:lnTo>
                  <a:lnTo>
                    <a:pt x="2760" y="69"/>
                  </a:lnTo>
                  <a:lnTo>
                    <a:pt x="2761" y="68"/>
                  </a:lnTo>
                  <a:lnTo>
                    <a:pt x="2763" y="67"/>
                  </a:lnTo>
                  <a:lnTo>
                    <a:pt x="2764" y="66"/>
                  </a:lnTo>
                  <a:lnTo>
                    <a:pt x="2766" y="65"/>
                  </a:lnTo>
                  <a:lnTo>
                    <a:pt x="2767" y="64"/>
                  </a:lnTo>
                  <a:lnTo>
                    <a:pt x="2769" y="63"/>
                  </a:lnTo>
                  <a:lnTo>
                    <a:pt x="2770" y="63"/>
                  </a:lnTo>
                  <a:lnTo>
                    <a:pt x="2772" y="62"/>
                  </a:lnTo>
                  <a:lnTo>
                    <a:pt x="2773" y="61"/>
                  </a:lnTo>
                  <a:lnTo>
                    <a:pt x="2774" y="60"/>
                  </a:lnTo>
                  <a:lnTo>
                    <a:pt x="2776" y="59"/>
                  </a:lnTo>
                  <a:lnTo>
                    <a:pt x="2778" y="58"/>
                  </a:lnTo>
                  <a:lnTo>
                    <a:pt x="2779" y="57"/>
                  </a:lnTo>
                  <a:lnTo>
                    <a:pt x="2781" y="57"/>
                  </a:lnTo>
                  <a:lnTo>
                    <a:pt x="2782" y="56"/>
                  </a:lnTo>
                  <a:lnTo>
                    <a:pt x="2784" y="55"/>
                  </a:lnTo>
                  <a:lnTo>
                    <a:pt x="2785" y="54"/>
                  </a:lnTo>
                  <a:lnTo>
                    <a:pt x="2786" y="53"/>
                  </a:lnTo>
                  <a:lnTo>
                    <a:pt x="2788" y="52"/>
                  </a:lnTo>
                  <a:lnTo>
                    <a:pt x="2789" y="51"/>
                  </a:lnTo>
                  <a:lnTo>
                    <a:pt x="2791" y="51"/>
                  </a:lnTo>
                  <a:lnTo>
                    <a:pt x="2793" y="50"/>
                  </a:lnTo>
                  <a:lnTo>
                    <a:pt x="2794" y="49"/>
                  </a:lnTo>
                  <a:lnTo>
                    <a:pt x="2795" y="48"/>
                  </a:lnTo>
                  <a:lnTo>
                    <a:pt x="2797" y="47"/>
                  </a:lnTo>
                  <a:lnTo>
                    <a:pt x="2798" y="46"/>
                  </a:lnTo>
                  <a:lnTo>
                    <a:pt x="2800" y="46"/>
                  </a:lnTo>
                  <a:lnTo>
                    <a:pt x="2801" y="45"/>
                  </a:lnTo>
                  <a:lnTo>
                    <a:pt x="2803" y="44"/>
                  </a:lnTo>
                  <a:lnTo>
                    <a:pt x="2805" y="44"/>
                  </a:lnTo>
                  <a:lnTo>
                    <a:pt x="2806" y="43"/>
                  </a:lnTo>
                  <a:lnTo>
                    <a:pt x="2807" y="42"/>
                  </a:lnTo>
                  <a:lnTo>
                    <a:pt x="2809" y="41"/>
                  </a:lnTo>
                  <a:lnTo>
                    <a:pt x="2810" y="41"/>
                  </a:lnTo>
                  <a:lnTo>
                    <a:pt x="2812" y="40"/>
                  </a:lnTo>
                  <a:lnTo>
                    <a:pt x="2813" y="39"/>
                  </a:lnTo>
                  <a:lnTo>
                    <a:pt x="2815" y="38"/>
                  </a:lnTo>
                  <a:lnTo>
                    <a:pt x="2816" y="38"/>
                  </a:lnTo>
                  <a:lnTo>
                    <a:pt x="2818" y="37"/>
                  </a:lnTo>
                  <a:lnTo>
                    <a:pt x="2819" y="36"/>
                  </a:lnTo>
                  <a:lnTo>
                    <a:pt x="2821" y="35"/>
                  </a:lnTo>
                  <a:lnTo>
                    <a:pt x="2822" y="35"/>
                  </a:lnTo>
                  <a:lnTo>
                    <a:pt x="2824" y="34"/>
                  </a:lnTo>
                  <a:lnTo>
                    <a:pt x="2825" y="34"/>
                  </a:lnTo>
                  <a:lnTo>
                    <a:pt x="2826" y="33"/>
                  </a:lnTo>
                  <a:lnTo>
                    <a:pt x="2828" y="32"/>
                  </a:lnTo>
                  <a:lnTo>
                    <a:pt x="2830" y="32"/>
                  </a:lnTo>
                  <a:lnTo>
                    <a:pt x="2831" y="31"/>
                  </a:lnTo>
                  <a:lnTo>
                    <a:pt x="2833" y="30"/>
                  </a:lnTo>
                  <a:lnTo>
                    <a:pt x="2834" y="30"/>
                  </a:lnTo>
                  <a:lnTo>
                    <a:pt x="2836" y="29"/>
                  </a:lnTo>
                  <a:lnTo>
                    <a:pt x="2837" y="28"/>
                  </a:lnTo>
                  <a:lnTo>
                    <a:pt x="2838" y="28"/>
                  </a:lnTo>
                  <a:lnTo>
                    <a:pt x="2840" y="27"/>
                  </a:lnTo>
                  <a:lnTo>
                    <a:pt x="2842" y="26"/>
                  </a:lnTo>
                  <a:lnTo>
                    <a:pt x="2843" y="26"/>
                  </a:lnTo>
                  <a:lnTo>
                    <a:pt x="2845" y="25"/>
                  </a:lnTo>
                  <a:lnTo>
                    <a:pt x="2846" y="25"/>
                  </a:lnTo>
                  <a:lnTo>
                    <a:pt x="2847" y="24"/>
                  </a:lnTo>
                  <a:lnTo>
                    <a:pt x="2849" y="24"/>
                  </a:lnTo>
                  <a:lnTo>
                    <a:pt x="2850" y="23"/>
                  </a:lnTo>
                  <a:lnTo>
                    <a:pt x="2852" y="23"/>
                  </a:lnTo>
                  <a:lnTo>
                    <a:pt x="2854" y="22"/>
                  </a:lnTo>
                  <a:lnTo>
                    <a:pt x="2855" y="22"/>
                  </a:lnTo>
                  <a:lnTo>
                    <a:pt x="2857" y="21"/>
                  </a:lnTo>
                  <a:lnTo>
                    <a:pt x="2858" y="21"/>
                  </a:lnTo>
                  <a:lnTo>
                    <a:pt x="2859" y="20"/>
                  </a:lnTo>
                  <a:lnTo>
                    <a:pt x="2861" y="19"/>
                  </a:lnTo>
                  <a:lnTo>
                    <a:pt x="2862" y="19"/>
                  </a:lnTo>
                  <a:lnTo>
                    <a:pt x="2864" y="18"/>
                  </a:lnTo>
                  <a:lnTo>
                    <a:pt x="2866" y="18"/>
                  </a:lnTo>
                  <a:lnTo>
                    <a:pt x="2867" y="17"/>
                  </a:lnTo>
                  <a:lnTo>
                    <a:pt x="2868" y="17"/>
                  </a:lnTo>
                  <a:lnTo>
                    <a:pt x="2870" y="16"/>
                  </a:lnTo>
                  <a:lnTo>
                    <a:pt x="2871" y="16"/>
                  </a:lnTo>
                  <a:lnTo>
                    <a:pt x="2873" y="15"/>
                  </a:lnTo>
                  <a:lnTo>
                    <a:pt x="2874" y="15"/>
                  </a:lnTo>
                  <a:lnTo>
                    <a:pt x="2876" y="14"/>
                  </a:lnTo>
                  <a:lnTo>
                    <a:pt x="2878" y="14"/>
                  </a:lnTo>
                  <a:lnTo>
                    <a:pt x="2879" y="13"/>
                  </a:lnTo>
                  <a:lnTo>
                    <a:pt x="2880" y="13"/>
                  </a:lnTo>
                  <a:lnTo>
                    <a:pt x="2882" y="13"/>
                  </a:lnTo>
                  <a:lnTo>
                    <a:pt x="2883" y="13"/>
                  </a:lnTo>
                  <a:lnTo>
                    <a:pt x="2885" y="12"/>
                  </a:lnTo>
                  <a:lnTo>
                    <a:pt x="2886" y="12"/>
                  </a:lnTo>
                  <a:lnTo>
                    <a:pt x="2888" y="11"/>
                  </a:lnTo>
                  <a:lnTo>
                    <a:pt x="2889" y="11"/>
                  </a:lnTo>
                  <a:lnTo>
                    <a:pt x="2891" y="11"/>
                  </a:lnTo>
                  <a:lnTo>
                    <a:pt x="2892" y="10"/>
                  </a:lnTo>
                  <a:lnTo>
                    <a:pt x="2894" y="10"/>
                  </a:lnTo>
                  <a:lnTo>
                    <a:pt x="2895" y="9"/>
                  </a:lnTo>
                  <a:lnTo>
                    <a:pt x="2897" y="9"/>
                  </a:lnTo>
                  <a:lnTo>
                    <a:pt x="2898" y="9"/>
                  </a:lnTo>
                  <a:lnTo>
                    <a:pt x="2899" y="8"/>
                  </a:lnTo>
                  <a:lnTo>
                    <a:pt x="2901" y="8"/>
                  </a:lnTo>
                  <a:lnTo>
                    <a:pt x="2903" y="8"/>
                  </a:lnTo>
                  <a:lnTo>
                    <a:pt x="2904" y="7"/>
                  </a:lnTo>
                  <a:lnTo>
                    <a:pt x="2906" y="7"/>
                  </a:lnTo>
                  <a:lnTo>
                    <a:pt x="2907" y="7"/>
                  </a:lnTo>
                  <a:lnTo>
                    <a:pt x="2909" y="6"/>
                  </a:lnTo>
                  <a:lnTo>
                    <a:pt x="2910" y="6"/>
                  </a:lnTo>
                  <a:lnTo>
                    <a:pt x="2911" y="6"/>
                  </a:lnTo>
                  <a:lnTo>
                    <a:pt x="2913" y="5"/>
                  </a:lnTo>
                  <a:lnTo>
                    <a:pt x="2915" y="5"/>
                  </a:lnTo>
                  <a:lnTo>
                    <a:pt x="2916" y="5"/>
                  </a:lnTo>
                  <a:lnTo>
                    <a:pt x="2918" y="5"/>
                  </a:lnTo>
                  <a:lnTo>
                    <a:pt x="2919" y="4"/>
                  </a:lnTo>
                  <a:lnTo>
                    <a:pt x="2920" y="4"/>
                  </a:lnTo>
                  <a:lnTo>
                    <a:pt x="2922" y="4"/>
                  </a:lnTo>
                  <a:lnTo>
                    <a:pt x="2923" y="3"/>
                  </a:lnTo>
                  <a:lnTo>
                    <a:pt x="2925" y="3"/>
                  </a:lnTo>
                  <a:lnTo>
                    <a:pt x="2927" y="3"/>
                  </a:lnTo>
                  <a:lnTo>
                    <a:pt x="2928" y="3"/>
                  </a:lnTo>
                  <a:lnTo>
                    <a:pt x="2930" y="3"/>
                  </a:lnTo>
                  <a:lnTo>
                    <a:pt x="2931" y="2"/>
                  </a:lnTo>
                  <a:lnTo>
                    <a:pt x="2932" y="2"/>
                  </a:lnTo>
                  <a:lnTo>
                    <a:pt x="2934" y="2"/>
                  </a:lnTo>
                  <a:lnTo>
                    <a:pt x="2935" y="2"/>
                  </a:lnTo>
                  <a:lnTo>
                    <a:pt x="2937" y="2"/>
                  </a:lnTo>
                  <a:lnTo>
                    <a:pt x="2938" y="2"/>
                  </a:lnTo>
                  <a:lnTo>
                    <a:pt x="2940" y="2"/>
                  </a:lnTo>
                  <a:lnTo>
                    <a:pt x="2941" y="2"/>
                  </a:lnTo>
                  <a:lnTo>
                    <a:pt x="2943" y="1"/>
                  </a:lnTo>
                  <a:lnTo>
                    <a:pt x="2944" y="1"/>
                  </a:lnTo>
                  <a:lnTo>
                    <a:pt x="2946" y="1"/>
                  </a:lnTo>
                  <a:lnTo>
                    <a:pt x="2947" y="1"/>
                  </a:lnTo>
                  <a:lnTo>
                    <a:pt x="2949" y="1"/>
                  </a:lnTo>
                  <a:lnTo>
                    <a:pt x="2950" y="1"/>
                  </a:lnTo>
                  <a:lnTo>
                    <a:pt x="2952" y="1"/>
                  </a:lnTo>
                  <a:lnTo>
                    <a:pt x="2953" y="0"/>
                  </a:lnTo>
                  <a:lnTo>
                    <a:pt x="2955" y="0"/>
                  </a:lnTo>
                  <a:lnTo>
                    <a:pt x="2956" y="0"/>
                  </a:lnTo>
                  <a:lnTo>
                    <a:pt x="2958" y="0"/>
                  </a:lnTo>
                  <a:lnTo>
                    <a:pt x="2959" y="0"/>
                  </a:lnTo>
                  <a:lnTo>
                    <a:pt x="2961" y="0"/>
                  </a:lnTo>
                  <a:lnTo>
                    <a:pt x="2962" y="0"/>
                  </a:lnTo>
                  <a:lnTo>
                    <a:pt x="2964" y="0"/>
                  </a:lnTo>
                  <a:lnTo>
                    <a:pt x="2965" y="0"/>
                  </a:lnTo>
                  <a:lnTo>
                    <a:pt x="2967" y="0"/>
                  </a:lnTo>
                  <a:lnTo>
                    <a:pt x="2968" y="0"/>
                  </a:lnTo>
                  <a:lnTo>
                    <a:pt x="2970" y="0"/>
                  </a:lnTo>
                  <a:lnTo>
                    <a:pt x="2971" y="0"/>
                  </a:lnTo>
                  <a:lnTo>
                    <a:pt x="2972" y="0"/>
                  </a:lnTo>
                  <a:lnTo>
                    <a:pt x="2974" y="0"/>
                  </a:lnTo>
                  <a:lnTo>
                    <a:pt x="2975" y="0"/>
                  </a:lnTo>
                  <a:lnTo>
                    <a:pt x="2977" y="0"/>
                  </a:lnTo>
                  <a:lnTo>
                    <a:pt x="2979" y="0"/>
                  </a:lnTo>
                  <a:lnTo>
                    <a:pt x="2980" y="0"/>
                  </a:lnTo>
                  <a:lnTo>
                    <a:pt x="2982" y="0"/>
                  </a:lnTo>
                  <a:lnTo>
                    <a:pt x="2983" y="0"/>
                  </a:lnTo>
                  <a:lnTo>
                    <a:pt x="2984" y="0"/>
                  </a:lnTo>
                  <a:lnTo>
                    <a:pt x="2986" y="0"/>
                  </a:lnTo>
                  <a:lnTo>
                    <a:pt x="2987" y="0"/>
                  </a:lnTo>
                  <a:lnTo>
                    <a:pt x="2989" y="0"/>
                  </a:lnTo>
                  <a:lnTo>
                    <a:pt x="2991" y="0"/>
                  </a:lnTo>
                  <a:lnTo>
                    <a:pt x="2992" y="0"/>
                  </a:lnTo>
                  <a:lnTo>
                    <a:pt x="2993" y="0"/>
                  </a:lnTo>
                  <a:lnTo>
                    <a:pt x="2995" y="0"/>
                  </a:lnTo>
                  <a:lnTo>
                    <a:pt x="2996" y="0"/>
                  </a:lnTo>
                  <a:lnTo>
                    <a:pt x="2998" y="0"/>
                  </a:lnTo>
                  <a:lnTo>
                    <a:pt x="2999" y="1"/>
                  </a:lnTo>
                  <a:lnTo>
                    <a:pt x="3001" y="1"/>
                  </a:lnTo>
                  <a:lnTo>
                    <a:pt x="3003" y="1"/>
                  </a:lnTo>
                  <a:lnTo>
                    <a:pt x="3004" y="1"/>
                  </a:lnTo>
                  <a:lnTo>
                    <a:pt x="3005" y="1"/>
                  </a:lnTo>
                  <a:lnTo>
                    <a:pt x="3007" y="1"/>
                  </a:lnTo>
                  <a:lnTo>
                    <a:pt x="3008" y="1"/>
                  </a:lnTo>
                  <a:lnTo>
                    <a:pt x="3010" y="2"/>
                  </a:lnTo>
                  <a:lnTo>
                    <a:pt x="3011" y="2"/>
                  </a:lnTo>
                  <a:lnTo>
                    <a:pt x="3013" y="2"/>
                  </a:lnTo>
                  <a:lnTo>
                    <a:pt x="3014" y="2"/>
                  </a:lnTo>
                  <a:lnTo>
                    <a:pt x="3016" y="2"/>
                  </a:lnTo>
                  <a:lnTo>
                    <a:pt x="3017" y="2"/>
                  </a:lnTo>
                  <a:lnTo>
                    <a:pt x="3019" y="2"/>
                  </a:lnTo>
                  <a:lnTo>
                    <a:pt x="3020" y="2"/>
                  </a:lnTo>
                  <a:lnTo>
                    <a:pt x="3022" y="3"/>
                  </a:lnTo>
                  <a:lnTo>
                    <a:pt x="3023" y="3"/>
                  </a:lnTo>
                  <a:lnTo>
                    <a:pt x="3025" y="3"/>
                  </a:lnTo>
                  <a:lnTo>
                    <a:pt x="3026" y="3"/>
                  </a:lnTo>
                  <a:lnTo>
                    <a:pt x="3028" y="3"/>
                  </a:lnTo>
                  <a:lnTo>
                    <a:pt x="3029" y="4"/>
                  </a:lnTo>
                  <a:lnTo>
                    <a:pt x="3031" y="4"/>
                  </a:lnTo>
                  <a:lnTo>
                    <a:pt x="3032" y="4"/>
                  </a:lnTo>
                  <a:lnTo>
                    <a:pt x="3034" y="5"/>
                  </a:lnTo>
                  <a:lnTo>
                    <a:pt x="3035" y="5"/>
                  </a:lnTo>
                  <a:lnTo>
                    <a:pt x="3036" y="5"/>
                  </a:lnTo>
                  <a:lnTo>
                    <a:pt x="3038" y="5"/>
                  </a:lnTo>
                  <a:lnTo>
                    <a:pt x="3040" y="6"/>
                  </a:lnTo>
                  <a:lnTo>
                    <a:pt x="3041" y="6"/>
                  </a:lnTo>
                  <a:lnTo>
                    <a:pt x="3043" y="6"/>
                  </a:lnTo>
                  <a:lnTo>
                    <a:pt x="3044" y="7"/>
                  </a:lnTo>
                  <a:lnTo>
                    <a:pt x="3045" y="7"/>
                  </a:lnTo>
                  <a:lnTo>
                    <a:pt x="3047" y="7"/>
                  </a:lnTo>
                  <a:lnTo>
                    <a:pt x="3048" y="8"/>
                  </a:lnTo>
                  <a:lnTo>
                    <a:pt x="3050" y="8"/>
                  </a:lnTo>
                  <a:lnTo>
                    <a:pt x="3052" y="8"/>
                  </a:lnTo>
                  <a:lnTo>
                    <a:pt x="3053" y="9"/>
                  </a:lnTo>
                  <a:lnTo>
                    <a:pt x="3055" y="9"/>
                  </a:lnTo>
                  <a:lnTo>
                    <a:pt x="3056" y="9"/>
                  </a:lnTo>
                  <a:lnTo>
                    <a:pt x="3057" y="10"/>
                  </a:lnTo>
                  <a:lnTo>
                    <a:pt x="3059" y="10"/>
                  </a:lnTo>
                  <a:lnTo>
                    <a:pt x="3060" y="11"/>
                  </a:lnTo>
                  <a:lnTo>
                    <a:pt x="3062" y="11"/>
                  </a:lnTo>
                  <a:lnTo>
                    <a:pt x="3064" y="11"/>
                  </a:lnTo>
                  <a:lnTo>
                    <a:pt x="3065" y="12"/>
                  </a:lnTo>
                  <a:lnTo>
                    <a:pt x="3066" y="12"/>
                  </a:lnTo>
                  <a:lnTo>
                    <a:pt x="3068" y="13"/>
                  </a:lnTo>
                  <a:lnTo>
                    <a:pt x="3069" y="13"/>
                  </a:lnTo>
                  <a:lnTo>
                    <a:pt x="3071" y="13"/>
                  </a:lnTo>
                  <a:lnTo>
                    <a:pt x="3072" y="13"/>
                  </a:lnTo>
                  <a:lnTo>
                    <a:pt x="3074" y="14"/>
                  </a:lnTo>
                  <a:lnTo>
                    <a:pt x="3076" y="14"/>
                  </a:lnTo>
                  <a:lnTo>
                    <a:pt x="3077" y="15"/>
                  </a:lnTo>
                  <a:lnTo>
                    <a:pt x="3078" y="15"/>
                  </a:lnTo>
                  <a:lnTo>
                    <a:pt x="3080" y="16"/>
                  </a:lnTo>
                  <a:lnTo>
                    <a:pt x="3081" y="16"/>
                  </a:lnTo>
                  <a:lnTo>
                    <a:pt x="3083" y="17"/>
                  </a:lnTo>
                  <a:lnTo>
                    <a:pt x="3084" y="17"/>
                  </a:lnTo>
                  <a:lnTo>
                    <a:pt x="3086" y="18"/>
                  </a:lnTo>
                  <a:lnTo>
                    <a:pt x="3087" y="18"/>
                  </a:lnTo>
                  <a:lnTo>
                    <a:pt x="3089" y="19"/>
                  </a:lnTo>
                  <a:lnTo>
                    <a:pt x="3090" y="19"/>
                  </a:lnTo>
                  <a:lnTo>
                    <a:pt x="3092" y="20"/>
                  </a:lnTo>
                  <a:lnTo>
                    <a:pt x="3093" y="21"/>
                  </a:lnTo>
                  <a:lnTo>
                    <a:pt x="3095" y="21"/>
                  </a:lnTo>
                  <a:lnTo>
                    <a:pt x="3096" y="22"/>
                  </a:lnTo>
                  <a:lnTo>
                    <a:pt x="3098" y="22"/>
                  </a:lnTo>
                  <a:lnTo>
                    <a:pt x="3099" y="23"/>
                  </a:lnTo>
                  <a:lnTo>
                    <a:pt x="3101" y="23"/>
                  </a:lnTo>
                  <a:lnTo>
                    <a:pt x="3102" y="24"/>
                  </a:lnTo>
                  <a:lnTo>
                    <a:pt x="3104" y="24"/>
                  </a:lnTo>
                  <a:lnTo>
                    <a:pt x="3105" y="25"/>
                  </a:lnTo>
                  <a:lnTo>
                    <a:pt x="3107" y="25"/>
                  </a:lnTo>
                  <a:lnTo>
                    <a:pt x="3108" y="26"/>
                  </a:lnTo>
                  <a:lnTo>
                    <a:pt x="3109" y="26"/>
                  </a:lnTo>
                  <a:lnTo>
                    <a:pt x="3111" y="27"/>
                  </a:lnTo>
                  <a:lnTo>
                    <a:pt x="3113" y="28"/>
                  </a:lnTo>
                  <a:lnTo>
                    <a:pt x="3114" y="28"/>
                  </a:lnTo>
                  <a:lnTo>
                    <a:pt x="3116" y="29"/>
                  </a:lnTo>
                  <a:lnTo>
                    <a:pt x="3117" y="30"/>
                  </a:lnTo>
                  <a:lnTo>
                    <a:pt x="3118" y="30"/>
                  </a:lnTo>
                  <a:lnTo>
                    <a:pt x="3120" y="31"/>
                  </a:lnTo>
                  <a:lnTo>
                    <a:pt x="3121" y="32"/>
                  </a:lnTo>
                  <a:lnTo>
                    <a:pt x="3123" y="32"/>
                  </a:lnTo>
                  <a:lnTo>
                    <a:pt x="3124" y="33"/>
                  </a:lnTo>
                  <a:lnTo>
                    <a:pt x="3126" y="34"/>
                  </a:lnTo>
                  <a:lnTo>
                    <a:pt x="3128" y="34"/>
                  </a:lnTo>
                  <a:lnTo>
                    <a:pt x="3129" y="35"/>
                  </a:lnTo>
                  <a:lnTo>
                    <a:pt x="3130" y="35"/>
                  </a:lnTo>
                  <a:lnTo>
                    <a:pt x="3132" y="36"/>
                  </a:lnTo>
                  <a:lnTo>
                    <a:pt x="3133" y="37"/>
                  </a:lnTo>
                  <a:lnTo>
                    <a:pt x="3135" y="38"/>
                  </a:lnTo>
                  <a:lnTo>
                    <a:pt x="3136" y="38"/>
                  </a:lnTo>
                  <a:lnTo>
                    <a:pt x="3138" y="39"/>
                  </a:lnTo>
                  <a:lnTo>
                    <a:pt x="3139" y="40"/>
                  </a:lnTo>
                  <a:lnTo>
                    <a:pt x="3141" y="41"/>
                  </a:lnTo>
                  <a:lnTo>
                    <a:pt x="3142" y="41"/>
                  </a:lnTo>
                  <a:lnTo>
                    <a:pt x="3144" y="42"/>
                  </a:lnTo>
                  <a:lnTo>
                    <a:pt x="3145" y="43"/>
                  </a:lnTo>
                  <a:lnTo>
                    <a:pt x="3147" y="44"/>
                  </a:lnTo>
                  <a:lnTo>
                    <a:pt x="3148" y="44"/>
                  </a:lnTo>
                  <a:lnTo>
                    <a:pt x="3150" y="45"/>
                  </a:lnTo>
                  <a:lnTo>
                    <a:pt x="3151" y="46"/>
                  </a:lnTo>
                  <a:lnTo>
                    <a:pt x="3153" y="46"/>
                  </a:lnTo>
                  <a:lnTo>
                    <a:pt x="3154" y="47"/>
                  </a:lnTo>
                  <a:lnTo>
                    <a:pt x="3156" y="48"/>
                  </a:lnTo>
                  <a:lnTo>
                    <a:pt x="3157" y="49"/>
                  </a:lnTo>
                  <a:lnTo>
                    <a:pt x="3159" y="50"/>
                  </a:lnTo>
                  <a:lnTo>
                    <a:pt x="3160" y="51"/>
                  </a:lnTo>
                  <a:lnTo>
                    <a:pt x="3161" y="51"/>
                  </a:lnTo>
                  <a:lnTo>
                    <a:pt x="3163" y="52"/>
                  </a:lnTo>
                  <a:lnTo>
                    <a:pt x="3165" y="53"/>
                  </a:lnTo>
                  <a:lnTo>
                    <a:pt x="3166" y="54"/>
                  </a:lnTo>
                  <a:lnTo>
                    <a:pt x="3168" y="55"/>
                  </a:lnTo>
                  <a:lnTo>
                    <a:pt x="3169" y="56"/>
                  </a:lnTo>
                  <a:lnTo>
                    <a:pt x="3171" y="57"/>
                  </a:lnTo>
                  <a:lnTo>
                    <a:pt x="3172" y="57"/>
                  </a:lnTo>
                  <a:lnTo>
                    <a:pt x="3173" y="58"/>
                  </a:lnTo>
                  <a:lnTo>
                    <a:pt x="3175" y="59"/>
                  </a:lnTo>
                  <a:lnTo>
                    <a:pt x="3177" y="60"/>
                  </a:lnTo>
                  <a:lnTo>
                    <a:pt x="3178" y="61"/>
                  </a:lnTo>
                  <a:lnTo>
                    <a:pt x="3180" y="62"/>
                  </a:lnTo>
                  <a:lnTo>
                    <a:pt x="3181" y="63"/>
                  </a:lnTo>
                  <a:lnTo>
                    <a:pt x="3182" y="63"/>
                  </a:lnTo>
                  <a:lnTo>
                    <a:pt x="3184" y="64"/>
                  </a:lnTo>
                  <a:lnTo>
                    <a:pt x="3185" y="65"/>
                  </a:lnTo>
                  <a:lnTo>
                    <a:pt x="3187" y="66"/>
                  </a:lnTo>
                  <a:lnTo>
                    <a:pt x="3189" y="67"/>
                  </a:lnTo>
                  <a:lnTo>
                    <a:pt x="3190" y="68"/>
                  </a:lnTo>
                  <a:lnTo>
                    <a:pt x="3191" y="69"/>
                  </a:lnTo>
                  <a:lnTo>
                    <a:pt x="3193" y="70"/>
                  </a:lnTo>
                  <a:lnTo>
                    <a:pt x="3194" y="71"/>
                  </a:lnTo>
                  <a:lnTo>
                    <a:pt x="3196" y="72"/>
                  </a:lnTo>
                  <a:lnTo>
                    <a:pt x="3197" y="73"/>
                  </a:lnTo>
                  <a:lnTo>
                    <a:pt x="3199" y="74"/>
                  </a:lnTo>
                  <a:lnTo>
                    <a:pt x="3201" y="75"/>
                  </a:lnTo>
                  <a:lnTo>
                    <a:pt x="3202" y="76"/>
                  </a:lnTo>
                  <a:lnTo>
                    <a:pt x="3203" y="77"/>
                  </a:lnTo>
                  <a:lnTo>
                    <a:pt x="3205" y="78"/>
                  </a:lnTo>
                  <a:lnTo>
                    <a:pt x="3206" y="78"/>
                  </a:lnTo>
                  <a:lnTo>
                    <a:pt x="3208" y="79"/>
                  </a:lnTo>
                  <a:lnTo>
                    <a:pt x="3209" y="80"/>
                  </a:lnTo>
                  <a:lnTo>
                    <a:pt x="3211" y="81"/>
                  </a:lnTo>
                  <a:lnTo>
                    <a:pt x="3212" y="83"/>
                  </a:lnTo>
                  <a:lnTo>
                    <a:pt x="3214" y="84"/>
                  </a:lnTo>
                  <a:lnTo>
                    <a:pt x="3215" y="85"/>
                  </a:lnTo>
                  <a:lnTo>
                    <a:pt x="3217" y="86"/>
                  </a:lnTo>
                  <a:lnTo>
                    <a:pt x="3218" y="87"/>
                  </a:lnTo>
                  <a:lnTo>
                    <a:pt x="3220" y="88"/>
                  </a:lnTo>
                  <a:lnTo>
                    <a:pt x="3221" y="89"/>
                  </a:lnTo>
                  <a:lnTo>
                    <a:pt x="3223" y="90"/>
                  </a:lnTo>
                  <a:lnTo>
                    <a:pt x="3224" y="91"/>
                  </a:lnTo>
                  <a:lnTo>
                    <a:pt x="3226" y="92"/>
                  </a:lnTo>
                  <a:lnTo>
                    <a:pt x="3227" y="93"/>
                  </a:lnTo>
                  <a:lnTo>
                    <a:pt x="3229" y="94"/>
                  </a:lnTo>
                  <a:lnTo>
                    <a:pt x="3230" y="95"/>
                  </a:lnTo>
                  <a:lnTo>
                    <a:pt x="3232" y="96"/>
                  </a:lnTo>
                  <a:lnTo>
                    <a:pt x="3233" y="98"/>
                  </a:lnTo>
                  <a:lnTo>
                    <a:pt x="3234" y="99"/>
                  </a:lnTo>
                  <a:lnTo>
                    <a:pt x="3236" y="100"/>
                  </a:lnTo>
                  <a:lnTo>
                    <a:pt x="3238" y="101"/>
                  </a:lnTo>
                  <a:lnTo>
                    <a:pt x="3239" y="102"/>
                  </a:lnTo>
                  <a:lnTo>
                    <a:pt x="3241" y="103"/>
                  </a:lnTo>
                  <a:lnTo>
                    <a:pt x="3242" y="104"/>
                  </a:lnTo>
                  <a:lnTo>
                    <a:pt x="3244" y="105"/>
                  </a:lnTo>
                  <a:lnTo>
                    <a:pt x="3245" y="106"/>
                  </a:lnTo>
                  <a:lnTo>
                    <a:pt x="3246" y="108"/>
                  </a:lnTo>
                  <a:lnTo>
                    <a:pt x="3248" y="109"/>
                  </a:lnTo>
                  <a:lnTo>
                    <a:pt x="3250" y="110"/>
                  </a:lnTo>
                  <a:lnTo>
                    <a:pt x="3251" y="111"/>
                  </a:lnTo>
                  <a:lnTo>
                    <a:pt x="3253" y="112"/>
                  </a:lnTo>
                  <a:lnTo>
                    <a:pt x="3254" y="113"/>
                  </a:lnTo>
                  <a:lnTo>
                    <a:pt x="3255" y="114"/>
                  </a:lnTo>
                  <a:lnTo>
                    <a:pt x="3257" y="116"/>
                  </a:lnTo>
                  <a:lnTo>
                    <a:pt x="3258" y="117"/>
                  </a:lnTo>
                  <a:lnTo>
                    <a:pt x="3260" y="118"/>
                  </a:lnTo>
                  <a:lnTo>
                    <a:pt x="3262" y="119"/>
                  </a:lnTo>
                  <a:lnTo>
                    <a:pt x="3263" y="121"/>
                  </a:lnTo>
                  <a:lnTo>
                    <a:pt x="3265" y="122"/>
                  </a:lnTo>
                  <a:lnTo>
                    <a:pt x="3266" y="123"/>
                  </a:lnTo>
                  <a:lnTo>
                    <a:pt x="3267" y="124"/>
                  </a:lnTo>
                  <a:lnTo>
                    <a:pt x="3269" y="125"/>
                  </a:lnTo>
                  <a:lnTo>
                    <a:pt x="3270" y="127"/>
                  </a:lnTo>
                  <a:lnTo>
                    <a:pt x="3272" y="128"/>
                  </a:lnTo>
                  <a:lnTo>
                    <a:pt x="3273" y="129"/>
                  </a:lnTo>
                  <a:lnTo>
                    <a:pt x="3275" y="131"/>
                  </a:lnTo>
                  <a:lnTo>
                    <a:pt x="3276" y="132"/>
                  </a:lnTo>
                  <a:lnTo>
                    <a:pt x="3278" y="133"/>
                  </a:lnTo>
                  <a:lnTo>
                    <a:pt x="3279" y="134"/>
                  </a:lnTo>
                  <a:lnTo>
                    <a:pt x="3281" y="135"/>
                  </a:lnTo>
                  <a:lnTo>
                    <a:pt x="3282" y="137"/>
                  </a:lnTo>
                  <a:lnTo>
                    <a:pt x="3284" y="138"/>
                  </a:lnTo>
                  <a:lnTo>
                    <a:pt x="3285" y="139"/>
                  </a:lnTo>
                  <a:lnTo>
                    <a:pt x="3287" y="141"/>
                  </a:lnTo>
                  <a:lnTo>
                    <a:pt x="3288" y="142"/>
                  </a:lnTo>
                  <a:lnTo>
                    <a:pt x="3290" y="143"/>
                  </a:lnTo>
                  <a:lnTo>
                    <a:pt x="3291" y="144"/>
                  </a:lnTo>
                  <a:lnTo>
                    <a:pt x="3293" y="146"/>
                  </a:lnTo>
                  <a:lnTo>
                    <a:pt x="3294" y="147"/>
                  </a:lnTo>
                  <a:lnTo>
                    <a:pt x="3296" y="148"/>
                  </a:lnTo>
                  <a:lnTo>
                    <a:pt x="3297" y="150"/>
                  </a:lnTo>
                  <a:lnTo>
                    <a:pt x="3299" y="151"/>
                  </a:lnTo>
                  <a:lnTo>
                    <a:pt x="3300" y="153"/>
                  </a:lnTo>
                  <a:lnTo>
                    <a:pt x="3302" y="154"/>
                  </a:lnTo>
                  <a:lnTo>
                    <a:pt x="3303" y="155"/>
                  </a:lnTo>
                  <a:lnTo>
                    <a:pt x="3305" y="156"/>
                  </a:lnTo>
                  <a:lnTo>
                    <a:pt x="3306" y="158"/>
                  </a:lnTo>
                  <a:lnTo>
                    <a:pt x="3307" y="159"/>
                  </a:lnTo>
                  <a:lnTo>
                    <a:pt x="3309" y="161"/>
                  </a:lnTo>
                  <a:lnTo>
                    <a:pt x="3310" y="162"/>
                  </a:lnTo>
                  <a:lnTo>
                    <a:pt x="3312" y="163"/>
                  </a:lnTo>
                  <a:lnTo>
                    <a:pt x="3314" y="165"/>
                  </a:lnTo>
                  <a:lnTo>
                    <a:pt x="3315" y="166"/>
                  </a:lnTo>
                  <a:lnTo>
                    <a:pt x="3317" y="167"/>
                  </a:lnTo>
                  <a:lnTo>
                    <a:pt x="3318" y="169"/>
                  </a:lnTo>
                  <a:lnTo>
                    <a:pt x="3319" y="170"/>
                  </a:lnTo>
                  <a:lnTo>
                    <a:pt x="3321" y="172"/>
                  </a:lnTo>
                  <a:lnTo>
                    <a:pt x="3322" y="173"/>
                  </a:lnTo>
                  <a:lnTo>
                    <a:pt x="3324" y="175"/>
                  </a:lnTo>
                  <a:lnTo>
                    <a:pt x="3326" y="176"/>
                  </a:lnTo>
                  <a:lnTo>
                    <a:pt x="3327" y="177"/>
                  </a:lnTo>
                  <a:lnTo>
                    <a:pt x="3328" y="179"/>
                  </a:lnTo>
                  <a:lnTo>
                    <a:pt x="3330" y="180"/>
                  </a:lnTo>
                  <a:lnTo>
                    <a:pt x="3331" y="182"/>
                  </a:lnTo>
                  <a:lnTo>
                    <a:pt x="3333" y="183"/>
                  </a:lnTo>
                  <a:lnTo>
                    <a:pt x="3334" y="185"/>
                  </a:lnTo>
                  <a:lnTo>
                    <a:pt x="3336" y="186"/>
                  </a:lnTo>
                  <a:lnTo>
                    <a:pt x="3338" y="187"/>
                  </a:lnTo>
                  <a:lnTo>
                    <a:pt x="3339" y="189"/>
                  </a:lnTo>
                  <a:lnTo>
                    <a:pt x="3340" y="190"/>
                  </a:lnTo>
                  <a:lnTo>
                    <a:pt x="3342" y="192"/>
                  </a:lnTo>
                  <a:lnTo>
                    <a:pt x="3343" y="193"/>
                  </a:lnTo>
                  <a:lnTo>
                    <a:pt x="3345" y="195"/>
                  </a:lnTo>
                  <a:lnTo>
                    <a:pt x="3346" y="197"/>
                  </a:lnTo>
                  <a:lnTo>
                    <a:pt x="3348" y="198"/>
                  </a:lnTo>
                  <a:lnTo>
                    <a:pt x="3349" y="199"/>
                  </a:lnTo>
                  <a:lnTo>
                    <a:pt x="3351" y="201"/>
                  </a:lnTo>
                  <a:lnTo>
                    <a:pt x="3352" y="202"/>
                  </a:lnTo>
                  <a:lnTo>
                    <a:pt x="3354" y="204"/>
                  </a:lnTo>
                  <a:lnTo>
                    <a:pt x="3355" y="205"/>
                  </a:lnTo>
                  <a:lnTo>
                    <a:pt x="3357" y="207"/>
                  </a:lnTo>
                  <a:lnTo>
                    <a:pt x="3358" y="208"/>
                  </a:lnTo>
                  <a:lnTo>
                    <a:pt x="3359" y="210"/>
                  </a:lnTo>
                  <a:lnTo>
                    <a:pt x="3361" y="211"/>
                  </a:lnTo>
                  <a:lnTo>
                    <a:pt x="3363" y="213"/>
                  </a:lnTo>
                  <a:lnTo>
                    <a:pt x="3364" y="215"/>
                  </a:lnTo>
                  <a:lnTo>
                    <a:pt x="3366" y="216"/>
                  </a:lnTo>
                  <a:lnTo>
                    <a:pt x="3367" y="218"/>
                  </a:lnTo>
                  <a:lnTo>
                    <a:pt x="3369" y="219"/>
                  </a:lnTo>
                  <a:lnTo>
                    <a:pt x="3370" y="221"/>
                  </a:lnTo>
                  <a:lnTo>
                    <a:pt x="3371" y="222"/>
                  </a:lnTo>
                  <a:lnTo>
                    <a:pt x="3373" y="224"/>
                  </a:lnTo>
                  <a:lnTo>
                    <a:pt x="3375" y="225"/>
                  </a:lnTo>
                  <a:lnTo>
                    <a:pt x="3376" y="227"/>
                  </a:lnTo>
                  <a:lnTo>
                    <a:pt x="3378" y="229"/>
                  </a:lnTo>
                  <a:lnTo>
                    <a:pt x="3379" y="230"/>
                  </a:lnTo>
                  <a:lnTo>
                    <a:pt x="3380" y="232"/>
                  </a:lnTo>
                  <a:lnTo>
                    <a:pt x="3382" y="233"/>
                  </a:lnTo>
                  <a:lnTo>
                    <a:pt x="3383" y="235"/>
                  </a:lnTo>
                  <a:lnTo>
                    <a:pt x="3385" y="237"/>
                  </a:lnTo>
                  <a:lnTo>
                    <a:pt x="3387" y="238"/>
                  </a:lnTo>
                  <a:lnTo>
                    <a:pt x="3388" y="240"/>
                  </a:lnTo>
                  <a:lnTo>
                    <a:pt x="3390" y="241"/>
                  </a:lnTo>
                  <a:lnTo>
                    <a:pt x="3391" y="243"/>
                  </a:lnTo>
                  <a:lnTo>
                    <a:pt x="3392" y="244"/>
                  </a:lnTo>
                  <a:lnTo>
                    <a:pt x="3394" y="246"/>
                  </a:lnTo>
                  <a:lnTo>
                    <a:pt x="3395" y="248"/>
                  </a:lnTo>
                  <a:lnTo>
                    <a:pt x="3397" y="250"/>
                  </a:lnTo>
                  <a:lnTo>
                    <a:pt x="3399" y="251"/>
                  </a:lnTo>
                  <a:lnTo>
                    <a:pt x="3400" y="252"/>
                  </a:lnTo>
                  <a:lnTo>
                    <a:pt x="3401" y="254"/>
                  </a:lnTo>
                  <a:lnTo>
                    <a:pt x="3403" y="256"/>
                  </a:lnTo>
                  <a:lnTo>
                    <a:pt x="3404" y="258"/>
                  </a:lnTo>
                  <a:lnTo>
                    <a:pt x="3406" y="259"/>
                  </a:lnTo>
                  <a:lnTo>
                    <a:pt x="3407" y="261"/>
                  </a:lnTo>
                  <a:lnTo>
                    <a:pt x="3409" y="262"/>
                  </a:lnTo>
                  <a:lnTo>
                    <a:pt x="3411" y="264"/>
                  </a:lnTo>
                  <a:lnTo>
                    <a:pt x="3412" y="266"/>
                  </a:lnTo>
                  <a:lnTo>
                    <a:pt x="3413" y="268"/>
                  </a:lnTo>
                  <a:lnTo>
                    <a:pt x="3415" y="269"/>
                  </a:lnTo>
                  <a:lnTo>
                    <a:pt x="3416" y="271"/>
                  </a:lnTo>
                  <a:lnTo>
                    <a:pt x="3418" y="273"/>
                  </a:lnTo>
                  <a:lnTo>
                    <a:pt x="3419" y="274"/>
                  </a:lnTo>
                  <a:lnTo>
                    <a:pt x="3421" y="276"/>
                  </a:lnTo>
                  <a:lnTo>
                    <a:pt x="3422" y="278"/>
                  </a:lnTo>
                  <a:lnTo>
                    <a:pt x="3424" y="279"/>
                  </a:lnTo>
                  <a:lnTo>
                    <a:pt x="3425" y="281"/>
                  </a:lnTo>
                  <a:lnTo>
                    <a:pt x="3427" y="283"/>
                  </a:lnTo>
                  <a:lnTo>
                    <a:pt x="3428" y="284"/>
                  </a:lnTo>
                  <a:lnTo>
                    <a:pt x="3430" y="286"/>
                  </a:lnTo>
                  <a:lnTo>
                    <a:pt x="3431" y="288"/>
                  </a:lnTo>
                  <a:lnTo>
                    <a:pt x="3432" y="290"/>
                  </a:lnTo>
                  <a:lnTo>
                    <a:pt x="3434" y="292"/>
                  </a:lnTo>
                  <a:lnTo>
                    <a:pt x="3436" y="293"/>
                  </a:lnTo>
                  <a:lnTo>
                    <a:pt x="3437" y="295"/>
                  </a:lnTo>
                  <a:lnTo>
                    <a:pt x="3439" y="296"/>
                  </a:lnTo>
                  <a:lnTo>
                    <a:pt x="3440" y="298"/>
                  </a:lnTo>
                  <a:lnTo>
                    <a:pt x="3442" y="300"/>
                  </a:lnTo>
                  <a:lnTo>
                    <a:pt x="3443" y="302"/>
                  </a:lnTo>
                  <a:lnTo>
                    <a:pt x="3444" y="304"/>
                  </a:lnTo>
                  <a:lnTo>
                    <a:pt x="3446" y="305"/>
                  </a:lnTo>
                  <a:lnTo>
                    <a:pt x="3448" y="307"/>
                  </a:lnTo>
                  <a:lnTo>
                    <a:pt x="3449" y="309"/>
                  </a:lnTo>
                  <a:lnTo>
                    <a:pt x="3451" y="311"/>
                  </a:lnTo>
                  <a:lnTo>
                    <a:pt x="3452" y="312"/>
                  </a:lnTo>
                  <a:lnTo>
                    <a:pt x="3453" y="314"/>
                  </a:lnTo>
                  <a:lnTo>
                    <a:pt x="3455" y="316"/>
                  </a:lnTo>
                  <a:lnTo>
                    <a:pt x="3456" y="318"/>
                  </a:lnTo>
                  <a:lnTo>
                    <a:pt x="3458" y="319"/>
                  </a:lnTo>
                  <a:lnTo>
                    <a:pt x="3459" y="321"/>
                  </a:lnTo>
                  <a:lnTo>
                    <a:pt x="3461" y="323"/>
                  </a:lnTo>
                  <a:lnTo>
                    <a:pt x="3463" y="325"/>
                  </a:lnTo>
                  <a:lnTo>
                    <a:pt x="3464" y="327"/>
                  </a:lnTo>
                  <a:lnTo>
                    <a:pt x="3465" y="328"/>
                  </a:lnTo>
                  <a:lnTo>
                    <a:pt x="3467" y="330"/>
                  </a:lnTo>
                  <a:lnTo>
                    <a:pt x="3468" y="332"/>
                  </a:lnTo>
                  <a:lnTo>
                    <a:pt x="3470" y="334"/>
                  </a:lnTo>
                  <a:lnTo>
                    <a:pt x="3471" y="336"/>
                  </a:lnTo>
                  <a:lnTo>
                    <a:pt x="3473" y="338"/>
                  </a:lnTo>
                  <a:lnTo>
                    <a:pt x="3474" y="339"/>
                  </a:lnTo>
                  <a:lnTo>
                    <a:pt x="3476" y="341"/>
                  </a:lnTo>
                  <a:lnTo>
                    <a:pt x="3477" y="343"/>
                  </a:lnTo>
                  <a:lnTo>
                    <a:pt x="3479" y="345"/>
                  </a:lnTo>
                  <a:lnTo>
                    <a:pt x="3480" y="347"/>
                  </a:lnTo>
                  <a:lnTo>
                    <a:pt x="3482" y="349"/>
                  </a:lnTo>
                  <a:lnTo>
                    <a:pt x="3483" y="350"/>
                  </a:lnTo>
                  <a:lnTo>
                    <a:pt x="3485" y="352"/>
                  </a:lnTo>
                  <a:lnTo>
                    <a:pt x="3486" y="354"/>
                  </a:lnTo>
                  <a:lnTo>
                    <a:pt x="3488" y="356"/>
                  </a:lnTo>
                  <a:lnTo>
                    <a:pt x="3489" y="358"/>
                  </a:lnTo>
                  <a:lnTo>
                    <a:pt x="3491" y="360"/>
                  </a:lnTo>
                  <a:lnTo>
                    <a:pt x="3492" y="361"/>
                  </a:lnTo>
                  <a:lnTo>
                    <a:pt x="3494" y="363"/>
                  </a:lnTo>
                  <a:lnTo>
                    <a:pt x="3495" y="365"/>
                  </a:lnTo>
                  <a:lnTo>
                    <a:pt x="3496" y="367"/>
                  </a:lnTo>
                  <a:lnTo>
                    <a:pt x="3498" y="369"/>
                  </a:lnTo>
                  <a:lnTo>
                    <a:pt x="3500" y="370"/>
                  </a:lnTo>
                  <a:lnTo>
                    <a:pt x="3501" y="372"/>
                  </a:lnTo>
                  <a:lnTo>
                    <a:pt x="3503" y="374"/>
                  </a:lnTo>
                  <a:lnTo>
                    <a:pt x="3504" y="376"/>
                  </a:lnTo>
                  <a:lnTo>
                    <a:pt x="3505" y="378"/>
                  </a:lnTo>
                  <a:lnTo>
                    <a:pt x="3507" y="380"/>
                  </a:lnTo>
                  <a:lnTo>
                    <a:pt x="3508" y="382"/>
                  </a:lnTo>
                  <a:lnTo>
                    <a:pt x="3510" y="384"/>
                  </a:lnTo>
                  <a:lnTo>
                    <a:pt x="3512" y="386"/>
                  </a:lnTo>
                  <a:lnTo>
                    <a:pt x="3513" y="388"/>
                  </a:lnTo>
                  <a:lnTo>
                    <a:pt x="3515" y="390"/>
                  </a:lnTo>
                  <a:lnTo>
                    <a:pt x="3516" y="392"/>
                  </a:lnTo>
                  <a:lnTo>
                    <a:pt x="3517" y="393"/>
                  </a:lnTo>
                  <a:lnTo>
                    <a:pt x="3519" y="395"/>
                  </a:lnTo>
                  <a:lnTo>
                    <a:pt x="3520" y="397"/>
                  </a:lnTo>
                  <a:lnTo>
                    <a:pt x="3522" y="399"/>
                  </a:lnTo>
                  <a:lnTo>
                    <a:pt x="3524" y="401"/>
                  </a:lnTo>
                  <a:lnTo>
                    <a:pt x="3525" y="403"/>
                  </a:lnTo>
                  <a:lnTo>
                    <a:pt x="3526" y="405"/>
                  </a:lnTo>
                  <a:lnTo>
                    <a:pt x="3528" y="407"/>
                  </a:lnTo>
                  <a:lnTo>
                    <a:pt x="3529" y="409"/>
                  </a:lnTo>
                  <a:lnTo>
                    <a:pt x="3531" y="411"/>
                  </a:lnTo>
                  <a:lnTo>
                    <a:pt x="3532" y="413"/>
                  </a:lnTo>
                  <a:lnTo>
                    <a:pt x="3534" y="414"/>
                  </a:lnTo>
                  <a:lnTo>
                    <a:pt x="3536" y="416"/>
                  </a:lnTo>
                  <a:lnTo>
                    <a:pt x="3537" y="418"/>
                  </a:lnTo>
                  <a:lnTo>
                    <a:pt x="3538" y="420"/>
                  </a:lnTo>
                  <a:lnTo>
                    <a:pt x="3540" y="422"/>
                  </a:lnTo>
                  <a:lnTo>
                    <a:pt x="3541" y="424"/>
                  </a:lnTo>
                  <a:lnTo>
                    <a:pt x="3543" y="426"/>
                  </a:lnTo>
                  <a:lnTo>
                    <a:pt x="3544" y="428"/>
                  </a:lnTo>
                  <a:lnTo>
                    <a:pt x="3546" y="430"/>
                  </a:lnTo>
                  <a:lnTo>
                    <a:pt x="3547" y="432"/>
                  </a:lnTo>
                  <a:lnTo>
                    <a:pt x="3549" y="434"/>
                  </a:lnTo>
                  <a:lnTo>
                    <a:pt x="3550" y="435"/>
                  </a:lnTo>
                  <a:lnTo>
                    <a:pt x="3552" y="437"/>
                  </a:lnTo>
                  <a:lnTo>
                    <a:pt x="3553" y="439"/>
                  </a:lnTo>
                  <a:lnTo>
                    <a:pt x="3555" y="442"/>
                  </a:lnTo>
                  <a:lnTo>
                    <a:pt x="3556" y="444"/>
                  </a:lnTo>
                  <a:lnTo>
                    <a:pt x="3557" y="446"/>
                  </a:lnTo>
                  <a:lnTo>
                    <a:pt x="3559" y="447"/>
                  </a:lnTo>
                  <a:lnTo>
                    <a:pt x="3561" y="449"/>
                  </a:lnTo>
                  <a:lnTo>
                    <a:pt x="3562" y="451"/>
                  </a:lnTo>
                  <a:lnTo>
                    <a:pt x="3564" y="453"/>
                  </a:lnTo>
                  <a:lnTo>
                    <a:pt x="3565" y="455"/>
                  </a:lnTo>
                  <a:lnTo>
                    <a:pt x="3567" y="457"/>
                  </a:lnTo>
                  <a:lnTo>
                    <a:pt x="3568" y="459"/>
                  </a:lnTo>
                  <a:lnTo>
                    <a:pt x="3569" y="461"/>
                  </a:lnTo>
                  <a:lnTo>
                    <a:pt x="3571" y="463"/>
                  </a:lnTo>
                  <a:lnTo>
                    <a:pt x="3573" y="465"/>
                  </a:lnTo>
                  <a:lnTo>
                    <a:pt x="3574" y="467"/>
                  </a:lnTo>
                  <a:lnTo>
                    <a:pt x="3576" y="469"/>
                  </a:lnTo>
                  <a:lnTo>
                    <a:pt x="3577" y="471"/>
                  </a:lnTo>
                  <a:lnTo>
                    <a:pt x="3578" y="473"/>
                  </a:lnTo>
                  <a:lnTo>
                    <a:pt x="3580" y="475"/>
                  </a:lnTo>
                  <a:lnTo>
                    <a:pt x="3581" y="477"/>
                  </a:lnTo>
                  <a:lnTo>
                    <a:pt x="3583" y="479"/>
                  </a:lnTo>
                  <a:lnTo>
                    <a:pt x="3585" y="481"/>
                  </a:lnTo>
                  <a:lnTo>
                    <a:pt x="3586" y="483"/>
                  </a:lnTo>
                  <a:lnTo>
                    <a:pt x="3588" y="485"/>
                  </a:lnTo>
                  <a:lnTo>
                    <a:pt x="3589" y="487"/>
                  </a:lnTo>
                  <a:lnTo>
                    <a:pt x="3590" y="489"/>
                  </a:lnTo>
                  <a:lnTo>
                    <a:pt x="3592" y="491"/>
                  </a:lnTo>
                  <a:lnTo>
                    <a:pt x="3593" y="493"/>
                  </a:lnTo>
                  <a:lnTo>
                    <a:pt x="3595" y="495"/>
                  </a:lnTo>
                  <a:lnTo>
                    <a:pt x="3597" y="497"/>
                  </a:lnTo>
                  <a:lnTo>
                    <a:pt x="3598" y="499"/>
                  </a:lnTo>
                  <a:lnTo>
                    <a:pt x="3599" y="501"/>
                  </a:lnTo>
                  <a:lnTo>
                    <a:pt x="3601" y="503"/>
                  </a:lnTo>
                  <a:lnTo>
                    <a:pt x="3602" y="505"/>
                  </a:lnTo>
                  <a:lnTo>
                    <a:pt x="3604" y="507"/>
                  </a:lnTo>
                  <a:lnTo>
                    <a:pt x="3605" y="509"/>
                  </a:lnTo>
                  <a:lnTo>
                    <a:pt x="3607" y="511"/>
                  </a:lnTo>
                  <a:lnTo>
                    <a:pt x="3608" y="513"/>
                  </a:lnTo>
                  <a:lnTo>
                    <a:pt x="3610" y="515"/>
                  </a:lnTo>
                  <a:lnTo>
                    <a:pt x="3611" y="517"/>
                  </a:lnTo>
                  <a:lnTo>
                    <a:pt x="3613" y="519"/>
                  </a:lnTo>
                  <a:lnTo>
                    <a:pt x="3614" y="521"/>
                  </a:lnTo>
                  <a:lnTo>
                    <a:pt x="3616" y="523"/>
                  </a:lnTo>
                  <a:lnTo>
                    <a:pt x="3617" y="525"/>
                  </a:lnTo>
                  <a:lnTo>
                    <a:pt x="3619" y="527"/>
                  </a:lnTo>
                  <a:lnTo>
                    <a:pt x="3620" y="529"/>
                  </a:lnTo>
                  <a:lnTo>
                    <a:pt x="3622" y="532"/>
                  </a:lnTo>
                  <a:lnTo>
                    <a:pt x="3623" y="533"/>
                  </a:lnTo>
                  <a:lnTo>
                    <a:pt x="3625" y="535"/>
                  </a:lnTo>
                  <a:lnTo>
                    <a:pt x="3626" y="537"/>
                  </a:lnTo>
                  <a:lnTo>
                    <a:pt x="3628" y="540"/>
                  </a:lnTo>
                  <a:lnTo>
                    <a:pt x="3629" y="542"/>
                  </a:lnTo>
                  <a:lnTo>
                    <a:pt x="3630" y="543"/>
                  </a:lnTo>
                  <a:lnTo>
                    <a:pt x="3632" y="546"/>
                  </a:lnTo>
                  <a:lnTo>
                    <a:pt x="3634" y="548"/>
                  </a:lnTo>
                  <a:lnTo>
                    <a:pt x="3635" y="550"/>
                  </a:lnTo>
                  <a:lnTo>
                    <a:pt x="3637" y="552"/>
                  </a:lnTo>
                  <a:lnTo>
                    <a:pt x="3638" y="554"/>
                  </a:lnTo>
                  <a:lnTo>
                    <a:pt x="3640" y="556"/>
                  </a:lnTo>
                  <a:lnTo>
                    <a:pt x="3641" y="558"/>
                  </a:lnTo>
                  <a:lnTo>
                    <a:pt x="3642" y="560"/>
                  </a:lnTo>
                  <a:lnTo>
                    <a:pt x="3644" y="562"/>
                  </a:lnTo>
                  <a:lnTo>
                    <a:pt x="3645" y="564"/>
                  </a:lnTo>
                  <a:lnTo>
                    <a:pt x="3647" y="566"/>
                  </a:lnTo>
                  <a:lnTo>
                    <a:pt x="3649" y="568"/>
                  </a:lnTo>
                  <a:lnTo>
                    <a:pt x="3650" y="570"/>
                  </a:lnTo>
                  <a:lnTo>
                    <a:pt x="3651" y="572"/>
                  </a:lnTo>
                  <a:lnTo>
                    <a:pt x="3653" y="575"/>
                  </a:lnTo>
                  <a:lnTo>
                    <a:pt x="3654" y="576"/>
                  </a:lnTo>
                  <a:lnTo>
                    <a:pt x="3656" y="578"/>
                  </a:lnTo>
                  <a:lnTo>
                    <a:pt x="3657" y="580"/>
                  </a:lnTo>
                  <a:lnTo>
                    <a:pt x="3659" y="583"/>
                  </a:lnTo>
                  <a:lnTo>
                    <a:pt x="3661" y="585"/>
                  </a:lnTo>
                  <a:lnTo>
                    <a:pt x="3662" y="587"/>
                  </a:lnTo>
                  <a:lnTo>
                    <a:pt x="3663" y="589"/>
                  </a:lnTo>
                  <a:lnTo>
                    <a:pt x="3665" y="591"/>
                  </a:lnTo>
                  <a:lnTo>
                    <a:pt x="3666" y="593"/>
                  </a:lnTo>
                  <a:lnTo>
                    <a:pt x="3668" y="595"/>
                  </a:lnTo>
                  <a:lnTo>
                    <a:pt x="3669" y="597"/>
                  </a:lnTo>
                  <a:lnTo>
                    <a:pt x="3671" y="599"/>
                  </a:lnTo>
                  <a:lnTo>
                    <a:pt x="3672" y="601"/>
                  </a:lnTo>
                  <a:lnTo>
                    <a:pt x="3674" y="603"/>
                  </a:lnTo>
                  <a:lnTo>
                    <a:pt x="3675" y="605"/>
                  </a:lnTo>
                  <a:lnTo>
                    <a:pt x="3677" y="608"/>
                  </a:lnTo>
                  <a:lnTo>
                    <a:pt x="3678" y="609"/>
                  </a:lnTo>
                  <a:lnTo>
                    <a:pt x="3680" y="611"/>
                  </a:lnTo>
                  <a:lnTo>
                    <a:pt x="3681" y="614"/>
                  </a:lnTo>
                  <a:lnTo>
                    <a:pt x="3682" y="616"/>
                  </a:lnTo>
                  <a:lnTo>
                    <a:pt x="3684" y="618"/>
                  </a:lnTo>
                  <a:lnTo>
                    <a:pt x="3686" y="620"/>
                  </a:lnTo>
                  <a:lnTo>
                    <a:pt x="3687" y="622"/>
                  </a:lnTo>
                  <a:lnTo>
                    <a:pt x="3689" y="624"/>
                  </a:lnTo>
                  <a:lnTo>
                    <a:pt x="3690" y="626"/>
                  </a:lnTo>
                  <a:lnTo>
                    <a:pt x="3692" y="628"/>
                  </a:lnTo>
                  <a:lnTo>
                    <a:pt x="3693" y="630"/>
                  </a:lnTo>
                  <a:lnTo>
                    <a:pt x="3694" y="632"/>
                  </a:lnTo>
                  <a:lnTo>
                    <a:pt x="3696" y="634"/>
                  </a:lnTo>
                  <a:lnTo>
                    <a:pt x="3698" y="636"/>
                  </a:lnTo>
                  <a:lnTo>
                    <a:pt x="3699" y="639"/>
                  </a:lnTo>
                  <a:lnTo>
                    <a:pt x="3701" y="641"/>
                  </a:lnTo>
                  <a:lnTo>
                    <a:pt x="3702" y="642"/>
                  </a:lnTo>
                  <a:lnTo>
                    <a:pt x="3703" y="645"/>
                  </a:lnTo>
                  <a:lnTo>
                    <a:pt x="3705" y="647"/>
                  </a:lnTo>
                  <a:lnTo>
                    <a:pt x="3706" y="649"/>
                  </a:lnTo>
                  <a:lnTo>
                    <a:pt x="3708" y="651"/>
                  </a:lnTo>
                  <a:lnTo>
                    <a:pt x="3710" y="653"/>
                  </a:lnTo>
                  <a:lnTo>
                    <a:pt x="3711" y="655"/>
                  </a:lnTo>
                  <a:lnTo>
                    <a:pt x="3713" y="657"/>
                  </a:lnTo>
                  <a:lnTo>
                    <a:pt x="3714" y="659"/>
                  </a:lnTo>
                  <a:lnTo>
                    <a:pt x="3715" y="662"/>
                  </a:lnTo>
                  <a:lnTo>
                    <a:pt x="3717" y="663"/>
                  </a:lnTo>
                  <a:lnTo>
                    <a:pt x="3718" y="665"/>
                  </a:lnTo>
                  <a:lnTo>
                    <a:pt x="3720" y="668"/>
                  </a:lnTo>
                  <a:lnTo>
                    <a:pt x="3722" y="670"/>
                  </a:lnTo>
                  <a:lnTo>
                    <a:pt x="3723" y="672"/>
                  </a:lnTo>
                  <a:lnTo>
                    <a:pt x="3724" y="674"/>
                  </a:lnTo>
                  <a:lnTo>
                    <a:pt x="3726" y="676"/>
                  </a:lnTo>
                  <a:lnTo>
                    <a:pt x="3727" y="678"/>
                  </a:lnTo>
                  <a:lnTo>
                    <a:pt x="3729" y="680"/>
                  </a:lnTo>
                  <a:lnTo>
                    <a:pt x="3730" y="682"/>
                  </a:lnTo>
                  <a:lnTo>
                    <a:pt x="3732" y="684"/>
                  </a:lnTo>
                  <a:lnTo>
                    <a:pt x="3734" y="686"/>
                  </a:lnTo>
                  <a:lnTo>
                    <a:pt x="3735" y="688"/>
                  </a:lnTo>
                  <a:lnTo>
                    <a:pt x="3736" y="691"/>
                  </a:lnTo>
                  <a:lnTo>
                    <a:pt x="3738" y="693"/>
                  </a:lnTo>
                  <a:lnTo>
                    <a:pt x="3739" y="695"/>
                  </a:lnTo>
                  <a:lnTo>
                    <a:pt x="3741" y="697"/>
                  </a:lnTo>
                  <a:lnTo>
                    <a:pt x="3742" y="699"/>
                  </a:lnTo>
                  <a:lnTo>
                    <a:pt x="3744" y="701"/>
                  </a:lnTo>
                  <a:lnTo>
                    <a:pt x="3745" y="703"/>
                  </a:lnTo>
                  <a:lnTo>
                    <a:pt x="3747" y="705"/>
                  </a:lnTo>
                  <a:lnTo>
                    <a:pt x="3748" y="707"/>
                  </a:lnTo>
                  <a:lnTo>
                    <a:pt x="3750" y="709"/>
                  </a:lnTo>
                  <a:lnTo>
                    <a:pt x="3751" y="711"/>
                  </a:lnTo>
                  <a:lnTo>
                    <a:pt x="3753" y="713"/>
                  </a:lnTo>
                  <a:lnTo>
                    <a:pt x="3754" y="716"/>
                  </a:lnTo>
                  <a:lnTo>
                    <a:pt x="3755" y="717"/>
                  </a:lnTo>
                  <a:lnTo>
                    <a:pt x="3757" y="719"/>
                  </a:lnTo>
                  <a:lnTo>
                    <a:pt x="3759" y="722"/>
                  </a:lnTo>
                  <a:lnTo>
                    <a:pt x="3760" y="724"/>
                  </a:lnTo>
                  <a:lnTo>
                    <a:pt x="3762" y="726"/>
                  </a:lnTo>
                  <a:lnTo>
                    <a:pt x="3763" y="728"/>
                  </a:lnTo>
                  <a:lnTo>
                    <a:pt x="3765" y="730"/>
                  </a:lnTo>
                  <a:lnTo>
                    <a:pt x="3766" y="732"/>
                  </a:lnTo>
                  <a:lnTo>
                    <a:pt x="3767" y="734"/>
                  </a:lnTo>
                  <a:lnTo>
                    <a:pt x="3769" y="736"/>
                  </a:lnTo>
                  <a:lnTo>
                    <a:pt x="3771" y="738"/>
                  </a:lnTo>
                  <a:lnTo>
                    <a:pt x="3772" y="740"/>
                  </a:lnTo>
                  <a:lnTo>
                    <a:pt x="3774" y="742"/>
                  </a:lnTo>
                  <a:lnTo>
                    <a:pt x="3775" y="745"/>
                  </a:lnTo>
                  <a:lnTo>
                    <a:pt x="3776" y="747"/>
                  </a:lnTo>
                  <a:lnTo>
                    <a:pt x="3778" y="749"/>
                  </a:lnTo>
                  <a:lnTo>
                    <a:pt x="3779" y="751"/>
                  </a:lnTo>
                  <a:lnTo>
                    <a:pt x="3781" y="753"/>
                  </a:lnTo>
                  <a:lnTo>
                    <a:pt x="3783" y="755"/>
                  </a:lnTo>
                  <a:lnTo>
                    <a:pt x="3784" y="757"/>
                  </a:lnTo>
                  <a:lnTo>
                    <a:pt x="3786" y="759"/>
                  </a:lnTo>
                  <a:lnTo>
                    <a:pt x="3787" y="761"/>
                  </a:lnTo>
                  <a:lnTo>
                    <a:pt x="3788" y="763"/>
                  </a:lnTo>
                  <a:lnTo>
                    <a:pt x="3790" y="765"/>
                  </a:lnTo>
                  <a:lnTo>
                    <a:pt x="3791" y="767"/>
                  </a:lnTo>
                  <a:lnTo>
                    <a:pt x="3793" y="770"/>
                  </a:lnTo>
                  <a:lnTo>
                    <a:pt x="3794" y="771"/>
                  </a:lnTo>
                  <a:lnTo>
                    <a:pt x="3796" y="773"/>
                  </a:lnTo>
                  <a:lnTo>
                    <a:pt x="3797" y="776"/>
                  </a:lnTo>
                  <a:lnTo>
                    <a:pt x="3799" y="778"/>
                  </a:lnTo>
                  <a:lnTo>
                    <a:pt x="3800" y="780"/>
                  </a:lnTo>
                  <a:lnTo>
                    <a:pt x="3802" y="782"/>
                  </a:lnTo>
                  <a:lnTo>
                    <a:pt x="3803" y="784"/>
                  </a:lnTo>
                  <a:lnTo>
                    <a:pt x="3805" y="786"/>
                  </a:lnTo>
                  <a:lnTo>
                    <a:pt x="3806" y="788"/>
                  </a:lnTo>
                  <a:lnTo>
                    <a:pt x="3808" y="790"/>
                  </a:lnTo>
                  <a:lnTo>
                    <a:pt x="3809" y="792"/>
                  </a:lnTo>
                  <a:lnTo>
                    <a:pt x="3811" y="794"/>
                  </a:lnTo>
                  <a:lnTo>
                    <a:pt x="3812" y="796"/>
                  </a:lnTo>
                  <a:lnTo>
                    <a:pt x="3814" y="798"/>
                  </a:lnTo>
                  <a:lnTo>
                    <a:pt x="3815" y="800"/>
                  </a:lnTo>
                  <a:lnTo>
                    <a:pt x="3817" y="803"/>
                  </a:lnTo>
                  <a:lnTo>
                    <a:pt x="3818" y="804"/>
                  </a:lnTo>
                  <a:lnTo>
                    <a:pt x="3820" y="806"/>
                  </a:lnTo>
                  <a:lnTo>
                    <a:pt x="3821" y="809"/>
                  </a:lnTo>
                  <a:lnTo>
                    <a:pt x="3823" y="811"/>
                  </a:lnTo>
                  <a:lnTo>
                    <a:pt x="3824" y="813"/>
                  </a:lnTo>
                  <a:lnTo>
                    <a:pt x="3826" y="815"/>
                  </a:lnTo>
                  <a:lnTo>
                    <a:pt x="3827" y="817"/>
                  </a:lnTo>
                  <a:lnTo>
                    <a:pt x="3828" y="819"/>
                  </a:lnTo>
                  <a:lnTo>
                    <a:pt x="3830" y="821"/>
                  </a:lnTo>
                  <a:lnTo>
                    <a:pt x="3831" y="823"/>
                  </a:lnTo>
                  <a:lnTo>
                    <a:pt x="3833" y="825"/>
                  </a:lnTo>
                  <a:lnTo>
                    <a:pt x="3835" y="827"/>
                  </a:lnTo>
                  <a:lnTo>
                    <a:pt x="3836" y="829"/>
                  </a:lnTo>
                  <a:lnTo>
                    <a:pt x="3838" y="831"/>
                  </a:lnTo>
                  <a:lnTo>
                    <a:pt x="3839" y="833"/>
                  </a:lnTo>
                  <a:lnTo>
                    <a:pt x="3840" y="835"/>
                  </a:lnTo>
                  <a:lnTo>
                    <a:pt x="3842" y="837"/>
                  </a:lnTo>
                  <a:lnTo>
                    <a:pt x="3843" y="839"/>
                  </a:lnTo>
                  <a:lnTo>
                    <a:pt x="3845" y="841"/>
                  </a:lnTo>
                  <a:lnTo>
                    <a:pt x="3847" y="843"/>
                  </a:lnTo>
                  <a:lnTo>
                    <a:pt x="3848" y="846"/>
                  </a:lnTo>
                  <a:lnTo>
                    <a:pt x="3849" y="847"/>
                  </a:lnTo>
                  <a:lnTo>
                    <a:pt x="3851" y="849"/>
                  </a:lnTo>
                  <a:lnTo>
                    <a:pt x="3852" y="851"/>
                  </a:lnTo>
                  <a:lnTo>
                    <a:pt x="3854" y="854"/>
                  </a:lnTo>
                  <a:lnTo>
                    <a:pt x="3855" y="856"/>
                  </a:lnTo>
                  <a:lnTo>
                    <a:pt x="3857" y="857"/>
                  </a:lnTo>
                  <a:lnTo>
                    <a:pt x="3859" y="859"/>
                  </a:lnTo>
                  <a:lnTo>
                    <a:pt x="3860" y="862"/>
                  </a:lnTo>
                  <a:lnTo>
                    <a:pt x="3861" y="864"/>
                  </a:lnTo>
                  <a:lnTo>
                    <a:pt x="3863" y="866"/>
                  </a:lnTo>
                  <a:lnTo>
                    <a:pt x="3864" y="868"/>
                  </a:lnTo>
                  <a:lnTo>
                    <a:pt x="3866" y="870"/>
                  </a:lnTo>
                  <a:lnTo>
                    <a:pt x="3867" y="872"/>
                  </a:lnTo>
                  <a:lnTo>
                    <a:pt x="3869" y="874"/>
                  </a:lnTo>
                  <a:lnTo>
                    <a:pt x="3870" y="876"/>
                  </a:lnTo>
                  <a:lnTo>
                    <a:pt x="3872" y="878"/>
                  </a:lnTo>
                  <a:lnTo>
                    <a:pt x="3873" y="880"/>
                  </a:lnTo>
                  <a:lnTo>
                    <a:pt x="3875" y="882"/>
                  </a:lnTo>
                  <a:lnTo>
                    <a:pt x="3876" y="884"/>
                  </a:lnTo>
                  <a:lnTo>
                    <a:pt x="3878" y="886"/>
                  </a:lnTo>
                  <a:lnTo>
                    <a:pt x="3879" y="888"/>
                  </a:lnTo>
                  <a:lnTo>
                    <a:pt x="3880" y="890"/>
                  </a:lnTo>
                  <a:lnTo>
                    <a:pt x="3882" y="892"/>
                  </a:lnTo>
                  <a:lnTo>
                    <a:pt x="3884" y="894"/>
                  </a:lnTo>
                  <a:lnTo>
                    <a:pt x="3885" y="896"/>
                  </a:lnTo>
                  <a:lnTo>
                    <a:pt x="3887" y="898"/>
                  </a:lnTo>
                  <a:lnTo>
                    <a:pt x="3888" y="900"/>
                  </a:lnTo>
                  <a:lnTo>
                    <a:pt x="3890" y="902"/>
                  </a:lnTo>
                  <a:lnTo>
                    <a:pt x="3891" y="904"/>
                  </a:lnTo>
                  <a:lnTo>
                    <a:pt x="3892" y="906"/>
                  </a:lnTo>
                  <a:lnTo>
                    <a:pt x="3894" y="908"/>
                  </a:lnTo>
                  <a:lnTo>
                    <a:pt x="3896" y="910"/>
                  </a:lnTo>
                  <a:lnTo>
                    <a:pt x="3897" y="912"/>
                  </a:lnTo>
                  <a:lnTo>
                    <a:pt x="3899" y="914"/>
                  </a:lnTo>
                  <a:lnTo>
                    <a:pt x="3900" y="916"/>
                  </a:lnTo>
                  <a:lnTo>
                    <a:pt x="3901" y="918"/>
                  </a:lnTo>
                  <a:lnTo>
                    <a:pt x="3903" y="920"/>
                  </a:lnTo>
                  <a:lnTo>
                    <a:pt x="3904" y="922"/>
                  </a:lnTo>
                  <a:lnTo>
                    <a:pt x="3906" y="924"/>
                  </a:lnTo>
                  <a:lnTo>
                    <a:pt x="3908" y="926"/>
                  </a:lnTo>
                  <a:lnTo>
                    <a:pt x="3909" y="928"/>
                  </a:lnTo>
                  <a:lnTo>
                    <a:pt x="3911" y="930"/>
                  </a:lnTo>
                  <a:lnTo>
                    <a:pt x="3912" y="932"/>
                  </a:lnTo>
                  <a:lnTo>
                    <a:pt x="3913" y="934"/>
                  </a:lnTo>
                  <a:lnTo>
                    <a:pt x="3915" y="936"/>
                  </a:lnTo>
                  <a:lnTo>
                    <a:pt x="3916" y="938"/>
                  </a:lnTo>
                  <a:lnTo>
                    <a:pt x="3918" y="940"/>
                  </a:lnTo>
                  <a:lnTo>
                    <a:pt x="3920" y="942"/>
                  </a:lnTo>
                  <a:lnTo>
                    <a:pt x="3921" y="944"/>
                  </a:lnTo>
                  <a:lnTo>
                    <a:pt x="3922" y="945"/>
                  </a:lnTo>
                  <a:lnTo>
                    <a:pt x="3924" y="947"/>
                  </a:lnTo>
                  <a:lnTo>
                    <a:pt x="3925" y="950"/>
                  </a:lnTo>
                  <a:lnTo>
                    <a:pt x="3927" y="952"/>
                  </a:lnTo>
                  <a:lnTo>
                    <a:pt x="3928" y="954"/>
                  </a:lnTo>
                  <a:lnTo>
                    <a:pt x="3930" y="955"/>
                  </a:lnTo>
                  <a:lnTo>
                    <a:pt x="3932" y="957"/>
                  </a:lnTo>
                  <a:lnTo>
                    <a:pt x="3933" y="959"/>
                  </a:lnTo>
                  <a:lnTo>
                    <a:pt x="3934" y="961"/>
                  </a:lnTo>
                  <a:lnTo>
                    <a:pt x="3936" y="963"/>
                  </a:lnTo>
                  <a:lnTo>
                    <a:pt x="3937" y="965"/>
                  </a:lnTo>
                  <a:lnTo>
                    <a:pt x="3939" y="967"/>
                  </a:lnTo>
                  <a:lnTo>
                    <a:pt x="3940" y="969"/>
                  </a:lnTo>
                  <a:lnTo>
                    <a:pt x="3942" y="971"/>
                  </a:lnTo>
                  <a:lnTo>
                    <a:pt x="3943" y="973"/>
                  </a:lnTo>
                  <a:lnTo>
                    <a:pt x="3945" y="975"/>
                  </a:lnTo>
                  <a:lnTo>
                    <a:pt x="3946" y="977"/>
                  </a:lnTo>
                  <a:lnTo>
                    <a:pt x="3948" y="979"/>
                  </a:lnTo>
                  <a:lnTo>
                    <a:pt x="3949" y="981"/>
                  </a:lnTo>
                  <a:lnTo>
                    <a:pt x="3951" y="983"/>
                  </a:lnTo>
                  <a:lnTo>
                    <a:pt x="3952" y="985"/>
                  </a:lnTo>
                  <a:lnTo>
                    <a:pt x="3953" y="987"/>
                  </a:lnTo>
                  <a:lnTo>
                    <a:pt x="3955" y="988"/>
                  </a:lnTo>
                  <a:lnTo>
                    <a:pt x="3957" y="990"/>
                  </a:lnTo>
                  <a:lnTo>
                    <a:pt x="3958" y="992"/>
                  </a:lnTo>
                  <a:lnTo>
                    <a:pt x="3960" y="994"/>
                  </a:lnTo>
                  <a:lnTo>
                    <a:pt x="3961" y="996"/>
                  </a:lnTo>
                  <a:lnTo>
                    <a:pt x="3963" y="998"/>
                  </a:lnTo>
                  <a:lnTo>
                    <a:pt x="3964" y="1000"/>
                  </a:lnTo>
                  <a:lnTo>
                    <a:pt x="3965" y="1002"/>
                  </a:lnTo>
                  <a:lnTo>
                    <a:pt x="3967" y="1004"/>
                  </a:lnTo>
                  <a:lnTo>
                    <a:pt x="3969" y="1006"/>
                  </a:lnTo>
                  <a:lnTo>
                    <a:pt x="3970" y="1008"/>
                  </a:lnTo>
                  <a:lnTo>
                    <a:pt x="3972" y="1009"/>
                  </a:lnTo>
                  <a:lnTo>
                    <a:pt x="3973" y="1011"/>
                  </a:lnTo>
                  <a:lnTo>
                    <a:pt x="3974" y="1013"/>
                  </a:lnTo>
                  <a:lnTo>
                    <a:pt x="3976" y="1015"/>
                  </a:lnTo>
                  <a:lnTo>
                    <a:pt x="3977" y="1017"/>
                  </a:lnTo>
                  <a:lnTo>
                    <a:pt x="3979" y="1019"/>
                  </a:lnTo>
                  <a:lnTo>
                    <a:pt x="3980" y="1021"/>
                  </a:lnTo>
                  <a:lnTo>
                    <a:pt x="3982" y="1023"/>
                  </a:lnTo>
                  <a:lnTo>
                    <a:pt x="3984" y="1025"/>
                  </a:lnTo>
                  <a:lnTo>
                    <a:pt x="3985" y="1027"/>
                  </a:lnTo>
                  <a:lnTo>
                    <a:pt x="3986" y="1029"/>
                  </a:lnTo>
                  <a:lnTo>
                    <a:pt x="3988" y="1030"/>
                  </a:lnTo>
                  <a:lnTo>
                    <a:pt x="3989" y="1032"/>
                  </a:lnTo>
                  <a:lnTo>
                    <a:pt x="3991" y="1034"/>
                  </a:lnTo>
                  <a:lnTo>
                    <a:pt x="3992" y="1036"/>
                  </a:lnTo>
                  <a:lnTo>
                    <a:pt x="3994" y="1038"/>
                  </a:lnTo>
                  <a:lnTo>
                    <a:pt x="3995" y="1040"/>
                  </a:lnTo>
                  <a:lnTo>
                    <a:pt x="3997" y="1041"/>
                  </a:lnTo>
                  <a:lnTo>
                    <a:pt x="3998" y="1043"/>
                  </a:lnTo>
                  <a:lnTo>
                    <a:pt x="4000" y="1045"/>
                  </a:lnTo>
                  <a:lnTo>
                    <a:pt x="4001" y="1047"/>
                  </a:lnTo>
                  <a:lnTo>
                    <a:pt x="4003" y="1049"/>
                  </a:lnTo>
                  <a:lnTo>
                    <a:pt x="4004" y="1051"/>
                  </a:lnTo>
                  <a:lnTo>
                    <a:pt x="4006" y="1052"/>
                  </a:lnTo>
                  <a:lnTo>
                    <a:pt x="4007" y="1054"/>
                  </a:lnTo>
                  <a:lnTo>
                    <a:pt x="4009" y="1056"/>
                  </a:lnTo>
                  <a:lnTo>
                    <a:pt x="4010" y="1058"/>
                  </a:lnTo>
                  <a:lnTo>
                    <a:pt x="4012" y="1060"/>
                  </a:lnTo>
                  <a:lnTo>
                    <a:pt x="4013" y="1062"/>
                  </a:lnTo>
                  <a:lnTo>
                    <a:pt x="4015" y="1064"/>
                  </a:lnTo>
                  <a:lnTo>
                    <a:pt x="4016" y="1065"/>
                  </a:lnTo>
                  <a:lnTo>
                    <a:pt x="4017" y="1067"/>
                  </a:lnTo>
                  <a:lnTo>
                    <a:pt x="4019" y="1069"/>
                  </a:lnTo>
                  <a:lnTo>
                    <a:pt x="4021" y="1071"/>
                  </a:lnTo>
                  <a:lnTo>
                    <a:pt x="4022" y="1073"/>
                  </a:lnTo>
                  <a:lnTo>
                    <a:pt x="4024" y="1075"/>
                  </a:lnTo>
                  <a:lnTo>
                    <a:pt x="4025" y="1076"/>
                  </a:lnTo>
                  <a:lnTo>
                    <a:pt x="4026" y="1078"/>
                  </a:lnTo>
                  <a:lnTo>
                    <a:pt x="4028" y="1080"/>
                  </a:lnTo>
                  <a:lnTo>
                    <a:pt x="4029" y="1082"/>
                  </a:lnTo>
                  <a:lnTo>
                    <a:pt x="4031" y="1084"/>
                  </a:lnTo>
                  <a:lnTo>
                    <a:pt x="4033" y="1085"/>
                  </a:lnTo>
                  <a:lnTo>
                    <a:pt x="4034" y="1087"/>
                  </a:lnTo>
                  <a:lnTo>
                    <a:pt x="4036" y="1089"/>
                  </a:lnTo>
                  <a:lnTo>
                    <a:pt x="4037" y="1091"/>
                  </a:lnTo>
                  <a:lnTo>
                    <a:pt x="4038" y="1093"/>
                  </a:lnTo>
                  <a:lnTo>
                    <a:pt x="4040" y="1095"/>
                  </a:lnTo>
                  <a:lnTo>
                    <a:pt x="4041" y="1096"/>
                  </a:lnTo>
                  <a:lnTo>
                    <a:pt x="4043" y="1098"/>
                  </a:lnTo>
                  <a:lnTo>
                    <a:pt x="4045" y="1100"/>
                  </a:lnTo>
                  <a:lnTo>
                    <a:pt x="4046" y="1102"/>
                  </a:lnTo>
                  <a:lnTo>
                    <a:pt x="4047" y="1104"/>
                  </a:lnTo>
                  <a:lnTo>
                    <a:pt x="4049" y="1106"/>
                  </a:lnTo>
                  <a:lnTo>
                    <a:pt x="4050" y="1107"/>
                  </a:lnTo>
                  <a:lnTo>
                    <a:pt x="4052" y="1109"/>
                  </a:lnTo>
                  <a:lnTo>
                    <a:pt x="4053" y="1111"/>
                  </a:lnTo>
                  <a:lnTo>
                    <a:pt x="4055" y="1113"/>
                  </a:lnTo>
                  <a:lnTo>
                    <a:pt x="4057" y="1114"/>
                  </a:lnTo>
                  <a:lnTo>
                    <a:pt x="4058" y="1116"/>
                  </a:lnTo>
                  <a:lnTo>
                    <a:pt x="4059" y="1118"/>
                  </a:lnTo>
                  <a:lnTo>
                    <a:pt x="4061" y="1119"/>
                  </a:lnTo>
                  <a:lnTo>
                    <a:pt x="4062" y="1121"/>
                  </a:lnTo>
                  <a:lnTo>
                    <a:pt x="4064" y="1123"/>
                  </a:lnTo>
                  <a:lnTo>
                    <a:pt x="4065" y="1125"/>
                  </a:lnTo>
                  <a:lnTo>
                    <a:pt x="4067" y="1127"/>
                  </a:lnTo>
                  <a:lnTo>
                    <a:pt x="4068" y="1128"/>
                  </a:lnTo>
                  <a:lnTo>
                    <a:pt x="4070" y="1130"/>
                  </a:lnTo>
                  <a:lnTo>
                    <a:pt x="4071" y="1132"/>
                  </a:lnTo>
                  <a:lnTo>
                    <a:pt x="4073" y="1134"/>
                  </a:lnTo>
                  <a:lnTo>
                    <a:pt x="4074" y="1135"/>
                  </a:lnTo>
                  <a:lnTo>
                    <a:pt x="4076" y="1137"/>
                  </a:lnTo>
                  <a:lnTo>
                    <a:pt x="4077" y="1139"/>
                  </a:lnTo>
                  <a:lnTo>
                    <a:pt x="4078" y="1140"/>
                  </a:lnTo>
                  <a:lnTo>
                    <a:pt x="4080" y="1142"/>
                  </a:lnTo>
                  <a:lnTo>
                    <a:pt x="4082" y="1144"/>
                  </a:lnTo>
                  <a:lnTo>
                    <a:pt x="4083" y="1146"/>
                  </a:lnTo>
                  <a:lnTo>
                    <a:pt x="4085" y="1148"/>
                  </a:lnTo>
                  <a:lnTo>
                    <a:pt x="4086" y="1149"/>
                  </a:lnTo>
                  <a:lnTo>
                    <a:pt x="4088" y="1151"/>
                  </a:lnTo>
                  <a:lnTo>
                    <a:pt x="4089" y="1153"/>
                  </a:lnTo>
                  <a:lnTo>
                    <a:pt x="4090" y="1154"/>
                  </a:lnTo>
                  <a:lnTo>
                    <a:pt x="4092" y="1156"/>
                  </a:lnTo>
                  <a:lnTo>
                    <a:pt x="4094" y="1158"/>
                  </a:lnTo>
                  <a:lnTo>
                    <a:pt x="4095" y="1160"/>
                  </a:lnTo>
                  <a:lnTo>
                    <a:pt x="4097" y="1161"/>
                  </a:lnTo>
                  <a:lnTo>
                    <a:pt x="4098" y="1163"/>
                  </a:lnTo>
                  <a:lnTo>
                    <a:pt x="4099" y="1165"/>
                  </a:lnTo>
                  <a:lnTo>
                    <a:pt x="4101" y="1166"/>
                  </a:lnTo>
                  <a:lnTo>
                    <a:pt x="4102" y="1168"/>
                  </a:lnTo>
                  <a:lnTo>
                    <a:pt x="4104" y="1170"/>
                  </a:lnTo>
                  <a:lnTo>
                    <a:pt x="4106" y="1171"/>
                  </a:lnTo>
                  <a:lnTo>
                    <a:pt x="4107" y="1173"/>
                  </a:lnTo>
                  <a:lnTo>
                    <a:pt x="4109" y="1175"/>
                  </a:lnTo>
                  <a:lnTo>
                    <a:pt x="4110" y="1176"/>
                  </a:lnTo>
                  <a:lnTo>
                    <a:pt x="4111" y="1178"/>
                  </a:lnTo>
                  <a:lnTo>
                    <a:pt x="4113" y="1180"/>
                  </a:lnTo>
                  <a:lnTo>
                    <a:pt x="4114" y="1182"/>
                  </a:lnTo>
                  <a:lnTo>
                    <a:pt x="4116" y="1183"/>
                  </a:lnTo>
                  <a:lnTo>
                    <a:pt x="4118" y="1185"/>
                  </a:lnTo>
                  <a:lnTo>
                    <a:pt x="4119" y="1186"/>
                  </a:lnTo>
                  <a:lnTo>
                    <a:pt x="4120" y="1188"/>
                  </a:lnTo>
                  <a:lnTo>
                    <a:pt x="4122" y="1190"/>
                  </a:lnTo>
                  <a:lnTo>
                    <a:pt x="4123" y="1192"/>
                  </a:lnTo>
                  <a:lnTo>
                    <a:pt x="4125" y="1193"/>
                  </a:lnTo>
                  <a:lnTo>
                    <a:pt x="4126" y="1195"/>
                  </a:lnTo>
                  <a:lnTo>
                    <a:pt x="4128" y="1196"/>
                  </a:lnTo>
                  <a:lnTo>
                    <a:pt x="4129" y="1198"/>
                  </a:lnTo>
                  <a:lnTo>
                    <a:pt x="4131" y="1200"/>
                  </a:lnTo>
                  <a:lnTo>
                    <a:pt x="4132" y="1201"/>
                  </a:lnTo>
                  <a:lnTo>
                    <a:pt x="4134" y="1203"/>
                  </a:lnTo>
                  <a:lnTo>
                    <a:pt x="4135" y="1204"/>
                  </a:lnTo>
                  <a:lnTo>
                    <a:pt x="4137" y="1206"/>
                  </a:lnTo>
                  <a:lnTo>
                    <a:pt x="4138" y="1208"/>
                  </a:lnTo>
                  <a:lnTo>
                    <a:pt x="4140" y="1209"/>
                  </a:lnTo>
                  <a:lnTo>
                    <a:pt x="4141" y="1211"/>
                  </a:lnTo>
                  <a:lnTo>
                    <a:pt x="4143" y="1213"/>
                  </a:lnTo>
                  <a:lnTo>
                    <a:pt x="4144" y="1214"/>
                  </a:lnTo>
                  <a:lnTo>
                    <a:pt x="4146" y="1216"/>
                  </a:lnTo>
                  <a:lnTo>
                    <a:pt x="4147" y="1217"/>
                  </a:lnTo>
                  <a:lnTo>
                    <a:pt x="4149" y="1219"/>
                  </a:lnTo>
                  <a:lnTo>
                    <a:pt x="4150" y="1221"/>
                  </a:lnTo>
                  <a:lnTo>
                    <a:pt x="4151" y="1222"/>
                  </a:lnTo>
                  <a:lnTo>
                    <a:pt x="4153" y="1224"/>
                  </a:lnTo>
                  <a:lnTo>
                    <a:pt x="4155" y="1225"/>
                  </a:lnTo>
                  <a:lnTo>
                    <a:pt x="4156" y="1227"/>
                  </a:lnTo>
                  <a:lnTo>
                    <a:pt x="4158" y="1229"/>
                  </a:lnTo>
                  <a:lnTo>
                    <a:pt x="4159" y="1230"/>
                  </a:lnTo>
                  <a:lnTo>
                    <a:pt x="4161" y="1232"/>
                  </a:lnTo>
                  <a:lnTo>
                    <a:pt x="4162" y="1234"/>
                  </a:lnTo>
                  <a:lnTo>
                    <a:pt x="4163" y="1235"/>
                  </a:lnTo>
                  <a:lnTo>
                    <a:pt x="4165" y="1236"/>
                  </a:lnTo>
                  <a:lnTo>
                    <a:pt x="4166" y="1238"/>
                  </a:lnTo>
                  <a:lnTo>
                    <a:pt x="4168" y="1240"/>
                  </a:lnTo>
                  <a:lnTo>
                    <a:pt x="4170" y="1241"/>
                  </a:lnTo>
                  <a:lnTo>
                    <a:pt x="4171" y="1243"/>
                  </a:lnTo>
                  <a:lnTo>
                    <a:pt x="4172" y="1245"/>
                  </a:lnTo>
                  <a:lnTo>
                    <a:pt x="4174" y="1246"/>
                  </a:lnTo>
                  <a:lnTo>
                    <a:pt x="4175" y="1247"/>
                  </a:lnTo>
                  <a:lnTo>
                    <a:pt x="4177" y="1249"/>
                  </a:lnTo>
                  <a:lnTo>
                    <a:pt x="4178" y="1251"/>
                  </a:lnTo>
                  <a:lnTo>
                    <a:pt x="4180" y="1252"/>
                  </a:lnTo>
                  <a:lnTo>
                    <a:pt x="4182" y="1254"/>
                  </a:lnTo>
                  <a:lnTo>
                    <a:pt x="4183" y="1255"/>
                  </a:lnTo>
                  <a:lnTo>
                    <a:pt x="4184" y="1257"/>
                  </a:lnTo>
                  <a:lnTo>
                    <a:pt x="4186" y="1258"/>
                  </a:lnTo>
                  <a:lnTo>
                    <a:pt x="4187" y="1260"/>
                  </a:lnTo>
                  <a:lnTo>
                    <a:pt x="4189" y="1261"/>
                  </a:lnTo>
                  <a:lnTo>
                    <a:pt x="4190" y="1263"/>
                  </a:lnTo>
                  <a:lnTo>
                    <a:pt x="4192" y="1264"/>
                  </a:lnTo>
                  <a:lnTo>
                    <a:pt x="4193" y="1266"/>
                  </a:lnTo>
                  <a:lnTo>
                    <a:pt x="4195" y="1268"/>
                  </a:lnTo>
                  <a:lnTo>
                    <a:pt x="4196" y="1269"/>
                  </a:lnTo>
                  <a:lnTo>
                    <a:pt x="4198" y="1270"/>
                  </a:lnTo>
                  <a:lnTo>
                    <a:pt x="4199" y="1272"/>
                  </a:lnTo>
                  <a:lnTo>
                    <a:pt x="4201" y="1273"/>
                  </a:lnTo>
                  <a:lnTo>
                    <a:pt x="4202" y="1275"/>
                  </a:lnTo>
                  <a:lnTo>
                    <a:pt x="4203" y="1277"/>
                  </a:lnTo>
                  <a:lnTo>
                    <a:pt x="4205" y="1278"/>
                  </a:lnTo>
                  <a:lnTo>
                    <a:pt x="4207" y="1279"/>
                  </a:lnTo>
                  <a:lnTo>
                    <a:pt x="4208" y="1281"/>
                  </a:lnTo>
                  <a:lnTo>
                    <a:pt x="4210" y="1282"/>
                  </a:lnTo>
                  <a:lnTo>
                    <a:pt x="4211" y="1284"/>
                  </a:lnTo>
                  <a:lnTo>
                    <a:pt x="4213" y="1285"/>
                  </a:lnTo>
                  <a:lnTo>
                    <a:pt x="4214" y="1287"/>
                  </a:lnTo>
                  <a:lnTo>
                    <a:pt x="4215" y="1289"/>
                  </a:lnTo>
                  <a:lnTo>
                    <a:pt x="4217" y="1290"/>
                  </a:lnTo>
                  <a:lnTo>
                    <a:pt x="4219" y="1291"/>
                  </a:lnTo>
                  <a:lnTo>
                    <a:pt x="4220" y="1293"/>
                  </a:lnTo>
                  <a:lnTo>
                    <a:pt x="4222" y="1294"/>
                  </a:lnTo>
                  <a:lnTo>
                    <a:pt x="4223" y="1296"/>
                  </a:lnTo>
                  <a:lnTo>
                    <a:pt x="4224" y="1297"/>
                  </a:lnTo>
                  <a:lnTo>
                    <a:pt x="4226" y="1299"/>
                  </a:lnTo>
                  <a:lnTo>
                    <a:pt x="4227" y="1300"/>
                  </a:lnTo>
                  <a:lnTo>
                    <a:pt x="4229" y="1301"/>
                  </a:lnTo>
                  <a:lnTo>
                    <a:pt x="4231" y="1303"/>
                  </a:lnTo>
                  <a:lnTo>
                    <a:pt x="4232" y="1304"/>
                  </a:lnTo>
                  <a:lnTo>
                    <a:pt x="4234" y="1306"/>
                  </a:lnTo>
                  <a:lnTo>
                    <a:pt x="4235" y="1307"/>
                  </a:lnTo>
                  <a:lnTo>
                    <a:pt x="4236" y="1309"/>
                  </a:lnTo>
                  <a:lnTo>
                    <a:pt x="4238" y="1310"/>
                  </a:lnTo>
                  <a:lnTo>
                    <a:pt x="4239" y="1312"/>
                  </a:lnTo>
                  <a:lnTo>
                    <a:pt x="4241" y="1313"/>
                  </a:lnTo>
                  <a:lnTo>
                    <a:pt x="4243" y="1314"/>
                  </a:lnTo>
                  <a:lnTo>
                    <a:pt x="4244" y="1316"/>
                  </a:lnTo>
                  <a:lnTo>
                    <a:pt x="4245" y="1317"/>
                  </a:lnTo>
                  <a:lnTo>
                    <a:pt x="4247" y="1319"/>
                  </a:lnTo>
                  <a:lnTo>
                    <a:pt x="4248" y="1320"/>
                  </a:lnTo>
                  <a:lnTo>
                    <a:pt x="4250" y="1322"/>
                  </a:lnTo>
                  <a:lnTo>
                    <a:pt x="4251" y="1323"/>
                  </a:lnTo>
                  <a:lnTo>
                    <a:pt x="4253" y="1324"/>
                  </a:lnTo>
                  <a:lnTo>
                    <a:pt x="4255" y="1326"/>
                  </a:lnTo>
                  <a:lnTo>
                    <a:pt x="4256" y="1327"/>
                  </a:lnTo>
                  <a:lnTo>
                    <a:pt x="4257" y="1329"/>
                  </a:lnTo>
                  <a:lnTo>
                    <a:pt x="4259" y="1330"/>
                  </a:lnTo>
                  <a:lnTo>
                    <a:pt x="4260" y="1331"/>
                  </a:lnTo>
                  <a:lnTo>
                    <a:pt x="4262" y="1333"/>
                  </a:lnTo>
                  <a:lnTo>
                    <a:pt x="4263" y="1334"/>
                  </a:lnTo>
                  <a:lnTo>
                    <a:pt x="4265" y="1335"/>
                  </a:lnTo>
                  <a:lnTo>
                    <a:pt x="4266" y="1337"/>
                  </a:lnTo>
                  <a:lnTo>
                    <a:pt x="4268" y="1338"/>
                  </a:lnTo>
                  <a:lnTo>
                    <a:pt x="4269" y="1340"/>
                  </a:lnTo>
                  <a:lnTo>
                    <a:pt x="4271" y="1341"/>
                  </a:lnTo>
                  <a:lnTo>
                    <a:pt x="4272" y="1342"/>
                  </a:lnTo>
                  <a:lnTo>
                    <a:pt x="4274" y="1344"/>
                  </a:lnTo>
                  <a:lnTo>
                    <a:pt x="4275" y="1345"/>
                  </a:lnTo>
                  <a:lnTo>
                    <a:pt x="4276" y="1346"/>
                  </a:lnTo>
                  <a:lnTo>
                    <a:pt x="4278" y="1348"/>
                  </a:lnTo>
                  <a:lnTo>
                    <a:pt x="4280" y="1349"/>
                  </a:lnTo>
                  <a:lnTo>
                    <a:pt x="4281" y="1350"/>
                  </a:lnTo>
                  <a:lnTo>
                    <a:pt x="4283" y="1352"/>
                  </a:lnTo>
                  <a:lnTo>
                    <a:pt x="4284" y="1353"/>
                  </a:lnTo>
                  <a:lnTo>
                    <a:pt x="4286" y="1355"/>
                  </a:lnTo>
                  <a:lnTo>
                    <a:pt x="4287" y="1356"/>
                  </a:lnTo>
                  <a:lnTo>
                    <a:pt x="4288" y="1357"/>
                  </a:lnTo>
                  <a:lnTo>
                    <a:pt x="4290" y="1358"/>
                  </a:lnTo>
                  <a:lnTo>
                    <a:pt x="4292" y="1360"/>
                  </a:lnTo>
                  <a:lnTo>
                    <a:pt x="4293" y="1361"/>
                  </a:lnTo>
                  <a:lnTo>
                    <a:pt x="4295" y="1362"/>
                  </a:lnTo>
                  <a:lnTo>
                    <a:pt x="4296" y="1364"/>
                  </a:lnTo>
                  <a:lnTo>
                    <a:pt x="4297" y="1365"/>
                  </a:lnTo>
                  <a:lnTo>
                    <a:pt x="4299" y="1366"/>
                  </a:lnTo>
                  <a:lnTo>
                    <a:pt x="4300" y="1367"/>
                  </a:lnTo>
                  <a:lnTo>
                    <a:pt x="4302" y="1369"/>
                  </a:lnTo>
                  <a:lnTo>
                    <a:pt x="4304" y="1370"/>
                  </a:lnTo>
                  <a:lnTo>
                    <a:pt x="4305" y="1372"/>
                  </a:lnTo>
                  <a:lnTo>
                    <a:pt x="4307" y="1373"/>
                  </a:lnTo>
                  <a:lnTo>
                    <a:pt x="4308" y="1374"/>
                  </a:lnTo>
                  <a:lnTo>
                    <a:pt x="4309" y="1376"/>
                  </a:lnTo>
                  <a:lnTo>
                    <a:pt x="4311" y="1377"/>
                  </a:lnTo>
                  <a:lnTo>
                    <a:pt x="4312" y="1378"/>
                  </a:lnTo>
                  <a:lnTo>
                    <a:pt x="4314" y="1379"/>
                  </a:lnTo>
                  <a:lnTo>
                    <a:pt x="4315" y="1380"/>
                  </a:lnTo>
                  <a:lnTo>
                    <a:pt x="4317" y="1382"/>
                  </a:lnTo>
                  <a:lnTo>
                    <a:pt x="4318" y="1383"/>
                  </a:lnTo>
                  <a:lnTo>
                    <a:pt x="4320" y="1384"/>
                  </a:lnTo>
                  <a:lnTo>
                    <a:pt x="4321" y="1386"/>
                  </a:lnTo>
                  <a:lnTo>
                    <a:pt x="4323" y="1387"/>
                  </a:lnTo>
                  <a:lnTo>
                    <a:pt x="4324" y="1388"/>
                  </a:lnTo>
                  <a:lnTo>
                    <a:pt x="4326" y="1389"/>
                  </a:lnTo>
                  <a:lnTo>
                    <a:pt x="4327" y="1390"/>
                  </a:lnTo>
                  <a:lnTo>
                    <a:pt x="4329" y="1392"/>
                  </a:lnTo>
                  <a:lnTo>
                    <a:pt x="4330" y="1393"/>
                  </a:lnTo>
                  <a:lnTo>
                    <a:pt x="4332" y="1394"/>
                  </a:lnTo>
                  <a:lnTo>
                    <a:pt x="4333" y="1396"/>
                  </a:lnTo>
                  <a:lnTo>
                    <a:pt x="4335" y="1397"/>
                  </a:lnTo>
                  <a:lnTo>
                    <a:pt x="4336" y="1398"/>
                  </a:lnTo>
                  <a:lnTo>
                    <a:pt x="4338" y="1399"/>
                  </a:lnTo>
                  <a:lnTo>
                    <a:pt x="4339" y="1400"/>
                  </a:lnTo>
                  <a:lnTo>
                    <a:pt x="4341" y="1402"/>
                  </a:lnTo>
                  <a:lnTo>
                    <a:pt x="4342" y="1403"/>
                  </a:lnTo>
                  <a:lnTo>
                    <a:pt x="4344" y="1404"/>
                  </a:lnTo>
                  <a:lnTo>
                    <a:pt x="4345" y="1405"/>
                  </a:lnTo>
                  <a:lnTo>
                    <a:pt x="4347" y="1407"/>
                  </a:lnTo>
                  <a:lnTo>
                    <a:pt x="4348" y="1408"/>
                  </a:lnTo>
                  <a:lnTo>
                    <a:pt x="4349" y="1409"/>
                  </a:lnTo>
                  <a:lnTo>
                    <a:pt x="4351" y="1410"/>
                  </a:lnTo>
                  <a:lnTo>
                    <a:pt x="4352" y="1411"/>
                  </a:lnTo>
                  <a:lnTo>
                    <a:pt x="4354" y="1413"/>
                  </a:lnTo>
                  <a:lnTo>
                    <a:pt x="4356" y="1414"/>
                  </a:lnTo>
                  <a:lnTo>
                    <a:pt x="4357" y="1415"/>
                  </a:lnTo>
                  <a:lnTo>
                    <a:pt x="4359" y="1416"/>
                  </a:lnTo>
                  <a:lnTo>
                    <a:pt x="4360" y="1417"/>
                  </a:lnTo>
                  <a:lnTo>
                    <a:pt x="4361" y="1419"/>
                  </a:lnTo>
                  <a:lnTo>
                    <a:pt x="4363" y="1420"/>
                  </a:lnTo>
                  <a:lnTo>
                    <a:pt x="4364" y="1421"/>
                  </a:lnTo>
                  <a:lnTo>
                    <a:pt x="4366" y="1422"/>
                  </a:lnTo>
                  <a:lnTo>
                    <a:pt x="4368" y="1423"/>
                  </a:lnTo>
                  <a:lnTo>
                    <a:pt x="4369" y="1424"/>
                  </a:lnTo>
                  <a:lnTo>
                    <a:pt x="4370" y="1426"/>
                  </a:lnTo>
                  <a:lnTo>
                    <a:pt x="4372" y="1427"/>
                  </a:lnTo>
                  <a:lnTo>
                    <a:pt x="4373" y="1428"/>
                  </a:lnTo>
                  <a:lnTo>
                    <a:pt x="4375" y="1429"/>
                  </a:lnTo>
                  <a:lnTo>
                    <a:pt x="4376" y="1430"/>
                  </a:lnTo>
                  <a:lnTo>
                    <a:pt x="4378" y="1431"/>
                  </a:lnTo>
                  <a:lnTo>
                    <a:pt x="4380" y="1432"/>
                  </a:lnTo>
                  <a:lnTo>
                    <a:pt x="4381" y="1434"/>
                  </a:lnTo>
                  <a:lnTo>
                    <a:pt x="4382" y="1435"/>
                  </a:lnTo>
                  <a:lnTo>
                    <a:pt x="4384" y="1436"/>
                  </a:lnTo>
                  <a:lnTo>
                    <a:pt x="4385" y="1437"/>
                  </a:lnTo>
                  <a:lnTo>
                    <a:pt x="4387" y="1438"/>
                  </a:lnTo>
                  <a:lnTo>
                    <a:pt x="4388" y="1439"/>
                  </a:lnTo>
                  <a:lnTo>
                    <a:pt x="4390" y="1441"/>
                  </a:lnTo>
                  <a:lnTo>
                    <a:pt x="4391" y="1442"/>
                  </a:lnTo>
                  <a:lnTo>
                    <a:pt x="4393" y="1443"/>
                  </a:lnTo>
                  <a:lnTo>
                    <a:pt x="4394" y="1444"/>
                  </a:lnTo>
                  <a:lnTo>
                    <a:pt x="4396" y="1445"/>
                  </a:lnTo>
                  <a:lnTo>
                    <a:pt x="4397" y="1446"/>
                  </a:lnTo>
                  <a:lnTo>
                    <a:pt x="4399" y="1447"/>
                  </a:lnTo>
                  <a:lnTo>
                    <a:pt x="4400" y="1448"/>
                  </a:lnTo>
                  <a:lnTo>
                    <a:pt x="4402" y="1449"/>
                  </a:lnTo>
                  <a:lnTo>
                    <a:pt x="4403" y="1451"/>
                  </a:lnTo>
                  <a:lnTo>
                    <a:pt x="4405" y="1452"/>
                  </a:lnTo>
                  <a:lnTo>
                    <a:pt x="4406" y="1452"/>
                  </a:lnTo>
                  <a:lnTo>
                    <a:pt x="4408" y="1454"/>
                  </a:lnTo>
                  <a:lnTo>
                    <a:pt x="4409" y="1455"/>
                  </a:lnTo>
                  <a:lnTo>
                    <a:pt x="4411" y="1456"/>
                  </a:lnTo>
                  <a:lnTo>
                    <a:pt x="4412" y="1457"/>
                  </a:lnTo>
                  <a:lnTo>
                    <a:pt x="4413" y="1458"/>
                  </a:lnTo>
                  <a:lnTo>
                    <a:pt x="4415" y="1459"/>
                  </a:lnTo>
                  <a:lnTo>
                    <a:pt x="4417" y="1460"/>
                  </a:lnTo>
                  <a:lnTo>
                    <a:pt x="4418" y="1461"/>
                  </a:lnTo>
                  <a:lnTo>
                    <a:pt x="4420" y="1463"/>
                  </a:lnTo>
                  <a:lnTo>
                    <a:pt x="4421" y="1463"/>
                  </a:lnTo>
                  <a:lnTo>
                    <a:pt x="4422" y="1464"/>
                  </a:lnTo>
                  <a:lnTo>
                    <a:pt x="4424" y="1465"/>
                  </a:lnTo>
                  <a:lnTo>
                    <a:pt x="4425" y="1467"/>
                  </a:lnTo>
                  <a:lnTo>
                    <a:pt x="4427" y="1468"/>
                  </a:lnTo>
                  <a:lnTo>
                    <a:pt x="4429" y="1469"/>
                  </a:lnTo>
                  <a:lnTo>
                    <a:pt x="4430" y="1470"/>
                  </a:lnTo>
                  <a:lnTo>
                    <a:pt x="4432" y="1471"/>
                  </a:lnTo>
                  <a:lnTo>
                    <a:pt x="4433" y="1472"/>
                  </a:lnTo>
                  <a:lnTo>
                    <a:pt x="4434" y="1473"/>
                  </a:lnTo>
                  <a:lnTo>
                    <a:pt x="4436" y="1474"/>
                  </a:lnTo>
                  <a:lnTo>
                    <a:pt x="4437" y="1475"/>
                  </a:lnTo>
                  <a:lnTo>
                    <a:pt x="4439" y="1476"/>
                  </a:lnTo>
                  <a:lnTo>
                    <a:pt x="4441" y="1477"/>
                  </a:lnTo>
                  <a:lnTo>
                    <a:pt x="4442" y="1478"/>
                  </a:lnTo>
                  <a:lnTo>
                    <a:pt x="4443" y="1479"/>
                  </a:lnTo>
                  <a:lnTo>
                    <a:pt x="4445" y="1480"/>
                  </a:lnTo>
                  <a:lnTo>
                    <a:pt x="4446" y="1481"/>
                  </a:lnTo>
                  <a:lnTo>
                    <a:pt x="4448" y="1482"/>
                  </a:lnTo>
                  <a:lnTo>
                    <a:pt x="4449" y="1483"/>
                  </a:lnTo>
                  <a:lnTo>
                    <a:pt x="4451" y="1484"/>
                  </a:lnTo>
                  <a:lnTo>
                    <a:pt x="4453" y="1485"/>
                  </a:lnTo>
                  <a:lnTo>
                    <a:pt x="4454" y="1486"/>
                  </a:lnTo>
                  <a:lnTo>
                    <a:pt x="4455" y="1487"/>
                  </a:lnTo>
                  <a:lnTo>
                    <a:pt x="4457" y="1488"/>
                  </a:lnTo>
                  <a:lnTo>
                    <a:pt x="4458" y="1489"/>
                  </a:lnTo>
                  <a:lnTo>
                    <a:pt x="4460" y="1490"/>
                  </a:lnTo>
                  <a:lnTo>
                    <a:pt x="4461" y="1491"/>
                  </a:lnTo>
                  <a:lnTo>
                    <a:pt x="4463" y="1492"/>
                  </a:lnTo>
                  <a:lnTo>
                    <a:pt x="4464" y="1493"/>
                  </a:lnTo>
                  <a:lnTo>
                    <a:pt x="4466" y="1494"/>
                  </a:lnTo>
                  <a:lnTo>
                    <a:pt x="4467" y="1495"/>
                  </a:lnTo>
                  <a:lnTo>
                    <a:pt x="4469" y="1496"/>
                  </a:lnTo>
                  <a:lnTo>
                    <a:pt x="4470" y="1497"/>
                  </a:lnTo>
                  <a:lnTo>
                    <a:pt x="4472" y="1498"/>
                  </a:lnTo>
                  <a:lnTo>
                    <a:pt x="4473" y="1499"/>
                  </a:lnTo>
                  <a:lnTo>
                    <a:pt x="4475" y="1500"/>
                  </a:lnTo>
                  <a:lnTo>
                    <a:pt x="4476" y="1501"/>
                  </a:lnTo>
                  <a:lnTo>
                    <a:pt x="4478" y="1502"/>
                  </a:lnTo>
                  <a:lnTo>
                    <a:pt x="4479" y="1503"/>
                  </a:lnTo>
                  <a:lnTo>
                    <a:pt x="4481" y="1504"/>
                  </a:lnTo>
                  <a:lnTo>
                    <a:pt x="4482" y="1505"/>
                  </a:lnTo>
                  <a:lnTo>
                    <a:pt x="4484" y="1506"/>
                  </a:lnTo>
                  <a:lnTo>
                    <a:pt x="4485" y="1506"/>
                  </a:lnTo>
                  <a:lnTo>
                    <a:pt x="4486" y="1507"/>
                  </a:lnTo>
                  <a:lnTo>
                    <a:pt x="4488" y="1508"/>
                  </a:lnTo>
                  <a:lnTo>
                    <a:pt x="4490" y="1509"/>
                  </a:lnTo>
                  <a:lnTo>
                    <a:pt x="4491" y="1510"/>
                  </a:lnTo>
                  <a:lnTo>
                    <a:pt x="4493" y="1511"/>
                  </a:lnTo>
                  <a:lnTo>
                    <a:pt x="4494" y="1512"/>
                  </a:lnTo>
                  <a:lnTo>
                    <a:pt x="4495" y="1513"/>
                  </a:lnTo>
                  <a:lnTo>
                    <a:pt x="4497" y="1514"/>
                  </a:lnTo>
                  <a:lnTo>
                    <a:pt x="4498" y="1515"/>
                  </a:lnTo>
                  <a:lnTo>
                    <a:pt x="4500" y="1516"/>
                  </a:lnTo>
                  <a:lnTo>
                    <a:pt x="4501" y="1517"/>
                  </a:lnTo>
                  <a:lnTo>
                    <a:pt x="4503" y="1517"/>
                  </a:lnTo>
                  <a:lnTo>
                    <a:pt x="4505" y="1518"/>
                  </a:lnTo>
                  <a:lnTo>
                    <a:pt x="4506" y="1519"/>
                  </a:lnTo>
                  <a:lnTo>
                    <a:pt x="4507" y="1520"/>
                  </a:lnTo>
                  <a:lnTo>
                    <a:pt x="4509" y="1521"/>
                  </a:lnTo>
                  <a:lnTo>
                    <a:pt x="4510" y="1522"/>
                  </a:lnTo>
                  <a:lnTo>
                    <a:pt x="4512" y="1523"/>
                  </a:lnTo>
                  <a:lnTo>
                    <a:pt x="4513" y="1524"/>
                  </a:lnTo>
                  <a:lnTo>
                    <a:pt x="4515" y="1525"/>
                  </a:lnTo>
                  <a:lnTo>
                    <a:pt x="4516" y="1526"/>
                  </a:lnTo>
                  <a:lnTo>
                    <a:pt x="4518" y="1527"/>
                  </a:lnTo>
                  <a:lnTo>
                    <a:pt x="4519" y="1528"/>
                  </a:lnTo>
                  <a:lnTo>
                    <a:pt x="4521" y="1528"/>
                  </a:lnTo>
                  <a:lnTo>
                    <a:pt x="4522" y="1529"/>
                  </a:lnTo>
                  <a:lnTo>
                    <a:pt x="4524" y="1530"/>
                  </a:lnTo>
                  <a:lnTo>
                    <a:pt x="4525" y="1531"/>
                  </a:lnTo>
                  <a:lnTo>
                    <a:pt x="4527" y="1532"/>
                  </a:lnTo>
                  <a:lnTo>
                    <a:pt x="4528" y="1533"/>
                  </a:lnTo>
                  <a:lnTo>
                    <a:pt x="4530" y="1534"/>
                  </a:lnTo>
                  <a:lnTo>
                    <a:pt x="4531" y="1535"/>
                  </a:lnTo>
                  <a:lnTo>
                    <a:pt x="4533" y="1535"/>
                  </a:lnTo>
                  <a:lnTo>
                    <a:pt x="4534" y="1536"/>
                  </a:lnTo>
                  <a:lnTo>
                    <a:pt x="4536" y="1537"/>
                  </a:lnTo>
                  <a:lnTo>
                    <a:pt x="4537" y="1538"/>
                  </a:lnTo>
                  <a:lnTo>
                    <a:pt x="4538" y="1539"/>
                  </a:lnTo>
                  <a:lnTo>
                    <a:pt x="4540" y="1539"/>
                  </a:lnTo>
                  <a:lnTo>
                    <a:pt x="4542" y="1540"/>
                  </a:lnTo>
                  <a:lnTo>
                    <a:pt x="4543" y="1541"/>
                  </a:lnTo>
                  <a:lnTo>
                    <a:pt x="4545" y="1542"/>
                  </a:lnTo>
                  <a:lnTo>
                    <a:pt x="4546" y="1543"/>
                  </a:lnTo>
                  <a:lnTo>
                    <a:pt x="4548" y="1544"/>
                  </a:lnTo>
                  <a:lnTo>
                    <a:pt x="4549" y="1545"/>
                  </a:lnTo>
                  <a:lnTo>
                    <a:pt x="4550" y="1546"/>
                  </a:lnTo>
                  <a:lnTo>
                    <a:pt x="4552" y="1546"/>
                  </a:lnTo>
                  <a:lnTo>
                    <a:pt x="4554" y="1547"/>
                  </a:lnTo>
                  <a:lnTo>
                    <a:pt x="4555" y="1548"/>
                  </a:lnTo>
                  <a:lnTo>
                    <a:pt x="4557" y="1549"/>
                  </a:lnTo>
                  <a:lnTo>
                    <a:pt x="4558" y="1550"/>
                  </a:lnTo>
                  <a:lnTo>
                    <a:pt x="4559" y="1550"/>
                  </a:lnTo>
                  <a:lnTo>
                    <a:pt x="4561" y="1551"/>
                  </a:lnTo>
                  <a:lnTo>
                    <a:pt x="4562" y="1552"/>
                  </a:lnTo>
                  <a:lnTo>
                    <a:pt x="4564" y="1553"/>
                  </a:lnTo>
                  <a:lnTo>
                    <a:pt x="4566" y="1554"/>
                  </a:lnTo>
                  <a:lnTo>
                    <a:pt x="4567" y="1554"/>
                  </a:lnTo>
                  <a:lnTo>
                    <a:pt x="4568" y="1555"/>
                  </a:lnTo>
                  <a:lnTo>
                    <a:pt x="4570" y="1556"/>
                  </a:lnTo>
                  <a:lnTo>
                    <a:pt x="4571" y="1557"/>
                  </a:lnTo>
                  <a:lnTo>
                    <a:pt x="4573" y="1558"/>
                  </a:lnTo>
                  <a:lnTo>
                    <a:pt x="4574" y="1558"/>
                  </a:lnTo>
                  <a:lnTo>
                    <a:pt x="4576" y="1559"/>
                  </a:lnTo>
                  <a:lnTo>
                    <a:pt x="4578" y="1560"/>
                  </a:lnTo>
                  <a:lnTo>
                    <a:pt x="4579" y="1561"/>
                  </a:lnTo>
                  <a:lnTo>
                    <a:pt x="4580" y="1561"/>
                  </a:lnTo>
                  <a:lnTo>
                    <a:pt x="4582" y="1562"/>
                  </a:lnTo>
                  <a:lnTo>
                    <a:pt x="4583" y="1563"/>
                  </a:lnTo>
                  <a:lnTo>
                    <a:pt x="4585" y="1564"/>
                  </a:lnTo>
                  <a:lnTo>
                    <a:pt x="4586" y="1564"/>
                  </a:lnTo>
                  <a:lnTo>
                    <a:pt x="4588" y="1565"/>
                  </a:lnTo>
                  <a:lnTo>
                    <a:pt x="4589" y="1566"/>
                  </a:lnTo>
                  <a:lnTo>
                    <a:pt x="4591" y="1567"/>
                  </a:lnTo>
                  <a:lnTo>
                    <a:pt x="4592" y="1568"/>
                  </a:lnTo>
                  <a:lnTo>
                    <a:pt x="4594" y="1568"/>
                  </a:lnTo>
                  <a:lnTo>
                    <a:pt x="4595" y="1569"/>
                  </a:lnTo>
                  <a:lnTo>
                    <a:pt x="4597" y="1570"/>
                  </a:lnTo>
                  <a:lnTo>
                    <a:pt x="4598" y="1571"/>
                  </a:lnTo>
                  <a:lnTo>
                    <a:pt x="4600" y="1571"/>
                  </a:lnTo>
                  <a:lnTo>
                    <a:pt x="4601" y="1572"/>
                  </a:lnTo>
                  <a:lnTo>
                    <a:pt x="4603" y="1573"/>
                  </a:lnTo>
                  <a:lnTo>
                    <a:pt x="4604" y="1573"/>
                  </a:lnTo>
                  <a:lnTo>
                    <a:pt x="4606" y="1574"/>
                  </a:lnTo>
                  <a:lnTo>
                    <a:pt x="4607" y="1575"/>
                  </a:lnTo>
                  <a:lnTo>
                    <a:pt x="4609" y="1576"/>
                  </a:lnTo>
                  <a:lnTo>
                    <a:pt x="4610" y="1576"/>
                  </a:lnTo>
                  <a:lnTo>
                    <a:pt x="4611" y="1577"/>
                  </a:lnTo>
                  <a:lnTo>
                    <a:pt x="4613" y="1578"/>
                  </a:lnTo>
                  <a:lnTo>
                    <a:pt x="4615" y="1579"/>
                  </a:lnTo>
                  <a:lnTo>
                    <a:pt x="4616" y="1579"/>
                  </a:lnTo>
                  <a:lnTo>
                    <a:pt x="4618" y="1580"/>
                  </a:lnTo>
                  <a:lnTo>
                    <a:pt x="4619" y="1581"/>
                  </a:lnTo>
                  <a:lnTo>
                    <a:pt x="4621" y="1582"/>
                  </a:lnTo>
                  <a:lnTo>
                    <a:pt x="4622" y="1582"/>
                  </a:lnTo>
                  <a:lnTo>
                    <a:pt x="4623" y="1583"/>
                  </a:lnTo>
                  <a:lnTo>
                    <a:pt x="4625" y="1583"/>
                  </a:lnTo>
                  <a:lnTo>
                    <a:pt x="4627" y="1584"/>
                  </a:lnTo>
                  <a:lnTo>
                    <a:pt x="4628" y="1585"/>
                  </a:lnTo>
                  <a:lnTo>
                    <a:pt x="4630" y="1586"/>
                  </a:lnTo>
                  <a:lnTo>
                    <a:pt x="4631" y="1586"/>
                  </a:lnTo>
                  <a:lnTo>
                    <a:pt x="4632" y="1587"/>
                  </a:lnTo>
                  <a:lnTo>
                    <a:pt x="4634" y="1588"/>
                  </a:lnTo>
                  <a:lnTo>
                    <a:pt x="4635" y="1588"/>
                  </a:lnTo>
                  <a:lnTo>
                    <a:pt x="4637" y="1589"/>
                  </a:lnTo>
                  <a:lnTo>
                    <a:pt x="4639" y="1590"/>
                  </a:lnTo>
                  <a:lnTo>
                    <a:pt x="4640" y="1591"/>
                  </a:lnTo>
                  <a:lnTo>
                    <a:pt x="4641" y="1591"/>
                  </a:lnTo>
                  <a:lnTo>
                    <a:pt x="4643" y="1592"/>
                  </a:lnTo>
                  <a:lnTo>
                    <a:pt x="4644" y="1593"/>
                  </a:lnTo>
                  <a:lnTo>
                    <a:pt x="4646" y="1593"/>
                  </a:lnTo>
                  <a:lnTo>
                    <a:pt x="4647" y="1594"/>
                  </a:lnTo>
                  <a:lnTo>
                    <a:pt x="4649" y="1594"/>
                  </a:lnTo>
                  <a:lnTo>
                    <a:pt x="4650" y="1595"/>
                  </a:lnTo>
                  <a:lnTo>
                    <a:pt x="4652" y="1596"/>
                  </a:lnTo>
                  <a:lnTo>
                    <a:pt x="4653" y="1596"/>
                  </a:lnTo>
                  <a:lnTo>
                    <a:pt x="4655" y="1597"/>
                  </a:lnTo>
                  <a:lnTo>
                    <a:pt x="4656" y="1598"/>
                  </a:lnTo>
                  <a:lnTo>
                    <a:pt x="4658" y="1598"/>
                  </a:lnTo>
                  <a:lnTo>
                    <a:pt x="4659" y="1599"/>
                  </a:lnTo>
                  <a:lnTo>
                    <a:pt x="4661" y="1600"/>
                  </a:lnTo>
                  <a:lnTo>
                    <a:pt x="4662" y="1601"/>
                  </a:lnTo>
                  <a:lnTo>
                    <a:pt x="4664" y="1601"/>
                  </a:lnTo>
                  <a:lnTo>
                    <a:pt x="4665" y="1602"/>
                  </a:lnTo>
                  <a:lnTo>
                    <a:pt x="4667" y="1603"/>
                  </a:lnTo>
                  <a:lnTo>
                    <a:pt x="4668" y="1603"/>
                  </a:lnTo>
                  <a:lnTo>
                    <a:pt x="4670" y="1604"/>
                  </a:lnTo>
                  <a:lnTo>
                    <a:pt x="4671" y="1604"/>
                  </a:lnTo>
                  <a:lnTo>
                    <a:pt x="4673" y="1605"/>
                  </a:lnTo>
                  <a:lnTo>
                    <a:pt x="4674" y="1605"/>
                  </a:lnTo>
                  <a:lnTo>
                    <a:pt x="4676" y="1606"/>
                  </a:lnTo>
                  <a:lnTo>
                    <a:pt x="4677" y="1607"/>
                  </a:lnTo>
                  <a:lnTo>
                    <a:pt x="4679" y="1607"/>
                  </a:lnTo>
                  <a:lnTo>
                    <a:pt x="4680" y="1608"/>
                  </a:lnTo>
                  <a:lnTo>
                    <a:pt x="4682" y="1609"/>
                  </a:lnTo>
                  <a:lnTo>
                    <a:pt x="4683" y="1609"/>
                  </a:lnTo>
                  <a:lnTo>
                    <a:pt x="4684" y="1610"/>
                  </a:lnTo>
                  <a:lnTo>
                    <a:pt x="4686" y="1610"/>
                  </a:lnTo>
                  <a:lnTo>
                    <a:pt x="4687" y="1611"/>
                  </a:lnTo>
                  <a:lnTo>
                    <a:pt x="4689" y="1612"/>
                  </a:lnTo>
                  <a:lnTo>
                    <a:pt x="4691" y="1612"/>
                  </a:lnTo>
                  <a:lnTo>
                    <a:pt x="4692" y="1613"/>
                  </a:lnTo>
                  <a:lnTo>
                    <a:pt x="4694" y="1614"/>
                  </a:lnTo>
                  <a:lnTo>
                    <a:pt x="4695" y="1614"/>
                  </a:lnTo>
                  <a:lnTo>
                    <a:pt x="4696" y="1615"/>
                  </a:lnTo>
                  <a:lnTo>
                    <a:pt x="4698" y="1615"/>
                  </a:lnTo>
                  <a:lnTo>
                    <a:pt x="4699" y="1616"/>
                  </a:lnTo>
                  <a:lnTo>
                    <a:pt x="4701" y="1616"/>
                  </a:lnTo>
                  <a:lnTo>
                    <a:pt x="4703" y="1617"/>
                  </a:lnTo>
                  <a:lnTo>
                    <a:pt x="4704" y="1617"/>
                  </a:lnTo>
                  <a:lnTo>
                    <a:pt x="4705" y="1618"/>
                  </a:lnTo>
                  <a:lnTo>
                    <a:pt x="4707" y="1619"/>
                  </a:lnTo>
                  <a:lnTo>
                    <a:pt x="4708" y="1619"/>
                  </a:lnTo>
                  <a:lnTo>
                    <a:pt x="4710" y="1620"/>
                  </a:lnTo>
                  <a:lnTo>
                    <a:pt x="4711" y="1620"/>
                  </a:lnTo>
                  <a:lnTo>
                    <a:pt x="4713" y="1621"/>
                  </a:lnTo>
                  <a:lnTo>
                    <a:pt x="4715" y="1622"/>
                  </a:lnTo>
                  <a:lnTo>
                    <a:pt x="4716" y="1622"/>
                  </a:lnTo>
                  <a:lnTo>
                    <a:pt x="4717" y="1623"/>
                  </a:lnTo>
                  <a:lnTo>
                    <a:pt x="4719" y="1623"/>
                  </a:lnTo>
                  <a:lnTo>
                    <a:pt x="4720" y="1624"/>
                  </a:lnTo>
                  <a:lnTo>
                    <a:pt x="4722" y="1625"/>
                  </a:lnTo>
                  <a:lnTo>
                    <a:pt x="4723" y="1625"/>
                  </a:lnTo>
                  <a:lnTo>
                    <a:pt x="4725" y="1626"/>
                  </a:lnTo>
                  <a:lnTo>
                    <a:pt x="4726" y="1626"/>
                  </a:lnTo>
                  <a:lnTo>
                    <a:pt x="4728" y="1626"/>
                  </a:lnTo>
                  <a:lnTo>
                    <a:pt x="4729" y="1627"/>
                  </a:lnTo>
                  <a:lnTo>
                    <a:pt x="4731" y="1628"/>
                  </a:lnTo>
                  <a:lnTo>
                    <a:pt x="4732" y="1628"/>
                  </a:lnTo>
                  <a:lnTo>
                    <a:pt x="4734" y="1629"/>
                  </a:lnTo>
                  <a:lnTo>
                    <a:pt x="4735" y="1629"/>
                  </a:lnTo>
                  <a:lnTo>
                    <a:pt x="4736" y="1630"/>
                  </a:lnTo>
                  <a:lnTo>
                    <a:pt x="4738" y="1630"/>
                  </a:lnTo>
                  <a:lnTo>
                    <a:pt x="4740" y="1631"/>
                  </a:lnTo>
                  <a:lnTo>
                    <a:pt x="4741" y="1632"/>
                  </a:lnTo>
                  <a:lnTo>
                    <a:pt x="4743" y="1632"/>
                  </a:lnTo>
                  <a:lnTo>
                    <a:pt x="4744" y="1633"/>
                  </a:lnTo>
                  <a:lnTo>
                    <a:pt x="4746" y="1633"/>
                  </a:lnTo>
                  <a:lnTo>
                    <a:pt x="4747" y="1634"/>
                  </a:lnTo>
                  <a:lnTo>
                    <a:pt x="4748" y="1634"/>
                  </a:lnTo>
                  <a:lnTo>
                    <a:pt x="4750" y="1635"/>
                  </a:lnTo>
                  <a:lnTo>
                    <a:pt x="4752" y="1635"/>
                  </a:lnTo>
                  <a:lnTo>
                    <a:pt x="4753" y="1636"/>
                  </a:lnTo>
                  <a:lnTo>
                    <a:pt x="4755" y="1636"/>
                  </a:lnTo>
                  <a:lnTo>
                    <a:pt x="4756" y="1637"/>
                  </a:lnTo>
                  <a:lnTo>
                    <a:pt x="4757" y="1637"/>
                  </a:lnTo>
                  <a:lnTo>
                    <a:pt x="4759" y="1638"/>
                  </a:lnTo>
                  <a:lnTo>
                    <a:pt x="4760" y="1638"/>
                  </a:lnTo>
                  <a:lnTo>
                    <a:pt x="4762" y="1639"/>
                  </a:lnTo>
                  <a:lnTo>
                    <a:pt x="4764" y="1639"/>
                  </a:lnTo>
                  <a:lnTo>
                    <a:pt x="4765" y="1640"/>
                  </a:lnTo>
                  <a:lnTo>
                    <a:pt x="4767" y="1640"/>
                  </a:lnTo>
                  <a:lnTo>
                    <a:pt x="4768" y="1641"/>
                  </a:lnTo>
                  <a:lnTo>
                    <a:pt x="4769" y="1641"/>
                  </a:lnTo>
                  <a:lnTo>
                    <a:pt x="4771" y="1642"/>
                  </a:lnTo>
                  <a:lnTo>
                    <a:pt x="4772" y="1642"/>
                  </a:lnTo>
                  <a:lnTo>
                    <a:pt x="4774" y="1643"/>
                  </a:lnTo>
                  <a:lnTo>
                    <a:pt x="4776" y="1643"/>
                  </a:lnTo>
                  <a:lnTo>
                    <a:pt x="4777" y="1644"/>
                  </a:lnTo>
                  <a:lnTo>
                    <a:pt x="4778" y="1644"/>
                  </a:lnTo>
                  <a:lnTo>
                    <a:pt x="4780" y="1645"/>
                  </a:lnTo>
                  <a:lnTo>
                    <a:pt x="4781" y="1645"/>
                  </a:lnTo>
                  <a:lnTo>
                    <a:pt x="4783" y="1646"/>
                  </a:lnTo>
                  <a:lnTo>
                    <a:pt x="4784" y="1646"/>
                  </a:lnTo>
                  <a:lnTo>
                    <a:pt x="4786" y="1647"/>
                  </a:lnTo>
                  <a:lnTo>
                    <a:pt x="4788" y="1647"/>
                  </a:lnTo>
                  <a:lnTo>
                    <a:pt x="4789" y="1647"/>
                  </a:lnTo>
                  <a:lnTo>
                    <a:pt x="4790" y="1648"/>
                  </a:lnTo>
                  <a:lnTo>
                    <a:pt x="4792" y="1648"/>
                  </a:lnTo>
                  <a:lnTo>
                    <a:pt x="4793" y="1649"/>
                  </a:lnTo>
                  <a:lnTo>
                    <a:pt x="4795" y="1649"/>
                  </a:lnTo>
                  <a:lnTo>
                    <a:pt x="4796" y="1650"/>
                  </a:lnTo>
                  <a:lnTo>
                    <a:pt x="4798" y="1650"/>
                  </a:lnTo>
                  <a:lnTo>
                    <a:pt x="4799" y="1651"/>
                  </a:lnTo>
                  <a:lnTo>
                    <a:pt x="4801" y="1651"/>
                  </a:lnTo>
                  <a:lnTo>
                    <a:pt x="4802" y="1652"/>
                  </a:lnTo>
                  <a:lnTo>
                    <a:pt x="4804" y="1652"/>
                  </a:lnTo>
                  <a:lnTo>
                    <a:pt x="4805" y="1653"/>
                  </a:lnTo>
                  <a:lnTo>
                    <a:pt x="4807" y="1653"/>
                  </a:lnTo>
                  <a:lnTo>
                    <a:pt x="4808" y="1654"/>
                  </a:lnTo>
                  <a:lnTo>
                    <a:pt x="4809" y="1654"/>
                  </a:lnTo>
                  <a:lnTo>
                    <a:pt x="4811" y="1655"/>
                  </a:lnTo>
                  <a:lnTo>
                    <a:pt x="4813" y="1655"/>
                  </a:lnTo>
                  <a:lnTo>
                    <a:pt x="4814" y="1655"/>
                  </a:lnTo>
                  <a:lnTo>
                    <a:pt x="4816" y="1656"/>
                  </a:lnTo>
                  <a:lnTo>
                    <a:pt x="4817" y="1656"/>
                  </a:lnTo>
                  <a:lnTo>
                    <a:pt x="4819" y="1657"/>
                  </a:lnTo>
                  <a:lnTo>
                    <a:pt x="4820" y="1657"/>
                  </a:lnTo>
                  <a:lnTo>
                    <a:pt x="4821" y="1658"/>
                  </a:lnTo>
                  <a:lnTo>
                    <a:pt x="4823" y="1658"/>
                  </a:lnTo>
                  <a:lnTo>
                    <a:pt x="4825" y="1658"/>
                  </a:lnTo>
                  <a:lnTo>
                    <a:pt x="4826" y="1659"/>
                  </a:lnTo>
                  <a:lnTo>
                    <a:pt x="4828" y="1659"/>
                  </a:lnTo>
                  <a:lnTo>
                    <a:pt x="4829" y="1659"/>
                  </a:lnTo>
                  <a:lnTo>
                    <a:pt x="4830" y="1660"/>
                  </a:lnTo>
                  <a:lnTo>
                    <a:pt x="4832" y="1660"/>
                  </a:lnTo>
                  <a:lnTo>
                    <a:pt x="4833" y="1661"/>
                  </a:lnTo>
                  <a:lnTo>
                    <a:pt x="4835" y="1661"/>
                  </a:lnTo>
                  <a:lnTo>
                    <a:pt x="4836" y="1662"/>
                  </a:lnTo>
                  <a:lnTo>
                    <a:pt x="4838" y="1662"/>
                  </a:lnTo>
                  <a:lnTo>
                    <a:pt x="4840" y="1663"/>
                  </a:lnTo>
                  <a:lnTo>
                    <a:pt x="4841" y="1663"/>
                  </a:lnTo>
                  <a:lnTo>
                    <a:pt x="4842" y="1663"/>
                  </a:lnTo>
                  <a:lnTo>
                    <a:pt x="4844" y="1664"/>
                  </a:lnTo>
                  <a:lnTo>
                    <a:pt x="4845" y="1664"/>
                  </a:lnTo>
                  <a:lnTo>
                    <a:pt x="4847" y="1665"/>
                  </a:lnTo>
                  <a:lnTo>
                    <a:pt x="4848" y="1665"/>
                  </a:lnTo>
                  <a:lnTo>
                    <a:pt x="4850" y="1666"/>
                  </a:lnTo>
                  <a:lnTo>
                    <a:pt x="4851" y="1666"/>
                  </a:lnTo>
                  <a:lnTo>
                    <a:pt x="4853" y="1666"/>
                  </a:lnTo>
                  <a:lnTo>
                    <a:pt x="4854" y="1667"/>
                  </a:lnTo>
                  <a:lnTo>
                    <a:pt x="4856" y="1667"/>
                  </a:lnTo>
                  <a:lnTo>
                    <a:pt x="4857" y="1668"/>
                  </a:lnTo>
                  <a:lnTo>
                    <a:pt x="4859" y="1668"/>
                  </a:lnTo>
                  <a:lnTo>
                    <a:pt x="4860" y="1668"/>
                  </a:lnTo>
                  <a:lnTo>
                    <a:pt x="4862" y="1669"/>
                  </a:lnTo>
                  <a:lnTo>
                    <a:pt x="4863" y="1669"/>
                  </a:lnTo>
                  <a:lnTo>
                    <a:pt x="4865" y="1669"/>
                  </a:lnTo>
                  <a:lnTo>
                    <a:pt x="4866" y="1670"/>
                  </a:lnTo>
                  <a:lnTo>
                    <a:pt x="4868" y="1670"/>
                  </a:lnTo>
                  <a:lnTo>
                    <a:pt x="4869" y="1670"/>
                  </a:lnTo>
                  <a:lnTo>
                    <a:pt x="4871" y="1671"/>
                  </a:lnTo>
                  <a:lnTo>
                    <a:pt x="4872" y="1671"/>
                  </a:lnTo>
                  <a:lnTo>
                    <a:pt x="4873" y="1672"/>
                  </a:lnTo>
                  <a:lnTo>
                    <a:pt x="4875" y="1672"/>
                  </a:lnTo>
                  <a:lnTo>
                    <a:pt x="4877" y="1672"/>
                  </a:lnTo>
                  <a:lnTo>
                    <a:pt x="4878" y="1673"/>
                  </a:lnTo>
                  <a:lnTo>
                    <a:pt x="4880" y="1673"/>
                  </a:lnTo>
                  <a:lnTo>
                    <a:pt x="4881" y="1673"/>
                  </a:lnTo>
                  <a:lnTo>
                    <a:pt x="4882" y="1674"/>
                  </a:lnTo>
                  <a:lnTo>
                    <a:pt x="4884" y="1674"/>
                  </a:lnTo>
                  <a:lnTo>
                    <a:pt x="4885" y="1675"/>
                  </a:lnTo>
                  <a:lnTo>
                    <a:pt x="4887" y="1675"/>
                  </a:lnTo>
                  <a:lnTo>
                    <a:pt x="4889" y="1675"/>
                  </a:lnTo>
                  <a:lnTo>
                    <a:pt x="4890" y="1676"/>
                  </a:lnTo>
                  <a:lnTo>
                    <a:pt x="4892" y="1676"/>
                  </a:lnTo>
                  <a:lnTo>
                    <a:pt x="4893" y="1676"/>
                  </a:lnTo>
                  <a:lnTo>
                    <a:pt x="4894" y="1677"/>
                  </a:lnTo>
                  <a:lnTo>
                    <a:pt x="4896" y="1677"/>
                  </a:lnTo>
                  <a:lnTo>
                    <a:pt x="4897" y="1678"/>
                  </a:lnTo>
                  <a:lnTo>
                    <a:pt x="4899" y="1678"/>
                  </a:lnTo>
                  <a:lnTo>
                    <a:pt x="4901" y="1678"/>
                  </a:lnTo>
                  <a:lnTo>
                    <a:pt x="4902" y="1679"/>
                  </a:lnTo>
                  <a:lnTo>
                    <a:pt x="4903" y="1679"/>
                  </a:lnTo>
                  <a:lnTo>
                    <a:pt x="4905" y="1679"/>
                  </a:lnTo>
                  <a:lnTo>
                    <a:pt x="4906" y="1680"/>
                  </a:lnTo>
                  <a:lnTo>
                    <a:pt x="4908" y="1680"/>
                  </a:lnTo>
                  <a:lnTo>
                    <a:pt x="4909" y="1680"/>
                  </a:lnTo>
                  <a:lnTo>
                    <a:pt x="4911" y="1680"/>
                  </a:lnTo>
                  <a:lnTo>
                    <a:pt x="4913" y="1681"/>
                  </a:lnTo>
                  <a:lnTo>
                    <a:pt x="4914" y="1681"/>
                  </a:lnTo>
                  <a:lnTo>
                    <a:pt x="4915" y="1681"/>
                  </a:lnTo>
                  <a:lnTo>
                    <a:pt x="4917" y="1682"/>
                  </a:lnTo>
                  <a:lnTo>
                    <a:pt x="4918" y="1682"/>
                  </a:lnTo>
                  <a:lnTo>
                    <a:pt x="4920" y="1682"/>
                  </a:lnTo>
                  <a:lnTo>
                    <a:pt x="4921" y="1683"/>
                  </a:lnTo>
                  <a:lnTo>
                    <a:pt x="4923" y="1683"/>
                  </a:lnTo>
                  <a:lnTo>
                    <a:pt x="4924" y="1683"/>
                  </a:lnTo>
                  <a:lnTo>
                    <a:pt x="4926" y="1684"/>
                  </a:lnTo>
                  <a:lnTo>
                    <a:pt x="4927" y="1684"/>
                  </a:lnTo>
                  <a:lnTo>
                    <a:pt x="4929" y="1684"/>
                  </a:lnTo>
                  <a:lnTo>
                    <a:pt x="4930" y="1685"/>
                  </a:lnTo>
                  <a:lnTo>
                    <a:pt x="4932" y="1685"/>
                  </a:lnTo>
                  <a:lnTo>
                    <a:pt x="4933" y="1685"/>
                  </a:lnTo>
                  <a:lnTo>
                    <a:pt x="4934" y="1686"/>
                  </a:lnTo>
                  <a:lnTo>
                    <a:pt x="4936" y="1686"/>
                  </a:lnTo>
                  <a:lnTo>
                    <a:pt x="4938" y="1686"/>
                  </a:lnTo>
                  <a:lnTo>
                    <a:pt x="4939" y="1687"/>
                  </a:lnTo>
                  <a:lnTo>
                    <a:pt x="4941" y="1687"/>
                  </a:lnTo>
                  <a:lnTo>
                    <a:pt x="4942" y="1687"/>
                  </a:lnTo>
                  <a:lnTo>
                    <a:pt x="4944" y="1688"/>
                  </a:lnTo>
                  <a:lnTo>
                    <a:pt x="4945" y="1688"/>
                  </a:lnTo>
                  <a:lnTo>
                    <a:pt x="4946" y="1688"/>
                  </a:lnTo>
                  <a:lnTo>
                    <a:pt x="4948" y="1689"/>
                  </a:lnTo>
                  <a:lnTo>
                    <a:pt x="4950" y="1689"/>
                  </a:lnTo>
                  <a:lnTo>
                    <a:pt x="4951" y="1689"/>
                  </a:lnTo>
                  <a:lnTo>
                    <a:pt x="4953" y="1690"/>
                  </a:lnTo>
                  <a:lnTo>
                    <a:pt x="4954" y="1690"/>
                  </a:lnTo>
                  <a:lnTo>
                    <a:pt x="4955" y="1690"/>
                  </a:lnTo>
                  <a:lnTo>
                    <a:pt x="4957" y="1690"/>
                  </a:lnTo>
                  <a:lnTo>
                    <a:pt x="4958" y="1690"/>
                  </a:lnTo>
                  <a:lnTo>
                    <a:pt x="4960" y="1691"/>
                  </a:lnTo>
                  <a:lnTo>
                    <a:pt x="4962" y="1691"/>
                  </a:lnTo>
                  <a:lnTo>
                    <a:pt x="4963" y="1691"/>
                  </a:lnTo>
                  <a:lnTo>
                    <a:pt x="4965" y="1692"/>
                  </a:lnTo>
                  <a:lnTo>
                    <a:pt x="4966" y="1692"/>
                  </a:lnTo>
                  <a:lnTo>
                    <a:pt x="4967" y="1692"/>
                  </a:lnTo>
                  <a:lnTo>
                    <a:pt x="4969" y="1693"/>
                  </a:lnTo>
                  <a:lnTo>
                    <a:pt x="4970" y="1693"/>
                  </a:lnTo>
                  <a:lnTo>
                    <a:pt x="4972" y="1693"/>
                  </a:lnTo>
                  <a:lnTo>
                    <a:pt x="4974" y="1693"/>
                  </a:lnTo>
                  <a:lnTo>
                    <a:pt x="4975" y="1694"/>
                  </a:lnTo>
                  <a:lnTo>
                    <a:pt x="4976" y="1694"/>
                  </a:lnTo>
                  <a:lnTo>
                    <a:pt x="4978" y="1694"/>
                  </a:lnTo>
                  <a:lnTo>
                    <a:pt x="4979" y="1695"/>
                  </a:lnTo>
                  <a:lnTo>
                    <a:pt x="4981" y="1695"/>
                  </a:lnTo>
                  <a:lnTo>
                    <a:pt x="4982" y="1695"/>
                  </a:lnTo>
                  <a:lnTo>
                    <a:pt x="4984" y="1695"/>
                  </a:lnTo>
                  <a:lnTo>
                    <a:pt x="4985" y="1696"/>
                  </a:lnTo>
                  <a:lnTo>
                    <a:pt x="4987" y="1696"/>
                  </a:lnTo>
                  <a:lnTo>
                    <a:pt x="4988" y="1696"/>
                  </a:lnTo>
                  <a:lnTo>
                    <a:pt x="4990" y="1697"/>
                  </a:lnTo>
                  <a:lnTo>
                    <a:pt x="4991" y="1697"/>
                  </a:lnTo>
                  <a:lnTo>
                    <a:pt x="4993" y="1697"/>
                  </a:lnTo>
                  <a:lnTo>
                    <a:pt x="4994" y="1697"/>
                  </a:lnTo>
                  <a:lnTo>
                    <a:pt x="4996" y="1698"/>
                  </a:lnTo>
                  <a:lnTo>
                    <a:pt x="4997" y="1698"/>
                  </a:lnTo>
                  <a:lnTo>
                    <a:pt x="4999" y="1698"/>
                  </a:lnTo>
                  <a:lnTo>
                    <a:pt x="5000" y="1699"/>
                  </a:lnTo>
                  <a:lnTo>
                    <a:pt x="5002" y="1699"/>
                  </a:lnTo>
                  <a:lnTo>
                    <a:pt x="5003" y="1699"/>
                  </a:lnTo>
                  <a:lnTo>
                    <a:pt x="5005" y="1699"/>
                  </a:lnTo>
                  <a:lnTo>
                    <a:pt x="5006" y="1700"/>
                  </a:lnTo>
                  <a:lnTo>
                    <a:pt x="5007" y="1700"/>
                  </a:lnTo>
                  <a:lnTo>
                    <a:pt x="5009" y="1700"/>
                  </a:lnTo>
                  <a:lnTo>
                    <a:pt x="5011" y="1700"/>
                  </a:lnTo>
                  <a:lnTo>
                    <a:pt x="5012" y="1701"/>
                  </a:lnTo>
                  <a:lnTo>
                    <a:pt x="5014" y="1701"/>
                  </a:lnTo>
                  <a:lnTo>
                    <a:pt x="5015" y="1701"/>
                  </a:lnTo>
                  <a:lnTo>
                    <a:pt x="5017" y="1701"/>
                  </a:lnTo>
                  <a:lnTo>
                    <a:pt x="5018" y="1701"/>
                  </a:lnTo>
                  <a:lnTo>
                    <a:pt x="5019" y="1701"/>
                  </a:lnTo>
                  <a:lnTo>
                    <a:pt x="5021" y="1702"/>
                  </a:lnTo>
                  <a:lnTo>
                    <a:pt x="5022" y="1702"/>
                  </a:lnTo>
                  <a:lnTo>
                    <a:pt x="5024" y="1702"/>
                  </a:lnTo>
                  <a:lnTo>
                    <a:pt x="5026" y="1702"/>
                  </a:lnTo>
                  <a:lnTo>
                    <a:pt x="5027" y="1703"/>
                  </a:lnTo>
                  <a:lnTo>
                    <a:pt x="5028" y="1703"/>
                  </a:lnTo>
                  <a:lnTo>
                    <a:pt x="5030" y="1703"/>
                  </a:lnTo>
                  <a:lnTo>
                    <a:pt x="5031" y="1703"/>
                  </a:lnTo>
                  <a:lnTo>
                    <a:pt x="5033" y="1704"/>
                  </a:lnTo>
                  <a:lnTo>
                    <a:pt x="5034" y="1704"/>
                  </a:lnTo>
                  <a:lnTo>
                    <a:pt x="5036" y="1704"/>
                  </a:lnTo>
                  <a:lnTo>
                    <a:pt x="5038" y="1704"/>
                  </a:lnTo>
                  <a:lnTo>
                    <a:pt x="5039" y="1705"/>
                  </a:lnTo>
                  <a:lnTo>
                    <a:pt x="5040" y="1705"/>
                  </a:lnTo>
                  <a:lnTo>
                    <a:pt x="5042" y="1705"/>
                  </a:lnTo>
                  <a:lnTo>
                    <a:pt x="5043" y="1705"/>
                  </a:lnTo>
                  <a:lnTo>
                    <a:pt x="5045" y="1706"/>
                  </a:lnTo>
                  <a:lnTo>
                    <a:pt x="5046" y="1706"/>
                  </a:lnTo>
                  <a:lnTo>
                    <a:pt x="5048" y="1706"/>
                  </a:lnTo>
                  <a:lnTo>
                    <a:pt x="5049" y="1706"/>
                  </a:lnTo>
                  <a:lnTo>
                    <a:pt x="5051" y="1707"/>
                  </a:lnTo>
                  <a:lnTo>
                    <a:pt x="5052" y="1707"/>
                  </a:lnTo>
                  <a:lnTo>
                    <a:pt x="5054" y="1707"/>
                  </a:lnTo>
                  <a:lnTo>
                    <a:pt x="5055" y="1707"/>
                  </a:lnTo>
                  <a:lnTo>
                    <a:pt x="5057" y="1708"/>
                  </a:lnTo>
                  <a:lnTo>
                    <a:pt x="5058" y="1708"/>
                  </a:lnTo>
                  <a:lnTo>
                    <a:pt x="5059" y="1708"/>
                  </a:lnTo>
                  <a:lnTo>
                    <a:pt x="5061" y="1708"/>
                  </a:lnTo>
                  <a:lnTo>
                    <a:pt x="5063" y="1708"/>
                  </a:lnTo>
                  <a:lnTo>
                    <a:pt x="5064" y="1709"/>
                  </a:lnTo>
                  <a:lnTo>
                    <a:pt x="5066" y="1709"/>
                  </a:lnTo>
                  <a:lnTo>
                    <a:pt x="5067" y="1709"/>
                  </a:lnTo>
                  <a:lnTo>
                    <a:pt x="5069" y="1709"/>
                  </a:lnTo>
                  <a:lnTo>
                    <a:pt x="5070" y="1710"/>
                  </a:lnTo>
                  <a:lnTo>
                    <a:pt x="5071" y="1710"/>
                  </a:lnTo>
                  <a:lnTo>
                    <a:pt x="5073" y="1710"/>
                  </a:lnTo>
                  <a:lnTo>
                    <a:pt x="5075" y="1710"/>
                  </a:lnTo>
                  <a:lnTo>
                    <a:pt x="5076" y="1710"/>
                  </a:lnTo>
                  <a:lnTo>
                    <a:pt x="5078" y="1711"/>
                  </a:lnTo>
                  <a:lnTo>
                    <a:pt x="5079" y="1711"/>
                  </a:lnTo>
                  <a:lnTo>
                    <a:pt x="5080" y="1711"/>
                  </a:lnTo>
                  <a:lnTo>
                    <a:pt x="5082" y="1711"/>
                  </a:lnTo>
                  <a:lnTo>
                    <a:pt x="5083" y="1711"/>
                  </a:lnTo>
                  <a:lnTo>
                    <a:pt x="5085" y="1712"/>
                  </a:lnTo>
                  <a:lnTo>
                    <a:pt x="5087" y="1712"/>
                  </a:lnTo>
                  <a:lnTo>
                    <a:pt x="5088" y="1712"/>
                  </a:lnTo>
                  <a:lnTo>
                    <a:pt x="5090" y="1712"/>
                  </a:lnTo>
                  <a:lnTo>
                    <a:pt x="5091" y="1712"/>
                  </a:lnTo>
                  <a:lnTo>
                    <a:pt x="5092" y="1712"/>
                  </a:lnTo>
                  <a:lnTo>
                    <a:pt x="5094" y="1712"/>
                  </a:lnTo>
                  <a:lnTo>
                    <a:pt x="5095" y="1713"/>
                  </a:lnTo>
                  <a:lnTo>
                    <a:pt x="5097" y="1713"/>
                  </a:lnTo>
                  <a:lnTo>
                    <a:pt x="5099" y="1713"/>
                  </a:lnTo>
                  <a:lnTo>
                    <a:pt x="5100" y="1713"/>
                  </a:lnTo>
                  <a:lnTo>
                    <a:pt x="5101" y="1713"/>
                  </a:lnTo>
                  <a:lnTo>
                    <a:pt x="5103" y="1714"/>
                  </a:lnTo>
                  <a:lnTo>
                    <a:pt x="5104" y="1714"/>
                  </a:lnTo>
                  <a:lnTo>
                    <a:pt x="5106" y="1714"/>
                  </a:lnTo>
                  <a:lnTo>
                    <a:pt x="5107" y="1714"/>
                  </a:lnTo>
                  <a:lnTo>
                    <a:pt x="5109" y="1714"/>
                  </a:lnTo>
                  <a:lnTo>
                    <a:pt x="5111" y="1715"/>
                  </a:lnTo>
                  <a:lnTo>
                    <a:pt x="5112" y="1715"/>
                  </a:lnTo>
                  <a:lnTo>
                    <a:pt x="5113" y="1715"/>
                  </a:lnTo>
                  <a:lnTo>
                    <a:pt x="5115" y="1715"/>
                  </a:lnTo>
                  <a:lnTo>
                    <a:pt x="5116" y="1715"/>
                  </a:lnTo>
                  <a:lnTo>
                    <a:pt x="5118" y="1716"/>
                  </a:lnTo>
                  <a:lnTo>
                    <a:pt x="5119" y="1716"/>
                  </a:lnTo>
                  <a:lnTo>
                    <a:pt x="5121" y="1716"/>
                  </a:lnTo>
                  <a:lnTo>
                    <a:pt x="5122" y="1716"/>
                  </a:lnTo>
                  <a:lnTo>
                    <a:pt x="5124" y="1716"/>
                  </a:lnTo>
                  <a:lnTo>
                    <a:pt x="5125" y="1716"/>
                  </a:lnTo>
                  <a:lnTo>
                    <a:pt x="5127" y="1717"/>
                  </a:lnTo>
                  <a:lnTo>
                    <a:pt x="5128" y="1717"/>
                  </a:lnTo>
                  <a:lnTo>
                    <a:pt x="5130" y="1717"/>
                  </a:lnTo>
                  <a:lnTo>
                    <a:pt x="5131" y="1717"/>
                  </a:lnTo>
                  <a:lnTo>
                    <a:pt x="5132" y="1717"/>
                  </a:lnTo>
                  <a:lnTo>
                    <a:pt x="5134" y="1718"/>
                  </a:lnTo>
                  <a:lnTo>
                    <a:pt x="5136" y="1718"/>
                  </a:lnTo>
                  <a:lnTo>
                    <a:pt x="5137" y="1718"/>
                  </a:lnTo>
                  <a:lnTo>
                    <a:pt x="5139" y="1718"/>
                  </a:lnTo>
                  <a:lnTo>
                    <a:pt x="5140" y="1718"/>
                  </a:lnTo>
                  <a:lnTo>
                    <a:pt x="5142" y="1718"/>
                  </a:lnTo>
                  <a:lnTo>
                    <a:pt x="5143" y="1719"/>
                  </a:lnTo>
                  <a:lnTo>
                    <a:pt x="5144" y="1719"/>
                  </a:lnTo>
                  <a:lnTo>
                    <a:pt x="5146" y="1719"/>
                  </a:lnTo>
                  <a:lnTo>
                    <a:pt x="5148" y="1719"/>
                  </a:lnTo>
                  <a:lnTo>
                    <a:pt x="5149" y="1719"/>
                  </a:lnTo>
                  <a:lnTo>
                    <a:pt x="5151" y="1719"/>
                  </a:lnTo>
                  <a:lnTo>
                    <a:pt x="5152" y="1720"/>
                  </a:lnTo>
                  <a:lnTo>
                    <a:pt x="5153" y="1720"/>
                  </a:lnTo>
                  <a:lnTo>
                    <a:pt x="5155" y="1720"/>
                  </a:lnTo>
                  <a:lnTo>
                    <a:pt x="5156" y="1720"/>
                  </a:lnTo>
                  <a:lnTo>
                    <a:pt x="5158" y="1720"/>
                  </a:lnTo>
                  <a:lnTo>
                    <a:pt x="5160" y="1720"/>
                  </a:lnTo>
                  <a:lnTo>
                    <a:pt x="5161" y="1721"/>
                  </a:lnTo>
                  <a:lnTo>
                    <a:pt x="5163" y="1721"/>
                  </a:lnTo>
                  <a:lnTo>
                    <a:pt x="5164" y="1721"/>
                  </a:lnTo>
                  <a:lnTo>
                    <a:pt x="5165" y="1721"/>
                  </a:lnTo>
                  <a:lnTo>
                    <a:pt x="5167" y="1721"/>
                  </a:lnTo>
                  <a:lnTo>
                    <a:pt x="5168" y="1721"/>
                  </a:lnTo>
                  <a:lnTo>
                    <a:pt x="5170" y="1722"/>
                  </a:lnTo>
                  <a:lnTo>
                    <a:pt x="5171" y="1722"/>
                  </a:lnTo>
                  <a:lnTo>
                    <a:pt x="5173" y="1722"/>
                  </a:lnTo>
                  <a:lnTo>
                    <a:pt x="5174" y="1722"/>
                  </a:lnTo>
                  <a:lnTo>
                    <a:pt x="5176" y="1722"/>
                  </a:lnTo>
                  <a:lnTo>
                    <a:pt x="5177" y="1722"/>
                  </a:lnTo>
                  <a:lnTo>
                    <a:pt x="5179" y="1723"/>
                  </a:lnTo>
                  <a:lnTo>
                    <a:pt x="5180" y="1723"/>
                  </a:lnTo>
                  <a:lnTo>
                    <a:pt x="5182" y="1723"/>
                  </a:lnTo>
                  <a:lnTo>
                    <a:pt x="5183" y="1723"/>
                  </a:lnTo>
                  <a:lnTo>
                    <a:pt x="5185" y="1723"/>
                  </a:lnTo>
                  <a:lnTo>
                    <a:pt x="5186" y="1723"/>
                  </a:lnTo>
                  <a:lnTo>
                    <a:pt x="5188" y="1723"/>
                  </a:lnTo>
                  <a:lnTo>
                    <a:pt x="5189" y="1723"/>
                  </a:lnTo>
                  <a:lnTo>
                    <a:pt x="5191" y="1723"/>
                  </a:lnTo>
                  <a:lnTo>
                    <a:pt x="5192" y="1723"/>
                  </a:lnTo>
                  <a:lnTo>
                    <a:pt x="5194" y="1724"/>
                  </a:lnTo>
                  <a:lnTo>
                    <a:pt x="5195" y="1724"/>
                  </a:lnTo>
                  <a:lnTo>
                    <a:pt x="5197" y="1724"/>
                  </a:lnTo>
                  <a:lnTo>
                    <a:pt x="5198" y="1724"/>
                  </a:lnTo>
                  <a:lnTo>
                    <a:pt x="5200" y="1724"/>
                  </a:lnTo>
                  <a:lnTo>
                    <a:pt x="5201" y="1724"/>
                  </a:lnTo>
                  <a:lnTo>
                    <a:pt x="5203" y="1724"/>
                  </a:lnTo>
                  <a:lnTo>
                    <a:pt x="5204" y="1725"/>
                  </a:lnTo>
                  <a:lnTo>
                    <a:pt x="5205" y="1725"/>
                  </a:lnTo>
                  <a:lnTo>
                    <a:pt x="5207" y="1725"/>
                  </a:lnTo>
                  <a:lnTo>
                    <a:pt x="5208" y="1725"/>
                  </a:lnTo>
                  <a:lnTo>
                    <a:pt x="5210" y="1725"/>
                  </a:lnTo>
                  <a:lnTo>
                    <a:pt x="5212" y="1725"/>
                  </a:lnTo>
                  <a:lnTo>
                    <a:pt x="5213" y="1725"/>
                  </a:lnTo>
                  <a:lnTo>
                    <a:pt x="5215" y="1725"/>
                  </a:lnTo>
                  <a:lnTo>
                    <a:pt x="5216" y="1726"/>
                  </a:lnTo>
                  <a:lnTo>
                    <a:pt x="5217" y="1726"/>
                  </a:lnTo>
                  <a:lnTo>
                    <a:pt x="5219" y="1726"/>
                  </a:lnTo>
                  <a:lnTo>
                    <a:pt x="5220" y="1726"/>
                  </a:lnTo>
                  <a:lnTo>
                    <a:pt x="5222" y="1726"/>
                  </a:lnTo>
                  <a:lnTo>
                    <a:pt x="5224" y="1726"/>
                  </a:lnTo>
                  <a:lnTo>
                    <a:pt x="5225" y="1726"/>
                  </a:lnTo>
                  <a:lnTo>
                    <a:pt x="5226" y="1727"/>
                  </a:lnTo>
                  <a:lnTo>
                    <a:pt x="5228" y="1727"/>
                  </a:lnTo>
                  <a:lnTo>
                    <a:pt x="5229" y="1727"/>
                  </a:lnTo>
                  <a:lnTo>
                    <a:pt x="5231" y="1727"/>
                  </a:lnTo>
                  <a:lnTo>
                    <a:pt x="5232" y="1727"/>
                  </a:lnTo>
                  <a:lnTo>
                    <a:pt x="5234" y="1727"/>
                  </a:lnTo>
                  <a:lnTo>
                    <a:pt x="5236" y="1727"/>
                  </a:lnTo>
                  <a:lnTo>
                    <a:pt x="5237" y="1727"/>
                  </a:lnTo>
                  <a:lnTo>
                    <a:pt x="5238" y="1728"/>
                  </a:lnTo>
                  <a:lnTo>
                    <a:pt x="5240" y="1728"/>
                  </a:lnTo>
                  <a:lnTo>
                    <a:pt x="5241" y="1728"/>
                  </a:lnTo>
                  <a:lnTo>
                    <a:pt x="5243" y="1728"/>
                  </a:lnTo>
                  <a:lnTo>
                    <a:pt x="5244" y="1728"/>
                  </a:lnTo>
                  <a:lnTo>
                    <a:pt x="5246" y="1728"/>
                  </a:lnTo>
                  <a:lnTo>
                    <a:pt x="5247" y="1728"/>
                  </a:lnTo>
                  <a:lnTo>
                    <a:pt x="5249" y="1728"/>
                  </a:lnTo>
                  <a:lnTo>
                    <a:pt x="5250" y="1729"/>
                  </a:lnTo>
                  <a:lnTo>
                    <a:pt x="5252" y="1729"/>
                  </a:lnTo>
                  <a:lnTo>
                    <a:pt x="5253" y="1729"/>
                  </a:lnTo>
                  <a:lnTo>
                    <a:pt x="5255" y="1729"/>
                  </a:lnTo>
                  <a:lnTo>
                    <a:pt x="5256" y="1729"/>
                  </a:lnTo>
                  <a:lnTo>
                    <a:pt x="5257" y="1729"/>
                  </a:lnTo>
                  <a:lnTo>
                    <a:pt x="5259" y="1729"/>
                  </a:lnTo>
                  <a:lnTo>
                    <a:pt x="5261" y="1729"/>
                  </a:lnTo>
                  <a:lnTo>
                    <a:pt x="5262" y="1730"/>
                  </a:lnTo>
                  <a:lnTo>
                    <a:pt x="5264" y="1730"/>
                  </a:lnTo>
                  <a:lnTo>
                    <a:pt x="5265" y="1730"/>
                  </a:lnTo>
                  <a:lnTo>
                    <a:pt x="5267" y="1730"/>
                  </a:lnTo>
                  <a:lnTo>
                    <a:pt x="5268" y="1730"/>
                  </a:lnTo>
                  <a:lnTo>
                    <a:pt x="5269" y="1730"/>
                  </a:lnTo>
                  <a:lnTo>
                    <a:pt x="5271" y="1730"/>
                  </a:lnTo>
                  <a:lnTo>
                    <a:pt x="5273" y="1730"/>
                  </a:lnTo>
                  <a:lnTo>
                    <a:pt x="5274" y="1730"/>
                  </a:lnTo>
                  <a:lnTo>
                    <a:pt x="5276" y="1731"/>
                  </a:lnTo>
                  <a:lnTo>
                    <a:pt x="5277" y="1731"/>
                  </a:lnTo>
                  <a:lnTo>
                    <a:pt x="5278" y="1731"/>
                  </a:lnTo>
                  <a:lnTo>
                    <a:pt x="5280" y="1731"/>
                  </a:lnTo>
                  <a:lnTo>
                    <a:pt x="5281" y="1731"/>
                  </a:lnTo>
                  <a:lnTo>
                    <a:pt x="5283" y="1731"/>
                  </a:lnTo>
                  <a:lnTo>
                    <a:pt x="5285" y="1731"/>
                  </a:lnTo>
                  <a:lnTo>
                    <a:pt x="5286" y="1731"/>
                  </a:lnTo>
                  <a:lnTo>
                    <a:pt x="5288" y="1731"/>
                  </a:lnTo>
                  <a:lnTo>
                    <a:pt x="5289" y="1731"/>
                  </a:lnTo>
                  <a:lnTo>
                    <a:pt x="5290" y="1732"/>
                  </a:lnTo>
                  <a:lnTo>
                    <a:pt x="5292" y="1732"/>
                  </a:lnTo>
                  <a:lnTo>
                    <a:pt x="5293" y="1732"/>
                  </a:lnTo>
                  <a:lnTo>
                    <a:pt x="5295" y="1732"/>
                  </a:lnTo>
                  <a:lnTo>
                    <a:pt x="5297" y="1732"/>
                  </a:lnTo>
                  <a:lnTo>
                    <a:pt x="5298" y="1732"/>
                  </a:lnTo>
                  <a:lnTo>
                    <a:pt x="5299" y="1732"/>
                  </a:lnTo>
                  <a:lnTo>
                    <a:pt x="5301" y="1732"/>
                  </a:lnTo>
                  <a:lnTo>
                    <a:pt x="5302" y="1732"/>
                  </a:lnTo>
                  <a:lnTo>
                    <a:pt x="5304" y="1733"/>
                  </a:lnTo>
                  <a:lnTo>
                    <a:pt x="5305" y="1733"/>
                  </a:lnTo>
                  <a:lnTo>
                    <a:pt x="5307" y="1733"/>
                  </a:lnTo>
                  <a:lnTo>
                    <a:pt x="5309" y="1733"/>
                  </a:lnTo>
                  <a:lnTo>
                    <a:pt x="5310" y="1733"/>
                  </a:lnTo>
                  <a:lnTo>
                    <a:pt x="5311" y="1733"/>
                  </a:lnTo>
                  <a:lnTo>
                    <a:pt x="5313" y="1733"/>
                  </a:lnTo>
                  <a:lnTo>
                    <a:pt x="5314" y="1733"/>
                  </a:lnTo>
                  <a:lnTo>
                    <a:pt x="5316" y="1733"/>
                  </a:lnTo>
                  <a:lnTo>
                    <a:pt x="5317" y="1733"/>
                  </a:lnTo>
                  <a:lnTo>
                    <a:pt x="5319" y="1733"/>
                  </a:lnTo>
                  <a:lnTo>
                    <a:pt x="5320" y="1734"/>
                  </a:lnTo>
                  <a:lnTo>
                    <a:pt x="5322" y="1734"/>
                  </a:lnTo>
                  <a:lnTo>
                    <a:pt x="5323" y="1734"/>
                  </a:lnTo>
                  <a:lnTo>
                    <a:pt x="5325" y="1734"/>
                  </a:lnTo>
                  <a:lnTo>
                    <a:pt x="5326" y="1734"/>
                  </a:lnTo>
                  <a:lnTo>
                    <a:pt x="5328" y="1734"/>
                  </a:lnTo>
                  <a:lnTo>
                    <a:pt x="5329" y="1734"/>
                  </a:lnTo>
                  <a:lnTo>
                    <a:pt x="5330" y="1734"/>
                  </a:lnTo>
                  <a:lnTo>
                    <a:pt x="5332" y="1734"/>
                  </a:lnTo>
                  <a:lnTo>
                    <a:pt x="5334" y="1734"/>
                  </a:lnTo>
                  <a:lnTo>
                    <a:pt x="5335" y="1734"/>
                  </a:lnTo>
                  <a:lnTo>
                    <a:pt x="5337" y="1734"/>
                  </a:lnTo>
                  <a:lnTo>
                    <a:pt x="5338" y="1734"/>
                  </a:lnTo>
                  <a:lnTo>
                    <a:pt x="5340" y="1734"/>
                  </a:lnTo>
                  <a:lnTo>
                    <a:pt x="5341" y="1734"/>
                  </a:lnTo>
                  <a:lnTo>
                    <a:pt x="5342" y="1734"/>
                  </a:lnTo>
                  <a:lnTo>
                    <a:pt x="5344" y="1734"/>
                  </a:lnTo>
                  <a:lnTo>
                    <a:pt x="5346" y="1735"/>
                  </a:lnTo>
                  <a:lnTo>
                    <a:pt x="5347" y="1735"/>
                  </a:lnTo>
                  <a:lnTo>
                    <a:pt x="5349" y="1735"/>
                  </a:lnTo>
                  <a:lnTo>
                    <a:pt x="5350" y="1735"/>
                  </a:lnTo>
                  <a:lnTo>
                    <a:pt x="5351" y="1735"/>
                  </a:lnTo>
                  <a:lnTo>
                    <a:pt x="5353" y="1735"/>
                  </a:lnTo>
                  <a:lnTo>
                    <a:pt x="5354" y="1735"/>
                  </a:lnTo>
                  <a:lnTo>
                    <a:pt x="5356" y="1735"/>
                  </a:lnTo>
                  <a:lnTo>
                    <a:pt x="5357" y="1735"/>
                  </a:lnTo>
                  <a:lnTo>
                    <a:pt x="5359" y="1735"/>
                  </a:lnTo>
                  <a:lnTo>
                    <a:pt x="5361" y="1735"/>
                  </a:lnTo>
                  <a:lnTo>
                    <a:pt x="5362" y="1735"/>
                  </a:lnTo>
                  <a:lnTo>
                    <a:pt x="5363" y="1736"/>
                  </a:lnTo>
                  <a:lnTo>
                    <a:pt x="5365" y="1736"/>
                  </a:lnTo>
                  <a:lnTo>
                    <a:pt x="5366" y="1736"/>
                  </a:lnTo>
                  <a:lnTo>
                    <a:pt x="5368" y="1736"/>
                  </a:lnTo>
                  <a:lnTo>
                    <a:pt x="5369" y="1736"/>
                  </a:lnTo>
                  <a:lnTo>
                    <a:pt x="5371" y="1736"/>
                  </a:lnTo>
                  <a:lnTo>
                    <a:pt x="5372" y="1736"/>
                  </a:lnTo>
                  <a:lnTo>
                    <a:pt x="5374" y="1736"/>
                  </a:lnTo>
                  <a:lnTo>
                    <a:pt x="5375" y="1736"/>
                  </a:lnTo>
                  <a:lnTo>
                    <a:pt x="5377" y="1736"/>
                  </a:lnTo>
                  <a:lnTo>
                    <a:pt x="5378" y="1736"/>
                  </a:lnTo>
                  <a:lnTo>
                    <a:pt x="5380" y="1736"/>
                  </a:lnTo>
                  <a:lnTo>
                    <a:pt x="5381" y="1737"/>
                  </a:lnTo>
                  <a:lnTo>
                    <a:pt x="5383" y="1737"/>
                  </a:lnTo>
                  <a:lnTo>
                    <a:pt x="5384" y="1737"/>
                  </a:lnTo>
                  <a:lnTo>
                    <a:pt x="5386" y="1737"/>
                  </a:lnTo>
                  <a:lnTo>
                    <a:pt x="5387" y="1737"/>
                  </a:lnTo>
                  <a:lnTo>
                    <a:pt x="5389" y="1737"/>
                  </a:lnTo>
                  <a:lnTo>
                    <a:pt x="5390" y="1737"/>
                  </a:lnTo>
                  <a:lnTo>
                    <a:pt x="5392" y="1737"/>
                  </a:lnTo>
                  <a:lnTo>
                    <a:pt x="5393" y="1737"/>
                  </a:lnTo>
                  <a:lnTo>
                    <a:pt x="5394" y="1737"/>
                  </a:lnTo>
                  <a:lnTo>
                    <a:pt x="5396" y="1737"/>
                  </a:lnTo>
                  <a:lnTo>
                    <a:pt x="5398" y="1737"/>
                  </a:lnTo>
                  <a:lnTo>
                    <a:pt x="5399" y="1737"/>
                  </a:lnTo>
                  <a:lnTo>
                    <a:pt x="5401" y="1737"/>
                  </a:lnTo>
                  <a:lnTo>
                    <a:pt x="5402" y="1738"/>
                  </a:lnTo>
                  <a:lnTo>
                    <a:pt x="5403" y="1738"/>
                  </a:lnTo>
                  <a:lnTo>
                    <a:pt x="5405" y="1738"/>
                  </a:lnTo>
                  <a:lnTo>
                    <a:pt x="5406" y="1738"/>
                  </a:lnTo>
                  <a:lnTo>
                    <a:pt x="5408" y="1738"/>
                  </a:lnTo>
                  <a:lnTo>
                    <a:pt x="5410" y="1738"/>
                  </a:lnTo>
                  <a:lnTo>
                    <a:pt x="5411" y="1738"/>
                  </a:lnTo>
                  <a:lnTo>
                    <a:pt x="5413" y="1738"/>
                  </a:lnTo>
                  <a:lnTo>
                    <a:pt x="5414" y="1738"/>
                  </a:lnTo>
                  <a:lnTo>
                    <a:pt x="5415" y="1738"/>
                  </a:lnTo>
                  <a:lnTo>
                    <a:pt x="5417" y="1738"/>
                  </a:lnTo>
                  <a:lnTo>
                    <a:pt x="5418" y="1738"/>
                  </a:lnTo>
                  <a:lnTo>
                    <a:pt x="5420" y="1738"/>
                  </a:lnTo>
                  <a:lnTo>
                    <a:pt x="5422" y="1738"/>
                  </a:lnTo>
                  <a:lnTo>
                    <a:pt x="5423" y="1738"/>
                  </a:lnTo>
                  <a:lnTo>
                    <a:pt x="5424" y="1738"/>
                  </a:lnTo>
                  <a:lnTo>
                    <a:pt x="5426" y="1739"/>
                  </a:lnTo>
                  <a:lnTo>
                    <a:pt x="5427" y="1739"/>
                  </a:lnTo>
                  <a:lnTo>
                    <a:pt x="5429" y="1739"/>
                  </a:lnTo>
                  <a:lnTo>
                    <a:pt x="5430" y="1739"/>
                  </a:lnTo>
                  <a:lnTo>
                    <a:pt x="5432" y="1739"/>
                  </a:lnTo>
                  <a:lnTo>
                    <a:pt x="5434" y="1739"/>
                  </a:lnTo>
                  <a:lnTo>
                    <a:pt x="5435" y="1739"/>
                  </a:lnTo>
                  <a:lnTo>
                    <a:pt x="5436" y="1739"/>
                  </a:lnTo>
                  <a:lnTo>
                    <a:pt x="5438" y="1739"/>
                  </a:lnTo>
                  <a:lnTo>
                    <a:pt x="5439" y="1739"/>
                  </a:lnTo>
                  <a:lnTo>
                    <a:pt x="5441" y="1739"/>
                  </a:lnTo>
                  <a:lnTo>
                    <a:pt x="5442" y="1739"/>
                  </a:lnTo>
                  <a:lnTo>
                    <a:pt x="5444" y="1739"/>
                  </a:lnTo>
                  <a:lnTo>
                    <a:pt x="5445" y="1739"/>
                  </a:lnTo>
                  <a:lnTo>
                    <a:pt x="5447" y="1739"/>
                  </a:lnTo>
                  <a:lnTo>
                    <a:pt x="5448" y="1739"/>
                  </a:lnTo>
                  <a:lnTo>
                    <a:pt x="5450" y="1740"/>
                  </a:lnTo>
                  <a:lnTo>
                    <a:pt x="5451" y="1740"/>
                  </a:lnTo>
                  <a:lnTo>
                    <a:pt x="5453" y="1740"/>
                  </a:lnTo>
                  <a:lnTo>
                    <a:pt x="5454" y="1740"/>
                  </a:lnTo>
                  <a:lnTo>
                    <a:pt x="5455" y="1740"/>
                  </a:lnTo>
                  <a:lnTo>
                    <a:pt x="5457" y="1740"/>
                  </a:lnTo>
                  <a:lnTo>
                    <a:pt x="5459" y="1740"/>
                  </a:lnTo>
                  <a:lnTo>
                    <a:pt x="5460" y="1740"/>
                  </a:lnTo>
                  <a:lnTo>
                    <a:pt x="5462" y="1740"/>
                  </a:lnTo>
                  <a:lnTo>
                    <a:pt x="5463" y="1740"/>
                  </a:lnTo>
                  <a:lnTo>
                    <a:pt x="5465" y="1740"/>
                  </a:lnTo>
                  <a:lnTo>
                    <a:pt x="5466" y="1740"/>
                  </a:lnTo>
                  <a:lnTo>
                    <a:pt x="5467" y="1740"/>
                  </a:lnTo>
                  <a:lnTo>
                    <a:pt x="5469" y="1740"/>
                  </a:lnTo>
                  <a:lnTo>
                    <a:pt x="5471" y="1740"/>
                  </a:lnTo>
                  <a:lnTo>
                    <a:pt x="5472" y="1740"/>
                  </a:lnTo>
                  <a:lnTo>
                    <a:pt x="5474" y="1740"/>
                  </a:lnTo>
                  <a:lnTo>
                    <a:pt x="5475" y="1740"/>
                  </a:lnTo>
                  <a:lnTo>
                    <a:pt x="5476" y="1741"/>
                  </a:lnTo>
                  <a:lnTo>
                    <a:pt x="5478" y="1741"/>
                  </a:lnTo>
                  <a:lnTo>
                    <a:pt x="5479" y="1741"/>
                  </a:lnTo>
                  <a:lnTo>
                    <a:pt x="5481" y="1741"/>
                  </a:lnTo>
                  <a:lnTo>
                    <a:pt x="5483" y="1741"/>
                  </a:lnTo>
                  <a:lnTo>
                    <a:pt x="5484" y="1741"/>
                  </a:lnTo>
                  <a:lnTo>
                    <a:pt x="5486" y="1741"/>
                  </a:lnTo>
                  <a:lnTo>
                    <a:pt x="5487" y="1741"/>
                  </a:lnTo>
                  <a:lnTo>
                    <a:pt x="5488" y="1741"/>
                  </a:lnTo>
                  <a:lnTo>
                    <a:pt x="5490" y="1741"/>
                  </a:lnTo>
                  <a:lnTo>
                    <a:pt x="5491" y="1741"/>
                  </a:lnTo>
                  <a:lnTo>
                    <a:pt x="5493" y="1741"/>
                  </a:lnTo>
                  <a:lnTo>
                    <a:pt x="5495" y="1741"/>
                  </a:lnTo>
                  <a:lnTo>
                    <a:pt x="5496" y="1741"/>
                  </a:lnTo>
                  <a:lnTo>
                    <a:pt x="5497" y="1741"/>
                  </a:lnTo>
                  <a:lnTo>
                    <a:pt x="5499" y="1741"/>
                  </a:lnTo>
                  <a:lnTo>
                    <a:pt x="5500" y="1741"/>
                  </a:lnTo>
                  <a:lnTo>
                    <a:pt x="5502" y="1741"/>
                  </a:lnTo>
                  <a:lnTo>
                    <a:pt x="5503" y="1741"/>
                  </a:lnTo>
                  <a:lnTo>
                    <a:pt x="5505" y="1741"/>
                  </a:lnTo>
                  <a:lnTo>
                    <a:pt x="5506" y="1741"/>
                  </a:lnTo>
                  <a:lnTo>
                    <a:pt x="5508" y="1742"/>
                  </a:lnTo>
                  <a:lnTo>
                    <a:pt x="5509" y="1742"/>
                  </a:lnTo>
                  <a:lnTo>
                    <a:pt x="5511" y="1742"/>
                  </a:lnTo>
                  <a:lnTo>
                    <a:pt x="5512" y="1742"/>
                  </a:lnTo>
                  <a:lnTo>
                    <a:pt x="5514" y="1742"/>
                  </a:lnTo>
                  <a:lnTo>
                    <a:pt x="5515" y="1742"/>
                  </a:lnTo>
                  <a:lnTo>
                    <a:pt x="5517" y="1742"/>
                  </a:lnTo>
                  <a:lnTo>
                    <a:pt x="5518" y="1742"/>
                  </a:lnTo>
                  <a:lnTo>
                    <a:pt x="5520" y="1742"/>
                  </a:lnTo>
                  <a:lnTo>
                    <a:pt x="5521" y="1742"/>
                  </a:lnTo>
                  <a:lnTo>
                    <a:pt x="5523" y="1742"/>
                  </a:lnTo>
                  <a:lnTo>
                    <a:pt x="5524" y="1742"/>
                  </a:lnTo>
                  <a:lnTo>
                    <a:pt x="5526" y="1742"/>
                  </a:lnTo>
                  <a:lnTo>
                    <a:pt x="5527" y="1742"/>
                  </a:lnTo>
                  <a:lnTo>
                    <a:pt x="5528" y="1742"/>
                  </a:lnTo>
                  <a:lnTo>
                    <a:pt x="5530" y="1742"/>
                  </a:lnTo>
                  <a:lnTo>
                    <a:pt x="5532" y="1742"/>
                  </a:lnTo>
                  <a:lnTo>
                    <a:pt x="5533" y="1742"/>
                  </a:lnTo>
                  <a:lnTo>
                    <a:pt x="5535" y="1742"/>
                  </a:lnTo>
                  <a:lnTo>
                    <a:pt x="5536" y="1742"/>
                  </a:lnTo>
                  <a:lnTo>
                    <a:pt x="5538" y="1742"/>
                  </a:lnTo>
                  <a:lnTo>
                    <a:pt x="5539" y="1742"/>
                  </a:lnTo>
                  <a:lnTo>
                    <a:pt x="5540" y="1742"/>
                  </a:lnTo>
                  <a:lnTo>
                    <a:pt x="5542" y="1743"/>
                  </a:lnTo>
                  <a:lnTo>
                    <a:pt x="5543" y="1743"/>
                  </a:lnTo>
                  <a:lnTo>
                    <a:pt x="5545" y="1743"/>
                  </a:lnTo>
                  <a:lnTo>
                    <a:pt x="5547" y="1743"/>
                  </a:lnTo>
                  <a:lnTo>
                    <a:pt x="5548" y="1743"/>
                  </a:lnTo>
                  <a:lnTo>
                    <a:pt x="5549" y="1743"/>
                  </a:lnTo>
                  <a:lnTo>
                    <a:pt x="5551" y="1743"/>
                  </a:lnTo>
                  <a:lnTo>
                    <a:pt x="5552" y="1743"/>
                  </a:lnTo>
                  <a:lnTo>
                    <a:pt x="5554" y="1743"/>
                  </a:lnTo>
                  <a:lnTo>
                    <a:pt x="5555" y="1743"/>
                  </a:lnTo>
                  <a:lnTo>
                    <a:pt x="5557" y="1743"/>
                  </a:lnTo>
                  <a:lnTo>
                    <a:pt x="5559" y="1743"/>
                  </a:lnTo>
                  <a:lnTo>
                    <a:pt x="5560" y="1743"/>
                  </a:lnTo>
                  <a:lnTo>
                    <a:pt x="5561" y="1743"/>
                  </a:lnTo>
                  <a:lnTo>
                    <a:pt x="5563" y="1743"/>
                  </a:lnTo>
                  <a:lnTo>
                    <a:pt x="5564" y="1743"/>
                  </a:lnTo>
                  <a:lnTo>
                    <a:pt x="5566" y="1743"/>
                  </a:lnTo>
                  <a:lnTo>
                    <a:pt x="5567" y="1743"/>
                  </a:lnTo>
                  <a:lnTo>
                    <a:pt x="5569" y="1743"/>
                  </a:lnTo>
                  <a:lnTo>
                    <a:pt x="5570" y="1743"/>
                  </a:lnTo>
                  <a:lnTo>
                    <a:pt x="5572" y="1743"/>
                  </a:lnTo>
                  <a:lnTo>
                    <a:pt x="5573" y="1743"/>
                  </a:lnTo>
                  <a:lnTo>
                    <a:pt x="5575" y="1743"/>
                  </a:lnTo>
                  <a:lnTo>
                    <a:pt x="5576" y="1743"/>
                  </a:lnTo>
                  <a:lnTo>
                    <a:pt x="5578" y="1743"/>
                  </a:lnTo>
                  <a:lnTo>
                    <a:pt x="5579" y="1743"/>
                  </a:lnTo>
                  <a:lnTo>
                    <a:pt x="5580" y="1743"/>
                  </a:lnTo>
                  <a:lnTo>
                    <a:pt x="5582" y="1743"/>
                  </a:lnTo>
                  <a:lnTo>
                    <a:pt x="5584" y="1744"/>
                  </a:lnTo>
                  <a:lnTo>
                    <a:pt x="5585" y="1744"/>
                  </a:lnTo>
                  <a:lnTo>
                    <a:pt x="5587" y="1744"/>
                  </a:lnTo>
                  <a:lnTo>
                    <a:pt x="5588" y="1744"/>
                  </a:lnTo>
                  <a:lnTo>
                    <a:pt x="5590" y="1744"/>
                  </a:lnTo>
                  <a:lnTo>
                    <a:pt x="5591" y="1744"/>
                  </a:lnTo>
                  <a:lnTo>
                    <a:pt x="5592" y="1744"/>
                  </a:lnTo>
                  <a:lnTo>
                    <a:pt x="5594" y="1744"/>
                  </a:lnTo>
                  <a:lnTo>
                    <a:pt x="5596" y="1744"/>
                  </a:lnTo>
                  <a:lnTo>
                    <a:pt x="5597" y="1744"/>
                  </a:lnTo>
                  <a:lnTo>
                    <a:pt x="5599" y="1744"/>
                  </a:lnTo>
                  <a:lnTo>
                    <a:pt x="5600" y="1744"/>
                  </a:lnTo>
                  <a:lnTo>
                    <a:pt x="5601" y="1744"/>
                  </a:lnTo>
                  <a:lnTo>
                    <a:pt x="5603" y="1744"/>
                  </a:lnTo>
                  <a:lnTo>
                    <a:pt x="5604" y="1744"/>
                  </a:lnTo>
                  <a:lnTo>
                    <a:pt x="5606" y="1744"/>
                  </a:lnTo>
                  <a:lnTo>
                    <a:pt x="5608" y="1744"/>
                  </a:lnTo>
                  <a:lnTo>
                    <a:pt x="5609" y="1744"/>
                  </a:lnTo>
                  <a:lnTo>
                    <a:pt x="5611" y="1744"/>
                  </a:lnTo>
                  <a:lnTo>
                    <a:pt x="5612" y="1744"/>
                  </a:lnTo>
                  <a:lnTo>
                    <a:pt x="5613" y="1744"/>
                  </a:lnTo>
                  <a:lnTo>
                    <a:pt x="5615" y="1744"/>
                  </a:lnTo>
                  <a:lnTo>
                    <a:pt x="5616" y="1744"/>
                  </a:lnTo>
                  <a:lnTo>
                    <a:pt x="5618" y="1744"/>
                  </a:lnTo>
                  <a:lnTo>
                    <a:pt x="5620" y="1744"/>
                  </a:lnTo>
                  <a:lnTo>
                    <a:pt x="5621" y="1744"/>
                  </a:lnTo>
                  <a:lnTo>
                    <a:pt x="5622" y="1744"/>
                  </a:lnTo>
                  <a:lnTo>
                    <a:pt x="5624" y="1744"/>
                  </a:lnTo>
                  <a:lnTo>
                    <a:pt x="5625" y="1744"/>
                  </a:lnTo>
                  <a:lnTo>
                    <a:pt x="5627" y="1744"/>
                  </a:lnTo>
                  <a:lnTo>
                    <a:pt x="5628" y="1744"/>
                  </a:lnTo>
                  <a:lnTo>
                    <a:pt x="5630" y="1744"/>
                  </a:lnTo>
                  <a:lnTo>
                    <a:pt x="5632" y="1744"/>
                  </a:lnTo>
                  <a:lnTo>
                    <a:pt x="5633" y="1745"/>
                  </a:lnTo>
                  <a:lnTo>
                    <a:pt x="5634" y="1745"/>
                  </a:lnTo>
                  <a:lnTo>
                    <a:pt x="5636" y="1745"/>
                  </a:lnTo>
                  <a:lnTo>
                    <a:pt x="5637" y="1745"/>
                  </a:lnTo>
                  <a:lnTo>
                    <a:pt x="5639" y="1745"/>
                  </a:lnTo>
                  <a:lnTo>
                    <a:pt x="5640" y="1745"/>
                  </a:lnTo>
                  <a:lnTo>
                    <a:pt x="5642" y="1745"/>
                  </a:lnTo>
                  <a:lnTo>
                    <a:pt x="5643" y="1745"/>
                  </a:lnTo>
                  <a:lnTo>
                    <a:pt x="5645" y="1745"/>
                  </a:lnTo>
                  <a:lnTo>
                    <a:pt x="5646" y="1745"/>
                  </a:lnTo>
                  <a:lnTo>
                    <a:pt x="5648" y="1745"/>
                  </a:lnTo>
                  <a:lnTo>
                    <a:pt x="5649" y="1745"/>
                  </a:lnTo>
                  <a:lnTo>
                    <a:pt x="5651" y="1745"/>
                  </a:lnTo>
                  <a:lnTo>
                    <a:pt x="5652" y="1745"/>
                  </a:lnTo>
                  <a:lnTo>
                    <a:pt x="5653" y="1745"/>
                  </a:lnTo>
                  <a:lnTo>
                    <a:pt x="5655" y="1745"/>
                  </a:lnTo>
                  <a:lnTo>
                    <a:pt x="5657" y="1745"/>
                  </a:lnTo>
                  <a:lnTo>
                    <a:pt x="5658" y="1745"/>
                  </a:lnTo>
                  <a:lnTo>
                    <a:pt x="5660" y="1745"/>
                  </a:lnTo>
                  <a:lnTo>
                    <a:pt x="5661" y="1745"/>
                  </a:lnTo>
                  <a:lnTo>
                    <a:pt x="5663" y="1745"/>
                  </a:lnTo>
                  <a:lnTo>
                    <a:pt x="5664" y="1745"/>
                  </a:lnTo>
                  <a:lnTo>
                    <a:pt x="5665" y="1745"/>
                  </a:lnTo>
                  <a:lnTo>
                    <a:pt x="5667" y="1745"/>
                  </a:lnTo>
                  <a:lnTo>
                    <a:pt x="5669" y="1745"/>
                  </a:lnTo>
                  <a:lnTo>
                    <a:pt x="5670" y="1745"/>
                  </a:lnTo>
                  <a:lnTo>
                    <a:pt x="5672" y="1745"/>
                  </a:lnTo>
                  <a:lnTo>
                    <a:pt x="5673" y="1745"/>
                  </a:lnTo>
                  <a:lnTo>
                    <a:pt x="5674" y="1745"/>
                  </a:lnTo>
                  <a:lnTo>
                    <a:pt x="5676" y="1745"/>
                  </a:lnTo>
                  <a:lnTo>
                    <a:pt x="5677" y="1745"/>
                  </a:lnTo>
                  <a:lnTo>
                    <a:pt x="5679" y="1745"/>
                  </a:lnTo>
                  <a:lnTo>
                    <a:pt x="5681" y="1745"/>
                  </a:lnTo>
                  <a:lnTo>
                    <a:pt x="5682" y="1745"/>
                  </a:lnTo>
                  <a:lnTo>
                    <a:pt x="5684" y="1745"/>
                  </a:lnTo>
                  <a:lnTo>
                    <a:pt x="5685" y="1745"/>
                  </a:lnTo>
                  <a:lnTo>
                    <a:pt x="5686" y="1745"/>
                  </a:lnTo>
                  <a:lnTo>
                    <a:pt x="5688" y="1745"/>
                  </a:lnTo>
                  <a:lnTo>
                    <a:pt x="5689" y="1745"/>
                  </a:lnTo>
                  <a:lnTo>
                    <a:pt x="5691" y="1745"/>
                  </a:lnTo>
                  <a:lnTo>
                    <a:pt x="5692" y="1745"/>
                  </a:lnTo>
                  <a:lnTo>
                    <a:pt x="5694" y="1745"/>
                  </a:lnTo>
                  <a:lnTo>
                    <a:pt x="5695" y="1745"/>
                  </a:lnTo>
                  <a:lnTo>
                    <a:pt x="5697" y="1745"/>
                  </a:lnTo>
                  <a:lnTo>
                    <a:pt x="5698" y="1745"/>
                  </a:lnTo>
                  <a:lnTo>
                    <a:pt x="5700" y="1745"/>
                  </a:lnTo>
                  <a:lnTo>
                    <a:pt x="5701" y="1745"/>
                  </a:lnTo>
                  <a:lnTo>
                    <a:pt x="5703" y="1745"/>
                  </a:lnTo>
                  <a:lnTo>
                    <a:pt x="5704" y="1745"/>
                  </a:lnTo>
                  <a:lnTo>
                    <a:pt x="5706" y="1745"/>
                  </a:lnTo>
                  <a:lnTo>
                    <a:pt x="5707" y="1745"/>
                  </a:lnTo>
                  <a:lnTo>
                    <a:pt x="5709" y="1745"/>
                  </a:lnTo>
                  <a:lnTo>
                    <a:pt x="5710" y="1745"/>
                  </a:lnTo>
                  <a:lnTo>
                    <a:pt x="5712" y="1745"/>
                  </a:lnTo>
                  <a:lnTo>
                    <a:pt x="5713" y="1745"/>
                  </a:lnTo>
                  <a:lnTo>
                    <a:pt x="5715" y="1745"/>
                  </a:lnTo>
                  <a:lnTo>
                    <a:pt x="5716" y="1745"/>
                  </a:lnTo>
                  <a:lnTo>
                    <a:pt x="5718" y="1745"/>
                  </a:lnTo>
                  <a:lnTo>
                    <a:pt x="5719" y="1745"/>
                  </a:lnTo>
                  <a:lnTo>
                    <a:pt x="5721" y="1745"/>
                  </a:lnTo>
                  <a:lnTo>
                    <a:pt x="5722" y="1745"/>
                  </a:lnTo>
                  <a:lnTo>
                    <a:pt x="5724" y="1745"/>
                  </a:lnTo>
                  <a:lnTo>
                    <a:pt x="5725" y="1745"/>
                  </a:lnTo>
                  <a:lnTo>
                    <a:pt x="5726" y="1745"/>
                  </a:lnTo>
                  <a:lnTo>
                    <a:pt x="5728" y="1745"/>
                  </a:lnTo>
                  <a:lnTo>
                    <a:pt x="5729" y="1745"/>
                  </a:lnTo>
                  <a:lnTo>
                    <a:pt x="5731" y="1745"/>
                  </a:lnTo>
                  <a:lnTo>
                    <a:pt x="5733" y="1746"/>
                  </a:lnTo>
                  <a:lnTo>
                    <a:pt x="5734" y="1746"/>
                  </a:lnTo>
                  <a:lnTo>
                    <a:pt x="5736" y="1746"/>
                  </a:lnTo>
                  <a:lnTo>
                    <a:pt x="5737" y="1746"/>
                  </a:lnTo>
                  <a:lnTo>
                    <a:pt x="5738" y="1746"/>
                  </a:lnTo>
                  <a:lnTo>
                    <a:pt x="5740" y="1746"/>
                  </a:lnTo>
                  <a:lnTo>
                    <a:pt x="5741" y="1746"/>
                  </a:lnTo>
                  <a:lnTo>
                    <a:pt x="5743" y="1746"/>
                  </a:lnTo>
                  <a:lnTo>
                    <a:pt x="5745" y="1746"/>
                  </a:lnTo>
                  <a:lnTo>
                    <a:pt x="5746" y="1746"/>
                  </a:lnTo>
                  <a:lnTo>
                    <a:pt x="5747" y="1746"/>
                  </a:lnTo>
                  <a:lnTo>
                    <a:pt x="5749" y="1746"/>
                  </a:lnTo>
                  <a:lnTo>
                    <a:pt x="5750" y="1746"/>
                  </a:lnTo>
                  <a:lnTo>
                    <a:pt x="5752" y="1746"/>
                  </a:lnTo>
                  <a:lnTo>
                    <a:pt x="5753" y="1746"/>
                  </a:lnTo>
                  <a:lnTo>
                    <a:pt x="5755" y="1746"/>
                  </a:lnTo>
                  <a:lnTo>
                    <a:pt x="5757" y="1746"/>
                  </a:lnTo>
                  <a:lnTo>
                    <a:pt x="5758" y="1746"/>
                  </a:lnTo>
                  <a:lnTo>
                    <a:pt x="5759" y="1746"/>
                  </a:lnTo>
                  <a:lnTo>
                    <a:pt x="5761" y="1746"/>
                  </a:lnTo>
                  <a:lnTo>
                    <a:pt x="5762" y="1746"/>
                  </a:lnTo>
                  <a:lnTo>
                    <a:pt x="5764" y="1746"/>
                  </a:lnTo>
                  <a:lnTo>
                    <a:pt x="5765" y="1746"/>
                  </a:lnTo>
                  <a:lnTo>
                    <a:pt x="5767" y="1746"/>
                  </a:lnTo>
                  <a:lnTo>
                    <a:pt x="5768" y="1746"/>
                  </a:lnTo>
                  <a:lnTo>
                    <a:pt x="5770" y="1746"/>
                  </a:lnTo>
                  <a:lnTo>
                    <a:pt x="5771" y="1746"/>
                  </a:lnTo>
                  <a:lnTo>
                    <a:pt x="5773" y="1746"/>
                  </a:lnTo>
                  <a:lnTo>
                    <a:pt x="5774" y="1746"/>
                  </a:lnTo>
                  <a:lnTo>
                    <a:pt x="5776" y="1746"/>
                  </a:lnTo>
                  <a:lnTo>
                    <a:pt x="5777" y="1746"/>
                  </a:lnTo>
                  <a:lnTo>
                    <a:pt x="5779" y="1746"/>
                  </a:lnTo>
                  <a:lnTo>
                    <a:pt x="5780" y="1746"/>
                  </a:lnTo>
                  <a:lnTo>
                    <a:pt x="5782" y="1746"/>
                  </a:lnTo>
                  <a:lnTo>
                    <a:pt x="5783" y="1746"/>
                  </a:lnTo>
                  <a:lnTo>
                    <a:pt x="5785" y="1746"/>
                  </a:lnTo>
                  <a:lnTo>
                    <a:pt x="5786" y="1746"/>
                  </a:lnTo>
                  <a:lnTo>
                    <a:pt x="5788" y="1746"/>
                  </a:lnTo>
                  <a:lnTo>
                    <a:pt x="5789" y="1746"/>
                  </a:lnTo>
                  <a:lnTo>
                    <a:pt x="5790" y="1746"/>
                  </a:lnTo>
                  <a:lnTo>
                    <a:pt x="5792" y="1746"/>
                  </a:lnTo>
                  <a:lnTo>
                    <a:pt x="5794" y="1746"/>
                  </a:lnTo>
                  <a:lnTo>
                    <a:pt x="5795" y="1746"/>
                  </a:lnTo>
                  <a:lnTo>
                    <a:pt x="5797" y="1746"/>
                  </a:lnTo>
                  <a:lnTo>
                    <a:pt x="5798" y="1746"/>
                  </a:lnTo>
                  <a:lnTo>
                    <a:pt x="5799" y="1746"/>
                  </a:lnTo>
                  <a:lnTo>
                    <a:pt x="5801" y="1746"/>
                  </a:lnTo>
                  <a:lnTo>
                    <a:pt x="5802" y="1746"/>
                  </a:lnTo>
                  <a:lnTo>
                    <a:pt x="5804" y="1746"/>
                  </a:lnTo>
                  <a:lnTo>
                    <a:pt x="5806" y="1746"/>
                  </a:lnTo>
                  <a:lnTo>
                    <a:pt x="5807" y="1746"/>
                  </a:lnTo>
                  <a:lnTo>
                    <a:pt x="5809" y="1746"/>
                  </a:lnTo>
                  <a:lnTo>
                    <a:pt x="5810" y="1746"/>
                  </a:lnTo>
                  <a:lnTo>
                    <a:pt x="5811" y="1746"/>
                  </a:lnTo>
                  <a:lnTo>
                    <a:pt x="5813" y="1746"/>
                  </a:lnTo>
                  <a:lnTo>
                    <a:pt x="5814" y="1746"/>
                  </a:lnTo>
                  <a:lnTo>
                    <a:pt x="5816" y="1746"/>
                  </a:lnTo>
                  <a:lnTo>
                    <a:pt x="5818" y="1746"/>
                  </a:lnTo>
                  <a:lnTo>
                    <a:pt x="5819" y="1746"/>
                  </a:lnTo>
                  <a:lnTo>
                    <a:pt x="5820" y="1746"/>
                  </a:lnTo>
                  <a:lnTo>
                    <a:pt x="5822" y="1746"/>
                  </a:lnTo>
                  <a:lnTo>
                    <a:pt x="5823" y="1746"/>
                  </a:lnTo>
                  <a:lnTo>
                    <a:pt x="5825" y="1746"/>
                  </a:lnTo>
                  <a:lnTo>
                    <a:pt x="5826" y="1746"/>
                  </a:lnTo>
                  <a:lnTo>
                    <a:pt x="5828" y="1746"/>
                  </a:lnTo>
                  <a:lnTo>
                    <a:pt x="5830" y="1746"/>
                  </a:lnTo>
                  <a:lnTo>
                    <a:pt x="5831" y="1746"/>
                  </a:lnTo>
                  <a:lnTo>
                    <a:pt x="5832" y="1746"/>
                  </a:lnTo>
                  <a:lnTo>
                    <a:pt x="5834" y="1746"/>
                  </a:lnTo>
                  <a:lnTo>
                    <a:pt x="5835" y="1746"/>
                  </a:lnTo>
                  <a:lnTo>
                    <a:pt x="5837" y="1746"/>
                  </a:lnTo>
                  <a:lnTo>
                    <a:pt x="5838" y="1747"/>
                  </a:lnTo>
                  <a:lnTo>
                    <a:pt x="5840" y="1747"/>
                  </a:lnTo>
                  <a:lnTo>
                    <a:pt x="5841" y="1747"/>
                  </a:lnTo>
                  <a:lnTo>
                    <a:pt x="5843" y="1747"/>
                  </a:lnTo>
                  <a:lnTo>
                    <a:pt x="5844" y="1747"/>
                  </a:lnTo>
                  <a:lnTo>
                    <a:pt x="5846" y="1747"/>
                  </a:lnTo>
                  <a:lnTo>
                    <a:pt x="5847" y="1747"/>
                  </a:lnTo>
                  <a:lnTo>
                    <a:pt x="5849" y="1747"/>
                  </a:lnTo>
                  <a:lnTo>
                    <a:pt x="5850" y="1747"/>
                  </a:lnTo>
                  <a:lnTo>
                    <a:pt x="5852" y="1747"/>
                  </a:lnTo>
                  <a:lnTo>
                    <a:pt x="5853" y="1747"/>
                  </a:lnTo>
                  <a:lnTo>
                    <a:pt x="5855" y="1747"/>
                  </a:lnTo>
                  <a:lnTo>
                    <a:pt x="5856" y="1747"/>
                  </a:lnTo>
                  <a:lnTo>
                    <a:pt x="5858" y="1747"/>
                  </a:lnTo>
                  <a:lnTo>
                    <a:pt x="5859" y="1747"/>
                  </a:lnTo>
                  <a:lnTo>
                    <a:pt x="5861" y="1747"/>
                  </a:lnTo>
                  <a:lnTo>
                    <a:pt x="5862" y="1747"/>
                  </a:lnTo>
                  <a:lnTo>
                    <a:pt x="5863" y="1747"/>
                  </a:lnTo>
                  <a:lnTo>
                    <a:pt x="5865" y="1747"/>
                  </a:lnTo>
                  <a:lnTo>
                    <a:pt x="5867" y="1747"/>
                  </a:lnTo>
                  <a:lnTo>
                    <a:pt x="5868" y="1747"/>
                  </a:lnTo>
                  <a:lnTo>
                    <a:pt x="5870" y="1747"/>
                  </a:lnTo>
                  <a:lnTo>
                    <a:pt x="5871" y="1747"/>
                  </a:lnTo>
                  <a:lnTo>
                    <a:pt x="5872" y="1747"/>
                  </a:lnTo>
                  <a:lnTo>
                    <a:pt x="5874" y="1747"/>
                  </a:lnTo>
                  <a:lnTo>
                    <a:pt x="5875" y="1747"/>
                  </a:lnTo>
                  <a:lnTo>
                    <a:pt x="5877" y="1747"/>
                  </a:lnTo>
                  <a:lnTo>
                    <a:pt x="5878" y="1747"/>
                  </a:lnTo>
                  <a:lnTo>
                    <a:pt x="5880" y="1747"/>
                  </a:lnTo>
                  <a:lnTo>
                    <a:pt x="5882" y="1747"/>
                  </a:lnTo>
                  <a:lnTo>
                    <a:pt x="5883" y="1747"/>
                  </a:lnTo>
                  <a:lnTo>
                    <a:pt x="5884" y="1747"/>
                  </a:lnTo>
                  <a:lnTo>
                    <a:pt x="5886" y="1747"/>
                  </a:lnTo>
                  <a:lnTo>
                    <a:pt x="5887" y="1747"/>
                  </a:lnTo>
                  <a:lnTo>
                    <a:pt x="5889" y="1747"/>
                  </a:lnTo>
                  <a:lnTo>
                    <a:pt x="5890" y="1747"/>
                  </a:lnTo>
                  <a:lnTo>
                    <a:pt x="5892" y="1747"/>
                  </a:lnTo>
                  <a:lnTo>
                    <a:pt x="5893" y="1747"/>
                  </a:lnTo>
                  <a:lnTo>
                    <a:pt x="5895" y="1747"/>
                  </a:lnTo>
                  <a:lnTo>
                    <a:pt x="5896" y="1747"/>
                  </a:lnTo>
                  <a:lnTo>
                    <a:pt x="5898" y="1747"/>
                  </a:lnTo>
                  <a:lnTo>
                    <a:pt x="5899" y="1747"/>
                  </a:lnTo>
                  <a:lnTo>
                    <a:pt x="5901" y="1747"/>
                  </a:lnTo>
                  <a:lnTo>
                    <a:pt x="5902" y="1747"/>
                  </a:lnTo>
                  <a:lnTo>
                    <a:pt x="5904" y="1747"/>
                  </a:lnTo>
                  <a:lnTo>
                    <a:pt x="5905" y="1747"/>
                  </a:lnTo>
                  <a:lnTo>
                    <a:pt x="5907" y="1747"/>
                  </a:lnTo>
                  <a:lnTo>
                    <a:pt x="5908" y="1747"/>
                  </a:lnTo>
                  <a:lnTo>
                    <a:pt x="5910" y="1747"/>
                  </a:lnTo>
                  <a:lnTo>
                    <a:pt x="5911" y="1747"/>
                  </a:lnTo>
                  <a:lnTo>
                    <a:pt x="5913" y="1747"/>
                  </a:lnTo>
                  <a:lnTo>
                    <a:pt x="5914" y="1747"/>
                  </a:lnTo>
                  <a:lnTo>
                    <a:pt x="5915" y="1747"/>
                  </a:lnTo>
                  <a:lnTo>
                    <a:pt x="5917" y="1747"/>
                  </a:lnTo>
                  <a:lnTo>
                    <a:pt x="5919" y="1747"/>
                  </a:lnTo>
                  <a:lnTo>
                    <a:pt x="5920" y="1747"/>
                  </a:lnTo>
                  <a:lnTo>
                    <a:pt x="5922" y="1747"/>
                  </a:lnTo>
                  <a:lnTo>
                    <a:pt x="5923" y="1747"/>
                  </a:lnTo>
                  <a:lnTo>
                    <a:pt x="5925" y="1747"/>
                  </a:lnTo>
                  <a:lnTo>
                    <a:pt x="5926" y="1747"/>
                  </a:lnTo>
                  <a:lnTo>
                    <a:pt x="5927" y="1747"/>
                  </a:lnTo>
                  <a:lnTo>
                    <a:pt x="5929" y="1747"/>
                  </a:lnTo>
                  <a:lnTo>
                    <a:pt x="5931" y="1747"/>
                  </a:lnTo>
                  <a:lnTo>
                    <a:pt x="5932" y="1747"/>
                  </a:lnTo>
                  <a:lnTo>
                    <a:pt x="5934" y="1747"/>
                  </a:lnTo>
                  <a:lnTo>
                    <a:pt x="5935" y="1747"/>
                  </a:lnTo>
                  <a:lnTo>
                    <a:pt x="5936" y="1747"/>
                  </a:lnTo>
                  <a:lnTo>
                    <a:pt x="5938" y="1747"/>
                  </a:lnTo>
                  <a:lnTo>
                    <a:pt x="5939" y="1747"/>
                  </a:lnTo>
                  <a:lnTo>
                    <a:pt x="5941" y="1747"/>
                  </a:lnTo>
                  <a:lnTo>
                    <a:pt x="5943" y="1747"/>
                  </a:lnTo>
                  <a:lnTo>
                    <a:pt x="5944" y="1747"/>
                  </a:lnTo>
                  <a:lnTo>
                    <a:pt x="5945" y="1747"/>
                  </a:lnTo>
                  <a:lnTo>
                    <a:pt x="5947" y="1747"/>
                  </a:lnTo>
                  <a:lnTo>
                    <a:pt x="5948" y="1747"/>
                  </a:lnTo>
                  <a:lnTo>
                    <a:pt x="5950" y="1747"/>
                  </a:lnTo>
                  <a:lnTo>
                    <a:pt x="5951" y="1747"/>
                  </a:lnTo>
                  <a:lnTo>
                    <a:pt x="5953" y="1747"/>
                  </a:lnTo>
                </a:path>
              </a:pathLst>
            </a:custGeom>
            <a:noFill/>
            <a:ln w="38100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 98">
              <a:extLst>
                <a:ext uri="{FF2B5EF4-FFF2-40B4-BE49-F238E27FC236}">
                  <a16:creationId xmlns:a16="http://schemas.microsoft.com/office/drawing/2014/main" id="{5729B6A7-8182-4171-91A2-E71C17D1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38" y="2978454"/>
              <a:ext cx="2056679" cy="823513"/>
            </a:xfrm>
            <a:custGeom>
              <a:avLst/>
              <a:gdLst>
                <a:gd name="T0" fmla="*/ 92 w 5953"/>
                <a:gd name="T1" fmla="*/ 2622 h 2622"/>
                <a:gd name="T2" fmla="*/ 186 w 5953"/>
                <a:gd name="T3" fmla="*/ 2621 h 2622"/>
                <a:gd name="T4" fmla="*/ 280 w 5953"/>
                <a:gd name="T5" fmla="*/ 2620 h 2622"/>
                <a:gd name="T6" fmla="*/ 374 w 5953"/>
                <a:gd name="T7" fmla="*/ 2618 h 2622"/>
                <a:gd name="T8" fmla="*/ 467 w 5953"/>
                <a:gd name="T9" fmla="*/ 2616 h 2622"/>
                <a:gd name="T10" fmla="*/ 561 w 5953"/>
                <a:gd name="T11" fmla="*/ 2612 h 2622"/>
                <a:gd name="T12" fmla="*/ 655 w 5953"/>
                <a:gd name="T13" fmla="*/ 2607 h 2622"/>
                <a:gd name="T14" fmla="*/ 749 w 5953"/>
                <a:gd name="T15" fmla="*/ 2599 h 2622"/>
                <a:gd name="T16" fmla="*/ 843 w 5953"/>
                <a:gd name="T17" fmla="*/ 2589 h 2622"/>
                <a:gd name="T18" fmla="*/ 936 w 5953"/>
                <a:gd name="T19" fmla="*/ 2576 h 2622"/>
                <a:gd name="T20" fmla="*/ 1030 w 5953"/>
                <a:gd name="T21" fmla="*/ 2558 h 2622"/>
                <a:gd name="T22" fmla="*/ 1124 w 5953"/>
                <a:gd name="T23" fmla="*/ 2534 h 2622"/>
                <a:gd name="T24" fmla="*/ 1218 w 5953"/>
                <a:gd name="T25" fmla="*/ 2504 h 2622"/>
                <a:gd name="T26" fmla="*/ 1311 w 5953"/>
                <a:gd name="T27" fmla="*/ 2466 h 2622"/>
                <a:gd name="T28" fmla="*/ 1405 w 5953"/>
                <a:gd name="T29" fmla="*/ 2418 h 2622"/>
                <a:gd name="T30" fmla="*/ 1499 w 5953"/>
                <a:gd name="T31" fmla="*/ 2360 h 2622"/>
                <a:gd name="T32" fmla="*/ 1593 w 5953"/>
                <a:gd name="T33" fmla="*/ 2291 h 2622"/>
                <a:gd name="T34" fmla="*/ 1687 w 5953"/>
                <a:gd name="T35" fmla="*/ 2210 h 2622"/>
                <a:gd name="T36" fmla="*/ 1780 w 5953"/>
                <a:gd name="T37" fmla="*/ 2118 h 2622"/>
                <a:gd name="T38" fmla="*/ 1874 w 5953"/>
                <a:gd name="T39" fmla="*/ 2014 h 2622"/>
                <a:gd name="T40" fmla="*/ 1968 w 5953"/>
                <a:gd name="T41" fmla="*/ 1900 h 2622"/>
                <a:gd name="T42" fmla="*/ 2062 w 5953"/>
                <a:gd name="T43" fmla="*/ 1777 h 2622"/>
                <a:gd name="T44" fmla="*/ 2155 w 5953"/>
                <a:gd name="T45" fmla="*/ 1648 h 2622"/>
                <a:gd name="T46" fmla="*/ 2249 w 5953"/>
                <a:gd name="T47" fmla="*/ 1517 h 2622"/>
                <a:gd name="T48" fmla="*/ 2343 w 5953"/>
                <a:gd name="T49" fmla="*/ 1388 h 2622"/>
                <a:gd name="T50" fmla="*/ 2437 w 5953"/>
                <a:gd name="T51" fmla="*/ 1265 h 2622"/>
                <a:gd name="T52" fmla="*/ 2531 w 5953"/>
                <a:gd name="T53" fmla="*/ 1151 h 2622"/>
                <a:gd name="T54" fmla="*/ 2624 w 5953"/>
                <a:gd name="T55" fmla="*/ 1052 h 2622"/>
                <a:gd name="T56" fmla="*/ 2718 w 5953"/>
                <a:gd name="T57" fmla="*/ 973 h 2622"/>
                <a:gd name="T58" fmla="*/ 2812 w 5953"/>
                <a:gd name="T59" fmla="*/ 915 h 2622"/>
                <a:gd name="T60" fmla="*/ 2906 w 5953"/>
                <a:gd name="T61" fmla="*/ 882 h 2622"/>
                <a:gd name="T62" fmla="*/ 2999 w 5953"/>
                <a:gd name="T63" fmla="*/ 595 h 2622"/>
                <a:gd name="T64" fmla="*/ 3093 w 5953"/>
                <a:gd name="T65" fmla="*/ 896 h 2622"/>
                <a:gd name="T66" fmla="*/ 3187 w 5953"/>
                <a:gd name="T67" fmla="*/ 941 h 2622"/>
                <a:gd name="T68" fmla="*/ 3281 w 5953"/>
                <a:gd name="T69" fmla="*/ 1010 h 2622"/>
                <a:gd name="T70" fmla="*/ 3375 w 5953"/>
                <a:gd name="T71" fmla="*/ 1100 h 2622"/>
                <a:gd name="T72" fmla="*/ 3468 w 5953"/>
                <a:gd name="T73" fmla="*/ 1207 h 2622"/>
                <a:gd name="T74" fmla="*/ 3562 w 5953"/>
                <a:gd name="T75" fmla="*/ 1326 h 2622"/>
                <a:gd name="T76" fmla="*/ 3656 w 5953"/>
                <a:gd name="T77" fmla="*/ 1453 h 2622"/>
                <a:gd name="T78" fmla="*/ 3750 w 5953"/>
                <a:gd name="T79" fmla="*/ 1584 h 2622"/>
                <a:gd name="T80" fmla="*/ 3843 w 5953"/>
                <a:gd name="T81" fmla="*/ 1714 h 2622"/>
                <a:gd name="T82" fmla="*/ 3937 w 5953"/>
                <a:gd name="T83" fmla="*/ 1840 h 2622"/>
                <a:gd name="T84" fmla="*/ 4031 w 5953"/>
                <a:gd name="T85" fmla="*/ 1959 h 2622"/>
                <a:gd name="T86" fmla="*/ 4125 w 5953"/>
                <a:gd name="T87" fmla="*/ 2068 h 2622"/>
                <a:gd name="T88" fmla="*/ 4219 w 5953"/>
                <a:gd name="T89" fmla="*/ 2166 h 2622"/>
                <a:gd name="T90" fmla="*/ 4312 w 5953"/>
                <a:gd name="T91" fmla="*/ 2253 h 2622"/>
                <a:gd name="T92" fmla="*/ 4406 w 5953"/>
                <a:gd name="T93" fmla="*/ 2327 h 2622"/>
                <a:gd name="T94" fmla="*/ 4500 w 5953"/>
                <a:gd name="T95" fmla="*/ 2391 h 2622"/>
                <a:gd name="T96" fmla="*/ 4594 w 5953"/>
                <a:gd name="T97" fmla="*/ 2443 h 2622"/>
                <a:gd name="T98" fmla="*/ 4687 w 5953"/>
                <a:gd name="T99" fmla="*/ 2486 h 2622"/>
                <a:gd name="T100" fmla="*/ 4781 w 5953"/>
                <a:gd name="T101" fmla="*/ 2520 h 2622"/>
                <a:gd name="T102" fmla="*/ 4875 w 5953"/>
                <a:gd name="T103" fmla="*/ 2547 h 2622"/>
                <a:gd name="T104" fmla="*/ 4969 w 5953"/>
                <a:gd name="T105" fmla="*/ 2568 h 2622"/>
                <a:gd name="T106" fmla="*/ 5063 w 5953"/>
                <a:gd name="T107" fmla="*/ 2583 h 2622"/>
                <a:gd name="T108" fmla="*/ 5156 w 5953"/>
                <a:gd name="T109" fmla="*/ 2595 h 2622"/>
                <a:gd name="T110" fmla="*/ 5250 w 5953"/>
                <a:gd name="T111" fmla="*/ 2604 h 2622"/>
                <a:gd name="T112" fmla="*/ 5344 w 5953"/>
                <a:gd name="T113" fmla="*/ 2609 h 2622"/>
                <a:gd name="T114" fmla="*/ 5438 w 5953"/>
                <a:gd name="T115" fmla="*/ 2614 h 2622"/>
                <a:gd name="T116" fmla="*/ 5532 w 5953"/>
                <a:gd name="T117" fmla="*/ 2617 h 2622"/>
                <a:gd name="T118" fmla="*/ 5625 w 5953"/>
                <a:gd name="T119" fmla="*/ 2619 h 2622"/>
                <a:gd name="T120" fmla="*/ 5719 w 5953"/>
                <a:gd name="T121" fmla="*/ 2620 h 2622"/>
                <a:gd name="T122" fmla="*/ 5813 w 5953"/>
                <a:gd name="T123" fmla="*/ 2621 h 2622"/>
                <a:gd name="T124" fmla="*/ 5907 w 5953"/>
                <a:gd name="T125" fmla="*/ 2622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3" h="2622">
                  <a:moveTo>
                    <a:pt x="0" y="2622"/>
                  </a:moveTo>
                  <a:lnTo>
                    <a:pt x="1" y="2622"/>
                  </a:lnTo>
                  <a:lnTo>
                    <a:pt x="3" y="2622"/>
                  </a:lnTo>
                  <a:lnTo>
                    <a:pt x="4" y="2622"/>
                  </a:lnTo>
                  <a:lnTo>
                    <a:pt x="6" y="2622"/>
                  </a:lnTo>
                  <a:lnTo>
                    <a:pt x="7" y="2622"/>
                  </a:lnTo>
                  <a:lnTo>
                    <a:pt x="9" y="2622"/>
                  </a:lnTo>
                  <a:lnTo>
                    <a:pt x="10" y="2622"/>
                  </a:lnTo>
                  <a:lnTo>
                    <a:pt x="12" y="2622"/>
                  </a:lnTo>
                  <a:lnTo>
                    <a:pt x="13" y="2622"/>
                  </a:lnTo>
                  <a:lnTo>
                    <a:pt x="15" y="2622"/>
                  </a:lnTo>
                  <a:lnTo>
                    <a:pt x="16" y="2622"/>
                  </a:lnTo>
                  <a:lnTo>
                    <a:pt x="18" y="2622"/>
                  </a:lnTo>
                  <a:lnTo>
                    <a:pt x="19" y="2622"/>
                  </a:lnTo>
                  <a:lnTo>
                    <a:pt x="20" y="2622"/>
                  </a:lnTo>
                  <a:lnTo>
                    <a:pt x="22" y="2622"/>
                  </a:lnTo>
                  <a:lnTo>
                    <a:pt x="24" y="2622"/>
                  </a:lnTo>
                  <a:lnTo>
                    <a:pt x="25" y="2622"/>
                  </a:lnTo>
                  <a:lnTo>
                    <a:pt x="27" y="2622"/>
                  </a:lnTo>
                  <a:lnTo>
                    <a:pt x="28" y="2622"/>
                  </a:lnTo>
                  <a:lnTo>
                    <a:pt x="30" y="2622"/>
                  </a:lnTo>
                  <a:lnTo>
                    <a:pt x="31" y="2622"/>
                  </a:lnTo>
                  <a:lnTo>
                    <a:pt x="32" y="2622"/>
                  </a:lnTo>
                  <a:lnTo>
                    <a:pt x="34" y="2622"/>
                  </a:lnTo>
                  <a:lnTo>
                    <a:pt x="35" y="2622"/>
                  </a:lnTo>
                  <a:lnTo>
                    <a:pt x="37" y="2622"/>
                  </a:lnTo>
                  <a:lnTo>
                    <a:pt x="39" y="2622"/>
                  </a:lnTo>
                  <a:lnTo>
                    <a:pt x="40" y="2622"/>
                  </a:lnTo>
                  <a:lnTo>
                    <a:pt x="41" y="2622"/>
                  </a:lnTo>
                  <a:lnTo>
                    <a:pt x="43" y="2622"/>
                  </a:lnTo>
                  <a:lnTo>
                    <a:pt x="44" y="2622"/>
                  </a:lnTo>
                  <a:lnTo>
                    <a:pt x="46" y="2622"/>
                  </a:lnTo>
                  <a:lnTo>
                    <a:pt x="47" y="2622"/>
                  </a:lnTo>
                  <a:lnTo>
                    <a:pt x="49" y="2622"/>
                  </a:lnTo>
                  <a:lnTo>
                    <a:pt x="51" y="2622"/>
                  </a:lnTo>
                  <a:lnTo>
                    <a:pt x="52" y="2622"/>
                  </a:lnTo>
                  <a:lnTo>
                    <a:pt x="53" y="2622"/>
                  </a:lnTo>
                  <a:lnTo>
                    <a:pt x="55" y="2622"/>
                  </a:lnTo>
                  <a:lnTo>
                    <a:pt x="56" y="2622"/>
                  </a:lnTo>
                  <a:lnTo>
                    <a:pt x="58" y="2622"/>
                  </a:lnTo>
                  <a:lnTo>
                    <a:pt x="59" y="2622"/>
                  </a:lnTo>
                  <a:lnTo>
                    <a:pt x="61" y="2622"/>
                  </a:lnTo>
                  <a:lnTo>
                    <a:pt x="62" y="2622"/>
                  </a:lnTo>
                  <a:lnTo>
                    <a:pt x="64" y="2622"/>
                  </a:lnTo>
                  <a:lnTo>
                    <a:pt x="65" y="2622"/>
                  </a:lnTo>
                  <a:lnTo>
                    <a:pt x="67" y="2622"/>
                  </a:lnTo>
                  <a:lnTo>
                    <a:pt x="68" y="2622"/>
                  </a:lnTo>
                  <a:lnTo>
                    <a:pt x="70" y="2622"/>
                  </a:lnTo>
                  <a:lnTo>
                    <a:pt x="71" y="2622"/>
                  </a:lnTo>
                  <a:lnTo>
                    <a:pt x="72" y="2622"/>
                  </a:lnTo>
                  <a:lnTo>
                    <a:pt x="74" y="2622"/>
                  </a:lnTo>
                  <a:lnTo>
                    <a:pt x="76" y="2622"/>
                  </a:lnTo>
                  <a:lnTo>
                    <a:pt x="77" y="2622"/>
                  </a:lnTo>
                  <a:lnTo>
                    <a:pt x="79" y="2622"/>
                  </a:lnTo>
                  <a:lnTo>
                    <a:pt x="80" y="2622"/>
                  </a:lnTo>
                  <a:lnTo>
                    <a:pt x="82" y="2622"/>
                  </a:lnTo>
                  <a:lnTo>
                    <a:pt x="83" y="2622"/>
                  </a:lnTo>
                  <a:lnTo>
                    <a:pt x="84" y="2622"/>
                  </a:lnTo>
                  <a:lnTo>
                    <a:pt x="86" y="2622"/>
                  </a:lnTo>
                  <a:lnTo>
                    <a:pt x="88" y="2622"/>
                  </a:lnTo>
                  <a:lnTo>
                    <a:pt x="89" y="2622"/>
                  </a:lnTo>
                  <a:lnTo>
                    <a:pt x="91" y="2622"/>
                  </a:lnTo>
                  <a:lnTo>
                    <a:pt x="92" y="2622"/>
                  </a:lnTo>
                  <a:lnTo>
                    <a:pt x="93" y="2622"/>
                  </a:lnTo>
                  <a:lnTo>
                    <a:pt x="95" y="2622"/>
                  </a:lnTo>
                  <a:lnTo>
                    <a:pt x="96" y="2622"/>
                  </a:lnTo>
                  <a:lnTo>
                    <a:pt x="98" y="2622"/>
                  </a:lnTo>
                  <a:lnTo>
                    <a:pt x="100" y="2622"/>
                  </a:lnTo>
                  <a:lnTo>
                    <a:pt x="101" y="2622"/>
                  </a:lnTo>
                  <a:lnTo>
                    <a:pt x="103" y="2622"/>
                  </a:lnTo>
                  <a:lnTo>
                    <a:pt x="104" y="2622"/>
                  </a:lnTo>
                  <a:lnTo>
                    <a:pt x="105" y="2622"/>
                  </a:lnTo>
                  <a:lnTo>
                    <a:pt x="107" y="2622"/>
                  </a:lnTo>
                  <a:lnTo>
                    <a:pt x="108" y="2622"/>
                  </a:lnTo>
                  <a:lnTo>
                    <a:pt x="110" y="2622"/>
                  </a:lnTo>
                  <a:lnTo>
                    <a:pt x="112" y="2622"/>
                  </a:lnTo>
                  <a:lnTo>
                    <a:pt x="113" y="2622"/>
                  </a:lnTo>
                  <a:lnTo>
                    <a:pt x="114" y="2621"/>
                  </a:lnTo>
                  <a:lnTo>
                    <a:pt x="116" y="2621"/>
                  </a:lnTo>
                  <a:lnTo>
                    <a:pt x="117" y="2621"/>
                  </a:lnTo>
                  <a:lnTo>
                    <a:pt x="119" y="2621"/>
                  </a:lnTo>
                  <a:lnTo>
                    <a:pt x="120" y="2621"/>
                  </a:lnTo>
                  <a:lnTo>
                    <a:pt x="122" y="2621"/>
                  </a:lnTo>
                  <a:lnTo>
                    <a:pt x="124" y="2621"/>
                  </a:lnTo>
                  <a:lnTo>
                    <a:pt x="125" y="2621"/>
                  </a:lnTo>
                  <a:lnTo>
                    <a:pt x="126" y="2621"/>
                  </a:lnTo>
                  <a:lnTo>
                    <a:pt x="128" y="2621"/>
                  </a:lnTo>
                  <a:lnTo>
                    <a:pt x="129" y="2621"/>
                  </a:lnTo>
                  <a:lnTo>
                    <a:pt x="131" y="2621"/>
                  </a:lnTo>
                  <a:lnTo>
                    <a:pt x="132" y="2621"/>
                  </a:lnTo>
                  <a:lnTo>
                    <a:pt x="134" y="2621"/>
                  </a:lnTo>
                  <a:lnTo>
                    <a:pt x="135" y="2621"/>
                  </a:lnTo>
                  <a:lnTo>
                    <a:pt x="137" y="2621"/>
                  </a:lnTo>
                  <a:lnTo>
                    <a:pt x="138" y="2621"/>
                  </a:lnTo>
                  <a:lnTo>
                    <a:pt x="140" y="2621"/>
                  </a:lnTo>
                  <a:lnTo>
                    <a:pt x="141" y="2621"/>
                  </a:lnTo>
                  <a:lnTo>
                    <a:pt x="143" y="2621"/>
                  </a:lnTo>
                  <a:lnTo>
                    <a:pt x="144" y="2621"/>
                  </a:lnTo>
                  <a:lnTo>
                    <a:pt x="145" y="2621"/>
                  </a:lnTo>
                  <a:lnTo>
                    <a:pt x="147" y="2621"/>
                  </a:lnTo>
                  <a:lnTo>
                    <a:pt x="149" y="2621"/>
                  </a:lnTo>
                  <a:lnTo>
                    <a:pt x="150" y="2621"/>
                  </a:lnTo>
                  <a:lnTo>
                    <a:pt x="152" y="2621"/>
                  </a:lnTo>
                  <a:lnTo>
                    <a:pt x="153" y="2621"/>
                  </a:lnTo>
                  <a:lnTo>
                    <a:pt x="155" y="2621"/>
                  </a:lnTo>
                  <a:lnTo>
                    <a:pt x="156" y="2621"/>
                  </a:lnTo>
                  <a:lnTo>
                    <a:pt x="157" y="2621"/>
                  </a:lnTo>
                  <a:lnTo>
                    <a:pt x="159" y="2621"/>
                  </a:lnTo>
                  <a:lnTo>
                    <a:pt x="161" y="2621"/>
                  </a:lnTo>
                  <a:lnTo>
                    <a:pt x="162" y="2621"/>
                  </a:lnTo>
                  <a:lnTo>
                    <a:pt x="164" y="2621"/>
                  </a:lnTo>
                  <a:lnTo>
                    <a:pt x="165" y="2621"/>
                  </a:lnTo>
                  <a:lnTo>
                    <a:pt x="166" y="2621"/>
                  </a:lnTo>
                  <a:lnTo>
                    <a:pt x="168" y="2621"/>
                  </a:lnTo>
                  <a:lnTo>
                    <a:pt x="169" y="2621"/>
                  </a:lnTo>
                  <a:lnTo>
                    <a:pt x="171" y="2621"/>
                  </a:lnTo>
                  <a:lnTo>
                    <a:pt x="173" y="2621"/>
                  </a:lnTo>
                  <a:lnTo>
                    <a:pt x="174" y="2621"/>
                  </a:lnTo>
                  <a:lnTo>
                    <a:pt x="176" y="2621"/>
                  </a:lnTo>
                  <a:lnTo>
                    <a:pt x="177" y="2621"/>
                  </a:lnTo>
                  <a:lnTo>
                    <a:pt x="178" y="2621"/>
                  </a:lnTo>
                  <a:lnTo>
                    <a:pt x="180" y="2621"/>
                  </a:lnTo>
                  <a:lnTo>
                    <a:pt x="181" y="2621"/>
                  </a:lnTo>
                  <a:lnTo>
                    <a:pt x="183" y="2621"/>
                  </a:lnTo>
                  <a:lnTo>
                    <a:pt x="184" y="2621"/>
                  </a:lnTo>
                  <a:lnTo>
                    <a:pt x="186" y="2621"/>
                  </a:lnTo>
                  <a:lnTo>
                    <a:pt x="187" y="2621"/>
                  </a:lnTo>
                  <a:lnTo>
                    <a:pt x="189" y="2621"/>
                  </a:lnTo>
                  <a:lnTo>
                    <a:pt x="190" y="2621"/>
                  </a:lnTo>
                  <a:lnTo>
                    <a:pt x="192" y="2621"/>
                  </a:lnTo>
                  <a:lnTo>
                    <a:pt x="193" y="2621"/>
                  </a:lnTo>
                  <a:lnTo>
                    <a:pt x="195" y="2621"/>
                  </a:lnTo>
                  <a:lnTo>
                    <a:pt x="196" y="2621"/>
                  </a:lnTo>
                  <a:lnTo>
                    <a:pt x="198" y="2621"/>
                  </a:lnTo>
                  <a:lnTo>
                    <a:pt x="199" y="2621"/>
                  </a:lnTo>
                  <a:lnTo>
                    <a:pt x="201" y="2621"/>
                  </a:lnTo>
                  <a:lnTo>
                    <a:pt x="202" y="2621"/>
                  </a:lnTo>
                  <a:lnTo>
                    <a:pt x="204" y="2621"/>
                  </a:lnTo>
                  <a:lnTo>
                    <a:pt x="205" y="2621"/>
                  </a:lnTo>
                  <a:lnTo>
                    <a:pt x="207" y="2621"/>
                  </a:lnTo>
                  <a:lnTo>
                    <a:pt x="208" y="2621"/>
                  </a:lnTo>
                  <a:lnTo>
                    <a:pt x="210" y="2621"/>
                  </a:lnTo>
                  <a:lnTo>
                    <a:pt x="211" y="2621"/>
                  </a:lnTo>
                  <a:lnTo>
                    <a:pt x="213" y="2621"/>
                  </a:lnTo>
                  <a:lnTo>
                    <a:pt x="214" y="2621"/>
                  </a:lnTo>
                  <a:lnTo>
                    <a:pt x="216" y="2621"/>
                  </a:lnTo>
                  <a:lnTo>
                    <a:pt x="217" y="2621"/>
                  </a:lnTo>
                  <a:lnTo>
                    <a:pt x="218" y="2621"/>
                  </a:lnTo>
                  <a:lnTo>
                    <a:pt x="220" y="2620"/>
                  </a:lnTo>
                  <a:lnTo>
                    <a:pt x="221" y="2620"/>
                  </a:lnTo>
                  <a:lnTo>
                    <a:pt x="223" y="2620"/>
                  </a:lnTo>
                  <a:lnTo>
                    <a:pt x="225" y="2620"/>
                  </a:lnTo>
                  <a:lnTo>
                    <a:pt x="226" y="2620"/>
                  </a:lnTo>
                  <a:lnTo>
                    <a:pt x="228" y="2620"/>
                  </a:lnTo>
                  <a:lnTo>
                    <a:pt x="229" y="2620"/>
                  </a:lnTo>
                  <a:lnTo>
                    <a:pt x="230" y="2620"/>
                  </a:lnTo>
                  <a:lnTo>
                    <a:pt x="232" y="2620"/>
                  </a:lnTo>
                  <a:lnTo>
                    <a:pt x="233" y="2620"/>
                  </a:lnTo>
                  <a:lnTo>
                    <a:pt x="235" y="2620"/>
                  </a:lnTo>
                  <a:lnTo>
                    <a:pt x="237" y="2620"/>
                  </a:lnTo>
                  <a:lnTo>
                    <a:pt x="238" y="2620"/>
                  </a:lnTo>
                  <a:lnTo>
                    <a:pt x="239" y="2620"/>
                  </a:lnTo>
                  <a:lnTo>
                    <a:pt x="241" y="2620"/>
                  </a:lnTo>
                  <a:lnTo>
                    <a:pt x="242" y="2620"/>
                  </a:lnTo>
                  <a:lnTo>
                    <a:pt x="244" y="2620"/>
                  </a:lnTo>
                  <a:lnTo>
                    <a:pt x="245" y="2620"/>
                  </a:lnTo>
                  <a:lnTo>
                    <a:pt x="247" y="2620"/>
                  </a:lnTo>
                  <a:lnTo>
                    <a:pt x="249" y="2620"/>
                  </a:lnTo>
                  <a:lnTo>
                    <a:pt x="250" y="2620"/>
                  </a:lnTo>
                  <a:lnTo>
                    <a:pt x="251" y="2620"/>
                  </a:lnTo>
                  <a:lnTo>
                    <a:pt x="253" y="2620"/>
                  </a:lnTo>
                  <a:lnTo>
                    <a:pt x="254" y="2620"/>
                  </a:lnTo>
                  <a:lnTo>
                    <a:pt x="256" y="2620"/>
                  </a:lnTo>
                  <a:lnTo>
                    <a:pt x="257" y="2620"/>
                  </a:lnTo>
                  <a:lnTo>
                    <a:pt x="259" y="2620"/>
                  </a:lnTo>
                  <a:lnTo>
                    <a:pt x="260" y="2620"/>
                  </a:lnTo>
                  <a:lnTo>
                    <a:pt x="262" y="2620"/>
                  </a:lnTo>
                  <a:lnTo>
                    <a:pt x="263" y="2620"/>
                  </a:lnTo>
                  <a:lnTo>
                    <a:pt x="265" y="2620"/>
                  </a:lnTo>
                  <a:lnTo>
                    <a:pt x="266" y="2620"/>
                  </a:lnTo>
                  <a:lnTo>
                    <a:pt x="268" y="2620"/>
                  </a:lnTo>
                  <a:lnTo>
                    <a:pt x="269" y="2620"/>
                  </a:lnTo>
                  <a:lnTo>
                    <a:pt x="271" y="2620"/>
                  </a:lnTo>
                  <a:lnTo>
                    <a:pt x="272" y="2620"/>
                  </a:lnTo>
                  <a:lnTo>
                    <a:pt x="274" y="2620"/>
                  </a:lnTo>
                  <a:lnTo>
                    <a:pt x="275" y="2620"/>
                  </a:lnTo>
                  <a:lnTo>
                    <a:pt x="277" y="2620"/>
                  </a:lnTo>
                  <a:lnTo>
                    <a:pt x="278" y="2620"/>
                  </a:lnTo>
                  <a:lnTo>
                    <a:pt x="280" y="2620"/>
                  </a:lnTo>
                  <a:lnTo>
                    <a:pt x="281" y="2620"/>
                  </a:lnTo>
                  <a:lnTo>
                    <a:pt x="282" y="2620"/>
                  </a:lnTo>
                  <a:lnTo>
                    <a:pt x="284" y="2620"/>
                  </a:lnTo>
                  <a:lnTo>
                    <a:pt x="286" y="2620"/>
                  </a:lnTo>
                  <a:lnTo>
                    <a:pt x="287" y="2620"/>
                  </a:lnTo>
                  <a:lnTo>
                    <a:pt x="289" y="2620"/>
                  </a:lnTo>
                  <a:lnTo>
                    <a:pt x="290" y="2620"/>
                  </a:lnTo>
                  <a:lnTo>
                    <a:pt x="292" y="2620"/>
                  </a:lnTo>
                  <a:lnTo>
                    <a:pt x="293" y="2620"/>
                  </a:lnTo>
                  <a:lnTo>
                    <a:pt x="294" y="2620"/>
                  </a:lnTo>
                  <a:lnTo>
                    <a:pt x="296" y="2620"/>
                  </a:lnTo>
                  <a:lnTo>
                    <a:pt x="298" y="2620"/>
                  </a:lnTo>
                  <a:lnTo>
                    <a:pt x="299" y="2620"/>
                  </a:lnTo>
                  <a:lnTo>
                    <a:pt x="301" y="2620"/>
                  </a:lnTo>
                  <a:lnTo>
                    <a:pt x="302" y="2620"/>
                  </a:lnTo>
                  <a:lnTo>
                    <a:pt x="303" y="2620"/>
                  </a:lnTo>
                  <a:lnTo>
                    <a:pt x="305" y="2620"/>
                  </a:lnTo>
                  <a:lnTo>
                    <a:pt x="306" y="2620"/>
                  </a:lnTo>
                  <a:lnTo>
                    <a:pt x="308" y="2620"/>
                  </a:lnTo>
                  <a:lnTo>
                    <a:pt x="310" y="2620"/>
                  </a:lnTo>
                  <a:lnTo>
                    <a:pt x="311" y="2620"/>
                  </a:lnTo>
                  <a:lnTo>
                    <a:pt x="312" y="2620"/>
                  </a:lnTo>
                  <a:lnTo>
                    <a:pt x="314" y="2620"/>
                  </a:lnTo>
                  <a:lnTo>
                    <a:pt x="315" y="2620"/>
                  </a:lnTo>
                  <a:lnTo>
                    <a:pt x="317" y="2620"/>
                  </a:lnTo>
                  <a:lnTo>
                    <a:pt x="318" y="2620"/>
                  </a:lnTo>
                  <a:lnTo>
                    <a:pt x="320" y="2619"/>
                  </a:lnTo>
                  <a:lnTo>
                    <a:pt x="322" y="2619"/>
                  </a:lnTo>
                  <a:lnTo>
                    <a:pt x="323" y="2619"/>
                  </a:lnTo>
                  <a:lnTo>
                    <a:pt x="324" y="2619"/>
                  </a:lnTo>
                  <a:lnTo>
                    <a:pt x="326" y="2619"/>
                  </a:lnTo>
                  <a:lnTo>
                    <a:pt x="327" y="2619"/>
                  </a:lnTo>
                  <a:lnTo>
                    <a:pt x="329" y="2619"/>
                  </a:lnTo>
                  <a:lnTo>
                    <a:pt x="330" y="2619"/>
                  </a:lnTo>
                  <a:lnTo>
                    <a:pt x="332" y="2619"/>
                  </a:lnTo>
                  <a:lnTo>
                    <a:pt x="333" y="2619"/>
                  </a:lnTo>
                  <a:lnTo>
                    <a:pt x="335" y="2619"/>
                  </a:lnTo>
                  <a:lnTo>
                    <a:pt x="336" y="2619"/>
                  </a:lnTo>
                  <a:lnTo>
                    <a:pt x="338" y="2619"/>
                  </a:lnTo>
                  <a:lnTo>
                    <a:pt x="339" y="2619"/>
                  </a:lnTo>
                  <a:lnTo>
                    <a:pt x="341" y="2619"/>
                  </a:lnTo>
                  <a:lnTo>
                    <a:pt x="342" y="2619"/>
                  </a:lnTo>
                  <a:lnTo>
                    <a:pt x="344" y="2619"/>
                  </a:lnTo>
                  <a:lnTo>
                    <a:pt x="345" y="2619"/>
                  </a:lnTo>
                  <a:lnTo>
                    <a:pt x="347" y="2619"/>
                  </a:lnTo>
                  <a:lnTo>
                    <a:pt x="348" y="2619"/>
                  </a:lnTo>
                  <a:lnTo>
                    <a:pt x="350" y="2619"/>
                  </a:lnTo>
                  <a:lnTo>
                    <a:pt x="351" y="2619"/>
                  </a:lnTo>
                  <a:lnTo>
                    <a:pt x="353" y="2619"/>
                  </a:lnTo>
                  <a:lnTo>
                    <a:pt x="354" y="2619"/>
                  </a:lnTo>
                  <a:lnTo>
                    <a:pt x="355" y="2619"/>
                  </a:lnTo>
                  <a:lnTo>
                    <a:pt x="357" y="2619"/>
                  </a:lnTo>
                  <a:lnTo>
                    <a:pt x="359" y="2619"/>
                  </a:lnTo>
                  <a:lnTo>
                    <a:pt x="360" y="2619"/>
                  </a:lnTo>
                  <a:lnTo>
                    <a:pt x="362" y="2619"/>
                  </a:lnTo>
                  <a:lnTo>
                    <a:pt x="363" y="2619"/>
                  </a:lnTo>
                  <a:lnTo>
                    <a:pt x="365" y="2619"/>
                  </a:lnTo>
                  <a:lnTo>
                    <a:pt x="366" y="2619"/>
                  </a:lnTo>
                  <a:lnTo>
                    <a:pt x="367" y="2619"/>
                  </a:lnTo>
                  <a:lnTo>
                    <a:pt x="369" y="2618"/>
                  </a:lnTo>
                  <a:lnTo>
                    <a:pt x="370" y="2618"/>
                  </a:lnTo>
                  <a:lnTo>
                    <a:pt x="372" y="2618"/>
                  </a:lnTo>
                  <a:lnTo>
                    <a:pt x="374" y="2618"/>
                  </a:lnTo>
                  <a:lnTo>
                    <a:pt x="375" y="2618"/>
                  </a:lnTo>
                  <a:lnTo>
                    <a:pt x="376" y="2618"/>
                  </a:lnTo>
                  <a:lnTo>
                    <a:pt x="378" y="2618"/>
                  </a:lnTo>
                  <a:lnTo>
                    <a:pt x="379" y="2618"/>
                  </a:lnTo>
                  <a:lnTo>
                    <a:pt x="381" y="2618"/>
                  </a:lnTo>
                  <a:lnTo>
                    <a:pt x="382" y="2618"/>
                  </a:lnTo>
                  <a:lnTo>
                    <a:pt x="384" y="2618"/>
                  </a:lnTo>
                  <a:lnTo>
                    <a:pt x="385" y="2618"/>
                  </a:lnTo>
                  <a:lnTo>
                    <a:pt x="387" y="2618"/>
                  </a:lnTo>
                  <a:lnTo>
                    <a:pt x="388" y="2618"/>
                  </a:lnTo>
                  <a:lnTo>
                    <a:pt x="390" y="2618"/>
                  </a:lnTo>
                  <a:lnTo>
                    <a:pt x="391" y="2618"/>
                  </a:lnTo>
                  <a:lnTo>
                    <a:pt x="393" y="2618"/>
                  </a:lnTo>
                  <a:lnTo>
                    <a:pt x="394" y="2618"/>
                  </a:lnTo>
                  <a:lnTo>
                    <a:pt x="396" y="2618"/>
                  </a:lnTo>
                  <a:lnTo>
                    <a:pt x="397" y="2618"/>
                  </a:lnTo>
                  <a:lnTo>
                    <a:pt x="399" y="2618"/>
                  </a:lnTo>
                  <a:lnTo>
                    <a:pt x="400" y="2618"/>
                  </a:lnTo>
                  <a:lnTo>
                    <a:pt x="402" y="2618"/>
                  </a:lnTo>
                  <a:lnTo>
                    <a:pt x="403" y="2618"/>
                  </a:lnTo>
                  <a:lnTo>
                    <a:pt x="405" y="2618"/>
                  </a:lnTo>
                  <a:lnTo>
                    <a:pt x="406" y="2618"/>
                  </a:lnTo>
                  <a:lnTo>
                    <a:pt x="407" y="2618"/>
                  </a:lnTo>
                  <a:lnTo>
                    <a:pt x="409" y="2618"/>
                  </a:lnTo>
                  <a:lnTo>
                    <a:pt x="411" y="2617"/>
                  </a:lnTo>
                  <a:lnTo>
                    <a:pt x="412" y="2617"/>
                  </a:lnTo>
                  <a:lnTo>
                    <a:pt x="414" y="2617"/>
                  </a:lnTo>
                  <a:lnTo>
                    <a:pt x="415" y="2617"/>
                  </a:lnTo>
                  <a:lnTo>
                    <a:pt x="417" y="2617"/>
                  </a:lnTo>
                  <a:lnTo>
                    <a:pt x="418" y="2617"/>
                  </a:lnTo>
                  <a:lnTo>
                    <a:pt x="419" y="2617"/>
                  </a:lnTo>
                  <a:lnTo>
                    <a:pt x="421" y="2617"/>
                  </a:lnTo>
                  <a:lnTo>
                    <a:pt x="423" y="2617"/>
                  </a:lnTo>
                  <a:lnTo>
                    <a:pt x="424" y="2617"/>
                  </a:lnTo>
                  <a:lnTo>
                    <a:pt x="426" y="2617"/>
                  </a:lnTo>
                  <a:lnTo>
                    <a:pt x="427" y="2617"/>
                  </a:lnTo>
                  <a:lnTo>
                    <a:pt x="428" y="2617"/>
                  </a:lnTo>
                  <a:lnTo>
                    <a:pt x="430" y="2617"/>
                  </a:lnTo>
                  <a:lnTo>
                    <a:pt x="431" y="2617"/>
                  </a:lnTo>
                  <a:lnTo>
                    <a:pt x="433" y="2617"/>
                  </a:lnTo>
                  <a:lnTo>
                    <a:pt x="435" y="2617"/>
                  </a:lnTo>
                  <a:lnTo>
                    <a:pt x="436" y="2617"/>
                  </a:lnTo>
                  <a:lnTo>
                    <a:pt x="438" y="2617"/>
                  </a:lnTo>
                  <a:lnTo>
                    <a:pt x="439" y="2617"/>
                  </a:lnTo>
                  <a:lnTo>
                    <a:pt x="440" y="2617"/>
                  </a:lnTo>
                  <a:lnTo>
                    <a:pt x="442" y="2617"/>
                  </a:lnTo>
                  <a:lnTo>
                    <a:pt x="443" y="2617"/>
                  </a:lnTo>
                  <a:lnTo>
                    <a:pt x="445" y="2616"/>
                  </a:lnTo>
                  <a:lnTo>
                    <a:pt x="447" y="2616"/>
                  </a:lnTo>
                  <a:lnTo>
                    <a:pt x="448" y="2616"/>
                  </a:lnTo>
                  <a:lnTo>
                    <a:pt x="449" y="2616"/>
                  </a:lnTo>
                  <a:lnTo>
                    <a:pt x="451" y="2616"/>
                  </a:lnTo>
                  <a:lnTo>
                    <a:pt x="452" y="2616"/>
                  </a:lnTo>
                  <a:lnTo>
                    <a:pt x="454" y="2616"/>
                  </a:lnTo>
                  <a:lnTo>
                    <a:pt x="455" y="2616"/>
                  </a:lnTo>
                  <a:lnTo>
                    <a:pt x="457" y="2616"/>
                  </a:lnTo>
                  <a:lnTo>
                    <a:pt x="458" y="2616"/>
                  </a:lnTo>
                  <a:lnTo>
                    <a:pt x="460" y="2616"/>
                  </a:lnTo>
                  <a:lnTo>
                    <a:pt x="461" y="2616"/>
                  </a:lnTo>
                  <a:lnTo>
                    <a:pt x="463" y="2616"/>
                  </a:lnTo>
                  <a:lnTo>
                    <a:pt x="464" y="2616"/>
                  </a:lnTo>
                  <a:lnTo>
                    <a:pt x="466" y="2616"/>
                  </a:lnTo>
                  <a:lnTo>
                    <a:pt x="467" y="2616"/>
                  </a:lnTo>
                  <a:lnTo>
                    <a:pt x="469" y="2616"/>
                  </a:lnTo>
                  <a:lnTo>
                    <a:pt x="470" y="2616"/>
                  </a:lnTo>
                  <a:lnTo>
                    <a:pt x="472" y="2616"/>
                  </a:lnTo>
                  <a:lnTo>
                    <a:pt x="473" y="2616"/>
                  </a:lnTo>
                  <a:lnTo>
                    <a:pt x="475" y="2616"/>
                  </a:lnTo>
                  <a:lnTo>
                    <a:pt x="476" y="2615"/>
                  </a:lnTo>
                  <a:lnTo>
                    <a:pt x="478" y="2615"/>
                  </a:lnTo>
                  <a:lnTo>
                    <a:pt x="479" y="2615"/>
                  </a:lnTo>
                  <a:lnTo>
                    <a:pt x="480" y="2615"/>
                  </a:lnTo>
                  <a:lnTo>
                    <a:pt x="482" y="2615"/>
                  </a:lnTo>
                  <a:lnTo>
                    <a:pt x="484" y="2615"/>
                  </a:lnTo>
                  <a:lnTo>
                    <a:pt x="485" y="2615"/>
                  </a:lnTo>
                  <a:lnTo>
                    <a:pt x="487" y="2615"/>
                  </a:lnTo>
                  <a:lnTo>
                    <a:pt x="488" y="2615"/>
                  </a:lnTo>
                  <a:lnTo>
                    <a:pt x="490" y="2615"/>
                  </a:lnTo>
                  <a:lnTo>
                    <a:pt x="491" y="2615"/>
                  </a:lnTo>
                  <a:lnTo>
                    <a:pt x="492" y="2615"/>
                  </a:lnTo>
                  <a:lnTo>
                    <a:pt x="494" y="2615"/>
                  </a:lnTo>
                  <a:lnTo>
                    <a:pt x="496" y="2615"/>
                  </a:lnTo>
                  <a:lnTo>
                    <a:pt x="497" y="2615"/>
                  </a:lnTo>
                  <a:lnTo>
                    <a:pt x="499" y="2615"/>
                  </a:lnTo>
                  <a:lnTo>
                    <a:pt x="500" y="2615"/>
                  </a:lnTo>
                  <a:lnTo>
                    <a:pt x="501" y="2615"/>
                  </a:lnTo>
                  <a:lnTo>
                    <a:pt x="503" y="2614"/>
                  </a:lnTo>
                  <a:lnTo>
                    <a:pt x="504" y="2614"/>
                  </a:lnTo>
                  <a:lnTo>
                    <a:pt x="506" y="2614"/>
                  </a:lnTo>
                  <a:lnTo>
                    <a:pt x="508" y="2614"/>
                  </a:lnTo>
                  <a:lnTo>
                    <a:pt x="509" y="2614"/>
                  </a:lnTo>
                  <a:lnTo>
                    <a:pt x="511" y="2614"/>
                  </a:lnTo>
                  <a:lnTo>
                    <a:pt x="512" y="2614"/>
                  </a:lnTo>
                  <a:lnTo>
                    <a:pt x="513" y="2614"/>
                  </a:lnTo>
                  <a:lnTo>
                    <a:pt x="515" y="2614"/>
                  </a:lnTo>
                  <a:lnTo>
                    <a:pt x="516" y="2614"/>
                  </a:lnTo>
                  <a:lnTo>
                    <a:pt x="518" y="2614"/>
                  </a:lnTo>
                  <a:lnTo>
                    <a:pt x="519" y="2614"/>
                  </a:lnTo>
                  <a:lnTo>
                    <a:pt x="521" y="2614"/>
                  </a:lnTo>
                  <a:lnTo>
                    <a:pt x="522" y="2614"/>
                  </a:lnTo>
                  <a:lnTo>
                    <a:pt x="524" y="2614"/>
                  </a:lnTo>
                  <a:lnTo>
                    <a:pt x="525" y="2614"/>
                  </a:lnTo>
                  <a:lnTo>
                    <a:pt x="527" y="2613"/>
                  </a:lnTo>
                  <a:lnTo>
                    <a:pt x="528" y="2613"/>
                  </a:lnTo>
                  <a:lnTo>
                    <a:pt x="530" y="2613"/>
                  </a:lnTo>
                  <a:lnTo>
                    <a:pt x="531" y="2613"/>
                  </a:lnTo>
                  <a:lnTo>
                    <a:pt x="533" y="2613"/>
                  </a:lnTo>
                  <a:lnTo>
                    <a:pt x="534" y="2613"/>
                  </a:lnTo>
                  <a:lnTo>
                    <a:pt x="536" y="2613"/>
                  </a:lnTo>
                  <a:lnTo>
                    <a:pt x="537" y="2613"/>
                  </a:lnTo>
                  <a:lnTo>
                    <a:pt x="539" y="2613"/>
                  </a:lnTo>
                  <a:lnTo>
                    <a:pt x="540" y="2613"/>
                  </a:lnTo>
                  <a:lnTo>
                    <a:pt x="542" y="2613"/>
                  </a:lnTo>
                  <a:lnTo>
                    <a:pt x="543" y="2613"/>
                  </a:lnTo>
                  <a:lnTo>
                    <a:pt x="545" y="2613"/>
                  </a:lnTo>
                  <a:lnTo>
                    <a:pt x="546" y="2613"/>
                  </a:lnTo>
                  <a:lnTo>
                    <a:pt x="548" y="2613"/>
                  </a:lnTo>
                  <a:lnTo>
                    <a:pt x="549" y="2613"/>
                  </a:lnTo>
                  <a:lnTo>
                    <a:pt x="551" y="2612"/>
                  </a:lnTo>
                  <a:lnTo>
                    <a:pt x="552" y="2612"/>
                  </a:lnTo>
                  <a:lnTo>
                    <a:pt x="553" y="2612"/>
                  </a:lnTo>
                  <a:lnTo>
                    <a:pt x="555" y="2612"/>
                  </a:lnTo>
                  <a:lnTo>
                    <a:pt x="556" y="2612"/>
                  </a:lnTo>
                  <a:lnTo>
                    <a:pt x="558" y="2612"/>
                  </a:lnTo>
                  <a:lnTo>
                    <a:pt x="560" y="2612"/>
                  </a:lnTo>
                  <a:lnTo>
                    <a:pt x="561" y="2612"/>
                  </a:lnTo>
                  <a:lnTo>
                    <a:pt x="563" y="2612"/>
                  </a:lnTo>
                  <a:lnTo>
                    <a:pt x="564" y="2612"/>
                  </a:lnTo>
                  <a:lnTo>
                    <a:pt x="565" y="2612"/>
                  </a:lnTo>
                  <a:lnTo>
                    <a:pt x="567" y="2612"/>
                  </a:lnTo>
                  <a:lnTo>
                    <a:pt x="568" y="2612"/>
                  </a:lnTo>
                  <a:lnTo>
                    <a:pt x="570" y="2612"/>
                  </a:lnTo>
                  <a:lnTo>
                    <a:pt x="572" y="2611"/>
                  </a:lnTo>
                  <a:lnTo>
                    <a:pt x="573" y="2611"/>
                  </a:lnTo>
                  <a:lnTo>
                    <a:pt x="574" y="2611"/>
                  </a:lnTo>
                  <a:lnTo>
                    <a:pt x="576" y="2611"/>
                  </a:lnTo>
                  <a:lnTo>
                    <a:pt x="577" y="2611"/>
                  </a:lnTo>
                  <a:lnTo>
                    <a:pt x="579" y="2611"/>
                  </a:lnTo>
                  <a:lnTo>
                    <a:pt x="580" y="2611"/>
                  </a:lnTo>
                  <a:lnTo>
                    <a:pt x="582" y="2611"/>
                  </a:lnTo>
                  <a:lnTo>
                    <a:pt x="584" y="2611"/>
                  </a:lnTo>
                  <a:lnTo>
                    <a:pt x="585" y="2611"/>
                  </a:lnTo>
                  <a:lnTo>
                    <a:pt x="586" y="2611"/>
                  </a:lnTo>
                  <a:lnTo>
                    <a:pt x="588" y="2611"/>
                  </a:lnTo>
                  <a:lnTo>
                    <a:pt x="589" y="2610"/>
                  </a:lnTo>
                  <a:lnTo>
                    <a:pt x="591" y="2610"/>
                  </a:lnTo>
                  <a:lnTo>
                    <a:pt x="592" y="2610"/>
                  </a:lnTo>
                  <a:lnTo>
                    <a:pt x="594" y="2610"/>
                  </a:lnTo>
                  <a:lnTo>
                    <a:pt x="595" y="2610"/>
                  </a:lnTo>
                  <a:lnTo>
                    <a:pt x="597" y="2610"/>
                  </a:lnTo>
                  <a:lnTo>
                    <a:pt x="598" y="2610"/>
                  </a:lnTo>
                  <a:lnTo>
                    <a:pt x="600" y="2610"/>
                  </a:lnTo>
                  <a:lnTo>
                    <a:pt x="601" y="2610"/>
                  </a:lnTo>
                  <a:lnTo>
                    <a:pt x="603" y="2610"/>
                  </a:lnTo>
                  <a:lnTo>
                    <a:pt x="604" y="2610"/>
                  </a:lnTo>
                  <a:lnTo>
                    <a:pt x="605" y="2610"/>
                  </a:lnTo>
                  <a:lnTo>
                    <a:pt x="607" y="2609"/>
                  </a:lnTo>
                  <a:lnTo>
                    <a:pt x="609" y="2609"/>
                  </a:lnTo>
                  <a:lnTo>
                    <a:pt x="610" y="2609"/>
                  </a:lnTo>
                  <a:lnTo>
                    <a:pt x="612" y="2609"/>
                  </a:lnTo>
                  <a:lnTo>
                    <a:pt x="613" y="2609"/>
                  </a:lnTo>
                  <a:lnTo>
                    <a:pt x="615" y="2609"/>
                  </a:lnTo>
                  <a:lnTo>
                    <a:pt x="616" y="2609"/>
                  </a:lnTo>
                  <a:lnTo>
                    <a:pt x="617" y="2609"/>
                  </a:lnTo>
                  <a:lnTo>
                    <a:pt x="619" y="2609"/>
                  </a:lnTo>
                  <a:lnTo>
                    <a:pt x="621" y="2609"/>
                  </a:lnTo>
                  <a:lnTo>
                    <a:pt x="622" y="2609"/>
                  </a:lnTo>
                  <a:lnTo>
                    <a:pt x="624" y="2609"/>
                  </a:lnTo>
                  <a:lnTo>
                    <a:pt x="625" y="2609"/>
                  </a:lnTo>
                  <a:lnTo>
                    <a:pt x="626" y="2609"/>
                  </a:lnTo>
                  <a:lnTo>
                    <a:pt x="628" y="2609"/>
                  </a:lnTo>
                  <a:lnTo>
                    <a:pt x="629" y="2609"/>
                  </a:lnTo>
                  <a:lnTo>
                    <a:pt x="631" y="2609"/>
                  </a:lnTo>
                  <a:lnTo>
                    <a:pt x="633" y="2608"/>
                  </a:lnTo>
                  <a:lnTo>
                    <a:pt x="634" y="2608"/>
                  </a:lnTo>
                  <a:lnTo>
                    <a:pt x="636" y="2608"/>
                  </a:lnTo>
                  <a:lnTo>
                    <a:pt x="637" y="2608"/>
                  </a:lnTo>
                  <a:lnTo>
                    <a:pt x="638" y="2608"/>
                  </a:lnTo>
                  <a:lnTo>
                    <a:pt x="640" y="2608"/>
                  </a:lnTo>
                  <a:lnTo>
                    <a:pt x="641" y="2608"/>
                  </a:lnTo>
                  <a:lnTo>
                    <a:pt x="643" y="2608"/>
                  </a:lnTo>
                  <a:lnTo>
                    <a:pt x="645" y="2608"/>
                  </a:lnTo>
                  <a:lnTo>
                    <a:pt x="646" y="2608"/>
                  </a:lnTo>
                  <a:lnTo>
                    <a:pt x="647" y="2608"/>
                  </a:lnTo>
                  <a:lnTo>
                    <a:pt x="649" y="2607"/>
                  </a:lnTo>
                  <a:lnTo>
                    <a:pt x="650" y="2607"/>
                  </a:lnTo>
                  <a:lnTo>
                    <a:pt x="652" y="2607"/>
                  </a:lnTo>
                  <a:lnTo>
                    <a:pt x="653" y="2607"/>
                  </a:lnTo>
                  <a:lnTo>
                    <a:pt x="655" y="2607"/>
                  </a:lnTo>
                  <a:lnTo>
                    <a:pt x="657" y="2607"/>
                  </a:lnTo>
                  <a:lnTo>
                    <a:pt x="658" y="2607"/>
                  </a:lnTo>
                  <a:lnTo>
                    <a:pt x="659" y="2607"/>
                  </a:lnTo>
                  <a:lnTo>
                    <a:pt x="661" y="2607"/>
                  </a:lnTo>
                  <a:lnTo>
                    <a:pt x="662" y="2606"/>
                  </a:lnTo>
                  <a:lnTo>
                    <a:pt x="664" y="2606"/>
                  </a:lnTo>
                  <a:lnTo>
                    <a:pt x="665" y="2606"/>
                  </a:lnTo>
                  <a:lnTo>
                    <a:pt x="667" y="2606"/>
                  </a:lnTo>
                  <a:lnTo>
                    <a:pt x="668" y="2606"/>
                  </a:lnTo>
                  <a:lnTo>
                    <a:pt x="670" y="2606"/>
                  </a:lnTo>
                  <a:lnTo>
                    <a:pt x="671" y="2606"/>
                  </a:lnTo>
                  <a:lnTo>
                    <a:pt x="673" y="2606"/>
                  </a:lnTo>
                  <a:lnTo>
                    <a:pt x="674" y="2606"/>
                  </a:lnTo>
                  <a:lnTo>
                    <a:pt x="676" y="2606"/>
                  </a:lnTo>
                  <a:lnTo>
                    <a:pt x="677" y="2605"/>
                  </a:lnTo>
                  <a:lnTo>
                    <a:pt x="678" y="2605"/>
                  </a:lnTo>
                  <a:lnTo>
                    <a:pt x="680" y="2605"/>
                  </a:lnTo>
                  <a:lnTo>
                    <a:pt x="682" y="2605"/>
                  </a:lnTo>
                  <a:lnTo>
                    <a:pt x="683" y="2605"/>
                  </a:lnTo>
                  <a:lnTo>
                    <a:pt x="685" y="2605"/>
                  </a:lnTo>
                  <a:lnTo>
                    <a:pt x="686" y="2605"/>
                  </a:lnTo>
                  <a:lnTo>
                    <a:pt x="688" y="2605"/>
                  </a:lnTo>
                  <a:lnTo>
                    <a:pt x="689" y="2605"/>
                  </a:lnTo>
                  <a:lnTo>
                    <a:pt x="690" y="2604"/>
                  </a:lnTo>
                  <a:lnTo>
                    <a:pt x="692" y="2604"/>
                  </a:lnTo>
                  <a:lnTo>
                    <a:pt x="694" y="2604"/>
                  </a:lnTo>
                  <a:lnTo>
                    <a:pt x="695" y="2604"/>
                  </a:lnTo>
                  <a:lnTo>
                    <a:pt x="697" y="2604"/>
                  </a:lnTo>
                  <a:lnTo>
                    <a:pt x="698" y="2604"/>
                  </a:lnTo>
                  <a:lnTo>
                    <a:pt x="699" y="2604"/>
                  </a:lnTo>
                  <a:lnTo>
                    <a:pt x="701" y="2604"/>
                  </a:lnTo>
                  <a:lnTo>
                    <a:pt x="702" y="2603"/>
                  </a:lnTo>
                  <a:lnTo>
                    <a:pt x="704" y="2603"/>
                  </a:lnTo>
                  <a:lnTo>
                    <a:pt x="705" y="2603"/>
                  </a:lnTo>
                  <a:lnTo>
                    <a:pt x="707" y="2603"/>
                  </a:lnTo>
                  <a:lnTo>
                    <a:pt x="709" y="2603"/>
                  </a:lnTo>
                  <a:lnTo>
                    <a:pt x="710" y="2603"/>
                  </a:lnTo>
                  <a:lnTo>
                    <a:pt x="711" y="2603"/>
                  </a:lnTo>
                  <a:lnTo>
                    <a:pt x="713" y="2603"/>
                  </a:lnTo>
                  <a:lnTo>
                    <a:pt x="714" y="2602"/>
                  </a:lnTo>
                  <a:lnTo>
                    <a:pt x="716" y="2602"/>
                  </a:lnTo>
                  <a:lnTo>
                    <a:pt x="717" y="2602"/>
                  </a:lnTo>
                  <a:lnTo>
                    <a:pt x="719" y="2602"/>
                  </a:lnTo>
                  <a:lnTo>
                    <a:pt x="720" y="2602"/>
                  </a:lnTo>
                  <a:lnTo>
                    <a:pt x="722" y="2602"/>
                  </a:lnTo>
                  <a:lnTo>
                    <a:pt x="723" y="2602"/>
                  </a:lnTo>
                  <a:lnTo>
                    <a:pt x="725" y="2602"/>
                  </a:lnTo>
                  <a:lnTo>
                    <a:pt x="726" y="2601"/>
                  </a:lnTo>
                  <a:lnTo>
                    <a:pt x="728" y="2601"/>
                  </a:lnTo>
                  <a:lnTo>
                    <a:pt x="729" y="2601"/>
                  </a:lnTo>
                  <a:lnTo>
                    <a:pt x="731" y="2601"/>
                  </a:lnTo>
                  <a:lnTo>
                    <a:pt x="732" y="2601"/>
                  </a:lnTo>
                  <a:lnTo>
                    <a:pt x="734" y="2601"/>
                  </a:lnTo>
                  <a:lnTo>
                    <a:pt x="735" y="2601"/>
                  </a:lnTo>
                  <a:lnTo>
                    <a:pt x="737" y="2600"/>
                  </a:lnTo>
                  <a:lnTo>
                    <a:pt x="738" y="2600"/>
                  </a:lnTo>
                  <a:lnTo>
                    <a:pt x="740" y="2600"/>
                  </a:lnTo>
                  <a:lnTo>
                    <a:pt x="741" y="2600"/>
                  </a:lnTo>
                  <a:lnTo>
                    <a:pt x="742" y="2600"/>
                  </a:lnTo>
                  <a:lnTo>
                    <a:pt x="744" y="2600"/>
                  </a:lnTo>
                  <a:lnTo>
                    <a:pt x="746" y="2600"/>
                  </a:lnTo>
                  <a:lnTo>
                    <a:pt x="747" y="2600"/>
                  </a:lnTo>
                  <a:lnTo>
                    <a:pt x="749" y="2599"/>
                  </a:lnTo>
                  <a:lnTo>
                    <a:pt x="750" y="2599"/>
                  </a:lnTo>
                  <a:lnTo>
                    <a:pt x="751" y="2599"/>
                  </a:lnTo>
                  <a:lnTo>
                    <a:pt x="753" y="2599"/>
                  </a:lnTo>
                  <a:lnTo>
                    <a:pt x="754" y="2599"/>
                  </a:lnTo>
                  <a:lnTo>
                    <a:pt x="756" y="2599"/>
                  </a:lnTo>
                  <a:lnTo>
                    <a:pt x="758" y="2599"/>
                  </a:lnTo>
                  <a:lnTo>
                    <a:pt x="759" y="2598"/>
                  </a:lnTo>
                  <a:lnTo>
                    <a:pt x="761" y="2598"/>
                  </a:lnTo>
                  <a:lnTo>
                    <a:pt x="762" y="2598"/>
                  </a:lnTo>
                  <a:lnTo>
                    <a:pt x="763" y="2598"/>
                  </a:lnTo>
                  <a:lnTo>
                    <a:pt x="765" y="2598"/>
                  </a:lnTo>
                  <a:lnTo>
                    <a:pt x="766" y="2598"/>
                  </a:lnTo>
                  <a:lnTo>
                    <a:pt x="768" y="2598"/>
                  </a:lnTo>
                  <a:lnTo>
                    <a:pt x="770" y="2598"/>
                  </a:lnTo>
                  <a:lnTo>
                    <a:pt x="771" y="2598"/>
                  </a:lnTo>
                  <a:lnTo>
                    <a:pt x="772" y="2598"/>
                  </a:lnTo>
                  <a:lnTo>
                    <a:pt x="774" y="2597"/>
                  </a:lnTo>
                  <a:lnTo>
                    <a:pt x="775" y="2597"/>
                  </a:lnTo>
                  <a:lnTo>
                    <a:pt x="777" y="2597"/>
                  </a:lnTo>
                  <a:lnTo>
                    <a:pt x="778" y="2597"/>
                  </a:lnTo>
                  <a:lnTo>
                    <a:pt x="780" y="2597"/>
                  </a:lnTo>
                  <a:lnTo>
                    <a:pt x="782" y="2597"/>
                  </a:lnTo>
                  <a:lnTo>
                    <a:pt x="783" y="2596"/>
                  </a:lnTo>
                  <a:lnTo>
                    <a:pt x="784" y="2596"/>
                  </a:lnTo>
                  <a:lnTo>
                    <a:pt x="786" y="2596"/>
                  </a:lnTo>
                  <a:lnTo>
                    <a:pt x="787" y="2596"/>
                  </a:lnTo>
                  <a:lnTo>
                    <a:pt x="789" y="2596"/>
                  </a:lnTo>
                  <a:lnTo>
                    <a:pt x="790" y="2596"/>
                  </a:lnTo>
                  <a:lnTo>
                    <a:pt x="792" y="2595"/>
                  </a:lnTo>
                  <a:lnTo>
                    <a:pt x="793" y="2595"/>
                  </a:lnTo>
                  <a:lnTo>
                    <a:pt x="795" y="2595"/>
                  </a:lnTo>
                  <a:lnTo>
                    <a:pt x="796" y="2595"/>
                  </a:lnTo>
                  <a:lnTo>
                    <a:pt x="798" y="2595"/>
                  </a:lnTo>
                  <a:lnTo>
                    <a:pt x="799" y="2595"/>
                  </a:lnTo>
                  <a:lnTo>
                    <a:pt x="801" y="2594"/>
                  </a:lnTo>
                  <a:lnTo>
                    <a:pt x="802" y="2594"/>
                  </a:lnTo>
                  <a:lnTo>
                    <a:pt x="803" y="2594"/>
                  </a:lnTo>
                  <a:lnTo>
                    <a:pt x="805" y="2594"/>
                  </a:lnTo>
                  <a:lnTo>
                    <a:pt x="807" y="2594"/>
                  </a:lnTo>
                  <a:lnTo>
                    <a:pt x="808" y="2594"/>
                  </a:lnTo>
                  <a:lnTo>
                    <a:pt x="810" y="2593"/>
                  </a:lnTo>
                  <a:lnTo>
                    <a:pt x="811" y="2593"/>
                  </a:lnTo>
                  <a:lnTo>
                    <a:pt x="813" y="2593"/>
                  </a:lnTo>
                  <a:lnTo>
                    <a:pt x="814" y="2593"/>
                  </a:lnTo>
                  <a:lnTo>
                    <a:pt x="815" y="2593"/>
                  </a:lnTo>
                  <a:lnTo>
                    <a:pt x="817" y="2593"/>
                  </a:lnTo>
                  <a:lnTo>
                    <a:pt x="819" y="2592"/>
                  </a:lnTo>
                  <a:lnTo>
                    <a:pt x="820" y="2592"/>
                  </a:lnTo>
                  <a:lnTo>
                    <a:pt x="822" y="2592"/>
                  </a:lnTo>
                  <a:lnTo>
                    <a:pt x="823" y="2592"/>
                  </a:lnTo>
                  <a:lnTo>
                    <a:pt x="824" y="2592"/>
                  </a:lnTo>
                  <a:lnTo>
                    <a:pt x="826" y="2591"/>
                  </a:lnTo>
                  <a:lnTo>
                    <a:pt x="827" y="2591"/>
                  </a:lnTo>
                  <a:lnTo>
                    <a:pt x="829" y="2591"/>
                  </a:lnTo>
                  <a:lnTo>
                    <a:pt x="831" y="2591"/>
                  </a:lnTo>
                  <a:lnTo>
                    <a:pt x="832" y="2591"/>
                  </a:lnTo>
                  <a:lnTo>
                    <a:pt x="834" y="2591"/>
                  </a:lnTo>
                  <a:lnTo>
                    <a:pt x="835" y="2590"/>
                  </a:lnTo>
                  <a:lnTo>
                    <a:pt x="836" y="2590"/>
                  </a:lnTo>
                  <a:lnTo>
                    <a:pt x="838" y="2590"/>
                  </a:lnTo>
                  <a:lnTo>
                    <a:pt x="839" y="2590"/>
                  </a:lnTo>
                  <a:lnTo>
                    <a:pt x="841" y="2590"/>
                  </a:lnTo>
                  <a:lnTo>
                    <a:pt x="843" y="2589"/>
                  </a:lnTo>
                  <a:lnTo>
                    <a:pt x="844" y="2589"/>
                  </a:lnTo>
                  <a:lnTo>
                    <a:pt x="845" y="2589"/>
                  </a:lnTo>
                  <a:lnTo>
                    <a:pt x="847" y="2589"/>
                  </a:lnTo>
                  <a:lnTo>
                    <a:pt x="848" y="2589"/>
                  </a:lnTo>
                  <a:lnTo>
                    <a:pt x="850" y="2588"/>
                  </a:lnTo>
                  <a:lnTo>
                    <a:pt x="851" y="2588"/>
                  </a:lnTo>
                  <a:lnTo>
                    <a:pt x="853" y="2588"/>
                  </a:lnTo>
                  <a:lnTo>
                    <a:pt x="854" y="2588"/>
                  </a:lnTo>
                  <a:lnTo>
                    <a:pt x="856" y="2588"/>
                  </a:lnTo>
                  <a:lnTo>
                    <a:pt x="857" y="2587"/>
                  </a:lnTo>
                  <a:lnTo>
                    <a:pt x="859" y="2587"/>
                  </a:lnTo>
                  <a:lnTo>
                    <a:pt x="860" y="2587"/>
                  </a:lnTo>
                  <a:lnTo>
                    <a:pt x="862" y="2587"/>
                  </a:lnTo>
                  <a:lnTo>
                    <a:pt x="863" y="2587"/>
                  </a:lnTo>
                  <a:lnTo>
                    <a:pt x="865" y="2587"/>
                  </a:lnTo>
                  <a:lnTo>
                    <a:pt x="866" y="2587"/>
                  </a:lnTo>
                  <a:lnTo>
                    <a:pt x="868" y="2586"/>
                  </a:lnTo>
                  <a:lnTo>
                    <a:pt x="869" y="2586"/>
                  </a:lnTo>
                  <a:lnTo>
                    <a:pt x="871" y="2586"/>
                  </a:lnTo>
                  <a:lnTo>
                    <a:pt x="872" y="2586"/>
                  </a:lnTo>
                  <a:lnTo>
                    <a:pt x="874" y="2586"/>
                  </a:lnTo>
                  <a:lnTo>
                    <a:pt x="875" y="2585"/>
                  </a:lnTo>
                  <a:lnTo>
                    <a:pt x="876" y="2585"/>
                  </a:lnTo>
                  <a:lnTo>
                    <a:pt x="878" y="2585"/>
                  </a:lnTo>
                  <a:lnTo>
                    <a:pt x="880" y="2585"/>
                  </a:lnTo>
                  <a:lnTo>
                    <a:pt x="881" y="2585"/>
                  </a:lnTo>
                  <a:lnTo>
                    <a:pt x="883" y="2584"/>
                  </a:lnTo>
                  <a:lnTo>
                    <a:pt x="884" y="2584"/>
                  </a:lnTo>
                  <a:lnTo>
                    <a:pt x="886" y="2584"/>
                  </a:lnTo>
                  <a:lnTo>
                    <a:pt x="887" y="2584"/>
                  </a:lnTo>
                  <a:lnTo>
                    <a:pt x="888" y="2583"/>
                  </a:lnTo>
                  <a:lnTo>
                    <a:pt x="890" y="2583"/>
                  </a:lnTo>
                  <a:lnTo>
                    <a:pt x="891" y="2583"/>
                  </a:lnTo>
                  <a:lnTo>
                    <a:pt x="893" y="2583"/>
                  </a:lnTo>
                  <a:lnTo>
                    <a:pt x="895" y="2583"/>
                  </a:lnTo>
                  <a:lnTo>
                    <a:pt x="896" y="2582"/>
                  </a:lnTo>
                  <a:lnTo>
                    <a:pt x="897" y="2582"/>
                  </a:lnTo>
                  <a:lnTo>
                    <a:pt x="899" y="2582"/>
                  </a:lnTo>
                  <a:lnTo>
                    <a:pt x="900" y="2582"/>
                  </a:lnTo>
                  <a:lnTo>
                    <a:pt x="902" y="2581"/>
                  </a:lnTo>
                  <a:lnTo>
                    <a:pt x="903" y="2581"/>
                  </a:lnTo>
                  <a:lnTo>
                    <a:pt x="905" y="2581"/>
                  </a:lnTo>
                  <a:lnTo>
                    <a:pt x="907" y="2581"/>
                  </a:lnTo>
                  <a:lnTo>
                    <a:pt x="908" y="2580"/>
                  </a:lnTo>
                  <a:lnTo>
                    <a:pt x="909" y="2580"/>
                  </a:lnTo>
                  <a:lnTo>
                    <a:pt x="911" y="2580"/>
                  </a:lnTo>
                  <a:lnTo>
                    <a:pt x="912" y="2580"/>
                  </a:lnTo>
                  <a:lnTo>
                    <a:pt x="914" y="2579"/>
                  </a:lnTo>
                  <a:lnTo>
                    <a:pt x="915" y="2579"/>
                  </a:lnTo>
                  <a:lnTo>
                    <a:pt x="917" y="2579"/>
                  </a:lnTo>
                  <a:lnTo>
                    <a:pt x="918" y="2579"/>
                  </a:lnTo>
                  <a:lnTo>
                    <a:pt x="920" y="2578"/>
                  </a:lnTo>
                  <a:lnTo>
                    <a:pt x="921" y="2578"/>
                  </a:lnTo>
                  <a:lnTo>
                    <a:pt x="923" y="2578"/>
                  </a:lnTo>
                  <a:lnTo>
                    <a:pt x="924" y="2578"/>
                  </a:lnTo>
                  <a:lnTo>
                    <a:pt x="926" y="2577"/>
                  </a:lnTo>
                  <a:lnTo>
                    <a:pt x="927" y="2577"/>
                  </a:lnTo>
                  <a:lnTo>
                    <a:pt x="928" y="2577"/>
                  </a:lnTo>
                  <a:lnTo>
                    <a:pt x="930" y="2577"/>
                  </a:lnTo>
                  <a:lnTo>
                    <a:pt x="932" y="2576"/>
                  </a:lnTo>
                  <a:lnTo>
                    <a:pt x="933" y="2576"/>
                  </a:lnTo>
                  <a:lnTo>
                    <a:pt x="935" y="2576"/>
                  </a:lnTo>
                  <a:lnTo>
                    <a:pt x="936" y="2576"/>
                  </a:lnTo>
                  <a:lnTo>
                    <a:pt x="938" y="2576"/>
                  </a:lnTo>
                  <a:lnTo>
                    <a:pt x="939" y="2576"/>
                  </a:lnTo>
                  <a:lnTo>
                    <a:pt x="940" y="2575"/>
                  </a:lnTo>
                  <a:lnTo>
                    <a:pt x="942" y="2575"/>
                  </a:lnTo>
                  <a:lnTo>
                    <a:pt x="944" y="2575"/>
                  </a:lnTo>
                  <a:lnTo>
                    <a:pt x="945" y="2575"/>
                  </a:lnTo>
                  <a:lnTo>
                    <a:pt x="947" y="2574"/>
                  </a:lnTo>
                  <a:lnTo>
                    <a:pt x="948" y="2574"/>
                  </a:lnTo>
                  <a:lnTo>
                    <a:pt x="949" y="2574"/>
                  </a:lnTo>
                  <a:lnTo>
                    <a:pt x="951" y="2574"/>
                  </a:lnTo>
                  <a:lnTo>
                    <a:pt x="952" y="2573"/>
                  </a:lnTo>
                  <a:lnTo>
                    <a:pt x="954" y="2573"/>
                  </a:lnTo>
                  <a:lnTo>
                    <a:pt x="956" y="2573"/>
                  </a:lnTo>
                  <a:lnTo>
                    <a:pt x="957" y="2572"/>
                  </a:lnTo>
                  <a:lnTo>
                    <a:pt x="959" y="2572"/>
                  </a:lnTo>
                  <a:lnTo>
                    <a:pt x="960" y="2572"/>
                  </a:lnTo>
                  <a:lnTo>
                    <a:pt x="961" y="2572"/>
                  </a:lnTo>
                  <a:lnTo>
                    <a:pt x="963" y="2571"/>
                  </a:lnTo>
                  <a:lnTo>
                    <a:pt x="964" y="2571"/>
                  </a:lnTo>
                  <a:lnTo>
                    <a:pt x="966" y="2571"/>
                  </a:lnTo>
                  <a:lnTo>
                    <a:pt x="968" y="2570"/>
                  </a:lnTo>
                  <a:lnTo>
                    <a:pt x="969" y="2570"/>
                  </a:lnTo>
                  <a:lnTo>
                    <a:pt x="970" y="2570"/>
                  </a:lnTo>
                  <a:lnTo>
                    <a:pt x="972" y="2570"/>
                  </a:lnTo>
                  <a:lnTo>
                    <a:pt x="973" y="2569"/>
                  </a:lnTo>
                  <a:lnTo>
                    <a:pt x="975" y="2569"/>
                  </a:lnTo>
                  <a:lnTo>
                    <a:pt x="976" y="2569"/>
                  </a:lnTo>
                  <a:lnTo>
                    <a:pt x="978" y="2568"/>
                  </a:lnTo>
                  <a:lnTo>
                    <a:pt x="980" y="2568"/>
                  </a:lnTo>
                  <a:lnTo>
                    <a:pt x="981" y="2568"/>
                  </a:lnTo>
                  <a:lnTo>
                    <a:pt x="982" y="2568"/>
                  </a:lnTo>
                  <a:lnTo>
                    <a:pt x="984" y="2567"/>
                  </a:lnTo>
                  <a:lnTo>
                    <a:pt x="985" y="2567"/>
                  </a:lnTo>
                  <a:lnTo>
                    <a:pt x="987" y="2567"/>
                  </a:lnTo>
                  <a:lnTo>
                    <a:pt x="988" y="2566"/>
                  </a:lnTo>
                  <a:lnTo>
                    <a:pt x="990" y="2566"/>
                  </a:lnTo>
                  <a:lnTo>
                    <a:pt x="991" y="2566"/>
                  </a:lnTo>
                  <a:lnTo>
                    <a:pt x="993" y="2565"/>
                  </a:lnTo>
                  <a:lnTo>
                    <a:pt x="994" y="2565"/>
                  </a:lnTo>
                  <a:lnTo>
                    <a:pt x="996" y="2565"/>
                  </a:lnTo>
                  <a:lnTo>
                    <a:pt x="997" y="2565"/>
                  </a:lnTo>
                  <a:lnTo>
                    <a:pt x="999" y="2565"/>
                  </a:lnTo>
                  <a:lnTo>
                    <a:pt x="1000" y="2564"/>
                  </a:lnTo>
                  <a:lnTo>
                    <a:pt x="1001" y="2564"/>
                  </a:lnTo>
                  <a:lnTo>
                    <a:pt x="1003" y="2564"/>
                  </a:lnTo>
                  <a:lnTo>
                    <a:pt x="1005" y="2563"/>
                  </a:lnTo>
                  <a:lnTo>
                    <a:pt x="1006" y="2563"/>
                  </a:lnTo>
                  <a:lnTo>
                    <a:pt x="1008" y="2563"/>
                  </a:lnTo>
                  <a:lnTo>
                    <a:pt x="1009" y="2562"/>
                  </a:lnTo>
                  <a:lnTo>
                    <a:pt x="1011" y="2562"/>
                  </a:lnTo>
                  <a:lnTo>
                    <a:pt x="1012" y="2562"/>
                  </a:lnTo>
                  <a:lnTo>
                    <a:pt x="1013" y="2561"/>
                  </a:lnTo>
                  <a:lnTo>
                    <a:pt x="1015" y="2561"/>
                  </a:lnTo>
                  <a:lnTo>
                    <a:pt x="1017" y="2561"/>
                  </a:lnTo>
                  <a:lnTo>
                    <a:pt x="1018" y="2560"/>
                  </a:lnTo>
                  <a:lnTo>
                    <a:pt x="1020" y="2560"/>
                  </a:lnTo>
                  <a:lnTo>
                    <a:pt x="1021" y="2560"/>
                  </a:lnTo>
                  <a:lnTo>
                    <a:pt x="1022" y="2559"/>
                  </a:lnTo>
                  <a:lnTo>
                    <a:pt x="1024" y="2559"/>
                  </a:lnTo>
                  <a:lnTo>
                    <a:pt x="1025" y="2559"/>
                  </a:lnTo>
                  <a:lnTo>
                    <a:pt x="1027" y="2558"/>
                  </a:lnTo>
                  <a:lnTo>
                    <a:pt x="1029" y="2558"/>
                  </a:lnTo>
                  <a:lnTo>
                    <a:pt x="1030" y="2558"/>
                  </a:lnTo>
                  <a:lnTo>
                    <a:pt x="1032" y="2557"/>
                  </a:lnTo>
                  <a:lnTo>
                    <a:pt x="1033" y="2557"/>
                  </a:lnTo>
                  <a:lnTo>
                    <a:pt x="1034" y="2557"/>
                  </a:lnTo>
                  <a:lnTo>
                    <a:pt x="1036" y="2556"/>
                  </a:lnTo>
                  <a:lnTo>
                    <a:pt x="1037" y="2556"/>
                  </a:lnTo>
                  <a:lnTo>
                    <a:pt x="1039" y="2556"/>
                  </a:lnTo>
                  <a:lnTo>
                    <a:pt x="1040" y="2555"/>
                  </a:lnTo>
                  <a:lnTo>
                    <a:pt x="1042" y="2555"/>
                  </a:lnTo>
                  <a:lnTo>
                    <a:pt x="1043" y="2555"/>
                  </a:lnTo>
                  <a:lnTo>
                    <a:pt x="1045" y="2555"/>
                  </a:lnTo>
                  <a:lnTo>
                    <a:pt x="1046" y="2554"/>
                  </a:lnTo>
                  <a:lnTo>
                    <a:pt x="1048" y="2554"/>
                  </a:lnTo>
                  <a:lnTo>
                    <a:pt x="1049" y="2554"/>
                  </a:lnTo>
                  <a:lnTo>
                    <a:pt x="1051" y="2553"/>
                  </a:lnTo>
                  <a:lnTo>
                    <a:pt x="1052" y="2553"/>
                  </a:lnTo>
                  <a:lnTo>
                    <a:pt x="1054" y="2553"/>
                  </a:lnTo>
                  <a:lnTo>
                    <a:pt x="1055" y="2552"/>
                  </a:lnTo>
                  <a:lnTo>
                    <a:pt x="1057" y="2552"/>
                  </a:lnTo>
                  <a:lnTo>
                    <a:pt x="1058" y="2551"/>
                  </a:lnTo>
                  <a:lnTo>
                    <a:pt x="1060" y="2551"/>
                  </a:lnTo>
                  <a:lnTo>
                    <a:pt x="1061" y="2551"/>
                  </a:lnTo>
                  <a:lnTo>
                    <a:pt x="1063" y="2550"/>
                  </a:lnTo>
                  <a:lnTo>
                    <a:pt x="1064" y="2550"/>
                  </a:lnTo>
                  <a:lnTo>
                    <a:pt x="1066" y="2550"/>
                  </a:lnTo>
                  <a:lnTo>
                    <a:pt x="1067" y="2549"/>
                  </a:lnTo>
                  <a:lnTo>
                    <a:pt x="1069" y="2549"/>
                  </a:lnTo>
                  <a:lnTo>
                    <a:pt x="1070" y="2548"/>
                  </a:lnTo>
                  <a:lnTo>
                    <a:pt x="1072" y="2548"/>
                  </a:lnTo>
                  <a:lnTo>
                    <a:pt x="1073" y="2548"/>
                  </a:lnTo>
                  <a:lnTo>
                    <a:pt x="1074" y="2547"/>
                  </a:lnTo>
                  <a:lnTo>
                    <a:pt x="1076" y="2547"/>
                  </a:lnTo>
                  <a:lnTo>
                    <a:pt x="1077" y="2547"/>
                  </a:lnTo>
                  <a:lnTo>
                    <a:pt x="1079" y="2546"/>
                  </a:lnTo>
                  <a:lnTo>
                    <a:pt x="1081" y="2546"/>
                  </a:lnTo>
                  <a:lnTo>
                    <a:pt x="1082" y="2545"/>
                  </a:lnTo>
                  <a:lnTo>
                    <a:pt x="1084" y="2545"/>
                  </a:lnTo>
                  <a:lnTo>
                    <a:pt x="1085" y="2545"/>
                  </a:lnTo>
                  <a:lnTo>
                    <a:pt x="1086" y="2544"/>
                  </a:lnTo>
                  <a:lnTo>
                    <a:pt x="1088" y="2544"/>
                  </a:lnTo>
                  <a:lnTo>
                    <a:pt x="1089" y="2544"/>
                  </a:lnTo>
                  <a:lnTo>
                    <a:pt x="1091" y="2543"/>
                  </a:lnTo>
                  <a:lnTo>
                    <a:pt x="1093" y="2543"/>
                  </a:lnTo>
                  <a:lnTo>
                    <a:pt x="1094" y="2543"/>
                  </a:lnTo>
                  <a:lnTo>
                    <a:pt x="1095" y="2542"/>
                  </a:lnTo>
                  <a:lnTo>
                    <a:pt x="1097" y="2542"/>
                  </a:lnTo>
                  <a:lnTo>
                    <a:pt x="1098" y="2541"/>
                  </a:lnTo>
                  <a:lnTo>
                    <a:pt x="1100" y="2541"/>
                  </a:lnTo>
                  <a:lnTo>
                    <a:pt x="1101" y="2541"/>
                  </a:lnTo>
                  <a:lnTo>
                    <a:pt x="1103" y="2540"/>
                  </a:lnTo>
                  <a:lnTo>
                    <a:pt x="1105" y="2540"/>
                  </a:lnTo>
                  <a:lnTo>
                    <a:pt x="1106" y="2539"/>
                  </a:lnTo>
                  <a:lnTo>
                    <a:pt x="1107" y="2539"/>
                  </a:lnTo>
                  <a:lnTo>
                    <a:pt x="1109" y="2538"/>
                  </a:lnTo>
                  <a:lnTo>
                    <a:pt x="1110" y="2538"/>
                  </a:lnTo>
                  <a:lnTo>
                    <a:pt x="1112" y="2538"/>
                  </a:lnTo>
                  <a:lnTo>
                    <a:pt x="1113" y="2537"/>
                  </a:lnTo>
                  <a:lnTo>
                    <a:pt x="1115" y="2537"/>
                  </a:lnTo>
                  <a:lnTo>
                    <a:pt x="1116" y="2536"/>
                  </a:lnTo>
                  <a:lnTo>
                    <a:pt x="1118" y="2536"/>
                  </a:lnTo>
                  <a:lnTo>
                    <a:pt x="1119" y="2535"/>
                  </a:lnTo>
                  <a:lnTo>
                    <a:pt x="1121" y="2535"/>
                  </a:lnTo>
                  <a:lnTo>
                    <a:pt x="1122" y="2534"/>
                  </a:lnTo>
                  <a:lnTo>
                    <a:pt x="1124" y="2534"/>
                  </a:lnTo>
                  <a:lnTo>
                    <a:pt x="1125" y="2534"/>
                  </a:lnTo>
                  <a:lnTo>
                    <a:pt x="1126" y="2533"/>
                  </a:lnTo>
                  <a:lnTo>
                    <a:pt x="1128" y="2533"/>
                  </a:lnTo>
                  <a:lnTo>
                    <a:pt x="1130" y="2533"/>
                  </a:lnTo>
                  <a:lnTo>
                    <a:pt x="1131" y="2532"/>
                  </a:lnTo>
                  <a:lnTo>
                    <a:pt x="1133" y="2532"/>
                  </a:lnTo>
                  <a:lnTo>
                    <a:pt x="1134" y="2531"/>
                  </a:lnTo>
                  <a:lnTo>
                    <a:pt x="1136" y="2531"/>
                  </a:lnTo>
                  <a:lnTo>
                    <a:pt x="1137" y="2530"/>
                  </a:lnTo>
                  <a:lnTo>
                    <a:pt x="1138" y="2530"/>
                  </a:lnTo>
                  <a:lnTo>
                    <a:pt x="1140" y="2530"/>
                  </a:lnTo>
                  <a:lnTo>
                    <a:pt x="1142" y="2529"/>
                  </a:lnTo>
                  <a:lnTo>
                    <a:pt x="1143" y="2529"/>
                  </a:lnTo>
                  <a:lnTo>
                    <a:pt x="1145" y="2528"/>
                  </a:lnTo>
                  <a:lnTo>
                    <a:pt x="1146" y="2528"/>
                  </a:lnTo>
                  <a:lnTo>
                    <a:pt x="1147" y="2527"/>
                  </a:lnTo>
                  <a:lnTo>
                    <a:pt x="1149" y="2527"/>
                  </a:lnTo>
                  <a:lnTo>
                    <a:pt x="1150" y="2526"/>
                  </a:lnTo>
                  <a:lnTo>
                    <a:pt x="1152" y="2526"/>
                  </a:lnTo>
                  <a:lnTo>
                    <a:pt x="1154" y="2525"/>
                  </a:lnTo>
                  <a:lnTo>
                    <a:pt x="1155" y="2525"/>
                  </a:lnTo>
                  <a:lnTo>
                    <a:pt x="1157" y="2524"/>
                  </a:lnTo>
                  <a:lnTo>
                    <a:pt x="1158" y="2524"/>
                  </a:lnTo>
                  <a:lnTo>
                    <a:pt x="1159" y="2523"/>
                  </a:lnTo>
                  <a:lnTo>
                    <a:pt x="1161" y="2523"/>
                  </a:lnTo>
                  <a:lnTo>
                    <a:pt x="1162" y="2522"/>
                  </a:lnTo>
                  <a:lnTo>
                    <a:pt x="1164" y="2522"/>
                  </a:lnTo>
                  <a:lnTo>
                    <a:pt x="1166" y="2522"/>
                  </a:lnTo>
                  <a:lnTo>
                    <a:pt x="1167" y="2521"/>
                  </a:lnTo>
                  <a:lnTo>
                    <a:pt x="1168" y="2521"/>
                  </a:lnTo>
                  <a:lnTo>
                    <a:pt x="1170" y="2520"/>
                  </a:lnTo>
                  <a:lnTo>
                    <a:pt x="1171" y="2520"/>
                  </a:lnTo>
                  <a:lnTo>
                    <a:pt x="1173" y="2519"/>
                  </a:lnTo>
                  <a:lnTo>
                    <a:pt x="1174" y="2519"/>
                  </a:lnTo>
                  <a:lnTo>
                    <a:pt x="1176" y="2518"/>
                  </a:lnTo>
                  <a:lnTo>
                    <a:pt x="1178" y="2518"/>
                  </a:lnTo>
                  <a:lnTo>
                    <a:pt x="1179" y="2517"/>
                  </a:lnTo>
                  <a:lnTo>
                    <a:pt x="1180" y="2517"/>
                  </a:lnTo>
                  <a:lnTo>
                    <a:pt x="1182" y="2516"/>
                  </a:lnTo>
                  <a:lnTo>
                    <a:pt x="1183" y="2516"/>
                  </a:lnTo>
                  <a:lnTo>
                    <a:pt x="1185" y="2515"/>
                  </a:lnTo>
                  <a:lnTo>
                    <a:pt x="1186" y="2515"/>
                  </a:lnTo>
                  <a:lnTo>
                    <a:pt x="1188" y="2514"/>
                  </a:lnTo>
                  <a:lnTo>
                    <a:pt x="1189" y="2514"/>
                  </a:lnTo>
                  <a:lnTo>
                    <a:pt x="1191" y="2513"/>
                  </a:lnTo>
                  <a:lnTo>
                    <a:pt x="1192" y="2513"/>
                  </a:lnTo>
                  <a:lnTo>
                    <a:pt x="1194" y="2512"/>
                  </a:lnTo>
                  <a:lnTo>
                    <a:pt x="1195" y="2512"/>
                  </a:lnTo>
                  <a:lnTo>
                    <a:pt x="1197" y="2511"/>
                  </a:lnTo>
                  <a:lnTo>
                    <a:pt x="1198" y="2511"/>
                  </a:lnTo>
                  <a:lnTo>
                    <a:pt x="1199" y="2510"/>
                  </a:lnTo>
                  <a:lnTo>
                    <a:pt x="1201" y="2510"/>
                  </a:lnTo>
                  <a:lnTo>
                    <a:pt x="1203" y="2509"/>
                  </a:lnTo>
                  <a:lnTo>
                    <a:pt x="1204" y="2509"/>
                  </a:lnTo>
                  <a:lnTo>
                    <a:pt x="1206" y="2508"/>
                  </a:lnTo>
                  <a:lnTo>
                    <a:pt x="1207" y="2508"/>
                  </a:lnTo>
                  <a:lnTo>
                    <a:pt x="1209" y="2507"/>
                  </a:lnTo>
                  <a:lnTo>
                    <a:pt x="1210" y="2507"/>
                  </a:lnTo>
                  <a:lnTo>
                    <a:pt x="1211" y="2506"/>
                  </a:lnTo>
                  <a:lnTo>
                    <a:pt x="1213" y="2505"/>
                  </a:lnTo>
                  <a:lnTo>
                    <a:pt x="1215" y="2505"/>
                  </a:lnTo>
                  <a:lnTo>
                    <a:pt x="1216" y="2504"/>
                  </a:lnTo>
                  <a:lnTo>
                    <a:pt x="1218" y="2504"/>
                  </a:lnTo>
                  <a:lnTo>
                    <a:pt x="1219" y="2503"/>
                  </a:lnTo>
                  <a:lnTo>
                    <a:pt x="1220" y="2503"/>
                  </a:lnTo>
                  <a:lnTo>
                    <a:pt x="1222" y="2502"/>
                  </a:lnTo>
                  <a:lnTo>
                    <a:pt x="1223" y="2501"/>
                  </a:lnTo>
                  <a:lnTo>
                    <a:pt x="1225" y="2501"/>
                  </a:lnTo>
                  <a:lnTo>
                    <a:pt x="1226" y="2501"/>
                  </a:lnTo>
                  <a:lnTo>
                    <a:pt x="1228" y="2500"/>
                  </a:lnTo>
                  <a:lnTo>
                    <a:pt x="1230" y="2500"/>
                  </a:lnTo>
                  <a:lnTo>
                    <a:pt x="1231" y="2499"/>
                  </a:lnTo>
                  <a:lnTo>
                    <a:pt x="1232" y="2498"/>
                  </a:lnTo>
                  <a:lnTo>
                    <a:pt x="1234" y="2498"/>
                  </a:lnTo>
                  <a:lnTo>
                    <a:pt x="1235" y="2497"/>
                  </a:lnTo>
                  <a:lnTo>
                    <a:pt x="1237" y="2497"/>
                  </a:lnTo>
                  <a:lnTo>
                    <a:pt x="1238" y="2496"/>
                  </a:lnTo>
                  <a:lnTo>
                    <a:pt x="1240" y="2495"/>
                  </a:lnTo>
                  <a:lnTo>
                    <a:pt x="1241" y="2495"/>
                  </a:lnTo>
                  <a:lnTo>
                    <a:pt x="1243" y="2494"/>
                  </a:lnTo>
                  <a:lnTo>
                    <a:pt x="1244" y="2494"/>
                  </a:lnTo>
                  <a:lnTo>
                    <a:pt x="1246" y="2493"/>
                  </a:lnTo>
                  <a:lnTo>
                    <a:pt x="1247" y="2492"/>
                  </a:lnTo>
                  <a:lnTo>
                    <a:pt x="1249" y="2492"/>
                  </a:lnTo>
                  <a:lnTo>
                    <a:pt x="1250" y="2491"/>
                  </a:lnTo>
                  <a:lnTo>
                    <a:pt x="1252" y="2491"/>
                  </a:lnTo>
                  <a:lnTo>
                    <a:pt x="1253" y="2490"/>
                  </a:lnTo>
                  <a:lnTo>
                    <a:pt x="1255" y="2490"/>
                  </a:lnTo>
                  <a:lnTo>
                    <a:pt x="1256" y="2489"/>
                  </a:lnTo>
                  <a:lnTo>
                    <a:pt x="1258" y="2489"/>
                  </a:lnTo>
                  <a:lnTo>
                    <a:pt x="1259" y="2488"/>
                  </a:lnTo>
                  <a:lnTo>
                    <a:pt x="1261" y="2487"/>
                  </a:lnTo>
                  <a:lnTo>
                    <a:pt x="1262" y="2487"/>
                  </a:lnTo>
                  <a:lnTo>
                    <a:pt x="1263" y="2486"/>
                  </a:lnTo>
                  <a:lnTo>
                    <a:pt x="1265" y="2485"/>
                  </a:lnTo>
                  <a:lnTo>
                    <a:pt x="1267" y="2485"/>
                  </a:lnTo>
                  <a:lnTo>
                    <a:pt x="1268" y="2484"/>
                  </a:lnTo>
                  <a:lnTo>
                    <a:pt x="1270" y="2484"/>
                  </a:lnTo>
                  <a:lnTo>
                    <a:pt x="1271" y="2483"/>
                  </a:lnTo>
                  <a:lnTo>
                    <a:pt x="1272" y="2482"/>
                  </a:lnTo>
                  <a:lnTo>
                    <a:pt x="1274" y="2482"/>
                  </a:lnTo>
                  <a:lnTo>
                    <a:pt x="1275" y="2481"/>
                  </a:lnTo>
                  <a:lnTo>
                    <a:pt x="1277" y="2480"/>
                  </a:lnTo>
                  <a:lnTo>
                    <a:pt x="1279" y="2480"/>
                  </a:lnTo>
                  <a:lnTo>
                    <a:pt x="1280" y="2479"/>
                  </a:lnTo>
                  <a:lnTo>
                    <a:pt x="1282" y="2479"/>
                  </a:lnTo>
                  <a:lnTo>
                    <a:pt x="1283" y="2478"/>
                  </a:lnTo>
                  <a:lnTo>
                    <a:pt x="1284" y="2478"/>
                  </a:lnTo>
                  <a:lnTo>
                    <a:pt x="1286" y="2477"/>
                  </a:lnTo>
                  <a:lnTo>
                    <a:pt x="1287" y="2476"/>
                  </a:lnTo>
                  <a:lnTo>
                    <a:pt x="1289" y="2476"/>
                  </a:lnTo>
                  <a:lnTo>
                    <a:pt x="1291" y="2475"/>
                  </a:lnTo>
                  <a:lnTo>
                    <a:pt x="1292" y="2474"/>
                  </a:lnTo>
                  <a:lnTo>
                    <a:pt x="1293" y="2473"/>
                  </a:lnTo>
                  <a:lnTo>
                    <a:pt x="1295" y="2473"/>
                  </a:lnTo>
                  <a:lnTo>
                    <a:pt x="1296" y="2472"/>
                  </a:lnTo>
                  <a:lnTo>
                    <a:pt x="1298" y="2471"/>
                  </a:lnTo>
                  <a:lnTo>
                    <a:pt x="1299" y="2471"/>
                  </a:lnTo>
                  <a:lnTo>
                    <a:pt x="1301" y="2470"/>
                  </a:lnTo>
                  <a:lnTo>
                    <a:pt x="1303" y="2469"/>
                  </a:lnTo>
                  <a:lnTo>
                    <a:pt x="1304" y="2469"/>
                  </a:lnTo>
                  <a:lnTo>
                    <a:pt x="1305" y="2468"/>
                  </a:lnTo>
                  <a:lnTo>
                    <a:pt x="1307" y="2468"/>
                  </a:lnTo>
                  <a:lnTo>
                    <a:pt x="1308" y="2467"/>
                  </a:lnTo>
                  <a:lnTo>
                    <a:pt x="1310" y="2466"/>
                  </a:lnTo>
                  <a:lnTo>
                    <a:pt x="1311" y="2466"/>
                  </a:lnTo>
                  <a:lnTo>
                    <a:pt x="1313" y="2465"/>
                  </a:lnTo>
                  <a:lnTo>
                    <a:pt x="1314" y="2464"/>
                  </a:lnTo>
                  <a:lnTo>
                    <a:pt x="1316" y="2463"/>
                  </a:lnTo>
                  <a:lnTo>
                    <a:pt x="1317" y="2463"/>
                  </a:lnTo>
                  <a:lnTo>
                    <a:pt x="1319" y="2462"/>
                  </a:lnTo>
                  <a:lnTo>
                    <a:pt x="1320" y="2461"/>
                  </a:lnTo>
                  <a:lnTo>
                    <a:pt x="1322" y="2461"/>
                  </a:lnTo>
                  <a:lnTo>
                    <a:pt x="1323" y="2460"/>
                  </a:lnTo>
                  <a:lnTo>
                    <a:pt x="1324" y="2459"/>
                  </a:lnTo>
                  <a:lnTo>
                    <a:pt x="1326" y="2458"/>
                  </a:lnTo>
                  <a:lnTo>
                    <a:pt x="1328" y="2458"/>
                  </a:lnTo>
                  <a:lnTo>
                    <a:pt x="1329" y="2457"/>
                  </a:lnTo>
                  <a:lnTo>
                    <a:pt x="1331" y="2457"/>
                  </a:lnTo>
                  <a:lnTo>
                    <a:pt x="1332" y="2456"/>
                  </a:lnTo>
                  <a:lnTo>
                    <a:pt x="1334" y="2455"/>
                  </a:lnTo>
                  <a:lnTo>
                    <a:pt x="1335" y="2454"/>
                  </a:lnTo>
                  <a:lnTo>
                    <a:pt x="1336" y="2454"/>
                  </a:lnTo>
                  <a:lnTo>
                    <a:pt x="1338" y="2453"/>
                  </a:lnTo>
                  <a:lnTo>
                    <a:pt x="1340" y="2452"/>
                  </a:lnTo>
                  <a:lnTo>
                    <a:pt x="1341" y="2451"/>
                  </a:lnTo>
                  <a:lnTo>
                    <a:pt x="1343" y="2451"/>
                  </a:lnTo>
                  <a:lnTo>
                    <a:pt x="1344" y="2450"/>
                  </a:lnTo>
                  <a:lnTo>
                    <a:pt x="1345" y="2449"/>
                  </a:lnTo>
                  <a:lnTo>
                    <a:pt x="1347" y="2448"/>
                  </a:lnTo>
                  <a:lnTo>
                    <a:pt x="1348" y="2448"/>
                  </a:lnTo>
                  <a:lnTo>
                    <a:pt x="1350" y="2447"/>
                  </a:lnTo>
                  <a:lnTo>
                    <a:pt x="1352" y="2446"/>
                  </a:lnTo>
                  <a:lnTo>
                    <a:pt x="1353" y="2446"/>
                  </a:lnTo>
                  <a:lnTo>
                    <a:pt x="1355" y="2445"/>
                  </a:lnTo>
                  <a:lnTo>
                    <a:pt x="1356" y="2444"/>
                  </a:lnTo>
                  <a:lnTo>
                    <a:pt x="1357" y="2443"/>
                  </a:lnTo>
                  <a:lnTo>
                    <a:pt x="1359" y="2443"/>
                  </a:lnTo>
                  <a:lnTo>
                    <a:pt x="1360" y="2442"/>
                  </a:lnTo>
                  <a:lnTo>
                    <a:pt x="1362" y="2441"/>
                  </a:lnTo>
                  <a:lnTo>
                    <a:pt x="1364" y="2440"/>
                  </a:lnTo>
                  <a:lnTo>
                    <a:pt x="1365" y="2439"/>
                  </a:lnTo>
                  <a:lnTo>
                    <a:pt x="1366" y="2439"/>
                  </a:lnTo>
                  <a:lnTo>
                    <a:pt x="1368" y="2438"/>
                  </a:lnTo>
                  <a:lnTo>
                    <a:pt x="1369" y="2437"/>
                  </a:lnTo>
                  <a:lnTo>
                    <a:pt x="1371" y="2436"/>
                  </a:lnTo>
                  <a:lnTo>
                    <a:pt x="1372" y="2436"/>
                  </a:lnTo>
                  <a:lnTo>
                    <a:pt x="1374" y="2435"/>
                  </a:lnTo>
                  <a:lnTo>
                    <a:pt x="1375" y="2434"/>
                  </a:lnTo>
                  <a:lnTo>
                    <a:pt x="1377" y="2433"/>
                  </a:lnTo>
                  <a:lnTo>
                    <a:pt x="1378" y="2433"/>
                  </a:lnTo>
                  <a:lnTo>
                    <a:pt x="1380" y="2432"/>
                  </a:lnTo>
                  <a:lnTo>
                    <a:pt x="1381" y="2431"/>
                  </a:lnTo>
                  <a:lnTo>
                    <a:pt x="1383" y="2430"/>
                  </a:lnTo>
                  <a:lnTo>
                    <a:pt x="1384" y="2429"/>
                  </a:lnTo>
                  <a:lnTo>
                    <a:pt x="1386" y="2429"/>
                  </a:lnTo>
                  <a:lnTo>
                    <a:pt x="1387" y="2428"/>
                  </a:lnTo>
                  <a:lnTo>
                    <a:pt x="1389" y="2427"/>
                  </a:lnTo>
                  <a:lnTo>
                    <a:pt x="1390" y="2426"/>
                  </a:lnTo>
                  <a:lnTo>
                    <a:pt x="1392" y="2425"/>
                  </a:lnTo>
                  <a:lnTo>
                    <a:pt x="1393" y="2425"/>
                  </a:lnTo>
                  <a:lnTo>
                    <a:pt x="1395" y="2424"/>
                  </a:lnTo>
                  <a:lnTo>
                    <a:pt x="1396" y="2423"/>
                  </a:lnTo>
                  <a:lnTo>
                    <a:pt x="1397" y="2422"/>
                  </a:lnTo>
                  <a:lnTo>
                    <a:pt x="1399" y="2421"/>
                  </a:lnTo>
                  <a:lnTo>
                    <a:pt x="1401" y="2421"/>
                  </a:lnTo>
                  <a:lnTo>
                    <a:pt x="1402" y="2420"/>
                  </a:lnTo>
                  <a:lnTo>
                    <a:pt x="1404" y="2419"/>
                  </a:lnTo>
                  <a:lnTo>
                    <a:pt x="1405" y="2418"/>
                  </a:lnTo>
                  <a:lnTo>
                    <a:pt x="1407" y="2417"/>
                  </a:lnTo>
                  <a:lnTo>
                    <a:pt x="1408" y="2416"/>
                  </a:lnTo>
                  <a:lnTo>
                    <a:pt x="1409" y="2415"/>
                  </a:lnTo>
                  <a:lnTo>
                    <a:pt x="1411" y="2414"/>
                  </a:lnTo>
                  <a:lnTo>
                    <a:pt x="1412" y="2414"/>
                  </a:lnTo>
                  <a:lnTo>
                    <a:pt x="1414" y="2413"/>
                  </a:lnTo>
                  <a:lnTo>
                    <a:pt x="1416" y="2412"/>
                  </a:lnTo>
                  <a:lnTo>
                    <a:pt x="1417" y="2411"/>
                  </a:lnTo>
                  <a:lnTo>
                    <a:pt x="1418" y="2410"/>
                  </a:lnTo>
                  <a:lnTo>
                    <a:pt x="1420" y="2410"/>
                  </a:lnTo>
                  <a:lnTo>
                    <a:pt x="1421" y="2409"/>
                  </a:lnTo>
                  <a:lnTo>
                    <a:pt x="1423" y="2408"/>
                  </a:lnTo>
                  <a:lnTo>
                    <a:pt x="1424" y="2407"/>
                  </a:lnTo>
                  <a:lnTo>
                    <a:pt x="1426" y="2406"/>
                  </a:lnTo>
                  <a:lnTo>
                    <a:pt x="1428" y="2405"/>
                  </a:lnTo>
                  <a:lnTo>
                    <a:pt x="1429" y="2404"/>
                  </a:lnTo>
                  <a:lnTo>
                    <a:pt x="1430" y="2403"/>
                  </a:lnTo>
                  <a:lnTo>
                    <a:pt x="1432" y="2403"/>
                  </a:lnTo>
                  <a:lnTo>
                    <a:pt x="1433" y="2402"/>
                  </a:lnTo>
                  <a:lnTo>
                    <a:pt x="1435" y="2401"/>
                  </a:lnTo>
                  <a:lnTo>
                    <a:pt x="1436" y="2400"/>
                  </a:lnTo>
                  <a:lnTo>
                    <a:pt x="1438" y="2399"/>
                  </a:lnTo>
                  <a:lnTo>
                    <a:pt x="1439" y="2398"/>
                  </a:lnTo>
                  <a:lnTo>
                    <a:pt x="1441" y="2397"/>
                  </a:lnTo>
                  <a:lnTo>
                    <a:pt x="1442" y="2396"/>
                  </a:lnTo>
                  <a:lnTo>
                    <a:pt x="1444" y="2395"/>
                  </a:lnTo>
                  <a:lnTo>
                    <a:pt x="1445" y="2394"/>
                  </a:lnTo>
                  <a:lnTo>
                    <a:pt x="1447" y="2393"/>
                  </a:lnTo>
                  <a:lnTo>
                    <a:pt x="1448" y="2392"/>
                  </a:lnTo>
                  <a:lnTo>
                    <a:pt x="1449" y="2392"/>
                  </a:lnTo>
                  <a:lnTo>
                    <a:pt x="1451" y="2391"/>
                  </a:lnTo>
                  <a:lnTo>
                    <a:pt x="1453" y="2390"/>
                  </a:lnTo>
                  <a:lnTo>
                    <a:pt x="1454" y="2389"/>
                  </a:lnTo>
                  <a:lnTo>
                    <a:pt x="1456" y="2388"/>
                  </a:lnTo>
                  <a:lnTo>
                    <a:pt x="1457" y="2387"/>
                  </a:lnTo>
                  <a:lnTo>
                    <a:pt x="1459" y="2386"/>
                  </a:lnTo>
                  <a:lnTo>
                    <a:pt x="1460" y="2385"/>
                  </a:lnTo>
                  <a:lnTo>
                    <a:pt x="1461" y="2384"/>
                  </a:lnTo>
                  <a:lnTo>
                    <a:pt x="1463" y="2383"/>
                  </a:lnTo>
                  <a:lnTo>
                    <a:pt x="1465" y="2382"/>
                  </a:lnTo>
                  <a:lnTo>
                    <a:pt x="1466" y="2381"/>
                  </a:lnTo>
                  <a:lnTo>
                    <a:pt x="1468" y="2381"/>
                  </a:lnTo>
                  <a:lnTo>
                    <a:pt x="1469" y="2380"/>
                  </a:lnTo>
                  <a:lnTo>
                    <a:pt x="1470" y="2379"/>
                  </a:lnTo>
                  <a:lnTo>
                    <a:pt x="1472" y="2378"/>
                  </a:lnTo>
                  <a:lnTo>
                    <a:pt x="1473" y="2377"/>
                  </a:lnTo>
                  <a:lnTo>
                    <a:pt x="1475" y="2376"/>
                  </a:lnTo>
                  <a:lnTo>
                    <a:pt x="1477" y="2375"/>
                  </a:lnTo>
                  <a:lnTo>
                    <a:pt x="1478" y="2374"/>
                  </a:lnTo>
                  <a:lnTo>
                    <a:pt x="1480" y="2373"/>
                  </a:lnTo>
                  <a:lnTo>
                    <a:pt x="1481" y="2372"/>
                  </a:lnTo>
                  <a:lnTo>
                    <a:pt x="1482" y="2371"/>
                  </a:lnTo>
                  <a:lnTo>
                    <a:pt x="1484" y="2370"/>
                  </a:lnTo>
                  <a:lnTo>
                    <a:pt x="1485" y="2369"/>
                  </a:lnTo>
                  <a:lnTo>
                    <a:pt x="1487" y="2368"/>
                  </a:lnTo>
                  <a:lnTo>
                    <a:pt x="1489" y="2367"/>
                  </a:lnTo>
                  <a:lnTo>
                    <a:pt x="1490" y="2366"/>
                  </a:lnTo>
                  <a:lnTo>
                    <a:pt x="1491" y="2365"/>
                  </a:lnTo>
                  <a:lnTo>
                    <a:pt x="1493" y="2364"/>
                  </a:lnTo>
                  <a:lnTo>
                    <a:pt x="1494" y="2363"/>
                  </a:lnTo>
                  <a:lnTo>
                    <a:pt x="1496" y="2362"/>
                  </a:lnTo>
                  <a:lnTo>
                    <a:pt x="1497" y="2361"/>
                  </a:lnTo>
                  <a:lnTo>
                    <a:pt x="1499" y="2360"/>
                  </a:lnTo>
                  <a:lnTo>
                    <a:pt x="1501" y="2359"/>
                  </a:lnTo>
                  <a:lnTo>
                    <a:pt x="1502" y="2358"/>
                  </a:lnTo>
                  <a:lnTo>
                    <a:pt x="1503" y="2357"/>
                  </a:lnTo>
                  <a:lnTo>
                    <a:pt x="1505" y="2356"/>
                  </a:lnTo>
                  <a:lnTo>
                    <a:pt x="1506" y="2355"/>
                  </a:lnTo>
                  <a:lnTo>
                    <a:pt x="1508" y="2354"/>
                  </a:lnTo>
                  <a:lnTo>
                    <a:pt x="1509" y="2353"/>
                  </a:lnTo>
                  <a:lnTo>
                    <a:pt x="1511" y="2352"/>
                  </a:lnTo>
                  <a:lnTo>
                    <a:pt x="1512" y="2351"/>
                  </a:lnTo>
                  <a:lnTo>
                    <a:pt x="1514" y="2350"/>
                  </a:lnTo>
                  <a:lnTo>
                    <a:pt x="1515" y="2349"/>
                  </a:lnTo>
                  <a:lnTo>
                    <a:pt x="1517" y="2348"/>
                  </a:lnTo>
                  <a:lnTo>
                    <a:pt x="1518" y="2347"/>
                  </a:lnTo>
                  <a:lnTo>
                    <a:pt x="1520" y="2346"/>
                  </a:lnTo>
                  <a:lnTo>
                    <a:pt x="1521" y="2345"/>
                  </a:lnTo>
                  <a:lnTo>
                    <a:pt x="1522" y="2344"/>
                  </a:lnTo>
                  <a:lnTo>
                    <a:pt x="1524" y="2343"/>
                  </a:lnTo>
                  <a:lnTo>
                    <a:pt x="1526" y="2342"/>
                  </a:lnTo>
                  <a:lnTo>
                    <a:pt x="1527" y="2340"/>
                  </a:lnTo>
                  <a:lnTo>
                    <a:pt x="1529" y="2339"/>
                  </a:lnTo>
                  <a:lnTo>
                    <a:pt x="1530" y="2338"/>
                  </a:lnTo>
                  <a:lnTo>
                    <a:pt x="1532" y="2338"/>
                  </a:lnTo>
                  <a:lnTo>
                    <a:pt x="1533" y="2336"/>
                  </a:lnTo>
                  <a:lnTo>
                    <a:pt x="1534" y="2335"/>
                  </a:lnTo>
                  <a:lnTo>
                    <a:pt x="1536" y="2334"/>
                  </a:lnTo>
                  <a:lnTo>
                    <a:pt x="1538" y="2333"/>
                  </a:lnTo>
                  <a:lnTo>
                    <a:pt x="1539" y="2332"/>
                  </a:lnTo>
                  <a:lnTo>
                    <a:pt x="1541" y="2331"/>
                  </a:lnTo>
                  <a:lnTo>
                    <a:pt x="1542" y="2330"/>
                  </a:lnTo>
                  <a:lnTo>
                    <a:pt x="1543" y="2329"/>
                  </a:lnTo>
                  <a:lnTo>
                    <a:pt x="1545" y="2327"/>
                  </a:lnTo>
                  <a:lnTo>
                    <a:pt x="1546" y="2327"/>
                  </a:lnTo>
                  <a:lnTo>
                    <a:pt x="1548" y="2326"/>
                  </a:lnTo>
                  <a:lnTo>
                    <a:pt x="1550" y="2324"/>
                  </a:lnTo>
                  <a:lnTo>
                    <a:pt x="1551" y="2323"/>
                  </a:lnTo>
                  <a:lnTo>
                    <a:pt x="1553" y="2322"/>
                  </a:lnTo>
                  <a:lnTo>
                    <a:pt x="1554" y="2321"/>
                  </a:lnTo>
                  <a:lnTo>
                    <a:pt x="1555" y="2320"/>
                  </a:lnTo>
                  <a:lnTo>
                    <a:pt x="1557" y="2319"/>
                  </a:lnTo>
                  <a:lnTo>
                    <a:pt x="1558" y="2318"/>
                  </a:lnTo>
                  <a:lnTo>
                    <a:pt x="1560" y="2317"/>
                  </a:lnTo>
                  <a:lnTo>
                    <a:pt x="1561" y="2316"/>
                  </a:lnTo>
                  <a:lnTo>
                    <a:pt x="1563" y="2314"/>
                  </a:lnTo>
                  <a:lnTo>
                    <a:pt x="1564" y="2313"/>
                  </a:lnTo>
                  <a:lnTo>
                    <a:pt x="1566" y="2312"/>
                  </a:lnTo>
                  <a:lnTo>
                    <a:pt x="1567" y="2311"/>
                  </a:lnTo>
                  <a:lnTo>
                    <a:pt x="1569" y="2310"/>
                  </a:lnTo>
                  <a:lnTo>
                    <a:pt x="1570" y="2309"/>
                  </a:lnTo>
                  <a:lnTo>
                    <a:pt x="1572" y="2307"/>
                  </a:lnTo>
                  <a:lnTo>
                    <a:pt x="1573" y="2306"/>
                  </a:lnTo>
                  <a:lnTo>
                    <a:pt x="1575" y="2305"/>
                  </a:lnTo>
                  <a:lnTo>
                    <a:pt x="1576" y="2304"/>
                  </a:lnTo>
                  <a:lnTo>
                    <a:pt x="1578" y="2303"/>
                  </a:lnTo>
                  <a:lnTo>
                    <a:pt x="1579" y="2302"/>
                  </a:lnTo>
                  <a:lnTo>
                    <a:pt x="1581" y="2301"/>
                  </a:lnTo>
                  <a:lnTo>
                    <a:pt x="1582" y="2299"/>
                  </a:lnTo>
                  <a:lnTo>
                    <a:pt x="1584" y="2298"/>
                  </a:lnTo>
                  <a:lnTo>
                    <a:pt x="1585" y="2297"/>
                  </a:lnTo>
                  <a:lnTo>
                    <a:pt x="1587" y="2296"/>
                  </a:lnTo>
                  <a:lnTo>
                    <a:pt x="1588" y="2295"/>
                  </a:lnTo>
                  <a:lnTo>
                    <a:pt x="1590" y="2294"/>
                  </a:lnTo>
                  <a:lnTo>
                    <a:pt x="1591" y="2292"/>
                  </a:lnTo>
                  <a:lnTo>
                    <a:pt x="1593" y="2291"/>
                  </a:lnTo>
                  <a:lnTo>
                    <a:pt x="1594" y="2290"/>
                  </a:lnTo>
                  <a:lnTo>
                    <a:pt x="1595" y="2289"/>
                  </a:lnTo>
                  <a:lnTo>
                    <a:pt x="1597" y="2288"/>
                  </a:lnTo>
                  <a:lnTo>
                    <a:pt x="1598" y="2286"/>
                  </a:lnTo>
                  <a:lnTo>
                    <a:pt x="1600" y="2285"/>
                  </a:lnTo>
                  <a:lnTo>
                    <a:pt x="1602" y="2284"/>
                  </a:lnTo>
                  <a:lnTo>
                    <a:pt x="1603" y="2283"/>
                  </a:lnTo>
                  <a:lnTo>
                    <a:pt x="1605" y="2282"/>
                  </a:lnTo>
                  <a:lnTo>
                    <a:pt x="1606" y="2280"/>
                  </a:lnTo>
                  <a:lnTo>
                    <a:pt x="1607" y="2279"/>
                  </a:lnTo>
                  <a:lnTo>
                    <a:pt x="1609" y="2278"/>
                  </a:lnTo>
                  <a:lnTo>
                    <a:pt x="1610" y="2277"/>
                  </a:lnTo>
                  <a:lnTo>
                    <a:pt x="1612" y="2275"/>
                  </a:lnTo>
                  <a:lnTo>
                    <a:pt x="1614" y="2274"/>
                  </a:lnTo>
                  <a:lnTo>
                    <a:pt x="1615" y="2273"/>
                  </a:lnTo>
                  <a:lnTo>
                    <a:pt x="1616" y="2272"/>
                  </a:lnTo>
                  <a:lnTo>
                    <a:pt x="1618" y="2271"/>
                  </a:lnTo>
                  <a:lnTo>
                    <a:pt x="1619" y="2269"/>
                  </a:lnTo>
                  <a:lnTo>
                    <a:pt x="1621" y="2268"/>
                  </a:lnTo>
                  <a:lnTo>
                    <a:pt x="1622" y="2267"/>
                  </a:lnTo>
                  <a:lnTo>
                    <a:pt x="1624" y="2265"/>
                  </a:lnTo>
                  <a:lnTo>
                    <a:pt x="1626" y="2264"/>
                  </a:lnTo>
                  <a:lnTo>
                    <a:pt x="1627" y="2263"/>
                  </a:lnTo>
                  <a:lnTo>
                    <a:pt x="1628" y="2262"/>
                  </a:lnTo>
                  <a:lnTo>
                    <a:pt x="1630" y="2261"/>
                  </a:lnTo>
                  <a:lnTo>
                    <a:pt x="1631" y="2259"/>
                  </a:lnTo>
                  <a:lnTo>
                    <a:pt x="1633" y="2258"/>
                  </a:lnTo>
                  <a:lnTo>
                    <a:pt x="1634" y="2257"/>
                  </a:lnTo>
                  <a:lnTo>
                    <a:pt x="1636" y="2255"/>
                  </a:lnTo>
                  <a:lnTo>
                    <a:pt x="1637" y="2254"/>
                  </a:lnTo>
                  <a:lnTo>
                    <a:pt x="1639" y="2253"/>
                  </a:lnTo>
                  <a:lnTo>
                    <a:pt x="1640" y="2252"/>
                  </a:lnTo>
                  <a:lnTo>
                    <a:pt x="1642" y="2251"/>
                  </a:lnTo>
                  <a:lnTo>
                    <a:pt x="1643" y="2249"/>
                  </a:lnTo>
                  <a:lnTo>
                    <a:pt x="1645" y="2248"/>
                  </a:lnTo>
                  <a:lnTo>
                    <a:pt x="1646" y="2247"/>
                  </a:lnTo>
                  <a:lnTo>
                    <a:pt x="1648" y="2245"/>
                  </a:lnTo>
                  <a:lnTo>
                    <a:pt x="1649" y="2244"/>
                  </a:lnTo>
                  <a:lnTo>
                    <a:pt x="1651" y="2242"/>
                  </a:lnTo>
                  <a:lnTo>
                    <a:pt x="1652" y="2241"/>
                  </a:lnTo>
                  <a:lnTo>
                    <a:pt x="1654" y="2240"/>
                  </a:lnTo>
                  <a:lnTo>
                    <a:pt x="1655" y="2239"/>
                  </a:lnTo>
                  <a:lnTo>
                    <a:pt x="1657" y="2237"/>
                  </a:lnTo>
                  <a:lnTo>
                    <a:pt x="1658" y="2236"/>
                  </a:lnTo>
                  <a:lnTo>
                    <a:pt x="1659" y="2235"/>
                  </a:lnTo>
                  <a:lnTo>
                    <a:pt x="1661" y="2233"/>
                  </a:lnTo>
                  <a:lnTo>
                    <a:pt x="1663" y="2232"/>
                  </a:lnTo>
                  <a:lnTo>
                    <a:pt x="1664" y="2231"/>
                  </a:lnTo>
                  <a:lnTo>
                    <a:pt x="1666" y="2230"/>
                  </a:lnTo>
                  <a:lnTo>
                    <a:pt x="1667" y="2228"/>
                  </a:lnTo>
                  <a:lnTo>
                    <a:pt x="1668" y="2227"/>
                  </a:lnTo>
                  <a:lnTo>
                    <a:pt x="1670" y="2225"/>
                  </a:lnTo>
                  <a:lnTo>
                    <a:pt x="1671" y="2224"/>
                  </a:lnTo>
                  <a:lnTo>
                    <a:pt x="1673" y="2223"/>
                  </a:lnTo>
                  <a:lnTo>
                    <a:pt x="1675" y="2221"/>
                  </a:lnTo>
                  <a:lnTo>
                    <a:pt x="1676" y="2220"/>
                  </a:lnTo>
                  <a:lnTo>
                    <a:pt x="1678" y="2219"/>
                  </a:lnTo>
                  <a:lnTo>
                    <a:pt x="1679" y="2217"/>
                  </a:lnTo>
                  <a:lnTo>
                    <a:pt x="1680" y="2216"/>
                  </a:lnTo>
                  <a:lnTo>
                    <a:pt x="1682" y="2215"/>
                  </a:lnTo>
                  <a:lnTo>
                    <a:pt x="1683" y="2213"/>
                  </a:lnTo>
                  <a:lnTo>
                    <a:pt x="1685" y="2212"/>
                  </a:lnTo>
                  <a:lnTo>
                    <a:pt x="1687" y="2210"/>
                  </a:lnTo>
                  <a:lnTo>
                    <a:pt x="1688" y="2209"/>
                  </a:lnTo>
                  <a:lnTo>
                    <a:pt x="1689" y="2208"/>
                  </a:lnTo>
                  <a:lnTo>
                    <a:pt x="1691" y="2206"/>
                  </a:lnTo>
                  <a:lnTo>
                    <a:pt x="1692" y="2205"/>
                  </a:lnTo>
                  <a:lnTo>
                    <a:pt x="1694" y="2204"/>
                  </a:lnTo>
                  <a:lnTo>
                    <a:pt x="1695" y="2202"/>
                  </a:lnTo>
                  <a:lnTo>
                    <a:pt x="1697" y="2201"/>
                  </a:lnTo>
                  <a:lnTo>
                    <a:pt x="1699" y="2199"/>
                  </a:lnTo>
                  <a:lnTo>
                    <a:pt x="1700" y="2198"/>
                  </a:lnTo>
                  <a:lnTo>
                    <a:pt x="1701" y="2197"/>
                  </a:lnTo>
                  <a:lnTo>
                    <a:pt x="1703" y="2195"/>
                  </a:lnTo>
                  <a:lnTo>
                    <a:pt x="1704" y="2194"/>
                  </a:lnTo>
                  <a:lnTo>
                    <a:pt x="1706" y="2192"/>
                  </a:lnTo>
                  <a:lnTo>
                    <a:pt x="1707" y="2191"/>
                  </a:lnTo>
                  <a:lnTo>
                    <a:pt x="1709" y="2189"/>
                  </a:lnTo>
                  <a:lnTo>
                    <a:pt x="1710" y="2188"/>
                  </a:lnTo>
                  <a:lnTo>
                    <a:pt x="1712" y="2187"/>
                  </a:lnTo>
                  <a:lnTo>
                    <a:pt x="1713" y="2185"/>
                  </a:lnTo>
                  <a:lnTo>
                    <a:pt x="1715" y="2184"/>
                  </a:lnTo>
                  <a:lnTo>
                    <a:pt x="1716" y="2182"/>
                  </a:lnTo>
                  <a:lnTo>
                    <a:pt x="1718" y="2181"/>
                  </a:lnTo>
                  <a:lnTo>
                    <a:pt x="1719" y="2179"/>
                  </a:lnTo>
                  <a:lnTo>
                    <a:pt x="1721" y="2178"/>
                  </a:lnTo>
                  <a:lnTo>
                    <a:pt x="1722" y="2176"/>
                  </a:lnTo>
                  <a:lnTo>
                    <a:pt x="1724" y="2175"/>
                  </a:lnTo>
                  <a:lnTo>
                    <a:pt x="1725" y="2174"/>
                  </a:lnTo>
                  <a:lnTo>
                    <a:pt x="1727" y="2172"/>
                  </a:lnTo>
                  <a:lnTo>
                    <a:pt x="1728" y="2171"/>
                  </a:lnTo>
                  <a:lnTo>
                    <a:pt x="1730" y="2169"/>
                  </a:lnTo>
                  <a:lnTo>
                    <a:pt x="1731" y="2168"/>
                  </a:lnTo>
                  <a:lnTo>
                    <a:pt x="1732" y="2166"/>
                  </a:lnTo>
                  <a:lnTo>
                    <a:pt x="1734" y="2165"/>
                  </a:lnTo>
                  <a:lnTo>
                    <a:pt x="1736" y="2164"/>
                  </a:lnTo>
                  <a:lnTo>
                    <a:pt x="1737" y="2162"/>
                  </a:lnTo>
                  <a:lnTo>
                    <a:pt x="1739" y="2160"/>
                  </a:lnTo>
                  <a:lnTo>
                    <a:pt x="1740" y="2159"/>
                  </a:lnTo>
                  <a:lnTo>
                    <a:pt x="1742" y="2157"/>
                  </a:lnTo>
                  <a:lnTo>
                    <a:pt x="1743" y="2156"/>
                  </a:lnTo>
                  <a:lnTo>
                    <a:pt x="1744" y="2154"/>
                  </a:lnTo>
                  <a:lnTo>
                    <a:pt x="1746" y="2153"/>
                  </a:lnTo>
                  <a:lnTo>
                    <a:pt x="1747" y="2152"/>
                  </a:lnTo>
                  <a:lnTo>
                    <a:pt x="1749" y="2150"/>
                  </a:lnTo>
                  <a:lnTo>
                    <a:pt x="1751" y="2148"/>
                  </a:lnTo>
                  <a:lnTo>
                    <a:pt x="1752" y="2147"/>
                  </a:lnTo>
                  <a:lnTo>
                    <a:pt x="1753" y="2145"/>
                  </a:lnTo>
                  <a:lnTo>
                    <a:pt x="1755" y="2144"/>
                  </a:lnTo>
                  <a:lnTo>
                    <a:pt x="1756" y="2143"/>
                  </a:lnTo>
                  <a:lnTo>
                    <a:pt x="1758" y="2141"/>
                  </a:lnTo>
                  <a:lnTo>
                    <a:pt x="1759" y="2139"/>
                  </a:lnTo>
                  <a:lnTo>
                    <a:pt x="1761" y="2138"/>
                  </a:lnTo>
                  <a:lnTo>
                    <a:pt x="1762" y="2136"/>
                  </a:lnTo>
                  <a:lnTo>
                    <a:pt x="1764" y="2135"/>
                  </a:lnTo>
                  <a:lnTo>
                    <a:pt x="1765" y="2133"/>
                  </a:lnTo>
                  <a:lnTo>
                    <a:pt x="1767" y="2132"/>
                  </a:lnTo>
                  <a:lnTo>
                    <a:pt x="1768" y="2130"/>
                  </a:lnTo>
                  <a:lnTo>
                    <a:pt x="1770" y="2129"/>
                  </a:lnTo>
                  <a:lnTo>
                    <a:pt x="1771" y="2127"/>
                  </a:lnTo>
                  <a:lnTo>
                    <a:pt x="1773" y="2126"/>
                  </a:lnTo>
                  <a:lnTo>
                    <a:pt x="1774" y="2124"/>
                  </a:lnTo>
                  <a:lnTo>
                    <a:pt x="1776" y="2122"/>
                  </a:lnTo>
                  <a:lnTo>
                    <a:pt x="1777" y="2121"/>
                  </a:lnTo>
                  <a:lnTo>
                    <a:pt x="1779" y="2120"/>
                  </a:lnTo>
                  <a:lnTo>
                    <a:pt x="1780" y="2118"/>
                  </a:lnTo>
                  <a:lnTo>
                    <a:pt x="1782" y="2116"/>
                  </a:lnTo>
                  <a:lnTo>
                    <a:pt x="1783" y="2115"/>
                  </a:lnTo>
                  <a:lnTo>
                    <a:pt x="1784" y="2113"/>
                  </a:lnTo>
                  <a:lnTo>
                    <a:pt x="1786" y="2111"/>
                  </a:lnTo>
                  <a:lnTo>
                    <a:pt x="1788" y="2110"/>
                  </a:lnTo>
                  <a:lnTo>
                    <a:pt x="1789" y="2109"/>
                  </a:lnTo>
                  <a:lnTo>
                    <a:pt x="1791" y="2107"/>
                  </a:lnTo>
                  <a:lnTo>
                    <a:pt x="1792" y="2105"/>
                  </a:lnTo>
                  <a:lnTo>
                    <a:pt x="1794" y="2104"/>
                  </a:lnTo>
                  <a:lnTo>
                    <a:pt x="1795" y="2102"/>
                  </a:lnTo>
                  <a:lnTo>
                    <a:pt x="1796" y="2100"/>
                  </a:lnTo>
                  <a:lnTo>
                    <a:pt x="1798" y="2099"/>
                  </a:lnTo>
                  <a:lnTo>
                    <a:pt x="1800" y="2097"/>
                  </a:lnTo>
                  <a:lnTo>
                    <a:pt x="1801" y="2096"/>
                  </a:lnTo>
                  <a:lnTo>
                    <a:pt x="1803" y="2094"/>
                  </a:lnTo>
                  <a:lnTo>
                    <a:pt x="1804" y="2092"/>
                  </a:lnTo>
                  <a:lnTo>
                    <a:pt x="1805" y="2091"/>
                  </a:lnTo>
                  <a:lnTo>
                    <a:pt x="1807" y="2089"/>
                  </a:lnTo>
                  <a:lnTo>
                    <a:pt x="1808" y="2088"/>
                  </a:lnTo>
                  <a:lnTo>
                    <a:pt x="1810" y="2086"/>
                  </a:lnTo>
                  <a:lnTo>
                    <a:pt x="1812" y="2084"/>
                  </a:lnTo>
                  <a:lnTo>
                    <a:pt x="1813" y="2083"/>
                  </a:lnTo>
                  <a:lnTo>
                    <a:pt x="1815" y="2081"/>
                  </a:lnTo>
                  <a:lnTo>
                    <a:pt x="1816" y="2079"/>
                  </a:lnTo>
                  <a:lnTo>
                    <a:pt x="1817" y="2078"/>
                  </a:lnTo>
                  <a:lnTo>
                    <a:pt x="1819" y="2076"/>
                  </a:lnTo>
                  <a:lnTo>
                    <a:pt x="1820" y="2075"/>
                  </a:lnTo>
                  <a:lnTo>
                    <a:pt x="1822" y="2073"/>
                  </a:lnTo>
                  <a:lnTo>
                    <a:pt x="1824" y="2071"/>
                  </a:lnTo>
                  <a:lnTo>
                    <a:pt x="1825" y="2070"/>
                  </a:lnTo>
                  <a:lnTo>
                    <a:pt x="1826" y="2068"/>
                  </a:lnTo>
                  <a:lnTo>
                    <a:pt x="1828" y="2067"/>
                  </a:lnTo>
                  <a:lnTo>
                    <a:pt x="1829" y="2065"/>
                  </a:lnTo>
                  <a:lnTo>
                    <a:pt x="1831" y="2063"/>
                  </a:lnTo>
                  <a:lnTo>
                    <a:pt x="1832" y="2061"/>
                  </a:lnTo>
                  <a:lnTo>
                    <a:pt x="1834" y="2060"/>
                  </a:lnTo>
                  <a:lnTo>
                    <a:pt x="1835" y="2058"/>
                  </a:lnTo>
                  <a:lnTo>
                    <a:pt x="1837" y="2057"/>
                  </a:lnTo>
                  <a:lnTo>
                    <a:pt x="1838" y="2055"/>
                  </a:lnTo>
                  <a:lnTo>
                    <a:pt x="1840" y="2053"/>
                  </a:lnTo>
                  <a:lnTo>
                    <a:pt x="1841" y="2051"/>
                  </a:lnTo>
                  <a:lnTo>
                    <a:pt x="1843" y="2050"/>
                  </a:lnTo>
                  <a:lnTo>
                    <a:pt x="1844" y="2048"/>
                  </a:lnTo>
                  <a:lnTo>
                    <a:pt x="1846" y="2046"/>
                  </a:lnTo>
                  <a:lnTo>
                    <a:pt x="1847" y="2045"/>
                  </a:lnTo>
                  <a:lnTo>
                    <a:pt x="1849" y="2043"/>
                  </a:lnTo>
                  <a:lnTo>
                    <a:pt x="1850" y="2041"/>
                  </a:lnTo>
                  <a:lnTo>
                    <a:pt x="1852" y="2040"/>
                  </a:lnTo>
                  <a:lnTo>
                    <a:pt x="1853" y="2038"/>
                  </a:lnTo>
                  <a:lnTo>
                    <a:pt x="1855" y="2036"/>
                  </a:lnTo>
                  <a:lnTo>
                    <a:pt x="1856" y="2035"/>
                  </a:lnTo>
                  <a:lnTo>
                    <a:pt x="1857" y="2033"/>
                  </a:lnTo>
                  <a:lnTo>
                    <a:pt x="1859" y="2031"/>
                  </a:lnTo>
                  <a:lnTo>
                    <a:pt x="1861" y="2029"/>
                  </a:lnTo>
                  <a:lnTo>
                    <a:pt x="1862" y="2028"/>
                  </a:lnTo>
                  <a:lnTo>
                    <a:pt x="1864" y="2026"/>
                  </a:lnTo>
                  <a:lnTo>
                    <a:pt x="1865" y="2024"/>
                  </a:lnTo>
                  <a:lnTo>
                    <a:pt x="1867" y="2023"/>
                  </a:lnTo>
                  <a:lnTo>
                    <a:pt x="1868" y="2021"/>
                  </a:lnTo>
                  <a:lnTo>
                    <a:pt x="1869" y="2019"/>
                  </a:lnTo>
                  <a:lnTo>
                    <a:pt x="1871" y="2017"/>
                  </a:lnTo>
                  <a:lnTo>
                    <a:pt x="1873" y="2015"/>
                  </a:lnTo>
                  <a:lnTo>
                    <a:pt x="1874" y="2014"/>
                  </a:lnTo>
                  <a:lnTo>
                    <a:pt x="1876" y="2012"/>
                  </a:lnTo>
                  <a:lnTo>
                    <a:pt x="1877" y="2010"/>
                  </a:lnTo>
                  <a:lnTo>
                    <a:pt x="1878" y="2009"/>
                  </a:lnTo>
                  <a:lnTo>
                    <a:pt x="1880" y="2007"/>
                  </a:lnTo>
                  <a:lnTo>
                    <a:pt x="1881" y="2005"/>
                  </a:lnTo>
                  <a:lnTo>
                    <a:pt x="1883" y="2003"/>
                  </a:lnTo>
                  <a:lnTo>
                    <a:pt x="1885" y="2002"/>
                  </a:lnTo>
                  <a:lnTo>
                    <a:pt x="1886" y="2000"/>
                  </a:lnTo>
                  <a:lnTo>
                    <a:pt x="1888" y="1998"/>
                  </a:lnTo>
                  <a:lnTo>
                    <a:pt x="1889" y="1996"/>
                  </a:lnTo>
                  <a:lnTo>
                    <a:pt x="1890" y="1994"/>
                  </a:lnTo>
                  <a:lnTo>
                    <a:pt x="1892" y="1993"/>
                  </a:lnTo>
                  <a:lnTo>
                    <a:pt x="1893" y="1991"/>
                  </a:lnTo>
                  <a:lnTo>
                    <a:pt x="1895" y="1989"/>
                  </a:lnTo>
                  <a:lnTo>
                    <a:pt x="1896" y="1988"/>
                  </a:lnTo>
                  <a:lnTo>
                    <a:pt x="1898" y="1986"/>
                  </a:lnTo>
                  <a:lnTo>
                    <a:pt x="1899" y="1984"/>
                  </a:lnTo>
                  <a:lnTo>
                    <a:pt x="1901" y="1982"/>
                  </a:lnTo>
                  <a:lnTo>
                    <a:pt x="1902" y="1981"/>
                  </a:lnTo>
                  <a:lnTo>
                    <a:pt x="1904" y="1979"/>
                  </a:lnTo>
                  <a:lnTo>
                    <a:pt x="1905" y="1977"/>
                  </a:lnTo>
                  <a:lnTo>
                    <a:pt x="1907" y="1975"/>
                  </a:lnTo>
                  <a:lnTo>
                    <a:pt x="1908" y="1973"/>
                  </a:lnTo>
                  <a:lnTo>
                    <a:pt x="1910" y="1971"/>
                  </a:lnTo>
                  <a:lnTo>
                    <a:pt x="1911" y="1970"/>
                  </a:lnTo>
                  <a:lnTo>
                    <a:pt x="1913" y="1968"/>
                  </a:lnTo>
                  <a:lnTo>
                    <a:pt x="1914" y="1966"/>
                  </a:lnTo>
                  <a:lnTo>
                    <a:pt x="1916" y="1964"/>
                  </a:lnTo>
                  <a:lnTo>
                    <a:pt x="1917" y="1962"/>
                  </a:lnTo>
                  <a:lnTo>
                    <a:pt x="1919" y="1960"/>
                  </a:lnTo>
                  <a:lnTo>
                    <a:pt x="1920" y="1959"/>
                  </a:lnTo>
                  <a:lnTo>
                    <a:pt x="1922" y="1957"/>
                  </a:lnTo>
                  <a:lnTo>
                    <a:pt x="1923" y="1955"/>
                  </a:lnTo>
                  <a:lnTo>
                    <a:pt x="1925" y="1953"/>
                  </a:lnTo>
                  <a:lnTo>
                    <a:pt x="1926" y="1951"/>
                  </a:lnTo>
                  <a:lnTo>
                    <a:pt x="1928" y="1950"/>
                  </a:lnTo>
                  <a:lnTo>
                    <a:pt x="1929" y="1948"/>
                  </a:lnTo>
                  <a:lnTo>
                    <a:pt x="1930" y="1946"/>
                  </a:lnTo>
                  <a:lnTo>
                    <a:pt x="1932" y="1944"/>
                  </a:lnTo>
                  <a:lnTo>
                    <a:pt x="1933" y="1942"/>
                  </a:lnTo>
                  <a:lnTo>
                    <a:pt x="1935" y="1940"/>
                  </a:lnTo>
                  <a:lnTo>
                    <a:pt x="1937" y="1939"/>
                  </a:lnTo>
                  <a:lnTo>
                    <a:pt x="1938" y="1937"/>
                  </a:lnTo>
                  <a:lnTo>
                    <a:pt x="1940" y="1935"/>
                  </a:lnTo>
                  <a:lnTo>
                    <a:pt x="1941" y="1933"/>
                  </a:lnTo>
                  <a:lnTo>
                    <a:pt x="1942" y="1931"/>
                  </a:lnTo>
                  <a:lnTo>
                    <a:pt x="1944" y="1929"/>
                  </a:lnTo>
                  <a:lnTo>
                    <a:pt x="1945" y="1927"/>
                  </a:lnTo>
                  <a:lnTo>
                    <a:pt x="1947" y="1926"/>
                  </a:lnTo>
                  <a:lnTo>
                    <a:pt x="1949" y="1924"/>
                  </a:lnTo>
                  <a:lnTo>
                    <a:pt x="1950" y="1922"/>
                  </a:lnTo>
                  <a:lnTo>
                    <a:pt x="1951" y="1920"/>
                  </a:lnTo>
                  <a:lnTo>
                    <a:pt x="1953" y="1918"/>
                  </a:lnTo>
                  <a:lnTo>
                    <a:pt x="1954" y="1916"/>
                  </a:lnTo>
                  <a:lnTo>
                    <a:pt x="1956" y="1915"/>
                  </a:lnTo>
                  <a:lnTo>
                    <a:pt x="1957" y="1913"/>
                  </a:lnTo>
                  <a:lnTo>
                    <a:pt x="1959" y="1911"/>
                  </a:lnTo>
                  <a:lnTo>
                    <a:pt x="1961" y="1909"/>
                  </a:lnTo>
                  <a:lnTo>
                    <a:pt x="1962" y="1907"/>
                  </a:lnTo>
                  <a:lnTo>
                    <a:pt x="1963" y="1905"/>
                  </a:lnTo>
                  <a:lnTo>
                    <a:pt x="1965" y="1904"/>
                  </a:lnTo>
                  <a:lnTo>
                    <a:pt x="1966" y="1902"/>
                  </a:lnTo>
                  <a:lnTo>
                    <a:pt x="1968" y="1900"/>
                  </a:lnTo>
                  <a:lnTo>
                    <a:pt x="1969" y="1898"/>
                  </a:lnTo>
                  <a:lnTo>
                    <a:pt x="1971" y="1896"/>
                  </a:lnTo>
                  <a:lnTo>
                    <a:pt x="1972" y="1894"/>
                  </a:lnTo>
                  <a:lnTo>
                    <a:pt x="1974" y="1892"/>
                  </a:lnTo>
                  <a:lnTo>
                    <a:pt x="1975" y="1890"/>
                  </a:lnTo>
                  <a:lnTo>
                    <a:pt x="1977" y="1888"/>
                  </a:lnTo>
                  <a:lnTo>
                    <a:pt x="1978" y="1886"/>
                  </a:lnTo>
                  <a:lnTo>
                    <a:pt x="1980" y="1884"/>
                  </a:lnTo>
                  <a:lnTo>
                    <a:pt x="1981" y="1883"/>
                  </a:lnTo>
                  <a:lnTo>
                    <a:pt x="1982" y="1881"/>
                  </a:lnTo>
                  <a:lnTo>
                    <a:pt x="1984" y="1879"/>
                  </a:lnTo>
                  <a:lnTo>
                    <a:pt x="1986" y="1877"/>
                  </a:lnTo>
                  <a:lnTo>
                    <a:pt x="1987" y="1875"/>
                  </a:lnTo>
                  <a:lnTo>
                    <a:pt x="1989" y="1873"/>
                  </a:lnTo>
                  <a:lnTo>
                    <a:pt x="1990" y="1871"/>
                  </a:lnTo>
                  <a:lnTo>
                    <a:pt x="1992" y="1869"/>
                  </a:lnTo>
                  <a:lnTo>
                    <a:pt x="1993" y="1867"/>
                  </a:lnTo>
                  <a:lnTo>
                    <a:pt x="1994" y="1865"/>
                  </a:lnTo>
                  <a:lnTo>
                    <a:pt x="1996" y="1863"/>
                  </a:lnTo>
                  <a:lnTo>
                    <a:pt x="1998" y="1862"/>
                  </a:lnTo>
                  <a:lnTo>
                    <a:pt x="1999" y="1860"/>
                  </a:lnTo>
                  <a:lnTo>
                    <a:pt x="2001" y="1858"/>
                  </a:lnTo>
                  <a:lnTo>
                    <a:pt x="2002" y="1856"/>
                  </a:lnTo>
                  <a:lnTo>
                    <a:pt x="2003" y="1854"/>
                  </a:lnTo>
                  <a:lnTo>
                    <a:pt x="2005" y="1852"/>
                  </a:lnTo>
                  <a:lnTo>
                    <a:pt x="2006" y="1850"/>
                  </a:lnTo>
                  <a:lnTo>
                    <a:pt x="2008" y="1848"/>
                  </a:lnTo>
                  <a:lnTo>
                    <a:pt x="2010" y="1846"/>
                  </a:lnTo>
                  <a:lnTo>
                    <a:pt x="2011" y="1844"/>
                  </a:lnTo>
                  <a:lnTo>
                    <a:pt x="2013" y="1842"/>
                  </a:lnTo>
                  <a:lnTo>
                    <a:pt x="2014" y="1840"/>
                  </a:lnTo>
                  <a:lnTo>
                    <a:pt x="2015" y="1838"/>
                  </a:lnTo>
                  <a:lnTo>
                    <a:pt x="2017" y="1836"/>
                  </a:lnTo>
                  <a:lnTo>
                    <a:pt x="2018" y="1834"/>
                  </a:lnTo>
                  <a:lnTo>
                    <a:pt x="2020" y="1832"/>
                  </a:lnTo>
                  <a:lnTo>
                    <a:pt x="2022" y="1830"/>
                  </a:lnTo>
                  <a:lnTo>
                    <a:pt x="2023" y="1829"/>
                  </a:lnTo>
                  <a:lnTo>
                    <a:pt x="2024" y="1827"/>
                  </a:lnTo>
                  <a:lnTo>
                    <a:pt x="2026" y="1825"/>
                  </a:lnTo>
                  <a:lnTo>
                    <a:pt x="2027" y="1822"/>
                  </a:lnTo>
                  <a:lnTo>
                    <a:pt x="2029" y="1820"/>
                  </a:lnTo>
                  <a:lnTo>
                    <a:pt x="2030" y="1819"/>
                  </a:lnTo>
                  <a:lnTo>
                    <a:pt x="2032" y="1817"/>
                  </a:lnTo>
                  <a:lnTo>
                    <a:pt x="2034" y="1815"/>
                  </a:lnTo>
                  <a:lnTo>
                    <a:pt x="2035" y="1813"/>
                  </a:lnTo>
                  <a:lnTo>
                    <a:pt x="2036" y="1811"/>
                  </a:lnTo>
                  <a:lnTo>
                    <a:pt x="2038" y="1809"/>
                  </a:lnTo>
                  <a:lnTo>
                    <a:pt x="2039" y="1807"/>
                  </a:lnTo>
                  <a:lnTo>
                    <a:pt x="2041" y="1805"/>
                  </a:lnTo>
                  <a:lnTo>
                    <a:pt x="2042" y="1803"/>
                  </a:lnTo>
                  <a:lnTo>
                    <a:pt x="2044" y="1801"/>
                  </a:lnTo>
                  <a:lnTo>
                    <a:pt x="2045" y="1799"/>
                  </a:lnTo>
                  <a:lnTo>
                    <a:pt x="2047" y="1797"/>
                  </a:lnTo>
                  <a:lnTo>
                    <a:pt x="2048" y="1795"/>
                  </a:lnTo>
                  <a:lnTo>
                    <a:pt x="2050" y="1793"/>
                  </a:lnTo>
                  <a:lnTo>
                    <a:pt x="2051" y="1791"/>
                  </a:lnTo>
                  <a:lnTo>
                    <a:pt x="2053" y="1789"/>
                  </a:lnTo>
                  <a:lnTo>
                    <a:pt x="2054" y="1787"/>
                  </a:lnTo>
                  <a:lnTo>
                    <a:pt x="2055" y="1785"/>
                  </a:lnTo>
                  <a:lnTo>
                    <a:pt x="2057" y="1783"/>
                  </a:lnTo>
                  <a:lnTo>
                    <a:pt x="2059" y="1781"/>
                  </a:lnTo>
                  <a:lnTo>
                    <a:pt x="2060" y="1779"/>
                  </a:lnTo>
                  <a:lnTo>
                    <a:pt x="2062" y="1777"/>
                  </a:lnTo>
                  <a:lnTo>
                    <a:pt x="2063" y="1775"/>
                  </a:lnTo>
                  <a:lnTo>
                    <a:pt x="2065" y="1773"/>
                  </a:lnTo>
                  <a:lnTo>
                    <a:pt x="2066" y="1771"/>
                  </a:lnTo>
                  <a:lnTo>
                    <a:pt x="2067" y="1769"/>
                  </a:lnTo>
                  <a:lnTo>
                    <a:pt x="2069" y="1767"/>
                  </a:lnTo>
                  <a:lnTo>
                    <a:pt x="2071" y="1765"/>
                  </a:lnTo>
                  <a:lnTo>
                    <a:pt x="2072" y="1763"/>
                  </a:lnTo>
                  <a:lnTo>
                    <a:pt x="2074" y="1761"/>
                  </a:lnTo>
                  <a:lnTo>
                    <a:pt x="2075" y="1759"/>
                  </a:lnTo>
                  <a:lnTo>
                    <a:pt x="2076" y="1757"/>
                  </a:lnTo>
                  <a:lnTo>
                    <a:pt x="2078" y="1755"/>
                  </a:lnTo>
                  <a:lnTo>
                    <a:pt x="2079" y="1753"/>
                  </a:lnTo>
                  <a:lnTo>
                    <a:pt x="2081" y="1751"/>
                  </a:lnTo>
                  <a:lnTo>
                    <a:pt x="2082" y="1749"/>
                  </a:lnTo>
                  <a:lnTo>
                    <a:pt x="2084" y="1747"/>
                  </a:lnTo>
                  <a:lnTo>
                    <a:pt x="2086" y="1745"/>
                  </a:lnTo>
                  <a:lnTo>
                    <a:pt x="2087" y="1743"/>
                  </a:lnTo>
                  <a:lnTo>
                    <a:pt x="2088" y="1741"/>
                  </a:lnTo>
                  <a:lnTo>
                    <a:pt x="2090" y="1739"/>
                  </a:lnTo>
                  <a:lnTo>
                    <a:pt x="2091" y="1737"/>
                  </a:lnTo>
                  <a:lnTo>
                    <a:pt x="2093" y="1734"/>
                  </a:lnTo>
                  <a:lnTo>
                    <a:pt x="2094" y="1732"/>
                  </a:lnTo>
                  <a:lnTo>
                    <a:pt x="2096" y="1731"/>
                  </a:lnTo>
                  <a:lnTo>
                    <a:pt x="2097" y="1729"/>
                  </a:lnTo>
                  <a:lnTo>
                    <a:pt x="2099" y="1726"/>
                  </a:lnTo>
                  <a:lnTo>
                    <a:pt x="2100" y="1724"/>
                  </a:lnTo>
                  <a:lnTo>
                    <a:pt x="2102" y="1722"/>
                  </a:lnTo>
                  <a:lnTo>
                    <a:pt x="2103" y="1721"/>
                  </a:lnTo>
                  <a:lnTo>
                    <a:pt x="2105" y="1718"/>
                  </a:lnTo>
                  <a:lnTo>
                    <a:pt x="2106" y="1716"/>
                  </a:lnTo>
                  <a:lnTo>
                    <a:pt x="2108" y="1714"/>
                  </a:lnTo>
                  <a:lnTo>
                    <a:pt x="2109" y="1712"/>
                  </a:lnTo>
                  <a:lnTo>
                    <a:pt x="2111" y="1710"/>
                  </a:lnTo>
                  <a:lnTo>
                    <a:pt x="2112" y="1708"/>
                  </a:lnTo>
                  <a:lnTo>
                    <a:pt x="2114" y="1706"/>
                  </a:lnTo>
                  <a:lnTo>
                    <a:pt x="2115" y="1704"/>
                  </a:lnTo>
                  <a:lnTo>
                    <a:pt x="2117" y="1702"/>
                  </a:lnTo>
                  <a:lnTo>
                    <a:pt x="2118" y="1700"/>
                  </a:lnTo>
                  <a:lnTo>
                    <a:pt x="2119" y="1698"/>
                  </a:lnTo>
                  <a:lnTo>
                    <a:pt x="2121" y="1696"/>
                  </a:lnTo>
                  <a:lnTo>
                    <a:pt x="2123" y="1694"/>
                  </a:lnTo>
                  <a:lnTo>
                    <a:pt x="2124" y="1692"/>
                  </a:lnTo>
                  <a:lnTo>
                    <a:pt x="2126" y="1690"/>
                  </a:lnTo>
                  <a:lnTo>
                    <a:pt x="2127" y="1688"/>
                  </a:lnTo>
                  <a:lnTo>
                    <a:pt x="2128" y="1686"/>
                  </a:lnTo>
                  <a:lnTo>
                    <a:pt x="2130" y="1684"/>
                  </a:lnTo>
                  <a:lnTo>
                    <a:pt x="2131" y="1681"/>
                  </a:lnTo>
                  <a:lnTo>
                    <a:pt x="2133" y="1679"/>
                  </a:lnTo>
                  <a:lnTo>
                    <a:pt x="2135" y="1678"/>
                  </a:lnTo>
                  <a:lnTo>
                    <a:pt x="2136" y="1675"/>
                  </a:lnTo>
                  <a:lnTo>
                    <a:pt x="2138" y="1673"/>
                  </a:lnTo>
                  <a:lnTo>
                    <a:pt x="2139" y="1671"/>
                  </a:lnTo>
                  <a:lnTo>
                    <a:pt x="2140" y="1669"/>
                  </a:lnTo>
                  <a:lnTo>
                    <a:pt x="2142" y="1667"/>
                  </a:lnTo>
                  <a:lnTo>
                    <a:pt x="2143" y="1665"/>
                  </a:lnTo>
                  <a:lnTo>
                    <a:pt x="2145" y="1663"/>
                  </a:lnTo>
                  <a:lnTo>
                    <a:pt x="2147" y="1661"/>
                  </a:lnTo>
                  <a:lnTo>
                    <a:pt x="2148" y="1659"/>
                  </a:lnTo>
                  <a:lnTo>
                    <a:pt x="2149" y="1657"/>
                  </a:lnTo>
                  <a:lnTo>
                    <a:pt x="2151" y="1655"/>
                  </a:lnTo>
                  <a:lnTo>
                    <a:pt x="2152" y="1653"/>
                  </a:lnTo>
                  <a:lnTo>
                    <a:pt x="2154" y="1651"/>
                  </a:lnTo>
                  <a:lnTo>
                    <a:pt x="2155" y="1648"/>
                  </a:lnTo>
                  <a:lnTo>
                    <a:pt x="2157" y="1646"/>
                  </a:lnTo>
                  <a:lnTo>
                    <a:pt x="2159" y="1645"/>
                  </a:lnTo>
                  <a:lnTo>
                    <a:pt x="2160" y="1642"/>
                  </a:lnTo>
                  <a:lnTo>
                    <a:pt x="2161" y="1640"/>
                  </a:lnTo>
                  <a:lnTo>
                    <a:pt x="2163" y="1638"/>
                  </a:lnTo>
                  <a:lnTo>
                    <a:pt x="2164" y="1636"/>
                  </a:lnTo>
                  <a:lnTo>
                    <a:pt x="2166" y="1634"/>
                  </a:lnTo>
                  <a:lnTo>
                    <a:pt x="2167" y="1632"/>
                  </a:lnTo>
                  <a:lnTo>
                    <a:pt x="2169" y="1630"/>
                  </a:lnTo>
                  <a:lnTo>
                    <a:pt x="2170" y="1628"/>
                  </a:lnTo>
                  <a:lnTo>
                    <a:pt x="2172" y="1626"/>
                  </a:lnTo>
                  <a:lnTo>
                    <a:pt x="2173" y="1624"/>
                  </a:lnTo>
                  <a:lnTo>
                    <a:pt x="2175" y="1622"/>
                  </a:lnTo>
                  <a:lnTo>
                    <a:pt x="2176" y="1620"/>
                  </a:lnTo>
                  <a:lnTo>
                    <a:pt x="2178" y="1617"/>
                  </a:lnTo>
                  <a:lnTo>
                    <a:pt x="2179" y="1615"/>
                  </a:lnTo>
                  <a:lnTo>
                    <a:pt x="2180" y="1613"/>
                  </a:lnTo>
                  <a:lnTo>
                    <a:pt x="2182" y="1611"/>
                  </a:lnTo>
                  <a:lnTo>
                    <a:pt x="2184" y="1609"/>
                  </a:lnTo>
                  <a:lnTo>
                    <a:pt x="2185" y="1607"/>
                  </a:lnTo>
                  <a:lnTo>
                    <a:pt x="2187" y="1605"/>
                  </a:lnTo>
                  <a:lnTo>
                    <a:pt x="2188" y="1603"/>
                  </a:lnTo>
                  <a:lnTo>
                    <a:pt x="2190" y="1601"/>
                  </a:lnTo>
                  <a:lnTo>
                    <a:pt x="2191" y="1599"/>
                  </a:lnTo>
                  <a:lnTo>
                    <a:pt x="2192" y="1597"/>
                  </a:lnTo>
                  <a:lnTo>
                    <a:pt x="2194" y="1594"/>
                  </a:lnTo>
                  <a:lnTo>
                    <a:pt x="2196" y="1592"/>
                  </a:lnTo>
                  <a:lnTo>
                    <a:pt x="2197" y="1591"/>
                  </a:lnTo>
                  <a:lnTo>
                    <a:pt x="2199" y="1588"/>
                  </a:lnTo>
                  <a:lnTo>
                    <a:pt x="2200" y="1586"/>
                  </a:lnTo>
                  <a:lnTo>
                    <a:pt x="2201" y="1584"/>
                  </a:lnTo>
                  <a:lnTo>
                    <a:pt x="2203" y="1582"/>
                  </a:lnTo>
                  <a:lnTo>
                    <a:pt x="2204" y="1580"/>
                  </a:lnTo>
                  <a:lnTo>
                    <a:pt x="2206" y="1578"/>
                  </a:lnTo>
                  <a:lnTo>
                    <a:pt x="2208" y="1576"/>
                  </a:lnTo>
                  <a:lnTo>
                    <a:pt x="2209" y="1574"/>
                  </a:lnTo>
                  <a:lnTo>
                    <a:pt x="2211" y="1572"/>
                  </a:lnTo>
                  <a:lnTo>
                    <a:pt x="2212" y="1570"/>
                  </a:lnTo>
                  <a:lnTo>
                    <a:pt x="2213" y="1568"/>
                  </a:lnTo>
                  <a:lnTo>
                    <a:pt x="2215" y="1566"/>
                  </a:lnTo>
                  <a:lnTo>
                    <a:pt x="2216" y="1563"/>
                  </a:lnTo>
                  <a:lnTo>
                    <a:pt x="2218" y="1561"/>
                  </a:lnTo>
                  <a:lnTo>
                    <a:pt x="2220" y="1559"/>
                  </a:lnTo>
                  <a:lnTo>
                    <a:pt x="2221" y="1557"/>
                  </a:lnTo>
                  <a:lnTo>
                    <a:pt x="2222" y="1555"/>
                  </a:lnTo>
                  <a:lnTo>
                    <a:pt x="2224" y="1553"/>
                  </a:lnTo>
                  <a:lnTo>
                    <a:pt x="2225" y="1551"/>
                  </a:lnTo>
                  <a:lnTo>
                    <a:pt x="2227" y="1549"/>
                  </a:lnTo>
                  <a:lnTo>
                    <a:pt x="2228" y="1547"/>
                  </a:lnTo>
                  <a:lnTo>
                    <a:pt x="2230" y="1545"/>
                  </a:lnTo>
                  <a:lnTo>
                    <a:pt x="2231" y="1543"/>
                  </a:lnTo>
                  <a:lnTo>
                    <a:pt x="2233" y="1540"/>
                  </a:lnTo>
                  <a:lnTo>
                    <a:pt x="2234" y="1538"/>
                  </a:lnTo>
                  <a:lnTo>
                    <a:pt x="2236" y="1537"/>
                  </a:lnTo>
                  <a:lnTo>
                    <a:pt x="2237" y="1534"/>
                  </a:lnTo>
                  <a:lnTo>
                    <a:pt x="2239" y="1532"/>
                  </a:lnTo>
                  <a:lnTo>
                    <a:pt x="2240" y="1530"/>
                  </a:lnTo>
                  <a:lnTo>
                    <a:pt x="2242" y="1528"/>
                  </a:lnTo>
                  <a:lnTo>
                    <a:pt x="2243" y="1526"/>
                  </a:lnTo>
                  <a:lnTo>
                    <a:pt x="2245" y="1524"/>
                  </a:lnTo>
                  <a:lnTo>
                    <a:pt x="2246" y="1522"/>
                  </a:lnTo>
                  <a:lnTo>
                    <a:pt x="2248" y="1520"/>
                  </a:lnTo>
                  <a:lnTo>
                    <a:pt x="2249" y="1517"/>
                  </a:lnTo>
                  <a:lnTo>
                    <a:pt x="2251" y="1516"/>
                  </a:lnTo>
                  <a:lnTo>
                    <a:pt x="2252" y="1514"/>
                  </a:lnTo>
                  <a:lnTo>
                    <a:pt x="2253" y="1511"/>
                  </a:lnTo>
                  <a:lnTo>
                    <a:pt x="2255" y="1509"/>
                  </a:lnTo>
                  <a:lnTo>
                    <a:pt x="2257" y="1507"/>
                  </a:lnTo>
                  <a:lnTo>
                    <a:pt x="2258" y="1505"/>
                  </a:lnTo>
                  <a:lnTo>
                    <a:pt x="2260" y="1503"/>
                  </a:lnTo>
                  <a:lnTo>
                    <a:pt x="2261" y="1501"/>
                  </a:lnTo>
                  <a:lnTo>
                    <a:pt x="2263" y="1499"/>
                  </a:lnTo>
                  <a:lnTo>
                    <a:pt x="2264" y="1497"/>
                  </a:lnTo>
                  <a:lnTo>
                    <a:pt x="2265" y="1495"/>
                  </a:lnTo>
                  <a:lnTo>
                    <a:pt x="2267" y="1493"/>
                  </a:lnTo>
                  <a:lnTo>
                    <a:pt x="2268" y="1491"/>
                  </a:lnTo>
                  <a:lnTo>
                    <a:pt x="2270" y="1489"/>
                  </a:lnTo>
                  <a:lnTo>
                    <a:pt x="2272" y="1486"/>
                  </a:lnTo>
                  <a:lnTo>
                    <a:pt x="2273" y="1484"/>
                  </a:lnTo>
                  <a:lnTo>
                    <a:pt x="2274" y="1483"/>
                  </a:lnTo>
                  <a:lnTo>
                    <a:pt x="2276" y="1480"/>
                  </a:lnTo>
                  <a:lnTo>
                    <a:pt x="2277" y="1478"/>
                  </a:lnTo>
                  <a:lnTo>
                    <a:pt x="2279" y="1476"/>
                  </a:lnTo>
                  <a:lnTo>
                    <a:pt x="2280" y="1474"/>
                  </a:lnTo>
                  <a:lnTo>
                    <a:pt x="2282" y="1472"/>
                  </a:lnTo>
                  <a:lnTo>
                    <a:pt x="2284" y="1470"/>
                  </a:lnTo>
                  <a:lnTo>
                    <a:pt x="2285" y="1468"/>
                  </a:lnTo>
                  <a:lnTo>
                    <a:pt x="2286" y="1466"/>
                  </a:lnTo>
                  <a:lnTo>
                    <a:pt x="2288" y="1464"/>
                  </a:lnTo>
                  <a:lnTo>
                    <a:pt x="2289" y="1462"/>
                  </a:lnTo>
                  <a:lnTo>
                    <a:pt x="2291" y="1460"/>
                  </a:lnTo>
                  <a:lnTo>
                    <a:pt x="2292" y="1458"/>
                  </a:lnTo>
                  <a:lnTo>
                    <a:pt x="2294" y="1455"/>
                  </a:lnTo>
                  <a:lnTo>
                    <a:pt x="2295" y="1453"/>
                  </a:lnTo>
                  <a:lnTo>
                    <a:pt x="2297" y="1451"/>
                  </a:lnTo>
                  <a:lnTo>
                    <a:pt x="2298" y="1450"/>
                  </a:lnTo>
                  <a:lnTo>
                    <a:pt x="2300" y="1447"/>
                  </a:lnTo>
                  <a:lnTo>
                    <a:pt x="2301" y="1445"/>
                  </a:lnTo>
                  <a:lnTo>
                    <a:pt x="2303" y="1443"/>
                  </a:lnTo>
                  <a:lnTo>
                    <a:pt x="2304" y="1441"/>
                  </a:lnTo>
                  <a:lnTo>
                    <a:pt x="2305" y="1439"/>
                  </a:lnTo>
                  <a:lnTo>
                    <a:pt x="2307" y="1437"/>
                  </a:lnTo>
                  <a:lnTo>
                    <a:pt x="2309" y="1435"/>
                  </a:lnTo>
                  <a:lnTo>
                    <a:pt x="2310" y="1433"/>
                  </a:lnTo>
                  <a:lnTo>
                    <a:pt x="2312" y="1431"/>
                  </a:lnTo>
                  <a:lnTo>
                    <a:pt x="2313" y="1429"/>
                  </a:lnTo>
                  <a:lnTo>
                    <a:pt x="2315" y="1427"/>
                  </a:lnTo>
                  <a:lnTo>
                    <a:pt x="2316" y="1425"/>
                  </a:lnTo>
                  <a:lnTo>
                    <a:pt x="2317" y="1423"/>
                  </a:lnTo>
                  <a:lnTo>
                    <a:pt x="2319" y="1421"/>
                  </a:lnTo>
                  <a:lnTo>
                    <a:pt x="2321" y="1418"/>
                  </a:lnTo>
                  <a:lnTo>
                    <a:pt x="2322" y="1417"/>
                  </a:lnTo>
                  <a:lnTo>
                    <a:pt x="2324" y="1415"/>
                  </a:lnTo>
                  <a:lnTo>
                    <a:pt x="2325" y="1412"/>
                  </a:lnTo>
                  <a:lnTo>
                    <a:pt x="2326" y="1410"/>
                  </a:lnTo>
                  <a:lnTo>
                    <a:pt x="2328" y="1408"/>
                  </a:lnTo>
                  <a:lnTo>
                    <a:pt x="2329" y="1407"/>
                  </a:lnTo>
                  <a:lnTo>
                    <a:pt x="2331" y="1404"/>
                  </a:lnTo>
                  <a:lnTo>
                    <a:pt x="2333" y="1402"/>
                  </a:lnTo>
                  <a:lnTo>
                    <a:pt x="2334" y="1400"/>
                  </a:lnTo>
                  <a:lnTo>
                    <a:pt x="2336" y="1398"/>
                  </a:lnTo>
                  <a:lnTo>
                    <a:pt x="2337" y="1396"/>
                  </a:lnTo>
                  <a:lnTo>
                    <a:pt x="2338" y="1394"/>
                  </a:lnTo>
                  <a:lnTo>
                    <a:pt x="2340" y="1392"/>
                  </a:lnTo>
                  <a:lnTo>
                    <a:pt x="2341" y="1390"/>
                  </a:lnTo>
                  <a:lnTo>
                    <a:pt x="2343" y="1388"/>
                  </a:lnTo>
                  <a:lnTo>
                    <a:pt x="2345" y="1386"/>
                  </a:lnTo>
                  <a:lnTo>
                    <a:pt x="2346" y="1384"/>
                  </a:lnTo>
                  <a:lnTo>
                    <a:pt x="2347" y="1382"/>
                  </a:lnTo>
                  <a:lnTo>
                    <a:pt x="2349" y="1380"/>
                  </a:lnTo>
                  <a:lnTo>
                    <a:pt x="2350" y="1378"/>
                  </a:lnTo>
                  <a:lnTo>
                    <a:pt x="2352" y="1376"/>
                  </a:lnTo>
                  <a:lnTo>
                    <a:pt x="2353" y="1374"/>
                  </a:lnTo>
                  <a:lnTo>
                    <a:pt x="2355" y="1372"/>
                  </a:lnTo>
                  <a:lnTo>
                    <a:pt x="2357" y="1370"/>
                  </a:lnTo>
                  <a:lnTo>
                    <a:pt x="2358" y="1368"/>
                  </a:lnTo>
                  <a:lnTo>
                    <a:pt x="2359" y="1366"/>
                  </a:lnTo>
                  <a:lnTo>
                    <a:pt x="2361" y="1364"/>
                  </a:lnTo>
                  <a:lnTo>
                    <a:pt x="2362" y="1362"/>
                  </a:lnTo>
                  <a:lnTo>
                    <a:pt x="2364" y="1360"/>
                  </a:lnTo>
                  <a:lnTo>
                    <a:pt x="2365" y="1358"/>
                  </a:lnTo>
                  <a:lnTo>
                    <a:pt x="2367" y="1356"/>
                  </a:lnTo>
                  <a:lnTo>
                    <a:pt x="2368" y="1354"/>
                  </a:lnTo>
                  <a:lnTo>
                    <a:pt x="2370" y="1352"/>
                  </a:lnTo>
                  <a:lnTo>
                    <a:pt x="2371" y="1350"/>
                  </a:lnTo>
                  <a:lnTo>
                    <a:pt x="2373" y="1348"/>
                  </a:lnTo>
                  <a:lnTo>
                    <a:pt x="2374" y="1346"/>
                  </a:lnTo>
                  <a:lnTo>
                    <a:pt x="2376" y="1344"/>
                  </a:lnTo>
                  <a:lnTo>
                    <a:pt x="2377" y="1342"/>
                  </a:lnTo>
                  <a:lnTo>
                    <a:pt x="2378" y="1340"/>
                  </a:lnTo>
                  <a:lnTo>
                    <a:pt x="2380" y="1338"/>
                  </a:lnTo>
                  <a:lnTo>
                    <a:pt x="2382" y="1336"/>
                  </a:lnTo>
                  <a:lnTo>
                    <a:pt x="2383" y="1334"/>
                  </a:lnTo>
                  <a:lnTo>
                    <a:pt x="2385" y="1332"/>
                  </a:lnTo>
                  <a:lnTo>
                    <a:pt x="2386" y="1330"/>
                  </a:lnTo>
                  <a:lnTo>
                    <a:pt x="2388" y="1328"/>
                  </a:lnTo>
                  <a:lnTo>
                    <a:pt x="2389" y="1326"/>
                  </a:lnTo>
                  <a:lnTo>
                    <a:pt x="2390" y="1324"/>
                  </a:lnTo>
                  <a:lnTo>
                    <a:pt x="2392" y="1322"/>
                  </a:lnTo>
                  <a:lnTo>
                    <a:pt x="2394" y="1321"/>
                  </a:lnTo>
                  <a:lnTo>
                    <a:pt x="2395" y="1319"/>
                  </a:lnTo>
                  <a:lnTo>
                    <a:pt x="2397" y="1317"/>
                  </a:lnTo>
                  <a:lnTo>
                    <a:pt x="2398" y="1314"/>
                  </a:lnTo>
                  <a:lnTo>
                    <a:pt x="2399" y="1312"/>
                  </a:lnTo>
                  <a:lnTo>
                    <a:pt x="2401" y="1310"/>
                  </a:lnTo>
                  <a:lnTo>
                    <a:pt x="2402" y="1309"/>
                  </a:lnTo>
                  <a:lnTo>
                    <a:pt x="2404" y="1307"/>
                  </a:lnTo>
                  <a:lnTo>
                    <a:pt x="2406" y="1305"/>
                  </a:lnTo>
                  <a:lnTo>
                    <a:pt x="2407" y="1303"/>
                  </a:lnTo>
                  <a:lnTo>
                    <a:pt x="2409" y="1301"/>
                  </a:lnTo>
                  <a:lnTo>
                    <a:pt x="2410" y="1299"/>
                  </a:lnTo>
                  <a:lnTo>
                    <a:pt x="2411" y="1297"/>
                  </a:lnTo>
                  <a:lnTo>
                    <a:pt x="2413" y="1295"/>
                  </a:lnTo>
                  <a:lnTo>
                    <a:pt x="2414" y="1293"/>
                  </a:lnTo>
                  <a:lnTo>
                    <a:pt x="2416" y="1291"/>
                  </a:lnTo>
                  <a:lnTo>
                    <a:pt x="2417" y="1289"/>
                  </a:lnTo>
                  <a:lnTo>
                    <a:pt x="2419" y="1288"/>
                  </a:lnTo>
                  <a:lnTo>
                    <a:pt x="2420" y="1286"/>
                  </a:lnTo>
                  <a:lnTo>
                    <a:pt x="2422" y="1284"/>
                  </a:lnTo>
                  <a:lnTo>
                    <a:pt x="2423" y="1282"/>
                  </a:lnTo>
                  <a:lnTo>
                    <a:pt x="2425" y="1280"/>
                  </a:lnTo>
                  <a:lnTo>
                    <a:pt x="2426" y="1278"/>
                  </a:lnTo>
                  <a:lnTo>
                    <a:pt x="2428" y="1276"/>
                  </a:lnTo>
                  <a:lnTo>
                    <a:pt x="2429" y="1274"/>
                  </a:lnTo>
                  <a:lnTo>
                    <a:pt x="2431" y="1272"/>
                  </a:lnTo>
                  <a:lnTo>
                    <a:pt x="2432" y="1270"/>
                  </a:lnTo>
                  <a:lnTo>
                    <a:pt x="2434" y="1268"/>
                  </a:lnTo>
                  <a:lnTo>
                    <a:pt x="2435" y="1267"/>
                  </a:lnTo>
                  <a:lnTo>
                    <a:pt x="2437" y="1265"/>
                  </a:lnTo>
                  <a:lnTo>
                    <a:pt x="2438" y="1263"/>
                  </a:lnTo>
                  <a:lnTo>
                    <a:pt x="2440" y="1261"/>
                  </a:lnTo>
                  <a:lnTo>
                    <a:pt x="2441" y="1259"/>
                  </a:lnTo>
                  <a:lnTo>
                    <a:pt x="2443" y="1257"/>
                  </a:lnTo>
                  <a:lnTo>
                    <a:pt x="2444" y="1255"/>
                  </a:lnTo>
                  <a:lnTo>
                    <a:pt x="2446" y="1253"/>
                  </a:lnTo>
                  <a:lnTo>
                    <a:pt x="2447" y="1251"/>
                  </a:lnTo>
                  <a:lnTo>
                    <a:pt x="2449" y="1249"/>
                  </a:lnTo>
                  <a:lnTo>
                    <a:pt x="2450" y="1247"/>
                  </a:lnTo>
                  <a:lnTo>
                    <a:pt x="2451" y="1245"/>
                  </a:lnTo>
                  <a:lnTo>
                    <a:pt x="2453" y="1244"/>
                  </a:lnTo>
                  <a:lnTo>
                    <a:pt x="2454" y="1242"/>
                  </a:lnTo>
                  <a:lnTo>
                    <a:pt x="2456" y="1240"/>
                  </a:lnTo>
                  <a:lnTo>
                    <a:pt x="2458" y="1238"/>
                  </a:lnTo>
                  <a:lnTo>
                    <a:pt x="2459" y="1236"/>
                  </a:lnTo>
                  <a:lnTo>
                    <a:pt x="2461" y="1235"/>
                  </a:lnTo>
                  <a:lnTo>
                    <a:pt x="2462" y="1233"/>
                  </a:lnTo>
                  <a:lnTo>
                    <a:pt x="2463" y="1231"/>
                  </a:lnTo>
                  <a:lnTo>
                    <a:pt x="2465" y="1229"/>
                  </a:lnTo>
                  <a:lnTo>
                    <a:pt x="2466" y="1227"/>
                  </a:lnTo>
                  <a:lnTo>
                    <a:pt x="2468" y="1225"/>
                  </a:lnTo>
                  <a:lnTo>
                    <a:pt x="2470" y="1224"/>
                  </a:lnTo>
                  <a:lnTo>
                    <a:pt x="2471" y="1222"/>
                  </a:lnTo>
                  <a:lnTo>
                    <a:pt x="2472" y="1220"/>
                  </a:lnTo>
                  <a:lnTo>
                    <a:pt x="2474" y="1218"/>
                  </a:lnTo>
                  <a:lnTo>
                    <a:pt x="2475" y="1216"/>
                  </a:lnTo>
                  <a:lnTo>
                    <a:pt x="2477" y="1214"/>
                  </a:lnTo>
                  <a:lnTo>
                    <a:pt x="2478" y="1213"/>
                  </a:lnTo>
                  <a:lnTo>
                    <a:pt x="2480" y="1211"/>
                  </a:lnTo>
                  <a:lnTo>
                    <a:pt x="2482" y="1209"/>
                  </a:lnTo>
                  <a:lnTo>
                    <a:pt x="2483" y="1207"/>
                  </a:lnTo>
                  <a:lnTo>
                    <a:pt x="2484" y="1205"/>
                  </a:lnTo>
                  <a:lnTo>
                    <a:pt x="2486" y="1203"/>
                  </a:lnTo>
                  <a:lnTo>
                    <a:pt x="2487" y="1202"/>
                  </a:lnTo>
                  <a:lnTo>
                    <a:pt x="2489" y="1200"/>
                  </a:lnTo>
                  <a:lnTo>
                    <a:pt x="2490" y="1198"/>
                  </a:lnTo>
                  <a:lnTo>
                    <a:pt x="2492" y="1196"/>
                  </a:lnTo>
                  <a:lnTo>
                    <a:pt x="2493" y="1194"/>
                  </a:lnTo>
                  <a:lnTo>
                    <a:pt x="2495" y="1193"/>
                  </a:lnTo>
                  <a:lnTo>
                    <a:pt x="2496" y="1191"/>
                  </a:lnTo>
                  <a:lnTo>
                    <a:pt x="2498" y="1189"/>
                  </a:lnTo>
                  <a:lnTo>
                    <a:pt x="2499" y="1187"/>
                  </a:lnTo>
                  <a:lnTo>
                    <a:pt x="2501" y="1186"/>
                  </a:lnTo>
                  <a:lnTo>
                    <a:pt x="2502" y="1184"/>
                  </a:lnTo>
                  <a:lnTo>
                    <a:pt x="2503" y="1182"/>
                  </a:lnTo>
                  <a:lnTo>
                    <a:pt x="2505" y="1180"/>
                  </a:lnTo>
                  <a:lnTo>
                    <a:pt x="2507" y="1179"/>
                  </a:lnTo>
                  <a:lnTo>
                    <a:pt x="2508" y="1177"/>
                  </a:lnTo>
                  <a:lnTo>
                    <a:pt x="2510" y="1175"/>
                  </a:lnTo>
                  <a:lnTo>
                    <a:pt x="2511" y="1173"/>
                  </a:lnTo>
                  <a:lnTo>
                    <a:pt x="2513" y="1171"/>
                  </a:lnTo>
                  <a:lnTo>
                    <a:pt x="2514" y="1170"/>
                  </a:lnTo>
                  <a:lnTo>
                    <a:pt x="2515" y="1168"/>
                  </a:lnTo>
                  <a:lnTo>
                    <a:pt x="2517" y="1167"/>
                  </a:lnTo>
                  <a:lnTo>
                    <a:pt x="2519" y="1165"/>
                  </a:lnTo>
                  <a:lnTo>
                    <a:pt x="2520" y="1163"/>
                  </a:lnTo>
                  <a:lnTo>
                    <a:pt x="2522" y="1161"/>
                  </a:lnTo>
                  <a:lnTo>
                    <a:pt x="2523" y="1159"/>
                  </a:lnTo>
                  <a:lnTo>
                    <a:pt x="2524" y="1158"/>
                  </a:lnTo>
                  <a:lnTo>
                    <a:pt x="2526" y="1156"/>
                  </a:lnTo>
                  <a:lnTo>
                    <a:pt x="2527" y="1154"/>
                  </a:lnTo>
                  <a:lnTo>
                    <a:pt x="2529" y="1153"/>
                  </a:lnTo>
                  <a:lnTo>
                    <a:pt x="2531" y="1151"/>
                  </a:lnTo>
                  <a:lnTo>
                    <a:pt x="2532" y="1149"/>
                  </a:lnTo>
                  <a:lnTo>
                    <a:pt x="2534" y="1148"/>
                  </a:lnTo>
                  <a:lnTo>
                    <a:pt x="2535" y="1146"/>
                  </a:lnTo>
                  <a:lnTo>
                    <a:pt x="2536" y="1144"/>
                  </a:lnTo>
                  <a:lnTo>
                    <a:pt x="2538" y="1143"/>
                  </a:lnTo>
                  <a:lnTo>
                    <a:pt x="2539" y="1141"/>
                  </a:lnTo>
                  <a:lnTo>
                    <a:pt x="2541" y="1139"/>
                  </a:lnTo>
                  <a:lnTo>
                    <a:pt x="2543" y="1137"/>
                  </a:lnTo>
                  <a:lnTo>
                    <a:pt x="2544" y="1136"/>
                  </a:lnTo>
                  <a:lnTo>
                    <a:pt x="2545" y="1134"/>
                  </a:lnTo>
                  <a:lnTo>
                    <a:pt x="2547" y="1133"/>
                  </a:lnTo>
                  <a:lnTo>
                    <a:pt x="2548" y="1131"/>
                  </a:lnTo>
                  <a:lnTo>
                    <a:pt x="2550" y="1129"/>
                  </a:lnTo>
                  <a:lnTo>
                    <a:pt x="2551" y="1127"/>
                  </a:lnTo>
                  <a:lnTo>
                    <a:pt x="2553" y="1126"/>
                  </a:lnTo>
                  <a:lnTo>
                    <a:pt x="2555" y="1125"/>
                  </a:lnTo>
                  <a:lnTo>
                    <a:pt x="2556" y="1123"/>
                  </a:lnTo>
                  <a:lnTo>
                    <a:pt x="2557" y="1121"/>
                  </a:lnTo>
                  <a:lnTo>
                    <a:pt x="2559" y="1119"/>
                  </a:lnTo>
                  <a:lnTo>
                    <a:pt x="2560" y="1118"/>
                  </a:lnTo>
                  <a:lnTo>
                    <a:pt x="2562" y="1116"/>
                  </a:lnTo>
                  <a:lnTo>
                    <a:pt x="2563" y="1115"/>
                  </a:lnTo>
                  <a:lnTo>
                    <a:pt x="2565" y="1113"/>
                  </a:lnTo>
                  <a:lnTo>
                    <a:pt x="2566" y="1112"/>
                  </a:lnTo>
                  <a:lnTo>
                    <a:pt x="2568" y="1110"/>
                  </a:lnTo>
                  <a:lnTo>
                    <a:pt x="2569" y="1108"/>
                  </a:lnTo>
                  <a:lnTo>
                    <a:pt x="2571" y="1107"/>
                  </a:lnTo>
                  <a:lnTo>
                    <a:pt x="2572" y="1105"/>
                  </a:lnTo>
                  <a:lnTo>
                    <a:pt x="2574" y="1104"/>
                  </a:lnTo>
                  <a:lnTo>
                    <a:pt x="2575" y="1102"/>
                  </a:lnTo>
                  <a:lnTo>
                    <a:pt x="2576" y="1100"/>
                  </a:lnTo>
                  <a:lnTo>
                    <a:pt x="2578" y="1099"/>
                  </a:lnTo>
                  <a:lnTo>
                    <a:pt x="2580" y="1097"/>
                  </a:lnTo>
                  <a:lnTo>
                    <a:pt x="2581" y="1096"/>
                  </a:lnTo>
                  <a:lnTo>
                    <a:pt x="2583" y="1094"/>
                  </a:lnTo>
                  <a:lnTo>
                    <a:pt x="2584" y="1093"/>
                  </a:lnTo>
                  <a:lnTo>
                    <a:pt x="2586" y="1091"/>
                  </a:lnTo>
                  <a:lnTo>
                    <a:pt x="2587" y="1090"/>
                  </a:lnTo>
                  <a:lnTo>
                    <a:pt x="2588" y="1088"/>
                  </a:lnTo>
                  <a:lnTo>
                    <a:pt x="2590" y="1086"/>
                  </a:lnTo>
                  <a:lnTo>
                    <a:pt x="2592" y="1085"/>
                  </a:lnTo>
                  <a:lnTo>
                    <a:pt x="2593" y="1083"/>
                  </a:lnTo>
                  <a:lnTo>
                    <a:pt x="2595" y="1082"/>
                  </a:lnTo>
                  <a:lnTo>
                    <a:pt x="2596" y="1080"/>
                  </a:lnTo>
                  <a:lnTo>
                    <a:pt x="2597" y="1079"/>
                  </a:lnTo>
                  <a:lnTo>
                    <a:pt x="2599" y="1077"/>
                  </a:lnTo>
                  <a:lnTo>
                    <a:pt x="2600" y="1076"/>
                  </a:lnTo>
                  <a:lnTo>
                    <a:pt x="2602" y="1074"/>
                  </a:lnTo>
                  <a:lnTo>
                    <a:pt x="2603" y="1073"/>
                  </a:lnTo>
                  <a:lnTo>
                    <a:pt x="2605" y="1072"/>
                  </a:lnTo>
                  <a:lnTo>
                    <a:pt x="2607" y="1070"/>
                  </a:lnTo>
                  <a:lnTo>
                    <a:pt x="2608" y="1068"/>
                  </a:lnTo>
                  <a:lnTo>
                    <a:pt x="2609" y="1067"/>
                  </a:lnTo>
                  <a:lnTo>
                    <a:pt x="2611" y="1065"/>
                  </a:lnTo>
                  <a:lnTo>
                    <a:pt x="2612" y="1064"/>
                  </a:lnTo>
                  <a:lnTo>
                    <a:pt x="2614" y="1062"/>
                  </a:lnTo>
                  <a:lnTo>
                    <a:pt x="2615" y="1061"/>
                  </a:lnTo>
                  <a:lnTo>
                    <a:pt x="2617" y="1060"/>
                  </a:lnTo>
                  <a:lnTo>
                    <a:pt x="2618" y="1058"/>
                  </a:lnTo>
                  <a:lnTo>
                    <a:pt x="2620" y="1057"/>
                  </a:lnTo>
                  <a:lnTo>
                    <a:pt x="2621" y="1055"/>
                  </a:lnTo>
                  <a:lnTo>
                    <a:pt x="2623" y="1054"/>
                  </a:lnTo>
                  <a:lnTo>
                    <a:pt x="2624" y="1052"/>
                  </a:lnTo>
                  <a:lnTo>
                    <a:pt x="2626" y="1051"/>
                  </a:lnTo>
                  <a:lnTo>
                    <a:pt x="2627" y="1050"/>
                  </a:lnTo>
                  <a:lnTo>
                    <a:pt x="2629" y="1048"/>
                  </a:lnTo>
                  <a:lnTo>
                    <a:pt x="2630" y="1047"/>
                  </a:lnTo>
                  <a:lnTo>
                    <a:pt x="2632" y="1045"/>
                  </a:lnTo>
                  <a:lnTo>
                    <a:pt x="2633" y="1044"/>
                  </a:lnTo>
                  <a:lnTo>
                    <a:pt x="2635" y="1042"/>
                  </a:lnTo>
                  <a:lnTo>
                    <a:pt x="2636" y="1041"/>
                  </a:lnTo>
                  <a:lnTo>
                    <a:pt x="2638" y="1040"/>
                  </a:lnTo>
                  <a:lnTo>
                    <a:pt x="2639" y="1038"/>
                  </a:lnTo>
                  <a:lnTo>
                    <a:pt x="2640" y="1037"/>
                  </a:lnTo>
                  <a:lnTo>
                    <a:pt x="2642" y="1036"/>
                  </a:lnTo>
                  <a:lnTo>
                    <a:pt x="2644" y="1034"/>
                  </a:lnTo>
                  <a:lnTo>
                    <a:pt x="2645" y="1033"/>
                  </a:lnTo>
                  <a:lnTo>
                    <a:pt x="2647" y="1031"/>
                  </a:lnTo>
                  <a:lnTo>
                    <a:pt x="2648" y="1030"/>
                  </a:lnTo>
                  <a:lnTo>
                    <a:pt x="2649" y="1029"/>
                  </a:lnTo>
                  <a:lnTo>
                    <a:pt x="2651" y="1028"/>
                  </a:lnTo>
                  <a:lnTo>
                    <a:pt x="2652" y="1026"/>
                  </a:lnTo>
                  <a:lnTo>
                    <a:pt x="2654" y="1025"/>
                  </a:lnTo>
                  <a:lnTo>
                    <a:pt x="2656" y="1023"/>
                  </a:lnTo>
                  <a:lnTo>
                    <a:pt x="2657" y="1022"/>
                  </a:lnTo>
                  <a:lnTo>
                    <a:pt x="2659" y="1021"/>
                  </a:lnTo>
                  <a:lnTo>
                    <a:pt x="2660" y="1019"/>
                  </a:lnTo>
                  <a:lnTo>
                    <a:pt x="2661" y="1018"/>
                  </a:lnTo>
                  <a:lnTo>
                    <a:pt x="2663" y="1017"/>
                  </a:lnTo>
                  <a:lnTo>
                    <a:pt x="2664" y="1016"/>
                  </a:lnTo>
                  <a:lnTo>
                    <a:pt x="2666" y="1014"/>
                  </a:lnTo>
                  <a:lnTo>
                    <a:pt x="2668" y="1013"/>
                  </a:lnTo>
                  <a:lnTo>
                    <a:pt x="2669" y="1012"/>
                  </a:lnTo>
                  <a:lnTo>
                    <a:pt x="2670" y="1010"/>
                  </a:lnTo>
                  <a:lnTo>
                    <a:pt x="2672" y="1009"/>
                  </a:lnTo>
                  <a:lnTo>
                    <a:pt x="2673" y="1008"/>
                  </a:lnTo>
                  <a:lnTo>
                    <a:pt x="2675" y="1007"/>
                  </a:lnTo>
                  <a:lnTo>
                    <a:pt x="2676" y="1006"/>
                  </a:lnTo>
                  <a:lnTo>
                    <a:pt x="2678" y="1004"/>
                  </a:lnTo>
                  <a:lnTo>
                    <a:pt x="2680" y="1003"/>
                  </a:lnTo>
                  <a:lnTo>
                    <a:pt x="2681" y="1002"/>
                  </a:lnTo>
                  <a:lnTo>
                    <a:pt x="2682" y="1000"/>
                  </a:lnTo>
                  <a:lnTo>
                    <a:pt x="2684" y="999"/>
                  </a:lnTo>
                  <a:lnTo>
                    <a:pt x="2685" y="998"/>
                  </a:lnTo>
                  <a:lnTo>
                    <a:pt x="2687" y="997"/>
                  </a:lnTo>
                  <a:lnTo>
                    <a:pt x="2688" y="996"/>
                  </a:lnTo>
                  <a:lnTo>
                    <a:pt x="2690" y="994"/>
                  </a:lnTo>
                  <a:lnTo>
                    <a:pt x="2691" y="993"/>
                  </a:lnTo>
                  <a:lnTo>
                    <a:pt x="2693" y="992"/>
                  </a:lnTo>
                  <a:lnTo>
                    <a:pt x="2694" y="991"/>
                  </a:lnTo>
                  <a:lnTo>
                    <a:pt x="2696" y="989"/>
                  </a:lnTo>
                  <a:lnTo>
                    <a:pt x="2697" y="988"/>
                  </a:lnTo>
                  <a:lnTo>
                    <a:pt x="2699" y="987"/>
                  </a:lnTo>
                  <a:lnTo>
                    <a:pt x="2700" y="986"/>
                  </a:lnTo>
                  <a:lnTo>
                    <a:pt x="2701" y="985"/>
                  </a:lnTo>
                  <a:lnTo>
                    <a:pt x="2703" y="984"/>
                  </a:lnTo>
                  <a:lnTo>
                    <a:pt x="2705" y="983"/>
                  </a:lnTo>
                  <a:lnTo>
                    <a:pt x="2706" y="981"/>
                  </a:lnTo>
                  <a:lnTo>
                    <a:pt x="2708" y="980"/>
                  </a:lnTo>
                  <a:lnTo>
                    <a:pt x="2709" y="979"/>
                  </a:lnTo>
                  <a:lnTo>
                    <a:pt x="2711" y="978"/>
                  </a:lnTo>
                  <a:lnTo>
                    <a:pt x="2712" y="977"/>
                  </a:lnTo>
                  <a:lnTo>
                    <a:pt x="2713" y="976"/>
                  </a:lnTo>
                  <a:lnTo>
                    <a:pt x="2715" y="975"/>
                  </a:lnTo>
                  <a:lnTo>
                    <a:pt x="2717" y="974"/>
                  </a:lnTo>
                  <a:lnTo>
                    <a:pt x="2718" y="973"/>
                  </a:lnTo>
                  <a:lnTo>
                    <a:pt x="2720" y="971"/>
                  </a:lnTo>
                  <a:lnTo>
                    <a:pt x="2721" y="970"/>
                  </a:lnTo>
                  <a:lnTo>
                    <a:pt x="2722" y="969"/>
                  </a:lnTo>
                  <a:lnTo>
                    <a:pt x="2724" y="968"/>
                  </a:lnTo>
                  <a:lnTo>
                    <a:pt x="2725" y="967"/>
                  </a:lnTo>
                  <a:lnTo>
                    <a:pt x="2727" y="966"/>
                  </a:lnTo>
                  <a:lnTo>
                    <a:pt x="2729" y="965"/>
                  </a:lnTo>
                  <a:lnTo>
                    <a:pt x="2730" y="964"/>
                  </a:lnTo>
                  <a:lnTo>
                    <a:pt x="2732" y="963"/>
                  </a:lnTo>
                  <a:lnTo>
                    <a:pt x="2733" y="962"/>
                  </a:lnTo>
                  <a:lnTo>
                    <a:pt x="2734" y="961"/>
                  </a:lnTo>
                  <a:lnTo>
                    <a:pt x="2736" y="960"/>
                  </a:lnTo>
                  <a:lnTo>
                    <a:pt x="2737" y="959"/>
                  </a:lnTo>
                  <a:lnTo>
                    <a:pt x="2739" y="958"/>
                  </a:lnTo>
                  <a:lnTo>
                    <a:pt x="2741" y="956"/>
                  </a:lnTo>
                  <a:lnTo>
                    <a:pt x="2742" y="955"/>
                  </a:lnTo>
                  <a:lnTo>
                    <a:pt x="2743" y="954"/>
                  </a:lnTo>
                  <a:lnTo>
                    <a:pt x="2745" y="953"/>
                  </a:lnTo>
                  <a:lnTo>
                    <a:pt x="2746" y="953"/>
                  </a:lnTo>
                  <a:lnTo>
                    <a:pt x="2748" y="952"/>
                  </a:lnTo>
                  <a:lnTo>
                    <a:pt x="2749" y="951"/>
                  </a:lnTo>
                  <a:lnTo>
                    <a:pt x="2751" y="950"/>
                  </a:lnTo>
                  <a:lnTo>
                    <a:pt x="2752" y="949"/>
                  </a:lnTo>
                  <a:lnTo>
                    <a:pt x="2754" y="948"/>
                  </a:lnTo>
                  <a:lnTo>
                    <a:pt x="2755" y="947"/>
                  </a:lnTo>
                  <a:lnTo>
                    <a:pt x="2757" y="946"/>
                  </a:lnTo>
                  <a:lnTo>
                    <a:pt x="2758" y="945"/>
                  </a:lnTo>
                  <a:lnTo>
                    <a:pt x="2760" y="944"/>
                  </a:lnTo>
                  <a:lnTo>
                    <a:pt x="2761" y="943"/>
                  </a:lnTo>
                  <a:lnTo>
                    <a:pt x="2763" y="942"/>
                  </a:lnTo>
                  <a:lnTo>
                    <a:pt x="2764" y="941"/>
                  </a:lnTo>
                  <a:lnTo>
                    <a:pt x="2766" y="940"/>
                  </a:lnTo>
                  <a:lnTo>
                    <a:pt x="2767" y="939"/>
                  </a:lnTo>
                  <a:lnTo>
                    <a:pt x="2769" y="938"/>
                  </a:lnTo>
                  <a:lnTo>
                    <a:pt x="2770" y="938"/>
                  </a:lnTo>
                  <a:lnTo>
                    <a:pt x="2772" y="937"/>
                  </a:lnTo>
                  <a:lnTo>
                    <a:pt x="2773" y="936"/>
                  </a:lnTo>
                  <a:lnTo>
                    <a:pt x="2774" y="935"/>
                  </a:lnTo>
                  <a:lnTo>
                    <a:pt x="2776" y="934"/>
                  </a:lnTo>
                  <a:lnTo>
                    <a:pt x="2778" y="933"/>
                  </a:lnTo>
                  <a:lnTo>
                    <a:pt x="2779" y="932"/>
                  </a:lnTo>
                  <a:lnTo>
                    <a:pt x="2781" y="932"/>
                  </a:lnTo>
                  <a:lnTo>
                    <a:pt x="2782" y="931"/>
                  </a:lnTo>
                  <a:lnTo>
                    <a:pt x="2784" y="930"/>
                  </a:lnTo>
                  <a:lnTo>
                    <a:pt x="2785" y="929"/>
                  </a:lnTo>
                  <a:lnTo>
                    <a:pt x="2786" y="928"/>
                  </a:lnTo>
                  <a:lnTo>
                    <a:pt x="2788" y="927"/>
                  </a:lnTo>
                  <a:lnTo>
                    <a:pt x="2789" y="926"/>
                  </a:lnTo>
                  <a:lnTo>
                    <a:pt x="2791" y="926"/>
                  </a:lnTo>
                  <a:lnTo>
                    <a:pt x="2793" y="925"/>
                  </a:lnTo>
                  <a:lnTo>
                    <a:pt x="2794" y="924"/>
                  </a:lnTo>
                  <a:lnTo>
                    <a:pt x="2795" y="923"/>
                  </a:lnTo>
                  <a:lnTo>
                    <a:pt x="2797" y="922"/>
                  </a:lnTo>
                  <a:lnTo>
                    <a:pt x="2798" y="921"/>
                  </a:lnTo>
                  <a:lnTo>
                    <a:pt x="2800" y="921"/>
                  </a:lnTo>
                  <a:lnTo>
                    <a:pt x="2801" y="920"/>
                  </a:lnTo>
                  <a:lnTo>
                    <a:pt x="2803" y="919"/>
                  </a:lnTo>
                  <a:lnTo>
                    <a:pt x="2805" y="919"/>
                  </a:lnTo>
                  <a:lnTo>
                    <a:pt x="2806" y="918"/>
                  </a:lnTo>
                  <a:lnTo>
                    <a:pt x="2807" y="917"/>
                  </a:lnTo>
                  <a:lnTo>
                    <a:pt x="2809" y="916"/>
                  </a:lnTo>
                  <a:lnTo>
                    <a:pt x="2810" y="916"/>
                  </a:lnTo>
                  <a:lnTo>
                    <a:pt x="2812" y="915"/>
                  </a:lnTo>
                  <a:lnTo>
                    <a:pt x="2813" y="914"/>
                  </a:lnTo>
                  <a:lnTo>
                    <a:pt x="2815" y="913"/>
                  </a:lnTo>
                  <a:lnTo>
                    <a:pt x="2816" y="913"/>
                  </a:lnTo>
                  <a:lnTo>
                    <a:pt x="2818" y="912"/>
                  </a:lnTo>
                  <a:lnTo>
                    <a:pt x="2819" y="911"/>
                  </a:lnTo>
                  <a:lnTo>
                    <a:pt x="2821" y="910"/>
                  </a:lnTo>
                  <a:lnTo>
                    <a:pt x="2822" y="910"/>
                  </a:lnTo>
                  <a:lnTo>
                    <a:pt x="2824" y="909"/>
                  </a:lnTo>
                  <a:lnTo>
                    <a:pt x="2825" y="909"/>
                  </a:lnTo>
                  <a:lnTo>
                    <a:pt x="2826" y="908"/>
                  </a:lnTo>
                  <a:lnTo>
                    <a:pt x="2828" y="907"/>
                  </a:lnTo>
                  <a:lnTo>
                    <a:pt x="2830" y="907"/>
                  </a:lnTo>
                  <a:lnTo>
                    <a:pt x="2831" y="906"/>
                  </a:lnTo>
                  <a:lnTo>
                    <a:pt x="2833" y="905"/>
                  </a:lnTo>
                  <a:lnTo>
                    <a:pt x="2834" y="905"/>
                  </a:lnTo>
                  <a:lnTo>
                    <a:pt x="2836" y="904"/>
                  </a:lnTo>
                  <a:lnTo>
                    <a:pt x="2837" y="903"/>
                  </a:lnTo>
                  <a:lnTo>
                    <a:pt x="2838" y="903"/>
                  </a:lnTo>
                  <a:lnTo>
                    <a:pt x="2840" y="902"/>
                  </a:lnTo>
                  <a:lnTo>
                    <a:pt x="2842" y="901"/>
                  </a:lnTo>
                  <a:lnTo>
                    <a:pt x="2843" y="901"/>
                  </a:lnTo>
                  <a:lnTo>
                    <a:pt x="2845" y="900"/>
                  </a:lnTo>
                  <a:lnTo>
                    <a:pt x="2846" y="900"/>
                  </a:lnTo>
                  <a:lnTo>
                    <a:pt x="2847" y="899"/>
                  </a:lnTo>
                  <a:lnTo>
                    <a:pt x="2849" y="899"/>
                  </a:lnTo>
                  <a:lnTo>
                    <a:pt x="2850" y="898"/>
                  </a:lnTo>
                  <a:lnTo>
                    <a:pt x="2852" y="898"/>
                  </a:lnTo>
                  <a:lnTo>
                    <a:pt x="2854" y="897"/>
                  </a:lnTo>
                  <a:lnTo>
                    <a:pt x="2855" y="897"/>
                  </a:lnTo>
                  <a:lnTo>
                    <a:pt x="2857" y="896"/>
                  </a:lnTo>
                  <a:lnTo>
                    <a:pt x="2858" y="896"/>
                  </a:lnTo>
                  <a:lnTo>
                    <a:pt x="2859" y="895"/>
                  </a:lnTo>
                  <a:lnTo>
                    <a:pt x="2861" y="894"/>
                  </a:lnTo>
                  <a:lnTo>
                    <a:pt x="2862" y="894"/>
                  </a:lnTo>
                  <a:lnTo>
                    <a:pt x="2864" y="893"/>
                  </a:lnTo>
                  <a:lnTo>
                    <a:pt x="2866" y="893"/>
                  </a:lnTo>
                  <a:lnTo>
                    <a:pt x="2867" y="892"/>
                  </a:lnTo>
                  <a:lnTo>
                    <a:pt x="2868" y="892"/>
                  </a:lnTo>
                  <a:lnTo>
                    <a:pt x="2870" y="891"/>
                  </a:lnTo>
                  <a:lnTo>
                    <a:pt x="2871" y="891"/>
                  </a:lnTo>
                  <a:lnTo>
                    <a:pt x="2873" y="890"/>
                  </a:lnTo>
                  <a:lnTo>
                    <a:pt x="2874" y="890"/>
                  </a:lnTo>
                  <a:lnTo>
                    <a:pt x="2876" y="889"/>
                  </a:lnTo>
                  <a:lnTo>
                    <a:pt x="2878" y="889"/>
                  </a:lnTo>
                  <a:lnTo>
                    <a:pt x="2879" y="888"/>
                  </a:lnTo>
                  <a:lnTo>
                    <a:pt x="2880" y="888"/>
                  </a:lnTo>
                  <a:lnTo>
                    <a:pt x="2882" y="888"/>
                  </a:lnTo>
                  <a:lnTo>
                    <a:pt x="2883" y="888"/>
                  </a:lnTo>
                  <a:lnTo>
                    <a:pt x="2885" y="887"/>
                  </a:lnTo>
                  <a:lnTo>
                    <a:pt x="2886" y="887"/>
                  </a:lnTo>
                  <a:lnTo>
                    <a:pt x="2888" y="886"/>
                  </a:lnTo>
                  <a:lnTo>
                    <a:pt x="2889" y="886"/>
                  </a:lnTo>
                  <a:lnTo>
                    <a:pt x="2891" y="886"/>
                  </a:lnTo>
                  <a:lnTo>
                    <a:pt x="2892" y="885"/>
                  </a:lnTo>
                  <a:lnTo>
                    <a:pt x="2894" y="885"/>
                  </a:lnTo>
                  <a:lnTo>
                    <a:pt x="2895" y="884"/>
                  </a:lnTo>
                  <a:lnTo>
                    <a:pt x="2897" y="884"/>
                  </a:lnTo>
                  <a:lnTo>
                    <a:pt x="2898" y="884"/>
                  </a:lnTo>
                  <a:lnTo>
                    <a:pt x="2899" y="883"/>
                  </a:lnTo>
                  <a:lnTo>
                    <a:pt x="2901" y="883"/>
                  </a:lnTo>
                  <a:lnTo>
                    <a:pt x="2903" y="883"/>
                  </a:lnTo>
                  <a:lnTo>
                    <a:pt x="2904" y="882"/>
                  </a:lnTo>
                  <a:lnTo>
                    <a:pt x="2906" y="882"/>
                  </a:lnTo>
                  <a:lnTo>
                    <a:pt x="2907" y="882"/>
                  </a:lnTo>
                  <a:lnTo>
                    <a:pt x="2909" y="881"/>
                  </a:lnTo>
                  <a:lnTo>
                    <a:pt x="2910" y="881"/>
                  </a:lnTo>
                  <a:lnTo>
                    <a:pt x="2911" y="880"/>
                  </a:lnTo>
                  <a:lnTo>
                    <a:pt x="2913" y="880"/>
                  </a:lnTo>
                  <a:lnTo>
                    <a:pt x="2915" y="880"/>
                  </a:lnTo>
                  <a:lnTo>
                    <a:pt x="2916" y="879"/>
                  </a:lnTo>
                  <a:lnTo>
                    <a:pt x="2918" y="878"/>
                  </a:lnTo>
                  <a:lnTo>
                    <a:pt x="2919" y="878"/>
                  </a:lnTo>
                  <a:lnTo>
                    <a:pt x="2920" y="877"/>
                  </a:lnTo>
                  <a:lnTo>
                    <a:pt x="2922" y="876"/>
                  </a:lnTo>
                  <a:lnTo>
                    <a:pt x="2923" y="875"/>
                  </a:lnTo>
                  <a:lnTo>
                    <a:pt x="2925" y="873"/>
                  </a:lnTo>
                  <a:lnTo>
                    <a:pt x="2927" y="871"/>
                  </a:lnTo>
                  <a:lnTo>
                    <a:pt x="2928" y="869"/>
                  </a:lnTo>
                  <a:lnTo>
                    <a:pt x="2930" y="866"/>
                  </a:lnTo>
                  <a:lnTo>
                    <a:pt x="2931" y="861"/>
                  </a:lnTo>
                  <a:lnTo>
                    <a:pt x="2932" y="856"/>
                  </a:lnTo>
                  <a:lnTo>
                    <a:pt x="2934" y="850"/>
                  </a:lnTo>
                  <a:lnTo>
                    <a:pt x="2935" y="843"/>
                  </a:lnTo>
                  <a:lnTo>
                    <a:pt x="2937" y="833"/>
                  </a:lnTo>
                  <a:lnTo>
                    <a:pt x="2938" y="822"/>
                  </a:lnTo>
                  <a:lnTo>
                    <a:pt x="2940" y="809"/>
                  </a:lnTo>
                  <a:lnTo>
                    <a:pt x="2941" y="792"/>
                  </a:lnTo>
                  <a:lnTo>
                    <a:pt x="2943" y="774"/>
                  </a:lnTo>
                  <a:lnTo>
                    <a:pt x="2944" y="752"/>
                  </a:lnTo>
                  <a:lnTo>
                    <a:pt x="2946" y="727"/>
                  </a:lnTo>
                  <a:lnTo>
                    <a:pt x="2947" y="700"/>
                  </a:lnTo>
                  <a:lnTo>
                    <a:pt x="2949" y="668"/>
                  </a:lnTo>
                  <a:lnTo>
                    <a:pt x="2950" y="633"/>
                  </a:lnTo>
                  <a:lnTo>
                    <a:pt x="2952" y="595"/>
                  </a:lnTo>
                  <a:lnTo>
                    <a:pt x="2953" y="553"/>
                  </a:lnTo>
                  <a:lnTo>
                    <a:pt x="2955" y="509"/>
                  </a:lnTo>
                  <a:lnTo>
                    <a:pt x="2956" y="462"/>
                  </a:lnTo>
                  <a:lnTo>
                    <a:pt x="2958" y="413"/>
                  </a:lnTo>
                  <a:lnTo>
                    <a:pt x="2959" y="364"/>
                  </a:lnTo>
                  <a:lnTo>
                    <a:pt x="2961" y="314"/>
                  </a:lnTo>
                  <a:lnTo>
                    <a:pt x="2962" y="264"/>
                  </a:lnTo>
                  <a:lnTo>
                    <a:pt x="2964" y="217"/>
                  </a:lnTo>
                  <a:lnTo>
                    <a:pt x="2965" y="171"/>
                  </a:lnTo>
                  <a:lnTo>
                    <a:pt x="2967" y="130"/>
                  </a:lnTo>
                  <a:lnTo>
                    <a:pt x="2968" y="92"/>
                  </a:lnTo>
                  <a:lnTo>
                    <a:pt x="2970" y="60"/>
                  </a:lnTo>
                  <a:lnTo>
                    <a:pt x="2971" y="34"/>
                  </a:lnTo>
                  <a:lnTo>
                    <a:pt x="2972" y="16"/>
                  </a:lnTo>
                  <a:lnTo>
                    <a:pt x="2974" y="4"/>
                  </a:lnTo>
                  <a:lnTo>
                    <a:pt x="2975" y="0"/>
                  </a:lnTo>
                  <a:lnTo>
                    <a:pt x="2977" y="4"/>
                  </a:lnTo>
                  <a:lnTo>
                    <a:pt x="2979" y="16"/>
                  </a:lnTo>
                  <a:lnTo>
                    <a:pt x="2980" y="34"/>
                  </a:lnTo>
                  <a:lnTo>
                    <a:pt x="2982" y="60"/>
                  </a:lnTo>
                  <a:lnTo>
                    <a:pt x="2983" y="92"/>
                  </a:lnTo>
                  <a:lnTo>
                    <a:pt x="2984" y="130"/>
                  </a:lnTo>
                  <a:lnTo>
                    <a:pt x="2986" y="171"/>
                  </a:lnTo>
                  <a:lnTo>
                    <a:pt x="2987" y="217"/>
                  </a:lnTo>
                  <a:lnTo>
                    <a:pt x="2989" y="264"/>
                  </a:lnTo>
                  <a:lnTo>
                    <a:pt x="2991" y="314"/>
                  </a:lnTo>
                  <a:lnTo>
                    <a:pt x="2992" y="364"/>
                  </a:lnTo>
                  <a:lnTo>
                    <a:pt x="2993" y="413"/>
                  </a:lnTo>
                  <a:lnTo>
                    <a:pt x="2995" y="462"/>
                  </a:lnTo>
                  <a:lnTo>
                    <a:pt x="2996" y="509"/>
                  </a:lnTo>
                  <a:lnTo>
                    <a:pt x="2998" y="553"/>
                  </a:lnTo>
                  <a:lnTo>
                    <a:pt x="2999" y="595"/>
                  </a:lnTo>
                  <a:lnTo>
                    <a:pt x="3001" y="633"/>
                  </a:lnTo>
                  <a:lnTo>
                    <a:pt x="3003" y="668"/>
                  </a:lnTo>
                  <a:lnTo>
                    <a:pt x="3004" y="700"/>
                  </a:lnTo>
                  <a:lnTo>
                    <a:pt x="3005" y="727"/>
                  </a:lnTo>
                  <a:lnTo>
                    <a:pt x="3007" y="752"/>
                  </a:lnTo>
                  <a:lnTo>
                    <a:pt x="3008" y="774"/>
                  </a:lnTo>
                  <a:lnTo>
                    <a:pt x="3010" y="792"/>
                  </a:lnTo>
                  <a:lnTo>
                    <a:pt x="3011" y="809"/>
                  </a:lnTo>
                  <a:lnTo>
                    <a:pt x="3013" y="822"/>
                  </a:lnTo>
                  <a:lnTo>
                    <a:pt x="3014" y="833"/>
                  </a:lnTo>
                  <a:lnTo>
                    <a:pt x="3016" y="843"/>
                  </a:lnTo>
                  <a:lnTo>
                    <a:pt x="3017" y="850"/>
                  </a:lnTo>
                  <a:lnTo>
                    <a:pt x="3019" y="856"/>
                  </a:lnTo>
                  <a:lnTo>
                    <a:pt x="3020" y="861"/>
                  </a:lnTo>
                  <a:lnTo>
                    <a:pt x="3022" y="866"/>
                  </a:lnTo>
                  <a:lnTo>
                    <a:pt x="3023" y="869"/>
                  </a:lnTo>
                  <a:lnTo>
                    <a:pt x="3025" y="871"/>
                  </a:lnTo>
                  <a:lnTo>
                    <a:pt x="3026" y="873"/>
                  </a:lnTo>
                  <a:lnTo>
                    <a:pt x="3028" y="875"/>
                  </a:lnTo>
                  <a:lnTo>
                    <a:pt x="3029" y="876"/>
                  </a:lnTo>
                  <a:lnTo>
                    <a:pt x="3031" y="877"/>
                  </a:lnTo>
                  <a:lnTo>
                    <a:pt x="3032" y="878"/>
                  </a:lnTo>
                  <a:lnTo>
                    <a:pt x="3034" y="878"/>
                  </a:lnTo>
                  <a:lnTo>
                    <a:pt x="3035" y="879"/>
                  </a:lnTo>
                  <a:lnTo>
                    <a:pt x="3036" y="880"/>
                  </a:lnTo>
                  <a:lnTo>
                    <a:pt x="3038" y="880"/>
                  </a:lnTo>
                  <a:lnTo>
                    <a:pt x="3040" y="880"/>
                  </a:lnTo>
                  <a:lnTo>
                    <a:pt x="3041" y="881"/>
                  </a:lnTo>
                  <a:lnTo>
                    <a:pt x="3043" y="881"/>
                  </a:lnTo>
                  <a:lnTo>
                    <a:pt x="3044" y="882"/>
                  </a:lnTo>
                  <a:lnTo>
                    <a:pt x="3045" y="882"/>
                  </a:lnTo>
                  <a:lnTo>
                    <a:pt x="3047" y="882"/>
                  </a:lnTo>
                  <a:lnTo>
                    <a:pt x="3048" y="883"/>
                  </a:lnTo>
                  <a:lnTo>
                    <a:pt x="3050" y="883"/>
                  </a:lnTo>
                  <a:lnTo>
                    <a:pt x="3052" y="883"/>
                  </a:lnTo>
                  <a:lnTo>
                    <a:pt x="3053" y="884"/>
                  </a:lnTo>
                  <a:lnTo>
                    <a:pt x="3055" y="884"/>
                  </a:lnTo>
                  <a:lnTo>
                    <a:pt x="3056" y="884"/>
                  </a:lnTo>
                  <a:lnTo>
                    <a:pt x="3057" y="885"/>
                  </a:lnTo>
                  <a:lnTo>
                    <a:pt x="3059" y="885"/>
                  </a:lnTo>
                  <a:lnTo>
                    <a:pt x="3060" y="886"/>
                  </a:lnTo>
                  <a:lnTo>
                    <a:pt x="3062" y="886"/>
                  </a:lnTo>
                  <a:lnTo>
                    <a:pt x="3064" y="886"/>
                  </a:lnTo>
                  <a:lnTo>
                    <a:pt x="3065" y="887"/>
                  </a:lnTo>
                  <a:lnTo>
                    <a:pt x="3066" y="887"/>
                  </a:lnTo>
                  <a:lnTo>
                    <a:pt x="3068" y="888"/>
                  </a:lnTo>
                  <a:lnTo>
                    <a:pt x="3069" y="888"/>
                  </a:lnTo>
                  <a:lnTo>
                    <a:pt x="3071" y="888"/>
                  </a:lnTo>
                  <a:lnTo>
                    <a:pt x="3072" y="888"/>
                  </a:lnTo>
                  <a:lnTo>
                    <a:pt x="3074" y="889"/>
                  </a:lnTo>
                  <a:lnTo>
                    <a:pt x="3076" y="889"/>
                  </a:lnTo>
                  <a:lnTo>
                    <a:pt x="3077" y="890"/>
                  </a:lnTo>
                  <a:lnTo>
                    <a:pt x="3078" y="890"/>
                  </a:lnTo>
                  <a:lnTo>
                    <a:pt x="3080" y="891"/>
                  </a:lnTo>
                  <a:lnTo>
                    <a:pt x="3081" y="891"/>
                  </a:lnTo>
                  <a:lnTo>
                    <a:pt x="3083" y="892"/>
                  </a:lnTo>
                  <a:lnTo>
                    <a:pt x="3084" y="892"/>
                  </a:lnTo>
                  <a:lnTo>
                    <a:pt x="3086" y="893"/>
                  </a:lnTo>
                  <a:lnTo>
                    <a:pt x="3087" y="893"/>
                  </a:lnTo>
                  <a:lnTo>
                    <a:pt x="3089" y="894"/>
                  </a:lnTo>
                  <a:lnTo>
                    <a:pt x="3090" y="894"/>
                  </a:lnTo>
                  <a:lnTo>
                    <a:pt x="3092" y="895"/>
                  </a:lnTo>
                  <a:lnTo>
                    <a:pt x="3093" y="896"/>
                  </a:lnTo>
                  <a:lnTo>
                    <a:pt x="3095" y="896"/>
                  </a:lnTo>
                  <a:lnTo>
                    <a:pt x="3096" y="897"/>
                  </a:lnTo>
                  <a:lnTo>
                    <a:pt x="3098" y="897"/>
                  </a:lnTo>
                  <a:lnTo>
                    <a:pt x="3099" y="898"/>
                  </a:lnTo>
                  <a:lnTo>
                    <a:pt x="3101" y="898"/>
                  </a:lnTo>
                  <a:lnTo>
                    <a:pt x="3102" y="899"/>
                  </a:lnTo>
                  <a:lnTo>
                    <a:pt x="3104" y="899"/>
                  </a:lnTo>
                  <a:lnTo>
                    <a:pt x="3105" y="900"/>
                  </a:lnTo>
                  <a:lnTo>
                    <a:pt x="3107" y="900"/>
                  </a:lnTo>
                  <a:lnTo>
                    <a:pt x="3108" y="901"/>
                  </a:lnTo>
                  <a:lnTo>
                    <a:pt x="3109" y="901"/>
                  </a:lnTo>
                  <a:lnTo>
                    <a:pt x="3111" y="902"/>
                  </a:lnTo>
                  <a:lnTo>
                    <a:pt x="3113" y="903"/>
                  </a:lnTo>
                  <a:lnTo>
                    <a:pt x="3114" y="903"/>
                  </a:lnTo>
                  <a:lnTo>
                    <a:pt x="3116" y="904"/>
                  </a:lnTo>
                  <a:lnTo>
                    <a:pt x="3117" y="905"/>
                  </a:lnTo>
                  <a:lnTo>
                    <a:pt x="3118" y="905"/>
                  </a:lnTo>
                  <a:lnTo>
                    <a:pt x="3120" y="906"/>
                  </a:lnTo>
                  <a:lnTo>
                    <a:pt x="3121" y="907"/>
                  </a:lnTo>
                  <a:lnTo>
                    <a:pt x="3123" y="907"/>
                  </a:lnTo>
                  <a:lnTo>
                    <a:pt x="3124" y="908"/>
                  </a:lnTo>
                  <a:lnTo>
                    <a:pt x="3126" y="909"/>
                  </a:lnTo>
                  <a:lnTo>
                    <a:pt x="3128" y="909"/>
                  </a:lnTo>
                  <a:lnTo>
                    <a:pt x="3129" y="910"/>
                  </a:lnTo>
                  <a:lnTo>
                    <a:pt x="3130" y="910"/>
                  </a:lnTo>
                  <a:lnTo>
                    <a:pt x="3132" y="911"/>
                  </a:lnTo>
                  <a:lnTo>
                    <a:pt x="3133" y="912"/>
                  </a:lnTo>
                  <a:lnTo>
                    <a:pt x="3135" y="913"/>
                  </a:lnTo>
                  <a:lnTo>
                    <a:pt x="3136" y="913"/>
                  </a:lnTo>
                  <a:lnTo>
                    <a:pt x="3138" y="914"/>
                  </a:lnTo>
                  <a:lnTo>
                    <a:pt x="3139" y="915"/>
                  </a:lnTo>
                  <a:lnTo>
                    <a:pt x="3141" y="916"/>
                  </a:lnTo>
                  <a:lnTo>
                    <a:pt x="3142" y="916"/>
                  </a:lnTo>
                  <a:lnTo>
                    <a:pt x="3144" y="917"/>
                  </a:lnTo>
                  <a:lnTo>
                    <a:pt x="3145" y="918"/>
                  </a:lnTo>
                  <a:lnTo>
                    <a:pt x="3147" y="919"/>
                  </a:lnTo>
                  <a:lnTo>
                    <a:pt x="3148" y="919"/>
                  </a:lnTo>
                  <a:lnTo>
                    <a:pt x="3150" y="920"/>
                  </a:lnTo>
                  <a:lnTo>
                    <a:pt x="3151" y="921"/>
                  </a:lnTo>
                  <a:lnTo>
                    <a:pt x="3153" y="921"/>
                  </a:lnTo>
                  <a:lnTo>
                    <a:pt x="3154" y="922"/>
                  </a:lnTo>
                  <a:lnTo>
                    <a:pt x="3156" y="923"/>
                  </a:lnTo>
                  <a:lnTo>
                    <a:pt x="3157" y="924"/>
                  </a:lnTo>
                  <a:lnTo>
                    <a:pt x="3159" y="925"/>
                  </a:lnTo>
                  <a:lnTo>
                    <a:pt x="3160" y="926"/>
                  </a:lnTo>
                  <a:lnTo>
                    <a:pt x="3161" y="926"/>
                  </a:lnTo>
                  <a:lnTo>
                    <a:pt x="3163" y="927"/>
                  </a:lnTo>
                  <a:lnTo>
                    <a:pt x="3165" y="928"/>
                  </a:lnTo>
                  <a:lnTo>
                    <a:pt x="3166" y="929"/>
                  </a:lnTo>
                  <a:lnTo>
                    <a:pt x="3168" y="930"/>
                  </a:lnTo>
                  <a:lnTo>
                    <a:pt x="3169" y="931"/>
                  </a:lnTo>
                  <a:lnTo>
                    <a:pt x="3171" y="932"/>
                  </a:lnTo>
                  <a:lnTo>
                    <a:pt x="3172" y="932"/>
                  </a:lnTo>
                  <a:lnTo>
                    <a:pt x="3173" y="933"/>
                  </a:lnTo>
                  <a:lnTo>
                    <a:pt x="3175" y="934"/>
                  </a:lnTo>
                  <a:lnTo>
                    <a:pt x="3177" y="935"/>
                  </a:lnTo>
                  <a:lnTo>
                    <a:pt x="3178" y="936"/>
                  </a:lnTo>
                  <a:lnTo>
                    <a:pt x="3180" y="937"/>
                  </a:lnTo>
                  <a:lnTo>
                    <a:pt x="3181" y="938"/>
                  </a:lnTo>
                  <a:lnTo>
                    <a:pt x="3182" y="938"/>
                  </a:lnTo>
                  <a:lnTo>
                    <a:pt x="3184" y="939"/>
                  </a:lnTo>
                  <a:lnTo>
                    <a:pt x="3185" y="940"/>
                  </a:lnTo>
                  <a:lnTo>
                    <a:pt x="3187" y="941"/>
                  </a:lnTo>
                  <a:lnTo>
                    <a:pt x="3189" y="942"/>
                  </a:lnTo>
                  <a:lnTo>
                    <a:pt x="3190" y="943"/>
                  </a:lnTo>
                  <a:lnTo>
                    <a:pt x="3191" y="944"/>
                  </a:lnTo>
                  <a:lnTo>
                    <a:pt x="3193" y="945"/>
                  </a:lnTo>
                  <a:lnTo>
                    <a:pt x="3194" y="946"/>
                  </a:lnTo>
                  <a:lnTo>
                    <a:pt x="3196" y="947"/>
                  </a:lnTo>
                  <a:lnTo>
                    <a:pt x="3197" y="948"/>
                  </a:lnTo>
                  <a:lnTo>
                    <a:pt x="3199" y="949"/>
                  </a:lnTo>
                  <a:lnTo>
                    <a:pt x="3201" y="950"/>
                  </a:lnTo>
                  <a:lnTo>
                    <a:pt x="3202" y="951"/>
                  </a:lnTo>
                  <a:lnTo>
                    <a:pt x="3203" y="952"/>
                  </a:lnTo>
                  <a:lnTo>
                    <a:pt x="3205" y="953"/>
                  </a:lnTo>
                  <a:lnTo>
                    <a:pt x="3206" y="953"/>
                  </a:lnTo>
                  <a:lnTo>
                    <a:pt x="3208" y="954"/>
                  </a:lnTo>
                  <a:lnTo>
                    <a:pt x="3209" y="955"/>
                  </a:lnTo>
                  <a:lnTo>
                    <a:pt x="3211" y="956"/>
                  </a:lnTo>
                  <a:lnTo>
                    <a:pt x="3212" y="958"/>
                  </a:lnTo>
                  <a:lnTo>
                    <a:pt x="3214" y="959"/>
                  </a:lnTo>
                  <a:lnTo>
                    <a:pt x="3215" y="960"/>
                  </a:lnTo>
                  <a:lnTo>
                    <a:pt x="3217" y="961"/>
                  </a:lnTo>
                  <a:lnTo>
                    <a:pt x="3218" y="962"/>
                  </a:lnTo>
                  <a:lnTo>
                    <a:pt x="3220" y="963"/>
                  </a:lnTo>
                  <a:lnTo>
                    <a:pt x="3221" y="964"/>
                  </a:lnTo>
                  <a:lnTo>
                    <a:pt x="3223" y="965"/>
                  </a:lnTo>
                  <a:lnTo>
                    <a:pt x="3224" y="966"/>
                  </a:lnTo>
                  <a:lnTo>
                    <a:pt x="3226" y="967"/>
                  </a:lnTo>
                  <a:lnTo>
                    <a:pt x="3227" y="968"/>
                  </a:lnTo>
                  <a:lnTo>
                    <a:pt x="3229" y="969"/>
                  </a:lnTo>
                  <a:lnTo>
                    <a:pt x="3230" y="970"/>
                  </a:lnTo>
                  <a:lnTo>
                    <a:pt x="3232" y="971"/>
                  </a:lnTo>
                  <a:lnTo>
                    <a:pt x="3233" y="973"/>
                  </a:lnTo>
                  <a:lnTo>
                    <a:pt x="3234" y="974"/>
                  </a:lnTo>
                  <a:lnTo>
                    <a:pt x="3236" y="975"/>
                  </a:lnTo>
                  <a:lnTo>
                    <a:pt x="3238" y="976"/>
                  </a:lnTo>
                  <a:lnTo>
                    <a:pt x="3239" y="977"/>
                  </a:lnTo>
                  <a:lnTo>
                    <a:pt x="3241" y="978"/>
                  </a:lnTo>
                  <a:lnTo>
                    <a:pt x="3242" y="979"/>
                  </a:lnTo>
                  <a:lnTo>
                    <a:pt x="3244" y="980"/>
                  </a:lnTo>
                  <a:lnTo>
                    <a:pt x="3245" y="981"/>
                  </a:lnTo>
                  <a:lnTo>
                    <a:pt x="3246" y="983"/>
                  </a:lnTo>
                  <a:lnTo>
                    <a:pt x="3248" y="984"/>
                  </a:lnTo>
                  <a:lnTo>
                    <a:pt x="3250" y="985"/>
                  </a:lnTo>
                  <a:lnTo>
                    <a:pt x="3251" y="986"/>
                  </a:lnTo>
                  <a:lnTo>
                    <a:pt x="3253" y="987"/>
                  </a:lnTo>
                  <a:lnTo>
                    <a:pt x="3254" y="988"/>
                  </a:lnTo>
                  <a:lnTo>
                    <a:pt x="3255" y="989"/>
                  </a:lnTo>
                  <a:lnTo>
                    <a:pt x="3257" y="991"/>
                  </a:lnTo>
                  <a:lnTo>
                    <a:pt x="3258" y="992"/>
                  </a:lnTo>
                  <a:lnTo>
                    <a:pt x="3260" y="993"/>
                  </a:lnTo>
                  <a:lnTo>
                    <a:pt x="3262" y="994"/>
                  </a:lnTo>
                  <a:lnTo>
                    <a:pt x="3263" y="996"/>
                  </a:lnTo>
                  <a:lnTo>
                    <a:pt x="3265" y="997"/>
                  </a:lnTo>
                  <a:lnTo>
                    <a:pt x="3266" y="998"/>
                  </a:lnTo>
                  <a:lnTo>
                    <a:pt x="3267" y="999"/>
                  </a:lnTo>
                  <a:lnTo>
                    <a:pt x="3269" y="1000"/>
                  </a:lnTo>
                  <a:lnTo>
                    <a:pt x="3270" y="1002"/>
                  </a:lnTo>
                  <a:lnTo>
                    <a:pt x="3272" y="1003"/>
                  </a:lnTo>
                  <a:lnTo>
                    <a:pt x="3273" y="1004"/>
                  </a:lnTo>
                  <a:lnTo>
                    <a:pt x="3275" y="1006"/>
                  </a:lnTo>
                  <a:lnTo>
                    <a:pt x="3276" y="1007"/>
                  </a:lnTo>
                  <a:lnTo>
                    <a:pt x="3278" y="1008"/>
                  </a:lnTo>
                  <a:lnTo>
                    <a:pt x="3279" y="1009"/>
                  </a:lnTo>
                  <a:lnTo>
                    <a:pt x="3281" y="1010"/>
                  </a:lnTo>
                  <a:lnTo>
                    <a:pt x="3282" y="1012"/>
                  </a:lnTo>
                  <a:lnTo>
                    <a:pt x="3284" y="1013"/>
                  </a:lnTo>
                  <a:lnTo>
                    <a:pt x="3285" y="1014"/>
                  </a:lnTo>
                  <a:lnTo>
                    <a:pt x="3287" y="1016"/>
                  </a:lnTo>
                  <a:lnTo>
                    <a:pt x="3288" y="1017"/>
                  </a:lnTo>
                  <a:lnTo>
                    <a:pt x="3290" y="1018"/>
                  </a:lnTo>
                  <a:lnTo>
                    <a:pt x="3291" y="1019"/>
                  </a:lnTo>
                  <a:lnTo>
                    <a:pt x="3293" y="1021"/>
                  </a:lnTo>
                  <a:lnTo>
                    <a:pt x="3294" y="1022"/>
                  </a:lnTo>
                  <a:lnTo>
                    <a:pt x="3296" y="1023"/>
                  </a:lnTo>
                  <a:lnTo>
                    <a:pt x="3297" y="1025"/>
                  </a:lnTo>
                  <a:lnTo>
                    <a:pt x="3299" y="1026"/>
                  </a:lnTo>
                  <a:lnTo>
                    <a:pt x="3300" y="1028"/>
                  </a:lnTo>
                  <a:lnTo>
                    <a:pt x="3302" y="1029"/>
                  </a:lnTo>
                  <a:lnTo>
                    <a:pt x="3303" y="1030"/>
                  </a:lnTo>
                  <a:lnTo>
                    <a:pt x="3305" y="1031"/>
                  </a:lnTo>
                  <a:lnTo>
                    <a:pt x="3306" y="1033"/>
                  </a:lnTo>
                  <a:lnTo>
                    <a:pt x="3307" y="1034"/>
                  </a:lnTo>
                  <a:lnTo>
                    <a:pt x="3309" y="1036"/>
                  </a:lnTo>
                  <a:lnTo>
                    <a:pt x="3310" y="1037"/>
                  </a:lnTo>
                  <a:lnTo>
                    <a:pt x="3312" y="1038"/>
                  </a:lnTo>
                  <a:lnTo>
                    <a:pt x="3314" y="1040"/>
                  </a:lnTo>
                  <a:lnTo>
                    <a:pt x="3315" y="1041"/>
                  </a:lnTo>
                  <a:lnTo>
                    <a:pt x="3317" y="1042"/>
                  </a:lnTo>
                  <a:lnTo>
                    <a:pt x="3318" y="1044"/>
                  </a:lnTo>
                  <a:lnTo>
                    <a:pt x="3319" y="1045"/>
                  </a:lnTo>
                  <a:lnTo>
                    <a:pt x="3321" y="1047"/>
                  </a:lnTo>
                  <a:lnTo>
                    <a:pt x="3322" y="1048"/>
                  </a:lnTo>
                  <a:lnTo>
                    <a:pt x="3324" y="1050"/>
                  </a:lnTo>
                  <a:lnTo>
                    <a:pt x="3326" y="1051"/>
                  </a:lnTo>
                  <a:lnTo>
                    <a:pt x="3327" y="1052"/>
                  </a:lnTo>
                  <a:lnTo>
                    <a:pt x="3328" y="1054"/>
                  </a:lnTo>
                  <a:lnTo>
                    <a:pt x="3330" y="1055"/>
                  </a:lnTo>
                  <a:lnTo>
                    <a:pt x="3331" y="1057"/>
                  </a:lnTo>
                  <a:lnTo>
                    <a:pt x="3333" y="1058"/>
                  </a:lnTo>
                  <a:lnTo>
                    <a:pt x="3334" y="1060"/>
                  </a:lnTo>
                  <a:lnTo>
                    <a:pt x="3336" y="1061"/>
                  </a:lnTo>
                  <a:lnTo>
                    <a:pt x="3338" y="1062"/>
                  </a:lnTo>
                  <a:lnTo>
                    <a:pt x="3339" y="1064"/>
                  </a:lnTo>
                  <a:lnTo>
                    <a:pt x="3340" y="1065"/>
                  </a:lnTo>
                  <a:lnTo>
                    <a:pt x="3342" y="1067"/>
                  </a:lnTo>
                  <a:lnTo>
                    <a:pt x="3343" y="1068"/>
                  </a:lnTo>
                  <a:lnTo>
                    <a:pt x="3345" y="1070"/>
                  </a:lnTo>
                  <a:lnTo>
                    <a:pt x="3346" y="1072"/>
                  </a:lnTo>
                  <a:lnTo>
                    <a:pt x="3348" y="1073"/>
                  </a:lnTo>
                  <a:lnTo>
                    <a:pt x="3349" y="1074"/>
                  </a:lnTo>
                  <a:lnTo>
                    <a:pt x="3351" y="1076"/>
                  </a:lnTo>
                  <a:lnTo>
                    <a:pt x="3352" y="1077"/>
                  </a:lnTo>
                  <a:lnTo>
                    <a:pt x="3354" y="1079"/>
                  </a:lnTo>
                  <a:lnTo>
                    <a:pt x="3355" y="1080"/>
                  </a:lnTo>
                  <a:lnTo>
                    <a:pt x="3357" y="1082"/>
                  </a:lnTo>
                  <a:lnTo>
                    <a:pt x="3358" y="1083"/>
                  </a:lnTo>
                  <a:lnTo>
                    <a:pt x="3359" y="1085"/>
                  </a:lnTo>
                  <a:lnTo>
                    <a:pt x="3361" y="1086"/>
                  </a:lnTo>
                  <a:lnTo>
                    <a:pt x="3363" y="1088"/>
                  </a:lnTo>
                  <a:lnTo>
                    <a:pt x="3364" y="1090"/>
                  </a:lnTo>
                  <a:lnTo>
                    <a:pt x="3366" y="1091"/>
                  </a:lnTo>
                  <a:lnTo>
                    <a:pt x="3367" y="1093"/>
                  </a:lnTo>
                  <a:lnTo>
                    <a:pt x="3369" y="1094"/>
                  </a:lnTo>
                  <a:lnTo>
                    <a:pt x="3370" y="1096"/>
                  </a:lnTo>
                  <a:lnTo>
                    <a:pt x="3371" y="1097"/>
                  </a:lnTo>
                  <a:lnTo>
                    <a:pt x="3373" y="1099"/>
                  </a:lnTo>
                  <a:lnTo>
                    <a:pt x="3375" y="1100"/>
                  </a:lnTo>
                  <a:lnTo>
                    <a:pt x="3376" y="1102"/>
                  </a:lnTo>
                  <a:lnTo>
                    <a:pt x="3378" y="1104"/>
                  </a:lnTo>
                  <a:lnTo>
                    <a:pt x="3379" y="1105"/>
                  </a:lnTo>
                  <a:lnTo>
                    <a:pt x="3380" y="1107"/>
                  </a:lnTo>
                  <a:lnTo>
                    <a:pt x="3382" y="1108"/>
                  </a:lnTo>
                  <a:lnTo>
                    <a:pt x="3383" y="1110"/>
                  </a:lnTo>
                  <a:lnTo>
                    <a:pt x="3385" y="1112"/>
                  </a:lnTo>
                  <a:lnTo>
                    <a:pt x="3387" y="1113"/>
                  </a:lnTo>
                  <a:lnTo>
                    <a:pt x="3388" y="1115"/>
                  </a:lnTo>
                  <a:lnTo>
                    <a:pt x="3390" y="1116"/>
                  </a:lnTo>
                  <a:lnTo>
                    <a:pt x="3391" y="1118"/>
                  </a:lnTo>
                  <a:lnTo>
                    <a:pt x="3392" y="1119"/>
                  </a:lnTo>
                  <a:lnTo>
                    <a:pt x="3394" y="1121"/>
                  </a:lnTo>
                  <a:lnTo>
                    <a:pt x="3395" y="1123"/>
                  </a:lnTo>
                  <a:lnTo>
                    <a:pt x="3397" y="1125"/>
                  </a:lnTo>
                  <a:lnTo>
                    <a:pt x="3399" y="1126"/>
                  </a:lnTo>
                  <a:lnTo>
                    <a:pt x="3400" y="1127"/>
                  </a:lnTo>
                  <a:lnTo>
                    <a:pt x="3401" y="1129"/>
                  </a:lnTo>
                  <a:lnTo>
                    <a:pt x="3403" y="1131"/>
                  </a:lnTo>
                  <a:lnTo>
                    <a:pt x="3404" y="1133"/>
                  </a:lnTo>
                  <a:lnTo>
                    <a:pt x="3406" y="1134"/>
                  </a:lnTo>
                  <a:lnTo>
                    <a:pt x="3407" y="1136"/>
                  </a:lnTo>
                  <a:lnTo>
                    <a:pt x="3409" y="1137"/>
                  </a:lnTo>
                  <a:lnTo>
                    <a:pt x="3411" y="1139"/>
                  </a:lnTo>
                  <a:lnTo>
                    <a:pt x="3412" y="1141"/>
                  </a:lnTo>
                  <a:lnTo>
                    <a:pt x="3413" y="1143"/>
                  </a:lnTo>
                  <a:lnTo>
                    <a:pt x="3415" y="1144"/>
                  </a:lnTo>
                  <a:lnTo>
                    <a:pt x="3416" y="1146"/>
                  </a:lnTo>
                  <a:lnTo>
                    <a:pt x="3418" y="1148"/>
                  </a:lnTo>
                  <a:lnTo>
                    <a:pt x="3419" y="1149"/>
                  </a:lnTo>
                  <a:lnTo>
                    <a:pt x="3421" y="1151"/>
                  </a:lnTo>
                  <a:lnTo>
                    <a:pt x="3422" y="1153"/>
                  </a:lnTo>
                  <a:lnTo>
                    <a:pt x="3424" y="1154"/>
                  </a:lnTo>
                  <a:lnTo>
                    <a:pt x="3425" y="1156"/>
                  </a:lnTo>
                  <a:lnTo>
                    <a:pt x="3427" y="1158"/>
                  </a:lnTo>
                  <a:lnTo>
                    <a:pt x="3428" y="1159"/>
                  </a:lnTo>
                  <a:lnTo>
                    <a:pt x="3430" y="1161"/>
                  </a:lnTo>
                  <a:lnTo>
                    <a:pt x="3431" y="1163"/>
                  </a:lnTo>
                  <a:lnTo>
                    <a:pt x="3432" y="1165"/>
                  </a:lnTo>
                  <a:lnTo>
                    <a:pt x="3434" y="1167"/>
                  </a:lnTo>
                  <a:lnTo>
                    <a:pt x="3436" y="1168"/>
                  </a:lnTo>
                  <a:lnTo>
                    <a:pt x="3437" y="1170"/>
                  </a:lnTo>
                  <a:lnTo>
                    <a:pt x="3439" y="1171"/>
                  </a:lnTo>
                  <a:lnTo>
                    <a:pt x="3440" y="1173"/>
                  </a:lnTo>
                  <a:lnTo>
                    <a:pt x="3442" y="1175"/>
                  </a:lnTo>
                  <a:lnTo>
                    <a:pt x="3443" y="1177"/>
                  </a:lnTo>
                  <a:lnTo>
                    <a:pt x="3444" y="1179"/>
                  </a:lnTo>
                  <a:lnTo>
                    <a:pt x="3446" y="1180"/>
                  </a:lnTo>
                  <a:lnTo>
                    <a:pt x="3448" y="1182"/>
                  </a:lnTo>
                  <a:lnTo>
                    <a:pt x="3449" y="1184"/>
                  </a:lnTo>
                  <a:lnTo>
                    <a:pt x="3451" y="1186"/>
                  </a:lnTo>
                  <a:lnTo>
                    <a:pt x="3452" y="1187"/>
                  </a:lnTo>
                  <a:lnTo>
                    <a:pt x="3453" y="1189"/>
                  </a:lnTo>
                  <a:lnTo>
                    <a:pt x="3455" y="1191"/>
                  </a:lnTo>
                  <a:lnTo>
                    <a:pt x="3456" y="1193"/>
                  </a:lnTo>
                  <a:lnTo>
                    <a:pt x="3458" y="1194"/>
                  </a:lnTo>
                  <a:lnTo>
                    <a:pt x="3459" y="1196"/>
                  </a:lnTo>
                  <a:lnTo>
                    <a:pt x="3461" y="1198"/>
                  </a:lnTo>
                  <a:lnTo>
                    <a:pt x="3463" y="1200"/>
                  </a:lnTo>
                  <a:lnTo>
                    <a:pt x="3464" y="1202"/>
                  </a:lnTo>
                  <a:lnTo>
                    <a:pt x="3465" y="1203"/>
                  </a:lnTo>
                  <a:lnTo>
                    <a:pt x="3467" y="1205"/>
                  </a:lnTo>
                  <a:lnTo>
                    <a:pt x="3468" y="1207"/>
                  </a:lnTo>
                  <a:lnTo>
                    <a:pt x="3470" y="1209"/>
                  </a:lnTo>
                  <a:lnTo>
                    <a:pt x="3471" y="1211"/>
                  </a:lnTo>
                  <a:lnTo>
                    <a:pt x="3473" y="1213"/>
                  </a:lnTo>
                  <a:lnTo>
                    <a:pt x="3474" y="1214"/>
                  </a:lnTo>
                  <a:lnTo>
                    <a:pt x="3476" y="1216"/>
                  </a:lnTo>
                  <a:lnTo>
                    <a:pt x="3477" y="1218"/>
                  </a:lnTo>
                  <a:lnTo>
                    <a:pt x="3479" y="1220"/>
                  </a:lnTo>
                  <a:lnTo>
                    <a:pt x="3480" y="1222"/>
                  </a:lnTo>
                  <a:lnTo>
                    <a:pt x="3482" y="1224"/>
                  </a:lnTo>
                  <a:lnTo>
                    <a:pt x="3483" y="1225"/>
                  </a:lnTo>
                  <a:lnTo>
                    <a:pt x="3485" y="1227"/>
                  </a:lnTo>
                  <a:lnTo>
                    <a:pt x="3486" y="1229"/>
                  </a:lnTo>
                  <a:lnTo>
                    <a:pt x="3488" y="1231"/>
                  </a:lnTo>
                  <a:lnTo>
                    <a:pt x="3489" y="1233"/>
                  </a:lnTo>
                  <a:lnTo>
                    <a:pt x="3491" y="1235"/>
                  </a:lnTo>
                  <a:lnTo>
                    <a:pt x="3492" y="1236"/>
                  </a:lnTo>
                  <a:lnTo>
                    <a:pt x="3494" y="1238"/>
                  </a:lnTo>
                  <a:lnTo>
                    <a:pt x="3495" y="1240"/>
                  </a:lnTo>
                  <a:lnTo>
                    <a:pt x="3496" y="1242"/>
                  </a:lnTo>
                  <a:lnTo>
                    <a:pt x="3498" y="1244"/>
                  </a:lnTo>
                  <a:lnTo>
                    <a:pt x="3500" y="1245"/>
                  </a:lnTo>
                  <a:lnTo>
                    <a:pt x="3501" y="1247"/>
                  </a:lnTo>
                  <a:lnTo>
                    <a:pt x="3503" y="1249"/>
                  </a:lnTo>
                  <a:lnTo>
                    <a:pt x="3504" y="1251"/>
                  </a:lnTo>
                  <a:lnTo>
                    <a:pt x="3505" y="1253"/>
                  </a:lnTo>
                  <a:lnTo>
                    <a:pt x="3507" y="1255"/>
                  </a:lnTo>
                  <a:lnTo>
                    <a:pt x="3508" y="1257"/>
                  </a:lnTo>
                  <a:lnTo>
                    <a:pt x="3510" y="1259"/>
                  </a:lnTo>
                  <a:lnTo>
                    <a:pt x="3512" y="1261"/>
                  </a:lnTo>
                  <a:lnTo>
                    <a:pt x="3513" y="1263"/>
                  </a:lnTo>
                  <a:lnTo>
                    <a:pt x="3515" y="1265"/>
                  </a:lnTo>
                  <a:lnTo>
                    <a:pt x="3516" y="1267"/>
                  </a:lnTo>
                  <a:lnTo>
                    <a:pt x="3517" y="1268"/>
                  </a:lnTo>
                  <a:lnTo>
                    <a:pt x="3519" y="1270"/>
                  </a:lnTo>
                  <a:lnTo>
                    <a:pt x="3520" y="1272"/>
                  </a:lnTo>
                  <a:lnTo>
                    <a:pt x="3522" y="1274"/>
                  </a:lnTo>
                  <a:lnTo>
                    <a:pt x="3524" y="1276"/>
                  </a:lnTo>
                  <a:lnTo>
                    <a:pt x="3525" y="1278"/>
                  </a:lnTo>
                  <a:lnTo>
                    <a:pt x="3526" y="1280"/>
                  </a:lnTo>
                  <a:lnTo>
                    <a:pt x="3528" y="1282"/>
                  </a:lnTo>
                  <a:lnTo>
                    <a:pt x="3529" y="1284"/>
                  </a:lnTo>
                  <a:lnTo>
                    <a:pt x="3531" y="1286"/>
                  </a:lnTo>
                  <a:lnTo>
                    <a:pt x="3532" y="1288"/>
                  </a:lnTo>
                  <a:lnTo>
                    <a:pt x="3534" y="1289"/>
                  </a:lnTo>
                  <a:lnTo>
                    <a:pt x="3536" y="1291"/>
                  </a:lnTo>
                  <a:lnTo>
                    <a:pt x="3537" y="1293"/>
                  </a:lnTo>
                  <a:lnTo>
                    <a:pt x="3538" y="1295"/>
                  </a:lnTo>
                  <a:lnTo>
                    <a:pt x="3540" y="1297"/>
                  </a:lnTo>
                  <a:lnTo>
                    <a:pt x="3541" y="1299"/>
                  </a:lnTo>
                  <a:lnTo>
                    <a:pt x="3543" y="1301"/>
                  </a:lnTo>
                  <a:lnTo>
                    <a:pt x="3544" y="1303"/>
                  </a:lnTo>
                  <a:lnTo>
                    <a:pt x="3546" y="1305"/>
                  </a:lnTo>
                  <a:lnTo>
                    <a:pt x="3547" y="1307"/>
                  </a:lnTo>
                  <a:lnTo>
                    <a:pt x="3549" y="1309"/>
                  </a:lnTo>
                  <a:lnTo>
                    <a:pt x="3550" y="1310"/>
                  </a:lnTo>
                  <a:lnTo>
                    <a:pt x="3552" y="1312"/>
                  </a:lnTo>
                  <a:lnTo>
                    <a:pt x="3553" y="1314"/>
                  </a:lnTo>
                  <a:lnTo>
                    <a:pt x="3555" y="1317"/>
                  </a:lnTo>
                  <a:lnTo>
                    <a:pt x="3556" y="1319"/>
                  </a:lnTo>
                  <a:lnTo>
                    <a:pt x="3557" y="1321"/>
                  </a:lnTo>
                  <a:lnTo>
                    <a:pt x="3559" y="1322"/>
                  </a:lnTo>
                  <a:lnTo>
                    <a:pt x="3561" y="1324"/>
                  </a:lnTo>
                  <a:lnTo>
                    <a:pt x="3562" y="1326"/>
                  </a:lnTo>
                  <a:lnTo>
                    <a:pt x="3564" y="1328"/>
                  </a:lnTo>
                  <a:lnTo>
                    <a:pt x="3565" y="1330"/>
                  </a:lnTo>
                  <a:lnTo>
                    <a:pt x="3567" y="1332"/>
                  </a:lnTo>
                  <a:lnTo>
                    <a:pt x="3568" y="1334"/>
                  </a:lnTo>
                  <a:lnTo>
                    <a:pt x="3569" y="1336"/>
                  </a:lnTo>
                  <a:lnTo>
                    <a:pt x="3571" y="1338"/>
                  </a:lnTo>
                  <a:lnTo>
                    <a:pt x="3573" y="1340"/>
                  </a:lnTo>
                  <a:lnTo>
                    <a:pt x="3574" y="1342"/>
                  </a:lnTo>
                  <a:lnTo>
                    <a:pt x="3576" y="1344"/>
                  </a:lnTo>
                  <a:lnTo>
                    <a:pt x="3577" y="1346"/>
                  </a:lnTo>
                  <a:lnTo>
                    <a:pt x="3578" y="1348"/>
                  </a:lnTo>
                  <a:lnTo>
                    <a:pt x="3580" y="1350"/>
                  </a:lnTo>
                  <a:lnTo>
                    <a:pt x="3581" y="1352"/>
                  </a:lnTo>
                  <a:lnTo>
                    <a:pt x="3583" y="1354"/>
                  </a:lnTo>
                  <a:lnTo>
                    <a:pt x="3585" y="1356"/>
                  </a:lnTo>
                  <a:lnTo>
                    <a:pt x="3586" y="1358"/>
                  </a:lnTo>
                  <a:lnTo>
                    <a:pt x="3588" y="1360"/>
                  </a:lnTo>
                  <a:lnTo>
                    <a:pt x="3589" y="1362"/>
                  </a:lnTo>
                  <a:lnTo>
                    <a:pt x="3590" y="1364"/>
                  </a:lnTo>
                  <a:lnTo>
                    <a:pt x="3592" y="1366"/>
                  </a:lnTo>
                  <a:lnTo>
                    <a:pt x="3593" y="1368"/>
                  </a:lnTo>
                  <a:lnTo>
                    <a:pt x="3595" y="1370"/>
                  </a:lnTo>
                  <a:lnTo>
                    <a:pt x="3597" y="1372"/>
                  </a:lnTo>
                  <a:lnTo>
                    <a:pt x="3598" y="1374"/>
                  </a:lnTo>
                  <a:lnTo>
                    <a:pt x="3599" y="1376"/>
                  </a:lnTo>
                  <a:lnTo>
                    <a:pt x="3601" y="1378"/>
                  </a:lnTo>
                  <a:lnTo>
                    <a:pt x="3602" y="1380"/>
                  </a:lnTo>
                  <a:lnTo>
                    <a:pt x="3604" y="1382"/>
                  </a:lnTo>
                  <a:lnTo>
                    <a:pt x="3605" y="1384"/>
                  </a:lnTo>
                  <a:lnTo>
                    <a:pt x="3607" y="1386"/>
                  </a:lnTo>
                  <a:lnTo>
                    <a:pt x="3608" y="1388"/>
                  </a:lnTo>
                  <a:lnTo>
                    <a:pt x="3610" y="1390"/>
                  </a:lnTo>
                  <a:lnTo>
                    <a:pt x="3611" y="1392"/>
                  </a:lnTo>
                  <a:lnTo>
                    <a:pt x="3613" y="1394"/>
                  </a:lnTo>
                  <a:lnTo>
                    <a:pt x="3614" y="1396"/>
                  </a:lnTo>
                  <a:lnTo>
                    <a:pt x="3616" y="1398"/>
                  </a:lnTo>
                  <a:lnTo>
                    <a:pt x="3617" y="1400"/>
                  </a:lnTo>
                  <a:lnTo>
                    <a:pt x="3619" y="1402"/>
                  </a:lnTo>
                  <a:lnTo>
                    <a:pt x="3620" y="1404"/>
                  </a:lnTo>
                  <a:lnTo>
                    <a:pt x="3622" y="1407"/>
                  </a:lnTo>
                  <a:lnTo>
                    <a:pt x="3623" y="1408"/>
                  </a:lnTo>
                  <a:lnTo>
                    <a:pt x="3625" y="1410"/>
                  </a:lnTo>
                  <a:lnTo>
                    <a:pt x="3626" y="1412"/>
                  </a:lnTo>
                  <a:lnTo>
                    <a:pt x="3628" y="1415"/>
                  </a:lnTo>
                  <a:lnTo>
                    <a:pt x="3629" y="1417"/>
                  </a:lnTo>
                  <a:lnTo>
                    <a:pt x="3630" y="1418"/>
                  </a:lnTo>
                  <a:lnTo>
                    <a:pt x="3632" y="1421"/>
                  </a:lnTo>
                  <a:lnTo>
                    <a:pt x="3634" y="1423"/>
                  </a:lnTo>
                  <a:lnTo>
                    <a:pt x="3635" y="1425"/>
                  </a:lnTo>
                  <a:lnTo>
                    <a:pt x="3637" y="1427"/>
                  </a:lnTo>
                  <a:lnTo>
                    <a:pt x="3638" y="1429"/>
                  </a:lnTo>
                  <a:lnTo>
                    <a:pt x="3640" y="1431"/>
                  </a:lnTo>
                  <a:lnTo>
                    <a:pt x="3641" y="1433"/>
                  </a:lnTo>
                  <a:lnTo>
                    <a:pt x="3642" y="1435"/>
                  </a:lnTo>
                  <a:lnTo>
                    <a:pt x="3644" y="1437"/>
                  </a:lnTo>
                  <a:lnTo>
                    <a:pt x="3645" y="1439"/>
                  </a:lnTo>
                  <a:lnTo>
                    <a:pt x="3647" y="1441"/>
                  </a:lnTo>
                  <a:lnTo>
                    <a:pt x="3649" y="1443"/>
                  </a:lnTo>
                  <a:lnTo>
                    <a:pt x="3650" y="1445"/>
                  </a:lnTo>
                  <a:lnTo>
                    <a:pt x="3651" y="1447"/>
                  </a:lnTo>
                  <a:lnTo>
                    <a:pt x="3653" y="1450"/>
                  </a:lnTo>
                  <a:lnTo>
                    <a:pt x="3654" y="1451"/>
                  </a:lnTo>
                  <a:lnTo>
                    <a:pt x="3656" y="1453"/>
                  </a:lnTo>
                  <a:lnTo>
                    <a:pt x="3657" y="1455"/>
                  </a:lnTo>
                  <a:lnTo>
                    <a:pt x="3659" y="1458"/>
                  </a:lnTo>
                  <a:lnTo>
                    <a:pt x="3661" y="1460"/>
                  </a:lnTo>
                  <a:lnTo>
                    <a:pt x="3662" y="1462"/>
                  </a:lnTo>
                  <a:lnTo>
                    <a:pt x="3663" y="1464"/>
                  </a:lnTo>
                  <a:lnTo>
                    <a:pt x="3665" y="1466"/>
                  </a:lnTo>
                  <a:lnTo>
                    <a:pt x="3666" y="1468"/>
                  </a:lnTo>
                  <a:lnTo>
                    <a:pt x="3668" y="1470"/>
                  </a:lnTo>
                  <a:lnTo>
                    <a:pt x="3669" y="1472"/>
                  </a:lnTo>
                  <a:lnTo>
                    <a:pt x="3671" y="1474"/>
                  </a:lnTo>
                  <a:lnTo>
                    <a:pt x="3672" y="1476"/>
                  </a:lnTo>
                  <a:lnTo>
                    <a:pt x="3674" y="1478"/>
                  </a:lnTo>
                  <a:lnTo>
                    <a:pt x="3675" y="1480"/>
                  </a:lnTo>
                  <a:lnTo>
                    <a:pt x="3677" y="1483"/>
                  </a:lnTo>
                  <a:lnTo>
                    <a:pt x="3678" y="1484"/>
                  </a:lnTo>
                  <a:lnTo>
                    <a:pt x="3680" y="1486"/>
                  </a:lnTo>
                  <a:lnTo>
                    <a:pt x="3681" y="1489"/>
                  </a:lnTo>
                  <a:lnTo>
                    <a:pt x="3682" y="1491"/>
                  </a:lnTo>
                  <a:lnTo>
                    <a:pt x="3684" y="1493"/>
                  </a:lnTo>
                  <a:lnTo>
                    <a:pt x="3686" y="1495"/>
                  </a:lnTo>
                  <a:lnTo>
                    <a:pt x="3687" y="1497"/>
                  </a:lnTo>
                  <a:lnTo>
                    <a:pt x="3689" y="1499"/>
                  </a:lnTo>
                  <a:lnTo>
                    <a:pt x="3690" y="1501"/>
                  </a:lnTo>
                  <a:lnTo>
                    <a:pt x="3692" y="1503"/>
                  </a:lnTo>
                  <a:lnTo>
                    <a:pt x="3693" y="1505"/>
                  </a:lnTo>
                  <a:lnTo>
                    <a:pt x="3694" y="1507"/>
                  </a:lnTo>
                  <a:lnTo>
                    <a:pt x="3696" y="1509"/>
                  </a:lnTo>
                  <a:lnTo>
                    <a:pt x="3698" y="1511"/>
                  </a:lnTo>
                  <a:lnTo>
                    <a:pt x="3699" y="1514"/>
                  </a:lnTo>
                  <a:lnTo>
                    <a:pt x="3701" y="1516"/>
                  </a:lnTo>
                  <a:lnTo>
                    <a:pt x="3702" y="1517"/>
                  </a:lnTo>
                  <a:lnTo>
                    <a:pt x="3703" y="1520"/>
                  </a:lnTo>
                  <a:lnTo>
                    <a:pt x="3705" y="1522"/>
                  </a:lnTo>
                  <a:lnTo>
                    <a:pt x="3706" y="1524"/>
                  </a:lnTo>
                  <a:lnTo>
                    <a:pt x="3708" y="1526"/>
                  </a:lnTo>
                  <a:lnTo>
                    <a:pt x="3710" y="1528"/>
                  </a:lnTo>
                  <a:lnTo>
                    <a:pt x="3711" y="1530"/>
                  </a:lnTo>
                  <a:lnTo>
                    <a:pt x="3713" y="1532"/>
                  </a:lnTo>
                  <a:lnTo>
                    <a:pt x="3714" y="1534"/>
                  </a:lnTo>
                  <a:lnTo>
                    <a:pt x="3715" y="1537"/>
                  </a:lnTo>
                  <a:lnTo>
                    <a:pt x="3717" y="1538"/>
                  </a:lnTo>
                  <a:lnTo>
                    <a:pt x="3718" y="1540"/>
                  </a:lnTo>
                  <a:lnTo>
                    <a:pt x="3720" y="1543"/>
                  </a:lnTo>
                  <a:lnTo>
                    <a:pt x="3722" y="1545"/>
                  </a:lnTo>
                  <a:lnTo>
                    <a:pt x="3723" y="1547"/>
                  </a:lnTo>
                  <a:lnTo>
                    <a:pt x="3724" y="1549"/>
                  </a:lnTo>
                  <a:lnTo>
                    <a:pt x="3726" y="1551"/>
                  </a:lnTo>
                  <a:lnTo>
                    <a:pt x="3727" y="1553"/>
                  </a:lnTo>
                  <a:lnTo>
                    <a:pt x="3729" y="1555"/>
                  </a:lnTo>
                  <a:lnTo>
                    <a:pt x="3730" y="1557"/>
                  </a:lnTo>
                  <a:lnTo>
                    <a:pt x="3732" y="1559"/>
                  </a:lnTo>
                  <a:lnTo>
                    <a:pt x="3734" y="1561"/>
                  </a:lnTo>
                  <a:lnTo>
                    <a:pt x="3735" y="1563"/>
                  </a:lnTo>
                  <a:lnTo>
                    <a:pt x="3736" y="1566"/>
                  </a:lnTo>
                  <a:lnTo>
                    <a:pt x="3738" y="1568"/>
                  </a:lnTo>
                  <a:lnTo>
                    <a:pt x="3739" y="1570"/>
                  </a:lnTo>
                  <a:lnTo>
                    <a:pt x="3741" y="1572"/>
                  </a:lnTo>
                  <a:lnTo>
                    <a:pt x="3742" y="1574"/>
                  </a:lnTo>
                  <a:lnTo>
                    <a:pt x="3744" y="1576"/>
                  </a:lnTo>
                  <a:lnTo>
                    <a:pt x="3745" y="1578"/>
                  </a:lnTo>
                  <a:lnTo>
                    <a:pt x="3747" y="1580"/>
                  </a:lnTo>
                  <a:lnTo>
                    <a:pt x="3748" y="1582"/>
                  </a:lnTo>
                  <a:lnTo>
                    <a:pt x="3750" y="1584"/>
                  </a:lnTo>
                  <a:lnTo>
                    <a:pt x="3751" y="1586"/>
                  </a:lnTo>
                  <a:lnTo>
                    <a:pt x="3753" y="1588"/>
                  </a:lnTo>
                  <a:lnTo>
                    <a:pt x="3754" y="1591"/>
                  </a:lnTo>
                  <a:lnTo>
                    <a:pt x="3755" y="1592"/>
                  </a:lnTo>
                  <a:lnTo>
                    <a:pt x="3757" y="1594"/>
                  </a:lnTo>
                  <a:lnTo>
                    <a:pt x="3759" y="1597"/>
                  </a:lnTo>
                  <a:lnTo>
                    <a:pt x="3760" y="1599"/>
                  </a:lnTo>
                  <a:lnTo>
                    <a:pt x="3762" y="1601"/>
                  </a:lnTo>
                  <a:lnTo>
                    <a:pt x="3763" y="1603"/>
                  </a:lnTo>
                  <a:lnTo>
                    <a:pt x="3765" y="1605"/>
                  </a:lnTo>
                  <a:lnTo>
                    <a:pt x="3766" y="1607"/>
                  </a:lnTo>
                  <a:lnTo>
                    <a:pt x="3767" y="1609"/>
                  </a:lnTo>
                  <a:lnTo>
                    <a:pt x="3769" y="1611"/>
                  </a:lnTo>
                  <a:lnTo>
                    <a:pt x="3771" y="1613"/>
                  </a:lnTo>
                  <a:lnTo>
                    <a:pt x="3772" y="1615"/>
                  </a:lnTo>
                  <a:lnTo>
                    <a:pt x="3774" y="1617"/>
                  </a:lnTo>
                  <a:lnTo>
                    <a:pt x="3775" y="1620"/>
                  </a:lnTo>
                  <a:lnTo>
                    <a:pt x="3776" y="1622"/>
                  </a:lnTo>
                  <a:lnTo>
                    <a:pt x="3778" y="1624"/>
                  </a:lnTo>
                  <a:lnTo>
                    <a:pt x="3779" y="1626"/>
                  </a:lnTo>
                  <a:lnTo>
                    <a:pt x="3781" y="1628"/>
                  </a:lnTo>
                  <a:lnTo>
                    <a:pt x="3783" y="1630"/>
                  </a:lnTo>
                  <a:lnTo>
                    <a:pt x="3784" y="1632"/>
                  </a:lnTo>
                  <a:lnTo>
                    <a:pt x="3786" y="1634"/>
                  </a:lnTo>
                  <a:lnTo>
                    <a:pt x="3787" y="1636"/>
                  </a:lnTo>
                  <a:lnTo>
                    <a:pt x="3788" y="1638"/>
                  </a:lnTo>
                  <a:lnTo>
                    <a:pt x="3790" y="1640"/>
                  </a:lnTo>
                  <a:lnTo>
                    <a:pt x="3791" y="1642"/>
                  </a:lnTo>
                  <a:lnTo>
                    <a:pt x="3793" y="1645"/>
                  </a:lnTo>
                  <a:lnTo>
                    <a:pt x="3794" y="1646"/>
                  </a:lnTo>
                  <a:lnTo>
                    <a:pt x="3796" y="1648"/>
                  </a:lnTo>
                  <a:lnTo>
                    <a:pt x="3797" y="1651"/>
                  </a:lnTo>
                  <a:lnTo>
                    <a:pt x="3799" y="1653"/>
                  </a:lnTo>
                  <a:lnTo>
                    <a:pt x="3800" y="1655"/>
                  </a:lnTo>
                  <a:lnTo>
                    <a:pt x="3802" y="1657"/>
                  </a:lnTo>
                  <a:lnTo>
                    <a:pt x="3803" y="1659"/>
                  </a:lnTo>
                  <a:lnTo>
                    <a:pt x="3805" y="1661"/>
                  </a:lnTo>
                  <a:lnTo>
                    <a:pt x="3806" y="1663"/>
                  </a:lnTo>
                  <a:lnTo>
                    <a:pt x="3808" y="1665"/>
                  </a:lnTo>
                  <a:lnTo>
                    <a:pt x="3809" y="1667"/>
                  </a:lnTo>
                  <a:lnTo>
                    <a:pt x="3811" y="1669"/>
                  </a:lnTo>
                  <a:lnTo>
                    <a:pt x="3812" y="1671"/>
                  </a:lnTo>
                  <a:lnTo>
                    <a:pt x="3814" y="1673"/>
                  </a:lnTo>
                  <a:lnTo>
                    <a:pt x="3815" y="1675"/>
                  </a:lnTo>
                  <a:lnTo>
                    <a:pt x="3817" y="1678"/>
                  </a:lnTo>
                  <a:lnTo>
                    <a:pt x="3818" y="1679"/>
                  </a:lnTo>
                  <a:lnTo>
                    <a:pt x="3820" y="1681"/>
                  </a:lnTo>
                  <a:lnTo>
                    <a:pt x="3821" y="1684"/>
                  </a:lnTo>
                  <a:lnTo>
                    <a:pt x="3823" y="1686"/>
                  </a:lnTo>
                  <a:lnTo>
                    <a:pt x="3824" y="1688"/>
                  </a:lnTo>
                  <a:lnTo>
                    <a:pt x="3826" y="1690"/>
                  </a:lnTo>
                  <a:lnTo>
                    <a:pt x="3827" y="1692"/>
                  </a:lnTo>
                  <a:lnTo>
                    <a:pt x="3828" y="1694"/>
                  </a:lnTo>
                  <a:lnTo>
                    <a:pt x="3830" y="1696"/>
                  </a:lnTo>
                  <a:lnTo>
                    <a:pt x="3831" y="1698"/>
                  </a:lnTo>
                  <a:lnTo>
                    <a:pt x="3833" y="1700"/>
                  </a:lnTo>
                  <a:lnTo>
                    <a:pt x="3835" y="1702"/>
                  </a:lnTo>
                  <a:lnTo>
                    <a:pt x="3836" y="1704"/>
                  </a:lnTo>
                  <a:lnTo>
                    <a:pt x="3838" y="1706"/>
                  </a:lnTo>
                  <a:lnTo>
                    <a:pt x="3839" y="1708"/>
                  </a:lnTo>
                  <a:lnTo>
                    <a:pt x="3840" y="1710"/>
                  </a:lnTo>
                  <a:lnTo>
                    <a:pt x="3842" y="1712"/>
                  </a:lnTo>
                  <a:lnTo>
                    <a:pt x="3843" y="1714"/>
                  </a:lnTo>
                  <a:lnTo>
                    <a:pt x="3845" y="1716"/>
                  </a:lnTo>
                  <a:lnTo>
                    <a:pt x="3847" y="1718"/>
                  </a:lnTo>
                  <a:lnTo>
                    <a:pt x="3848" y="1721"/>
                  </a:lnTo>
                  <a:lnTo>
                    <a:pt x="3849" y="1722"/>
                  </a:lnTo>
                  <a:lnTo>
                    <a:pt x="3851" y="1724"/>
                  </a:lnTo>
                  <a:lnTo>
                    <a:pt x="3852" y="1726"/>
                  </a:lnTo>
                  <a:lnTo>
                    <a:pt x="3854" y="1729"/>
                  </a:lnTo>
                  <a:lnTo>
                    <a:pt x="3855" y="1731"/>
                  </a:lnTo>
                  <a:lnTo>
                    <a:pt x="3857" y="1732"/>
                  </a:lnTo>
                  <a:lnTo>
                    <a:pt x="3859" y="1734"/>
                  </a:lnTo>
                  <a:lnTo>
                    <a:pt x="3860" y="1737"/>
                  </a:lnTo>
                  <a:lnTo>
                    <a:pt x="3861" y="1739"/>
                  </a:lnTo>
                  <a:lnTo>
                    <a:pt x="3863" y="1741"/>
                  </a:lnTo>
                  <a:lnTo>
                    <a:pt x="3864" y="1743"/>
                  </a:lnTo>
                  <a:lnTo>
                    <a:pt x="3866" y="1745"/>
                  </a:lnTo>
                  <a:lnTo>
                    <a:pt x="3867" y="1747"/>
                  </a:lnTo>
                  <a:lnTo>
                    <a:pt x="3869" y="1749"/>
                  </a:lnTo>
                  <a:lnTo>
                    <a:pt x="3870" y="1751"/>
                  </a:lnTo>
                  <a:lnTo>
                    <a:pt x="3872" y="1753"/>
                  </a:lnTo>
                  <a:lnTo>
                    <a:pt x="3873" y="1755"/>
                  </a:lnTo>
                  <a:lnTo>
                    <a:pt x="3875" y="1757"/>
                  </a:lnTo>
                  <a:lnTo>
                    <a:pt x="3876" y="1759"/>
                  </a:lnTo>
                  <a:lnTo>
                    <a:pt x="3878" y="1761"/>
                  </a:lnTo>
                  <a:lnTo>
                    <a:pt x="3879" y="1763"/>
                  </a:lnTo>
                  <a:lnTo>
                    <a:pt x="3880" y="1765"/>
                  </a:lnTo>
                  <a:lnTo>
                    <a:pt x="3882" y="1767"/>
                  </a:lnTo>
                  <a:lnTo>
                    <a:pt x="3884" y="1769"/>
                  </a:lnTo>
                  <a:lnTo>
                    <a:pt x="3885" y="1771"/>
                  </a:lnTo>
                  <a:lnTo>
                    <a:pt x="3887" y="1773"/>
                  </a:lnTo>
                  <a:lnTo>
                    <a:pt x="3888" y="1775"/>
                  </a:lnTo>
                  <a:lnTo>
                    <a:pt x="3890" y="1777"/>
                  </a:lnTo>
                  <a:lnTo>
                    <a:pt x="3891" y="1779"/>
                  </a:lnTo>
                  <a:lnTo>
                    <a:pt x="3892" y="1781"/>
                  </a:lnTo>
                  <a:lnTo>
                    <a:pt x="3894" y="1783"/>
                  </a:lnTo>
                  <a:lnTo>
                    <a:pt x="3896" y="1785"/>
                  </a:lnTo>
                  <a:lnTo>
                    <a:pt x="3897" y="1787"/>
                  </a:lnTo>
                  <a:lnTo>
                    <a:pt x="3899" y="1789"/>
                  </a:lnTo>
                  <a:lnTo>
                    <a:pt x="3900" y="1791"/>
                  </a:lnTo>
                  <a:lnTo>
                    <a:pt x="3901" y="1793"/>
                  </a:lnTo>
                  <a:lnTo>
                    <a:pt x="3903" y="1795"/>
                  </a:lnTo>
                  <a:lnTo>
                    <a:pt x="3904" y="1797"/>
                  </a:lnTo>
                  <a:lnTo>
                    <a:pt x="3906" y="1799"/>
                  </a:lnTo>
                  <a:lnTo>
                    <a:pt x="3908" y="1801"/>
                  </a:lnTo>
                  <a:lnTo>
                    <a:pt x="3909" y="1803"/>
                  </a:lnTo>
                  <a:lnTo>
                    <a:pt x="3911" y="1805"/>
                  </a:lnTo>
                  <a:lnTo>
                    <a:pt x="3912" y="1807"/>
                  </a:lnTo>
                  <a:lnTo>
                    <a:pt x="3913" y="1809"/>
                  </a:lnTo>
                  <a:lnTo>
                    <a:pt x="3915" y="1811"/>
                  </a:lnTo>
                  <a:lnTo>
                    <a:pt x="3916" y="1813"/>
                  </a:lnTo>
                  <a:lnTo>
                    <a:pt x="3918" y="1815"/>
                  </a:lnTo>
                  <a:lnTo>
                    <a:pt x="3920" y="1817"/>
                  </a:lnTo>
                  <a:lnTo>
                    <a:pt x="3921" y="1819"/>
                  </a:lnTo>
                  <a:lnTo>
                    <a:pt x="3922" y="1820"/>
                  </a:lnTo>
                  <a:lnTo>
                    <a:pt x="3924" y="1822"/>
                  </a:lnTo>
                  <a:lnTo>
                    <a:pt x="3925" y="1825"/>
                  </a:lnTo>
                  <a:lnTo>
                    <a:pt x="3927" y="1827"/>
                  </a:lnTo>
                  <a:lnTo>
                    <a:pt x="3928" y="1829"/>
                  </a:lnTo>
                  <a:lnTo>
                    <a:pt x="3930" y="1830"/>
                  </a:lnTo>
                  <a:lnTo>
                    <a:pt x="3932" y="1832"/>
                  </a:lnTo>
                  <a:lnTo>
                    <a:pt x="3933" y="1834"/>
                  </a:lnTo>
                  <a:lnTo>
                    <a:pt x="3934" y="1836"/>
                  </a:lnTo>
                  <a:lnTo>
                    <a:pt x="3936" y="1838"/>
                  </a:lnTo>
                  <a:lnTo>
                    <a:pt x="3937" y="1840"/>
                  </a:lnTo>
                  <a:lnTo>
                    <a:pt x="3939" y="1842"/>
                  </a:lnTo>
                  <a:lnTo>
                    <a:pt x="3940" y="1844"/>
                  </a:lnTo>
                  <a:lnTo>
                    <a:pt x="3942" y="1846"/>
                  </a:lnTo>
                  <a:lnTo>
                    <a:pt x="3943" y="1848"/>
                  </a:lnTo>
                  <a:lnTo>
                    <a:pt x="3945" y="1850"/>
                  </a:lnTo>
                  <a:lnTo>
                    <a:pt x="3946" y="1852"/>
                  </a:lnTo>
                  <a:lnTo>
                    <a:pt x="3948" y="1854"/>
                  </a:lnTo>
                  <a:lnTo>
                    <a:pt x="3949" y="1856"/>
                  </a:lnTo>
                  <a:lnTo>
                    <a:pt x="3951" y="1858"/>
                  </a:lnTo>
                  <a:lnTo>
                    <a:pt x="3952" y="1860"/>
                  </a:lnTo>
                  <a:lnTo>
                    <a:pt x="3953" y="1862"/>
                  </a:lnTo>
                  <a:lnTo>
                    <a:pt x="3955" y="1863"/>
                  </a:lnTo>
                  <a:lnTo>
                    <a:pt x="3957" y="1865"/>
                  </a:lnTo>
                  <a:lnTo>
                    <a:pt x="3958" y="1867"/>
                  </a:lnTo>
                  <a:lnTo>
                    <a:pt x="3960" y="1869"/>
                  </a:lnTo>
                  <a:lnTo>
                    <a:pt x="3961" y="1871"/>
                  </a:lnTo>
                  <a:lnTo>
                    <a:pt x="3963" y="1873"/>
                  </a:lnTo>
                  <a:lnTo>
                    <a:pt x="3964" y="1875"/>
                  </a:lnTo>
                  <a:lnTo>
                    <a:pt x="3965" y="1877"/>
                  </a:lnTo>
                  <a:lnTo>
                    <a:pt x="3967" y="1879"/>
                  </a:lnTo>
                  <a:lnTo>
                    <a:pt x="3969" y="1881"/>
                  </a:lnTo>
                  <a:lnTo>
                    <a:pt x="3970" y="1883"/>
                  </a:lnTo>
                  <a:lnTo>
                    <a:pt x="3972" y="1884"/>
                  </a:lnTo>
                  <a:lnTo>
                    <a:pt x="3973" y="1886"/>
                  </a:lnTo>
                  <a:lnTo>
                    <a:pt x="3974" y="1888"/>
                  </a:lnTo>
                  <a:lnTo>
                    <a:pt x="3976" y="1890"/>
                  </a:lnTo>
                  <a:lnTo>
                    <a:pt x="3977" y="1892"/>
                  </a:lnTo>
                  <a:lnTo>
                    <a:pt x="3979" y="1894"/>
                  </a:lnTo>
                  <a:lnTo>
                    <a:pt x="3980" y="1896"/>
                  </a:lnTo>
                  <a:lnTo>
                    <a:pt x="3982" y="1898"/>
                  </a:lnTo>
                  <a:lnTo>
                    <a:pt x="3984" y="1900"/>
                  </a:lnTo>
                  <a:lnTo>
                    <a:pt x="3985" y="1902"/>
                  </a:lnTo>
                  <a:lnTo>
                    <a:pt x="3986" y="1904"/>
                  </a:lnTo>
                  <a:lnTo>
                    <a:pt x="3988" y="1905"/>
                  </a:lnTo>
                  <a:lnTo>
                    <a:pt x="3989" y="1907"/>
                  </a:lnTo>
                  <a:lnTo>
                    <a:pt x="3991" y="1909"/>
                  </a:lnTo>
                  <a:lnTo>
                    <a:pt x="3992" y="1911"/>
                  </a:lnTo>
                  <a:lnTo>
                    <a:pt x="3994" y="1913"/>
                  </a:lnTo>
                  <a:lnTo>
                    <a:pt x="3995" y="1915"/>
                  </a:lnTo>
                  <a:lnTo>
                    <a:pt x="3997" y="1916"/>
                  </a:lnTo>
                  <a:lnTo>
                    <a:pt x="3998" y="1918"/>
                  </a:lnTo>
                  <a:lnTo>
                    <a:pt x="4000" y="1920"/>
                  </a:lnTo>
                  <a:lnTo>
                    <a:pt x="4001" y="1922"/>
                  </a:lnTo>
                  <a:lnTo>
                    <a:pt x="4003" y="1924"/>
                  </a:lnTo>
                  <a:lnTo>
                    <a:pt x="4004" y="1926"/>
                  </a:lnTo>
                  <a:lnTo>
                    <a:pt x="4006" y="1927"/>
                  </a:lnTo>
                  <a:lnTo>
                    <a:pt x="4007" y="1929"/>
                  </a:lnTo>
                  <a:lnTo>
                    <a:pt x="4009" y="1931"/>
                  </a:lnTo>
                  <a:lnTo>
                    <a:pt x="4010" y="1933"/>
                  </a:lnTo>
                  <a:lnTo>
                    <a:pt x="4012" y="1935"/>
                  </a:lnTo>
                  <a:lnTo>
                    <a:pt x="4013" y="1937"/>
                  </a:lnTo>
                  <a:lnTo>
                    <a:pt x="4015" y="1939"/>
                  </a:lnTo>
                  <a:lnTo>
                    <a:pt x="4016" y="1940"/>
                  </a:lnTo>
                  <a:lnTo>
                    <a:pt x="4017" y="1942"/>
                  </a:lnTo>
                  <a:lnTo>
                    <a:pt x="4019" y="1944"/>
                  </a:lnTo>
                  <a:lnTo>
                    <a:pt x="4021" y="1946"/>
                  </a:lnTo>
                  <a:lnTo>
                    <a:pt x="4022" y="1948"/>
                  </a:lnTo>
                  <a:lnTo>
                    <a:pt x="4024" y="1950"/>
                  </a:lnTo>
                  <a:lnTo>
                    <a:pt x="4025" y="1951"/>
                  </a:lnTo>
                  <a:lnTo>
                    <a:pt x="4026" y="1953"/>
                  </a:lnTo>
                  <a:lnTo>
                    <a:pt x="4028" y="1955"/>
                  </a:lnTo>
                  <a:lnTo>
                    <a:pt x="4029" y="1957"/>
                  </a:lnTo>
                  <a:lnTo>
                    <a:pt x="4031" y="1959"/>
                  </a:lnTo>
                  <a:lnTo>
                    <a:pt x="4033" y="1960"/>
                  </a:lnTo>
                  <a:lnTo>
                    <a:pt x="4034" y="1962"/>
                  </a:lnTo>
                  <a:lnTo>
                    <a:pt x="4036" y="1964"/>
                  </a:lnTo>
                  <a:lnTo>
                    <a:pt x="4037" y="1966"/>
                  </a:lnTo>
                  <a:lnTo>
                    <a:pt x="4038" y="1968"/>
                  </a:lnTo>
                  <a:lnTo>
                    <a:pt x="4040" y="1970"/>
                  </a:lnTo>
                  <a:lnTo>
                    <a:pt x="4041" y="1971"/>
                  </a:lnTo>
                  <a:lnTo>
                    <a:pt x="4043" y="1973"/>
                  </a:lnTo>
                  <a:lnTo>
                    <a:pt x="4045" y="1975"/>
                  </a:lnTo>
                  <a:lnTo>
                    <a:pt x="4046" y="1977"/>
                  </a:lnTo>
                  <a:lnTo>
                    <a:pt x="4047" y="1979"/>
                  </a:lnTo>
                  <a:lnTo>
                    <a:pt x="4049" y="1981"/>
                  </a:lnTo>
                  <a:lnTo>
                    <a:pt x="4050" y="1982"/>
                  </a:lnTo>
                  <a:lnTo>
                    <a:pt x="4052" y="1984"/>
                  </a:lnTo>
                  <a:lnTo>
                    <a:pt x="4053" y="1986"/>
                  </a:lnTo>
                  <a:lnTo>
                    <a:pt x="4055" y="1988"/>
                  </a:lnTo>
                  <a:lnTo>
                    <a:pt x="4057" y="1989"/>
                  </a:lnTo>
                  <a:lnTo>
                    <a:pt x="4058" y="1991"/>
                  </a:lnTo>
                  <a:lnTo>
                    <a:pt x="4059" y="1993"/>
                  </a:lnTo>
                  <a:lnTo>
                    <a:pt x="4061" y="1994"/>
                  </a:lnTo>
                  <a:lnTo>
                    <a:pt x="4062" y="1996"/>
                  </a:lnTo>
                  <a:lnTo>
                    <a:pt x="4064" y="1998"/>
                  </a:lnTo>
                  <a:lnTo>
                    <a:pt x="4065" y="2000"/>
                  </a:lnTo>
                  <a:lnTo>
                    <a:pt x="4067" y="2002"/>
                  </a:lnTo>
                  <a:lnTo>
                    <a:pt x="4068" y="2003"/>
                  </a:lnTo>
                  <a:lnTo>
                    <a:pt x="4070" y="2005"/>
                  </a:lnTo>
                  <a:lnTo>
                    <a:pt x="4071" y="2007"/>
                  </a:lnTo>
                  <a:lnTo>
                    <a:pt x="4073" y="2009"/>
                  </a:lnTo>
                  <a:lnTo>
                    <a:pt x="4074" y="2010"/>
                  </a:lnTo>
                  <a:lnTo>
                    <a:pt x="4076" y="2012"/>
                  </a:lnTo>
                  <a:lnTo>
                    <a:pt x="4077" y="2014"/>
                  </a:lnTo>
                  <a:lnTo>
                    <a:pt x="4078" y="2015"/>
                  </a:lnTo>
                  <a:lnTo>
                    <a:pt x="4080" y="2017"/>
                  </a:lnTo>
                  <a:lnTo>
                    <a:pt x="4082" y="2019"/>
                  </a:lnTo>
                  <a:lnTo>
                    <a:pt x="4083" y="2021"/>
                  </a:lnTo>
                  <a:lnTo>
                    <a:pt x="4085" y="2023"/>
                  </a:lnTo>
                  <a:lnTo>
                    <a:pt x="4086" y="2024"/>
                  </a:lnTo>
                  <a:lnTo>
                    <a:pt x="4088" y="2026"/>
                  </a:lnTo>
                  <a:lnTo>
                    <a:pt x="4089" y="2028"/>
                  </a:lnTo>
                  <a:lnTo>
                    <a:pt x="4090" y="2029"/>
                  </a:lnTo>
                  <a:lnTo>
                    <a:pt x="4092" y="2031"/>
                  </a:lnTo>
                  <a:lnTo>
                    <a:pt x="4094" y="2033"/>
                  </a:lnTo>
                  <a:lnTo>
                    <a:pt x="4095" y="2035"/>
                  </a:lnTo>
                  <a:lnTo>
                    <a:pt x="4097" y="2036"/>
                  </a:lnTo>
                  <a:lnTo>
                    <a:pt x="4098" y="2038"/>
                  </a:lnTo>
                  <a:lnTo>
                    <a:pt x="4099" y="2040"/>
                  </a:lnTo>
                  <a:lnTo>
                    <a:pt x="4101" y="2041"/>
                  </a:lnTo>
                  <a:lnTo>
                    <a:pt x="4102" y="2043"/>
                  </a:lnTo>
                  <a:lnTo>
                    <a:pt x="4104" y="2045"/>
                  </a:lnTo>
                  <a:lnTo>
                    <a:pt x="4106" y="2046"/>
                  </a:lnTo>
                  <a:lnTo>
                    <a:pt x="4107" y="2048"/>
                  </a:lnTo>
                  <a:lnTo>
                    <a:pt x="4109" y="2050"/>
                  </a:lnTo>
                  <a:lnTo>
                    <a:pt x="4110" y="2051"/>
                  </a:lnTo>
                  <a:lnTo>
                    <a:pt x="4111" y="2053"/>
                  </a:lnTo>
                  <a:lnTo>
                    <a:pt x="4113" y="2055"/>
                  </a:lnTo>
                  <a:lnTo>
                    <a:pt x="4114" y="2057"/>
                  </a:lnTo>
                  <a:lnTo>
                    <a:pt x="4116" y="2058"/>
                  </a:lnTo>
                  <a:lnTo>
                    <a:pt x="4118" y="2060"/>
                  </a:lnTo>
                  <a:lnTo>
                    <a:pt x="4119" y="2061"/>
                  </a:lnTo>
                  <a:lnTo>
                    <a:pt x="4120" y="2063"/>
                  </a:lnTo>
                  <a:lnTo>
                    <a:pt x="4122" y="2065"/>
                  </a:lnTo>
                  <a:lnTo>
                    <a:pt x="4123" y="2067"/>
                  </a:lnTo>
                  <a:lnTo>
                    <a:pt x="4125" y="2068"/>
                  </a:lnTo>
                  <a:lnTo>
                    <a:pt x="4126" y="2070"/>
                  </a:lnTo>
                  <a:lnTo>
                    <a:pt x="4128" y="2071"/>
                  </a:lnTo>
                  <a:lnTo>
                    <a:pt x="4129" y="2073"/>
                  </a:lnTo>
                  <a:lnTo>
                    <a:pt x="4131" y="2075"/>
                  </a:lnTo>
                  <a:lnTo>
                    <a:pt x="4132" y="2076"/>
                  </a:lnTo>
                  <a:lnTo>
                    <a:pt x="4134" y="2078"/>
                  </a:lnTo>
                  <a:lnTo>
                    <a:pt x="4135" y="2079"/>
                  </a:lnTo>
                  <a:lnTo>
                    <a:pt x="4137" y="2081"/>
                  </a:lnTo>
                  <a:lnTo>
                    <a:pt x="4138" y="2083"/>
                  </a:lnTo>
                  <a:lnTo>
                    <a:pt x="4140" y="2084"/>
                  </a:lnTo>
                  <a:lnTo>
                    <a:pt x="4141" y="2086"/>
                  </a:lnTo>
                  <a:lnTo>
                    <a:pt x="4143" y="2088"/>
                  </a:lnTo>
                  <a:lnTo>
                    <a:pt x="4144" y="2089"/>
                  </a:lnTo>
                  <a:lnTo>
                    <a:pt x="4146" y="2091"/>
                  </a:lnTo>
                  <a:lnTo>
                    <a:pt x="4147" y="2092"/>
                  </a:lnTo>
                  <a:lnTo>
                    <a:pt x="4149" y="2094"/>
                  </a:lnTo>
                  <a:lnTo>
                    <a:pt x="4150" y="2096"/>
                  </a:lnTo>
                  <a:lnTo>
                    <a:pt x="4151" y="2097"/>
                  </a:lnTo>
                  <a:lnTo>
                    <a:pt x="4153" y="2099"/>
                  </a:lnTo>
                  <a:lnTo>
                    <a:pt x="4155" y="2100"/>
                  </a:lnTo>
                  <a:lnTo>
                    <a:pt x="4156" y="2102"/>
                  </a:lnTo>
                  <a:lnTo>
                    <a:pt x="4158" y="2104"/>
                  </a:lnTo>
                  <a:lnTo>
                    <a:pt x="4159" y="2105"/>
                  </a:lnTo>
                  <a:lnTo>
                    <a:pt x="4161" y="2107"/>
                  </a:lnTo>
                  <a:lnTo>
                    <a:pt x="4162" y="2109"/>
                  </a:lnTo>
                  <a:lnTo>
                    <a:pt x="4163" y="2110"/>
                  </a:lnTo>
                  <a:lnTo>
                    <a:pt x="4165" y="2111"/>
                  </a:lnTo>
                  <a:lnTo>
                    <a:pt x="4166" y="2113"/>
                  </a:lnTo>
                  <a:lnTo>
                    <a:pt x="4168" y="2115"/>
                  </a:lnTo>
                  <a:lnTo>
                    <a:pt x="4170" y="2116"/>
                  </a:lnTo>
                  <a:lnTo>
                    <a:pt x="4171" y="2118"/>
                  </a:lnTo>
                  <a:lnTo>
                    <a:pt x="4172" y="2120"/>
                  </a:lnTo>
                  <a:lnTo>
                    <a:pt x="4174" y="2121"/>
                  </a:lnTo>
                  <a:lnTo>
                    <a:pt x="4175" y="2122"/>
                  </a:lnTo>
                  <a:lnTo>
                    <a:pt x="4177" y="2124"/>
                  </a:lnTo>
                  <a:lnTo>
                    <a:pt x="4178" y="2126"/>
                  </a:lnTo>
                  <a:lnTo>
                    <a:pt x="4180" y="2127"/>
                  </a:lnTo>
                  <a:lnTo>
                    <a:pt x="4182" y="2129"/>
                  </a:lnTo>
                  <a:lnTo>
                    <a:pt x="4183" y="2130"/>
                  </a:lnTo>
                  <a:lnTo>
                    <a:pt x="4184" y="2132"/>
                  </a:lnTo>
                  <a:lnTo>
                    <a:pt x="4186" y="2133"/>
                  </a:lnTo>
                  <a:lnTo>
                    <a:pt x="4187" y="2135"/>
                  </a:lnTo>
                  <a:lnTo>
                    <a:pt x="4189" y="2136"/>
                  </a:lnTo>
                  <a:lnTo>
                    <a:pt x="4190" y="2138"/>
                  </a:lnTo>
                  <a:lnTo>
                    <a:pt x="4192" y="2139"/>
                  </a:lnTo>
                  <a:lnTo>
                    <a:pt x="4193" y="2141"/>
                  </a:lnTo>
                  <a:lnTo>
                    <a:pt x="4195" y="2143"/>
                  </a:lnTo>
                  <a:lnTo>
                    <a:pt x="4196" y="2144"/>
                  </a:lnTo>
                  <a:lnTo>
                    <a:pt x="4198" y="2145"/>
                  </a:lnTo>
                  <a:lnTo>
                    <a:pt x="4199" y="2147"/>
                  </a:lnTo>
                  <a:lnTo>
                    <a:pt x="4201" y="2148"/>
                  </a:lnTo>
                  <a:lnTo>
                    <a:pt x="4202" y="2150"/>
                  </a:lnTo>
                  <a:lnTo>
                    <a:pt x="4203" y="2152"/>
                  </a:lnTo>
                  <a:lnTo>
                    <a:pt x="4205" y="2153"/>
                  </a:lnTo>
                  <a:lnTo>
                    <a:pt x="4207" y="2154"/>
                  </a:lnTo>
                  <a:lnTo>
                    <a:pt x="4208" y="2156"/>
                  </a:lnTo>
                  <a:lnTo>
                    <a:pt x="4210" y="2157"/>
                  </a:lnTo>
                  <a:lnTo>
                    <a:pt x="4211" y="2159"/>
                  </a:lnTo>
                  <a:lnTo>
                    <a:pt x="4213" y="2160"/>
                  </a:lnTo>
                  <a:lnTo>
                    <a:pt x="4214" y="2162"/>
                  </a:lnTo>
                  <a:lnTo>
                    <a:pt x="4215" y="2164"/>
                  </a:lnTo>
                  <a:lnTo>
                    <a:pt x="4217" y="2165"/>
                  </a:lnTo>
                  <a:lnTo>
                    <a:pt x="4219" y="2166"/>
                  </a:lnTo>
                  <a:lnTo>
                    <a:pt x="4220" y="2168"/>
                  </a:lnTo>
                  <a:lnTo>
                    <a:pt x="4222" y="2169"/>
                  </a:lnTo>
                  <a:lnTo>
                    <a:pt x="4223" y="2171"/>
                  </a:lnTo>
                  <a:lnTo>
                    <a:pt x="4224" y="2172"/>
                  </a:lnTo>
                  <a:lnTo>
                    <a:pt x="4226" y="2174"/>
                  </a:lnTo>
                  <a:lnTo>
                    <a:pt x="4227" y="2175"/>
                  </a:lnTo>
                  <a:lnTo>
                    <a:pt x="4229" y="2176"/>
                  </a:lnTo>
                  <a:lnTo>
                    <a:pt x="4231" y="2178"/>
                  </a:lnTo>
                  <a:lnTo>
                    <a:pt x="4232" y="2179"/>
                  </a:lnTo>
                  <a:lnTo>
                    <a:pt x="4234" y="2181"/>
                  </a:lnTo>
                  <a:lnTo>
                    <a:pt x="4235" y="2182"/>
                  </a:lnTo>
                  <a:lnTo>
                    <a:pt x="4236" y="2184"/>
                  </a:lnTo>
                  <a:lnTo>
                    <a:pt x="4238" y="2185"/>
                  </a:lnTo>
                  <a:lnTo>
                    <a:pt x="4239" y="2187"/>
                  </a:lnTo>
                  <a:lnTo>
                    <a:pt x="4241" y="2188"/>
                  </a:lnTo>
                  <a:lnTo>
                    <a:pt x="4243" y="2189"/>
                  </a:lnTo>
                  <a:lnTo>
                    <a:pt x="4244" y="2191"/>
                  </a:lnTo>
                  <a:lnTo>
                    <a:pt x="4245" y="2192"/>
                  </a:lnTo>
                  <a:lnTo>
                    <a:pt x="4247" y="2194"/>
                  </a:lnTo>
                  <a:lnTo>
                    <a:pt x="4248" y="2195"/>
                  </a:lnTo>
                  <a:lnTo>
                    <a:pt x="4250" y="2197"/>
                  </a:lnTo>
                  <a:lnTo>
                    <a:pt x="4251" y="2198"/>
                  </a:lnTo>
                  <a:lnTo>
                    <a:pt x="4253" y="2199"/>
                  </a:lnTo>
                  <a:lnTo>
                    <a:pt x="4255" y="2201"/>
                  </a:lnTo>
                  <a:lnTo>
                    <a:pt x="4256" y="2202"/>
                  </a:lnTo>
                  <a:lnTo>
                    <a:pt x="4257" y="2204"/>
                  </a:lnTo>
                  <a:lnTo>
                    <a:pt x="4259" y="2205"/>
                  </a:lnTo>
                  <a:lnTo>
                    <a:pt x="4260" y="2206"/>
                  </a:lnTo>
                  <a:lnTo>
                    <a:pt x="4262" y="2208"/>
                  </a:lnTo>
                  <a:lnTo>
                    <a:pt x="4263" y="2209"/>
                  </a:lnTo>
                  <a:lnTo>
                    <a:pt x="4265" y="2210"/>
                  </a:lnTo>
                  <a:lnTo>
                    <a:pt x="4266" y="2212"/>
                  </a:lnTo>
                  <a:lnTo>
                    <a:pt x="4268" y="2213"/>
                  </a:lnTo>
                  <a:lnTo>
                    <a:pt x="4269" y="2215"/>
                  </a:lnTo>
                  <a:lnTo>
                    <a:pt x="4271" y="2216"/>
                  </a:lnTo>
                  <a:lnTo>
                    <a:pt x="4272" y="2217"/>
                  </a:lnTo>
                  <a:lnTo>
                    <a:pt x="4274" y="2219"/>
                  </a:lnTo>
                  <a:lnTo>
                    <a:pt x="4275" y="2220"/>
                  </a:lnTo>
                  <a:lnTo>
                    <a:pt x="4276" y="2221"/>
                  </a:lnTo>
                  <a:lnTo>
                    <a:pt x="4278" y="2223"/>
                  </a:lnTo>
                  <a:lnTo>
                    <a:pt x="4280" y="2224"/>
                  </a:lnTo>
                  <a:lnTo>
                    <a:pt x="4281" y="2225"/>
                  </a:lnTo>
                  <a:lnTo>
                    <a:pt x="4283" y="2227"/>
                  </a:lnTo>
                  <a:lnTo>
                    <a:pt x="4284" y="2228"/>
                  </a:lnTo>
                  <a:lnTo>
                    <a:pt x="4286" y="2230"/>
                  </a:lnTo>
                  <a:lnTo>
                    <a:pt x="4287" y="2231"/>
                  </a:lnTo>
                  <a:lnTo>
                    <a:pt x="4288" y="2232"/>
                  </a:lnTo>
                  <a:lnTo>
                    <a:pt x="4290" y="2233"/>
                  </a:lnTo>
                  <a:lnTo>
                    <a:pt x="4292" y="2235"/>
                  </a:lnTo>
                  <a:lnTo>
                    <a:pt x="4293" y="2236"/>
                  </a:lnTo>
                  <a:lnTo>
                    <a:pt x="4295" y="2237"/>
                  </a:lnTo>
                  <a:lnTo>
                    <a:pt x="4296" y="2239"/>
                  </a:lnTo>
                  <a:lnTo>
                    <a:pt x="4297" y="2240"/>
                  </a:lnTo>
                  <a:lnTo>
                    <a:pt x="4299" y="2241"/>
                  </a:lnTo>
                  <a:lnTo>
                    <a:pt x="4300" y="2242"/>
                  </a:lnTo>
                  <a:lnTo>
                    <a:pt x="4302" y="2244"/>
                  </a:lnTo>
                  <a:lnTo>
                    <a:pt x="4304" y="2245"/>
                  </a:lnTo>
                  <a:lnTo>
                    <a:pt x="4305" y="2247"/>
                  </a:lnTo>
                  <a:lnTo>
                    <a:pt x="4307" y="2248"/>
                  </a:lnTo>
                  <a:lnTo>
                    <a:pt x="4308" y="2249"/>
                  </a:lnTo>
                  <a:lnTo>
                    <a:pt x="4309" y="2251"/>
                  </a:lnTo>
                  <a:lnTo>
                    <a:pt x="4311" y="2252"/>
                  </a:lnTo>
                  <a:lnTo>
                    <a:pt x="4312" y="2253"/>
                  </a:lnTo>
                  <a:lnTo>
                    <a:pt x="4314" y="2254"/>
                  </a:lnTo>
                  <a:lnTo>
                    <a:pt x="4315" y="2255"/>
                  </a:lnTo>
                  <a:lnTo>
                    <a:pt x="4317" y="2257"/>
                  </a:lnTo>
                  <a:lnTo>
                    <a:pt x="4318" y="2258"/>
                  </a:lnTo>
                  <a:lnTo>
                    <a:pt x="4320" y="2259"/>
                  </a:lnTo>
                  <a:lnTo>
                    <a:pt x="4321" y="2261"/>
                  </a:lnTo>
                  <a:lnTo>
                    <a:pt x="4323" y="2262"/>
                  </a:lnTo>
                  <a:lnTo>
                    <a:pt x="4324" y="2263"/>
                  </a:lnTo>
                  <a:lnTo>
                    <a:pt x="4326" y="2264"/>
                  </a:lnTo>
                  <a:lnTo>
                    <a:pt x="4327" y="2265"/>
                  </a:lnTo>
                  <a:lnTo>
                    <a:pt x="4329" y="2267"/>
                  </a:lnTo>
                  <a:lnTo>
                    <a:pt x="4330" y="2268"/>
                  </a:lnTo>
                  <a:lnTo>
                    <a:pt x="4332" y="2269"/>
                  </a:lnTo>
                  <a:lnTo>
                    <a:pt x="4333" y="2271"/>
                  </a:lnTo>
                  <a:lnTo>
                    <a:pt x="4335" y="2272"/>
                  </a:lnTo>
                  <a:lnTo>
                    <a:pt x="4336" y="2273"/>
                  </a:lnTo>
                  <a:lnTo>
                    <a:pt x="4338" y="2274"/>
                  </a:lnTo>
                  <a:lnTo>
                    <a:pt x="4339" y="2275"/>
                  </a:lnTo>
                  <a:lnTo>
                    <a:pt x="4341" y="2277"/>
                  </a:lnTo>
                  <a:lnTo>
                    <a:pt x="4342" y="2278"/>
                  </a:lnTo>
                  <a:lnTo>
                    <a:pt x="4344" y="2279"/>
                  </a:lnTo>
                  <a:lnTo>
                    <a:pt x="4345" y="2280"/>
                  </a:lnTo>
                  <a:lnTo>
                    <a:pt x="4347" y="2282"/>
                  </a:lnTo>
                  <a:lnTo>
                    <a:pt x="4348" y="2283"/>
                  </a:lnTo>
                  <a:lnTo>
                    <a:pt x="4349" y="2284"/>
                  </a:lnTo>
                  <a:lnTo>
                    <a:pt x="4351" y="2285"/>
                  </a:lnTo>
                  <a:lnTo>
                    <a:pt x="4352" y="2286"/>
                  </a:lnTo>
                  <a:lnTo>
                    <a:pt x="4354" y="2288"/>
                  </a:lnTo>
                  <a:lnTo>
                    <a:pt x="4356" y="2289"/>
                  </a:lnTo>
                  <a:lnTo>
                    <a:pt x="4357" y="2290"/>
                  </a:lnTo>
                  <a:lnTo>
                    <a:pt x="4359" y="2291"/>
                  </a:lnTo>
                  <a:lnTo>
                    <a:pt x="4360" y="2292"/>
                  </a:lnTo>
                  <a:lnTo>
                    <a:pt x="4361" y="2294"/>
                  </a:lnTo>
                  <a:lnTo>
                    <a:pt x="4363" y="2295"/>
                  </a:lnTo>
                  <a:lnTo>
                    <a:pt x="4364" y="2296"/>
                  </a:lnTo>
                  <a:lnTo>
                    <a:pt x="4366" y="2297"/>
                  </a:lnTo>
                  <a:lnTo>
                    <a:pt x="4368" y="2298"/>
                  </a:lnTo>
                  <a:lnTo>
                    <a:pt x="4369" y="2299"/>
                  </a:lnTo>
                  <a:lnTo>
                    <a:pt x="4370" y="2301"/>
                  </a:lnTo>
                  <a:lnTo>
                    <a:pt x="4372" y="2302"/>
                  </a:lnTo>
                  <a:lnTo>
                    <a:pt x="4373" y="2303"/>
                  </a:lnTo>
                  <a:lnTo>
                    <a:pt x="4375" y="2304"/>
                  </a:lnTo>
                  <a:lnTo>
                    <a:pt x="4376" y="2305"/>
                  </a:lnTo>
                  <a:lnTo>
                    <a:pt x="4378" y="2306"/>
                  </a:lnTo>
                  <a:lnTo>
                    <a:pt x="4380" y="2307"/>
                  </a:lnTo>
                  <a:lnTo>
                    <a:pt x="4381" y="2309"/>
                  </a:lnTo>
                  <a:lnTo>
                    <a:pt x="4382" y="2310"/>
                  </a:lnTo>
                  <a:lnTo>
                    <a:pt x="4384" y="2311"/>
                  </a:lnTo>
                  <a:lnTo>
                    <a:pt x="4385" y="2312"/>
                  </a:lnTo>
                  <a:lnTo>
                    <a:pt x="4387" y="2313"/>
                  </a:lnTo>
                  <a:lnTo>
                    <a:pt x="4388" y="2314"/>
                  </a:lnTo>
                  <a:lnTo>
                    <a:pt x="4390" y="2316"/>
                  </a:lnTo>
                  <a:lnTo>
                    <a:pt x="4391" y="2317"/>
                  </a:lnTo>
                  <a:lnTo>
                    <a:pt x="4393" y="2318"/>
                  </a:lnTo>
                  <a:lnTo>
                    <a:pt x="4394" y="2319"/>
                  </a:lnTo>
                  <a:lnTo>
                    <a:pt x="4396" y="2320"/>
                  </a:lnTo>
                  <a:lnTo>
                    <a:pt x="4397" y="2321"/>
                  </a:lnTo>
                  <a:lnTo>
                    <a:pt x="4399" y="2322"/>
                  </a:lnTo>
                  <a:lnTo>
                    <a:pt x="4400" y="2323"/>
                  </a:lnTo>
                  <a:lnTo>
                    <a:pt x="4402" y="2324"/>
                  </a:lnTo>
                  <a:lnTo>
                    <a:pt x="4403" y="2326"/>
                  </a:lnTo>
                  <a:lnTo>
                    <a:pt x="4405" y="2327"/>
                  </a:lnTo>
                  <a:lnTo>
                    <a:pt x="4406" y="2327"/>
                  </a:lnTo>
                  <a:lnTo>
                    <a:pt x="4408" y="2329"/>
                  </a:lnTo>
                  <a:lnTo>
                    <a:pt x="4409" y="2330"/>
                  </a:lnTo>
                  <a:lnTo>
                    <a:pt x="4411" y="2331"/>
                  </a:lnTo>
                  <a:lnTo>
                    <a:pt x="4412" y="2332"/>
                  </a:lnTo>
                  <a:lnTo>
                    <a:pt x="4413" y="2333"/>
                  </a:lnTo>
                  <a:lnTo>
                    <a:pt x="4415" y="2334"/>
                  </a:lnTo>
                  <a:lnTo>
                    <a:pt x="4417" y="2335"/>
                  </a:lnTo>
                  <a:lnTo>
                    <a:pt x="4418" y="2336"/>
                  </a:lnTo>
                  <a:lnTo>
                    <a:pt x="4420" y="2338"/>
                  </a:lnTo>
                  <a:lnTo>
                    <a:pt x="4421" y="2338"/>
                  </a:lnTo>
                  <a:lnTo>
                    <a:pt x="4422" y="2339"/>
                  </a:lnTo>
                  <a:lnTo>
                    <a:pt x="4424" y="2340"/>
                  </a:lnTo>
                  <a:lnTo>
                    <a:pt x="4425" y="2342"/>
                  </a:lnTo>
                  <a:lnTo>
                    <a:pt x="4427" y="2343"/>
                  </a:lnTo>
                  <a:lnTo>
                    <a:pt x="4429" y="2344"/>
                  </a:lnTo>
                  <a:lnTo>
                    <a:pt x="4430" y="2345"/>
                  </a:lnTo>
                  <a:lnTo>
                    <a:pt x="4432" y="2346"/>
                  </a:lnTo>
                  <a:lnTo>
                    <a:pt x="4433" y="2347"/>
                  </a:lnTo>
                  <a:lnTo>
                    <a:pt x="4434" y="2348"/>
                  </a:lnTo>
                  <a:lnTo>
                    <a:pt x="4436" y="2349"/>
                  </a:lnTo>
                  <a:lnTo>
                    <a:pt x="4437" y="2350"/>
                  </a:lnTo>
                  <a:lnTo>
                    <a:pt x="4439" y="2351"/>
                  </a:lnTo>
                  <a:lnTo>
                    <a:pt x="4441" y="2352"/>
                  </a:lnTo>
                  <a:lnTo>
                    <a:pt x="4442" y="2353"/>
                  </a:lnTo>
                  <a:lnTo>
                    <a:pt x="4443" y="2354"/>
                  </a:lnTo>
                  <a:lnTo>
                    <a:pt x="4445" y="2355"/>
                  </a:lnTo>
                  <a:lnTo>
                    <a:pt x="4446" y="2356"/>
                  </a:lnTo>
                  <a:lnTo>
                    <a:pt x="4448" y="2357"/>
                  </a:lnTo>
                  <a:lnTo>
                    <a:pt x="4449" y="2358"/>
                  </a:lnTo>
                  <a:lnTo>
                    <a:pt x="4451" y="2359"/>
                  </a:lnTo>
                  <a:lnTo>
                    <a:pt x="4453" y="2360"/>
                  </a:lnTo>
                  <a:lnTo>
                    <a:pt x="4454" y="2361"/>
                  </a:lnTo>
                  <a:lnTo>
                    <a:pt x="4455" y="2362"/>
                  </a:lnTo>
                  <a:lnTo>
                    <a:pt x="4457" y="2363"/>
                  </a:lnTo>
                  <a:lnTo>
                    <a:pt x="4458" y="2364"/>
                  </a:lnTo>
                  <a:lnTo>
                    <a:pt x="4460" y="2365"/>
                  </a:lnTo>
                  <a:lnTo>
                    <a:pt x="4461" y="2366"/>
                  </a:lnTo>
                  <a:lnTo>
                    <a:pt x="4463" y="2367"/>
                  </a:lnTo>
                  <a:lnTo>
                    <a:pt x="4464" y="2368"/>
                  </a:lnTo>
                  <a:lnTo>
                    <a:pt x="4466" y="2369"/>
                  </a:lnTo>
                  <a:lnTo>
                    <a:pt x="4467" y="2370"/>
                  </a:lnTo>
                  <a:lnTo>
                    <a:pt x="4469" y="2371"/>
                  </a:lnTo>
                  <a:lnTo>
                    <a:pt x="4470" y="2372"/>
                  </a:lnTo>
                  <a:lnTo>
                    <a:pt x="4472" y="2373"/>
                  </a:lnTo>
                  <a:lnTo>
                    <a:pt x="4473" y="2374"/>
                  </a:lnTo>
                  <a:lnTo>
                    <a:pt x="4475" y="2375"/>
                  </a:lnTo>
                  <a:lnTo>
                    <a:pt x="4476" y="2376"/>
                  </a:lnTo>
                  <a:lnTo>
                    <a:pt x="4478" y="2377"/>
                  </a:lnTo>
                  <a:lnTo>
                    <a:pt x="4479" y="2378"/>
                  </a:lnTo>
                  <a:lnTo>
                    <a:pt x="4481" y="2379"/>
                  </a:lnTo>
                  <a:lnTo>
                    <a:pt x="4482" y="2380"/>
                  </a:lnTo>
                  <a:lnTo>
                    <a:pt x="4484" y="2381"/>
                  </a:lnTo>
                  <a:lnTo>
                    <a:pt x="4485" y="2381"/>
                  </a:lnTo>
                  <a:lnTo>
                    <a:pt x="4486" y="2382"/>
                  </a:lnTo>
                  <a:lnTo>
                    <a:pt x="4488" y="2383"/>
                  </a:lnTo>
                  <a:lnTo>
                    <a:pt x="4490" y="2384"/>
                  </a:lnTo>
                  <a:lnTo>
                    <a:pt x="4491" y="2385"/>
                  </a:lnTo>
                  <a:lnTo>
                    <a:pt x="4493" y="2386"/>
                  </a:lnTo>
                  <a:lnTo>
                    <a:pt x="4494" y="2387"/>
                  </a:lnTo>
                  <a:lnTo>
                    <a:pt x="4495" y="2388"/>
                  </a:lnTo>
                  <a:lnTo>
                    <a:pt x="4497" y="2389"/>
                  </a:lnTo>
                  <a:lnTo>
                    <a:pt x="4498" y="2390"/>
                  </a:lnTo>
                  <a:lnTo>
                    <a:pt x="4500" y="2391"/>
                  </a:lnTo>
                  <a:lnTo>
                    <a:pt x="4501" y="2392"/>
                  </a:lnTo>
                  <a:lnTo>
                    <a:pt x="4503" y="2392"/>
                  </a:lnTo>
                  <a:lnTo>
                    <a:pt x="4505" y="2393"/>
                  </a:lnTo>
                  <a:lnTo>
                    <a:pt x="4506" y="2394"/>
                  </a:lnTo>
                  <a:lnTo>
                    <a:pt x="4507" y="2395"/>
                  </a:lnTo>
                  <a:lnTo>
                    <a:pt x="4509" y="2396"/>
                  </a:lnTo>
                  <a:lnTo>
                    <a:pt x="4510" y="2397"/>
                  </a:lnTo>
                  <a:lnTo>
                    <a:pt x="4512" y="2398"/>
                  </a:lnTo>
                  <a:lnTo>
                    <a:pt x="4513" y="2399"/>
                  </a:lnTo>
                  <a:lnTo>
                    <a:pt x="4515" y="2400"/>
                  </a:lnTo>
                  <a:lnTo>
                    <a:pt x="4516" y="2401"/>
                  </a:lnTo>
                  <a:lnTo>
                    <a:pt x="4518" y="2402"/>
                  </a:lnTo>
                  <a:lnTo>
                    <a:pt x="4519" y="2403"/>
                  </a:lnTo>
                  <a:lnTo>
                    <a:pt x="4521" y="2403"/>
                  </a:lnTo>
                  <a:lnTo>
                    <a:pt x="4522" y="2404"/>
                  </a:lnTo>
                  <a:lnTo>
                    <a:pt x="4524" y="2405"/>
                  </a:lnTo>
                  <a:lnTo>
                    <a:pt x="4525" y="2406"/>
                  </a:lnTo>
                  <a:lnTo>
                    <a:pt x="4527" y="2407"/>
                  </a:lnTo>
                  <a:lnTo>
                    <a:pt x="4528" y="2408"/>
                  </a:lnTo>
                  <a:lnTo>
                    <a:pt x="4530" y="2409"/>
                  </a:lnTo>
                  <a:lnTo>
                    <a:pt x="4531" y="2410"/>
                  </a:lnTo>
                  <a:lnTo>
                    <a:pt x="4533" y="2410"/>
                  </a:lnTo>
                  <a:lnTo>
                    <a:pt x="4534" y="2411"/>
                  </a:lnTo>
                  <a:lnTo>
                    <a:pt x="4536" y="2412"/>
                  </a:lnTo>
                  <a:lnTo>
                    <a:pt x="4537" y="2413"/>
                  </a:lnTo>
                  <a:lnTo>
                    <a:pt x="4538" y="2414"/>
                  </a:lnTo>
                  <a:lnTo>
                    <a:pt x="4540" y="2414"/>
                  </a:lnTo>
                  <a:lnTo>
                    <a:pt x="4542" y="2415"/>
                  </a:lnTo>
                  <a:lnTo>
                    <a:pt x="4543" y="2416"/>
                  </a:lnTo>
                  <a:lnTo>
                    <a:pt x="4545" y="2417"/>
                  </a:lnTo>
                  <a:lnTo>
                    <a:pt x="4546" y="2418"/>
                  </a:lnTo>
                  <a:lnTo>
                    <a:pt x="4548" y="2419"/>
                  </a:lnTo>
                  <a:lnTo>
                    <a:pt x="4549" y="2420"/>
                  </a:lnTo>
                  <a:lnTo>
                    <a:pt x="4550" y="2421"/>
                  </a:lnTo>
                  <a:lnTo>
                    <a:pt x="4552" y="2421"/>
                  </a:lnTo>
                  <a:lnTo>
                    <a:pt x="4554" y="2422"/>
                  </a:lnTo>
                  <a:lnTo>
                    <a:pt x="4555" y="2423"/>
                  </a:lnTo>
                  <a:lnTo>
                    <a:pt x="4557" y="2424"/>
                  </a:lnTo>
                  <a:lnTo>
                    <a:pt x="4558" y="2425"/>
                  </a:lnTo>
                  <a:lnTo>
                    <a:pt x="4559" y="2425"/>
                  </a:lnTo>
                  <a:lnTo>
                    <a:pt x="4561" y="2426"/>
                  </a:lnTo>
                  <a:lnTo>
                    <a:pt x="4562" y="2427"/>
                  </a:lnTo>
                  <a:lnTo>
                    <a:pt x="4564" y="2428"/>
                  </a:lnTo>
                  <a:lnTo>
                    <a:pt x="4566" y="2429"/>
                  </a:lnTo>
                  <a:lnTo>
                    <a:pt x="4567" y="2429"/>
                  </a:lnTo>
                  <a:lnTo>
                    <a:pt x="4568" y="2430"/>
                  </a:lnTo>
                  <a:lnTo>
                    <a:pt x="4570" y="2431"/>
                  </a:lnTo>
                  <a:lnTo>
                    <a:pt x="4571" y="2432"/>
                  </a:lnTo>
                  <a:lnTo>
                    <a:pt x="4573" y="2433"/>
                  </a:lnTo>
                  <a:lnTo>
                    <a:pt x="4574" y="2433"/>
                  </a:lnTo>
                  <a:lnTo>
                    <a:pt x="4576" y="2434"/>
                  </a:lnTo>
                  <a:lnTo>
                    <a:pt x="4578" y="2435"/>
                  </a:lnTo>
                  <a:lnTo>
                    <a:pt x="4579" y="2436"/>
                  </a:lnTo>
                  <a:lnTo>
                    <a:pt x="4580" y="2436"/>
                  </a:lnTo>
                  <a:lnTo>
                    <a:pt x="4582" y="2437"/>
                  </a:lnTo>
                  <a:lnTo>
                    <a:pt x="4583" y="2438"/>
                  </a:lnTo>
                  <a:lnTo>
                    <a:pt x="4585" y="2439"/>
                  </a:lnTo>
                  <a:lnTo>
                    <a:pt x="4586" y="2439"/>
                  </a:lnTo>
                  <a:lnTo>
                    <a:pt x="4588" y="2440"/>
                  </a:lnTo>
                  <a:lnTo>
                    <a:pt x="4589" y="2441"/>
                  </a:lnTo>
                  <a:lnTo>
                    <a:pt x="4591" y="2442"/>
                  </a:lnTo>
                  <a:lnTo>
                    <a:pt x="4592" y="2443"/>
                  </a:lnTo>
                  <a:lnTo>
                    <a:pt x="4594" y="2443"/>
                  </a:lnTo>
                  <a:lnTo>
                    <a:pt x="4595" y="2444"/>
                  </a:lnTo>
                  <a:lnTo>
                    <a:pt x="4597" y="2445"/>
                  </a:lnTo>
                  <a:lnTo>
                    <a:pt x="4598" y="2446"/>
                  </a:lnTo>
                  <a:lnTo>
                    <a:pt x="4600" y="2446"/>
                  </a:lnTo>
                  <a:lnTo>
                    <a:pt x="4601" y="2447"/>
                  </a:lnTo>
                  <a:lnTo>
                    <a:pt x="4603" y="2448"/>
                  </a:lnTo>
                  <a:lnTo>
                    <a:pt x="4604" y="2448"/>
                  </a:lnTo>
                  <a:lnTo>
                    <a:pt x="4606" y="2449"/>
                  </a:lnTo>
                  <a:lnTo>
                    <a:pt x="4607" y="2450"/>
                  </a:lnTo>
                  <a:lnTo>
                    <a:pt x="4609" y="2451"/>
                  </a:lnTo>
                  <a:lnTo>
                    <a:pt x="4610" y="2451"/>
                  </a:lnTo>
                  <a:lnTo>
                    <a:pt x="4611" y="2452"/>
                  </a:lnTo>
                  <a:lnTo>
                    <a:pt x="4613" y="2453"/>
                  </a:lnTo>
                  <a:lnTo>
                    <a:pt x="4615" y="2454"/>
                  </a:lnTo>
                  <a:lnTo>
                    <a:pt x="4616" y="2454"/>
                  </a:lnTo>
                  <a:lnTo>
                    <a:pt x="4618" y="2455"/>
                  </a:lnTo>
                  <a:lnTo>
                    <a:pt x="4619" y="2456"/>
                  </a:lnTo>
                  <a:lnTo>
                    <a:pt x="4621" y="2457"/>
                  </a:lnTo>
                  <a:lnTo>
                    <a:pt x="4622" y="2457"/>
                  </a:lnTo>
                  <a:lnTo>
                    <a:pt x="4623" y="2458"/>
                  </a:lnTo>
                  <a:lnTo>
                    <a:pt x="4625" y="2458"/>
                  </a:lnTo>
                  <a:lnTo>
                    <a:pt x="4627" y="2459"/>
                  </a:lnTo>
                  <a:lnTo>
                    <a:pt x="4628" y="2460"/>
                  </a:lnTo>
                  <a:lnTo>
                    <a:pt x="4630" y="2461"/>
                  </a:lnTo>
                  <a:lnTo>
                    <a:pt x="4631" y="2461"/>
                  </a:lnTo>
                  <a:lnTo>
                    <a:pt x="4632" y="2462"/>
                  </a:lnTo>
                  <a:lnTo>
                    <a:pt x="4634" y="2463"/>
                  </a:lnTo>
                  <a:lnTo>
                    <a:pt x="4635" y="2463"/>
                  </a:lnTo>
                  <a:lnTo>
                    <a:pt x="4637" y="2464"/>
                  </a:lnTo>
                  <a:lnTo>
                    <a:pt x="4639" y="2465"/>
                  </a:lnTo>
                  <a:lnTo>
                    <a:pt x="4640" y="2466"/>
                  </a:lnTo>
                  <a:lnTo>
                    <a:pt x="4641" y="2466"/>
                  </a:lnTo>
                  <a:lnTo>
                    <a:pt x="4643" y="2467"/>
                  </a:lnTo>
                  <a:lnTo>
                    <a:pt x="4644" y="2468"/>
                  </a:lnTo>
                  <a:lnTo>
                    <a:pt x="4646" y="2468"/>
                  </a:lnTo>
                  <a:lnTo>
                    <a:pt x="4647" y="2469"/>
                  </a:lnTo>
                  <a:lnTo>
                    <a:pt x="4649" y="2469"/>
                  </a:lnTo>
                  <a:lnTo>
                    <a:pt x="4650" y="2470"/>
                  </a:lnTo>
                  <a:lnTo>
                    <a:pt x="4652" y="2471"/>
                  </a:lnTo>
                  <a:lnTo>
                    <a:pt x="4653" y="2471"/>
                  </a:lnTo>
                  <a:lnTo>
                    <a:pt x="4655" y="2472"/>
                  </a:lnTo>
                  <a:lnTo>
                    <a:pt x="4656" y="2473"/>
                  </a:lnTo>
                  <a:lnTo>
                    <a:pt x="4658" y="2473"/>
                  </a:lnTo>
                  <a:lnTo>
                    <a:pt x="4659" y="2474"/>
                  </a:lnTo>
                  <a:lnTo>
                    <a:pt x="4661" y="2475"/>
                  </a:lnTo>
                  <a:lnTo>
                    <a:pt x="4662" y="2476"/>
                  </a:lnTo>
                  <a:lnTo>
                    <a:pt x="4664" y="2476"/>
                  </a:lnTo>
                  <a:lnTo>
                    <a:pt x="4665" y="2477"/>
                  </a:lnTo>
                  <a:lnTo>
                    <a:pt x="4667" y="2478"/>
                  </a:lnTo>
                  <a:lnTo>
                    <a:pt x="4668" y="2478"/>
                  </a:lnTo>
                  <a:lnTo>
                    <a:pt x="4670" y="2479"/>
                  </a:lnTo>
                  <a:lnTo>
                    <a:pt x="4671" y="2479"/>
                  </a:lnTo>
                  <a:lnTo>
                    <a:pt x="4673" y="2480"/>
                  </a:lnTo>
                  <a:lnTo>
                    <a:pt x="4674" y="2480"/>
                  </a:lnTo>
                  <a:lnTo>
                    <a:pt x="4676" y="2481"/>
                  </a:lnTo>
                  <a:lnTo>
                    <a:pt x="4677" y="2482"/>
                  </a:lnTo>
                  <a:lnTo>
                    <a:pt x="4679" y="2482"/>
                  </a:lnTo>
                  <a:lnTo>
                    <a:pt x="4680" y="2483"/>
                  </a:lnTo>
                  <a:lnTo>
                    <a:pt x="4682" y="2484"/>
                  </a:lnTo>
                  <a:lnTo>
                    <a:pt x="4683" y="2484"/>
                  </a:lnTo>
                  <a:lnTo>
                    <a:pt x="4684" y="2485"/>
                  </a:lnTo>
                  <a:lnTo>
                    <a:pt x="4686" y="2485"/>
                  </a:lnTo>
                  <a:lnTo>
                    <a:pt x="4687" y="2486"/>
                  </a:lnTo>
                  <a:lnTo>
                    <a:pt x="4689" y="2487"/>
                  </a:lnTo>
                  <a:lnTo>
                    <a:pt x="4691" y="2487"/>
                  </a:lnTo>
                  <a:lnTo>
                    <a:pt x="4692" y="2488"/>
                  </a:lnTo>
                  <a:lnTo>
                    <a:pt x="4694" y="2489"/>
                  </a:lnTo>
                  <a:lnTo>
                    <a:pt x="4695" y="2489"/>
                  </a:lnTo>
                  <a:lnTo>
                    <a:pt x="4696" y="2490"/>
                  </a:lnTo>
                  <a:lnTo>
                    <a:pt x="4698" y="2490"/>
                  </a:lnTo>
                  <a:lnTo>
                    <a:pt x="4699" y="2491"/>
                  </a:lnTo>
                  <a:lnTo>
                    <a:pt x="4701" y="2491"/>
                  </a:lnTo>
                  <a:lnTo>
                    <a:pt x="4703" y="2492"/>
                  </a:lnTo>
                  <a:lnTo>
                    <a:pt x="4704" y="2492"/>
                  </a:lnTo>
                  <a:lnTo>
                    <a:pt x="4705" y="2493"/>
                  </a:lnTo>
                  <a:lnTo>
                    <a:pt x="4707" y="2494"/>
                  </a:lnTo>
                  <a:lnTo>
                    <a:pt x="4708" y="2494"/>
                  </a:lnTo>
                  <a:lnTo>
                    <a:pt x="4710" y="2495"/>
                  </a:lnTo>
                  <a:lnTo>
                    <a:pt x="4711" y="2495"/>
                  </a:lnTo>
                  <a:lnTo>
                    <a:pt x="4713" y="2496"/>
                  </a:lnTo>
                  <a:lnTo>
                    <a:pt x="4715" y="2497"/>
                  </a:lnTo>
                  <a:lnTo>
                    <a:pt x="4716" y="2497"/>
                  </a:lnTo>
                  <a:lnTo>
                    <a:pt x="4717" y="2498"/>
                  </a:lnTo>
                  <a:lnTo>
                    <a:pt x="4719" y="2498"/>
                  </a:lnTo>
                  <a:lnTo>
                    <a:pt x="4720" y="2499"/>
                  </a:lnTo>
                  <a:lnTo>
                    <a:pt x="4722" y="2500"/>
                  </a:lnTo>
                  <a:lnTo>
                    <a:pt x="4723" y="2500"/>
                  </a:lnTo>
                  <a:lnTo>
                    <a:pt x="4725" y="2501"/>
                  </a:lnTo>
                  <a:lnTo>
                    <a:pt x="4726" y="2501"/>
                  </a:lnTo>
                  <a:lnTo>
                    <a:pt x="4728" y="2501"/>
                  </a:lnTo>
                  <a:lnTo>
                    <a:pt x="4729" y="2502"/>
                  </a:lnTo>
                  <a:lnTo>
                    <a:pt x="4731" y="2503"/>
                  </a:lnTo>
                  <a:lnTo>
                    <a:pt x="4732" y="2503"/>
                  </a:lnTo>
                  <a:lnTo>
                    <a:pt x="4734" y="2504"/>
                  </a:lnTo>
                  <a:lnTo>
                    <a:pt x="4735" y="2504"/>
                  </a:lnTo>
                  <a:lnTo>
                    <a:pt x="4736" y="2505"/>
                  </a:lnTo>
                  <a:lnTo>
                    <a:pt x="4738" y="2505"/>
                  </a:lnTo>
                  <a:lnTo>
                    <a:pt x="4740" y="2506"/>
                  </a:lnTo>
                  <a:lnTo>
                    <a:pt x="4741" y="2507"/>
                  </a:lnTo>
                  <a:lnTo>
                    <a:pt x="4743" y="2507"/>
                  </a:lnTo>
                  <a:lnTo>
                    <a:pt x="4744" y="2508"/>
                  </a:lnTo>
                  <a:lnTo>
                    <a:pt x="4746" y="2508"/>
                  </a:lnTo>
                  <a:lnTo>
                    <a:pt x="4747" y="2509"/>
                  </a:lnTo>
                  <a:lnTo>
                    <a:pt x="4748" y="2509"/>
                  </a:lnTo>
                  <a:lnTo>
                    <a:pt x="4750" y="2510"/>
                  </a:lnTo>
                  <a:lnTo>
                    <a:pt x="4752" y="2510"/>
                  </a:lnTo>
                  <a:lnTo>
                    <a:pt x="4753" y="2511"/>
                  </a:lnTo>
                  <a:lnTo>
                    <a:pt x="4755" y="2511"/>
                  </a:lnTo>
                  <a:lnTo>
                    <a:pt x="4756" y="2512"/>
                  </a:lnTo>
                  <a:lnTo>
                    <a:pt x="4757" y="2512"/>
                  </a:lnTo>
                  <a:lnTo>
                    <a:pt x="4759" y="2513"/>
                  </a:lnTo>
                  <a:lnTo>
                    <a:pt x="4760" y="2513"/>
                  </a:lnTo>
                  <a:lnTo>
                    <a:pt x="4762" y="2514"/>
                  </a:lnTo>
                  <a:lnTo>
                    <a:pt x="4764" y="2514"/>
                  </a:lnTo>
                  <a:lnTo>
                    <a:pt x="4765" y="2515"/>
                  </a:lnTo>
                  <a:lnTo>
                    <a:pt x="4767" y="2515"/>
                  </a:lnTo>
                  <a:lnTo>
                    <a:pt x="4768" y="2516"/>
                  </a:lnTo>
                  <a:lnTo>
                    <a:pt x="4769" y="2516"/>
                  </a:lnTo>
                  <a:lnTo>
                    <a:pt x="4771" y="2517"/>
                  </a:lnTo>
                  <a:lnTo>
                    <a:pt x="4772" y="2517"/>
                  </a:lnTo>
                  <a:lnTo>
                    <a:pt x="4774" y="2518"/>
                  </a:lnTo>
                  <a:lnTo>
                    <a:pt x="4776" y="2518"/>
                  </a:lnTo>
                  <a:lnTo>
                    <a:pt x="4777" y="2519"/>
                  </a:lnTo>
                  <a:lnTo>
                    <a:pt x="4778" y="2519"/>
                  </a:lnTo>
                  <a:lnTo>
                    <a:pt x="4780" y="2520"/>
                  </a:lnTo>
                  <a:lnTo>
                    <a:pt x="4781" y="2520"/>
                  </a:lnTo>
                  <a:lnTo>
                    <a:pt x="4783" y="2521"/>
                  </a:lnTo>
                  <a:lnTo>
                    <a:pt x="4784" y="2521"/>
                  </a:lnTo>
                  <a:lnTo>
                    <a:pt x="4786" y="2522"/>
                  </a:lnTo>
                  <a:lnTo>
                    <a:pt x="4788" y="2522"/>
                  </a:lnTo>
                  <a:lnTo>
                    <a:pt x="4789" y="2522"/>
                  </a:lnTo>
                  <a:lnTo>
                    <a:pt x="4790" y="2523"/>
                  </a:lnTo>
                  <a:lnTo>
                    <a:pt x="4792" y="2523"/>
                  </a:lnTo>
                  <a:lnTo>
                    <a:pt x="4793" y="2524"/>
                  </a:lnTo>
                  <a:lnTo>
                    <a:pt x="4795" y="2524"/>
                  </a:lnTo>
                  <a:lnTo>
                    <a:pt x="4796" y="2525"/>
                  </a:lnTo>
                  <a:lnTo>
                    <a:pt x="4798" y="2525"/>
                  </a:lnTo>
                  <a:lnTo>
                    <a:pt x="4799" y="2526"/>
                  </a:lnTo>
                  <a:lnTo>
                    <a:pt x="4801" y="2526"/>
                  </a:lnTo>
                  <a:lnTo>
                    <a:pt x="4802" y="2527"/>
                  </a:lnTo>
                  <a:lnTo>
                    <a:pt x="4804" y="2527"/>
                  </a:lnTo>
                  <a:lnTo>
                    <a:pt x="4805" y="2528"/>
                  </a:lnTo>
                  <a:lnTo>
                    <a:pt x="4807" y="2528"/>
                  </a:lnTo>
                  <a:lnTo>
                    <a:pt x="4808" y="2529"/>
                  </a:lnTo>
                  <a:lnTo>
                    <a:pt x="4809" y="2529"/>
                  </a:lnTo>
                  <a:lnTo>
                    <a:pt x="4811" y="2530"/>
                  </a:lnTo>
                  <a:lnTo>
                    <a:pt x="4813" y="2530"/>
                  </a:lnTo>
                  <a:lnTo>
                    <a:pt x="4814" y="2530"/>
                  </a:lnTo>
                  <a:lnTo>
                    <a:pt x="4816" y="2531"/>
                  </a:lnTo>
                  <a:lnTo>
                    <a:pt x="4817" y="2531"/>
                  </a:lnTo>
                  <a:lnTo>
                    <a:pt x="4819" y="2532"/>
                  </a:lnTo>
                  <a:lnTo>
                    <a:pt x="4820" y="2532"/>
                  </a:lnTo>
                  <a:lnTo>
                    <a:pt x="4821" y="2533"/>
                  </a:lnTo>
                  <a:lnTo>
                    <a:pt x="4823" y="2533"/>
                  </a:lnTo>
                  <a:lnTo>
                    <a:pt x="4825" y="2533"/>
                  </a:lnTo>
                  <a:lnTo>
                    <a:pt x="4826" y="2534"/>
                  </a:lnTo>
                  <a:lnTo>
                    <a:pt x="4828" y="2534"/>
                  </a:lnTo>
                  <a:lnTo>
                    <a:pt x="4829" y="2534"/>
                  </a:lnTo>
                  <a:lnTo>
                    <a:pt x="4830" y="2535"/>
                  </a:lnTo>
                  <a:lnTo>
                    <a:pt x="4832" y="2535"/>
                  </a:lnTo>
                  <a:lnTo>
                    <a:pt x="4833" y="2536"/>
                  </a:lnTo>
                  <a:lnTo>
                    <a:pt x="4835" y="2536"/>
                  </a:lnTo>
                  <a:lnTo>
                    <a:pt x="4836" y="2537"/>
                  </a:lnTo>
                  <a:lnTo>
                    <a:pt x="4838" y="2537"/>
                  </a:lnTo>
                  <a:lnTo>
                    <a:pt x="4840" y="2538"/>
                  </a:lnTo>
                  <a:lnTo>
                    <a:pt x="4841" y="2538"/>
                  </a:lnTo>
                  <a:lnTo>
                    <a:pt x="4842" y="2538"/>
                  </a:lnTo>
                  <a:lnTo>
                    <a:pt x="4844" y="2539"/>
                  </a:lnTo>
                  <a:lnTo>
                    <a:pt x="4845" y="2539"/>
                  </a:lnTo>
                  <a:lnTo>
                    <a:pt x="4847" y="2540"/>
                  </a:lnTo>
                  <a:lnTo>
                    <a:pt x="4848" y="2540"/>
                  </a:lnTo>
                  <a:lnTo>
                    <a:pt x="4850" y="2541"/>
                  </a:lnTo>
                  <a:lnTo>
                    <a:pt x="4851" y="2541"/>
                  </a:lnTo>
                  <a:lnTo>
                    <a:pt x="4853" y="2541"/>
                  </a:lnTo>
                  <a:lnTo>
                    <a:pt x="4854" y="2542"/>
                  </a:lnTo>
                  <a:lnTo>
                    <a:pt x="4856" y="2542"/>
                  </a:lnTo>
                  <a:lnTo>
                    <a:pt x="4857" y="2543"/>
                  </a:lnTo>
                  <a:lnTo>
                    <a:pt x="4859" y="2543"/>
                  </a:lnTo>
                  <a:lnTo>
                    <a:pt x="4860" y="2543"/>
                  </a:lnTo>
                  <a:lnTo>
                    <a:pt x="4862" y="2544"/>
                  </a:lnTo>
                  <a:lnTo>
                    <a:pt x="4863" y="2544"/>
                  </a:lnTo>
                  <a:lnTo>
                    <a:pt x="4865" y="2544"/>
                  </a:lnTo>
                  <a:lnTo>
                    <a:pt x="4866" y="2545"/>
                  </a:lnTo>
                  <a:lnTo>
                    <a:pt x="4868" y="2545"/>
                  </a:lnTo>
                  <a:lnTo>
                    <a:pt x="4869" y="2545"/>
                  </a:lnTo>
                  <a:lnTo>
                    <a:pt x="4871" y="2546"/>
                  </a:lnTo>
                  <a:lnTo>
                    <a:pt x="4872" y="2546"/>
                  </a:lnTo>
                  <a:lnTo>
                    <a:pt x="4873" y="2547"/>
                  </a:lnTo>
                  <a:lnTo>
                    <a:pt x="4875" y="2547"/>
                  </a:lnTo>
                  <a:lnTo>
                    <a:pt x="4877" y="2547"/>
                  </a:lnTo>
                  <a:lnTo>
                    <a:pt x="4878" y="2548"/>
                  </a:lnTo>
                  <a:lnTo>
                    <a:pt x="4880" y="2548"/>
                  </a:lnTo>
                  <a:lnTo>
                    <a:pt x="4881" y="2548"/>
                  </a:lnTo>
                  <a:lnTo>
                    <a:pt x="4882" y="2549"/>
                  </a:lnTo>
                  <a:lnTo>
                    <a:pt x="4884" y="2549"/>
                  </a:lnTo>
                  <a:lnTo>
                    <a:pt x="4885" y="2550"/>
                  </a:lnTo>
                  <a:lnTo>
                    <a:pt x="4887" y="2550"/>
                  </a:lnTo>
                  <a:lnTo>
                    <a:pt x="4889" y="2550"/>
                  </a:lnTo>
                  <a:lnTo>
                    <a:pt x="4890" y="2551"/>
                  </a:lnTo>
                  <a:lnTo>
                    <a:pt x="4892" y="2551"/>
                  </a:lnTo>
                  <a:lnTo>
                    <a:pt x="4893" y="2551"/>
                  </a:lnTo>
                  <a:lnTo>
                    <a:pt x="4894" y="2552"/>
                  </a:lnTo>
                  <a:lnTo>
                    <a:pt x="4896" y="2552"/>
                  </a:lnTo>
                  <a:lnTo>
                    <a:pt x="4897" y="2553"/>
                  </a:lnTo>
                  <a:lnTo>
                    <a:pt x="4899" y="2553"/>
                  </a:lnTo>
                  <a:lnTo>
                    <a:pt x="4901" y="2553"/>
                  </a:lnTo>
                  <a:lnTo>
                    <a:pt x="4902" y="2554"/>
                  </a:lnTo>
                  <a:lnTo>
                    <a:pt x="4903" y="2554"/>
                  </a:lnTo>
                  <a:lnTo>
                    <a:pt x="4905" y="2554"/>
                  </a:lnTo>
                  <a:lnTo>
                    <a:pt x="4906" y="2555"/>
                  </a:lnTo>
                  <a:lnTo>
                    <a:pt x="4908" y="2555"/>
                  </a:lnTo>
                  <a:lnTo>
                    <a:pt x="4909" y="2555"/>
                  </a:lnTo>
                  <a:lnTo>
                    <a:pt x="4911" y="2555"/>
                  </a:lnTo>
                  <a:lnTo>
                    <a:pt x="4913" y="2556"/>
                  </a:lnTo>
                  <a:lnTo>
                    <a:pt x="4914" y="2556"/>
                  </a:lnTo>
                  <a:lnTo>
                    <a:pt x="4915" y="2556"/>
                  </a:lnTo>
                  <a:lnTo>
                    <a:pt x="4917" y="2557"/>
                  </a:lnTo>
                  <a:lnTo>
                    <a:pt x="4918" y="2557"/>
                  </a:lnTo>
                  <a:lnTo>
                    <a:pt x="4920" y="2557"/>
                  </a:lnTo>
                  <a:lnTo>
                    <a:pt x="4921" y="2558"/>
                  </a:lnTo>
                  <a:lnTo>
                    <a:pt x="4923" y="2558"/>
                  </a:lnTo>
                  <a:lnTo>
                    <a:pt x="4924" y="2558"/>
                  </a:lnTo>
                  <a:lnTo>
                    <a:pt x="4926" y="2559"/>
                  </a:lnTo>
                  <a:lnTo>
                    <a:pt x="4927" y="2559"/>
                  </a:lnTo>
                  <a:lnTo>
                    <a:pt x="4929" y="2559"/>
                  </a:lnTo>
                  <a:lnTo>
                    <a:pt x="4930" y="2560"/>
                  </a:lnTo>
                  <a:lnTo>
                    <a:pt x="4932" y="2560"/>
                  </a:lnTo>
                  <a:lnTo>
                    <a:pt x="4933" y="2560"/>
                  </a:lnTo>
                  <a:lnTo>
                    <a:pt x="4934" y="2561"/>
                  </a:lnTo>
                  <a:lnTo>
                    <a:pt x="4936" y="2561"/>
                  </a:lnTo>
                  <a:lnTo>
                    <a:pt x="4938" y="2561"/>
                  </a:lnTo>
                  <a:lnTo>
                    <a:pt x="4939" y="2562"/>
                  </a:lnTo>
                  <a:lnTo>
                    <a:pt x="4941" y="2562"/>
                  </a:lnTo>
                  <a:lnTo>
                    <a:pt x="4942" y="2562"/>
                  </a:lnTo>
                  <a:lnTo>
                    <a:pt x="4944" y="2563"/>
                  </a:lnTo>
                  <a:lnTo>
                    <a:pt x="4945" y="2563"/>
                  </a:lnTo>
                  <a:lnTo>
                    <a:pt x="4946" y="2563"/>
                  </a:lnTo>
                  <a:lnTo>
                    <a:pt x="4948" y="2564"/>
                  </a:lnTo>
                  <a:lnTo>
                    <a:pt x="4950" y="2564"/>
                  </a:lnTo>
                  <a:lnTo>
                    <a:pt x="4951" y="2564"/>
                  </a:lnTo>
                  <a:lnTo>
                    <a:pt x="4953" y="2565"/>
                  </a:lnTo>
                  <a:lnTo>
                    <a:pt x="4954" y="2565"/>
                  </a:lnTo>
                  <a:lnTo>
                    <a:pt x="4955" y="2565"/>
                  </a:lnTo>
                  <a:lnTo>
                    <a:pt x="4957" y="2565"/>
                  </a:lnTo>
                  <a:lnTo>
                    <a:pt x="4958" y="2565"/>
                  </a:lnTo>
                  <a:lnTo>
                    <a:pt x="4960" y="2566"/>
                  </a:lnTo>
                  <a:lnTo>
                    <a:pt x="4962" y="2566"/>
                  </a:lnTo>
                  <a:lnTo>
                    <a:pt x="4963" y="2566"/>
                  </a:lnTo>
                  <a:lnTo>
                    <a:pt x="4965" y="2567"/>
                  </a:lnTo>
                  <a:lnTo>
                    <a:pt x="4966" y="2567"/>
                  </a:lnTo>
                  <a:lnTo>
                    <a:pt x="4967" y="2567"/>
                  </a:lnTo>
                  <a:lnTo>
                    <a:pt x="4969" y="2568"/>
                  </a:lnTo>
                  <a:lnTo>
                    <a:pt x="4970" y="2568"/>
                  </a:lnTo>
                  <a:lnTo>
                    <a:pt x="4972" y="2568"/>
                  </a:lnTo>
                  <a:lnTo>
                    <a:pt x="4974" y="2568"/>
                  </a:lnTo>
                  <a:lnTo>
                    <a:pt x="4975" y="2569"/>
                  </a:lnTo>
                  <a:lnTo>
                    <a:pt x="4976" y="2569"/>
                  </a:lnTo>
                  <a:lnTo>
                    <a:pt x="4978" y="2569"/>
                  </a:lnTo>
                  <a:lnTo>
                    <a:pt x="4979" y="2570"/>
                  </a:lnTo>
                  <a:lnTo>
                    <a:pt x="4981" y="2570"/>
                  </a:lnTo>
                  <a:lnTo>
                    <a:pt x="4982" y="2570"/>
                  </a:lnTo>
                  <a:lnTo>
                    <a:pt x="4984" y="2570"/>
                  </a:lnTo>
                  <a:lnTo>
                    <a:pt x="4985" y="2571"/>
                  </a:lnTo>
                  <a:lnTo>
                    <a:pt x="4987" y="2571"/>
                  </a:lnTo>
                  <a:lnTo>
                    <a:pt x="4988" y="2571"/>
                  </a:lnTo>
                  <a:lnTo>
                    <a:pt x="4990" y="2572"/>
                  </a:lnTo>
                  <a:lnTo>
                    <a:pt x="4991" y="2572"/>
                  </a:lnTo>
                  <a:lnTo>
                    <a:pt x="4993" y="2572"/>
                  </a:lnTo>
                  <a:lnTo>
                    <a:pt x="4994" y="2572"/>
                  </a:lnTo>
                  <a:lnTo>
                    <a:pt x="4996" y="2573"/>
                  </a:lnTo>
                  <a:lnTo>
                    <a:pt x="4997" y="2573"/>
                  </a:lnTo>
                  <a:lnTo>
                    <a:pt x="4999" y="2573"/>
                  </a:lnTo>
                  <a:lnTo>
                    <a:pt x="5000" y="2574"/>
                  </a:lnTo>
                  <a:lnTo>
                    <a:pt x="5002" y="2574"/>
                  </a:lnTo>
                  <a:lnTo>
                    <a:pt x="5003" y="2574"/>
                  </a:lnTo>
                  <a:lnTo>
                    <a:pt x="5005" y="2574"/>
                  </a:lnTo>
                  <a:lnTo>
                    <a:pt x="5006" y="2575"/>
                  </a:lnTo>
                  <a:lnTo>
                    <a:pt x="5007" y="2575"/>
                  </a:lnTo>
                  <a:lnTo>
                    <a:pt x="5009" y="2575"/>
                  </a:lnTo>
                  <a:lnTo>
                    <a:pt x="5011" y="2575"/>
                  </a:lnTo>
                  <a:lnTo>
                    <a:pt x="5012" y="2576"/>
                  </a:lnTo>
                  <a:lnTo>
                    <a:pt x="5014" y="2576"/>
                  </a:lnTo>
                  <a:lnTo>
                    <a:pt x="5015" y="2576"/>
                  </a:lnTo>
                  <a:lnTo>
                    <a:pt x="5017" y="2576"/>
                  </a:lnTo>
                  <a:lnTo>
                    <a:pt x="5018" y="2576"/>
                  </a:lnTo>
                  <a:lnTo>
                    <a:pt x="5019" y="2576"/>
                  </a:lnTo>
                  <a:lnTo>
                    <a:pt x="5021" y="2577"/>
                  </a:lnTo>
                  <a:lnTo>
                    <a:pt x="5022" y="2577"/>
                  </a:lnTo>
                  <a:lnTo>
                    <a:pt x="5024" y="2577"/>
                  </a:lnTo>
                  <a:lnTo>
                    <a:pt x="5026" y="2577"/>
                  </a:lnTo>
                  <a:lnTo>
                    <a:pt x="5027" y="2578"/>
                  </a:lnTo>
                  <a:lnTo>
                    <a:pt x="5028" y="2578"/>
                  </a:lnTo>
                  <a:lnTo>
                    <a:pt x="5030" y="2578"/>
                  </a:lnTo>
                  <a:lnTo>
                    <a:pt x="5031" y="2578"/>
                  </a:lnTo>
                  <a:lnTo>
                    <a:pt x="5033" y="2579"/>
                  </a:lnTo>
                  <a:lnTo>
                    <a:pt x="5034" y="2579"/>
                  </a:lnTo>
                  <a:lnTo>
                    <a:pt x="5036" y="2579"/>
                  </a:lnTo>
                  <a:lnTo>
                    <a:pt x="5038" y="2579"/>
                  </a:lnTo>
                  <a:lnTo>
                    <a:pt x="5039" y="2580"/>
                  </a:lnTo>
                  <a:lnTo>
                    <a:pt x="5040" y="2580"/>
                  </a:lnTo>
                  <a:lnTo>
                    <a:pt x="5042" y="2580"/>
                  </a:lnTo>
                  <a:lnTo>
                    <a:pt x="5043" y="2580"/>
                  </a:lnTo>
                  <a:lnTo>
                    <a:pt x="5045" y="2581"/>
                  </a:lnTo>
                  <a:lnTo>
                    <a:pt x="5046" y="2581"/>
                  </a:lnTo>
                  <a:lnTo>
                    <a:pt x="5048" y="2581"/>
                  </a:lnTo>
                  <a:lnTo>
                    <a:pt x="5049" y="2581"/>
                  </a:lnTo>
                  <a:lnTo>
                    <a:pt x="5051" y="2582"/>
                  </a:lnTo>
                  <a:lnTo>
                    <a:pt x="5052" y="2582"/>
                  </a:lnTo>
                  <a:lnTo>
                    <a:pt x="5054" y="2582"/>
                  </a:lnTo>
                  <a:lnTo>
                    <a:pt x="5055" y="2582"/>
                  </a:lnTo>
                  <a:lnTo>
                    <a:pt x="5057" y="2583"/>
                  </a:lnTo>
                  <a:lnTo>
                    <a:pt x="5058" y="2583"/>
                  </a:lnTo>
                  <a:lnTo>
                    <a:pt x="5059" y="2583"/>
                  </a:lnTo>
                  <a:lnTo>
                    <a:pt x="5061" y="2583"/>
                  </a:lnTo>
                  <a:lnTo>
                    <a:pt x="5063" y="2583"/>
                  </a:lnTo>
                  <a:lnTo>
                    <a:pt x="5064" y="2584"/>
                  </a:lnTo>
                  <a:lnTo>
                    <a:pt x="5066" y="2584"/>
                  </a:lnTo>
                  <a:lnTo>
                    <a:pt x="5067" y="2584"/>
                  </a:lnTo>
                  <a:lnTo>
                    <a:pt x="5069" y="2584"/>
                  </a:lnTo>
                  <a:lnTo>
                    <a:pt x="5070" y="2585"/>
                  </a:lnTo>
                  <a:lnTo>
                    <a:pt x="5071" y="2585"/>
                  </a:lnTo>
                  <a:lnTo>
                    <a:pt x="5073" y="2585"/>
                  </a:lnTo>
                  <a:lnTo>
                    <a:pt x="5075" y="2585"/>
                  </a:lnTo>
                  <a:lnTo>
                    <a:pt x="5076" y="2585"/>
                  </a:lnTo>
                  <a:lnTo>
                    <a:pt x="5078" y="2586"/>
                  </a:lnTo>
                  <a:lnTo>
                    <a:pt x="5079" y="2586"/>
                  </a:lnTo>
                  <a:lnTo>
                    <a:pt x="5080" y="2586"/>
                  </a:lnTo>
                  <a:lnTo>
                    <a:pt x="5082" y="2586"/>
                  </a:lnTo>
                  <a:lnTo>
                    <a:pt x="5083" y="2586"/>
                  </a:lnTo>
                  <a:lnTo>
                    <a:pt x="5085" y="2587"/>
                  </a:lnTo>
                  <a:lnTo>
                    <a:pt x="5087" y="2587"/>
                  </a:lnTo>
                  <a:lnTo>
                    <a:pt x="5088" y="2587"/>
                  </a:lnTo>
                  <a:lnTo>
                    <a:pt x="5090" y="2587"/>
                  </a:lnTo>
                  <a:lnTo>
                    <a:pt x="5091" y="2587"/>
                  </a:lnTo>
                  <a:lnTo>
                    <a:pt x="5092" y="2587"/>
                  </a:lnTo>
                  <a:lnTo>
                    <a:pt x="5094" y="2587"/>
                  </a:lnTo>
                  <a:lnTo>
                    <a:pt x="5095" y="2588"/>
                  </a:lnTo>
                  <a:lnTo>
                    <a:pt x="5097" y="2588"/>
                  </a:lnTo>
                  <a:lnTo>
                    <a:pt x="5099" y="2588"/>
                  </a:lnTo>
                  <a:lnTo>
                    <a:pt x="5100" y="2588"/>
                  </a:lnTo>
                  <a:lnTo>
                    <a:pt x="5101" y="2588"/>
                  </a:lnTo>
                  <a:lnTo>
                    <a:pt x="5103" y="2589"/>
                  </a:lnTo>
                  <a:lnTo>
                    <a:pt x="5104" y="2589"/>
                  </a:lnTo>
                  <a:lnTo>
                    <a:pt x="5106" y="2589"/>
                  </a:lnTo>
                  <a:lnTo>
                    <a:pt x="5107" y="2589"/>
                  </a:lnTo>
                  <a:lnTo>
                    <a:pt x="5109" y="2589"/>
                  </a:lnTo>
                  <a:lnTo>
                    <a:pt x="5111" y="2590"/>
                  </a:lnTo>
                  <a:lnTo>
                    <a:pt x="5112" y="2590"/>
                  </a:lnTo>
                  <a:lnTo>
                    <a:pt x="5113" y="2590"/>
                  </a:lnTo>
                  <a:lnTo>
                    <a:pt x="5115" y="2590"/>
                  </a:lnTo>
                  <a:lnTo>
                    <a:pt x="5116" y="2590"/>
                  </a:lnTo>
                  <a:lnTo>
                    <a:pt x="5118" y="2591"/>
                  </a:lnTo>
                  <a:lnTo>
                    <a:pt x="5119" y="2591"/>
                  </a:lnTo>
                  <a:lnTo>
                    <a:pt x="5121" y="2591"/>
                  </a:lnTo>
                  <a:lnTo>
                    <a:pt x="5122" y="2591"/>
                  </a:lnTo>
                  <a:lnTo>
                    <a:pt x="5124" y="2591"/>
                  </a:lnTo>
                  <a:lnTo>
                    <a:pt x="5125" y="2591"/>
                  </a:lnTo>
                  <a:lnTo>
                    <a:pt x="5127" y="2592"/>
                  </a:lnTo>
                  <a:lnTo>
                    <a:pt x="5128" y="2592"/>
                  </a:lnTo>
                  <a:lnTo>
                    <a:pt x="5130" y="2592"/>
                  </a:lnTo>
                  <a:lnTo>
                    <a:pt x="5131" y="2592"/>
                  </a:lnTo>
                  <a:lnTo>
                    <a:pt x="5132" y="2592"/>
                  </a:lnTo>
                  <a:lnTo>
                    <a:pt x="5134" y="2593"/>
                  </a:lnTo>
                  <a:lnTo>
                    <a:pt x="5136" y="2593"/>
                  </a:lnTo>
                  <a:lnTo>
                    <a:pt x="5137" y="2593"/>
                  </a:lnTo>
                  <a:lnTo>
                    <a:pt x="5139" y="2593"/>
                  </a:lnTo>
                  <a:lnTo>
                    <a:pt x="5140" y="2593"/>
                  </a:lnTo>
                  <a:lnTo>
                    <a:pt x="5142" y="2593"/>
                  </a:lnTo>
                  <a:lnTo>
                    <a:pt x="5143" y="2594"/>
                  </a:lnTo>
                  <a:lnTo>
                    <a:pt x="5144" y="2594"/>
                  </a:lnTo>
                  <a:lnTo>
                    <a:pt x="5146" y="2594"/>
                  </a:lnTo>
                  <a:lnTo>
                    <a:pt x="5148" y="2594"/>
                  </a:lnTo>
                  <a:lnTo>
                    <a:pt x="5149" y="2594"/>
                  </a:lnTo>
                  <a:lnTo>
                    <a:pt x="5151" y="2594"/>
                  </a:lnTo>
                  <a:lnTo>
                    <a:pt x="5152" y="2595"/>
                  </a:lnTo>
                  <a:lnTo>
                    <a:pt x="5153" y="2595"/>
                  </a:lnTo>
                  <a:lnTo>
                    <a:pt x="5155" y="2595"/>
                  </a:lnTo>
                  <a:lnTo>
                    <a:pt x="5156" y="2595"/>
                  </a:lnTo>
                  <a:lnTo>
                    <a:pt x="5158" y="2595"/>
                  </a:lnTo>
                  <a:lnTo>
                    <a:pt x="5160" y="2595"/>
                  </a:lnTo>
                  <a:lnTo>
                    <a:pt x="5161" y="2596"/>
                  </a:lnTo>
                  <a:lnTo>
                    <a:pt x="5163" y="2596"/>
                  </a:lnTo>
                  <a:lnTo>
                    <a:pt x="5164" y="2596"/>
                  </a:lnTo>
                  <a:lnTo>
                    <a:pt x="5165" y="2596"/>
                  </a:lnTo>
                  <a:lnTo>
                    <a:pt x="5167" y="2596"/>
                  </a:lnTo>
                  <a:lnTo>
                    <a:pt x="5168" y="2596"/>
                  </a:lnTo>
                  <a:lnTo>
                    <a:pt x="5170" y="2597"/>
                  </a:lnTo>
                  <a:lnTo>
                    <a:pt x="5171" y="2597"/>
                  </a:lnTo>
                  <a:lnTo>
                    <a:pt x="5173" y="2597"/>
                  </a:lnTo>
                  <a:lnTo>
                    <a:pt x="5174" y="2597"/>
                  </a:lnTo>
                  <a:lnTo>
                    <a:pt x="5176" y="2597"/>
                  </a:lnTo>
                  <a:lnTo>
                    <a:pt x="5177" y="2597"/>
                  </a:lnTo>
                  <a:lnTo>
                    <a:pt x="5179" y="2598"/>
                  </a:lnTo>
                  <a:lnTo>
                    <a:pt x="5180" y="2598"/>
                  </a:lnTo>
                  <a:lnTo>
                    <a:pt x="5182" y="2598"/>
                  </a:lnTo>
                  <a:lnTo>
                    <a:pt x="5183" y="2598"/>
                  </a:lnTo>
                  <a:lnTo>
                    <a:pt x="5185" y="2598"/>
                  </a:lnTo>
                  <a:lnTo>
                    <a:pt x="5186" y="2598"/>
                  </a:lnTo>
                  <a:lnTo>
                    <a:pt x="5188" y="2598"/>
                  </a:lnTo>
                  <a:lnTo>
                    <a:pt x="5189" y="2598"/>
                  </a:lnTo>
                  <a:lnTo>
                    <a:pt x="5191" y="2598"/>
                  </a:lnTo>
                  <a:lnTo>
                    <a:pt x="5192" y="2598"/>
                  </a:lnTo>
                  <a:lnTo>
                    <a:pt x="5194" y="2599"/>
                  </a:lnTo>
                  <a:lnTo>
                    <a:pt x="5195" y="2599"/>
                  </a:lnTo>
                  <a:lnTo>
                    <a:pt x="5197" y="2599"/>
                  </a:lnTo>
                  <a:lnTo>
                    <a:pt x="5198" y="2599"/>
                  </a:lnTo>
                  <a:lnTo>
                    <a:pt x="5200" y="2599"/>
                  </a:lnTo>
                  <a:lnTo>
                    <a:pt x="5201" y="2599"/>
                  </a:lnTo>
                  <a:lnTo>
                    <a:pt x="5203" y="2599"/>
                  </a:lnTo>
                  <a:lnTo>
                    <a:pt x="5204" y="2600"/>
                  </a:lnTo>
                  <a:lnTo>
                    <a:pt x="5205" y="2600"/>
                  </a:lnTo>
                  <a:lnTo>
                    <a:pt x="5207" y="2600"/>
                  </a:lnTo>
                  <a:lnTo>
                    <a:pt x="5208" y="2600"/>
                  </a:lnTo>
                  <a:lnTo>
                    <a:pt x="5210" y="2600"/>
                  </a:lnTo>
                  <a:lnTo>
                    <a:pt x="5212" y="2600"/>
                  </a:lnTo>
                  <a:lnTo>
                    <a:pt x="5213" y="2600"/>
                  </a:lnTo>
                  <a:lnTo>
                    <a:pt x="5215" y="2600"/>
                  </a:lnTo>
                  <a:lnTo>
                    <a:pt x="5216" y="2601"/>
                  </a:lnTo>
                  <a:lnTo>
                    <a:pt x="5217" y="2601"/>
                  </a:lnTo>
                  <a:lnTo>
                    <a:pt x="5219" y="2601"/>
                  </a:lnTo>
                  <a:lnTo>
                    <a:pt x="5220" y="2601"/>
                  </a:lnTo>
                  <a:lnTo>
                    <a:pt x="5222" y="2601"/>
                  </a:lnTo>
                  <a:lnTo>
                    <a:pt x="5224" y="2601"/>
                  </a:lnTo>
                  <a:lnTo>
                    <a:pt x="5225" y="2601"/>
                  </a:lnTo>
                  <a:lnTo>
                    <a:pt x="5226" y="2602"/>
                  </a:lnTo>
                  <a:lnTo>
                    <a:pt x="5228" y="2602"/>
                  </a:lnTo>
                  <a:lnTo>
                    <a:pt x="5229" y="2602"/>
                  </a:lnTo>
                  <a:lnTo>
                    <a:pt x="5231" y="2602"/>
                  </a:lnTo>
                  <a:lnTo>
                    <a:pt x="5232" y="2602"/>
                  </a:lnTo>
                  <a:lnTo>
                    <a:pt x="5234" y="2602"/>
                  </a:lnTo>
                  <a:lnTo>
                    <a:pt x="5236" y="2602"/>
                  </a:lnTo>
                  <a:lnTo>
                    <a:pt x="5237" y="2602"/>
                  </a:lnTo>
                  <a:lnTo>
                    <a:pt x="5238" y="2603"/>
                  </a:lnTo>
                  <a:lnTo>
                    <a:pt x="5240" y="2603"/>
                  </a:lnTo>
                  <a:lnTo>
                    <a:pt x="5241" y="2603"/>
                  </a:lnTo>
                  <a:lnTo>
                    <a:pt x="5243" y="2603"/>
                  </a:lnTo>
                  <a:lnTo>
                    <a:pt x="5244" y="2603"/>
                  </a:lnTo>
                  <a:lnTo>
                    <a:pt x="5246" y="2603"/>
                  </a:lnTo>
                  <a:lnTo>
                    <a:pt x="5247" y="2603"/>
                  </a:lnTo>
                  <a:lnTo>
                    <a:pt x="5249" y="2603"/>
                  </a:lnTo>
                  <a:lnTo>
                    <a:pt x="5250" y="2604"/>
                  </a:lnTo>
                  <a:lnTo>
                    <a:pt x="5252" y="2604"/>
                  </a:lnTo>
                  <a:lnTo>
                    <a:pt x="5253" y="2604"/>
                  </a:lnTo>
                  <a:lnTo>
                    <a:pt x="5255" y="2604"/>
                  </a:lnTo>
                  <a:lnTo>
                    <a:pt x="5256" y="2604"/>
                  </a:lnTo>
                  <a:lnTo>
                    <a:pt x="5257" y="2604"/>
                  </a:lnTo>
                  <a:lnTo>
                    <a:pt x="5259" y="2604"/>
                  </a:lnTo>
                  <a:lnTo>
                    <a:pt x="5261" y="2604"/>
                  </a:lnTo>
                  <a:lnTo>
                    <a:pt x="5262" y="2605"/>
                  </a:lnTo>
                  <a:lnTo>
                    <a:pt x="5264" y="2605"/>
                  </a:lnTo>
                  <a:lnTo>
                    <a:pt x="5265" y="2605"/>
                  </a:lnTo>
                  <a:lnTo>
                    <a:pt x="5267" y="2605"/>
                  </a:lnTo>
                  <a:lnTo>
                    <a:pt x="5268" y="2605"/>
                  </a:lnTo>
                  <a:lnTo>
                    <a:pt x="5269" y="2605"/>
                  </a:lnTo>
                  <a:lnTo>
                    <a:pt x="5271" y="2605"/>
                  </a:lnTo>
                  <a:lnTo>
                    <a:pt x="5273" y="2605"/>
                  </a:lnTo>
                  <a:lnTo>
                    <a:pt x="5274" y="2605"/>
                  </a:lnTo>
                  <a:lnTo>
                    <a:pt x="5276" y="2606"/>
                  </a:lnTo>
                  <a:lnTo>
                    <a:pt x="5277" y="2606"/>
                  </a:lnTo>
                  <a:lnTo>
                    <a:pt x="5278" y="2606"/>
                  </a:lnTo>
                  <a:lnTo>
                    <a:pt x="5280" y="2606"/>
                  </a:lnTo>
                  <a:lnTo>
                    <a:pt x="5281" y="2606"/>
                  </a:lnTo>
                  <a:lnTo>
                    <a:pt x="5283" y="2606"/>
                  </a:lnTo>
                  <a:lnTo>
                    <a:pt x="5285" y="2606"/>
                  </a:lnTo>
                  <a:lnTo>
                    <a:pt x="5286" y="2606"/>
                  </a:lnTo>
                  <a:lnTo>
                    <a:pt x="5288" y="2606"/>
                  </a:lnTo>
                  <a:lnTo>
                    <a:pt x="5289" y="2606"/>
                  </a:lnTo>
                  <a:lnTo>
                    <a:pt x="5290" y="2607"/>
                  </a:lnTo>
                  <a:lnTo>
                    <a:pt x="5292" y="2607"/>
                  </a:lnTo>
                  <a:lnTo>
                    <a:pt x="5293" y="2607"/>
                  </a:lnTo>
                  <a:lnTo>
                    <a:pt x="5295" y="2607"/>
                  </a:lnTo>
                  <a:lnTo>
                    <a:pt x="5297" y="2607"/>
                  </a:lnTo>
                  <a:lnTo>
                    <a:pt x="5298" y="2607"/>
                  </a:lnTo>
                  <a:lnTo>
                    <a:pt x="5299" y="2607"/>
                  </a:lnTo>
                  <a:lnTo>
                    <a:pt x="5301" y="2607"/>
                  </a:lnTo>
                  <a:lnTo>
                    <a:pt x="5302" y="2607"/>
                  </a:lnTo>
                  <a:lnTo>
                    <a:pt x="5304" y="2608"/>
                  </a:lnTo>
                  <a:lnTo>
                    <a:pt x="5305" y="2608"/>
                  </a:lnTo>
                  <a:lnTo>
                    <a:pt x="5307" y="2608"/>
                  </a:lnTo>
                  <a:lnTo>
                    <a:pt x="5309" y="2608"/>
                  </a:lnTo>
                  <a:lnTo>
                    <a:pt x="5310" y="2608"/>
                  </a:lnTo>
                  <a:lnTo>
                    <a:pt x="5311" y="2608"/>
                  </a:lnTo>
                  <a:lnTo>
                    <a:pt x="5313" y="2608"/>
                  </a:lnTo>
                  <a:lnTo>
                    <a:pt x="5314" y="2608"/>
                  </a:lnTo>
                  <a:lnTo>
                    <a:pt x="5316" y="2608"/>
                  </a:lnTo>
                  <a:lnTo>
                    <a:pt x="5317" y="2608"/>
                  </a:lnTo>
                  <a:lnTo>
                    <a:pt x="5319" y="2608"/>
                  </a:lnTo>
                  <a:lnTo>
                    <a:pt x="5320" y="2609"/>
                  </a:lnTo>
                  <a:lnTo>
                    <a:pt x="5322" y="2609"/>
                  </a:lnTo>
                  <a:lnTo>
                    <a:pt x="5323" y="2609"/>
                  </a:lnTo>
                  <a:lnTo>
                    <a:pt x="5325" y="2609"/>
                  </a:lnTo>
                  <a:lnTo>
                    <a:pt x="5326" y="2609"/>
                  </a:lnTo>
                  <a:lnTo>
                    <a:pt x="5328" y="2609"/>
                  </a:lnTo>
                  <a:lnTo>
                    <a:pt x="5329" y="2609"/>
                  </a:lnTo>
                  <a:lnTo>
                    <a:pt x="5330" y="2609"/>
                  </a:lnTo>
                  <a:lnTo>
                    <a:pt x="5332" y="2609"/>
                  </a:lnTo>
                  <a:lnTo>
                    <a:pt x="5334" y="2609"/>
                  </a:lnTo>
                  <a:lnTo>
                    <a:pt x="5335" y="2609"/>
                  </a:lnTo>
                  <a:lnTo>
                    <a:pt x="5337" y="2609"/>
                  </a:lnTo>
                  <a:lnTo>
                    <a:pt x="5338" y="2609"/>
                  </a:lnTo>
                  <a:lnTo>
                    <a:pt x="5340" y="2609"/>
                  </a:lnTo>
                  <a:lnTo>
                    <a:pt x="5341" y="2609"/>
                  </a:lnTo>
                  <a:lnTo>
                    <a:pt x="5342" y="2609"/>
                  </a:lnTo>
                  <a:lnTo>
                    <a:pt x="5344" y="2609"/>
                  </a:lnTo>
                  <a:lnTo>
                    <a:pt x="5346" y="2610"/>
                  </a:lnTo>
                  <a:lnTo>
                    <a:pt x="5347" y="2610"/>
                  </a:lnTo>
                  <a:lnTo>
                    <a:pt x="5349" y="2610"/>
                  </a:lnTo>
                  <a:lnTo>
                    <a:pt x="5350" y="2610"/>
                  </a:lnTo>
                  <a:lnTo>
                    <a:pt x="5351" y="2610"/>
                  </a:lnTo>
                  <a:lnTo>
                    <a:pt x="5353" y="2610"/>
                  </a:lnTo>
                  <a:lnTo>
                    <a:pt x="5354" y="2610"/>
                  </a:lnTo>
                  <a:lnTo>
                    <a:pt x="5356" y="2610"/>
                  </a:lnTo>
                  <a:lnTo>
                    <a:pt x="5357" y="2610"/>
                  </a:lnTo>
                  <a:lnTo>
                    <a:pt x="5359" y="2610"/>
                  </a:lnTo>
                  <a:lnTo>
                    <a:pt x="5361" y="2610"/>
                  </a:lnTo>
                  <a:lnTo>
                    <a:pt x="5362" y="2610"/>
                  </a:lnTo>
                  <a:lnTo>
                    <a:pt x="5363" y="2611"/>
                  </a:lnTo>
                  <a:lnTo>
                    <a:pt x="5365" y="2611"/>
                  </a:lnTo>
                  <a:lnTo>
                    <a:pt x="5366" y="2611"/>
                  </a:lnTo>
                  <a:lnTo>
                    <a:pt x="5368" y="2611"/>
                  </a:lnTo>
                  <a:lnTo>
                    <a:pt x="5369" y="2611"/>
                  </a:lnTo>
                  <a:lnTo>
                    <a:pt x="5371" y="2611"/>
                  </a:lnTo>
                  <a:lnTo>
                    <a:pt x="5372" y="2611"/>
                  </a:lnTo>
                  <a:lnTo>
                    <a:pt x="5374" y="2611"/>
                  </a:lnTo>
                  <a:lnTo>
                    <a:pt x="5375" y="2611"/>
                  </a:lnTo>
                  <a:lnTo>
                    <a:pt x="5377" y="2611"/>
                  </a:lnTo>
                  <a:lnTo>
                    <a:pt x="5378" y="2611"/>
                  </a:lnTo>
                  <a:lnTo>
                    <a:pt x="5380" y="2611"/>
                  </a:lnTo>
                  <a:lnTo>
                    <a:pt x="5381" y="2612"/>
                  </a:lnTo>
                  <a:lnTo>
                    <a:pt x="5383" y="2612"/>
                  </a:lnTo>
                  <a:lnTo>
                    <a:pt x="5384" y="2612"/>
                  </a:lnTo>
                  <a:lnTo>
                    <a:pt x="5386" y="2612"/>
                  </a:lnTo>
                  <a:lnTo>
                    <a:pt x="5387" y="2612"/>
                  </a:lnTo>
                  <a:lnTo>
                    <a:pt x="5389" y="2612"/>
                  </a:lnTo>
                  <a:lnTo>
                    <a:pt x="5390" y="2612"/>
                  </a:lnTo>
                  <a:lnTo>
                    <a:pt x="5392" y="2612"/>
                  </a:lnTo>
                  <a:lnTo>
                    <a:pt x="5393" y="2612"/>
                  </a:lnTo>
                  <a:lnTo>
                    <a:pt x="5394" y="2612"/>
                  </a:lnTo>
                  <a:lnTo>
                    <a:pt x="5396" y="2612"/>
                  </a:lnTo>
                  <a:lnTo>
                    <a:pt x="5398" y="2612"/>
                  </a:lnTo>
                  <a:lnTo>
                    <a:pt x="5399" y="2612"/>
                  </a:lnTo>
                  <a:lnTo>
                    <a:pt x="5401" y="2612"/>
                  </a:lnTo>
                  <a:lnTo>
                    <a:pt x="5402" y="2613"/>
                  </a:lnTo>
                  <a:lnTo>
                    <a:pt x="5403" y="2613"/>
                  </a:lnTo>
                  <a:lnTo>
                    <a:pt x="5405" y="2613"/>
                  </a:lnTo>
                  <a:lnTo>
                    <a:pt x="5406" y="2613"/>
                  </a:lnTo>
                  <a:lnTo>
                    <a:pt x="5408" y="2613"/>
                  </a:lnTo>
                  <a:lnTo>
                    <a:pt x="5410" y="2613"/>
                  </a:lnTo>
                  <a:lnTo>
                    <a:pt x="5411" y="2613"/>
                  </a:lnTo>
                  <a:lnTo>
                    <a:pt x="5413" y="2613"/>
                  </a:lnTo>
                  <a:lnTo>
                    <a:pt x="5414" y="2613"/>
                  </a:lnTo>
                  <a:lnTo>
                    <a:pt x="5415" y="2613"/>
                  </a:lnTo>
                  <a:lnTo>
                    <a:pt x="5417" y="2613"/>
                  </a:lnTo>
                  <a:lnTo>
                    <a:pt x="5418" y="2613"/>
                  </a:lnTo>
                  <a:lnTo>
                    <a:pt x="5420" y="2613"/>
                  </a:lnTo>
                  <a:lnTo>
                    <a:pt x="5422" y="2613"/>
                  </a:lnTo>
                  <a:lnTo>
                    <a:pt x="5423" y="2613"/>
                  </a:lnTo>
                  <a:lnTo>
                    <a:pt x="5424" y="2613"/>
                  </a:lnTo>
                  <a:lnTo>
                    <a:pt x="5426" y="2614"/>
                  </a:lnTo>
                  <a:lnTo>
                    <a:pt x="5427" y="2614"/>
                  </a:lnTo>
                  <a:lnTo>
                    <a:pt x="5429" y="2614"/>
                  </a:lnTo>
                  <a:lnTo>
                    <a:pt x="5430" y="2614"/>
                  </a:lnTo>
                  <a:lnTo>
                    <a:pt x="5432" y="2614"/>
                  </a:lnTo>
                  <a:lnTo>
                    <a:pt x="5434" y="2614"/>
                  </a:lnTo>
                  <a:lnTo>
                    <a:pt x="5435" y="2614"/>
                  </a:lnTo>
                  <a:lnTo>
                    <a:pt x="5436" y="2614"/>
                  </a:lnTo>
                  <a:lnTo>
                    <a:pt x="5438" y="2614"/>
                  </a:lnTo>
                  <a:lnTo>
                    <a:pt x="5439" y="2614"/>
                  </a:lnTo>
                  <a:lnTo>
                    <a:pt x="5441" y="2614"/>
                  </a:lnTo>
                  <a:lnTo>
                    <a:pt x="5442" y="2614"/>
                  </a:lnTo>
                  <a:lnTo>
                    <a:pt x="5444" y="2614"/>
                  </a:lnTo>
                  <a:lnTo>
                    <a:pt x="5445" y="2614"/>
                  </a:lnTo>
                  <a:lnTo>
                    <a:pt x="5447" y="2614"/>
                  </a:lnTo>
                  <a:lnTo>
                    <a:pt x="5448" y="2614"/>
                  </a:lnTo>
                  <a:lnTo>
                    <a:pt x="5450" y="2615"/>
                  </a:lnTo>
                  <a:lnTo>
                    <a:pt x="5451" y="2615"/>
                  </a:lnTo>
                  <a:lnTo>
                    <a:pt x="5453" y="2615"/>
                  </a:lnTo>
                  <a:lnTo>
                    <a:pt x="5454" y="2615"/>
                  </a:lnTo>
                  <a:lnTo>
                    <a:pt x="5455" y="2615"/>
                  </a:lnTo>
                  <a:lnTo>
                    <a:pt x="5457" y="2615"/>
                  </a:lnTo>
                  <a:lnTo>
                    <a:pt x="5459" y="2615"/>
                  </a:lnTo>
                  <a:lnTo>
                    <a:pt x="5460" y="2615"/>
                  </a:lnTo>
                  <a:lnTo>
                    <a:pt x="5462" y="2615"/>
                  </a:lnTo>
                  <a:lnTo>
                    <a:pt x="5463" y="2615"/>
                  </a:lnTo>
                  <a:lnTo>
                    <a:pt x="5465" y="2615"/>
                  </a:lnTo>
                  <a:lnTo>
                    <a:pt x="5466" y="2615"/>
                  </a:lnTo>
                  <a:lnTo>
                    <a:pt x="5467" y="2615"/>
                  </a:lnTo>
                  <a:lnTo>
                    <a:pt x="5469" y="2615"/>
                  </a:lnTo>
                  <a:lnTo>
                    <a:pt x="5471" y="2615"/>
                  </a:lnTo>
                  <a:lnTo>
                    <a:pt x="5472" y="2615"/>
                  </a:lnTo>
                  <a:lnTo>
                    <a:pt x="5474" y="2615"/>
                  </a:lnTo>
                  <a:lnTo>
                    <a:pt x="5475" y="2615"/>
                  </a:lnTo>
                  <a:lnTo>
                    <a:pt x="5476" y="2616"/>
                  </a:lnTo>
                  <a:lnTo>
                    <a:pt x="5478" y="2616"/>
                  </a:lnTo>
                  <a:lnTo>
                    <a:pt x="5479" y="2616"/>
                  </a:lnTo>
                  <a:lnTo>
                    <a:pt x="5481" y="2616"/>
                  </a:lnTo>
                  <a:lnTo>
                    <a:pt x="5483" y="2616"/>
                  </a:lnTo>
                  <a:lnTo>
                    <a:pt x="5484" y="2616"/>
                  </a:lnTo>
                  <a:lnTo>
                    <a:pt x="5486" y="2616"/>
                  </a:lnTo>
                  <a:lnTo>
                    <a:pt x="5487" y="2616"/>
                  </a:lnTo>
                  <a:lnTo>
                    <a:pt x="5488" y="2616"/>
                  </a:lnTo>
                  <a:lnTo>
                    <a:pt x="5490" y="2616"/>
                  </a:lnTo>
                  <a:lnTo>
                    <a:pt x="5491" y="2616"/>
                  </a:lnTo>
                  <a:lnTo>
                    <a:pt x="5493" y="2616"/>
                  </a:lnTo>
                  <a:lnTo>
                    <a:pt x="5495" y="2616"/>
                  </a:lnTo>
                  <a:lnTo>
                    <a:pt x="5496" y="2616"/>
                  </a:lnTo>
                  <a:lnTo>
                    <a:pt x="5497" y="2616"/>
                  </a:lnTo>
                  <a:lnTo>
                    <a:pt x="5499" y="2616"/>
                  </a:lnTo>
                  <a:lnTo>
                    <a:pt x="5500" y="2616"/>
                  </a:lnTo>
                  <a:lnTo>
                    <a:pt x="5502" y="2616"/>
                  </a:lnTo>
                  <a:lnTo>
                    <a:pt x="5503" y="2616"/>
                  </a:lnTo>
                  <a:lnTo>
                    <a:pt x="5505" y="2616"/>
                  </a:lnTo>
                  <a:lnTo>
                    <a:pt x="5506" y="2616"/>
                  </a:lnTo>
                  <a:lnTo>
                    <a:pt x="5508" y="2617"/>
                  </a:lnTo>
                  <a:lnTo>
                    <a:pt x="5509" y="2617"/>
                  </a:lnTo>
                  <a:lnTo>
                    <a:pt x="5511" y="2617"/>
                  </a:lnTo>
                  <a:lnTo>
                    <a:pt x="5512" y="2617"/>
                  </a:lnTo>
                  <a:lnTo>
                    <a:pt x="5514" y="2617"/>
                  </a:lnTo>
                  <a:lnTo>
                    <a:pt x="5515" y="2617"/>
                  </a:lnTo>
                  <a:lnTo>
                    <a:pt x="5517" y="2617"/>
                  </a:lnTo>
                  <a:lnTo>
                    <a:pt x="5518" y="2617"/>
                  </a:lnTo>
                  <a:lnTo>
                    <a:pt x="5520" y="2617"/>
                  </a:lnTo>
                  <a:lnTo>
                    <a:pt x="5521" y="2617"/>
                  </a:lnTo>
                  <a:lnTo>
                    <a:pt x="5523" y="2617"/>
                  </a:lnTo>
                  <a:lnTo>
                    <a:pt x="5524" y="2617"/>
                  </a:lnTo>
                  <a:lnTo>
                    <a:pt x="5526" y="2617"/>
                  </a:lnTo>
                  <a:lnTo>
                    <a:pt x="5527" y="2617"/>
                  </a:lnTo>
                  <a:lnTo>
                    <a:pt x="5528" y="2617"/>
                  </a:lnTo>
                  <a:lnTo>
                    <a:pt x="5530" y="2617"/>
                  </a:lnTo>
                  <a:lnTo>
                    <a:pt x="5532" y="2617"/>
                  </a:lnTo>
                  <a:lnTo>
                    <a:pt x="5533" y="2617"/>
                  </a:lnTo>
                  <a:lnTo>
                    <a:pt x="5535" y="2617"/>
                  </a:lnTo>
                  <a:lnTo>
                    <a:pt x="5536" y="2617"/>
                  </a:lnTo>
                  <a:lnTo>
                    <a:pt x="5538" y="2617"/>
                  </a:lnTo>
                  <a:lnTo>
                    <a:pt x="5539" y="2617"/>
                  </a:lnTo>
                  <a:lnTo>
                    <a:pt x="5540" y="2617"/>
                  </a:lnTo>
                  <a:lnTo>
                    <a:pt x="5542" y="2618"/>
                  </a:lnTo>
                  <a:lnTo>
                    <a:pt x="5543" y="2618"/>
                  </a:lnTo>
                  <a:lnTo>
                    <a:pt x="5545" y="2618"/>
                  </a:lnTo>
                  <a:lnTo>
                    <a:pt x="5547" y="2618"/>
                  </a:lnTo>
                  <a:lnTo>
                    <a:pt x="5548" y="2618"/>
                  </a:lnTo>
                  <a:lnTo>
                    <a:pt x="5549" y="2618"/>
                  </a:lnTo>
                  <a:lnTo>
                    <a:pt x="5551" y="2618"/>
                  </a:lnTo>
                  <a:lnTo>
                    <a:pt x="5552" y="2618"/>
                  </a:lnTo>
                  <a:lnTo>
                    <a:pt x="5554" y="2618"/>
                  </a:lnTo>
                  <a:lnTo>
                    <a:pt x="5555" y="2618"/>
                  </a:lnTo>
                  <a:lnTo>
                    <a:pt x="5557" y="2618"/>
                  </a:lnTo>
                  <a:lnTo>
                    <a:pt x="5559" y="2618"/>
                  </a:lnTo>
                  <a:lnTo>
                    <a:pt x="5560" y="2618"/>
                  </a:lnTo>
                  <a:lnTo>
                    <a:pt x="5561" y="2618"/>
                  </a:lnTo>
                  <a:lnTo>
                    <a:pt x="5563" y="2618"/>
                  </a:lnTo>
                  <a:lnTo>
                    <a:pt x="5564" y="2618"/>
                  </a:lnTo>
                  <a:lnTo>
                    <a:pt x="5566" y="2618"/>
                  </a:lnTo>
                  <a:lnTo>
                    <a:pt x="5567" y="2618"/>
                  </a:lnTo>
                  <a:lnTo>
                    <a:pt x="5569" y="2618"/>
                  </a:lnTo>
                  <a:lnTo>
                    <a:pt x="5570" y="2618"/>
                  </a:lnTo>
                  <a:lnTo>
                    <a:pt x="5572" y="2618"/>
                  </a:lnTo>
                  <a:lnTo>
                    <a:pt x="5573" y="2618"/>
                  </a:lnTo>
                  <a:lnTo>
                    <a:pt x="5575" y="2618"/>
                  </a:lnTo>
                  <a:lnTo>
                    <a:pt x="5576" y="2618"/>
                  </a:lnTo>
                  <a:lnTo>
                    <a:pt x="5578" y="2618"/>
                  </a:lnTo>
                  <a:lnTo>
                    <a:pt x="5579" y="2618"/>
                  </a:lnTo>
                  <a:lnTo>
                    <a:pt x="5580" y="2618"/>
                  </a:lnTo>
                  <a:lnTo>
                    <a:pt x="5582" y="2618"/>
                  </a:lnTo>
                  <a:lnTo>
                    <a:pt x="5584" y="2619"/>
                  </a:lnTo>
                  <a:lnTo>
                    <a:pt x="5585" y="2619"/>
                  </a:lnTo>
                  <a:lnTo>
                    <a:pt x="5587" y="2619"/>
                  </a:lnTo>
                  <a:lnTo>
                    <a:pt x="5588" y="2619"/>
                  </a:lnTo>
                  <a:lnTo>
                    <a:pt x="5590" y="2619"/>
                  </a:lnTo>
                  <a:lnTo>
                    <a:pt x="5591" y="2619"/>
                  </a:lnTo>
                  <a:lnTo>
                    <a:pt x="5592" y="2619"/>
                  </a:lnTo>
                  <a:lnTo>
                    <a:pt x="5594" y="2619"/>
                  </a:lnTo>
                  <a:lnTo>
                    <a:pt x="5596" y="2619"/>
                  </a:lnTo>
                  <a:lnTo>
                    <a:pt x="5597" y="2619"/>
                  </a:lnTo>
                  <a:lnTo>
                    <a:pt x="5599" y="2619"/>
                  </a:lnTo>
                  <a:lnTo>
                    <a:pt x="5600" y="2619"/>
                  </a:lnTo>
                  <a:lnTo>
                    <a:pt x="5601" y="2619"/>
                  </a:lnTo>
                  <a:lnTo>
                    <a:pt x="5603" y="2619"/>
                  </a:lnTo>
                  <a:lnTo>
                    <a:pt x="5604" y="2619"/>
                  </a:lnTo>
                  <a:lnTo>
                    <a:pt x="5606" y="2619"/>
                  </a:lnTo>
                  <a:lnTo>
                    <a:pt x="5608" y="2619"/>
                  </a:lnTo>
                  <a:lnTo>
                    <a:pt x="5609" y="2619"/>
                  </a:lnTo>
                  <a:lnTo>
                    <a:pt x="5611" y="2619"/>
                  </a:lnTo>
                  <a:lnTo>
                    <a:pt x="5612" y="2619"/>
                  </a:lnTo>
                  <a:lnTo>
                    <a:pt x="5613" y="2619"/>
                  </a:lnTo>
                  <a:lnTo>
                    <a:pt x="5615" y="2619"/>
                  </a:lnTo>
                  <a:lnTo>
                    <a:pt x="5616" y="2619"/>
                  </a:lnTo>
                  <a:lnTo>
                    <a:pt x="5618" y="2619"/>
                  </a:lnTo>
                  <a:lnTo>
                    <a:pt x="5620" y="2619"/>
                  </a:lnTo>
                  <a:lnTo>
                    <a:pt x="5621" y="2619"/>
                  </a:lnTo>
                  <a:lnTo>
                    <a:pt x="5622" y="2619"/>
                  </a:lnTo>
                  <a:lnTo>
                    <a:pt x="5624" y="2619"/>
                  </a:lnTo>
                  <a:lnTo>
                    <a:pt x="5625" y="2619"/>
                  </a:lnTo>
                  <a:lnTo>
                    <a:pt x="5627" y="2619"/>
                  </a:lnTo>
                  <a:lnTo>
                    <a:pt x="5628" y="2619"/>
                  </a:lnTo>
                  <a:lnTo>
                    <a:pt x="5630" y="2619"/>
                  </a:lnTo>
                  <a:lnTo>
                    <a:pt x="5632" y="2619"/>
                  </a:lnTo>
                  <a:lnTo>
                    <a:pt x="5633" y="2620"/>
                  </a:lnTo>
                  <a:lnTo>
                    <a:pt x="5634" y="2620"/>
                  </a:lnTo>
                  <a:lnTo>
                    <a:pt x="5636" y="2620"/>
                  </a:lnTo>
                  <a:lnTo>
                    <a:pt x="5637" y="2620"/>
                  </a:lnTo>
                  <a:lnTo>
                    <a:pt x="5639" y="2620"/>
                  </a:lnTo>
                  <a:lnTo>
                    <a:pt x="5640" y="2620"/>
                  </a:lnTo>
                  <a:lnTo>
                    <a:pt x="5642" y="2620"/>
                  </a:lnTo>
                  <a:lnTo>
                    <a:pt x="5643" y="2620"/>
                  </a:lnTo>
                  <a:lnTo>
                    <a:pt x="5645" y="2620"/>
                  </a:lnTo>
                  <a:lnTo>
                    <a:pt x="5646" y="2620"/>
                  </a:lnTo>
                  <a:lnTo>
                    <a:pt x="5648" y="2620"/>
                  </a:lnTo>
                  <a:lnTo>
                    <a:pt x="5649" y="2620"/>
                  </a:lnTo>
                  <a:lnTo>
                    <a:pt x="5651" y="2620"/>
                  </a:lnTo>
                  <a:lnTo>
                    <a:pt x="5652" y="2620"/>
                  </a:lnTo>
                  <a:lnTo>
                    <a:pt x="5653" y="2620"/>
                  </a:lnTo>
                  <a:lnTo>
                    <a:pt x="5655" y="2620"/>
                  </a:lnTo>
                  <a:lnTo>
                    <a:pt x="5657" y="2620"/>
                  </a:lnTo>
                  <a:lnTo>
                    <a:pt x="5658" y="2620"/>
                  </a:lnTo>
                  <a:lnTo>
                    <a:pt x="5660" y="2620"/>
                  </a:lnTo>
                  <a:lnTo>
                    <a:pt x="5661" y="2620"/>
                  </a:lnTo>
                  <a:lnTo>
                    <a:pt x="5663" y="2620"/>
                  </a:lnTo>
                  <a:lnTo>
                    <a:pt x="5664" y="2620"/>
                  </a:lnTo>
                  <a:lnTo>
                    <a:pt x="5665" y="2620"/>
                  </a:lnTo>
                  <a:lnTo>
                    <a:pt x="5667" y="2620"/>
                  </a:lnTo>
                  <a:lnTo>
                    <a:pt x="5669" y="2620"/>
                  </a:lnTo>
                  <a:lnTo>
                    <a:pt x="5670" y="2620"/>
                  </a:lnTo>
                  <a:lnTo>
                    <a:pt x="5672" y="2620"/>
                  </a:lnTo>
                  <a:lnTo>
                    <a:pt x="5673" y="2620"/>
                  </a:lnTo>
                  <a:lnTo>
                    <a:pt x="5674" y="2620"/>
                  </a:lnTo>
                  <a:lnTo>
                    <a:pt x="5676" y="2620"/>
                  </a:lnTo>
                  <a:lnTo>
                    <a:pt x="5677" y="2620"/>
                  </a:lnTo>
                  <a:lnTo>
                    <a:pt x="5679" y="2620"/>
                  </a:lnTo>
                  <a:lnTo>
                    <a:pt x="5681" y="2620"/>
                  </a:lnTo>
                  <a:lnTo>
                    <a:pt x="5682" y="2620"/>
                  </a:lnTo>
                  <a:lnTo>
                    <a:pt x="5684" y="2620"/>
                  </a:lnTo>
                  <a:lnTo>
                    <a:pt x="5685" y="2620"/>
                  </a:lnTo>
                  <a:lnTo>
                    <a:pt x="5686" y="2620"/>
                  </a:lnTo>
                  <a:lnTo>
                    <a:pt x="5688" y="2620"/>
                  </a:lnTo>
                  <a:lnTo>
                    <a:pt x="5689" y="2620"/>
                  </a:lnTo>
                  <a:lnTo>
                    <a:pt x="5691" y="2620"/>
                  </a:lnTo>
                  <a:lnTo>
                    <a:pt x="5692" y="2620"/>
                  </a:lnTo>
                  <a:lnTo>
                    <a:pt x="5694" y="2620"/>
                  </a:lnTo>
                  <a:lnTo>
                    <a:pt x="5695" y="2620"/>
                  </a:lnTo>
                  <a:lnTo>
                    <a:pt x="5697" y="2620"/>
                  </a:lnTo>
                  <a:lnTo>
                    <a:pt x="5698" y="2620"/>
                  </a:lnTo>
                  <a:lnTo>
                    <a:pt x="5700" y="2620"/>
                  </a:lnTo>
                  <a:lnTo>
                    <a:pt x="5701" y="2620"/>
                  </a:lnTo>
                  <a:lnTo>
                    <a:pt x="5703" y="2620"/>
                  </a:lnTo>
                  <a:lnTo>
                    <a:pt x="5704" y="2620"/>
                  </a:lnTo>
                  <a:lnTo>
                    <a:pt x="5706" y="2620"/>
                  </a:lnTo>
                  <a:lnTo>
                    <a:pt x="5707" y="2620"/>
                  </a:lnTo>
                  <a:lnTo>
                    <a:pt x="5709" y="2620"/>
                  </a:lnTo>
                  <a:lnTo>
                    <a:pt x="5710" y="2620"/>
                  </a:lnTo>
                  <a:lnTo>
                    <a:pt x="5712" y="2620"/>
                  </a:lnTo>
                  <a:lnTo>
                    <a:pt x="5713" y="2620"/>
                  </a:lnTo>
                  <a:lnTo>
                    <a:pt x="5715" y="2620"/>
                  </a:lnTo>
                  <a:lnTo>
                    <a:pt x="5716" y="2620"/>
                  </a:lnTo>
                  <a:lnTo>
                    <a:pt x="5718" y="2620"/>
                  </a:lnTo>
                  <a:lnTo>
                    <a:pt x="5719" y="2620"/>
                  </a:lnTo>
                  <a:lnTo>
                    <a:pt x="5721" y="2620"/>
                  </a:lnTo>
                  <a:lnTo>
                    <a:pt x="5722" y="2620"/>
                  </a:lnTo>
                  <a:lnTo>
                    <a:pt x="5724" y="2620"/>
                  </a:lnTo>
                  <a:lnTo>
                    <a:pt x="5725" y="2620"/>
                  </a:lnTo>
                  <a:lnTo>
                    <a:pt x="5726" y="2620"/>
                  </a:lnTo>
                  <a:lnTo>
                    <a:pt x="5728" y="2620"/>
                  </a:lnTo>
                  <a:lnTo>
                    <a:pt x="5729" y="2620"/>
                  </a:lnTo>
                  <a:lnTo>
                    <a:pt x="5731" y="2620"/>
                  </a:lnTo>
                  <a:lnTo>
                    <a:pt x="5733" y="2621"/>
                  </a:lnTo>
                  <a:lnTo>
                    <a:pt x="5734" y="2621"/>
                  </a:lnTo>
                  <a:lnTo>
                    <a:pt x="5736" y="2621"/>
                  </a:lnTo>
                  <a:lnTo>
                    <a:pt x="5737" y="2621"/>
                  </a:lnTo>
                  <a:lnTo>
                    <a:pt x="5738" y="2621"/>
                  </a:lnTo>
                  <a:lnTo>
                    <a:pt x="5740" y="2621"/>
                  </a:lnTo>
                  <a:lnTo>
                    <a:pt x="5741" y="2621"/>
                  </a:lnTo>
                  <a:lnTo>
                    <a:pt x="5743" y="2621"/>
                  </a:lnTo>
                  <a:lnTo>
                    <a:pt x="5745" y="2621"/>
                  </a:lnTo>
                  <a:lnTo>
                    <a:pt x="5746" y="2621"/>
                  </a:lnTo>
                  <a:lnTo>
                    <a:pt x="5747" y="2621"/>
                  </a:lnTo>
                  <a:lnTo>
                    <a:pt x="5749" y="2621"/>
                  </a:lnTo>
                  <a:lnTo>
                    <a:pt x="5750" y="2621"/>
                  </a:lnTo>
                  <a:lnTo>
                    <a:pt x="5752" y="2621"/>
                  </a:lnTo>
                  <a:lnTo>
                    <a:pt x="5753" y="2621"/>
                  </a:lnTo>
                  <a:lnTo>
                    <a:pt x="5755" y="2621"/>
                  </a:lnTo>
                  <a:lnTo>
                    <a:pt x="5757" y="2621"/>
                  </a:lnTo>
                  <a:lnTo>
                    <a:pt x="5758" y="2621"/>
                  </a:lnTo>
                  <a:lnTo>
                    <a:pt x="5759" y="2621"/>
                  </a:lnTo>
                  <a:lnTo>
                    <a:pt x="5761" y="2621"/>
                  </a:lnTo>
                  <a:lnTo>
                    <a:pt x="5762" y="2621"/>
                  </a:lnTo>
                  <a:lnTo>
                    <a:pt x="5764" y="2621"/>
                  </a:lnTo>
                  <a:lnTo>
                    <a:pt x="5765" y="2621"/>
                  </a:lnTo>
                  <a:lnTo>
                    <a:pt x="5767" y="2621"/>
                  </a:lnTo>
                  <a:lnTo>
                    <a:pt x="5768" y="2621"/>
                  </a:lnTo>
                  <a:lnTo>
                    <a:pt x="5770" y="2621"/>
                  </a:lnTo>
                  <a:lnTo>
                    <a:pt x="5771" y="2621"/>
                  </a:lnTo>
                  <a:lnTo>
                    <a:pt x="5773" y="2621"/>
                  </a:lnTo>
                  <a:lnTo>
                    <a:pt x="5774" y="2621"/>
                  </a:lnTo>
                  <a:lnTo>
                    <a:pt x="5776" y="2621"/>
                  </a:lnTo>
                  <a:lnTo>
                    <a:pt x="5777" y="2621"/>
                  </a:lnTo>
                  <a:lnTo>
                    <a:pt x="5779" y="2621"/>
                  </a:lnTo>
                  <a:lnTo>
                    <a:pt x="5780" y="2621"/>
                  </a:lnTo>
                  <a:lnTo>
                    <a:pt x="5782" y="2621"/>
                  </a:lnTo>
                  <a:lnTo>
                    <a:pt x="5783" y="2621"/>
                  </a:lnTo>
                  <a:lnTo>
                    <a:pt x="5785" y="2621"/>
                  </a:lnTo>
                  <a:lnTo>
                    <a:pt x="5786" y="2621"/>
                  </a:lnTo>
                  <a:lnTo>
                    <a:pt x="5788" y="2621"/>
                  </a:lnTo>
                  <a:lnTo>
                    <a:pt x="5789" y="2621"/>
                  </a:lnTo>
                  <a:lnTo>
                    <a:pt x="5790" y="2621"/>
                  </a:lnTo>
                  <a:lnTo>
                    <a:pt x="5792" y="2621"/>
                  </a:lnTo>
                  <a:lnTo>
                    <a:pt x="5794" y="2621"/>
                  </a:lnTo>
                  <a:lnTo>
                    <a:pt x="5795" y="2621"/>
                  </a:lnTo>
                  <a:lnTo>
                    <a:pt x="5797" y="2621"/>
                  </a:lnTo>
                  <a:lnTo>
                    <a:pt x="5798" y="2621"/>
                  </a:lnTo>
                  <a:lnTo>
                    <a:pt x="5799" y="2621"/>
                  </a:lnTo>
                  <a:lnTo>
                    <a:pt x="5801" y="2621"/>
                  </a:lnTo>
                  <a:lnTo>
                    <a:pt x="5802" y="2621"/>
                  </a:lnTo>
                  <a:lnTo>
                    <a:pt x="5804" y="2621"/>
                  </a:lnTo>
                  <a:lnTo>
                    <a:pt x="5806" y="2621"/>
                  </a:lnTo>
                  <a:lnTo>
                    <a:pt x="5807" y="2621"/>
                  </a:lnTo>
                  <a:lnTo>
                    <a:pt x="5809" y="2621"/>
                  </a:lnTo>
                  <a:lnTo>
                    <a:pt x="5810" y="2621"/>
                  </a:lnTo>
                  <a:lnTo>
                    <a:pt x="5811" y="2621"/>
                  </a:lnTo>
                  <a:lnTo>
                    <a:pt x="5813" y="2621"/>
                  </a:lnTo>
                  <a:lnTo>
                    <a:pt x="5814" y="2621"/>
                  </a:lnTo>
                  <a:lnTo>
                    <a:pt x="5816" y="2621"/>
                  </a:lnTo>
                  <a:lnTo>
                    <a:pt x="5818" y="2621"/>
                  </a:lnTo>
                  <a:lnTo>
                    <a:pt x="5819" y="2621"/>
                  </a:lnTo>
                  <a:lnTo>
                    <a:pt x="5820" y="2621"/>
                  </a:lnTo>
                  <a:lnTo>
                    <a:pt x="5822" y="2621"/>
                  </a:lnTo>
                  <a:lnTo>
                    <a:pt x="5823" y="2621"/>
                  </a:lnTo>
                  <a:lnTo>
                    <a:pt x="5825" y="2621"/>
                  </a:lnTo>
                  <a:lnTo>
                    <a:pt x="5826" y="2621"/>
                  </a:lnTo>
                  <a:lnTo>
                    <a:pt x="5828" y="2621"/>
                  </a:lnTo>
                  <a:lnTo>
                    <a:pt x="5830" y="2621"/>
                  </a:lnTo>
                  <a:lnTo>
                    <a:pt x="5831" y="2621"/>
                  </a:lnTo>
                  <a:lnTo>
                    <a:pt x="5832" y="2621"/>
                  </a:lnTo>
                  <a:lnTo>
                    <a:pt x="5834" y="2621"/>
                  </a:lnTo>
                  <a:lnTo>
                    <a:pt x="5835" y="2621"/>
                  </a:lnTo>
                  <a:lnTo>
                    <a:pt x="5837" y="2621"/>
                  </a:lnTo>
                  <a:lnTo>
                    <a:pt x="5838" y="2622"/>
                  </a:lnTo>
                  <a:lnTo>
                    <a:pt x="5840" y="2622"/>
                  </a:lnTo>
                  <a:lnTo>
                    <a:pt x="5841" y="2622"/>
                  </a:lnTo>
                  <a:lnTo>
                    <a:pt x="5843" y="2622"/>
                  </a:lnTo>
                  <a:lnTo>
                    <a:pt x="5844" y="2622"/>
                  </a:lnTo>
                  <a:lnTo>
                    <a:pt x="5846" y="2622"/>
                  </a:lnTo>
                  <a:lnTo>
                    <a:pt x="5847" y="2622"/>
                  </a:lnTo>
                  <a:lnTo>
                    <a:pt x="5849" y="2622"/>
                  </a:lnTo>
                  <a:lnTo>
                    <a:pt x="5850" y="2622"/>
                  </a:lnTo>
                  <a:lnTo>
                    <a:pt x="5852" y="2622"/>
                  </a:lnTo>
                  <a:lnTo>
                    <a:pt x="5853" y="2622"/>
                  </a:lnTo>
                  <a:lnTo>
                    <a:pt x="5855" y="2622"/>
                  </a:lnTo>
                  <a:lnTo>
                    <a:pt x="5856" y="2622"/>
                  </a:lnTo>
                  <a:lnTo>
                    <a:pt x="5858" y="2622"/>
                  </a:lnTo>
                  <a:lnTo>
                    <a:pt x="5859" y="2622"/>
                  </a:lnTo>
                  <a:lnTo>
                    <a:pt x="5861" y="2622"/>
                  </a:lnTo>
                  <a:lnTo>
                    <a:pt x="5862" y="2622"/>
                  </a:lnTo>
                  <a:lnTo>
                    <a:pt x="5863" y="2622"/>
                  </a:lnTo>
                  <a:lnTo>
                    <a:pt x="5865" y="2622"/>
                  </a:lnTo>
                  <a:lnTo>
                    <a:pt x="5867" y="2622"/>
                  </a:lnTo>
                  <a:lnTo>
                    <a:pt x="5868" y="2622"/>
                  </a:lnTo>
                  <a:lnTo>
                    <a:pt x="5870" y="2622"/>
                  </a:lnTo>
                  <a:lnTo>
                    <a:pt x="5871" y="2622"/>
                  </a:lnTo>
                  <a:lnTo>
                    <a:pt x="5872" y="2622"/>
                  </a:lnTo>
                  <a:lnTo>
                    <a:pt x="5874" y="2622"/>
                  </a:lnTo>
                  <a:lnTo>
                    <a:pt x="5875" y="2622"/>
                  </a:lnTo>
                  <a:lnTo>
                    <a:pt x="5877" y="2622"/>
                  </a:lnTo>
                  <a:lnTo>
                    <a:pt x="5878" y="2622"/>
                  </a:lnTo>
                  <a:lnTo>
                    <a:pt x="5880" y="2622"/>
                  </a:lnTo>
                  <a:lnTo>
                    <a:pt x="5882" y="2622"/>
                  </a:lnTo>
                  <a:lnTo>
                    <a:pt x="5883" y="2622"/>
                  </a:lnTo>
                  <a:lnTo>
                    <a:pt x="5884" y="2622"/>
                  </a:lnTo>
                  <a:lnTo>
                    <a:pt x="5886" y="2622"/>
                  </a:lnTo>
                  <a:lnTo>
                    <a:pt x="5887" y="2622"/>
                  </a:lnTo>
                  <a:lnTo>
                    <a:pt x="5889" y="2622"/>
                  </a:lnTo>
                  <a:lnTo>
                    <a:pt x="5890" y="2622"/>
                  </a:lnTo>
                  <a:lnTo>
                    <a:pt x="5892" y="2622"/>
                  </a:lnTo>
                  <a:lnTo>
                    <a:pt x="5893" y="2622"/>
                  </a:lnTo>
                  <a:lnTo>
                    <a:pt x="5895" y="2622"/>
                  </a:lnTo>
                  <a:lnTo>
                    <a:pt x="5896" y="2622"/>
                  </a:lnTo>
                  <a:lnTo>
                    <a:pt x="5898" y="2622"/>
                  </a:lnTo>
                  <a:lnTo>
                    <a:pt x="5899" y="2622"/>
                  </a:lnTo>
                  <a:lnTo>
                    <a:pt x="5901" y="2622"/>
                  </a:lnTo>
                  <a:lnTo>
                    <a:pt x="5902" y="2622"/>
                  </a:lnTo>
                  <a:lnTo>
                    <a:pt x="5904" y="2622"/>
                  </a:lnTo>
                  <a:lnTo>
                    <a:pt x="5905" y="2622"/>
                  </a:lnTo>
                  <a:lnTo>
                    <a:pt x="5907" y="2622"/>
                  </a:lnTo>
                  <a:lnTo>
                    <a:pt x="5908" y="2622"/>
                  </a:lnTo>
                  <a:lnTo>
                    <a:pt x="5910" y="2622"/>
                  </a:lnTo>
                  <a:lnTo>
                    <a:pt x="5911" y="2622"/>
                  </a:lnTo>
                  <a:lnTo>
                    <a:pt x="5913" y="2622"/>
                  </a:lnTo>
                  <a:lnTo>
                    <a:pt x="5914" y="2622"/>
                  </a:lnTo>
                  <a:lnTo>
                    <a:pt x="5915" y="2622"/>
                  </a:lnTo>
                  <a:lnTo>
                    <a:pt x="5917" y="2622"/>
                  </a:lnTo>
                  <a:lnTo>
                    <a:pt x="5919" y="2622"/>
                  </a:lnTo>
                  <a:lnTo>
                    <a:pt x="5920" y="2622"/>
                  </a:lnTo>
                  <a:lnTo>
                    <a:pt x="5922" y="2622"/>
                  </a:lnTo>
                  <a:lnTo>
                    <a:pt x="5923" y="2622"/>
                  </a:lnTo>
                  <a:lnTo>
                    <a:pt x="5925" y="2622"/>
                  </a:lnTo>
                  <a:lnTo>
                    <a:pt x="5926" y="2622"/>
                  </a:lnTo>
                  <a:lnTo>
                    <a:pt x="5927" y="2622"/>
                  </a:lnTo>
                  <a:lnTo>
                    <a:pt x="5929" y="2622"/>
                  </a:lnTo>
                  <a:lnTo>
                    <a:pt x="5931" y="2622"/>
                  </a:lnTo>
                  <a:lnTo>
                    <a:pt x="5932" y="2622"/>
                  </a:lnTo>
                  <a:lnTo>
                    <a:pt x="5934" y="2622"/>
                  </a:lnTo>
                  <a:lnTo>
                    <a:pt x="5935" y="2622"/>
                  </a:lnTo>
                  <a:lnTo>
                    <a:pt x="5936" y="2622"/>
                  </a:lnTo>
                  <a:lnTo>
                    <a:pt x="5938" y="2622"/>
                  </a:lnTo>
                  <a:lnTo>
                    <a:pt x="5939" y="2622"/>
                  </a:lnTo>
                  <a:lnTo>
                    <a:pt x="5941" y="2622"/>
                  </a:lnTo>
                  <a:lnTo>
                    <a:pt x="5943" y="2622"/>
                  </a:lnTo>
                  <a:lnTo>
                    <a:pt x="5944" y="2622"/>
                  </a:lnTo>
                  <a:lnTo>
                    <a:pt x="5945" y="2622"/>
                  </a:lnTo>
                  <a:lnTo>
                    <a:pt x="5947" y="2622"/>
                  </a:lnTo>
                  <a:lnTo>
                    <a:pt x="5948" y="2622"/>
                  </a:lnTo>
                  <a:lnTo>
                    <a:pt x="5950" y="2622"/>
                  </a:lnTo>
                  <a:lnTo>
                    <a:pt x="5951" y="2622"/>
                  </a:lnTo>
                  <a:lnTo>
                    <a:pt x="5953" y="2622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7D7D7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693B28A-3482-4C56-A7E0-3FD86AF4D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575" r="47100"/>
            <a:stretch/>
          </p:blipFill>
          <p:spPr>
            <a:xfrm>
              <a:off x="1635423" y="2978140"/>
              <a:ext cx="113480" cy="829728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D4176B5-00EF-4785-B162-0EFD85068C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22" t="4275" r="27385" b="91030"/>
          <a:stretch/>
        </p:blipFill>
        <p:spPr>
          <a:xfrm>
            <a:off x="9763299" y="249569"/>
            <a:ext cx="824129" cy="332416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D8B5830-F1C7-45B5-82C1-5D2C35402B57}"/>
              </a:ext>
            </a:extLst>
          </p:cNvPr>
          <p:cNvCxnSpPr>
            <a:cxnSpLocks/>
          </p:cNvCxnSpPr>
          <p:nvPr/>
        </p:nvCxnSpPr>
        <p:spPr>
          <a:xfrm flipH="1">
            <a:off x="8177420" y="4323743"/>
            <a:ext cx="1567632" cy="101842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63744F2-56DA-423C-91D0-9D5D55DFE027}"/>
              </a:ext>
            </a:extLst>
          </p:cNvPr>
          <p:cNvSpPr txBox="1"/>
          <p:nvPr/>
        </p:nvSpPr>
        <p:spPr>
          <a:xfrm>
            <a:off x="-48576" y="3002979"/>
            <a:ext cx="535104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OAWL QMZI high throughput efficiency optimizes lidar power-aperture design</a:t>
            </a:r>
          </a:p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Wrapping fringes eliminate need to lock QMZI to laser frequency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E8BED0-8101-4480-8061-B2421981B184}"/>
              </a:ext>
            </a:extLst>
          </p:cNvPr>
          <p:cNvCxnSpPr>
            <a:cxnSpLocks/>
          </p:cNvCxnSpPr>
          <p:nvPr/>
        </p:nvCxnSpPr>
        <p:spPr>
          <a:xfrm flipH="1">
            <a:off x="1035049" y="4269743"/>
            <a:ext cx="245888" cy="5682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C:\Users\nsawruk\Documents\OSA Paris 2013\SSL29316.JPG">
            <a:extLst>
              <a:ext uri="{FF2B5EF4-FFF2-40B4-BE49-F238E27FC236}">
                <a16:creationId xmlns:a16="http://schemas.microsoft.com/office/drawing/2014/main" id="{E242281D-5B58-4798-85E5-CCC453AFC828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565" y="1323826"/>
            <a:ext cx="1786290" cy="1406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C888202-3714-4306-BC13-999EC838A365}"/>
              </a:ext>
            </a:extLst>
          </p:cNvPr>
          <p:cNvSpPr/>
          <p:nvPr/>
        </p:nvSpPr>
        <p:spPr>
          <a:xfrm>
            <a:off x="2176171" y="1246284"/>
            <a:ext cx="2810888" cy="982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Nd:YAG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doubled (like CALIPSO) and/or tripled (like AEOLUS) 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23FC456-2111-45DA-9E86-CBB6B85CC776}"/>
              </a:ext>
            </a:extLst>
          </p:cNvPr>
          <p:cNvCxnSpPr>
            <a:cxnSpLocks/>
          </p:cNvCxnSpPr>
          <p:nvPr/>
        </p:nvCxnSpPr>
        <p:spPr>
          <a:xfrm flipH="1">
            <a:off x="1495187" y="4704419"/>
            <a:ext cx="913385" cy="82975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FD005F6F-AC00-4D34-B1CE-C0EF4ACD5A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350" y="4837981"/>
            <a:ext cx="2358917" cy="174919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0FEA86-9051-4BFD-B803-40C6786589AB}"/>
              </a:ext>
            </a:extLst>
          </p:cNvPr>
          <p:cNvCxnSpPr>
            <a:cxnSpLocks/>
          </p:cNvCxnSpPr>
          <p:nvPr/>
        </p:nvCxnSpPr>
        <p:spPr>
          <a:xfrm flipV="1">
            <a:off x="6899887" y="4609250"/>
            <a:ext cx="639676" cy="3805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7FA2C1-75AF-42AA-B2FD-8311AAAA8337}"/>
              </a:ext>
            </a:extLst>
          </p:cNvPr>
          <p:cNvSpPr/>
          <p:nvPr/>
        </p:nvSpPr>
        <p:spPr>
          <a:xfrm>
            <a:off x="3639756" y="5846200"/>
            <a:ext cx="4973786" cy="704532"/>
          </a:xfrm>
          <a:prstGeom prst="roundRect">
            <a:avLst>
              <a:gd name="adj" fmla="val 0"/>
            </a:avLst>
          </a:prstGeom>
          <a:solidFill>
            <a:srgbClr val="C1F7FF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Like Aeolus, OAWL offers a path to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atmospheric lidar wind profiles </a:t>
            </a:r>
          </a:p>
        </p:txBody>
      </p:sp>
    </p:spTree>
    <p:extLst>
      <p:ext uri="{BB962C8B-B14F-4D97-AF65-F5344CB8AC3E}">
        <p14:creationId xmlns:p14="http://schemas.microsoft.com/office/powerpoint/2010/main" val="355447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003431-E32A-4C21-BBDE-B3BFA8DD6FCC}"/>
              </a:ext>
            </a:extLst>
          </p:cNvPr>
          <p:cNvSpPr/>
          <p:nvPr/>
        </p:nvSpPr>
        <p:spPr>
          <a:xfrm>
            <a:off x="0" y="0"/>
            <a:ext cx="11113297" cy="235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" y="141198"/>
            <a:ext cx="8095343" cy="54133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Observing Atmospheric Winds from Space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74138" y="2107225"/>
            <a:ext cx="1630829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Optical (feature tracking lidar)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30896" y="2117086"/>
            <a:ext cx="21902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Optical Doppler Lidar</a:t>
            </a:r>
          </a:p>
        </p:txBody>
      </p:sp>
      <p:cxnSp>
        <p:nvCxnSpPr>
          <p:cNvPr id="37" name="Connector: Elbow 36"/>
          <p:cNvCxnSpPr>
            <a:cxnSpLocks/>
            <a:stCxn id="55" idx="2"/>
            <a:endCxn id="28" idx="0"/>
          </p:cNvCxnSpPr>
          <p:nvPr/>
        </p:nvCxnSpPr>
        <p:spPr>
          <a:xfrm rot="16200000" flipH="1">
            <a:off x="9052737" y="270408"/>
            <a:ext cx="511093" cy="31625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8918954" y="629530"/>
            <a:ext cx="280784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918953" y="295326"/>
            <a:ext cx="280784" cy="215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262685" y="285277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Molecular: UT/LS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276532" y="646465"/>
            <a:ext cx="146944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Aerosol: LT/clouds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D77D6-65F9-4F60-B1D1-D5D6B2EF30F3}"/>
              </a:ext>
            </a:extLst>
          </p:cNvPr>
          <p:cNvSpPr txBox="1"/>
          <p:nvPr/>
        </p:nvSpPr>
        <p:spPr>
          <a:xfrm>
            <a:off x="4826912" y="708400"/>
            <a:ext cx="204403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 3D Winds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60A3C20-3E26-4A78-AD10-2C8148C3D874}"/>
              </a:ext>
            </a:extLst>
          </p:cNvPr>
          <p:cNvSpPr txBox="1"/>
          <p:nvPr/>
        </p:nvSpPr>
        <p:spPr>
          <a:xfrm>
            <a:off x="6936296" y="1349911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B2B60F-8F1D-4D4C-BE43-E65B7A5D2144}"/>
              </a:ext>
            </a:extLst>
          </p:cNvPr>
          <p:cNvSpPr txBox="1"/>
          <p:nvPr/>
        </p:nvSpPr>
        <p:spPr>
          <a:xfrm>
            <a:off x="721408" y="1351529"/>
            <a:ext cx="3600411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(Motion Vector, sea-state, etc.) Sounders and Imagers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E195064-DD2E-4D1A-B96F-0C9CFBDB54D5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rot="16200000" flipH="1">
            <a:off x="6605716" y="228613"/>
            <a:ext cx="364512" cy="18780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37565193-D0C6-4215-A677-2C36ADCB6F10}"/>
              </a:ext>
            </a:extLst>
          </p:cNvPr>
          <p:cNvCxnSpPr>
            <a:cxnSpLocks/>
            <a:stCxn id="54" idx="2"/>
            <a:endCxn id="58" idx="0"/>
          </p:cNvCxnSpPr>
          <p:nvPr/>
        </p:nvCxnSpPr>
        <p:spPr>
          <a:xfrm rot="5400000">
            <a:off x="4002207" y="-495194"/>
            <a:ext cx="366130" cy="33273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3F63C03-D15E-4E1B-9892-F355F969938D}"/>
              </a:ext>
            </a:extLst>
          </p:cNvPr>
          <p:cNvCxnSpPr>
            <a:cxnSpLocks/>
            <a:stCxn id="55" idx="2"/>
            <a:endCxn id="29" idx="0"/>
          </p:cNvCxnSpPr>
          <p:nvPr/>
        </p:nvCxnSpPr>
        <p:spPr>
          <a:xfrm rot="5400000">
            <a:off x="7466034" y="1856106"/>
            <a:ext cx="520954" cy="10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9697A00-DFA1-4907-88A5-D85A17D4FDEA}"/>
              </a:ext>
            </a:extLst>
          </p:cNvPr>
          <p:cNvSpPr txBox="1"/>
          <p:nvPr/>
        </p:nvSpPr>
        <p:spPr>
          <a:xfrm>
            <a:off x="4677857" y="2106453"/>
            <a:ext cx="158143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Microwave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6685968A-FFD7-49E8-B683-C12B3E3E8070}"/>
              </a:ext>
            </a:extLst>
          </p:cNvPr>
          <p:cNvCxnSpPr>
            <a:cxnSpLocks/>
            <a:stCxn id="55" idx="2"/>
            <a:endCxn id="72" idx="0"/>
          </p:cNvCxnSpPr>
          <p:nvPr/>
        </p:nvCxnSpPr>
        <p:spPr>
          <a:xfrm rot="5400000">
            <a:off x="6342635" y="722073"/>
            <a:ext cx="510321" cy="22584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C6699-29C9-4143-99D3-47EE9AB0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Working Group on Space-based Wind Lidar - 17-19 November 2020</a:t>
            </a:r>
            <a:endParaRPr kumimoji="0" lang="en-US" sz="937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8436DD4-9F1F-49A3-8C92-BFDD1EF95391}"/>
              </a:ext>
            </a:extLst>
          </p:cNvPr>
          <p:cNvSpPr txBox="1"/>
          <p:nvPr/>
        </p:nvSpPr>
        <p:spPr>
          <a:xfrm>
            <a:off x="1647501" y="2148699"/>
            <a:ext cx="42239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FFA18013-0C2C-4A1B-9154-3FE533E0A7BE}"/>
              </a:ext>
            </a:extLst>
          </p:cNvPr>
          <p:cNvCxnSpPr>
            <a:cxnSpLocks/>
            <a:stCxn id="58" idx="2"/>
            <a:endCxn id="80" idx="0"/>
          </p:cNvCxnSpPr>
          <p:nvPr/>
        </p:nvCxnSpPr>
        <p:spPr>
          <a:xfrm rot="5400000">
            <a:off x="2037794" y="1664878"/>
            <a:ext cx="304727" cy="66291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6A51BFD3-ADB1-4031-9E23-8153E4079FB8}"/>
              </a:ext>
            </a:extLst>
          </p:cNvPr>
          <p:cNvCxnSpPr>
            <a:cxnSpLocks/>
            <a:stCxn id="58" idx="2"/>
            <a:endCxn id="94" idx="0"/>
          </p:cNvCxnSpPr>
          <p:nvPr/>
        </p:nvCxnSpPr>
        <p:spPr>
          <a:xfrm rot="5400000">
            <a:off x="1726791" y="1335759"/>
            <a:ext cx="286610" cy="13030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0C2AB9DA-89EB-46AD-9283-A8B74D9452AE}"/>
              </a:ext>
            </a:extLst>
          </p:cNvPr>
          <p:cNvSpPr txBox="1"/>
          <p:nvPr/>
        </p:nvSpPr>
        <p:spPr>
          <a:xfrm>
            <a:off x="8908855" y="974834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8E0FD6-9415-4659-BE72-A5E60630EB3B}"/>
              </a:ext>
            </a:extLst>
          </p:cNvPr>
          <p:cNvSpPr txBox="1"/>
          <p:nvPr/>
        </p:nvSpPr>
        <p:spPr>
          <a:xfrm>
            <a:off x="9256242" y="991769"/>
            <a:ext cx="174009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Vapor Features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CAFF516-B413-40BD-B65F-5352477ED78B}"/>
              </a:ext>
            </a:extLst>
          </p:cNvPr>
          <p:cNvSpPr txBox="1"/>
          <p:nvPr/>
        </p:nvSpPr>
        <p:spPr>
          <a:xfrm>
            <a:off x="2085193" y="1109130"/>
            <a:ext cx="280784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2C896F6-D12C-428F-9274-668C508437A5}"/>
              </a:ext>
            </a:extLst>
          </p:cNvPr>
          <p:cNvSpPr txBox="1"/>
          <p:nvPr/>
        </p:nvSpPr>
        <p:spPr>
          <a:xfrm>
            <a:off x="1769440" y="1093978"/>
            <a:ext cx="280784" cy="221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E81FBD-3EFF-458B-A737-C254FDCE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9E5FFB-CDA6-4EB2-9F29-7C44880854DC}"/>
              </a:ext>
            </a:extLst>
          </p:cNvPr>
          <p:cNvGrpSpPr/>
          <p:nvPr/>
        </p:nvGrpSpPr>
        <p:grpSpPr>
          <a:xfrm>
            <a:off x="914504" y="2363306"/>
            <a:ext cx="10913899" cy="3941808"/>
            <a:chOff x="914504" y="2363306"/>
            <a:chExt cx="10913899" cy="3941808"/>
          </a:xfrm>
        </p:grpSpPr>
        <p:cxnSp>
          <p:nvCxnSpPr>
            <p:cNvPr id="41" name="Connector: Elbow 40"/>
            <p:cNvCxnSpPr>
              <a:cxnSpLocks/>
              <a:stCxn id="29" idx="2"/>
              <a:endCxn id="96" idx="0"/>
            </p:cNvCxnSpPr>
            <p:nvPr/>
          </p:nvCxnSpPr>
          <p:spPr>
            <a:xfrm rot="16200000" flipH="1">
              <a:off x="7798944" y="2290371"/>
              <a:ext cx="518385" cy="66425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/>
            <p:cNvCxnSpPr>
              <a:cxnSpLocks/>
              <a:stCxn id="29" idx="2"/>
              <a:endCxn id="95" idx="0"/>
            </p:cNvCxnSpPr>
            <p:nvPr/>
          </p:nvCxnSpPr>
          <p:spPr>
            <a:xfrm rot="5400000">
              <a:off x="4740009" y="-106586"/>
              <a:ext cx="516106" cy="545589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804984-5236-4908-B16B-D696C5D2B629}"/>
                </a:ext>
              </a:extLst>
            </p:cNvPr>
            <p:cNvGrpSpPr/>
            <p:nvPr/>
          </p:nvGrpSpPr>
          <p:grpSpPr>
            <a:xfrm>
              <a:off x="914504" y="2879413"/>
              <a:ext cx="2559891" cy="492442"/>
              <a:chOff x="5079351" y="2571252"/>
              <a:chExt cx="2559891" cy="223341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69DC2B9-899E-4C30-B860-FCEB9B99A4C6}"/>
                  </a:ext>
                </a:extLst>
              </p:cNvPr>
              <p:cNvSpPr txBox="1"/>
              <p:nvPr/>
            </p:nvSpPr>
            <p:spPr>
              <a:xfrm>
                <a:off x="5230684" y="2571252"/>
                <a:ext cx="2408558" cy="2233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Lower troposphere/ aerosol scattering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230C6E8-708D-47D9-8517-641DE632DAAC}"/>
                  </a:ext>
                </a:extLst>
              </p:cNvPr>
              <p:cNvSpPr txBox="1"/>
              <p:nvPr/>
            </p:nvSpPr>
            <p:spPr>
              <a:xfrm>
                <a:off x="5079351" y="2616639"/>
                <a:ext cx="288660" cy="1263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F0EB72-A3DE-485F-AD0F-D0E9BDC3FA71}"/>
                </a:ext>
              </a:extLst>
            </p:cNvPr>
            <p:cNvGrpSpPr/>
            <p:nvPr/>
          </p:nvGrpSpPr>
          <p:grpSpPr>
            <a:xfrm>
              <a:off x="6404139" y="2866274"/>
              <a:ext cx="3628323" cy="507861"/>
              <a:chOff x="749993" y="2532832"/>
              <a:chExt cx="3628323" cy="507861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2F684BD-4588-47CF-BE49-FC53325DCC8B}"/>
                  </a:ext>
                </a:extLst>
              </p:cNvPr>
              <p:cNvSpPr txBox="1"/>
              <p:nvPr/>
            </p:nvSpPr>
            <p:spPr>
              <a:xfrm>
                <a:off x="1093919" y="2548250"/>
                <a:ext cx="32843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Full-Troposphere &amp; Lower Stratosphere (aerosol + molecular)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43481FD-9559-44CA-A1D9-2192718A4CAD}"/>
                  </a:ext>
                </a:extLst>
              </p:cNvPr>
              <p:cNvSpPr txBox="1"/>
              <p:nvPr/>
            </p:nvSpPr>
            <p:spPr>
              <a:xfrm>
                <a:off x="752267" y="2787404"/>
                <a:ext cx="317526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0761690D-95E7-46EE-A11F-BE77AB1A7570}"/>
                  </a:ext>
                </a:extLst>
              </p:cNvPr>
              <p:cNvSpPr txBox="1"/>
              <p:nvPr/>
            </p:nvSpPr>
            <p:spPr>
              <a:xfrm>
                <a:off x="749993" y="2532832"/>
                <a:ext cx="317526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43F8E7-CF83-4010-8F94-3AAB4FE97518}"/>
                </a:ext>
              </a:extLst>
            </p:cNvPr>
            <p:cNvGrpSpPr/>
            <p:nvPr/>
          </p:nvGrpSpPr>
          <p:grpSpPr>
            <a:xfrm>
              <a:off x="1164098" y="3650742"/>
              <a:ext cx="2197898" cy="2162270"/>
              <a:chOff x="6547142" y="3413702"/>
              <a:chExt cx="2197898" cy="216227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6547142" y="3413702"/>
                <a:ext cx="219789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“Coherent” Heterodyne Detection</a:t>
                </a:r>
              </a:p>
            </p:txBody>
          </p:sp>
          <p:cxnSp>
            <p:nvCxnSpPr>
              <p:cNvPr id="106" name="Connector: Elbow 105"/>
              <p:cNvCxnSpPr>
                <a:cxnSpLocks/>
                <a:stCxn id="31" idx="2"/>
                <a:endCxn id="63" idx="0"/>
              </p:cNvCxnSpPr>
              <p:nvPr/>
            </p:nvCxnSpPr>
            <p:spPr>
              <a:xfrm rot="16200000" flipH="1">
                <a:off x="7402315" y="4149921"/>
                <a:ext cx="490380" cy="2828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7486619" y="4396525"/>
                <a:ext cx="32460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694404" y="4317941"/>
                <a:ext cx="641907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none" lIns="45720" tIns="9144" rIns="45720" bIns="9144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LaRC</a:t>
                </a:r>
              </a:p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DAWN</a:t>
                </a:r>
              </a:p>
            </p:txBody>
          </p:sp>
          <p:cxnSp>
            <p:nvCxnSpPr>
              <p:cNvPr id="67" name="Straight Arrow Connector 66"/>
              <p:cNvCxnSpPr>
                <a:cxnSpLocks/>
                <a:stCxn id="3" idx="3"/>
                <a:endCxn id="63" idx="1"/>
              </p:cNvCxnSpPr>
              <p:nvPr/>
            </p:nvCxnSpPr>
            <p:spPr>
              <a:xfrm flipV="1">
                <a:off x="7336311" y="4519636"/>
                <a:ext cx="150308" cy="22982"/>
              </a:xfrm>
              <a:prstGeom prst="straightConnector1">
                <a:avLst/>
              </a:prstGeom>
              <a:solidFill>
                <a:schemeClr val="bg1">
                  <a:lumMod val="85000"/>
                </a:schemeClr>
              </a:solidFill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598C31FE-B67F-47A3-B85F-4281AEBC02AE}"/>
                  </a:ext>
                </a:extLst>
              </p:cNvPr>
              <p:cNvSpPr/>
              <p:nvPr/>
            </p:nvSpPr>
            <p:spPr>
              <a:xfrm>
                <a:off x="6616056" y="3915257"/>
                <a:ext cx="212355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~2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μ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,  (1.6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μ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, ~10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μ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m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)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4304C641-D51D-4316-B891-B7311541FBE1}"/>
                  </a:ext>
                </a:extLst>
              </p:cNvPr>
              <p:cNvSpPr txBox="1"/>
              <p:nvPr/>
            </p:nvSpPr>
            <p:spPr>
              <a:xfrm>
                <a:off x="6584527" y="5126618"/>
                <a:ext cx="2135071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NOAA CSD, NOAA P-3, Halo,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Leosphere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</a:t>
                </a:r>
              </a:p>
            </p:txBody>
          </p:sp>
          <p:cxnSp>
            <p:nvCxnSpPr>
              <p:cNvPr id="190" name="Straight Arrow Connector 189">
                <a:extLst>
                  <a:ext uri="{FF2B5EF4-FFF2-40B4-BE49-F238E27FC236}">
                    <a16:creationId xmlns:a16="http://schemas.microsoft.com/office/drawing/2014/main" id="{3D271580-C040-4C35-B446-34F42AF37F6A}"/>
                  </a:ext>
                </a:extLst>
              </p:cNvPr>
              <p:cNvCxnSpPr>
                <a:cxnSpLocks/>
                <a:stCxn id="189" idx="0"/>
                <a:endCxn id="63" idx="2"/>
              </p:cNvCxnSpPr>
              <p:nvPr/>
            </p:nvCxnSpPr>
            <p:spPr>
              <a:xfrm flipH="1" flipV="1">
                <a:off x="7648919" y="4642746"/>
                <a:ext cx="3144" cy="4838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FEA1B1-6468-4369-9841-4BC606B01324}"/>
                </a:ext>
              </a:extLst>
            </p:cNvPr>
            <p:cNvGrpSpPr/>
            <p:nvPr/>
          </p:nvGrpSpPr>
          <p:grpSpPr>
            <a:xfrm>
              <a:off x="4183934" y="3641701"/>
              <a:ext cx="7644469" cy="2663413"/>
              <a:chOff x="391035" y="3664346"/>
              <a:chExt cx="7644469" cy="266341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475507" y="3664346"/>
                <a:ext cx="224445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“Direct” Detection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91035" y="4541926"/>
                <a:ext cx="173007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Double-Edge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54623" y="4533132"/>
                <a:ext cx="195158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Fringe Imaging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10581" y="4533134"/>
                <a:ext cx="189183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Mach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Zehnder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5" name="Connector: Elbow 44"/>
              <p:cNvCxnSpPr>
                <a:cxnSpLocks/>
                <a:stCxn id="32" idx="2"/>
                <a:endCxn id="33" idx="0"/>
              </p:cNvCxnSpPr>
              <p:nvPr/>
            </p:nvCxnSpPr>
            <p:spPr>
              <a:xfrm rot="5400000">
                <a:off x="2611224" y="2555417"/>
                <a:ext cx="631359" cy="3341658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Elbow 47"/>
              <p:cNvCxnSpPr>
                <a:cxnSpLocks/>
                <a:stCxn id="32" idx="2"/>
                <a:endCxn id="34" idx="0"/>
              </p:cNvCxnSpPr>
              <p:nvPr/>
            </p:nvCxnSpPr>
            <p:spPr>
              <a:xfrm rot="5400000">
                <a:off x="3702792" y="3638191"/>
                <a:ext cx="622565" cy="1167317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or: Elbow 50"/>
              <p:cNvCxnSpPr>
                <a:cxnSpLocks/>
                <a:stCxn id="32" idx="2"/>
                <a:endCxn id="35" idx="0"/>
              </p:cNvCxnSpPr>
              <p:nvPr/>
            </p:nvCxnSpPr>
            <p:spPr>
              <a:xfrm rot="16200000" flipH="1">
                <a:off x="5165832" y="3342466"/>
                <a:ext cx="622567" cy="1758767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850357" y="5342771"/>
                <a:ext cx="28866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348077" y="5342770"/>
                <a:ext cx="288660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</a:t>
                </a:r>
              </a:p>
            </p:txBody>
          </p:sp>
          <p:cxnSp>
            <p:nvCxnSpPr>
              <p:cNvPr id="71" name="Connector: Elbow 70"/>
              <p:cNvCxnSpPr>
                <a:cxnSpLocks/>
                <a:stCxn id="33" idx="2"/>
                <a:endCxn id="70" idx="0"/>
              </p:cNvCxnSpPr>
              <p:nvPr/>
            </p:nvCxnSpPr>
            <p:spPr>
              <a:xfrm rot="16200000" flipH="1">
                <a:off x="1096929" y="4947291"/>
                <a:ext cx="554623" cy="236333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or: Elbow 74"/>
              <p:cNvCxnSpPr>
                <a:cxnSpLocks/>
                <a:stCxn id="33" idx="2"/>
                <a:endCxn id="66" idx="0"/>
              </p:cNvCxnSpPr>
              <p:nvPr/>
            </p:nvCxnSpPr>
            <p:spPr>
              <a:xfrm rot="5400000">
                <a:off x="848069" y="4934766"/>
                <a:ext cx="554624" cy="261387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3043504" y="5333979"/>
                <a:ext cx="28866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521499" y="5333978"/>
                <a:ext cx="288660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</a:t>
                </a:r>
              </a:p>
            </p:txBody>
          </p:sp>
          <p:cxnSp>
            <p:nvCxnSpPr>
              <p:cNvPr id="81" name="Connector: Elbow 80"/>
              <p:cNvCxnSpPr>
                <a:cxnSpLocks/>
                <a:stCxn id="34" idx="2"/>
                <a:endCxn id="78" idx="0"/>
              </p:cNvCxnSpPr>
              <p:nvPr/>
            </p:nvCxnSpPr>
            <p:spPr>
              <a:xfrm rot="5400000">
                <a:off x="3031812" y="4935376"/>
                <a:ext cx="554626" cy="242581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or: Elbow 84"/>
              <p:cNvCxnSpPr>
                <a:cxnSpLocks/>
                <a:stCxn id="34" idx="2"/>
                <a:endCxn id="79" idx="0"/>
              </p:cNvCxnSpPr>
              <p:nvPr/>
            </p:nvCxnSpPr>
            <p:spPr>
              <a:xfrm rot="16200000" flipH="1">
                <a:off x="3270810" y="4938958"/>
                <a:ext cx="554625" cy="235414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6818594" y="5333979"/>
                <a:ext cx="288660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311935" y="5333979"/>
                <a:ext cx="288660" cy="2462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</a:t>
                </a:r>
              </a:p>
            </p:txBody>
          </p:sp>
          <p:cxnSp>
            <p:nvCxnSpPr>
              <p:cNvPr id="90" name="Connector: Elbow 89"/>
              <p:cNvCxnSpPr>
                <a:cxnSpLocks/>
                <a:stCxn id="35" idx="2"/>
                <a:endCxn id="88" idx="0"/>
              </p:cNvCxnSpPr>
              <p:nvPr/>
            </p:nvCxnSpPr>
            <p:spPr>
              <a:xfrm rot="16200000" flipH="1">
                <a:off x="6382399" y="4753454"/>
                <a:ext cx="554624" cy="606425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or: Elbow 90"/>
              <p:cNvCxnSpPr>
                <a:cxnSpLocks/>
                <a:stCxn id="35" idx="2"/>
                <a:endCxn id="89" idx="0"/>
              </p:cNvCxnSpPr>
              <p:nvPr/>
            </p:nvCxnSpPr>
            <p:spPr>
              <a:xfrm rot="5400000">
                <a:off x="5629070" y="4606550"/>
                <a:ext cx="554624" cy="900234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1934982" y="5646483"/>
                <a:ext cx="751245" cy="449354"/>
              </a:xfrm>
              <a:prstGeom prst="rect">
                <a:avLst/>
              </a:prstGeom>
              <a:solidFill>
                <a:srgbClr val="CCECFF"/>
              </a:solidFill>
              <a:ln w="28575">
                <a:solidFill>
                  <a:srgbClr val="7030A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ESA’s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Aeolus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6355" y="5129189"/>
                <a:ext cx="699872" cy="2339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7030A0"/>
                </a:solidFill>
              </a:ln>
            </p:spPr>
            <p:txBody>
              <a:bodyPr wrap="none" lIns="45720" tIns="9144" rIns="45720" bIns="9144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GSFC?</a:t>
                </a:r>
              </a:p>
            </p:txBody>
          </p:sp>
          <p:cxnSp>
            <p:nvCxnSpPr>
              <p:cNvPr id="5" name="Straight Arrow Connector 4"/>
              <p:cNvCxnSpPr>
                <a:cxnSpLocks/>
                <a:stCxn id="43" idx="3"/>
                <a:endCxn id="78" idx="2"/>
              </p:cNvCxnSpPr>
              <p:nvPr/>
            </p:nvCxnSpPr>
            <p:spPr>
              <a:xfrm flipV="1">
                <a:off x="2686227" y="5580200"/>
                <a:ext cx="501607" cy="2909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cxnSpLocks/>
                <a:stCxn id="43" idx="1"/>
                <a:endCxn id="70" idx="2"/>
              </p:cNvCxnSpPr>
              <p:nvPr/>
            </p:nvCxnSpPr>
            <p:spPr>
              <a:xfrm flipH="1" flipV="1">
                <a:off x="1492407" y="5588991"/>
                <a:ext cx="442575" cy="2821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cxnSpLocks/>
                <a:stCxn id="46" idx="1"/>
                <a:endCxn id="70" idx="3"/>
              </p:cNvCxnSpPr>
              <p:nvPr/>
            </p:nvCxnSpPr>
            <p:spPr>
              <a:xfrm flipH="1">
                <a:off x="1636737" y="5246144"/>
                <a:ext cx="349618" cy="2197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cxnSpLocks/>
                <a:stCxn id="40" idx="0"/>
                <a:endCxn id="89" idx="2"/>
              </p:cNvCxnSpPr>
              <p:nvPr/>
            </p:nvCxnSpPr>
            <p:spPr>
              <a:xfrm flipH="1" flipV="1">
                <a:off x="5456265" y="5580200"/>
                <a:ext cx="750742" cy="2332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cxnSpLocks/>
                <a:stCxn id="40" idx="0"/>
                <a:endCxn id="88" idx="2"/>
              </p:cNvCxnSpPr>
              <p:nvPr/>
            </p:nvCxnSpPr>
            <p:spPr>
              <a:xfrm flipV="1">
                <a:off x="6207007" y="5580200"/>
                <a:ext cx="755917" cy="2332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417D4E-572E-4842-9D48-E66D54EF7926}"/>
                  </a:ext>
                </a:extLst>
              </p:cNvPr>
              <p:cNvSpPr txBox="1"/>
              <p:nvPr/>
            </p:nvSpPr>
            <p:spPr>
              <a:xfrm>
                <a:off x="4355183" y="5676666"/>
                <a:ext cx="794830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7030A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UPMC (France)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28667696-B9EB-4736-861A-E3A7BA8E4DDE}"/>
                  </a:ext>
                </a:extLst>
              </p:cNvPr>
              <p:cNvCxnSpPr>
                <a:cxnSpLocks/>
                <a:stCxn id="50" idx="0"/>
                <a:endCxn id="89" idx="1"/>
              </p:cNvCxnSpPr>
              <p:nvPr/>
            </p:nvCxnSpPr>
            <p:spPr>
              <a:xfrm flipV="1">
                <a:off x="4752598" y="5457090"/>
                <a:ext cx="559337" cy="2195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63287688-48BF-40E4-92F4-16C50CCC2774}"/>
                  </a:ext>
                </a:extLst>
              </p:cNvPr>
              <p:cNvCxnSpPr>
                <a:cxnSpLocks/>
                <a:stCxn id="46" idx="3"/>
                <a:endCxn id="78" idx="1"/>
              </p:cNvCxnSpPr>
              <p:nvPr/>
            </p:nvCxnSpPr>
            <p:spPr>
              <a:xfrm>
                <a:off x="2686227" y="5246144"/>
                <a:ext cx="357277" cy="210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A5BA939-E042-4A22-81C6-E159BAEFD3A6}"/>
                  </a:ext>
                </a:extLst>
              </p:cNvPr>
              <p:cNvSpPr txBox="1"/>
              <p:nvPr/>
            </p:nvSpPr>
            <p:spPr>
              <a:xfrm>
                <a:off x="7199683" y="5643995"/>
                <a:ext cx="835821" cy="4493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square" lIns="45720" tIns="9144" rIns="45720" bIns="9144" rtlCol="0" anchor="ctr" anchorCtr="0">
                <a:spAutoFit/>
              </a:bodyPr>
              <a:lstStyle/>
              <a:p>
                <a:pPr marL="0" marR="0" lvl="0" indent="0" algn="ctr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ATHENA OAWL</a:t>
                </a:r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AD352DF3-2FB7-4271-B5DD-1481D06A503F}"/>
                  </a:ext>
                </a:extLst>
              </p:cNvPr>
              <p:cNvCxnSpPr>
                <a:cxnSpLocks/>
                <a:stCxn id="149" idx="0"/>
                <a:endCxn id="88" idx="3"/>
              </p:cNvCxnSpPr>
              <p:nvPr/>
            </p:nvCxnSpPr>
            <p:spPr>
              <a:xfrm flipH="1" flipV="1">
                <a:off x="7107254" y="5457090"/>
                <a:ext cx="510340" cy="1869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73837437-F99D-44C9-9F98-ED40B2CED80C}"/>
                  </a:ext>
                </a:extLst>
              </p:cNvPr>
              <p:cNvSpPr txBox="1"/>
              <p:nvPr/>
            </p:nvSpPr>
            <p:spPr>
              <a:xfrm>
                <a:off x="3121892" y="3915127"/>
                <a:ext cx="33634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8521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1064 nm, 532 nm    (CALIPSO) &amp; 355 nm</a:t>
                </a:r>
              </a:p>
            </p:txBody>
          </p: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7A81B6C4-C51C-47B3-9F8E-59C219BA0E45}"/>
                  </a:ext>
                </a:extLst>
              </p:cNvPr>
              <p:cNvGrpSpPr/>
              <p:nvPr/>
            </p:nvGrpSpPr>
            <p:grpSpPr>
              <a:xfrm>
                <a:off x="5738810" y="5749800"/>
                <a:ext cx="940178" cy="577959"/>
                <a:chOff x="6424615" y="5772597"/>
                <a:chExt cx="940178" cy="577959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D421061C-C516-41D5-B61A-752022E6E6FA}"/>
                    </a:ext>
                  </a:extLst>
                </p:cNvPr>
                <p:cNvSpPr/>
                <p:nvPr/>
              </p:nvSpPr>
              <p:spPr>
                <a:xfrm>
                  <a:off x="6424615" y="5772597"/>
                  <a:ext cx="940178" cy="577959"/>
                </a:xfrm>
                <a:prstGeom prst="rect">
                  <a:avLst/>
                </a:prstGeom>
                <a:grpFill/>
                <a:ln w="38100">
                  <a:solidFill>
                    <a:srgbClr val="00B05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9144" rIns="45720" bIns="9144" rtlCol="0" anchor="ctr">
                  <a:spAutoFit/>
                </a:bodyPr>
                <a:lstStyle/>
                <a:p>
                  <a:pPr marL="0" marR="0" lvl="0" indent="0" algn="ctr" defTabSz="58521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6499605" y="5836284"/>
                  <a:ext cx="786413" cy="449354"/>
                </a:xfrm>
                <a:prstGeom prst="rect">
                  <a:avLst/>
                </a:prstGeom>
                <a:grpFill/>
                <a:ln w="38100">
                  <a:solidFill>
                    <a:srgbClr val="7030A0"/>
                  </a:solidFill>
                </a:ln>
              </p:spPr>
              <p:txBody>
                <a:bodyPr wrap="square" lIns="45720" tIns="9144" rIns="45720" bIns="9144" rtlCol="0" anchor="ctr" anchorCtr="0">
                  <a:spAutoFit/>
                </a:bodyPr>
                <a:lstStyle/>
                <a:p>
                  <a:pPr marL="0" marR="0" lvl="0" indent="0" algn="ctr" defTabSz="58521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Nested OAWL</a:t>
                  </a:r>
                </a:p>
              </p:txBody>
            </p:sp>
          </p:grpSp>
        </p:grp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EBEF174D-923C-43FB-9963-6EB63BD3A3C0}"/>
                </a:ext>
              </a:extLst>
            </p:cNvPr>
            <p:cNvCxnSpPr>
              <a:cxnSpLocks/>
              <a:stCxn id="95" idx="2"/>
              <a:endCxn id="31" idx="0"/>
            </p:cNvCxnSpPr>
            <p:nvPr/>
          </p:nvCxnSpPr>
          <p:spPr>
            <a:xfrm rot="5400000">
              <a:off x="2127139" y="3507764"/>
              <a:ext cx="278887" cy="706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or: Elbow 92">
              <a:extLst>
                <a:ext uri="{FF2B5EF4-FFF2-40B4-BE49-F238E27FC236}">
                  <a16:creationId xmlns:a16="http://schemas.microsoft.com/office/drawing/2014/main" id="{FD46CB55-60D0-4192-80D6-583B7A5AE10F}"/>
                </a:ext>
              </a:extLst>
            </p:cNvPr>
            <p:cNvCxnSpPr>
              <a:cxnSpLocks/>
              <a:stCxn id="96" idx="2"/>
              <a:endCxn id="32" idx="0"/>
            </p:cNvCxnSpPr>
            <p:nvPr/>
          </p:nvCxnSpPr>
          <p:spPr>
            <a:xfrm rot="16200000" flipH="1">
              <a:off x="8256664" y="3507734"/>
              <a:ext cx="267566" cy="3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B7F141E-3FC0-4FBF-9499-721B0B20056B}"/>
              </a:ext>
            </a:extLst>
          </p:cNvPr>
          <p:cNvSpPr/>
          <p:nvPr/>
        </p:nvSpPr>
        <p:spPr>
          <a:xfrm>
            <a:off x="326899" y="2734318"/>
            <a:ext cx="10481282" cy="813694"/>
          </a:xfrm>
          <a:prstGeom prst="ellipse">
            <a:avLst/>
          </a:prstGeom>
          <a:noFill/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967FBC-151F-4801-9BA0-A6B2A6C29232}"/>
              </a:ext>
            </a:extLst>
          </p:cNvPr>
          <p:cNvSpPr txBox="1"/>
          <p:nvPr/>
        </p:nvSpPr>
        <p:spPr>
          <a:xfrm>
            <a:off x="876695" y="2130582"/>
            <a:ext cx="68376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-wave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8C51C55-AE0A-4D84-BA6B-D831074534D0}"/>
              </a:ext>
            </a:extLst>
          </p:cNvPr>
          <p:cNvSpPr txBox="1"/>
          <p:nvPr/>
        </p:nvSpPr>
        <p:spPr>
          <a:xfrm>
            <a:off x="2208765" y="2148699"/>
            <a:ext cx="634229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MWIR</a:t>
            </a: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5D5DF22-B3A2-4C85-B65E-336F6BEA587E}"/>
              </a:ext>
            </a:extLst>
          </p:cNvPr>
          <p:cNvCxnSpPr>
            <a:cxnSpLocks/>
            <a:stCxn id="58" idx="2"/>
            <a:endCxn id="97" idx="0"/>
          </p:cNvCxnSpPr>
          <p:nvPr/>
        </p:nvCxnSpPr>
        <p:spPr>
          <a:xfrm rot="16200000" flipH="1">
            <a:off x="2371384" y="1994202"/>
            <a:ext cx="304727" cy="42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4EA90862-1DFE-4DBF-9F4B-7B277556469C}"/>
              </a:ext>
            </a:extLst>
          </p:cNvPr>
          <p:cNvSpPr txBox="1"/>
          <p:nvPr/>
        </p:nvSpPr>
        <p:spPr>
          <a:xfrm>
            <a:off x="3042831" y="2143452"/>
            <a:ext cx="634229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</a:t>
            </a:r>
          </a:p>
        </p:txBody>
      </p: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F1EA6EE4-9224-4366-9E11-C22406BB16DD}"/>
              </a:ext>
            </a:extLst>
          </p:cNvPr>
          <p:cNvCxnSpPr>
            <a:cxnSpLocks/>
            <a:stCxn id="58" idx="2"/>
            <a:endCxn id="107" idx="0"/>
          </p:cNvCxnSpPr>
          <p:nvPr/>
        </p:nvCxnSpPr>
        <p:spPr>
          <a:xfrm rot="16200000" flipH="1">
            <a:off x="2791040" y="1574546"/>
            <a:ext cx="299480" cy="83833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0FF8609-C66D-4B17-AFE3-8614DB5384AF}"/>
              </a:ext>
            </a:extLst>
          </p:cNvPr>
          <p:cNvSpPr/>
          <p:nvPr/>
        </p:nvSpPr>
        <p:spPr>
          <a:xfrm>
            <a:off x="1139839" y="1649092"/>
            <a:ext cx="1847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7D7D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2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131" name="Picture 4" descr="backscatter_coefficients"/>
          <p:cNvPicPr>
            <a:picLocks noChangeAspect="1" noChangeArrowheads="1"/>
          </p:cNvPicPr>
          <p:nvPr/>
        </p:nvPicPr>
        <p:blipFill rotWithShape="1">
          <a:blip r:embed="rId2"/>
          <a:srcRect b="8477"/>
          <a:stretch/>
        </p:blipFill>
        <p:spPr bwMode="auto">
          <a:xfrm>
            <a:off x="1445343" y="1"/>
            <a:ext cx="9693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FB938-7C7C-4EFB-B71C-A14608B599FC}"/>
              </a:ext>
            </a:extLst>
          </p:cNvPr>
          <p:cNvSpPr txBox="1"/>
          <p:nvPr/>
        </p:nvSpPr>
        <p:spPr>
          <a:xfrm>
            <a:off x="9195589" y="6392615"/>
            <a:ext cx="2784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Courtesy - Ivan Clark, NASA</a:t>
            </a:r>
          </a:p>
        </p:txBody>
      </p:sp>
    </p:spTree>
    <p:extLst>
      <p:ext uri="{BB962C8B-B14F-4D97-AF65-F5344CB8AC3E}">
        <p14:creationId xmlns:p14="http://schemas.microsoft.com/office/powerpoint/2010/main" val="3325601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vertVar_and_Vel_20060907_2115-20060907_2130_021">
            <a:extLst>
              <a:ext uri="{FF2B5EF4-FFF2-40B4-BE49-F238E27FC236}">
                <a16:creationId xmlns:a16="http://schemas.microsoft.com/office/drawing/2014/main" id="{A0BBF8B2-1AEF-4BDD-A738-474F1A21E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4" t="9725" r="58476" b="16782"/>
          <a:stretch/>
        </p:blipFill>
        <p:spPr bwMode="auto">
          <a:xfrm>
            <a:off x="10189459" y="3553088"/>
            <a:ext cx="1548440" cy="195497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88EB40A4-A803-4825-B13A-3AC949DE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65" y="178162"/>
            <a:ext cx="10492289" cy="8183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Mission motives – really-simplified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3FEB0C-B654-40C4-AC49-C3C57B165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669" y="2488019"/>
            <a:ext cx="5894581" cy="3637383"/>
          </a:xfrm>
        </p:spPr>
        <p:txBody>
          <a:bodyPr>
            <a:normAutofit/>
          </a:bodyPr>
          <a:lstStyle/>
          <a:p>
            <a:r>
              <a:rPr lang="en-US" sz="2400" dirty="0"/>
              <a:t>Global initialization of forecast models that use tested model physics</a:t>
            </a:r>
          </a:p>
          <a:p>
            <a:pPr lvl="1"/>
            <a:r>
              <a:rPr lang="en-US" sz="2000" dirty="0"/>
              <a:t>Global coverage</a:t>
            </a:r>
          </a:p>
          <a:p>
            <a:pPr lvl="1"/>
            <a:r>
              <a:rPr lang="en-US" sz="2000" dirty="0"/>
              <a:t>Variable scales</a:t>
            </a:r>
            <a:br>
              <a:rPr lang="en-US" sz="2000" dirty="0"/>
            </a:br>
            <a:r>
              <a:rPr lang="en-US" sz="2000" dirty="0"/>
              <a:t>(model grids)</a:t>
            </a:r>
          </a:p>
          <a:p>
            <a:r>
              <a:rPr lang="en-US" sz="2400" dirty="0"/>
              <a:t>Research on model </a:t>
            </a:r>
            <a:br>
              <a:rPr lang="en-US" sz="2400" dirty="0"/>
            </a:br>
            <a:r>
              <a:rPr lang="en-US" sz="2400" dirty="0"/>
              <a:t>physics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C03D3E-9C95-4CD4-B8BD-3DECFDB1D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1834" y="2488019"/>
            <a:ext cx="5325739" cy="3637383"/>
          </a:xfrm>
        </p:spPr>
        <p:txBody>
          <a:bodyPr>
            <a:normAutofit/>
          </a:bodyPr>
          <a:lstStyle/>
          <a:p>
            <a:r>
              <a:rPr lang="en-US" sz="2400" dirty="0"/>
              <a:t>Research to update model physics</a:t>
            </a:r>
          </a:p>
          <a:p>
            <a:pPr lvl="1"/>
            <a:r>
              <a:rPr lang="en-US" sz="2000" dirty="0"/>
              <a:t>Focused coverage </a:t>
            </a:r>
          </a:p>
          <a:p>
            <a:pPr lvl="1"/>
            <a:r>
              <a:rPr lang="en-US" sz="2000" dirty="0"/>
              <a:t>Variable scales</a:t>
            </a:r>
          </a:p>
          <a:p>
            <a:pPr lvl="1"/>
            <a:r>
              <a:rPr lang="en-US" sz="2000" dirty="0"/>
              <a:t>PBL emphasis</a:t>
            </a:r>
          </a:p>
          <a:p>
            <a:pPr lvl="1"/>
            <a:r>
              <a:rPr lang="en-US" sz="2000" dirty="0"/>
              <a:t>ESDS driven science</a:t>
            </a:r>
          </a:p>
          <a:p>
            <a:pPr marL="476220" lvl="1" indent="0">
              <a:buNone/>
            </a:pPr>
            <a:endParaRPr lang="en-US" sz="2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A264F3-A2A5-493C-A1FD-4DCD5589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" b="1" i="1" u="none" strike="noStrike" kern="1200" cap="none" spc="0" normalizeH="0" baseline="0" noProof="0">
                <a:ln>
                  <a:noFill/>
                </a:ln>
                <a:solidFill>
                  <a:srgbClr val="0D70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Working Group on Space-based Wind Lidar - 17-19 November 2020</a:t>
            </a:r>
            <a:endParaRPr kumimoji="0" lang="en-US" sz="937" b="1" i="1" u="none" strike="noStrike" kern="1200" cap="none" spc="0" normalizeH="0" baseline="0" noProof="0" dirty="0">
              <a:ln>
                <a:noFill/>
              </a:ln>
              <a:solidFill>
                <a:srgbClr val="0D70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17E9D-D81C-459D-9327-7E93E717F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5"/>
              </a:clrFrom>
              <a:clrTo>
                <a:srgbClr val="0000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30" y="3746435"/>
            <a:ext cx="2369916" cy="1986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A3ED16-A7DD-4B93-9D91-5555C6FAD215}"/>
              </a:ext>
            </a:extLst>
          </p:cNvPr>
          <p:cNvSpPr txBox="1"/>
          <p:nvPr/>
        </p:nvSpPr>
        <p:spPr>
          <a:xfrm>
            <a:off x="2059451" y="5777926"/>
            <a:ext cx="7939738" cy="4462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well-planned mission can provide something for everyone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B0DB1-22F9-4ACB-AA28-A13AB20AFD75}"/>
              </a:ext>
            </a:extLst>
          </p:cNvPr>
          <p:cNvSpPr/>
          <p:nvPr/>
        </p:nvSpPr>
        <p:spPr>
          <a:xfrm>
            <a:off x="296665" y="1726064"/>
            <a:ext cx="57993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 Requirements: focus on improving NWP,  Protecting Lives and Property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B086-5CE6-47A0-ACD7-FAE6B4B66C24}"/>
              </a:ext>
            </a:extLst>
          </p:cNvPr>
          <p:cNvSpPr/>
          <p:nvPr/>
        </p:nvSpPr>
        <p:spPr>
          <a:xfrm>
            <a:off x="6481253" y="1726064"/>
            <a:ext cx="540727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NASA Requirements:  Science. Processes, Modeling, Pre-operational</a:t>
            </a:r>
          </a:p>
        </p:txBody>
      </p:sp>
      <p:pic>
        <p:nvPicPr>
          <p:cNvPr id="18" name="Picture 58">
            <a:extLst>
              <a:ext uri="{FF2B5EF4-FFF2-40B4-BE49-F238E27FC236}">
                <a16:creationId xmlns:a16="http://schemas.microsoft.com/office/drawing/2014/main" id="{BF46A25D-D4DD-4510-9ACD-7A4EAEC4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817" y="914181"/>
            <a:ext cx="1091648" cy="885038"/>
          </a:xfrm>
          <a:prstGeom prst="rect">
            <a:avLst/>
          </a:prstGeom>
          <a:noFill/>
        </p:spPr>
      </p:pic>
      <p:pic>
        <p:nvPicPr>
          <p:cNvPr id="19" name="Picture 2" descr="Image result for NOAA logo">
            <a:extLst>
              <a:ext uri="{FF2B5EF4-FFF2-40B4-BE49-F238E27FC236}">
                <a16:creationId xmlns:a16="http://schemas.microsoft.com/office/drawing/2014/main" id="{22EC06F8-07D6-4D0D-B33B-BEDDA01D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07" y="799023"/>
            <a:ext cx="2189001" cy="11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010A9-BEAD-4AD8-8D2D-0F4C8460E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065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E1FCE2-AE08-46A0-9043-960A783E8377}"/>
              </a:ext>
            </a:extLst>
          </p:cNvPr>
          <p:cNvGrpSpPr/>
          <p:nvPr/>
        </p:nvGrpSpPr>
        <p:grpSpPr>
          <a:xfrm>
            <a:off x="-3598" y="-66915"/>
            <a:ext cx="12281484" cy="6931841"/>
            <a:chOff x="-3598" y="-66915"/>
            <a:chExt cx="12281484" cy="693184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5BF6CC9-0A68-4569-99A0-C17FEA73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98" y="-66915"/>
              <a:ext cx="6224671" cy="69249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A50B8A9-9F3B-4A5F-A688-0881BA4B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-59989"/>
              <a:ext cx="6181886" cy="692491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EC62A1-E7AE-46A3-BC61-F5C64D78A422}"/>
              </a:ext>
            </a:extLst>
          </p:cNvPr>
          <p:cNvGrpSpPr/>
          <p:nvPr/>
        </p:nvGrpSpPr>
        <p:grpSpPr>
          <a:xfrm>
            <a:off x="6130545" y="-59989"/>
            <a:ext cx="6541227" cy="6858001"/>
            <a:chOff x="5139892" y="-59989"/>
            <a:chExt cx="6541227" cy="685800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339A56F-8185-42E6-88D8-281CCE990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7092" y="547688"/>
              <a:ext cx="5931627" cy="623127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F5B282E-AC8F-470E-9BC4-C9BE55E5C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9492" y="555065"/>
              <a:ext cx="5931627" cy="623127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1E5CE1-0A86-467E-AA7E-1F32DC21E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9892" y="-59989"/>
              <a:ext cx="5931627" cy="685800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708A740-9703-434A-A7F2-0F4FDB574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4692" y="554036"/>
              <a:ext cx="5931627" cy="623127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7EF1FC-9527-4E5B-AEB2-E93CEC097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2292" y="554036"/>
              <a:ext cx="5931627" cy="623127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3CFCE0-11B3-4307-BB70-A796139E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6" y="144909"/>
            <a:ext cx="9352870" cy="6909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To think about:  Shaping a future US wind lidar mission starts now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09646-DFBE-4901-B679-D443EAD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EF7809E-4A91-4414-B45F-C51FB7794457}"/>
              </a:ext>
            </a:extLst>
          </p:cNvPr>
          <p:cNvSpPr txBox="1">
            <a:spLocks/>
          </p:cNvSpPr>
          <p:nvPr/>
        </p:nvSpPr>
        <p:spPr>
          <a:xfrm>
            <a:off x="354801" y="1012723"/>
            <a:ext cx="9352870" cy="547711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anchor="ctr">
            <a:normAutofit/>
          </a:bodyPr>
          <a:lstStyle>
            <a:lvl1pPr marL="357165" indent="-357165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857" indent="-297637" algn="l" defTabSz="476220" rtl="0" eaLnBrk="1" latinLnBrk="0" hangingPunct="1">
              <a:spcBef>
                <a:spcPct val="20000"/>
              </a:spcBef>
              <a:buFont typeface="Arial"/>
              <a:buChar char="–"/>
              <a:defRPr sz="22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0549" indent="-238110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6768" indent="-238110" algn="l" defTabSz="476220" rtl="0" eaLnBrk="1" latinLnBrk="0" hangingPunct="1">
              <a:spcBef>
                <a:spcPct val="20000"/>
              </a:spcBef>
              <a:buFont typeface="Arial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2988" indent="-238110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207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5427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1646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7866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65" marR="0" lvl="0" indent="-357165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does NOAA and, specifically, NESDIS &amp; the NWP community hope to get out of a winds mission?  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5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troposphere vs. certain parts?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scale global winds from orbit?  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Detailed PBL studies (from aircraft/surface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)?</a:t>
            </a:r>
          </a:p>
          <a:p>
            <a:pPr marL="357165" marR="0" lvl="0" indent="-357165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the maximum resolution (horizontal-along track, and vertical) that supports an operational demonstration?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Aeolus resolution &amp; performance good enough?  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data/science improvements are desired over Aeolus?  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are we willing to trade to keep costs down?  Resolution?  Duty cycle?  Vertical coverage?  Horizontal coverage?  </a:t>
            </a:r>
          </a:p>
          <a:p>
            <a:pPr marL="357165" marR="0" lvl="0" indent="-357165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many look-angles or lines-of-sight?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Aeolus finding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Horanyi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2014):  Single LOS provides 60%-70% the impact of dual-LOS on same satellite. 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Assimilation: LOS winds provides more impact than horizontal winds</a:t>
            </a:r>
          </a:p>
          <a:p>
            <a:pPr marL="773857" marR="0" lvl="1" indent="-297637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looks on same satellite, or two smaller satellites for double coverage?</a:t>
            </a:r>
          </a:p>
          <a:p>
            <a:pPr marL="357165" marR="0" lvl="0" indent="-357165" algn="l" defTabSz="47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would you take advantage of variable/flexible sampling/processing?</a:t>
            </a:r>
          </a:p>
        </p:txBody>
      </p:sp>
    </p:spTree>
    <p:extLst>
      <p:ext uri="{BB962C8B-B14F-4D97-AF65-F5344CB8AC3E}">
        <p14:creationId xmlns:p14="http://schemas.microsoft.com/office/powerpoint/2010/main" val="4267729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52" y="190003"/>
            <a:ext cx="10762816" cy="924314"/>
          </a:xfrm>
        </p:spPr>
        <p:txBody>
          <a:bodyPr>
            <a:normAutofit fontScale="90000"/>
          </a:bodyPr>
          <a:lstStyle/>
          <a:p>
            <a:r>
              <a:rPr lang="en-US" dirty="0"/>
              <a:t>Optical Autocovariance Wind Lidar (OAWL): Field-Widened, Dual-Wavelength-demonstrated, Quadrature Mach Zehnder Interferometer (QMZI)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AA08B2-5AA5-45B5-8378-86D57D7AA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2825" y="6356920"/>
            <a:ext cx="4715946" cy="363820"/>
          </a:xfrm>
        </p:spPr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42B872-782A-43FB-ADC1-3C7E49D2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77" y="6323078"/>
            <a:ext cx="518739" cy="363820"/>
          </a:xfrm>
        </p:spPr>
        <p:txBody>
          <a:bodyPr/>
          <a:lstStyle/>
          <a:p>
            <a:fld id="{292ABC7F-B9E9-0840-915A-8F394559AFCC}" type="slidenum">
              <a:rPr lang="en-US" smtClean="0"/>
              <a:t>2</a:t>
            </a:fld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1E6791-BEEE-47FE-9166-947BC964EB70}"/>
              </a:ext>
            </a:extLst>
          </p:cNvPr>
          <p:cNvGrpSpPr/>
          <p:nvPr/>
        </p:nvGrpSpPr>
        <p:grpSpPr>
          <a:xfrm>
            <a:off x="2742375" y="4618134"/>
            <a:ext cx="3212086" cy="1798632"/>
            <a:chOff x="12233880" y="1738712"/>
            <a:chExt cx="3995772" cy="328936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6B5FE60-7244-4C2C-902F-A95FF9BAE8A4}"/>
                </a:ext>
              </a:extLst>
            </p:cNvPr>
            <p:cNvGrpSpPr/>
            <p:nvPr/>
          </p:nvGrpSpPr>
          <p:grpSpPr>
            <a:xfrm>
              <a:off x="12233880" y="1738712"/>
              <a:ext cx="3995772" cy="3287851"/>
              <a:chOff x="6235878" y="1857890"/>
              <a:chExt cx="5318375" cy="4536474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CA81DD8-CFA0-45C7-A857-134BF3A163C4}"/>
                  </a:ext>
                </a:extLst>
              </p:cNvPr>
              <p:cNvGrpSpPr/>
              <p:nvPr/>
            </p:nvGrpSpPr>
            <p:grpSpPr>
              <a:xfrm>
                <a:off x="7733914" y="2290024"/>
                <a:ext cx="2220617" cy="2969525"/>
                <a:chOff x="7632717" y="3204181"/>
                <a:chExt cx="2087166" cy="1886896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8E81B0D-EE97-4924-A881-CD80168E9438}"/>
                    </a:ext>
                  </a:extLst>
                </p:cNvPr>
                <p:cNvCxnSpPr/>
                <p:nvPr/>
              </p:nvCxnSpPr>
              <p:spPr>
                <a:xfrm>
                  <a:off x="9719883" y="4146434"/>
                  <a:ext cx="0" cy="944643"/>
                </a:xfrm>
                <a:prstGeom prst="line">
                  <a:avLst/>
                </a:prstGeom>
                <a:ln w="38100"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32B19FEF-8471-456D-B128-B06BD2A7D4E0}"/>
                    </a:ext>
                  </a:extLst>
                </p:cNvPr>
                <p:cNvCxnSpPr/>
                <p:nvPr/>
              </p:nvCxnSpPr>
              <p:spPr>
                <a:xfrm>
                  <a:off x="7632717" y="3204181"/>
                  <a:ext cx="0" cy="944643"/>
                </a:xfrm>
                <a:prstGeom prst="line">
                  <a:avLst/>
                </a:prstGeom>
                <a:ln w="38100"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DC49828-8026-4B0A-B132-EB56EBCEEFEF}"/>
                  </a:ext>
                </a:extLst>
              </p:cNvPr>
              <p:cNvCxnSpPr/>
              <p:nvPr/>
            </p:nvCxnSpPr>
            <p:spPr>
              <a:xfrm>
                <a:off x="6238833" y="3778796"/>
                <a:ext cx="531542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E9482641-2BBE-47B4-8BBF-7DFAF2A1F396}"/>
                  </a:ext>
                </a:extLst>
              </p:cNvPr>
              <p:cNvGrpSpPr/>
              <p:nvPr/>
            </p:nvGrpSpPr>
            <p:grpSpPr>
              <a:xfrm>
                <a:off x="6598514" y="2299004"/>
                <a:ext cx="4498624" cy="2953660"/>
                <a:chOff x="2707005" y="1809750"/>
                <a:chExt cx="4133851" cy="3248024"/>
              </a:xfrm>
            </p:grpSpPr>
            <p:sp>
              <p:nvSpPr>
                <p:cNvPr id="142" name="Freeform 29">
                  <a:extLst>
                    <a:ext uri="{FF2B5EF4-FFF2-40B4-BE49-F238E27FC236}">
                      <a16:creationId xmlns:a16="http://schemas.microsoft.com/office/drawing/2014/main" id="{4AA26D56-516F-4547-A982-A561FEBF2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7005" y="1952625"/>
                  <a:ext cx="742950" cy="1485900"/>
                </a:xfrm>
                <a:custGeom>
                  <a:avLst/>
                  <a:gdLst>
                    <a:gd name="T0" fmla="*/ 6 w 468"/>
                    <a:gd name="T1" fmla="*/ 912 h 936"/>
                    <a:gd name="T2" fmla="*/ 12 w 468"/>
                    <a:gd name="T3" fmla="*/ 894 h 936"/>
                    <a:gd name="T4" fmla="*/ 24 w 468"/>
                    <a:gd name="T5" fmla="*/ 870 h 936"/>
                    <a:gd name="T6" fmla="*/ 30 w 468"/>
                    <a:gd name="T7" fmla="*/ 852 h 936"/>
                    <a:gd name="T8" fmla="*/ 42 w 468"/>
                    <a:gd name="T9" fmla="*/ 822 h 936"/>
                    <a:gd name="T10" fmla="*/ 48 w 468"/>
                    <a:gd name="T11" fmla="*/ 804 h 936"/>
                    <a:gd name="T12" fmla="*/ 60 w 468"/>
                    <a:gd name="T13" fmla="*/ 780 h 936"/>
                    <a:gd name="T14" fmla="*/ 66 w 468"/>
                    <a:gd name="T15" fmla="*/ 762 h 936"/>
                    <a:gd name="T16" fmla="*/ 78 w 468"/>
                    <a:gd name="T17" fmla="*/ 738 h 936"/>
                    <a:gd name="T18" fmla="*/ 84 w 468"/>
                    <a:gd name="T19" fmla="*/ 714 h 936"/>
                    <a:gd name="T20" fmla="*/ 96 w 468"/>
                    <a:gd name="T21" fmla="*/ 696 h 936"/>
                    <a:gd name="T22" fmla="*/ 102 w 468"/>
                    <a:gd name="T23" fmla="*/ 672 h 936"/>
                    <a:gd name="T24" fmla="*/ 114 w 468"/>
                    <a:gd name="T25" fmla="*/ 654 h 936"/>
                    <a:gd name="T26" fmla="*/ 120 w 468"/>
                    <a:gd name="T27" fmla="*/ 630 h 936"/>
                    <a:gd name="T28" fmla="*/ 132 w 468"/>
                    <a:gd name="T29" fmla="*/ 612 h 936"/>
                    <a:gd name="T30" fmla="*/ 138 w 468"/>
                    <a:gd name="T31" fmla="*/ 588 h 936"/>
                    <a:gd name="T32" fmla="*/ 150 w 468"/>
                    <a:gd name="T33" fmla="*/ 564 h 936"/>
                    <a:gd name="T34" fmla="*/ 156 w 468"/>
                    <a:gd name="T35" fmla="*/ 540 h 936"/>
                    <a:gd name="T36" fmla="*/ 168 w 468"/>
                    <a:gd name="T37" fmla="*/ 522 h 936"/>
                    <a:gd name="T38" fmla="*/ 180 w 468"/>
                    <a:gd name="T39" fmla="*/ 498 h 936"/>
                    <a:gd name="T40" fmla="*/ 186 w 468"/>
                    <a:gd name="T41" fmla="*/ 480 h 936"/>
                    <a:gd name="T42" fmla="*/ 198 w 468"/>
                    <a:gd name="T43" fmla="*/ 462 h 936"/>
                    <a:gd name="T44" fmla="*/ 204 w 468"/>
                    <a:gd name="T45" fmla="*/ 438 h 936"/>
                    <a:gd name="T46" fmla="*/ 216 w 468"/>
                    <a:gd name="T47" fmla="*/ 420 h 936"/>
                    <a:gd name="T48" fmla="*/ 228 w 468"/>
                    <a:gd name="T49" fmla="*/ 396 h 936"/>
                    <a:gd name="T50" fmla="*/ 234 w 468"/>
                    <a:gd name="T51" fmla="*/ 372 h 936"/>
                    <a:gd name="T52" fmla="*/ 252 w 468"/>
                    <a:gd name="T53" fmla="*/ 348 h 936"/>
                    <a:gd name="T54" fmla="*/ 258 w 468"/>
                    <a:gd name="T55" fmla="*/ 324 h 936"/>
                    <a:gd name="T56" fmla="*/ 270 w 468"/>
                    <a:gd name="T57" fmla="*/ 306 h 936"/>
                    <a:gd name="T58" fmla="*/ 288 w 468"/>
                    <a:gd name="T59" fmla="*/ 276 h 936"/>
                    <a:gd name="T60" fmla="*/ 294 w 468"/>
                    <a:gd name="T61" fmla="*/ 252 h 936"/>
                    <a:gd name="T62" fmla="*/ 306 w 468"/>
                    <a:gd name="T63" fmla="*/ 234 h 936"/>
                    <a:gd name="T64" fmla="*/ 318 w 468"/>
                    <a:gd name="T65" fmla="*/ 210 h 936"/>
                    <a:gd name="T66" fmla="*/ 330 w 468"/>
                    <a:gd name="T67" fmla="*/ 192 h 936"/>
                    <a:gd name="T68" fmla="*/ 342 w 468"/>
                    <a:gd name="T69" fmla="*/ 174 h 936"/>
                    <a:gd name="T70" fmla="*/ 354 w 468"/>
                    <a:gd name="T71" fmla="*/ 156 h 936"/>
                    <a:gd name="T72" fmla="*/ 372 w 468"/>
                    <a:gd name="T73" fmla="*/ 132 h 936"/>
                    <a:gd name="T74" fmla="*/ 384 w 468"/>
                    <a:gd name="T75" fmla="*/ 108 h 936"/>
                    <a:gd name="T76" fmla="*/ 408 w 468"/>
                    <a:gd name="T77" fmla="*/ 78 h 936"/>
                    <a:gd name="T78" fmla="*/ 420 w 468"/>
                    <a:gd name="T79" fmla="*/ 54 h 936"/>
                    <a:gd name="T80" fmla="*/ 438 w 468"/>
                    <a:gd name="T81" fmla="*/ 36 h 936"/>
                    <a:gd name="T82" fmla="*/ 462 w 468"/>
                    <a:gd name="T83" fmla="*/ 12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68" h="936">
                      <a:moveTo>
                        <a:pt x="0" y="936"/>
                      </a:moveTo>
                      <a:lnTo>
                        <a:pt x="0" y="918"/>
                      </a:lnTo>
                      <a:lnTo>
                        <a:pt x="6" y="912"/>
                      </a:lnTo>
                      <a:lnTo>
                        <a:pt x="6" y="906"/>
                      </a:lnTo>
                      <a:lnTo>
                        <a:pt x="12" y="900"/>
                      </a:lnTo>
                      <a:lnTo>
                        <a:pt x="12" y="894"/>
                      </a:lnTo>
                      <a:lnTo>
                        <a:pt x="18" y="888"/>
                      </a:lnTo>
                      <a:lnTo>
                        <a:pt x="18" y="876"/>
                      </a:lnTo>
                      <a:lnTo>
                        <a:pt x="24" y="870"/>
                      </a:lnTo>
                      <a:lnTo>
                        <a:pt x="24" y="864"/>
                      </a:lnTo>
                      <a:lnTo>
                        <a:pt x="30" y="858"/>
                      </a:lnTo>
                      <a:lnTo>
                        <a:pt x="30" y="852"/>
                      </a:lnTo>
                      <a:lnTo>
                        <a:pt x="36" y="840"/>
                      </a:lnTo>
                      <a:lnTo>
                        <a:pt x="36" y="828"/>
                      </a:lnTo>
                      <a:lnTo>
                        <a:pt x="42" y="822"/>
                      </a:lnTo>
                      <a:lnTo>
                        <a:pt x="42" y="816"/>
                      </a:lnTo>
                      <a:lnTo>
                        <a:pt x="48" y="810"/>
                      </a:lnTo>
                      <a:lnTo>
                        <a:pt x="48" y="804"/>
                      </a:lnTo>
                      <a:lnTo>
                        <a:pt x="54" y="798"/>
                      </a:lnTo>
                      <a:lnTo>
                        <a:pt x="54" y="786"/>
                      </a:lnTo>
                      <a:lnTo>
                        <a:pt x="60" y="780"/>
                      </a:lnTo>
                      <a:lnTo>
                        <a:pt x="60" y="774"/>
                      </a:lnTo>
                      <a:lnTo>
                        <a:pt x="66" y="768"/>
                      </a:lnTo>
                      <a:lnTo>
                        <a:pt x="66" y="762"/>
                      </a:lnTo>
                      <a:lnTo>
                        <a:pt x="72" y="756"/>
                      </a:lnTo>
                      <a:lnTo>
                        <a:pt x="72" y="744"/>
                      </a:lnTo>
                      <a:lnTo>
                        <a:pt x="78" y="738"/>
                      </a:lnTo>
                      <a:lnTo>
                        <a:pt x="78" y="726"/>
                      </a:lnTo>
                      <a:lnTo>
                        <a:pt x="84" y="720"/>
                      </a:lnTo>
                      <a:lnTo>
                        <a:pt x="84" y="714"/>
                      </a:lnTo>
                      <a:lnTo>
                        <a:pt x="90" y="708"/>
                      </a:lnTo>
                      <a:lnTo>
                        <a:pt x="90" y="702"/>
                      </a:lnTo>
                      <a:lnTo>
                        <a:pt x="96" y="696"/>
                      </a:lnTo>
                      <a:lnTo>
                        <a:pt x="96" y="684"/>
                      </a:lnTo>
                      <a:lnTo>
                        <a:pt x="102" y="678"/>
                      </a:lnTo>
                      <a:lnTo>
                        <a:pt x="102" y="672"/>
                      </a:lnTo>
                      <a:lnTo>
                        <a:pt x="108" y="666"/>
                      </a:lnTo>
                      <a:lnTo>
                        <a:pt x="108" y="660"/>
                      </a:lnTo>
                      <a:lnTo>
                        <a:pt x="114" y="654"/>
                      </a:lnTo>
                      <a:lnTo>
                        <a:pt x="114" y="642"/>
                      </a:lnTo>
                      <a:lnTo>
                        <a:pt x="120" y="636"/>
                      </a:lnTo>
                      <a:lnTo>
                        <a:pt x="120" y="630"/>
                      </a:lnTo>
                      <a:lnTo>
                        <a:pt x="126" y="624"/>
                      </a:lnTo>
                      <a:lnTo>
                        <a:pt x="126" y="618"/>
                      </a:lnTo>
                      <a:lnTo>
                        <a:pt x="132" y="612"/>
                      </a:lnTo>
                      <a:lnTo>
                        <a:pt x="132" y="606"/>
                      </a:lnTo>
                      <a:lnTo>
                        <a:pt x="138" y="600"/>
                      </a:lnTo>
                      <a:lnTo>
                        <a:pt x="138" y="588"/>
                      </a:lnTo>
                      <a:lnTo>
                        <a:pt x="144" y="582"/>
                      </a:lnTo>
                      <a:lnTo>
                        <a:pt x="144" y="576"/>
                      </a:lnTo>
                      <a:lnTo>
                        <a:pt x="150" y="564"/>
                      </a:lnTo>
                      <a:lnTo>
                        <a:pt x="150" y="558"/>
                      </a:lnTo>
                      <a:lnTo>
                        <a:pt x="156" y="552"/>
                      </a:lnTo>
                      <a:lnTo>
                        <a:pt x="156" y="540"/>
                      </a:lnTo>
                      <a:lnTo>
                        <a:pt x="162" y="534"/>
                      </a:lnTo>
                      <a:lnTo>
                        <a:pt x="168" y="528"/>
                      </a:lnTo>
                      <a:lnTo>
                        <a:pt x="168" y="522"/>
                      </a:lnTo>
                      <a:lnTo>
                        <a:pt x="174" y="516"/>
                      </a:lnTo>
                      <a:lnTo>
                        <a:pt x="174" y="504"/>
                      </a:lnTo>
                      <a:lnTo>
                        <a:pt x="180" y="498"/>
                      </a:lnTo>
                      <a:lnTo>
                        <a:pt x="180" y="492"/>
                      </a:lnTo>
                      <a:lnTo>
                        <a:pt x="186" y="486"/>
                      </a:lnTo>
                      <a:lnTo>
                        <a:pt x="186" y="480"/>
                      </a:lnTo>
                      <a:lnTo>
                        <a:pt x="192" y="474"/>
                      </a:lnTo>
                      <a:lnTo>
                        <a:pt x="192" y="468"/>
                      </a:lnTo>
                      <a:lnTo>
                        <a:pt x="198" y="462"/>
                      </a:lnTo>
                      <a:lnTo>
                        <a:pt x="198" y="450"/>
                      </a:lnTo>
                      <a:lnTo>
                        <a:pt x="204" y="444"/>
                      </a:lnTo>
                      <a:lnTo>
                        <a:pt x="204" y="438"/>
                      </a:lnTo>
                      <a:lnTo>
                        <a:pt x="210" y="432"/>
                      </a:lnTo>
                      <a:lnTo>
                        <a:pt x="210" y="426"/>
                      </a:lnTo>
                      <a:lnTo>
                        <a:pt x="216" y="420"/>
                      </a:lnTo>
                      <a:lnTo>
                        <a:pt x="216" y="408"/>
                      </a:lnTo>
                      <a:lnTo>
                        <a:pt x="222" y="402"/>
                      </a:lnTo>
                      <a:lnTo>
                        <a:pt x="228" y="396"/>
                      </a:lnTo>
                      <a:lnTo>
                        <a:pt x="228" y="390"/>
                      </a:lnTo>
                      <a:lnTo>
                        <a:pt x="234" y="384"/>
                      </a:lnTo>
                      <a:lnTo>
                        <a:pt x="234" y="372"/>
                      </a:lnTo>
                      <a:lnTo>
                        <a:pt x="240" y="366"/>
                      </a:lnTo>
                      <a:lnTo>
                        <a:pt x="240" y="360"/>
                      </a:lnTo>
                      <a:lnTo>
                        <a:pt x="252" y="348"/>
                      </a:lnTo>
                      <a:lnTo>
                        <a:pt x="252" y="342"/>
                      </a:lnTo>
                      <a:lnTo>
                        <a:pt x="258" y="336"/>
                      </a:lnTo>
                      <a:lnTo>
                        <a:pt x="258" y="324"/>
                      </a:lnTo>
                      <a:lnTo>
                        <a:pt x="264" y="318"/>
                      </a:lnTo>
                      <a:lnTo>
                        <a:pt x="264" y="312"/>
                      </a:lnTo>
                      <a:lnTo>
                        <a:pt x="270" y="306"/>
                      </a:lnTo>
                      <a:lnTo>
                        <a:pt x="276" y="300"/>
                      </a:lnTo>
                      <a:lnTo>
                        <a:pt x="276" y="288"/>
                      </a:lnTo>
                      <a:lnTo>
                        <a:pt x="288" y="276"/>
                      </a:lnTo>
                      <a:lnTo>
                        <a:pt x="288" y="270"/>
                      </a:lnTo>
                      <a:lnTo>
                        <a:pt x="294" y="264"/>
                      </a:lnTo>
                      <a:lnTo>
                        <a:pt x="294" y="252"/>
                      </a:lnTo>
                      <a:lnTo>
                        <a:pt x="300" y="246"/>
                      </a:lnTo>
                      <a:lnTo>
                        <a:pt x="306" y="240"/>
                      </a:lnTo>
                      <a:lnTo>
                        <a:pt x="306" y="234"/>
                      </a:lnTo>
                      <a:lnTo>
                        <a:pt x="312" y="228"/>
                      </a:lnTo>
                      <a:lnTo>
                        <a:pt x="318" y="222"/>
                      </a:lnTo>
                      <a:lnTo>
                        <a:pt x="318" y="210"/>
                      </a:lnTo>
                      <a:lnTo>
                        <a:pt x="324" y="204"/>
                      </a:lnTo>
                      <a:lnTo>
                        <a:pt x="330" y="198"/>
                      </a:lnTo>
                      <a:lnTo>
                        <a:pt x="330" y="192"/>
                      </a:lnTo>
                      <a:lnTo>
                        <a:pt x="336" y="186"/>
                      </a:lnTo>
                      <a:lnTo>
                        <a:pt x="336" y="180"/>
                      </a:lnTo>
                      <a:lnTo>
                        <a:pt x="342" y="174"/>
                      </a:lnTo>
                      <a:lnTo>
                        <a:pt x="348" y="168"/>
                      </a:lnTo>
                      <a:lnTo>
                        <a:pt x="348" y="162"/>
                      </a:lnTo>
                      <a:lnTo>
                        <a:pt x="354" y="156"/>
                      </a:lnTo>
                      <a:lnTo>
                        <a:pt x="354" y="150"/>
                      </a:lnTo>
                      <a:lnTo>
                        <a:pt x="360" y="144"/>
                      </a:lnTo>
                      <a:lnTo>
                        <a:pt x="372" y="132"/>
                      </a:lnTo>
                      <a:lnTo>
                        <a:pt x="372" y="120"/>
                      </a:lnTo>
                      <a:lnTo>
                        <a:pt x="378" y="114"/>
                      </a:lnTo>
                      <a:lnTo>
                        <a:pt x="384" y="108"/>
                      </a:lnTo>
                      <a:lnTo>
                        <a:pt x="396" y="96"/>
                      </a:lnTo>
                      <a:lnTo>
                        <a:pt x="396" y="90"/>
                      </a:lnTo>
                      <a:lnTo>
                        <a:pt x="408" y="78"/>
                      </a:lnTo>
                      <a:lnTo>
                        <a:pt x="408" y="72"/>
                      </a:lnTo>
                      <a:lnTo>
                        <a:pt x="420" y="60"/>
                      </a:lnTo>
                      <a:lnTo>
                        <a:pt x="420" y="54"/>
                      </a:lnTo>
                      <a:lnTo>
                        <a:pt x="426" y="48"/>
                      </a:lnTo>
                      <a:lnTo>
                        <a:pt x="432" y="42"/>
                      </a:lnTo>
                      <a:lnTo>
                        <a:pt x="438" y="36"/>
                      </a:lnTo>
                      <a:lnTo>
                        <a:pt x="444" y="30"/>
                      </a:lnTo>
                      <a:lnTo>
                        <a:pt x="450" y="24"/>
                      </a:lnTo>
                      <a:lnTo>
                        <a:pt x="462" y="12"/>
                      </a:lnTo>
                      <a:lnTo>
                        <a:pt x="462" y="6"/>
                      </a:lnTo>
                      <a:lnTo>
                        <a:pt x="468" y="0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3" name="Freeform 6">
                  <a:extLst>
                    <a:ext uri="{FF2B5EF4-FFF2-40B4-BE49-F238E27FC236}">
                      <a16:creationId xmlns:a16="http://schemas.microsoft.com/office/drawing/2014/main" id="{460F6AAE-A48C-4C06-BD8F-9ABF75D19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9954" y="1809750"/>
                  <a:ext cx="1028699" cy="923925"/>
                </a:xfrm>
                <a:custGeom>
                  <a:avLst/>
                  <a:gdLst>
                    <a:gd name="T0" fmla="*/ 12 w 648"/>
                    <a:gd name="T1" fmla="*/ 78 h 582"/>
                    <a:gd name="T2" fmla="*/ 30 w 648"/>
                    <a:gd name="T3" fmla="*/ 60 h 582"/>
                    <a:gd name="T4" fmla="*/ 48 w 648"/>
                    <a:gd name="T5" fmla="*/ 48 h 582"/>
                    <a:gd name="T6" fmla="*/ 66 w 648"/>
                    <a:gd name="T7" fmla="*/ 36 h 582"/>
                    <a:gd name="T8" fmla="*/ 84 w 648"/>
                    <a:gd name="T9" fmla="*/ 24 h 582"/>
                    <a:gd name="T10" fmla="*/ 102 w 648"/>
                    <a:gd name="T11" fmla="*/ 12 h 582"/>
                    <a:gd name="T12" fmla="*/ 120 w 648"/>
                    <a:gd name="T13" fmla="*/ 6 h 582"/>
                    <a:gd name="T14" fmla="*/ 138 w 648"/>
                    <a:gd name="T15" fmla="*/ 0 h 582"/>
                    <a:gd name="T16" fmla="*/ 156 w 648"/>
                    <a:gd name="T17" fmla="*/ 0 h 582"/>
                    <a:gd name="T18" fmla="*/ 174 w 648"/>
                    <a:gd name="T19" fmla="*/ 0 h 582"/>
                    <a:gd name="T20" fmla="*/ 192 w 648"/>
                    <a:gd name="T21" fmla="*/ 0 h 582"/>
                    <a:gd name="T22" fmla="*/ 210 w 648"/>
                    <a:gd name="T23" fmla="*/ 0 h 582"/>
                    <a:gd name="T24" fmla="*/ 228 w 648"/>
                    <a:gd name="T25" fmla="*/ 6 h 582"/>
                    <a:gd name="T26" fmla="*/ 246 w 648"/>
                    <a:gd name="T27" fmla="*/ 12 h 582"/>
                    <a:gd name="T28" fmla="*/ 264 w 648"/>
                    <a:gd name="T29" fmla="*/ 18 h 582"/>
                    <a:gd name="T30" fmla="*/ 282 w 648"/>
                    <a:gd name="T31" fmla="*/ 30 h 582"/>
                    <a:gd name="T32" fmla="*/ 300 w 648"/>
                    <a:gd name="T33" fmla="*/ 42 h 582"/>
                    <a:gd name="T34" fmla="*/ 318 w 648"/>
                    <a:gd name="T35" fmla="*/ 54 h 582"/>
                    <a:gd name="T36" fmla="*/ 336 w 648"/>
                    <a:gd name="T37" fmla="*/ 72 h 582"/>
                    <a:gd name="T38" fmla="*/ 354 w 648"/>
                    <a:gd name="T39" fmla="*/ 90 h 582"/>
                    <a:gd name="T40" fmla="*/ 372 w 648"/>
                    <a:gd name="T41" fmla="*/ 108 h 582"/>
                    <a:gd name="T42" fmla="*/ 390 w 648"/>
                    <a:gd name="T43" fmla="*/ 126 h 582"/>
                    <a:gd name="T44" fmla="*/ 402 w 648"/>
                    <a:gd name="T45" fmla="*/ 144 h 582"/>
                    <a:gd name="T46" fmla="*/ 420 w 648"/>
                    <a:gd name="T47" fmla="*/ 162 h 582"/>
                    <a:gd name="T48" fmla="*/ 438 w 648"/>
                    <a:gd name="T49" fmla="*/ 186 h 582"/>
                    <a:gd name="T50" fmla="*/ 450 w 648"/>
                    <a:gd name="T51" fmla="*/ 210 h 582"/>
                    <a:gd name="T52" fmla="*/ 462 w 648"/>
                    <a:gd name="T53" fmla="*/ 228 h 582"/>
                    <a:gd name="T54" fmla="*/ 480 w 648"/>
                    <a:gd name="T55" fmla="*/ 252 h 582"/>
                    <a:gd name="T56" fmla="*/ 492 w 648"/>
                    <a:gd name="T57" fmla="*/ 276 h 582"/>
                    <a:gd name="T58" fmla="*/ 510 w 648"/>
                    <a:gd name="T59" fmla="*/ 306 h 582"/>
                    <a:gd name="T60" fmla="*/ 522 w 648"/>
                    <a:gd name="T61" fmla="*/ 324 h 582"/>
                    <a:gd name="T62" fmla="*/ 528 w 648"/>
                    <a:gd name="T63" fmla="*/ 342 h 582"/>
                    <a:gd name="T64" fmla="*/ 552 w 648"/>
                    <a:gd name="T65" fmla="*/ 378 h 582"/>
                    <a:gd name="T66" fmla="*/ 558 w 648"/>
                    <a:gd name="T67" fmla="*/ 396 h 582"/>
                    <a:gd name="T68" fmla="*/ 570 w 648"/>
                    <a:gd name="T69" fmla="*/ 420 h 582"/>
                    <a:gd name="T70" fmla="*/ 582 w 648"/>
                    <a:gd name="T71" fmla="*/ 438 h 582"/>
                    <a:gd name="T72" fmla="*/ 594 w 648"/>
                    <a:gd name="T73" fmla="*/ 468 h 582"/>
                    <a:gd name="T74" fmla="*/ 606 w 648"/>
                    <a:gd name="T75" fmla="*/ 492 h 582"/>
                    <a:gd name="T76" fmla="*/ 612 w 648"/>
                    <a:gd name="T77" fmla="*/ 510 h 582"/>
                    <a:gd name="T78" fmla="*/ 624 w 648"/>
                    <a:gd name="T79" fmla="*/ 528 h 582"/>
                    <a:gd name="T80" fmla="*/ 630 w 648"/>
                    <a:gd name="T81" fmla="*/ 546 h 582"/>
                    <a:gd name="T82" fmla="*/ 642 w 648"/>
                    <a:gd name="T83" fmla="*/ 564 h 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48" h="582">
                      <a:moveTo>
                        <a:pt x="0" y="90"/>
                      </a:moveTo>
                      <a:lnTo>
                        <a:pt x="6" y="84"/>
                      </a:lnTo>
                      <a:lnTo>
                        <a:pt x="12" y="78"/>
                      </a:lnTo>
                      <a:lnTo>
                        <a:pt x="18" y="72"/>
                      </a:lnTo>
                      <a:lnTo>
                        <a:pt x="24" y="66"/>
                      </a:lnTo>
                      <a:lnTo>
                        <a:pt x="30" y="60"/>
                      </a:lnTo>
                      <a:lnTo>
                        <a:pt x="36" y="60"/>
                      </a:lnTo>
                      <a:lnTo>
                        <a:pt x="42" y="54"/>
                      </a:lnTo>
                      <a:lnTo>
                        <a:pt x="48" y="48"/>
                      </a:lnTo>
                      <a:lnTo>
                        <a:pt x="54" y="42"/>
                      </a:lnTo>
                      <a:lnTo>
                        <a:pt x="60" y="42"/>
                      </a:lnTo>
                      <a:lnTo>
                        <a:pt x="66" y="36"/>
                      </a:lnTo>
                      <a:lnTo>
                        <a:pt x="72" y="30"/>
                      </a:lnTo>
                      <a:lnTo>
                        <a:pt x="78" y="30"/>
                      </a:lnTo>
                      <a:lnTo>
                        <a:pt x="84" y="24"/>
                      </a:lnTo>
                      <a:lnTo>
                        <a:pt x="90" y="18"/>
                      </a:lnTo>
                      <a:lnTo>
                        <a:pt x="96" y="18"/>
                      </a:lnTo>
                      <a:lnTo>
                        <a:pt x="102" y="12"/>
                      </a:lnTo>
                      <a:lnTo>
                        <a:pt x="108" y="12"/>
                      </a:lnTo>
                      <a:lnTo>
                        <a:pt x="114" y="12"/>
                      </a:lnTo>
                      <a:lnTo>
                        <a:pt x="120" y="6"/>
                      </a:lnTo>
                      <a:lnTo>
                        <a:pt x="126" y="6"/>
                      </a:lnTo>
                      <a:lnTo>
                        <a:pt x="132" y="6"/>
                      </a:lnTo>
                      <a:lnTo>
                        <a:pt x="138" y="0"/>
                      </a:lnTo>
                      <a:lnTo>
                        <a:pt x="144" y="0"/>
                      </a:lnTo>
                      <a:lnTo>
                        <a:pt x="150" y="0"/>
                      </a:lnTo>
                      <a:lnTo>
                        <a:pt x="156" y="0"/>
                      </a:lnTo>
                      <a:lnTo>
                        <a:pt x="162" y="0"/>
                      </a:lnTo>
                      <a:lnTo>
                        <a:pt x="168" y="0"/>
                      </a:lnTo>
                      <a:lnTo>
                        <a:pt x="174" y="0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92" y="0"/>
                      </a:lnTo>
                      <a:lnTo>
                        <a:pt x="198" y="0"/>
                      </a:lnTo>
                      <a:lnTo>
                        <a:pt x="204" y="0"/>
                      </a:lnTo>
                      <a:lnTo>
                        <a:pt x="210" y="0"/>
                      </a:lnTo>
                      <a:lnTo>
                        <a:pt x="216" y="0"/>
                      </a:lnTo>
                      <a:lnTo>
                        <a:pt x="222" y="6"/>
                      </a:lnTo>
                      <a:lnTo>
                        <a:pt x="228" y="6"/>
                      </a:lnTo>
                      <a:lnTo>
                        <a:pt x="234" y="6"/>
                      </a:lnTo>
                      <a:lnTo>
                        <a:pt x="240" y="6"/>
                      </a:lnTo>
                      <a:lnTo>
                        <a:pt x="246" y="12"/>
                      </a:lnTo>
                      <a:lnTo>
                        <a:pt x="252" y="12"/>
                      </a:lnTo>
                      <a:lnTo>
                        <a:pt x="258" y="18"/>
                      </a:lnTo>
                      <a:lnTo>
                        <a:pt x="264" y="18"/>
                      </a:lnTo>
                      <a:lnTo>
                        <a:pt x="270" y="24"/>
                      </a:lnTo>
                      <a:lnTo>
                        <a:pt x="276" y="24"/>
                      </a:lnTo>
                      <a:lnTo>
                        <a:pt x="282" y="30"/>
                      </a:lnTo>
                      <a:lnTo>
                        <a:pt x="288" y="36"/>
                      </a:lnTo>
                      <a:lnTo>
                        <a:pt x="294" y="36"/>
                      </a:lnTo>
                      <a:lnTo>
                        <a:pt x="300" y="42"/>
                      </a:lnTo>
                      <a:lnTo>
                        <a:pt x="306" y="48"/>
                      </a:lnTo>
                      <a:lnTo>
                        <a:pt x="312" y="48"/>
                      </a:lnTo>
                      <a:lnTo>
                        <a:pt x="318" y="54"/>
                      </a:lnTo>
                      <a:lnTo>
                        <a:pt x="324" y="60"/>
                      </a:lnTo>
                      <a:lnTo>
                        <a:pt x="330" y="66"/>
                      </a:lnTo>
                      <a:lnTo>
                        <a:pt x="336" y="72"/>
                      </a:lnTo>
                      <a:lnTo>
                        <a:pt x="342" y="78"/>
                      </a:lnTo>
                      <a:lnTo>
                        <a:pt x="348" y="84"/>
                      </a:lnTo>
                      <a:lnTo>
                        <a:pt x="354" y="90"/>
                      </a:lnTo>
                      <a:lnTo>
                        <a:pt x="360" y="90"/>
                      </a:lnTo>
                      <a:lnTo>
                        <a:pt x="372" y="102"/>
                      </a:lnTo>
                      <a:lnTo>
                        <a:pt x="372" y="108"/>
                      </a:lnTo>
                      <a:lnTo>
                        <a:pt x="378" y="114"/>
                      </a:lnTo>
                      <a:lnTo>
                        <a:pt x="384" y="120"/>
                      </a:lnTo>
                      <a:lnTo>
                        <a:pt x="390" y="126"/>
                      </a:lnTo>
                      <a:lnTo>
                        <a:pt x="396" y="132"/>
                      </a:lnTo>
                      <a:lnTo>
                        <a:pt x="402" y="138"/>
                      </a:lnTo>
                      <a:lnTo>
                        <a:pt x="402" y="144"/>
                      </a:lnTo>
                      <a:lnTo>
                        <a:pt x="408" y="150"/>
                      </a:lnTo>
                      <a:lnTo>
                        <a:pt x="414" y="156"/>
                      </a:lnTo>
                      <a:lnTo>
                        <a:pt x="420" y="162"/>
                      </a:lnTo>
                      <a:lnTo>
                        <a:pt x="426" y="168"/>
                      </a:lnTo>
                      <a:lnTo>
                        <a:pt x="426" y="174"/>
                      </a:lnTo>
                      <a:lnTo>
                        <a:pt x="438" y="186"/>
                      </a:lnTo>
                      <a:lnTo>
                        <a:pt x="438" y="192"/>
                      </a:lnTo>
                      <a:lnTo>
                        <a:pt x="450" y="204"/>
                      </a:lnTo>
                      <a:lnTo>
                        <a:pt x="450" y="210"/>
                      </a:lnTo>
                      <a:lnTo>
                        <a:pt x="456" y="216"/>
                      </a:lnTo>
                      <a:lnTo>
                        <a:pt x="462" y="222"/>
                      </a:lnTo>
                      <a:lnTo>
                        <a:pt x="462" y="228"/>
                      </a:lnTo>
                      <a:lnTo>
                        <a:pt x="474" y="240"/>
                      </a:lnTo>
                      <a:lnTo>
                        <a:pt x="474" y="246"/>
                      </a:lnTo>
                      <a:lnTo>
                        <a:pt x="480" y="252"/>
                      </a:lnTo>
                      <a:lnTo>
                        <a:pt x="486" y="258"/>
                      </a:lnTo>
                      <a:lnTo>
                        <a:pt x="486" y="270"/>
                      </a:lnTo>
                      <a:lnTo>
                        <a:pt x="492" y="276"/>
                      </a:lnTo>
                      <a:lnTo>
                        <a:pt x="504" y="288"/>
                      </a:lnTo>
                      <a:lnTo>
                        <a:pt x="504" y="300"/>
                      </a:lnTo>
                      <a:lnTo>
                        <a:pt x="510" y="306"/>
                      </a:lnTo>
                      <a:lnTo>
                        <a:pt x="516" y="312"/>
                      </a:lnTo>
                      <a:lnTo>
                        <a:pt x="516" y="318"/>
                      </a:lnTo>
                      <a:lnTo>
                        <a:pt x="522" y="324"/>
                      </a:lnTo>
                      <a:lnTo>
                        <a:pt x="522" y="330"/>
                      </a:lnTo>
                      <a:lnTo>
                        <a:pt x="528" y="336"/>
                      </a:lnTo>
                      <a:lnTo>
                        <a:pt x="528" y="342"/>
                      </a:lnTo>
                      <a:lnTo>
                        <a:pt x="540" y="354"/>
                      </a:lnTo>
                      <a:lnTo>
                        <a:pt x="540" y="366"/>
                      </a:lnTo>
                      <a:lnTo>
                        <a:pt x="552" y="378"/>
                      </a:lnTo>
                      <a:lnTo>
                        <a:pt x="552" y="384"/>
                      </a:lnTo>
                      <a:lnTo>
                        <a:pt x="558" y="390"/>
                      </a:lnTo>
                      <a:lnTo>
                        <a:pt x="558" y="396"/>
                      </a:lnTo>
                      <a:lnTo>
                        <a:pt x="564" y="402"/>
                      </a:lnTo>
                      <a:lnTo>
                        <a:pt x="564" y="414"/>
                      </a:lnTo>
                      <a:lnTo>
                        <a:pt x="570" y="420"/>
                      </a:lnTo>
                      <a:lnTo>
                        <a:pt x="576" y="426"/>
                      </a:lnTo>
                      <a:lnTo>
                        <a:pt x="576" y="432"/>
                      </a:lnTo>
                      <a:lnTo>
                        <a:pt x="582" y="438"/>
                      </a:lnTo>
                      <a:lnTo>
                        <a:pt x="582" y="450"/>
                      </a:lnTo>
                      <a:lnTo>
                        <a:pt x="594" y="462"/>
                      </a:lnTo>
                      <a:lnTo>
                        <a:pt x="594" y="468"/>
                      </a:lnTo>
                      <a:lnTo>
                        <a:pt x="600" y="474"/>
                      </a:lnTo>
                      <a:lnTo>
                        <a:pt x="600" y="486"/>
                      </a:lnTo>
                      <a:lnTo>
                        <a:pt x="606" y="492"/>
                      </a:lnTo>
                      <a:lnTo>
                        <a:pt x="606" y="498"/>
                      </a:lnTo>
                      <a:lnTo>
                        <a:pt x="612" y="504"/>
                      </a:lnTo>
                      <a:lnTo>
                        <a:pt x="612" y="510"/>
                      </a:lnTo>
                      <a:lnTo>
                        <a:pt x="618" y="516"/>
                      </a:lnTo>
                      <a:lnTo>
                        <a:pt x="618" y="522"/>
                      </a:lnTo>
                      <a:lnTo>
                        <a:pt x="624" y="528"/>
                      </a:lnTo>
                      <a:lnTo>
                        <a:pt x="624" y="534"/>
                      </a:lnTo>
                      <a:lnTo>
                        <a:pt x="630" y="540"/>
                      </a:lnTo>
                      <a:lnTo>
                        <a:pt x="630" y="546"/>
                      </a:lnTo>
                      <a:lnTo>
                        <a:pt x="636" y="552"/>
                      </a:lnTo>
                      <a:lnTo>
                        <a:pt x="636" y="558"/>
                      </a:lnTo>
                      <a:lnTo>
                        <a:pt x="642" y="564"/>
                      </a:lnTo>
                      <a:lnTo>
                        <a:pt x="642" y="576"/>
                      </a:lnTo>
                      <a:lnTo>
                        <a:pt x="648" y="58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4" name="Freeform 7">
                  <a:extLst>
                    <a:ext uri="{FF2B5EF4-FFF2-40B4-BE49-F238E27FC236}">
                      <a16:creationId xmlns:a16="http://schemas.microsoft.com/office/drawing/2014/main" id="{7A03E1C9-9131-44E5-96CF-47217C85B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8653" y="2733675"/>
                  <a:ext cx="600075" cy="1447800"/>
                </a:xfrm>
                <a:custGeom>
                  <a:avLst/>
                  <a:gdLst>
                    <a:gd name="T0" fmla="*/ 6 w 378"/>
                    <a:gd name="T1" fmla="*/ 12 h 912"/>
                    <a:gd name="T2" fmla="*/ 12 w 378"/>
                    <a:gd name="T3" fmla="*/ 36 h 912"/>
                    <a:gd name="T4" fmla="*/ 24 w 378"/>
                    <a:gd name="T5" fmla="*/ 54 h 912"/>
                    <a:gd name="T6" fmla="*/ 30 w 378"/>
                    <a:gd name="T7" fmla="*/ 72 h 912"/>
                    <a:gd name="T8" fmla="*/ 42 w 378"/>
                    <a:gd name="T9" fmla="*/ 96 h 912"/>
                    <a:gd name="T10" fmla="*/ 48 w 378"/>
                    <a:gd name="T11" fmla="*/ 114 h 912"/>
                    <a:gd name="T12" fmla="*/ 60 w 378"/>
                    <a:gd name="T13" fmla="*/ 138 h 912"/>
                    <a:gd name="T14" fmla="*/ 66 w 378"/>
                    <a:gd name="T15" fmla="*/ 156 h 912"/>
                    <a:gd name="T16" fmla="*/ 78 w 378"/>
                    <a:gd name="T17" fmla="*/ 180 h 912"/>
                    <a:gd name="T18" fmla="*/ 84 w 378"/>
                    <a:gd name="T19" fmla="*/ 204 h 912"/>
                    <a:gd name="T20" fmla="*/ 96 w 378"/>
                    <a:gd name="T21" fmla="*/ 222 h 912"/>
                    <a:gd name="T22" fmla="*/ 102 w 378"/>
                    <a:gd name="T23" fmla="*/ 246 h 912"/>
                    <a:gd name="T24" fmla="*/ 114 w 378"/>
                    <a:gd name="T25" fmla="*/ 264 h 912"/>
                    <a:gd name="T26" fmla="*/ 120 w 378"/>
                    <a:gd name="T27" fmla="*/ 288 h 912"/>
                    <a:gd name="T28" fmla="*/ 132 w 378"/>
                    <a:gd name="T29" fmla="*/ 312 h 912"/>
                    <a:gd name="T30" fmla="*/ 138 w 378"/>
                    <a:gd name="T31" fmla="*/ 336 h 912"/>
                    <a:gd name="T32" fmla="*/ 150 w 378"/>
                    <a:gd name="T33" fmla="*/ 354 h 912"/>
                    <a:gd name="T34" fmla="*/ 156 w 378"/>
                    <a:gd name="T35" fmla="*/ 378 h 912"/>
                    <a:gd name="T36" fmla="*/ 168 w 378"/>
                    <a:gd name="T37" fmla="*/ 402 h 912"/>
                    <a:gd name="T38" fmla="*/ 174 w 378"/>
                    <a:gd name="T39" fmla="*/ 426 h 912"/>
                    <a:gd name="T40" fmla="*/ 186 w 378"/>
                    <a:gd name="T41" fmla="*/ 444 h 912"/>
                    <a:gd name="T42" fmla="*/ 192 w 378"/>
                    <a:gd name="T43" fmla="*/ 468 h 912"/>
                    <a:gd name="T44" fmla="*/ 204 w 378"/>
                    <a:gd name="T45" fmla="*/ 492 h 912"/>
                    <a:gd name="T46" fmla="*/ 210 w 378"/>
                    <a:gd name="T47" fmla="*/ 516 h 912"/>
                    <a:gd name="T48" fmla="*/ 222 w 378"/>
                    <a:gd name="T49" fmla="*/ 534 h 912"/>
                    <a:gd name="T50" fmla="*/ 228 w 378"/>
                    <a:gd name="T51" fmla="*/ 552 h 912"/>
                    <a:gd name="T52" fmla="*/ 240 w 378"/>
                    <a:gd name="T53" fmla="*/ 582 h 912"/>
                    <a:gd name="T54" fmla="*/ 246 w 378"/>
                    <a:gd name="T55" fmla="*/ 600 h 912"/>
                    <a:gd name="T56" fmla="*/ 258 w 378"/>
                    <a:gd name="T57" fmla="*/ 624 h 912"/>
                    <a:gd name="T58" fmla="*/ 264 w 378"/>
                    <a:gd name="T59" fmla="*/ 642 h 912"/>
                    <a:gd name="T60" fmla="*/ 276 w 378"/>
                    <a:gd name="T61" fmla="*/ 666 h 912"/>
                    <a:gd name="T62" fmla="*/ 282 w 378"/>
                    <a:gd name="T63" fmla="*/ 690 h 912"/>
                    <a:gd name="T64" fmla="*/ 294 w 378"/>
                    <a:gd name="T65" fmla="*/ 708 h 912"/>
                    <a:gd name="T66" fmla="*/ 300 w 378"/>
                    <a:gd name="T67" fmla="*/ 732 h 912"/>
                    <a:gd name="T68" fmla="*/ 312 w 378"/>
                    <a:gd name="T69" fmla="*/ 750 h 912"/>
                    <a:gd name="T70" fmla="*/ 318 w 378"/>
                    <a:gd name="T71" fmla="*/ 774 h 912"/>
                    <a:gd name="T72" fmla="*/ 330 w 378"/>
                    <a:gd name="T73" fmla="*/ 792 h 912"/>
                    <a:gd name="T74" fmla="*/ 336 w 378"/>
                    <a:gd name="T75" fmla="*/ 816 h 912"/>
                    <a:gd name="T76" fmla="*/ 348 w 378"/>
                    <a:gd name="T77" fmla="*/ 834 h 912"/>
                    <a:gd name="T78" fmla="*/ 354 w 378"/>
                    <a:gd name="T79" fmla="*/ 858 h 912"/>
                    <a:gd name="T80" fmla="*/ 366 w 378"/>
                    <a:gd name="T81" fmla="*/ 876 h 912"/>
                    <a:gd name="T82" fmla="*/ 372 w 378"/>
                    <a:gd name="T83" fmla="*/ 900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78" h="912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6" y="12"/>
                      </a:lnTo>
                      <a:lnTo>
                        <a:pt x="6" y="18"/>
                      </a:lnTo>
                      <a:lnTo>
                        <a:pt x="12" y="24"/>
                      </a:lnTo>
                      <a:lnTo>
                        <a:pt x="12" y="36"/>
                      </a:lnTo>
                      <a:lnTo>
                        <a:pt x="18" y="42"/>
                      </a:lnTo>
                      <a:lnTo>
                        <a:pt x="18" y="48"/>
                      </a:lnTo>
                      <a:lnTo>
                        <a:pt x="24" y="54"/>
                      </a:lnTo>
                      <a:lnTo>
                        <a:pt x="24" y="60"/>
                      </a:lnTo>
                      <a:lnTo>
                        <a:pt x="30" y="66"/>
                      </a:lnTo>
                      <a:lnTo>
                        <a:pt x="30" y="72"/>
                      </a:lnTo>
                      <a:lnTo>
                        <a:pt x="36" y="78"/>
                      </a:lnTo>
                      <a:lnTo>
                        <a:pt x="36" y="90"/>
                      </a:lnTo>
                      <a:lnTo>
                        <a:pt x="42" y="96"/>
                      </a:lnTo>
                      <a:lnTo>
                        <a:pt x="42" y="102"/>
                      </a:lnTo>
                      <a:lnTo>
                        <a:pt x="48" y="108"/>
                      </a:lnTo>
                      <a:lnTo>
                        <a:pt x="48" y="114"/>
                      </a:lnTo>
                      <a:lnTo>
                        <a:pt x="54" y="120"/>
                      </a:lnTo>
                      <a:lnTo>
                        <a:pt x="54" y="132"/>
                      </a:lnTo>
                      <a:lnTo>
                        <a:pt x="60" y="138"/>
                      </a:lnTo>
                      <a:lnTo>
                        <a:pt x="60" y="144"/>
                      </a:lnTo>
                      <a:lnTo>
                        <a:pt x="66" y="150"/>
                      </a:lnTo>
                      <a:lnTo>
                        <a:pt x="66" y="156"/>
                      </a:lnTo>
                      <a:lnTo>
                        <a:pt x="72" y="162"/>
                      </a:lnTo>
                      <a:lnTo>
                        <a:pt x="72" y="174"/>
                      </a:lnTo>
                      <a:lnTo>
                        <a:pt x="78" y="180"/>
                      </a:lnTo>
                      <a:lnTo>
                        <a:pt x="78" y="186"/>
                      </a:lnTo>
                      <a:lnTo>
                        <a:pt x="84" y="192"/>
                      </a:lnTo>
                      <a:lnTo>
                        <a:pt x="84" y="204"/>
                      </a:lnTo>
                      <a:lnTo>
                        <a:pt x="90" y="210"/>
                      </a:lnTo>
                      <a:lnTo>
                        <a:pt x="90" y="216"/>
                      </a:lnTo>
                      <a:lnTo>
                        <a:pt x="96" y="222"/>
                      </a:lnTo>
                      <a:lnTo>
                        <a:pt x="96" y="234"/>
                      </a:lnTo>
                      <a:lnTo>
                        <a:pt x="102" y="240"/>
                      </a:lnTo>
                      <a:lnTo>
                        <a:pt x="102" y="246"/>
                      </a:lnTo>
                      <a:lnTo>
                        <a:pt x="108" y="252"/>
                      </a:lnTo>
                      <a:lnTo>
                        <a:pt x="108" y="258"/>
                      </a:lnTo>
                      <a:lnTo>
                        <a:pt x="114" y="264"/>
                      </a:lnTo>
                      <a:lnTo>
                        <a:pt x="114" y="276"/>
                      </a:lnTo>
                      <a:lnTo>
                        <a:pt x="120" y="282"/>
                      </a:lnTo>
                      <a:lnTo>
                        <a:pt x="120" y="288"/>
                      </a:lnTo>
                      <a:lnTo>
                        <a:pt x="126" y="294"/>
                      </a:lnTo>
                      <a:lnTo>
                        <a:pt x="126" y="300"/>
                      </a:lnTo>
                      <a:lnTo>
                        <a:pt x="132" y="312"/>
                      </a:lnTo>
                      <a:lnTo>
                        <a:pt x="132" y="324"/>
                      </a:lnTo>
                      <a:lnTo>
                        <a:pt x="138" y="330"/>
                      </a:lnTo>
                      <a:lnTo>
                        <a:pt x="138" y="336"/>
                      </a:lnTo>
                      <a:lnTo>
                        <a:pt x="144" y="342"/>
                      </a:lnTo>
                      <a:lnTo>
                        <a:pt x="144" y="348"/>
                      </a:lnTo>
                      <a:lnTo>
                        <a:pt x="150" y="354"/>
                      </a:lnTo>
                      <a:lnTo>
                        <a:pt x="150" y="360"/>
                      </a:lnTo>
                      <a:lnTo>
                        <a:pt x="156" y="366"/>
                      </a:lnTo>
                      <a:lnTo>
                        <a:pt x="156" y="378"/>
                      </a:lnTo>
                      <a:lnTo>
                        <a:pt x="162" y="384"/>
                      </a:lnTo>
                      <a:lnTo>
                        <a:pt x="162" y="390"/>
                      </a:lnTo>
                      <a:lnTo>
                        <a:pt x="168" y="402"/>
                      </a:lnTo>
                      <a:lnTo>
                        <a:pt x="168" y="408"/>
                      </a:lnTo>
                      <a:lnTo>
                        <a:pt x="174" y="414"/>
                      </a:lnTo>
                      <a:lnTo>
                        <a:pt x="174" y="426"/>
                      </a:lnTo>
                      <a:lnTo>
                        <a:pt x="180" y="432"/>
                      </a:lnTo>
                      <a:lnTo>
                        <a:pt x="180" y="438"/>
                      </a:lnTo>
                      <a:lnTo>
                        <a:pt x="186" y="444"/>
                      </a:lnTo>
                      <a:lnTo>
                        <a:pt x="186" y="450"/>
                      </a:lnTo>
                      <a:lnTo>
                        <a:pt x="192" y="456"/>
                      </a:lnTo>
                      <a:lnTo>
                        <a:pt x="192" y="468"/>
                      </a:lnTo>
                      <a:lnTo>
                        <a:pt x="198" y="474"/>
                      </a:lnTo>
                      <a:lnTo>
                        <a:pt x="198" y="480"/>
                      </a:lnTo>
                      <a:lnTo>
                        <a:pt x="204" y="492"/>
                      </a:lnTo>
                      <a:lnTo>
                        <a:pt x="204" y="498"/>
                      </a:lnTo>
                      <a:lnTo>
                        <a:pt x="210" y="504"/>
                      </a:lnTo>
                      <a:lnTo>
                        <a:pt x="210" y="516"/>
                      </a:lnTo>
                      <a:lnTo>
                        <a:pt x="216" y="522"/>
                      </a:lnTo>
                      <a:lnTo>
                        <a:pt x="216" y="528"/>
                      </a:lnTo>
                      <a:lnTo>
                        <a:pt x="222" y="534"/>
                      </a:lnTo>
                      <a:lnTo>
                        <a:pt x="222" y="540"/>
                      </a:lnTo>
                      <a:lnTo>
                        <a:pt x="228" y="546"/>
                      </a:lnTo>
                      <a:lnTo>
                        <a:pt x="228" y="552"/>
                      </a:lnTo>
                      <a:lnTo>
                        <a:pt x="234" y="558"/>
                      </a:lnTo>
                      <a:lnTo>
                        <a:pt x="234" y="570"/>
                      </a:lnTo>
                      <a:lnTo>
                        <a:pt x="240" y="582"/>
                      </a:lnTo>
                      <a:lnTo>
                        <a:pt x="240" y="588"/>
                      </a:lnTo>
                      <a:lnTo>
                        <a:pt x="246" y="594"/>
                      </a:lnTo>
                      <a:lnTo>
                        <a:pt x="246" y="600"/>
                      </a:lnTo>
                      <a:lnTo>
                        <a:pt x="252" y="606"/>
                      </a:lnTo>
                      <a:lnTo>
                        <a:pt x="252" y="618"/>
                      </a:lnTo>
                      <a:lnTo>
                        <a:pt x="258" y="624"/>
                      </a:lnTo>
                      <a:lnTo>
                        <a:pt x="258" y="630"/>
                      </a:lnTo>
                      <a:lnTo>
                        <a:pt x="264" y="636"/>
                      </a:lnTo>
                      <a:lnTo>
                        <a:pt x="264" y="642"/>
                      </a:lnTo>
                      <a:lnTo>
                        <a:pt x="270" y="648"/>
                      </a:lnTo>
                      <a:lnTo>
                        <a:pt x="270" y="660"/>
                      </a:lnTo>
                      <a:lnTo>
                        <a:pt x="276" y="666"/>
                      </a:lnTo>
                      <a:lnTo>
                        <a:pt x="276" y="672"/>
                      </a:lnTo>
                      <a:lnTo>
                        <a:pt x="282" y="678"/>
                      </a:lnTo>
                      <a:lnTo>
                        <a:pt x="282" y="690"/>
                      </a:lnTo>
                      <a:lnTo>
                        <a:pt x="288" y="696"/>
                      </a:lnTo>
                      <a:lnTo>
                        <a:pt x="288" y="702"/>
                      </a:lnTo>
                      <a:lnTo>
                        <a:pt x="294" y="708"/>
                      </a:lnTo>
                      <a:lnTo>
                        <a:pt x="294" y="720"/>
                      </a:lnTo>
                      <a:lnTo>
                        <a:pt x="300" y="726"/>
                      </a:lnTo>
                      <a:lnTo>
                        <a:pt x="300" y="732"/>
                      </a:lnTo>
                      <a:lnTo>
                        <a:pt x="306" y="738"/>
                      </a:lnTo>
                      <a:lnTo>
                        <a:pt x="306" y="744"/>
                      </a:lnTo>
                      <a:lnTo>
                        <a:pt x="312" y="750"/>
                      </a:lnTo>
                      <a:lnTo>
                        <a:pt x="312" y="762"/>
                      </a:lnTo>
                      <a:lnTo>
                        <a:pt x="318" y="768"/>
                      </a:lnTo>
                      <a:lnTo>
                        <a:pt x="318" y="774"/>
                      </a:lnTo>
                      <a:lnTo>
                        <a:pt x="324" y="780"/>
                      </a:lnTo>
                      <a:lnTo>
                        <a:pt x="324" y="786"/>
                      </a:lnTo>
                      <a:lnTo>
                        <a:pt x="330" y="792"/>
                      </a:lnTo>
                      <a:lnTo>
                        <a:pt x="330" y="804"/>
                      </a:lnTo>
                      <a:lnTo>
                        <a:pt x="336" y="810"/>
                      </a:lnTo>
                      <a:lnTo>
                        <a:pt x="336" y="816"/>
                      </a:lnTo>
                      <a:lnTo>
                        <a:pt x="342" y="822"/>
                      </a:lnTo>
                      <a:lnTo>
                        <a:pt x="342" y="828"/>
                      </a:lnTo>
                      <a:lnTo>
                        <a:pt x="348" y="834"/>
                      </a:lnTo>
                      <a:lnTo>
                        <a:pt x="348" y="840"/>
                      </a:lnTo>
                      <a:lnTo>
                        <a:pt x="354" y="846"/>
                      </a:lnTo>
                      <a:lnTo>
                        <a:pt x="354" y="858"/>
                      </a:lnTo>
                      <a:lnTo>
                        <a:pt x="360" y="864"/>
                      </a:lnTo>
                      <a:lnTo>
                        <a:pt x="360" y="870"/>
                      </a:lnTo>
                      <a:lnTo>
                        <a:pt x="366" y="876"/>
                      </a:lnTo>
                      <a:lnTo>
                        <a:pt x="366" y="882"/>
                      </a:lnTo>
                      <a:lnTo>
                        <a:pt x="372" y="888"/>
                      </a:lnTo>
                      <a:lnTo>
                        <a:pt x="372" y="900"/>
                      </a:lnTo>
                      <a:lnTo>
                        <a:pt x="378" y="906"/>
                      </a:lnTo>
                      <a:lnTo>
                        <a:pt x="378" y="91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5" name="Freeform 8">
                  <a:extLst>
                    <a:ext uri="{FF2B5EF4-FFF2-40B4-BE49-F238E27FC236}">
                      <a16:creationId xmlns:a16="http://schemas.microsoft.com/office/drawing/2014/main" id="{47E550D7-738F-4E4B-9005-9E4081938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8728" y="4181474"/>
                  <a:ext cx="1047750" cy="876300"/>
                </a:xfrm>
                <a:custGeom>
                  <a:avLst/>
                  <a:gdLst>
                    <a:gd name="T0" fmla="*/ 6 w 660"/>
                    <a:gd name="T1" fmla="*/ 12 h 552"/>
                    <a:gd name="T2" fmla="*/ 18 w 660"/>
                    <a:gd name="T3" fmla="*/ 30 h 552"/>
                    <a:gd name="T4" fmla="*/ 24 w 660"/>
                    <a:gd name="T5" fmla="*/ 48 h 552"/>
                    <a:gd name="T6" fmla="*/ 36 w 660"/>
                    <a:gd name="T7" fmla="*/ 66 h 552"/>
                    <a:gd name="T8" fmla="*/ 48 w 660"/>
                    <a:gd name="T9" fmla="*/ 96 h 552"/>
                    <a:gd name="T10" fmla="*/ 60 w 660"/>
                    <a:gd name="T11" fmla="*/ 120 h 552"/>
                    <a:gd name="T12" fmla="*/ 72 w 660"/>
                    <a:gd name="T13" fmla="*/ 150 h 552"/>
                    <a:gd name="T14" fmla="*/ 90 w 660"/>
                    <a:gd name="T15" fmla="*/ 174 h 552"/>
                    <a:gd name="T16" fmla="*/ 96 w 660"/>
                    <a:gd name="T17" fmla="*/ 198 h 552"/>
                    <a:gd name="T18" fmla="*/ 108 w 660"/>
                    <a:gd name="T19" fmla="*/ 216 h 552"/>
                    <a:gd name="T20" fmla="*/ 120 w 660"/>
                    <a:gd name="T21" fmla="*/ 234 h 552"/>
                    <a:gd name="T22" fmla="*/ 132 w 660"/>
                    <a:gd name="T23" fmla="*/ 252 h 552"/>
                    <a:gd name="T24" fmla="*/ 150 w 660"/>
                    <a:gd name="T25" fmla="*/ 282 h 552"/>
                    <a:gd name="T26" fmla="*/ 168 w 660"/>
                    <a:gd name="T27" fmla="*/ 312 h 552"/>
                    <a:gd name="T28" fmla="*/ 174 w 660"/>
                    <a:gd name="T29" fmla="*/ 330 h 552"/>
                    <a:gd name="T30" fmla="*/ 192 w 660"/>
                    <a:gd name="T31" fmla="*/ 360 h 552"/>
                    <a:gd name="T32" fmla="*/ 210 w 660"/>
                    <a:gd name="T33" fmla="*/ 378 h 552"/>
                    <a:gd name="T34" fmla="*/ 222 w 660"/>
                    <a:gd name="T35" fmla="*/ 396 h 552"/>
                    <a:gd name="T36" fmla="*/ 234 w 660"/>
                    <a:gd name="T37" fmla="*/ 414 h 552"/>
                    <a:gd name="T38" fmla="*/ 258 w 660"/>
                    <a:gd name="T39" fmla="*/ 438 h 552"/>
                    <a:gd name="T40" fmla="*/ 270 w 660"/>
                    <a:gd name="T41" fmla="*/ 456 h 552"/>
                    <a:gd name="T42" fmla="*/ 288 w 660"/>
                    <a:gd name="T43" fmla="*/ 474 h 552"/>
                    <a:gd name="T44" fmla="*/ 306 w 660"/>
                    <a:gd name="T45" fmla="*/ 492 h 552"/>
                    <a:gd name="T46" fmla="*/ 324 w 660"/>
                    <a:gd name="T47" fmla="*/ 504 h 552"/>
                    <a:gd name="T48" fmla="*/ 342 w 660"/>
                    <a:gd name="T49" fmla="*/ 516 h 552"/>
                    <a:gd name="T50" fmla="*/ 360 w 660"/>
                    <a:gd name="T51" fmla="*/ 528 h 552"/>
                    <a:gd name="T52" fmla="*/ 378 w 660"/>
                    <a:gd name="T53" fmla="*/ 540 h 552"/>
                    <a:gd name="T54" fmla="*/ 396 w 660"/>
                    <a:gd name="T55" fmla="*/ 546 h 552"/>
                    <a:gd name="T56" fmla="*/ 414 w 660"/>
                    <a:gd name="T57" fmla="*/ 552 h 552"/>
                    <a:gd name="T58" fmla="*/ 432 w 660"/>
                    <a:gd name="T59" fmla="*/ 552 h 552"/>
                    <a:gd name="T60" fmla="*/ 450 w 660"/>
                    <a:gd name="T61" fmla="*/ 552 h 552"/>
                    <a:gd name="T62" fmla="*/ 468 w 660"/>
                    <a:gd name="T63" fmla="*/ 552 h 552"/>
                    <a:gd name="T64" fmla="*/ 486 w 660"/>
                    <a:gd name="T65" fmla="*/ 552 h 552"/>
                    <a:gd name="T66" fmla="*/ 504 w 660"/>
                    <a:gd name="T67" fmla="*/ 546 h 552"/>
                    <a:gd name="T68" fmla="*/ 522 w 660"/>
                    <a:gd name="T69" fmla="*/ 540 h 552"/>
                    <a:gd name="T70" fmla="*/ 540 w 660"/>
                    <a:gd name="T71" fmla="*/ 534 h 552"/>
                    <a:gd name="T72" fmla="*/ 558 w 660"/>
                    <a:gd name="T73" fmla="*/ 522 h 552"/>
                    <a:gd name="T74" fmla="*/ 576 w 660"/>
                    <a:gd name="T75" fmla="*/ 510 h 552"/>
                    <a:gd name="T76" fmla="*/ 594 w 660"/>
                    <a:gd name="T77" fmla="*/ 498 h 552"/>
                    <a:gd name="T78" fmla="*/ 612 w 660"/>
                    <a:gd name="T79" fmla="*/ 480 h 552"/>
                    <a:gd name="T80" fmla="*/ 636 w 660"/>
                    <a:gd name="T81" fmla="*/ 462 h 552"/>
                    <a:gd name="T82" fmla="*/ 648 w 660"/>
                    <a:gd name="T83" fmla="*/ 444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60" h="552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6" y="12"/>
                      </a:lnTo>
                      <a:lnTo>
                        <a:pt x="12" y="18"/>
                      </a:lnTo>
                      <a:lnTo>
                        <a:pt x="12" y="24"/>
                      </a:lnTo>
                      <a:lnTo>
                        <a:pt x="18" y="30"/>
                      </a:lnTo>
                      <a:lnTo>
                        <a:pt x="18" y="36"/>
                      </a:lnTo>
                      <a:lnTo>
                        <a:pt x="24" y="42"/>
                      </a:lnTo>
                      <a:lnTo>
                        <a:pt x="24" y="48"/>
                      </a:lnTo>
                      <a:lnTo>
                        <a:pt x="30" y="54"/>
                      </a:lnTo>
                      <a:lnTo>
                        <a:pt x="30" y="60"/>
                      </a:lnTo>
                      <a:lnTo>
                        <a:pt x="36" y="66"/>
                      </a:lnTo>
                      <a:lnTo>
                        <a:pt x="36" y="78"/>
                      </a:lnTo>
                      <a:lnTo>
                        <a:pt x="48" y="90"/>
                      </a:lnTo>
                      <a:lnTo>
                        <a:pt x="48" y="96"/>
                      </a:lnTo>
                      <a:lnTo>
                        <a:pt x="54" y="102"/>
                      </a:lnTo>
                      <a:lnTo>
                        <a:pt x="54" y="114"/>
                      </a:lnTo>
                      <a:lnTo>
                        <a:pt x="60" y="120"/>
                      </a:lnTo>
                      <a:lnTo>
                        <a:pt x="60" y="126"/>
                      </a:lnTo>
                      <a:lnTo>
                        <a:pt x="72" y="138"/>
                      </a:lnTo>
                      <a:lnTo>
                        <a:pt x="72" y="150"/>
                      </a:lnTo>
                      <a:lnTo>
                        <a:pt x="78" y="156"/>
                      </a:lnTo>
                      <a:lnTo>
                        <a:pt x="78" y="162"/>
                      </a:lnTo>
                      <a:lnTo>
                        <a:pt x="90" y="174"/>
                      </a:lnTo>
                      <a:lnTo>
                        <a:pt x="90" y="180"/>
                      </a:lnTo>
                      <a:lnTo>
                        <a:pt x="96" y="186"/>
                      </a:lnTo>
                      <a:lnTo>
                        <a:pt x="96" y="198"/>
                      </a:lnTo>
                      <a:lnTo>
                        <a:pt x="102" y="204"/>
                      </a:lnTo>
                      <a:lnTo>
                        <a:pt x="108" y="210"/>
                      </a:lnTo>
                      <a:lnTo>
                        <a:pt x="108" y="216"/>
                      </a:lnTo>
                      <a:lnTo>
                        <a:pt x="114" y="222"/>
                      </a:lnTo>
                      <a:lnTo>
                        <a:pt x="114" y="228"/>
                      </a:lnTo>
                      <a:lnTo>
                        <a:pt x="120" y="234"/>
                      </a:lnTo>
                      <a:lnTo>
                        <a:pt x="120" y="240"/>
                      </a:lnTo>
                      <a:lnTo>
                        <a:pt x="126" y="246"/>
                      </a:lnTo>
                      <a:lnTo>
                        <a:pt x="132" y="252"/>
                      </a:lnTo>
                      <a:lnTo>
                        <a:pt x="132" y="264"/>
                      </a:lnTo>
                      <a:lnTo>
                        <a:pt x="138" y="270"/>
                      </a:lnTo>
                      <a:lnTo>
                        <a:pt x="150" y="282"/>
                      </a:lnTo>
                      <a:lnTo>
                        <a:pt x="150" y="294"/>
                      </a:lnTo>
                      <a:lnTo>
                        <a:pt x="156" y="300"/>
                      </a:lnTo>
                      <a:lnTo>
                        <a:pt x="168" y="312"/>
                      </a:lnTo>
                      <a:lnTo>
                        <a:pt x="168" y="318"/>
                      </a:lnTo>
                      <a:lnTo>
                        <a:pt x="174" y="324"/>
                      </a:lnTo>
                      <a:lnTo>
                        <a:pt x="174" y="330"/>
                      </a:lnTo>
                      <a:lnTo>
                        <a:pt x="180" y="336"/>
                      </a:lnTo>
                      <a:lnTo>
                        <a:pt x="192" y="348"/>
                      </a:lnTo>
                      <a:lnTo>
                        <a:pt x="192" y="360"/>
                      </a:lnTo>
                      <a:lnTo>
                        <a:pt x="198" y="366"/>
                      </a:lnTo>
                      <a:lnTo>
                        <a:pt x="204" y="372"/>
                      </a:lnTo>
                      <a:lnTo>
                        <a:pt x="210" y="378"/>
                      </a:lnTo>
                      <a:lnTo>
                        <a:pt x="210" y="384"/>
                      </a:lnTo>
                      <a:lnTo>
                        <a:pt x="216" y="390"/>
                      </a:lnTo>
                      <a:lnTo>
                        <a:pt x="222" y="396"/>
                      </a:lnTo>
                      <a:lnTo>
                        <a:pt x="228" y="402"/>
                      </a:lnTo>
                      <a:lnTo>
                        <a:pt x="234" y="408"/>
                      </a:lnTo>
                      <a:lnTo>
                        <a:pt x="234" y="414"/>
                      </a:lnTo>
                      <a:lnTo>
                        <a:pt x="240" y="420"/>
                      </a:lnTo>
                      <a:lnTo>
                        <a:pt x="246" y="426"/>
                      </a:lnTo>
                      <a:lnTo>
                        <a:pt x="258" y="438"/>
                      </a:lnTo>
                      <a:lnTo>
                        <a:pt x="258" y="444"/>
                      </a:lnTo>
                      <a:lnTo>
                        <a:pt x="264" y="450"/>
                      </a:lnTo>
                      <a:lnTo>
                        <a:pt x="270" y="456"/>
                      </a:lnTo>
                      <a:lnTo>
                        <a:pt x="276" y="462"/>
                      </a:lnTo>
                      <a:lnTo>
                        <a:pt x="282" y="468"/>
                      </a:lnTo>
                      <a:lnTo>
                        <a:pt x="288" y="474"/>
                      </a:lnTo>
                      <a:lnTo>
                        <a:pt x="294" y="480"/>
                      </a:lnTo>
                      <a:lnTo>
                        <a:pt x="300" y="486"/>
                      </a:lnTo>
                      <a:lnTo>
                        <a:pt x="306" y="492"/>
                      </a:lnTo>
                      <a:lnTo>
                        <a:pt x="312" y="498"/>
                      </a:lnTo>
                      <a:lnTo>
                        <a:pt x="318" y="498"/>
                      </a:lnTo>
                      <a:lnTo>
                        <a:pt x="324" y="504"/>
                      </a:lnTo>
                      <a:lnTo>
                        <a:pt x="330" y="510"/>
                      </a:lnTo>
                      <a:lnTo>
                        <a:pt x="336" y="516"/>
                      </a:lnTo>
                      <a:lnTo>
                        <a:pt x="342" y="516"/>
                      </a:lnTo>
                      <a:lnTo>
                        <a:pt x="348" y="522"/>
                      </a:lnTo>
                      <a:lnTo>
                        <a:pt x="354" y="528"/>
                      </a:lnTo>
                      <a:lnTo>
                        <a:pt x="360" y="528"/>
                      </a:lnTo>
                      <a:lnTo>
                        <a:pt x="366" y="534"/>
                      </a:lnTo>
                      <a:lnTo>
                        <a:pt x="372" y="534"/>
                      </a:lnTo>
                      <a:lnTo>
                        <a:pt x="378" y="540"/>
                      </a:lnTo>
                      <a:lnTo>
                        <a:pt x="384" y="540"/>
                      </a:lnTo>
                      <a:lnTo>
                        <a:pt x="390" y="546"/>
                      </a:lnTo>
                      <a:lnTo>
                        <a:pt x="396" y="546"/>
                      </a:lnTo>
                      <a:lnTo>
                        <a:pt x="402" y="546"/>
                      </a:lnTo>
                      <a:lnTo>
                        <a:pt x="408" y="546"/>
                      </a:lnTo>
                      <a:lnTo>
                        <a:pt x="414" y="552"/>
                      </a:lnTo>
                      <a:lnTo>
                        <a:pt x="420" y="552"/>
                      </a:lnTo>
                      <a:lnTo>
                        <a:pt x="426" y="552"/>
                      </a:lnTo>
                      <a:lnTo>
                        <a:pt x="432" y="552"/>
                      </a:lnTo>
                      <a:lnTo>
                        <a:pt x="438" y="552"/>
                      </a:lnTo>
                      <a:lnTo>
                        <a:pt x="444" y="552"/>
                      </a:lnTo>
                      <a:lnTo>
                        <a:pt x="450" y="552"/>
                      </a:lnTo>
                      <a:lnTo>
                        <a:pt x="456" y="552"/>
                      </a:lnTo>
                      <a:lnTo>
                        <a:pt x="462" y="552"/>
                      </a:lnTo>
                      <a:lnTo>
                        <a:pt x="468" y="552"/>
                      </a:lnTo>
                      <a:lnTo>
                        <a:pt x="474" y="552"/>
                      </a:lnTo>
                      <a:lnTo>
                        <a:pt x="480" y="552"/>
                      </a:lnTo>
                      <a:lnTo>
                        <a:pt x="486" y="552"/>
                      </a:lnTo>
                      <a:lnTo>
                        <a:pt x="492" y="552"/>
                      </a:lnTo>
                      <a:lnTo>
                        <a:pt x="498" y="552"/>
                      </a:lnTo>
                      <a:lnTo>
                        <a:pt x="504" y="546"/>
                      </a:lnTo>
                      <a:lnTo>
                        <a:pt x="510" y="546"/>
                      </a:lnTo>
                      <a:lnTo>
                        <a:pt x="516" y="546"/>
                      </a:lnTo>
                      <a:lnTo>
                        <a:pt x="522" y="540"/>
                      </a:lnTo>
                      <a:lnTo>
                        <a:pt x="528" y="540"/>
                      </a:lnTo>
                      <a:lnTo>
                        <a:pt x="534" y="534"/>
                      </a:lnTo>
                      <a:lnTo>
                        <a:pt x="540" y="534"/>
                      </a:lnTo>
                      <a:lnTo>
                        <a:pt x="546" y="528"/>
                      </a:lnTo>
                      <a:lnTo>
                        <a:pt x="552" y="528"/>
                      </a:lnTo>
                      <a:lnTo>
                        <a:pt x="558" y="522"/>
                      </a:lnTo>
                      <a:lnTo>
                        <a:pt x="564" y="522"/>
                      </a:lnTo>
                      <a:lnTo>
                        <a:pt x="570" y="516"/>
                      </a:lnTo>
                      <a:lnTo>
                        <a:pt x="576" y="510"/>
                      </a:lnTo>
                      <a:lnTo>
                        <a:pt x="582" y="510"/>
                      </a:lnTo>
                      <a:lnTo>
                        <a:pt x="588" y="504"/>
                      </a:lnTo>
                      <a:lnTo>
                        <a:pt x="594" y="498"/>
                      </a:lnTo>
                      <a:lnTo>
                        <a:pt x="600" y="492"/>
                      </a:lnTo>
                      <a:lnTo>
                        <a:pt x="606" y="486"/>
                      </a:lnTo>
                      <a:lnTo>
                        <a:pt x="612" y="480"/>
                      </a:lnTo>
                      <a:lnTo>
                        <a:pt x="618" y="474"/>
                      </a:lnTo>
                      <a:lnTo>
                        <a:pt x="624" y="474"/>
                      </a:lnTo>
                      <a:lnTo>
                        <a:pt x="636" y="462"/>
                      </a:lnTo>
                      <a:lnTo>
                        <a:pt x="636" y="456"/>
                      </a:lnTo>
                      <a:lnTo>
                        <a:pt x="642" y="450"/>
                      </a:lnTo>
                      <a:lnTo>
                        <a:pt x="648" y="444"/>
                      </a:lnTo>
                      <a:lnTo>
                        <a:pt x="654" y="438"/>
                      </a:lnTo>
                      <a:lnTo>
                        <a:pt x="660" y="43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46" name="Freeform 9">
                  <a:extLst>
                    <a:ext uri="{FF2B5EF4-FFF2-40B4-BE49-F238E27FC236}">
                      <a16:creationId xmlns:a16="http://schemas.microsoft.com/office/drawing/2014/main" id="{92660BA9-6F87-4798-8B35-BA228E5E84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6481" y="3438525"/>
                  <a:ext cx="714375" cy="1428750"/>
                </a:xfrm>
                <a:custGeom>
                  <a:avLst/>
                  <a:gdLst>
                    <a:gd name="T0" fmla="*/ 6 w 450"/>
                    <a:gd name="T1" fmla="*/ 894 h 900"/>
                    <a:gd name="T2" fmla="*/ 18 w 450"/>
                    <a:gd name="T3" fmla="*/ 876 h 900"/>
                    <a:gd name="T4" fmla="*/ 36 w 450"/>
                    <a:gd name="T5" fmla="*/ 858 h 900"/>
                    <a:gd name="T6" fmla="*/ 42 w 450"/>
                    <a:gd name="T7" fmla="*/ 846 h 900"/>
                    <a:gd name="T8" fmla="*/ 54 w 450"/>
                    <a:gd name="T9" fmla="*/ 828 h 900"/>
                    <a:gd name="T10" fmla="*/ 72 w 450"/>
                    <a:gd name="T11" fmla="*/ 810 h 900"/>
                    <a:gd name="T12" fmla="*/ 78 w 450"/>
                    <a:gd name="T13" fmla="*/ 792 h 900"/>
                    <a:gd name="T14" fmla="*/ 90 w 450"/>
                    <a:gd name="T15" fmla="*/ 780 h 900"/>
                    <a:gd name="T16" fmla="*/ 96 w 450"/>
                    <a:gd name="T17" fmla="*/ 768 h 900"/>
                    <a:gd name="T18" fmla="*/ 102 w 450"/>
                    <a:gd name="T19" fmla="*/ 756 h 900"/>
                    <a:gd name="T20" fmla="*/ 108 w 450"/>
                    <a:gd name="T21" fmla="*/ 744 h 900"/>
                    <a:gd name="T22" fmla="*/ 114 w 450"/>
                    <a:gd name="T23" fmla="*/ 732 h 900"/>
                    <a:gd name="T24" fmla="*/ 126 w 450"/>
                    <a:gd name="T25" fmla="*/ 720 h 900"/>
                    <a:gd name="T26" fmla="*/ 132 w 450"/>
                    <a:gd name="T27" fmla="*/ 702 h 900"/>
                    <a:gd name="T28" fmla="*/ 138 w 450"/>
                    <a:gd name="T29" fmla="*/ 690 h 900"/>
                    <a:gd name="T30" fmla="*/ 150 w 450"/>
                    <a:gd name="T31" fmla="*/ 666 h 900"/>
                    <a:gd name="T32" fmla="*/ 162 w 450"/>
                    <a:gd name="T33" fmla="*/ 648 h 900"/>
                    <a:gd name="T34" fmla="*/ 168 w 450"/>
                    <a:gd name="T35" fmla="*/ 630 h 900"/>
                    <a:gd name="T36" fmla="*/ 180 w 450"/>
                    <a:gd name="T37" fmla="*/ 618 h 900"/>
                    <a:gd name="T38" fmla="*/ 186 w 450"/>
                    <a:gd name="T39" fmla="*/ 606 h 900"/>
                    <a:gd name="T40" fmla="*/ 198 w 450"/>
                    <a:gd name="T41" fmla="*/ 582 h 900"/>
                    <a:gd name="T42" fmla="*/ 204 w 450"/>
                    <a:gd name="T43" fmla="*/ 570 h 900"/>
                    <a:gd name="T44" fmla="*/ 210 w 450"/>
                    <a:gd name="T45" fmla="*/ 558 h 900"/>
                    <a:gd name="T46" fmla="*/ 216 w 450"/>
                    <a:gd name="T47" fmla="*/ 540 h 900"/>
                    <a:gd name="T48" fmla="*/ 222 w 450"/>
                    <a:gd name="T49" fmla="*/ 528 h 900"/>
                    <a:gd name="T50" fmla="*/ 228 w 450"/>
                    <a:gd name="T51" fmla="*/ 510 h 900"/>
                    <a:gd name="T52" fmla="*/ 234 w 450"/>
                    <a:gd name="T53" fmla="*/ 498 h 900"/>
                    <a:gd name="T54" fmla="*/ 240 w 450"/>
                    <a:gd name="T55" fmla="*/ 486 h 900"/>
                    <a:gd name="T56" fmla="*/ 246 w 450"/>
                    <a:gd name="T57" fmla="*/ 468 h 900"/>
                    <a:gd name="T58" fmla="*/ 252 w 450"/>
                    <a:gd name="T59" fmla="*/ 456 h 900"/>
                    <a:gd name="T60" fmla="*/ 258 w 450"/>
                    <a:gd name="T61" fmla="*/ 444 h 900"/>
                    <a:gd name="T62" fmla="*/ 264 w 450"/>
                    <a:gd name="T63" fmla="*/ 432 h 900"/>
                    <a:gd name="T64" fmla="*/ 270 w 450"/>
                    <a:gd name="T65" fmla="*/ 414 h 900"/>
                    <a:gd name="T66" fmla="*/ 276 w 450"/>
                    <a:gd name="T67" fmla="*/ 402 h 900"/>
                    <a:gd name="T68" fmla="*/ 288 w 450"/>
                    <a:gd name="T69" fmla="*/ 378 h 900"/>
                    <a:gd name="T70" fmla="*/ 294 w 450"/>
                    <a:gd name="T71" fmla="*/ 366 h 900"/>
                    <a:gd name="T72" fmla="*/ 300 w 450"/>
                    <a:gd name="T73" fmla="*/ 348 h 900"/>
                    <a:gd name="T74" fmla="*/ 306 w 450"/>
                    <a:gd name="T75" fmla="*/ 330 h 900"/>
                    <a:gd name="T76" fmla="*/ 312 w 450"/>
                    <a:gd name="T77" fmla="*/ 318 h 900"/>
                    <a:gd name="T78" fmla="*/ 318 w 450"/>
                    <a:gd name="T79" fmla="*/ 306 h 900"/>
                    <a:gd name="T80" fmla="*/ 324 w 450"/>
                    <a:gd name="T81" fmla="*/ 294 h 900"/>
                    <a:gd name="T82" fmla="*/ 330 w 450"/>
                    <a:gd name="T83" fmla="*/ 276 h 900"/>
                    <a:gd name="T84" fmla="*/ 336 w 450"/>
                    <a:gd name="T85" fmla="*/ 264 h 900"/>
                    <a:gd name="T86" fmla="*/ 342 w 450"/>
                    <a:gd name="T87" fmla="*/ 252 h 900"/>
                    <a:gd name="T88" fmla="*/ 348 w 450"/>
                    <a:gd name="T89" fmla="*/ 234 h 900"/>
                    <a:gd name="T90" fmla="*/ 354 w 450"/>
                    <a:gd name="T91" fmla="*/ 222 h 900"/>
                    <a:gd name="T92" fmla="*/ 360 w 450"/>
                    <a:gd name="T93" fmla="*/ 210 h 900"/>
                    <a:gd name="T94" fmla="*/ 366 w 450"/>
                    <a:gd name="T95" fmla="*/ 192 h 900"/>
                    <a:gd name="T96" fmla="*/ 372 w 450"/>
                    <a:gd name="T97" fmla="*/ 174 h 900"/>
                    <a:gd name="T98" fmla="*/ 378 w 450"/>
                    <a:gd name="T99" fmla="*/ 162 h 900"/>
                    <a:gd name="T100" fmla="*/ 384 w 450"/>
                    <a:gd name="T101" fmla="*/ 150 h 900"/>
                    <a:gd name="T102" fmla="*/ 390 w 450"/>
                    <a:gd name="T103" fmla="*/ 132 h 900"/>
                    <a:gd name="T104" fmla="*/ 396 w 450"/>
                    <a:gd name="T105" fmla="*/ 120 h 900"/>
                    <a:gd name="T106" fmla="*/ 402 w 450"/>
                    <a:gd name="T107" fmla="*/ 108 h 900"/>
                    <a:gd name="T108" fmla="*/ 408 w 450"/>
                    <a:gd name="T109" fmla="*/ 90 h 900"/>
                    <a:gd name="T110" fmla="*/ 414 w 450"/>
                    <a:gd name="T111" fmla="*/ 72 h 900"/>
                    <a:gd name="T112" fmla="*/ 420 w 450"/>
                    <a:gd name="T113" fmla="*/ 60 h 900"/>
                    <a:gd name="T114" fmla="*/ 426 w 450"/>
                    <a:gd name="T115" fmla="*/ 42 h 900"/>
                    <a:gd name="T116" fmla="*/ 432 w 450"/>
                    <a:gd name="T117" fmla="*/ 30 h 900"/>
                    <a:gd name="T118" fmla="*/ 438 w 450"/>
                    <a:gd name="T119" fmla="*/ 18 h 900"/>
                    <a:gd name="T120" fmla="*/ 444 w 450"/>
                    <a:gd name="T121" fmla="*/ 6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50" h="900">
                      <a:moveTo>
                        <a:pt x="0" y="900"/>
                      </a:moveTo>
                      <a:lnTo>
                        <a:pt x="6" y="894"/>
                      </a:lnTo>
                      <a:lnTo>
                        <a:pt x="18" y="882"/>
                      </a:lnTo>
                      <a:lnTo>
                        <a:pt x="18" y="876"/>
                      </a:lnTo>
                      <a:lnTo>
                        <a:pt x="24" y="870"/>
                      </a:lnTo>
                      <a:lnTo>
                        <a:pt x="36" y="858"/>
                      </a:lnTo>
                      <a:lnTo>
                        <a:pt x="36" y="852"/>
                      </a:lnTo>
                      <a:lnTo>
                        <a:pt x="42" y="846"/>
                      </a:lnTo>
                      <a:lnTo>
                        <a:pt x="54" y="834"/>
                      </a:lnTo>
                      <a:lnTo>
                        <a:pt x="54" y="828"/>
                      </a:lnTo>
                      <a:lnTo>
                        <a:pt x="60" y="822"/>
                      </a:lnTo>
                      <a:lnTo>
                        <a:pt x="72" y="810"/>
                      </a:lnTo>
                      <a:lnTo>
                        <a:pt x="72" y="798"/>
                      </a:lnTo>
                      <a:lnTo>
                        <a:pt x="78" y="792"/>
                      </a:lnTo>
                      <a:lnTo>
                        <a:pt x="84" y="786"/>
                      </a:lnTo>
                      <a:lnTo>
                        <a:pt x="90" y="780"/>
                      </a:lnTo>
                      <a:lnTo>
                        <a:pt x="90" y="774"/>
                      </a:lnTo>
                      <a:lnTo>
                        <a:pt x="96" y="768"/>
                      </a:lnTo>
                      <a:lnTo>
                        <a:pt x="96" y="762"/>
                      </a:lnTo>
                      <a:lnTo>
                        <a:pt x="102" y="756"/>
                      </a:lnTo>
                      <a:lnTo>
                        <a:pt x="108" y="750"/>
                      </a:lnTo>
                      <a:lnTo>
                        <a:pt x="108" y="744"/>
                      </a:lnTo>
                      <a:lnTo>
                        <a:pt x="114" y="738"/>
                      </a:lnTo>
                      <a:lnTo>
                        <a:pt x="114" y="732"/>
                      </a:lnTo>
                      <a:lnTo>
                        <a:pt x="120" y="726"/>
                      </a:lnTo>
                      <a:lnTo>
                        <a:pt x="126" y="720"/>
                      </a:lnTo>
                      <a:lnTo>
                        <a:pt x="126" y="708"/>
                      </a:lnTo>
                      <a:lnTo>
                        <a:pt x="132" y="702"/>
                      </a:lnTo>
                      <a:lnTo>
                        <a:pt x="138" y="696"/>
                      </a:lnTo>
                      <a:lnTo>
                        <a:pt x="138" y="690"/>
                      </a:lnTo>
                      <a:lnTo>
                        <a:pt x="150" y="678"/>
                      </a:lnTo>
                      <a:lnTo>
                        <a:pt x="150" y="666"/>
                      </a:lnTo>
                      <a:lnTo>
                        <a:pt x="162" y="654"/>
                      </a:lnTo>
                      <a:lnTo>
                        <a:pt x="162" y="648"/>
                      </a:lnTo>
                      <a:lnTo>
                        <a:pt x="168" y="642"/>
                      </a:lnTo>
                      <a:lnTo>
                        <a:pt x="168" y="630"/>
                      </a:lnTo>
                      <a:lnTo>
                        <a:pt x="174" y="624"/>
                      </a:lnTo>
                      <a:lnTo>
                        <a:pt x="180" y="618"/>
                      </a:lnTo>
                      <a:lnTo>
                        <a:pt x="180" y="612"/>
                      </a:lnTo>
                      <a:lnTo>
                        <a:pt x="186" y="606"/>
                      </a:lnTo>
                      <a:lnTo>
                        <a:pt x="186" y="594"/>
                      </a:lnTo>
                      <a:lnTo>
                        <a:pt x="198" y="582"/>
                      </a:lnTo>
                      <a:lnTo>
                        <a:pt x="198" y="576"/>
                      </a:lnTo>
                      <a:lnTo>
                        <a:pt x="204" y="570"/>
                      </a:lnTo>
                      <a:lnTo>
                        <a:pt x="204" y="564"/>
                      </a:lnTo>
                      <a:lnTo>
                        <a:pt x="210" y="558"/>
                      </a:lnTo>
                      <a:lnTo>
                        <a:pt x="210" y="546"/>
                      </a:lnTo>
                      <a:lnTo>
                        <a:pt x="216" y="540"/>
                      </a:lnTo>
                      <a:lnTo>
                        <a:pt x="216" y="534"/>
                      </a:lnTo>
                      <a:lnTo>
                        <a:pt x="222" y="528"/>
                      </a:lnTo>
                      <a:lnTo>
                        <a:pt x="228" y="522"/>
                      </a:lnTo>
                      <a:lnTo>
                        <a:pt x="228" y="510"/>
                      </a:lnTo>
                      <a:lnTo>
                        <a:pt x="234" y="504"/>
                      </a:lnTo>
                      <a:lnTo>
                        <a:pt x="234" y="498"/>
                      </a:lnTo>
                      <a:lnTo>
                        <a:pt x="240" y="492"/>
                      </a:lnTo>
                      <a:lnTo>
                        <a:pt x="240" y="486"/>
                      </a:lnTo>
                      <a:lnTo>
                        <a:pt x="246" y="480"/>
                      </a:lnTo>
                      <a:lnTo>
                        <a:pt x="246" y="468"/>
                      </a:lnTo>
                      <a:lnTo>
                        <a:pt x="252" y="462"/>
                      </a:lnTo>
                      <a:lnTo>
                        <a:pt x="252" y="456"/>
                      </a:lnTo>
                      <a:lnTo>
                        <a:pt x="258" y="450"/>
                      </a:lnTo>
                      <a:lnTo>
                        <a:pt x="258" y="444"/>
                      </a:lnTo>
                      <a:lnTo>
                        <a:pt x="264" y="438"/>
                      </a:lnTo>
                      <a:lnTo>
                        <a:pt x="264" y="432"/>
                      </a:lnTo>
                      <a:lnTo>
                        <a:pt x="270" y="426"/>
                      </a:lnTo>
                      <a:lnTo>
                        <a:pt x="270" y="414"/>
                      </a:lnTo>
                      <a:lnTo>
                        <a:pt x="276" y="408"/>
                      </a:lnTo>
                      <a:lnTo>
                        <a:pt x="276" y="402"/>
                      </a:lnTo>
                      <a:lnTo>
                        <a:pt x="288" y="390"/>
                      </a:lnTo>
                      <a:lnTo>
                        <a:pt x="288" y="378"/>
                      </a:lnTo>
                      <a:lnTo>
                        <a:pt x="294" y="372"/>
                      </a:lnTo>
                      <a:lnTo>
                        <a:pt x="294" y="366"/>
                      </a:lnTo>
                      <a:lnTo>
                        <a:pt x="300" y="354"/>
                      </a:lnTo>
                      <a:lnTo>
                        <a:pt x="300" y="348"/>
                      </a:lnTo>
                      <a:lnTo>
                        <a:pt x="306" y="342"/>
                      </a:lnTo>
                      <a:lnTo>
                        <a:pt x="306" y="330"/>
                      </a:lnTo>
                      <a:lnTo>
                        <a:pt x="312" y="324"/>
                      </a:lnTo>
                      <a:lnTo>
                        <a:pt x="312" y="318"/>
                      </a:lnTo>
                      <a:lnTo>
                        <a:pt x="318" y="312"/>
                      </a:lnTo>
                      <a:lnTo>
                        <a:pt x="318" y="306"/>
                      </a:lnTo>
                      <a:lnTo>
                        <a:pt x="324" y="300"/>
                      </a:lnTo>
                      <a:lnTo>
                        <a:pt x="324" y="294"/>
                      </a:lnTo>
                      <a:lnTo>
                        <a:pt x="330" y="288"/>
                      </a:lnTo>
                      <a:lnTo>
                        <a:pt x="330" y="276"/>
                      </a:lnTo>
                      <a:lnTo>
                        <a:pt x="336" y="270"/>
                      </a:lnTo>
                      <a:lnTo>
                        <a:pt x="336" y="264"/>
                      </a:lnTo>
                      <a:lnTo>
                        <a:pt x="342" y="258"/>
                      </a:lnTo>
                      <a:lnTo>
                        <a:pt x="342" y="252"/>
                      </a:lnTo>
                      <a:lnTo>
                        <a:pt x="348" y="246"/>
                      </a:lnTo>
                      <a:lnTo>
                        <a:pt x="348" y="234"/>
                      </a:lnTo>
                      <a:lnTo>
                        <a:pt x="354" y="228"/>
                      </a:lnTo>
                      <a:lnTo>
                        <a:pt x="354" y="222"/>
                      </a:lnTo>
                      <a:lnTo>
                        <a:pt x="360" y="216"/>
                      </a:lnTo>
                      <a:lnTo>
                        <a:pt x="360" y="210"/>
                      </a:lnTo>
                      <a:lnTo>
                        <a:pt x="366" y="204"/>
                      </a:lnTo>
                      <a:lnTo>
                        <a:pt x="366" y="192"/>
                      </a:lnTo>
                      <a:lnTo>
                        <a:pt x="372" y="186"/>
                      </a:lnTo>
                      <a:lnTo>
                        <a:pt x="372" y="174"/>
                      </a:lnTo>
                      <a:lnTo>
                        <a:pt x="378" y="168"/>
                      </a:lnTo>
                      <a:lnTo>
                        <a:pt x="378" y="162"/>
                      </a:lnTo>
                      <a:lnTo>
                        <a:pt x="384" y="156"/>
                      </a:lnTo>
                      <a:lnTo>
                        <a:pt x="384" y="150"/>
                      </a:lnTo>
                      <a:lnTo>
                        <a:pt x="390" y="144"/>
                      </a:lnTo>
                      <a:lnTo>
                        <a:pt x="390" y="132"/>
                      </a:lnTo>
                      <a:lnTo>
                        <a:pt x="396" y="126"/>
                      </a:lnTo>
                      <a:lnTo>
                        <a:pt x="396" y="120"/>
                      </a:lnTo>
                      <a:lnTo>
                        <a:pt x="402" y="114"/>
                      </a:lnTo>
                      <a:lnTo>
                        <a:pt x="402" y="108"/>
                      </a:lnTo>
                      <a:lnTo>
                        <a:pt x="408" y="102"/>
                      </a:lnTo>
                      <a:lnTo>
                        <a:pt x="408" y="90"/>
                      </a:lnTo>
                      <a:lnTo>
                        <a:pt x="414" y="78"/>
                      </a:lnTo>
                      <a:lnTo>
                        <a:pt x="414" y="72"/>
                      </a:lnTo>
                      <a:lnTo>
                        <a:pt x="420" y="66"/>
                      </a:lnTo>
                      <a:lnTo>
                        <a:pt x="420" y="60"/>
                      </a:lnTo>
                      <a:lnTo>
                        <a:pt x="426" y="54"/>
                      </a:lnTo>
                      <a:lnTo>
                        <a:pt x="426" y="42"/>
                      </a:lnTo>
                      <a:lnTo>
                        <a:pt x="432" y="36"/>
                      </a:lnTo>
                      <a:lnTo>
                        <a:pt x="432" y="30"/>
                      </a:lnTo>
                      <a:lnTo>
                        <a:pt x="438" y="24"/>
                      </a:lnTo>
                      <a:lnTo>
                        <a:pt x="438" y="18"/>
                      </a:lnTo>
                      <a:lnTo>
                        <a:pt x="444" y="12"/>
                      </a:lnTo>
                      <a:lnTo>
                        <a:pt x="444" y="6"/>
                      </a:lnTo>
                      <a:lnTo>
                        <a:pt x="450" y="0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6F1C014-B5B6-4BAB-92DC-5EEA8793FE20}"/>
                  </a:ext>
                </a:extLst>
              </p:cNvPr>
              <p:cNvGrpSpPr/>
              <p:nvPr/>
            </p:nvGrpSpPr>
            <p:grpSpPr>
              <a:xfrm>
                <a:off x="6598515" y="2299004"/>
                <a:ext cx="4496030" cy="2953661"/>
                <a:chOff x="2707006" y="1809750"/>
                <a:chExt cx="4131469" cy="3248025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2978B8CA-31D8-463D-9E23-5B897026C5EA}"/>
                    </a:ext>
                  </a:extLst>
                </p:cNvPr>
                <p:cNvGrpSpPr/>
                <p:nvPr/>
              </p:nvGrpSpPr>
              <p:grpSpPr>
                <a:xfrm>
                  <a:off x="2707006" y="1809750"/>
                  <a:ext cx="4095750" cy="3248025"/>
                  <a:chOff x="1119188" y="2266950"/>
                  <a:chExt cx="4095750" cy="3248025"/>
                </a:xfrm>
              </p:grpSpPr>
              <p:sp>
                <p:nvSpPr>
                  <p:cNvPr id="129" name="Freeform 10">
                    <a:extLst>
                      <a:ext uri="{FF2B5EF4-FFF2-40B4-BE49-F238E27FC236}">
                        <a16:creationId xmlns:a16="http://schemas.microsoft.com/office/drawing/2014/main" id="{5376BD2A-BB7D-472C-B786-09CE6A5340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9188" y="2266950"/>
                    <a:ext cx="1009650" cy="923925"/>
                  </a:xfrm>
                  <a:custGeom>
                    <a:avLst/>
                    <a:gdLst>
                      <a:gd name="T0" fmla="*/ 6 w 636"/>
                      <a:gd name="T1" fmla="*/ 564 h 582"/>
                      <a:gd name="T2" fmla="*/ 12 w 636"/>
                      <a:gd name="T3" fmla="*/ 546 h 582"/>
                      <a:gd name="T4" fmla="*/ 24 w 636"/>
                      <a:gd name="T5" fmla="*/ 522 h 582"/>
                      <a:gd name="T6" fmla="*/ 36 w 636"/>
                      <a:gd name="T7" fmla="*/ 504 h 582"/>
                      <a:gd name="T8" fmla="*/ 42 w 636"/>
                      <a:gd name="T9" fmla="*/ 480 h 582"/>
                      <a:gd name="T10" fmla="*/ 54 w 636"/>
                      <a:gd name="T11" fmla="*/ 462 h 582"/>
                      <a:gd name="T12" fmla="*/ 66 w 636"/>
                      <a:gd name="T13" fmla="*/ 438 h 582"/>
                      <a:gd name="T14" fmla="*/ 72 w 636"/>
                      <a:gd name="T15" fmla="*/ 420 h 582"/>
                      <a:gd name="T16" fmla="*/ 84 w 636"/>
                      <a:gd name="T17" fmla="*/ 402 h 582"/>
                      <a:gd name="T18" fmla="*/ 90 w 636"/>
                      <a:gd name="T19" fmla="*/ 384 h 582"/>
                      <a:gd name="T20" fmla="*/ 102 w 636"/>
                      <a:gd name="T21" fmla="*/ 366 h 582"/>
                      <a:gd name="T22" fmla="*/ 114 w 636"/>
                      <a:gd name="T23" fmla="*/ 336 h 582"/>
                      <a:gd name="T24" fmla="*/ 132 w 636"/>
                      <a:gd name="T25" fmla="*/ 312 h 582"/>
                      <a:gd name="T26" fmla="*/ 138 w 636"/>
                      <a:gd name="T27" fmla="*/ 294 h 582"/>
                      <a:gd name="T28" fmla="*/ 156 w 636"/>
                      <a:gd name="T29" fmla="*/ 270 h 582"/>
                      <a:gd name="T30" fmla="*/ 168 w 636"/>
                      <a:gd name="T31" fmla="*/ 246 h 582"/>
                      <a:gd name="T32" fmla="*/ 186 w 636"/>
                      <a:gd name="T33" fmla="*/ 222 h 582"/>
                      <a:gd name="T34" fmla="*/ 198 w 636"/>
                      <a:gd name="T35" fmla="*/ 204 h 582"/>
                      <a:gd name="T36" fmla="*/ 216 w 636"/>
                      <a:gd name="T37" fmla="*/ 180 h 582"/>
                      <a:gd name="T38" fmla="*/ 228 w 636"/>
                      <a:gd name="T39" fmla="*/ 156 h 582"/>
                      <a:gd name="T40" fmla="*/ 246 w 636"/>
                      <a:gd name="T41" fmla="*/ 132 h 582"/>
                      <a:gd name="T42" fmla="*/ 264 w 636"/>
                      <a:gd name="T43" fmla="*/ 114 h 582"/>
                      <a:gd name="T44" fmla="*/ 282 w 636"/>
                      <a:gd name="T45" fmla="*/ 90 h 582"/>
                      <a:gd name="T46" fmla="*/ 300 w 636"/>
                      <a:gd name="T47" fmla="*/ 72 h 582"/>
                      <a:gd name="T48" fmla="*/ 318 w 636"/>
                      <a:gd name="T49" fmla="*/ 60 h 582"/>
                      <a:gd name="T50" fmla="*/ 336 w 636"/>
                      <a:gd name="T51" fmla="*/ 42 h 582"/>
                      <a:gd name="T52" fmla="*/ 354 w 636"/>
                      <a:gd name="T53" fmla="*/ 30 h 582"/>
                      <a:gd name="T54" fmla="*/ 372 w 636"/>
                      <a:gd name="T55" fmla="*/ 18 h 582"/>
                      <a:gd name="T56" fmla="*/ 390 w 636"/>
                      <a:gd name="T57" fmla="*/ 12 h 582"/>
                      <a:gd name="T58" fmla="*/ 408 w 636"/>
                      <a:gd name="T59" fmla="*/ 6 h 582"/>
                      <a:gd name="T60" fmla="*/ 426 w 636"/>
                      <a:gd name="T61" fmla="*/ 0 h 582"/>
                      <a:gd name="T62" fmla="*/ 444 w 636"/>
                      <a:gd name="T63" fmla="*/ 0 h 582"/>
                      <a:gd name="T64" fmla="*/ 462 w 636"/>
                      <a:gd name="T65" fmla="*/ 0 h 582"/>
                      <a:gd name="T66" fmla="*/ 480 w 636"/>
                      <a:gd name="T67" fmla="*/ 0 h 582"/>
                      <a:gd name="T68" fmla="*/ 498 w 636"/>
                      <a:gd name="T69" fmla="*/ 0 h 582"/>
                      <a:gd name="T70" fmla="*/ 516 w 636"/>
                      <a:gd name="T71" fmla="*/ 6 h 582"/>
                      <a:gd name="T72" fmla="*/ 534 w 636"/>
                      <a:gd name="T73" fmla="*/ 12 h 582"/>
                      <a:gd name="T74" fmla="*/ 552 w 636"/>
                      <a:gd name="T75" fmla="*/ 24 h 582"/>
                      <a:gd name="T76" fmla="*/ 570 w 636"/>
                      <a:gd name="T77" fmla="*/ 30 h 582"/>
                      <a:gd name="T78" fmla="*/ 588 w 636"/>
                      <a:gd name="T79" fmla="*/ 42 h 582"/>
                      <a:gd name="T80" fmla="*/ 606 w 636"/>
                      <a:gd name="T81" fmla="*/ 60 h 582"/>
                      <a:gd name="T82" fmla="*/ 624 w 636"/>
                      <a:gd name="T83" fmla="*/ 72 h 5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636" h="582">
                        <a:moveTo>
                          <a:pt x="0" y="582"/>
                        </a:moveTo>
                        <a:lnTo>
                          <a:pt x="0" y="570"/>
                        </a:lnTo>
                        <a:lnTo>
                          <a:pt x="6" y="564"/>
                        </a:lnTo>
                        <a:lnTo>
                          <a:pt x="6" y="558"/>
                        </a:lnTo>
                        <a:lnTo>
                          <a:pt x="12" y="552"/>
                        </a:lnTo>
                        <a:lnTo>
                          <a:pt x="12" y="546"/>
                        </a:lnTo>
                        <a:lnTo>
                          <a:pt x="18" y="540"/>
                        </a:lnTo>
                        <a:lnTo>
                          <a:pt x="18" y="528"/>
                        </a:lnTo>
                        <a:lnTo>
                          <a:pt x="24" y="522"/>
                        </a:lnTo>
                        <a:lnTo>
                          <a:pt x="24" y="516"/>
                        </a:lnTo>
                        <a:lnTo>
                          <a:pt x="30" y="510"/>
                        </a:lnTo>
                        <a:lnTo>
                          <a:pt x="36" y="504"/>
                        </a:lnTo>
                        <a:lnTo>
                          <a:pt x="36" y="492"/>
                        </a:lnTo>
                        <a:lnTo>
                          <a:pt x="42" y="486"/>
                        </a:lnTo>
                        <a:lnTo>
                          <a:pt x="42" y="480"/>
                        </a:lnTo>
                        <a:lnTo>
                          <a:pt x="48" y="474"/>
                        </a:lnTo>
                        <a:lnTo>
                          <a:pt x="48" y="468"/>
                        </a:lnTo>
                        <a:lnTo>
                          <a:pt x="54" y="462"/>
                        </a:lnTo>
                        <a:lnTo>
                          <a:pt x="54" y="450"/>
                        </a:lnTo>
                        <a:lnTo>
                          <a:pt x="60" y="444"/>
                        </a:lnTo>
                        <a:lnTo>
                          <a:pt x="66" y="438"/>
                        </a:lnTo>
                        <a:lnTo>
                          <a:pt x="66" y="432"/>
                        </a:lnTo>
                        <a:lnTo>
                          <a:pt x="72" y="426"/>
                        </a:lnTo>
                        <a:lnTo>
                          <a:pt x="72" y="420"/>
                        </a:lnTo>
                        <a:lnTo>
                          <a:pt x="78" y="414"/>
                        </a:lnTo>
                        <a:lnTo>
                          <a:pt x="78" y="408"/>
                        </a:lnTo>
                        <a:lnTo>
                          <a:pt x="84" y="402"/>
                        </a:lnTo>
                        <a:lnTo>
                          <a:pt x="84" y="396"/>
                        </a:lnTo>
                        <a:lnTo>
                          <a:pt x="90" y="390"/>
                        </a:lnTo>
                        <a:lnTo>
                          <a:pt x="90" y="384"/>
                        </a:lnTo>
                        <a:lnTo>
                          <a:pt x="96" y="378"/>
                        </a:lnTo>
                        <a:lnTo>
                          <a:pt x="96" y="372"/>
                        </a:lnTo>
                        <a:lnTo>
                          <a:pt x="102" y="366"/>
                        </a:lnTo>
                        <a:lnTo>
                          <a:pt x="102" y="360"/>
                        </a:lnTo>
                        <a:lnTo>
                          <a:pt x="114" y="348"/>
                        </a:lnTo>
                        <a:lnTo>
                          <a:pt x="114" y="336"/>
                        </a:lnTo>
                        <a:lnTo>
                          <a:pt x="126" y="324"/>
                        </a:lnTo>
                        <a:lnTo>
                          <a:pt x="126" y="318"/>
                        </a:lnTo>
                        <a:lnTo>
                          <a:pt x="132" y="312"/>
                        </a:lnTo>
                        <a:lnTo>
                          <a:pt x="132" y="306"/>
                        </a:lnTo>
                        <a:lnTo>
                          <a:pt x="138" y="300"/>
                        </a:lnTo>
                        <a:lnTo>
                          <a:pt x="138" y="294"/>
                        </a:lnTo>
                        <a:lnTo>
                          <a:pt x="150" y="282"/>
                        </a:lnTo>
                        <a:lnTo>
                          <a:pt x="150" y="276"/>
                        </a:lnTo>
                        <a:lnTo>
                          <a:pt x="156" y="270"/>
                        </a:lnTo>
                        <a:lnTo>
                          <a:pt x="156" y="264"/>
                        </a:lnTo>
                        <a:lnTo>
                          <a:pt x="168" y="252"/>
                        </a:lnTo>
                        <a:lnTo>
                          <a:pt x="168" y="246"/>
                        </a:lnTo>
                        <a:lnTo>
                          <a:pt x="174" y="240"/>
                        </a:lnTo>
                        <a:lnTo>
                          <a:pt x="174" y="234"/>
                        </a:lnTo>
                        <a:lnTo>
                          <a:pt x="186" y="222"/>
                        </a:lnTo>
                        <a:lnTo>
                          <a:pt x="186" y="216"/>
                        </a:lnTo>
                        <a:lnTo>
                          <a:pt x="192" y="210"/>
                        </a:lnTo>
                        <a:lnTo>
                          <a:pt x="198" y="204"/>
                        </a:lnTo>
                        <a:lnTo>
                          <a:pt x="198" y="198"/>
                        </a:lnTo>
                        <a:lnTo>
                          <a:pt x="204" y="192"/>
                        </a:lnTo>
                        <a:lnTo>
                          <a:pt x="216" y="180"/>
                        </a:lnTo>
                        <a:lnTo>
                          <a:pt x="216" y="174"/>
                        </a:lnTo>
                        <a:lnTo>
                          <a:pt x="228" y="162"/>
                        </a:lnTo>
                        <a:lnTo>
                          <a:pt x="228" y="156"/>
                        </a:lnTo>
                        <a:lnTo>
                          <a:pt x="240" y="144"/>
                        </a:lnTo>
                        <a:lnTo>
                          <a:pt x="240" y="138"/>
                        </a:lnTo>
                        <a:lnTo>
                          <a:pt x="246" y="132"/>
                        </a:lnTo>
                        <a:lnTo>
                          <a:pt x="252" y="126"/>
                        </a:lnTo>
                        <a:lnTo>
                          <a:pt x="258" y="120"/>
                        </a:lnTo>
                        <a:lnTo>
                          <a:pt x="264" y="114"/>
                        </a:lnTo>
                        <a:lnTo>
                          <a:pt x="270" y="108"/>
                        </a:lnTo>
                        <a:lnTo>
                          <a:pt x="282" y="96"/>
                        </a:lnTo>
                        <a:lnTo>
                          <a:pt x="282" y="90"/>
                        </a:lnTo>
                        <a:lnTo>
                          <a:pt x="288" y="84"/>
                        </a:lnTo>
                        <a:lnTo>
                          <a:pt x="294" y="78"/>
                        </a:lnTo>
                        <a:lnTo>
                          <a:pt x="300" y="72"/>
                        </a:lnTo>
                        <a:lnTo>
                          <a:pt x="306" y="72"/>
                        </a:lnTo>
                        <a:lnTo>
                          <a:pt x="312" y="66"/>
                        </a:lnTo>
                        <a:lnTo>
                          <a:pt x="318" y="60"/>
                        </a:lnTo>
                        <a:lnTo>
                          <a:pt x="324" y="54"/>
                        </a:lnTo>
                        <a:lnTo>
                          <a:pt x="330" y="48"/>
                        </a:lnTo>
                        <a:lnTo>
                          <a:pt x="336" y="42"/>
                        </a:lnTo>
                        <a:lnTo>
                          <a:pt x="342" y="42"/>
                        </a:lnTo>
                        <a:lnTo>
                          <a:pt x="348" y="36"/>
                        </a:lnTo>
                        <a:lnTo>
                          <a:pt x="354" y="30"/>
                        </a:lnTo>
                        <a:lnTo>
                          <a:pt x="360" y="30"/>
                        </a:lnTo>
                        <a:lnTo>
                          <a:pt x="366" y="24"/>
                        </a:lnTo>
                        <a:lnTo>
                          <a:pt x="372" y="18"/>
                        </a:lnTo>
                        <a:lnTo>
                          <a:pt x="378" y="18"/>
                        </a:lnTo>
                        <a:lnTo>
                          <a:pt x="384" y="18"/>
                        </a:lnTo>
                        <a:lnTo>
                          <a:pt x="390" y="12"/>
                        </a:lnTo>
                        <a:lnTo>
                          <a:pt x="396" y="12"/>
                        </a:lnTo>
                        <a:lnTo>
                          <a:pt x="402" y="6"/>
                        </a:lnTo>
                        <a:lnTo>
                          <a:pt x="408" y="6"/>
                        </a:lnTo>
                        <a:lnTo>
                          <a:pt x="414" y="6"/>
                        </a:lnTo>
                        <a:lnTo>
                          <a:pt x="420" y="0"/>
                        </a:lnTo>
                        <a:lnTo>
                          <a:pt x="426" y="0"/>
                        </a:lnTo>
                        <a:lnTo>
                          <a:pt x="432" y="0"/>
                        </a:lnTo>
                        <a:lnTo>
                          <a:pt x="438" y="0"/>
                        </a:lnTo>
                        <a:lnTo>
                          <a:pt x="444" y="0"/>
                        </a:lnTo>
                        <a:lnTo>
                          <a:pt x="450" y="0"/>
                        </a:lnTo>
                        <a:lnTo>
                          <a:pt x="456" y="0"/>
                        </a:lnTo>
                        <a:lnTo>
                          <a:pt x="462" y="0"/>
                        </a:lnTo>
                        <a:lnTo>
                          <a:pt x="468" y="0"/>
                        </a:lnTo>
                        <a:lnTo>
                          <a:pt x="474" y="0"/>
                        </a:lnTo>
                        <a:lnTo>
                          <a:pt x="480" y="0"/>
                        </a:lnTo>
                        <a:lnTo>
                          <a:pt x="486" y="0"/>
                        </a:lnTo>
                        <a:lnTo>
                          <a:pt x="492" y="0"/>
                        </a:lnTo>
                        <a:lnTo>
                          <a:pt x="498" y="0"/>
                        </a:lnTo>
                        <a:lnTo>
                          <a:pt x="504" y="0"/>
                        </a:lnTo>
                        <a:lnTo>
                          <a:pt x="510" y="6"/>
                        </a:lnTo>
                        <a:lnTo>
                          <a:pt x="516" y="6"/>
                        </a:lnTo>
                        <a:lnTo>
                          <a:pt x="522" y="6"/>
                        </a:lnTo>
                        <a:lnTo>
                          <a:pt x="528" y="12"/>
                        </a:lnTo>
                        <a:lnTo>
                          <a:pt x="534" y="12"/>
                        </a:lnTo>
                        <a:lnTo>
                          <a:pt x="540" y="18"/>
                        </a:lnTo>
                        <a:lnTo>
                          <a:pt x="546" y="18"/>
                        </a:lnTo>
                        <a:lnTo>
                          <a:pt x="552" y="24"/>
                        </a:lnTo>
                        <a:lnTo>
                          <a:pt x="558" y="24"/>
                        </a:lnTo>
                        <a:lnTo>
                          <a:pt x="564" y="30"/>
                        </a:lnTo>
                        <a:lnTo>
                          <a:pt x="570" y="30"/>
                        </a:lnTo>
                        <a:lnTo>
                          <a:pt x="576" y="36"/>
                        </a:lnTo>
                        <a:lnTo>
                          <a:pt x="582" y="42"/>
                        </a:lnTo>
                        <a:lnTo>
                          <a:pt x="588" y="42"/>
                        </a:lnTo>
                        <a:lnTo>
                          <a:pt x="594" y="48"/>
                        </a:lnTo>
                        <a:lnTo>
                          <a:pt x="600" y="54"/>
                        </a:lnTo>
                        <a:lnTo>
                          <a:pt x="606" y="60"/>
                        </a:lnTo>
                        <a:lnTo>
                          <a:pt x="612" y="66"/>
                        </a:lnTo>
                        <a:lnTo>
                          <a:pt x="618" y="72"/>
                        </a:lnTo>
                        <a:lnTo>
                          <a:pt x="624" y="72"/>
                        </a:lnTo>
                        <a:lnTo>
                          <a:pt x="630" y="78"/>
                        </a:lnTo>
                        <a:lnTo>
                          <a:pt x="636" y="84"/>
                        </a:lnTo>
                      </a:path>
                    </a:pathLst>
                  </a:custGeom>
                  <a:noFill/>
                  <a:ln w="38100">
                    <a:solidFill>
                      <a:srgbClr val="007F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37" name="Freeform 11">
                    <a:extLst>
                      <a:ext uri="{FF2B5EF4-FFF2-40B4-BE49-F238E27FC236}">
                        <a16:creationId xmlns:a16="http://schemas.microsoft.com/office/drawing/2014/main" id="{5E1639E1-CC93-434E-BDA7-5A48A1E30B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28838" y="2400299"/>
                    <a:ext cx="742949" cy="1447799"/>
                  </a:xfrm>
                  <a:custGeom>
                    <a:avLst/>
                    <a:gdLst>
                      <a:gd name="T0" fmla="*/ 12 w 468"/>
                      <a:gd name="T1" fmla="*/ 12 h 912"/>
                      <a:gd name="T2" fmla="*/ 30 w 468"/>
                      <a:gd name="T3" fmla="*/ 36 h 912"/>
                      <a:gd name="T4" fmla="*/ 48 w 468"/>
                      <a:gd name="T5" fmla="*/ 54 h 912"/>
                      <a:gd name="T6" fmla="*/ 60 w 468"/>
                      <a:gd name="T7" fmla="*/ 72 h 912"/>
                      <a:gd name="T8" fmla="*/ 78 w 468"/>
                      <a:gd name="T9" fmla="*/ 96 h 912"/>
                      <a:gd name="T10" fmla="*/ 102 w 468"/>
                      <a:gd name="T11" fmla="*/ 126 h 912"/>
                      <a:gd name="T12" fmla="*/ 114 w 468"/>
                      <a:gd name="T13" fmla="*/ 144 h 912"/>
                      <a:gd name="T14" fmla="*/ 126 w 468"/>
                      <a:gd name="T15" fmla="*/ 168 h 912"/>
                      <a:gd name="T16" fmla="*/ 144 w 468"/>
                      <a:gd name="T17" fmla="*/ 198 h 912"/>
                      <a:gd name="T18" fmla="*/ 156 w 468"/>
                      <a:gd name="T19" fmla="*/ 216 h 912"/>
                      <a:gd name="T20" fmla="*/ 162 w 468"/>
                      <a:gd name="T21" fmla="*/ 234 h 912"/>
                      <a:gd name="T22" fmla="*/ 174 w 468"/>
                      <a:gd name="T23" fmla="*/ 258 h 912"/>
                      <a:gd name="T24" fmla="*/ 186 w 468"/>
                      <a:gd name="T25" fmla="*/ 276 h 912"/>
                      <a:gd name="T26" fmla="*/ 204 w 468"/>
                      <a:gd name="T27" fmla="*/ 306 h 912"/>
                      <a:gd name="T28" fmla="*/ 216 w 468"/>
                      <a:gd name="T29" fmla="*/ 336 h 912"/>
                      <a:gd name="T30" fmla="*/ 228 w 468"/>
                      <a:gd name="T31" fmla="*/ 354 h 912"/>
                      <a:gd name="T32" fmla="*/ 234 w 468"/>
                      <a:gd name="T33" fmla="*/ 372 h 912"/>
                      <a:gd name="T34" fmla="*/ 246 w 468"/>
                      <a:gd name="T35" fmla="*/ 390 h 912"/>
                      <a:gd name="T36" fmla="*/ 252 w 468"/>
                      <a:gd name="T37" fmla="*/ 408 h 912"/>
                      <a:gd name="T38" fmla="*/ 264 w 468"/>
                      <a:gd name="T39" fmla="*/ 432 h 912"/>
                      <a:gd name="T40" fmla="*/ 276 w 468"/>
                      <a:gd name="T41" fmla="*/ 450 h 912"/>
                      <a:gd name="T42" fmla="*/ 282 w 468"/>
                      <a:gd name="T43" fmla="*/ 474 h 912"/>
                      <a:gd name="T44" fmla="*/ 294 w 468"/>
                      <a:gd name="T45" fmla="*/ 492 h 912"/>
                      <a:gd name="T46" fmla="*/ 300 w 468"/>
                      <a:gd name="T47" fmla="*/ 516 h 912"/>
                      <a:gd name="T48" fmla="*/ 312 w 468"/>
                      <a:gd name="T49" fmla="*/ 534 h 912"/>
                      <a:gd name="T50" fmla="*/ 318 w 468"/>
                      <a:gd name="T51" fmla="*/ 558 h 912"/>
                      <a:gd name="T52" fmla="*/ 330 w 468"/>
                      <a:gd name="T53" fmla="*/ 576 h 912"/>
                      <a:gd name="T54" fmla="*/ 336 w 468"/>
                      <a:gd name="T55" fmla="*/ 600 h 912"/>
                      <a:gd name="T56" fmla="*/ 348 w 468"/>
                      <a:gd name="T57" fmla="*/ 618 h 912"/>
                      <a:gd name="T58" fmla="*/ 354 w 468"/>
                      <a:gd name="T59" fmla="*/ 642 h 912"/>
                      <a:gd name="T60" fmla="*/ 366 w 468"/>
                      <a:gd name="T61" fmla="*/ 660 h 912"/>
                      <a:gd name="T62" fmla="*/ 372 w 468"/>
                      <a:gd name="T63" fmla="*/ 684 h 912"/>
                      <a:gd name="T64" fmla="*/ 384 w 468"/>
                      <a:gd name="T65" fmla="*/ 702 h 912"/>
                      <a:gd name="T66" fmla="*/ 390 w 468"/>
                      <a:gd name="T67" fmla="*/ 720 h 912"/>
                      <a:gd name="T68" fmla="*/ 402 w 468"/>
                      <a:gd name="T69" fmla="*/ 750 h 912"/>
                      <a:gd name="T70" fmla="*/ 408 w 468"/>
                      <a:gd name="T71" fmla="*/ 768 h 912"/>
                      <a:gd name="T72" fmla="*/ 420 w 468"/>
                      <a:gd name="T73" fmla="*/ 792 h 912"/>
                      <a:gd name="T74" fmla="*/ 426 w 468"/>
                      <a:gd name="T75" fmla="*/ 810 h 912"/>
                      <a:gd name="T76" fmla="*/ 438 w 468"/>
                      <a:gd name="T77" fmla="*/ 840 h 912"/>
                      <a:gd name="T78" fmla="*/ 444 w 468"/>
                      <a:gd name="T79" fmla="*/ 858 h 912"/>
                      <a:gd name="T80" fmla="*/ 456 w 468"/>
                      <a:gd name="T81" fmla="*/ 876 h 912"/>
                      <a:gd name="T82" fmla="*/ 462 w 468"/>
                      <a:gd name="T83" fmla="*/ 900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68" h="912">
                        <a:moveTo>
                          <a:pt x="0" y="0"/>
                        </a:moveTo>
                        <a:lnTo>
                          <a:pt x="6" y="6"/>
                        </a:lnTo>
                        <a:lnTo>
                          <a:pt x="12" y="12"/>
                        </a:lnTo>
                        <a:lnTo>
                          <a:pt x="24" y="24"/>
                        </a:lnTo>
                        <a:lnTo>
                          <a:pt x="24" y="30"/>
                        </a:lnTo>
                        <a:lnTo>
                          <a:pt x="30" y="36"/>
                        </a:lnTo>
                        <a:lnTo>
                          <a:pt x="36" y="42"/>
                        </a:lnTo>
                        <a:lnTo>
                          <a:pt x="42" y="48"/>
                        </a:lnTo>
                        <a:lnTo>
                          <a:pt x="48" y="54"/>
                        </a:lnTo>
                        <a:lnTo>
                          <a:pt x="54" y="60"/>
                        </a:lnTo>
                        <a:lnTo>
                          <a:pt x="54" y="66"/>
                        </a:lnTo>
                        <a:lnTo>
                          <a:pt x="60" y="72"/>
                        </a:lnTo>
                        <a:lnTo>
                          <a:pt x="66" y="78"/>
                        </a:lnTo>
                        <a:lnTo>
                          <a:pt x="78" y="90"/>
                        </a:lnTo>
                        <a:lnTo>
                          <a:pt x="78" y="96"/>
                        </a:lnTo>
                        <a:lnTo>
                          <a:pt x="90" y="108"/>
                        </a:lnTo>
                        <a:lnTo>
                          <a:pt x="90" y="114"/>
                        </a:lnTo>
                        <a:lnTo>
                          <a:pt x="102" y="126"/>
                        </a:lnTo>
                        <a:lnTo>
                          <a:pt x="102" y="132"/>
                        </a:lnTo>
                        <a:lnTo>
                          <a:pt x="108" y="138"/>
                        </a:lnTo>
                        <a:lnTo>
                          <a:pt x="114" y="144"/>
                        </a:lnTo>
                        <a:lnTo>
                          <a:pt x="114" y="156"/>
                        </a:lnTo>
                        <a:lnTo>
                          <a:pt x="120" y="162"/>
                        </a:lnTo>
                        <a:lnTo>
                          <a:pt x="126" y="168"/>
                        </a:lnTo>
                        <a:lnTo>
                          <a:pt x="138" y="180"/>
                        </a:lnTo>
                        <a:lnTo>
                          <a:pt x="138" y="192"/>
                        </a:lnTo>
                        <a:lnTo>
                          <a:pt x="144" y="198"/>
                        </a:lnTo>
                        <a:lnTo>
                          <a:pt x="150" y="204"/>
                        </a:lnTo>
                        <a:lnTo>
                          <a:pt x="150" y="210"/>
                        </a:lnTo>
                        <a:lnTo>
                          <a:pt x="156" y="216"/>
                        </a:lnTo>
                        <a:lnTo>
                          <a:pt x="156" y="222"/>
                        </a:lnTo>
                        <a:lnTo>
                          <a:pt x="162" y="228"/>
                        </a:lnTo>
                        <a:lnTo>
                          <a:pt x="162" y="234"/>
                        </a:lnTo>
                        <a:lnTo>
                          <a:pt x="168" y="240"/>
                        </a:lnTo>
                        <a:lnTo>
                          <a:pt x="174" y="246"/>
                        </a:lnTo>
                        <a:lnTo>
                          <a:pt x="174" y="258"/>
                        </a:lnTo>
                        <a:lnTo>
                          <a:pt x="180" y="264"/>
                        </a:lnTo>
                        <a:lnTo>
                          <a:pt x="186" y="270"/>
                        </a:lnTo>
                        <a:lnTo>
                          <a:pt x="186" y="276"/>
                        </a:lnTo>
                        <a:lnTo>
                          <a:pt x="198" y="288"/>
                        </a:lnTo>
                        <a:lnTo>
                          <a:pt x="198" y="300"/>
                        </a:lnTo>
                        <a:lnTo>
                          <a:pt x="204" y="306"/>
                        </a:lnTo>
                        <a:lnTo>
                          <a:pt x="204" y="312"/>
                        </a:lnTo>
                        <a:lnTo>
                          <a:pt x="216" y="324"/>
                        </a:lnTo>
                        <a:lnTo>
                          <a:pt x="216" y="336"/>
                        </a:lnTo>
                        <a:lnTo>
                          <a:pt x="222" y="342"/>
                        </a:lnTo>
                        <a:lnTo>
                          <a:pt x="222" y="348"/>
                        </a:lnTo>
                        <a:lnTo>
                          <a:pt x="228" y="354"/>
                        </a:lnTo>
                        <a:lnTo>
                          <a:pt x="228" y="360"/>
                        </a:lnTo>
                        <a:lnTo>
                          <a:pt x="234" y="366"/>
                        </a:lnTo>
                        <a:lnTo>
                          <a:pt x="234" y="372"/>
                        </a:lnTo>
                        <a:lnTo>
                          <a:pt x="240" y="378"/>
                        </a:lnTo>
                        <a:lnTo>
                          <a:pt x="240" y="384"/>
                        </a:lnTo>
                        <a:lnTo>
                          <a:pt x="246" y="390"/>
                        </a:lnTo>
                        <a:lnTo>
                          <a:pt x="246" y="396"/>
                        </a:lnTo>
                        <a:lnTo>
                          <a:pt x="252" y="402"/>
                        </a:lnTo>
                        <a:lnTo>
                          <a:pt x="252" y="408"/>
                        </a:lnTo>
                        <a:lnTo>
                          <a:pt x="258" y="414"/>
                        </a:lnTo>
                        <a:lnTo>
                          <a:pt x="258" y="426"/>
                        </a:lnTo>
                        <a:lnTo>
                          <a:pt x="264" y="432"/>
                        </a:lnTo>
                        <a:lnTo>
                          <a:pt x="270" y="438"/>
                        </a:lnTo>
                        <a:lnTo>
                          <a:pt x="270" y="444"/>
                        </a:lnTo>
                        <a:lnTo>
                          <a:pt x="276" y="450"/>
                        </a:lnTo>
                        <a:lnTo>
                          <a:pt x="276" y="462"/>
                        </a:lnTo>
                        <a:lnTo>
                          <a:pt x="282" y="468"/>
                        </a:lnTo>
                        <a:lnTo>
                          <a:pt x="282" y="474"/>
                        </a:lnTo>
                        <a:lnTo>
                          <a:pt x="288" y="480"/>
                        </a:lnTo>
                        <a:lnTo>
                          <a:pt x="288" y="486"/>
                        </a:lnTo>
                        <a:lnTo>
                          <a:pt x="294" y="492"/>
                        </a:lnTo>
                        <a:lnTo>
                          <a:pt x="294" y="504"/>
                        </a:lnTo>
                        <a:lnTo>
                          <a:pt x="300" y="510"/>
                        </a:lnTo>
                        <a:lnTo>
                          <a:pt x="300" y="516"/>
                        </a:lnTo>
                        <a:lnTo>
                          <a:pt x="306" y="522"/>
                        </a:lnTo>
                        <a:lnTo>
                          <a:pt x="306" y="528"/>
                        </a:lnTo>
                        <a:lnTo>
                          <a:pt x="312" y="534"/>
                        </a:lnTo>
                        <a:lnTo>
                          <a:pt x="312" y="540"/>
                        </a:lnTo>
                        <a:lnTo>
                          <a:pt x="318" y="546"/>
                        </a:lnTo>
                        <a:lnTo>
                          <a:pt x="318" y="558"/>
                        </a:lnTo>
                        <a:lnTo>
                          <a:pt x="324" y="564"/>
                        </a:lnTo>
                        <a:lnTo>
                          <a:pt x="324" y="570"/>
                        </a:lnTo>
                        <a:lnTo>
                          <a:pt x="330" y="576"/>
                        </a:lnTo>
                        <a:lnTo>
                          <a:pt x="330" y="582"/>
                        </a:lnTo>
                        <a:lnTo>
                          <a:pt x="336" y="588"/>
                        </a:lnTo>
                        <a:lnTo>
                          <a:pt x="336" y="600"/>
                        </a:lnTo>
                        <a:lnTo>
                          <a:pt x="342" y="606"/>
                        </a:lnTo>
                        <a:lnTo>
                          <a:pt x="342" y="612"/>
                        </a:lnTo>
                        <a:lnTo>
                          <a:pt x="348" y="618"/>
                        </a:lnTo>
                        <a:lnTo>
                          <a:pt x="348" y="624"/>
                        </a:lnTo>
                        <a:lnTo>
                          <a:pt x="354" y="630"/>
                        </a:lnTo>
                        <a:lnTo>
                          <a:pt x="354" y="642"/>
                        </a:lnTo>
                        <a:lnTo>
                          <a:pt x="360" y="648"/>
                        </a:lnTo>
                        <a:lnTo>
                          <a:pt x="360" y="654"/>
                        </a:lnTo>
                        <a:lnTo>
                          <a:pt x="366" y="660"/>
                        </a:lnTo>
                        <a:lnTo>
                          <a:pt x="366" y="666"/>
                        </a:lnTo>
                        <a:lnTo>
                          <a:pt x="372" y="672"/>
                        </a:lnTo>
                        <a:lnTo>
                          <a:pt x="372" y="684"/>
                        </a:lnTo>
                        <a:lnTo>
                          <a:pt x="378" y="690"/>
                        </a:lnTo>
                        <a:lnTo>
                          <a:pt x="378" y="696"/>
                        </a:lnTo>
                        <a:lnTo>
                          <a:pt x="384" y="702"/>
                        </a:lnTo>
                        <a:lnTo>
                          <a:pt x="384" y="708"/>
                        </a:lnTo>
                        <a:lnTo>
                          <a:pt x="390" y="714"/>
                        </a:lnTo>
                        <a:lnTo>
                          <a:pt x="390" y="720"/>
                        </a:lnTo>
                        <a:lnTo>
                          <a:pt x="396" y="732"/>
                        </a:lnTo>
                        <a:lnTo>
                          <a:pt x="396" y="744"/>
                        </a:lnTo>
                        <a:lnTo>
                          <a:pt x="402" y="750"/>
                        </a:lnTo>
                        <a:lnTo>
                          <a:pt x="402" y="756"/>
                        </a:lnTo>
                        <a:lnTo>
                          <a:pt x="408" y="762"/>
                        </a:lnTo>
                        <a:lnTo>
                          <a:pt x="408" y="768"/>
                        </a:lnTo>
                        <a:lnTo>
                          <a:pt x="414" y="774"/>
                        </a:lnTo>
                        <a:lnTo>
                          <a:pt x="414" y="786"/>
                        </a:lnTo>
                        <a:lnTo>
                          <a:pt x="420" y="792"/>
                        </a:lnTo>
                        <a:lnTo>
                          <a:pt x="420" y="798"/>
                        </a:lnTo>
                        <a:lnTo>
                          <a:pt x="426" y="804"/>
                        </a:lnTo>
                        <a:lnTo>
                          <a:pt x="426" y="810"/>
                        </a:lnTo>
                        <a:lnTo>
                          <a:pt x="432" y="816"/>
                        </a:lnTo>
                        <a:lnTo>
                          <a:pt x="432" y="834"/>
                        </a:lnTo>
                        <a:lnTo>
                          <a:pt x="438" y="840"/>
                        </a:lnTo>
                        <a:lnTo>
                          <a:pt x="438" y="846"/>
                        </a:lnTo>
                        <a:lnTo>
                          <a:pt x="444" y="852"/>
                        </a:lnTo>
                        <a:lnTo>
                          <a:pt x="444" y="858"/>
                        </a:lnTo>
                        <a:lnTo>
                          <a:pt x="450" y="864"/>
                        </a:lnTo>
                        <a:lnTo>
                          <a:pt x="450" y="870"/>
                        </a:lnTo>
                        <a:lnTo>
                          <a:pt x="456" y="876"/>
                        </a:lnTo>
                        <a:lnTo>
                          <a:pt x="456" y="888"/>
                        </a:lnTo>
                        <a:lnTo>
                          <a:pt x="462" y="894"/>
                        </a:lnTo>
                        <a:lnTo>
                          <a:pt x="462" y="900"/>
                        </a:lnTo>
                        <a:lnTo>
                          <a:pt x="468" y="906"/>
                        </a:lnTo>
                        <a:lnTo>
                          <a:pt x="468" y="912"/>
                        </a:lnTo>
                      </a:path>
                    </a:pathLst>
                  </a:custGeom>
                  <a:noFill/>
                  <a:ln w="38100">
                    <a:solidFill>
                      <a:srgbClr val="007F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39" name="Freeform 12">
                    <a:extLst>
                      <a:ext uri="{FF2B5EF4-FFF2-40B4-BE49-F238E27FC236}">
                        <a16:creationId xmlns:a16="http://schemas.microsoft.com/office/drawing/2014/main" id="{67F5E876-DE5A-44BE-9BE2-4A17C7103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1788" y="3848100"/>
                    <a:ext cx="704850" cy="1447800"/>
                  </a:xfrm>
                  <a:custGeom>
                    <a:avLst/>
                    <a:gdLst>
                      <a:gd name="T0" fmla="*/ 6 w 444"/>
                      <a:gd name="T1" fmla="*/ 24 h 912"/>
                      <a:gd name="T2" fmla="*/ 18 w 444"/>
                      <a:gd name="T3" fmla="*/ 42 h 912"/>
                      <a:gd name="T4" fmla="*/ 24 w 444"/>
                      <a:gd name="T5" fmla="*/ 66 h 912"/>
                      <a:gd name="T6" fmla="*/ 36 w 444"/>
                      <a:gd name="T7" fmla="*/ 84 h 912"/>
                      <a:gd name="T8" fmla="*/ 42 w 444"/>
                      <a:gd name="T9" fmla="*/ 108 h 912"/>
                      <a:gd name="T10" fmla="*/ 54 w 444"/>
                      <a:gd name="T11" fmla="*/ 132 h 912"/>
                      <a:gd name="T12" fmla="*/ 60 w 444"/>
                      <a:gd name="T13" fmla="*/ 150 h 912"/>
                      <a:gd name="T14" fmla="*/ 72 w 444"/>
                      <a:gd name="T15" fmla="*/ 174 h 912"/>
                      <a:gd name="T16" fmla="*/ 78 w 444"/>
                      <a:gd name="T17" fmla="*/ 198 h 912"/>
                      <a:gd name="T18" fmla="*/ 90 w 444"/>
                      <a:gd name="T19" fmla="*/ 222 h 912"/>
                      <a:gd name="T20" fmla="*/ 96 w 444"/>
                      <a:gd name="T21" fmla="*/ 240 h 912"/>
                      <a:gd name="T22" fmla="*/ 108 w 444"/>
                      <a:gd name="T23" fmla="*/ 258 h 912"/>
                      <a:gd name="T24" fmla="*/ 114 w 444"/>
                      <a:gd name="T25" fmla="*/ 282 h 912"/>
                      <a:gd name="T26" fmla="*/ 126 w 444"/>
                      <a:gd name="T27" fmla="*/ 300 h 912"/>
                      <a:gd name="T28" fmla="*/ 132 w 444"/>
                      <a:gd name="T29" fmla="*/ 330 h 912"/>
                      <a:gd name="T30" fmla="*/ 144 w 444"/>
                      <a:gd name="T31" fmla="*/ 348 h 912"/>
                      <a:gd name="T32" fmla="*/ 150 w 444"/>
                      <a:gd name="T33" fmla="*/ 372 h 912"/>
                      <a:gd name="T34" fmla="*/ 162 w 444"/>
                      <a:gd name="T35" fmla="*/ 390 h 912"/>
                      <a:gd name="T36" fmla="*/ 168 w 444"/>
                      <a:gd name="T37" fmla="*/ 414 h 912"/>
                      <a:gd name="T38" fmla="*/ 180 w 444"/>
                      <a:gd name="T39" fmla="*/ 432 h 912"/>
                      <a:gd name="T40" fmla="*/ 186 w 444"/>
                      <a:gd name="T41" fmla="*/ 456 h 912"/>
                      <a:gd name="T42" fmla="*/ 198 w 444"/>
                      <a:gd name="T43" fmla="*/ 474 h 912"/>
                      <a:gd name="T44" fmla="*/ 204 w 444"/>
                      <a:gd name="T45" fmla="*/ 492 h 912"/>
                      <a:gd name="T46" fmla="*/ 216 w 444"/>
                      <a:gd name="T47" fmla="*/ 510 h 912"/>
                      <a:gd name="T48" fmla="*/ 222 w 444"/>
                      <a:gd name="T49" fmla="*/ 534 h 912"/>
                      <a:gd name="T50" fmla="*/ 234 w 444"/>
                      <a:gd name="T51" fmla="*/ 552 h 912"/>
                      <a:gd name="T52" fmla="*/ 240 w 444"/>
                      <a:gd name="T53" fmla="*/ 570 h 912"/>
                      <a:gd name="T54" fmla="*/ 252 w 444"/>
                      <a:gd name="T55" fmla="*/ 588 h 912"/>
                      <a:gd name="T56" fmla="*/ 258 w 444"/>
                      <a:gd name="T57" fmla="*/ 606 h 912"/>
                      <a:gd name="T58" fmla="*/ 270 w 444"/>
                      <a:gd name="T59" fmla="*/ 630 h 912"/>
                      <a:gd name="T60" fmla="*/ 282 w 444"/>
                      <a:gd name="T61" fmla="*/ 648 h 912"/>
                      <a:gd name="T62" fmla="*/ 294 w 444"/>
                      <a:gd name="T63" fmla="*/ 672 h 912"/>
                      <a:gd name="T64" fmla="*/ 306 w 444"/>
                      <a:gd name="T65" fmla="*/ 702 h 912"/>
                      <a:gd name="T66" fmla="*/ 324 w 444"/>
                      <a:gd name="T67" fmla="*/ 726 h 912"/>
                      <a:gd name="T68" fmla="*/ 342 w 444"/>
                      <a:gd name="T69" fmla="*/ 756 h 912"/>
                      <a:gd name="T70" fmla="*/ 354 w 444"/>
                      <a:gd name="T71" fmla="*/ 780 h 912"/>
                      <a:gd name="T72" fmla="*/ 366 w 444"/>
                      <a:gd name="T73" fmla="*/ 798 h 912"/>
                      <a:gd name="T74" fmla="*/ 372 w 444"/>
                      <a:gd name="T75" fmla="*/ 816 h 912"/>
                      <a:gd name="T76" fmla="*/ 384 w 444"/>
                      <a:gd name="T77" fmla="*/ 834 h 912"/>
                      <a:gd name="T78" fmla="*/ 408 w 444"/>
                      <a:gd name="T79" fmla="*/ 864 h 912"/>
                      <a:gd name="T80" fmla="*/ 420 w 444"/>
                      <a:gd name="T81" fmla="*/ 882 h 912"/>
                      <a:gd name="T82" fmla="*/ 432 w 444"/>
                      <a:gd name="T83" fmla="*/ 900 h 9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44" h="912">
                        <a:moveTo>
                          <a:pt x="0" y="0"/>
                        </a:moveTo>
                        <a:lnTo>
                          <a:pt x="6" y="12"/>
                        </a:lnTo>
                        <a:lnTo>
                          <a:pt x="6" y="24"/>
                        </a:lnTo>
                        <a:lnTo>
                          <a:pt x="12" y="30"/>
                        </a:lnTo>
                        <a:lnTo>
                          <a:pt x="12" y="36"/>
                        </a:lnTo>
                        <a:lnTo>
                          <a:pt x="18" y="42"/>
                        </a:lnTo>
                        <a:lnTo>
                          <a:pt x="18" y="48"/>
                        </a:lnTo>
                        <a:lnTo>
                          <a:pt x="24" y="54"/>
                        </a:lnTo>
                        <a:lnTo>
                          <a:pt x="24" y="66"/>
                        </a:lnTo>
                        <a:lnTo>
                          <a:pt x="30" y="72"/>
                        </a:lnTo>
                        <a:lnTo>
                          <a:pt x="30" y="78"/>
                        </a:lnTo>
                        <a:lnTo>
                          <a:pt x="36" y="84"/>
                        </a:lnTo>
                        <a:lnTo>
                          <a:pt x="36" y="96"/>
                        </a:lnTo>
                        <a:lnTo>
                          <a:pt x="42" y="102"/>
                        </a:lnTo>
                        <a:lnTo>
                          <a:pt x="42" y="108"/>
                        </a:lnTo>
                        <a:lnTo>
                          <a:pt x="48" y="114"/>
                        </a:lnTo>
                        <a:lnTo>
                          <a:pt x="48" y="126"/>
                        </a:lnTo>
                        <a:lnTo>
                          <a:pt x="54" y="132"/>
                        </a:lnTo>
                        <a:lnTo>
                          <a:pt x="54" y="138"/>
                        </a:lnTo>
                        <a:lnTo>
                          <a:pt x="60" y="144"/>
                        </a:lnTo>
                        <a:lnTo>
                          <a:pt x="60" y="150"/>
                        </a:lnTo>
                        <a:lnTo>
                          <a:pt x="66" y="156"/>
                        </a:lnTo>
                        <a:lnTo>
                          <a:pt x="66" y="168"/>
                        </a:lnTo>
                        <a:lnTo>
                          <a:pt x="72" y="174"/>
                        </a:lnTo>
                        <a:lnTo>
                          <a:pt x="72" y="180"/>
                        </a:lnTo>
                        <a:lnTo>
                          <a:pt x="78" y="192"/>
                        </a:lnTo>
                        <a:lnTo>
                          <a:pt x="78" y="198"/>
                        </a:lnTo>
                        <a:lnTo>
                          <a:pt x="84" y="204"/>
                        </a:lnTo>
                        <a:lnTo>
                          <a:pt x="84" y="216"/>
                        </a:lnTo>
                        <a:lnTo>
                          <a:pt x="90" y="222"/>
                        </a:lnTo>
                        <a:lnTo>
                          <a:pt x="90" y="228"/>
                        </a:lnTo>
                        <a:lnTo>
                          <a:pt x="96" y="234"/>
                        </a:lnTo>
                        <a:lnTo>
                          <a:pt x="96" y="240"/>
                        </a:lnTo>
                        <a:lnTo>
                          <a:pt x="102" y="246"/>
                        </a:lnTo>
                        <a:lnTo>
                          <a:pt x="102" y="252"/>
                        </a:lnTo>
                        <a:lnTo>
                          <a:pt x="108" y="258"/>
                        </a:lnTo>
                        <a:lnTo>
                          <a:pt x="108" y="270"/>
                        </a:lnTo>
                        <a:lnTo>
                          <a:pt x="114" y="276"/>
                        </a:lnTo>
                        <a:lnTo>
                          <a:pt x="114" y="282"/>
                        </a:lnTo>
                        <a:lnTo>
                          <a:pt x="120" y="288"/>
                        </a:lnTo>
                        <a:lnTo>
                          <a:pt x="120" y="294"/>
                        </a:lnTo>
                        <a:lnTo>
                          <a:pt x="126" y="300"/>
                        </a:lnTo>
                        <a:lnTo>
                          <a:pt x="126" y="318"/>
                        </a:lnTo>
                        <a:lnTo>
                          <a:pt x="132" y="324"/>
                        </a:lnTo>
                        <a:lnTo>
                          <a:pt x="132" y="330"/>
                        </a:lnTo>
                        <a:lnTo>
                          <a:pt x="138" y="336"/>
                        </a:lnTo>
                        <a:lnTo>
                          <a:pt x="138" y="342"/>
                        </a:lnTo>
                        <a:lnTo>
                          <a:pt x="144" y="348"/>
                        </a:lnTo>
                        <a:lnTo>
                          <a:pt x="144" y="360"/>
                        </a:lnTo>
                        <a:lnTo>
                          <a:pt x="150" y="366"/>
                        </a:lnTo>
                        <a:lnTo>
                          <a:pt x="150" y="372"/>
                        </a:lnTo>
                        <a:lnTo>
                          <a:pt x="156" y="378"/>
                        </a:lnTo>
                        <a:lnTo>
                          <a:pt x="156" y="384"/>
                        </a:lnTo>
                        <a:lnTo>
                          <a:pt x="162" y="390"/>
                        </a:lnTo>
                        <a:lnTo>
                          <a:pt x="162" y="396"/>
                        </a:lnTo>
                        <a:lnTo>
                          <a:pt x="168" y="402"/>
                        </a:lnTo>
                        <a:lnTo>
                          <a:pt x="168" y="414"/>
                        </a:lnTo>
                        <a:lnTo>
                          <a:pt x="174" y="420"/>
                        </a:lnTo>
                        <a:lnTo>
                          <a:pt x="174" y="426"/>
                        </a:lnTo>
                        <a:lnTo>
                          <a:pt x="180" y="432"/>
                        </a:lnTo>
                        <a:lnTo>
                          <a:pt x="180" y="438"/>
                        </a:lnTo>
                        <a:lnTo>
                          <a:pt x="186" y="444"/>
                        </a:lnTo>
                        <a:lnTo>
                          <a:pt x="186" y="456"/>
                        </a:lnTo>
                        <a:lnTo>
                          <a:pt x="192" y="462"/>
                        </a:lnTo>
                        <a:lnTo>
                          <a:pt x="192" y="468"/>
                        </a:lnTo>
                        <a:lnTo>
                          <a:pt x="198" y="474"/>
                        </a:lnTo>
                        <a:lnTo>
                          <a:pt x="198" y="480"/>
                        </a:lnTo>
                        <a:lnTo>
                          <a:pt x="204" y="486"/>
                        </a:lnTo>
                        <a:lnTo>
                          <a:pt x="204" y="492"/>
                        </a:lnTo>
                        <a:lnTo>
                          <a:pt x="210" y="498"/>
                        </a:lnTo>
                        <a:lnTo>
                          <a:pt x="210" y="504"/>
                        </a:lnTo>
                        <a:lnTo>
                          <a:pt x="216" y="510"/>
                        </a:lnTo>
                        <a:lnTo>
                          <a:pt x="216" y="516"/>
                        </a:lnTo>
                        <a:lnTo>
                          <a:pt x="222" y="522"/>
                        </a:lnTo>
                        <a:lnTo>
                          <a:pt x="222" y="534"/>
                        </a:lnTo>
                        <a:lnTo>
                          <a:pt x="228" y="540"/>
                        </a:lnTo>
                        <a:lnTo>
                          <a:pt x="228" y="546"/>
                        </a:lnTo>
                        <a:lnTo>
                          <a:pt x="234" y="552"/>
                        </a:lnTo>
                        <a:lnTo>
                          <a:pt x="234" y="558"/>
                        </a:lnTo>
                        <a:lnTo>
                          <a:pt x="240" y="564"/>
                        </a:lnTo>
                        <a:lnTo>
                          <a:pt x="240" y="570"/>
                        </a:lnTo>
                        <a:lnTo>
                          <a:pt x="246" y="576"/>
                        </a:lnTo>
                        <a:lnTo>
                          <a:pt x="246" y="582"/>
                        </a:lnTo>
                        <a:lnTo>
                          <a:pt x="252" y="588"/>
                        </a:lnTo>
                        <a:lnTo>
                          <a:pt x="252" y="594"/>
                        </a:lnTo>
                        <a:lnTo>
                          <a:pt x="258" y="600"/>
                        </a:lnTo>
                        <a:lnTo>
                          <a:pt x="258" y="606"/>
                        </a:lnTo>
                        <a:lnTo>
                          <a:pt x="264" y="612"/>
                        </a:lnTo>
                        <a:lnTo>
                          <a:pt x="264" y="624"/>
                        </a:lnTo>
                        <a:lnTo>
                          <a:pt x="270" y="630"/>
                        </a:lnTo>
                        <a:lnTo>
                          <a:pt x="276" y="636"/>
                        </a:lnTo>
                        <a:lnTo>
                          <a:pt x="276" y="642"/>
                        </a:lnTo>
                        <a:lnTo>
                          <a:pt x="282" y="648"/>
                        </a:lnTo>
                        <a:lnTo>
                          <a:pt x="282" y="660"/>
                        </a:lnTo>
                        <a:lnTo>
                          <a:pt x="288" y="666"/>
                        </a:lnTo>
                        <a:lnTo>
                          <a:pt x="294" y="672"/>
                        </a:lnTo>
                        <a:lnTo>
                          <a:pt x="294" y="678"/>
                        </a:lnTo>
                        <a:lnTo>
                          <a:pt x="306" y="690"/>
                        </a:lnTo>
                        <a:lnTo>
                          <a:pt x="306" y="702"/>
                        </a:lnTo>
                        <a:lnTo>
                          <a:pt x="318" y="714"/>
                        </a:lnTo>
                        <a:lnTo>
                          <a:pt x="318" y="720"/>
                        </a:lnTo>
                        <a:lnTo>
                          <a:pt x="324" y="726"/>
                        </a:lnTo>
                        <a:lnTo>
                          <a:pt x="324" y="738"/>
                        </a:lnTo>
                        <a:lnTo>
                          <a:pt x="330" y="744"/>
                        </a:lnTo>
                        <a:lnTo>
                          <a:pt x="342" y="756"/>
                        </a:lnTo>
                        <a:lnTo>
                          <a:pt x="342" y="768"/>
                        </a:lnTo>
                        <a:lnTo>
                          <a:pt x="348" y="774"/>
                        </a:lnTo>
                        <a:lnTo>
                          <a:pt x="354" y="780"/>
                        </a:lnTo>
                        <a:lnTo>
                          <a:pt x="354" y="786"/>
                        </a:lnTo>
                        <a:lnTo>
                          <a:pt x="360" y="792"/>
                        </a:lnTo>
                        <a:lnTo>
                          <a:pt x="366" y="798"/>
                        </a:lnTo>
                        <a:lnTo>
                          <a:pt x="366" y="804"/>
                        </a:lnTo>
                        <a:lnTo>
                          <a:pt x="372" y="810"/>
                        </a:lnTo>
                        <a:lnTo>
                          <a:pt x="372" y="816"/>
                        </a:lnTo>
                        <a:lnTo>
                          <a:pt x="378" y="822"/>
                        </a:lnTo>
                        <a:lnTo>
                          <a:pt x="384" y="828"/>
                        </a:lnTo>
                        <a:lnTo>
                          <a:pt x="384" y="834"/>
                        </a:lnTo>
                        <a:lnTo>
                          <a:pt x="396" y="846"/>
                        </a:lnTo>
                        <a:lnTo>
                          <a:pt x="396" y="852"/>
                        </a:lnTo>
                        <a:lnTo>
                          <a:pt x="408" y="864"/>
                        </a:lnTo>
                        <a:lnTo>
                          <a:pt x="408" y="870"/>
                        </a:lnTo>
                        <a:lnTo>
                          <a:pt x="414" y="876"/>
                        </a:lnTo>
                        <a:lnTo>
                          <a:pt x="420" y="882"/>
                        </a:lnTo>
                        <a:lnTo>
                          <a:pt x="426" y="888"/>
                        </a:lnTo>
                        <a:lnTo>
                          <a:pt x="426" y="894"/>
                        </a:lnTo>
                        <a:lnTo>
                          <a:pt x="432" y="900"/>
                        </a:lnTo>
                        <a:lnTo>
                          <a:pt x="438" y="906"/>
                        </a:lnTo>
                        <a:lnTo>
                          <a:pt x="444" y="912"/>
                        </a:lnTo>
                      </a:path>
                    </a:pathLst>
                  </a:custGeom>
                  <a:noFill/>
                  <a:ln w="38100">
                    <a:solidFill>
                      <a:srgbClr val="007F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40" name="Freeform 13">
                    <a:extLst>
                      <a:ext uri="{FF2B5EF4-FFF2-40B4-BE49-F238E27FC236}">
                        <a16:creationId xmlns:a16="http://schemas.microsoft.com/office/drawing/2014/main" id="{87962083-384E-4115-A7BB-8BFC80D7E5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76638" y="4714875"/>
                    <a:ext cx="1028700" cy="800100"/>
                  </a:xfrm>
                  <a:custGeom>
                    <a:avLst/>
                    <a:gdLst>
                      <a:gd name="T0" fmla="*/ 6 w 648"/>
                      <a:gd name="T1" fmla="*/ 378 h 504"/>
                      <a:gd name="T2" fmla="*/ 24 w 648"/>
                      <a:gd name="T3" fmla="*/ 402 h 504"/>
                      <a:gd name="T4" fmla="*/ 48 w 648"/>
                      <a:gd name="T5" fmla="*/ 420 h 504"/>
                      <a:gd name="T6" fmla="*/ 66 w 648"/>
                      <a:gd name="T7" fmla="*/ 438 h 504"/>
                      <a:gd name="T8" fmla="*/ 72 w 648"/>
                      <a:gd name="T9" fmla="*/ 444 h 504"/>
                      <a:gd name="T10" fmla="*/ 90 w 648"/>
                      <a:gd name="T11" fmla="*/ 462 h 504"/>
                      <a:gd name="T12" fmla="*/ 108 w 648"/>
                      <a:gd name="T13" fmla="*/ 474 h 504"/>
                      <a:gd name="T14" fmla="*/ 126 w 648"/>
                      <a:gd name="T15" fmla="*/ 480 h 504"/>
                      <a:gd name="T16" fmla="*/ 144 w 648"/>
                      <a:gd name="T17" fmla="*/ 492 h 504"/>
                      <a:gd name="T18" fmla="*/ 162 w 648"/>
                      <a:gd name="T19" fmla="*/ 498 h 504"/>
                      <a:gd name="T20" fmla="*/ 180 w 648"/>
                      <a:gd name="T21" fmla="*/ 504 h 504"/>
                      <a:gd name="T22" fmla="*/ 198 w 648"/>
                      <a:gd name="T23" fmla="*/ 504 h 504"/>
                      <a:gd name="T24" fmla="*/ 216 w 648"/>
                      <a:gd name="T25" fmla="*/ 504 h 504"/>
                      <a:gd name="T26" fmla="*/ 234 w 648"/>
                      <a:gd name="T27" fmla="*/ 504 h 504"/>
                      <a:gd name="T28" fmla="*/ 252 w 648"/>
                      <a:gd name="T29" fmla="*/ 504 h 504"/>
                      <a:gd name="T30" fmla="*/ 270 w 648"/>
                      <a:gd name="T31" fmla="*/ 498 h 504"/>
                      <a:gd name="T32" fmla="*/ 288 w 648"/>
                      <a:gd name="T33" fmla="*/ 492 h 504"/>
                      <a:gd name="T34" fmla="*/ 306 w 648"/>
                      <a:gd name="T35" fmla="*/ 480 h 504"/>
                      <a:gd name="T36" fmla="*/ 324 w 648"/>
                      <a:gd name="T37" fmla="*/ 474 h 504"/>
                      <a:gd name="T38" fmla="*/ 342 w 648"/>
                      <a:gd name="T39" fmla="*/ 462 h 504"/>
                      <a:gd name="T40" fmla="*/ 360 w 648"/>
                      <a:gd name="T41" fmla="*/ 444 h 504"/>
                      <a:gd name="T42" fmla="*/ 384 w 648"/>
                      <a:gd name="T43" fmla="*/ 426 h 504"/>
                      <a:gd name="T44" fmla="*/ 390 w 648"/>
                      <a:gd name="T45" fmla="*/ 420 h 504"/>
                      <a:gd name="T46" fmla="*/ 408 w 648"/>
                      <a:gd name="T47" fmla="*/ 402 h 504"/>
                      <a:gd name="T48" fmla="*/ 426 w 648"/>
                      <a:gd name="T49" fmla="*/ 378 h 504"/>
                      <a:gd name="T50" fmla="*/ 444 w 648"/>
                      <a:gd name="T51" fmla="*/ 354 h 504"/>
                      <a:gd name="T52" fmla="*/ 462 w 648"/>
                      <a:gd name="T53" fmla="*/ 330 h 504"/>
                      <a:gd name="T54" fmla="*/ 474 w 648"/>
                      <a:gd name="T55" fmla="*/ 312 h 504"/>
                      <a:gd name="T56" fmla="*/ 498 w 648"/>
                      <a:gd name="T57" fmla="*/ 288 h 504"/>
                      <a:gd name="T58" fmla="*/ 516 w 648"/>
                      <a:gd name="T59" fmla="*/ 258 h 504"/>
                      <a:gd name="T60" fmla="*/ 534 w 648"/>
                      <a:gd name="T61" fmla="*/ 228 h 504"/>
                      <a:gd name="T62" fmla="*/ 546 w 648"/>
                      <a:gd name="T63" fmla="*/ 204 h 504"/>
                      <a:gd name="T64" fmla="*/ 558 w 648"/>
                      <a:gd name="T65" fmla="*/ 186 h 504"/>
                      <a:gd name="T66" fmla="*/ 570 w 648"/>
                      <a:gd name="T67" fmla="*/ 162 h 504"/>
                      <a:gd name="T68" fmla="*/ 576 w 648"/>
                      <a:gd name="T69" fmla="*/ 144 h 504"/>
                      <a:gd name="T70" fmla="*/ 588 w 648"/>
                      <a:gd name="T71" fmla="*/ 126 h 504"/>
                      <a:gd name="T72" fmla="*/ 594 w 648"/>
                      <a:gd name="T73" fmla="*/ 108 h 504"/>
                      <a:gd name="T74" fmla="*/ 606 w 648"/>
                      <a:gd name="T75" fmla="*/ 90 h 504"/>
                      <a:gd name="T76" fmla="*/ 618 w 648"/>
                      <a:gd name="T77" fmla="*/ 72 h 504"/>
                      <a:gd name="T78" fmla="*/ 624 w 648"/>
                      <a:gd name="T79" fmla="*/ 48 h 504"/>
                      <a:gd name="T80" fmla="*/ 636 w 648"/>
                      <a:gd name="T81" fmla="*/ 30 h 504"/>
                      <a:gd name="T82" fmla="*/ 642 w 648"/>
                      <a:gd name="T83" fmla="*/ 12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648" h="504">
                        <a:moveTo>
                          <a:pt x="0" y="366"/>
                        </a:moveTo>
                        <a:lnTo>
                          <a:pt x="0" y="372"/>
                        </a:lnTo>
                        <a:lnTo>
                          <a:pt x="6" y="378"/>
                        </a:lnTo>
                        <a:lnTo>
                          <a:pt x="12" y="384"/>
                        </a:lnTo>
                        <a:lnTo>
                          <a:pt x="24" y="396"/>
                        </a:lnTo>
                        <a:lnTo>
                          <a:pt x="24" y="402"/>
                        </a:lnTo>
                        <a:lnTo>
                          <a:pt x="30" y="408"/>
                        </a:lnTo>
                        <a:lnTo>
                          <a:pt x="36" y="408"/>
                        </a:lnTo>
                        <a:lnTo>
                          <a:pt x="48" y="420"/>
                        </a:lnTo>
                        <a:lnTo>
                          <a:pt x="48" y="426"/>
                        </a:lnTo>
                        <a:lnTo>
                          <a:pt x="54" y="426"/>
                        </a:lnTo>
                        <a:lnTo>
                          <a:pt x="66" y="438"/>
                        </a:lnTo>
                        <a:lnTo>
                          <a:pt x="60" y="438"/>
                        </a:lnTo>
                        <a:lnTo>
                          <a:pt x="66" y="438"/>
                        </a:lnTo>
                        <a:lnTo>
                          <a:pt x="72" y="444"/>
                        </a:lnTo>
                        <a:lnTo>
                          <a:pt x="78" y="450"/>
                        </a:lnTo>
                        <a:lnTo>
                          <a:pt x="84" y="456"/>
                        </a:lnTo>
                        <a:lnTo>
                          <a:pt x="90" y="462"/>
                        </a:lnTo>
                        <a:lnTo>
                          <a:pt x="96" y="468"/>
                        </a:lnTo>
                        <a:lnTo>
                          <a:pt x="102" y="468"/>
                        </a:lnTo>
                        <a:lnTo>
                          <a:pt x="108" y="474"/>
                        </a:lnTo>
                        <a:lnTo>
                          <a:pt x="114" y="474"/>
                        </a:lnTo>
                        <a:lnTo>
                          <a:pt x="120" y="480"/>
                        </a:lnTo>
                        <a:lnTo>
                          <a:pt x="126" y="480"/>
                        </a:lnTo>
                        <a:lnTo>
                          <a:pt x="132" y="486"/>
                        </a:lnTo>
                        <a:lnTo>
                          <a:pt x="138" y="492"/>
                        </a:lnTo>
                        <a:lnTo>
                          <a:pt x="144" y="492"/>
                        </a:lnTo>
                        <a:lnTo>
                          <a:pt x="150" y="492"/>
                        </a:lnTo>
                        <a:lnTo>
                          <a:pt x="156" y="498"/>
                        </a:lnTo>
                        <a:lnTo>
                          <a:pt x="162" y="498"/>
                        </a:lnTo>
                        <a:lnTo>
                          <a:pt x="168" y="498"/>
                        </a:lnTo>
                        <a:lnTo>
                          <a:pt x="174" y="504"/>
                        </a:lnTo>
                        <a:lnTo>
                          <a:pt x="180" y="504"/>
                        </a:lnTo>
                        <a:lnTo>
                          <a:pt x="186" y="504"/>
                        </a:lnTo>
                        <a:lnTo>
                          <a:pt x="192" y="504"/>
                        </a:lnTo>
                        <a:lnTo>
                          <a:pt x="198" y="504"/>
                        </a:lnTo>
                        <a:lnTo>
                          <a:pt x="204" y="504"/>
                        </a:lnTo>
                        <a:lnTo>
                          <a:pt x="210" y="504"/>
                        </a:lnTo>
                        <a:lnTo>
                          <a:pt x="216" y="504"/>
                        </a:lnTo>
                        <a:lnTo>
                          <a:pt x="222" y="504"/>
                        </a:lnTo>
                        <a:lnTo>
                          <a:pt x="228" y="504"/>
                        </a:lnTo>
                        <a:lnTo>
                          <a:pt x="234" y="504"/>
                        </a:lnTo>
                        <a:lnTo>
                          <a:pt x="240" y="504"/>
                        </a:lnTo>
                        <a:lnTo>
                          <a:pt x="246" y="504"/>
                        </a:lnTo>
                        <a:lnTo>
                          <a:pt x="252" y="504"/>
                        </a:lnTo>
                        <a:lnTo>
                          <a:pt x="258" y="504"/>
                        </a:lnTo>
                        <a:lnTo>
                          <a:pt x="264" y="498"/>
                        </a:lnTo>
                        <a:lnTo>
                          <a:pt x="270" y="498"/>
                        </a:lnTo>
                        <a:lnTo>
                          <a:pt x="276" y="498"/>
                        </a:lnTo>
                        <a:lnTo>
                          <a:pt x="282" y="492"/>
                        </a:lnTo>
                        <a:lnTo>
                          <a:pt x="288" y="492"/>
                        </a:lnTo>
                        <a:lnTo>
                          <a:pt x="294" y="492"/>
                        </a:lnTo>
                        <a:lnTo>
                          <a:pt x="300" y="486"/>
                        </a:lnTo>
                        <a:lnTo>
                          <a:pt x="306" y="480"/>
                        </a:lnTo>
                        <a:lnTo>
                          <a:pt x="312" y="480"/>
                        </a:lnTo>
                        <a:lnTo>
                          <a:pt x="318" y="474"/>
                        </a:lnTo>
                        <a:lnTo>
                          <a:pt x="324" y="474"/>
                        </a:lnTo>
                        <a:lnTo>
                          <a:pt x="330" y="468"/>
                        </a:lnTo>
                        <a:lnTo>
                          <a:pt x="336" y="462"/>
                        </a:lnTo>
                        <a:lnTo>
                          <a:pt x="342" y="462"/>
                        </a:lnTo>
                        <a:lnTo>
                          <a:pt x="348" y="456"/>
                        </a:lnTo>
                        <a:lnTo>
                          <a:pt x="354" y="450"/>
                        </a:lnTo>
                        <a:lnTo>
                          <a:pt x="360" y="444"/>
                        </a:lnTo>
                        <a:lnTo>
                          <a:pt x="366" y="438"/>
                        </a:lnTo>
                        <a:lnTo>
                          <a:pt x="372" y="438"/>
                        </a:lnTo>
                        <a:lnTo>
                          <a:pt x="384" y="426"/>
                        </a:lnTo>
                        <a:lnTo>
                          <a:pt x="378" y="426"/>
                        </a:lnTo>
                        <a:lnTo>
                          <a:pt x="384" y="426"/>
                        </a:lnTo>
                        <a:lnTo>
                          <a:pt x="390" y="420"/>
                        </a:lnTo>
                        <a:lnTo>
                          <a:pt x="402" y="408"/>
                        </a:lnTo>
                        <a:lnTo>
                          <a:pt x="402" y="402"/>
                        </a:lnTo>
                        <a:lnTo>
                          <a:pt x="408" y="402"/>
                        </a:lnTo>
                        <a:lnTo>
                          <a:pt x="420" y="390"/>
                        </a:lnTo>
                        <a:lnTo>
                          <a:pt x="420" y="384"/>
                        </a:lnTo>
                        <a:lnTo>
                          <a:pt x="426" y="378"/>
                        </a:lnTo>
                        <a:lnTo>
                          <a:pt x="432" y="372"/>
                        </a:lnTo>
                        <a:lnTo>
                          <a:pt x="444" y="360"/>
                        </a:lnTo>
                        <a:lnTo>
                          <a:pt x="444" y="354"/>
                        </a:lnTo>
                        <a:lnTo>
                          <a:pt x="450" y="348"/>
                        </a:lnTo>
                        <a:lnTo>
                          <a:pt x="462" y="336"/>
                        </a:lnTo>
                        <a:lnTo>
                          <a:pt x="462" y="330"/>
                        </a:lnTo>
                        <a:lnTo>
                          <a:pt x="468" y="324"/>
                        </a:lnTo>
                        <a:lnTo>
                          <a:pt x="474" y="318"/>
                        </a:lnTo>
                        <a:lnTo>
                          <a:pt x="474" y="312"/>
                        </a:lnTo>
                        <a:lnTo>
                          <a:pt x="480" y="306"/>
                        </a:lnTo>
                        <a:lnTo>
                          <a:pt x="486" y="300"/>
                        </a:lnTo>
                        <a:lnTo>
                          <a:pt x="498" y="288"/>
                        </a:lnTo>
                        <a:lnTo>
                          <a:pt x="498" y="276"/>
                        </a:lnTo>
                        <a:lnTo>
                          <a:pt x="504" y="270"/>
                        </a:lnTo>
                        <a:lnTo>
                          <a:pt x="516" y="258"/>
                        </a:lnTo>
                        <a:lnTo>
                          <a:pt x="516" y="246"/>
                        </a:lnTo>
                        <a:lnTo>
                          <a:pt x="522" y="240"/>
                        </a:lnTo>
                        <a:lnTo>
                          <a:pt x="534" y="228"/>
                        </a:lnTo>
                        <a:lnTo>
                          <a:pt x="534" y="216"/>
                        </a:lnTo>
                        <a:lnTo>
                          <a:pt x="540" y="210"/>
                        </a:lnTo>
                        <a:lnTo>
                          <a:pt x="546" y="204"/>
                        </a:lnTo>
                        <a:lnTo>
                          <a:pt x="546" y="198"/>
                        </a:lnTo>
                        <a:lnTo>
                          <a:pt x="552" y="192"/>
                        </a:lnTo>
                        <a:lnTo>
                          <a:pt x="558" y="186"/>
                        </a:lnTo>
                        <a:lnTo>
                          <a:pt x="558" y="174"/>
                        </a:lnTo>
                        <a:lnTo>
                          <a:pt x="564" y="168"/>
                        </a:lnTo>
                        <a:lnTo>
                          <a:pt x="570" y="162"/>
                        </a:lnTo>
                        <a:lnTo>
                          <a:pt x="570" y="156"/>
                        </a:lnTo>
                        <a:lnTo>
                          <a:pt x="576" y="150"/>
                        </a:lnTo>
                        <a:lnTo>
                          <a:pt x="576" y="144"/>
                        </a:lnTo>
                        <a:lnTo>
                          <a:pt x="582" y="138"/>
                        </a:lnTo>
                        <a:lnTo>
                          <a:pt x="582" y="132"/>
                        </a:lnTo>
                        <a:lnTo>
                          <a:pt x="588" y="126"/>
                        </a:lnTo>
                        <a:lnTo>
                          <a:pt x="588" y="120"/>
                        </a:lnTo>
                        <a:lnTo>
                          <a:pt x="594" y="114"/>
                        </a:lnTo>
                        <a:lnTo>
                          <a:pt x="594" y="108"/>
                        </a:lnTo>
                        <a:lnTo>
                          <a:pt x="600" y="102"/>
                        </a:lnTo>
                        <a:lnTo>
                          <a:pt x="600" y="96"/>
                        </a:lnTo>
                        <a:lnTo>
                          <a:pt x="606" y="90"/>
                        </a:lnTo>
                        <a:lnTo>
                          <a:pt x="606" y="84"/>
                        </a:lnTo>
                        <a:lnTo>
                          <a:pt x="612" y="78"/>
                        </a:lnTo>
                        <a:lnTo>
                          <a:pt x="618" y="72"/>
                        </a:lnTo>
                        <a:lnTo>
                          <a:pt x="618" y="60"/>
                        </a:lnTo>
                        <a:lnTo>
                          <a:pt x="624" y="54"/>
                        </a:lnTo>
                        <a:lnTo>
                          <a:pt x="624" y="48"/>
                        </a:lnTo>
                        <a:lnTo>
                          <a:pt x="630" y="42"/>
                        </a:lnTo>
                        <a:lnTo>
                          <a:pt x="630" y="36"/>
                        </a:lnTo>
                        <a:lnTo>
                          <a:pt x="636" y="30"/>
                        </a:lnTo>
                        <a:lnTo>
                          <a:pt x="636" y="24"/>
                        </a:lnTo>
                        <a:lnTo>
                          <a:pt x="642" y="18"/>
                        </a:lnTo>
                        <a:lnTo>
                          <a:pt x="642" y="12"/>
                        </a:lnTo>
                        <a:lnTo>
                          <a:pt x="648" y="6"/>
                        </a:lnTo>
                        <a:lnTo>
                          <a:pt x="648" y="0"/>
                        </a:lnTo>
                      </a:path>
                    </a:pathLst>
                  </a:custGeom>
                  <a:noFill/>
                  <a:ln w="38100">
                    <a:solidFill>
                      <a:srgbClr val="007F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41" name="Freeform 14">
                    <a:extLst>
                      <a:ext uri="{FF2B5EF4-FFF2-40B4-BE49-F238E27FC236}">
                        <a16:creationId xmlns:a16="http://schemas.microsoft.com/office/drawing/2014/main" id="{87140EBC-516C-4258-81E1-0F1FBACF5A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5338" y="3276600"/>
                    <a:ext cx="609600" cy="1438275"/>
                  </a:xfrm>
                  <a:custGeom>
                    <a:avLst/>
                    <a:gdLst>
                      <a:gd name="T0" fmla="*/ 6 w 384"/>
                      <a:gd name="T1" fmla="*/ 888 h 906"/>
                      <a:gd name="T2" fmla="*/ 18 w 384"/>
                      <a:gd name="T3" fmla="*/ 870 h 906"/>
                      <a:gd name="T4" fmla="*/ 24 w 384"/>
                      <a:gd name="T5" fmla="*/ 852 h 906"/>
                      <a:gd name="T6" fmla="*/ 36 w 384"/>
                      <a:gd name="T7" fmla="*/ 834 h 906"/>
                      <a:gd name="T8" fmla="*/ 42 w 384"/>
                      <a:gd name="T9" fmla="*/ 816 h 906"/>
                      <a:gd name="T10" fmla="*/ 54 w 384"/>
                      <a:gd name="T11" fmla="*/ 792 h 906"/>
                      <a:gd name="T12" fmla="*/ 60 w 384"/>
                      <a:gd name="T13" fmla="*/ 774 h 906"/>
                      <a:gd name="T14" fmla="*/ 72 w 384"/>
                      <a:gd name="T15" fmla="*/ 750 h 906"/>
                      <a:gd name="T16" fmla="*/ 78 w 384"/>
                      <a:gd name="T17" fmla="*/ 732 h 906"/>
                      <a:gd name="T18" fmla="*/ 90 w 384"/>
                      <a:gd name="T19" fmla="*/ 708 h 906"/>
                      <a:gd name="T20" fmla="*/ 96 w 384"/>
                      <a:gd name="T21" fmla="*/ 690 h 906"/>
                      <a:gd name="T22" fmla="*/ 108 w 384"/>
                      <a:gd name="T23" fmla="*/ 666 h 906"/>
                      <a:gd name="T24" fmla="*/ 114 w 384"/>
                      <a:gd name="T25" fmla="*/ 642 h 906"/>
                      <a:gd name="T26" fmla="*/ 126 w 384"/>
                      <a:gd name="T27" fmla="*/ 624 h 906"/>
                      <a:gd name="T28" fmla="*/ 132 w 384"/>
                      <a:gd name="T29" fmla="*/ 600 h 906"/>
                      <a:gd name="T30" fmla="*/ 144 w 384"/>
                      <a:gd name="T31" fmla="*/ 582 h 906"/>
                      <a:gd name="T32" fmla="*/ 150 w 384"/>
                      <a:gd name="T33" fmla="*/ 558 h 906"/>
                      <a:gd name="T34" fmla="*/ 162 w 384"/>
                      <a:gd name="T35" fmla="*/ 534 h 906"/>
                      <a:gd name="T36" fmla="*/ 168 w 384"/>
                      <a:gd name="T37" fmla="*/ 510 h 906"/>
                      <a:gd name="T38" fmla="*/ 180 w 384"/>
                      <a:gd name="T39" fmla="*/ 492 h 906"/>
                      <a:gd name="T40" fmla="*/ 186 w 384"/>
                      <a:gd name="T41" fmla="*/ 468 h 906"/>
                      <a:gd name="T42" fmla="*/ 198 w 384"/>
                      <a:gd name="T43" fmla="*/ 444 h 906"/>
                      <a:gd name="T44" fmla="*/ 204 w 384"/>
                      <a:gd name="T45" fmla="*/ 420 h 906"/>
                      <a:gd name="T46" fmla="*/ 216 w 384"/>
                      <a:gd name="T47" fmla="*/ 402 h 906"/>
                      <a:gd name="T48" fmla="*/ 222 w 384"/>
                      <a:gd name="T49" fmla="*/ 384 h 906"/>
                      <a:gd name="T50" fmla="*/ 234 w 384"/>
                      <a:gd name="T51" fmla="*/ 354 h 906"/>
                      <a:gd name="T52" fmla="*/ 240 w 384"/>
                      <a:gd name="T53" fmla="*/ 336 h 906"/>
                      <a:gd name="T54" fmla="*/ 252 w 384"/>
                      <a:gd name="T55" fmla="*/ 312 h 906"/>
                      <a:gd name="T56" fmla="*/ 258 w 384"/>
                      <a:gd name="T57" fmla="*/ 294 h 906"/>
                      <a:gd name="T58" fmla="*/ 270 w 384"/>
                      <a:gd name="T59" fmla="*/ 264 h 906"/>
                      <a:gd name="T60" fmla="*/ 276 w 384"/>
                      <a:gd name="T61" fmla="*/ 246 h 906"/>
                      <a:gd name="T62" fmla="*/ 288 w 384"/>
                      <a:gd name="T63" fmla="*/ 228 h 906"/>
                      <a:gd name="T64" fmla="*/ 294 w 384"/>
                      <a:gd name="T65" fmla="*/ 204 h 906"/>
                      <a:gd name="T66" fmla="*/ 306 w 384"/>
                      <a:gd name="T67" fmla="*/ 186 h 906"/>
                      <a:gd name="T68" fmla="*/ 312 w 384"/>
                      <a:gd name="T69" fmla="*/ 156 h 906"/>
                      <a:gd name="T70" fmla="*/ 324 w 384"/>
                      <a:gd name="T71" fmla="*/ 138 h 906"/>
                      <a:gd name="T72" fmla="*/ 330 w 384"/>
                      <a:gd name="T73" fmla="*/ 114 h 906"/>
                      <a:gd name="T74" fmla="*/ 342 w 384"/>
                      <a:gd name="T75" fmla="*/ 96 h 906"/>
                      <a:gd name="T76" fmla="*/ 348 w 384"/>
                      <a:gd name="T77" fmla="*/ 72 h 906"/>
                      <a:gd name="T78" fmla="*/ 360 w 384"/>
                      <a:gd name="T79" fmla="*/ 54 h 906"/>
                      <a:gd name="T80" fmla="*/ 366 w 384"/>
                      <a:gd name="T81" fmla="*/ 30 h 906"/>
                      <a:gd name="T82" fmla="*/ 378 w 384"/>
                      <a:gd name="T83" fmla="*/ 12 h 9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384" h="906">
                        <a:moveTo>
                          <a:pt x="0" y="906"/>
                        </a:moveTo>
                        <a:lnTo>
                          <a:pt x="6" y="900"/>
                        </a:lnTo>
                        <a:lnTo>
                          <a:pt x="6" y="888"/>
                        </a:lnTo>
                        <a:lnTo>
                          <a:pt x="12" y="882"/>
                        </a:lnTo>
                        <a:lnTo>
                          <a:pt x="12" y="876"/>
                        </a:lnTo>
                        <a:lnTo>
                          <a:pt x="18" y="870"/>
                        </a:lnTo>
                        <a:lnTo>
                          <a:pt x="18" y="864"/>
                        </a:lnTo>
                        <a:lnTo>
                          <a:pt x="24" y="858"/>
                        </a:lnTo>
                        <a:lnTo>
                          <a:pt x="24" y="852"/>
                        </a:lnTo>
                        <a:lnTo>
                          <a:pt x="30" y="846"/>
                        </a:lnTo>
                        <a:lnTo>
                          <a:pt x="30" y="840"/>
                        </a:lnTo>
                        <a:lnTo>
                          <a:pt x="36" y="834"/>
                        </a:lnTo>
                        <a:lnTo>
                          <a:pt x="36" y="828"/>
                        </a:lnTo>
                        <a:lnTo>
                          <a:pt x="42" y="822"/>
                        </a:lnTo>
                        <a:lnTo>
                          <a:pt x="42" y="816"/>
                        </a:lnTo>
                        <a:lnTo>
                          <a:pt x="48" y="810"/>
                        </a:lnTo>
                        <a:lnTo>
                          <a:pt x="48" y="798"/>
                        </a:lnTo>
                        <a:lnTo>
                          <a:pt x="54" y="792"/>
                        </a:lnTo>
                        <a:lnTo>
                          <a:pt x="54" y="786"/>
                        </a:lnTo>
                        <a:lnTo>
                          <a:pt x="60" y="780"/>
                        </a:lnTo>
                        <a:lnTo>
                          <a:pt x="60" y="774"/>
                        </a:lnTo>
                        <a:lnTo>
                          <a:pt x="66" y="768"/>
                        </a:lnTo>
                        <a:lnTo>
                          <a:pt x="66" y="756"/>
                        </a:lnTo>
                        <a:lnTo>
                          <a:pt x="72" y="750"/>
                        </a:lnTo>
                        <a:lnTo>
                          <a:pt x="72" y="744"/>
                        </a:lnTo>
                        <a:lnTo>
                          <a:pt x="78" y="738"/>
                        </a:lnTo>
                        <a:lnTo>
                          <a:pt x="78" y="732"/>
                        </a:lnTo>
                        <a:lnTo>
                          <a:pt x="84" y="726"/>
                        </a:lnTo>
                        <a:lnTo>
                          <a:pt x="84" y="714"/>
                        </a:lnTo>
                        <a:lnTo>
                          <a:pt x="90" y="708"/>
                        </a:lnTo>
                        <a:lnTo>
                          <a:pt x="90" y="702"/>
                        </a:lnTo>
                        <a:lnTo>
                          <a:pt x="96" y="696"/>
                        </a:lnTo>
                        <a:lnTo>
                          <a:pt x="96" y="690"/>
                        </a:lnTo>
                        <a:lnTo>
                          <a:pt x="102" y="684"/>
                        </a:lnTo>
                        <a:lnTo>
                          <a:pt x="102" y="672"/>
                        </a:lnTo>
                        <a:lnTo>
                          <a:pt x="108" y="666"/>
                        </a:lnTo>
                        <a:lnTo>
                          <a:pt x="108" y="654"/>
                        </a:lnTo>
                        <a:lnTo>
                          <a:pt x="114" y="648"/>
                        </a:lnTo>
                        <a:lnTo>
                          <a:pt x="114" y="642"/>
                        </a:lnTo>
                        <a:lnTo>
                          <a:pt x="120" y="636"/>
                        </a:lnTo>
                        <a:lnTo>
                          <a:pt x="120" y="630"/>
                        </a:lnTo>
                        <a:lnTo>
                          <a:pt x="126" y="624"/>
                        </a:lnTo>
                        <a:lnTo>
                          <a:pt x="126" y="612"/>
                        </a:lnTo>
                        <a:lnTo>
                          <a:pt x="132" y="606"/>
                        </a:lnTo>
                        <a:lnTo>
                          <a:pt x="132" y="600"/>
                        </a:lnTo>
                        <a:lnTo>
                          <a:pt x="138" y="594"/>
                        </a:lnTo>
                        <a:lnTo>
                          <a:pt x="138" y="588"/>
                        </a:lnTo>
                        <a:lnTo>
                          <a:pt x="144" y="582"/>
                        </a:lnTo>
                        <a:lnTo>
                          <a:pt x="144" y="570"/>
                        </a:lnTo>
                        <a:lnTo>
                          <a:pt x="150" y="564"/>
                        </a:lnTo>
                        <a:lnTo>
                          <a:pt x="150" y="558"/>
                        </a:lnTo>
                        <a:lnTo>
                          <a:pt x="156" y="552"/>
                        </a:lnTo>
                        <a:lnTo>
                          <a:pt x="156" y="540"/>
                        </a:lnTo>
                        <a:lnTo>
                          <a:pt x="162" y="534"/>
                        </a:lnTo>
                        <a:lnTo>
                          <a:pt x="162" y="528"/>
                        </a:lnTo>
                        <a:lnTo>
                          <a:pt x="168" y="522"/>
                        </a:lnTo>
                        <a:lnTo>
                          <a:pt x="168" y="510"/>
                        </a:lnTo>
                        <a:lnTo>
                          <a:pt x="174" y="504"/>
                        </a:lnTo>
                        <a:lnTo>
                          <a:pt x="174" y="498"/>
                        </a:lnTo>
                        <a:lnTo>
                          <a:pt x="180" y="492"/>
                        </a:lnTo>
                        <a:lnTo>
                          <a:pt x="180" y="486"/>
                        </a:lnTo>
                        <a:lnTo>
                          <a:pt x="186" y="480"/>
                        </a:lnTo>
                        <a:lnTo>
                          <a:pt x="186" y="468"/>
                        </a:lnTo>
                        <a:lnTo>
                          <a:pt x="192" y="462"/>
                        </a:lnTo>
                        <a:lnTo>
                          <a:pt x="192" y="456"/>
                        </a:lnTo>
                        <a:lnTo>
                          <a:pt x="198" y="444"/>
                        </a:lnTo>
                        <a:lnTo>
                          <a:pt x="198" y="438"/>
                        </a:lnTo>
                        <a:lnTo>
                          <a:pt x="204" y="432"/>
                        </a:lnTo>
                        <a:lnTo>
                          <a:pt x="204" y="420"/>
                        </a:lnTo>
                        <a:lnTo>
                          <a:pt x="210" y="414"/>
                        </a:lnTo>
                        <a:lnTo>
                          <a:pt x="210" y="408"/>
                        </a:lnTo>
                        <a:lnTo>
                          <a:pt x="216" y="402"/>
                        </a:lnTo>
                        <a:lnTo>
                          <a:pt x="216" y="396"/>
                        </a:lnTo>
                        <a:lnTo>
                          <a:pt x="222" y="390"/>
                        </a:lnTo>
                        <a:lnTo>
                          <a:pt x="222" y="384"/>
                        </a:lnTo>
                        <a:lnTo>
                          <a:pt x="228" y="378"/>
                        </a:lnTo>
                        <a:lnTo>
                          <a:pt x="228" y="360"/>
                        </a:lnTo>
                        <a:lnTo>
                          <a:pt x="234" y="354"/>
                        </a:lnTo>
                        <a:lnTo>
                          <a:pt x="234" y="348"/>
                        </a:lnTo>
                        <a:lnTo>
                          <a:pt x="240" y="342"/>
                        </a:lnTo>
                        <a:lnTo>
                          <a:pt x="240" y="336"/>
                        </a:lnTo>
                        <a:lnTo>
                          <a:pt x="246" y="330"/>
                        </a:lnTo>
                        <a:lnTo>
                          <a:pt x="246" y="318"/>
                        </a:lnTo>
                        <a:lnTo>
                          <a:pt x="252" y="312"/>
                        </a:lnTo>
                        <a:lnTo>
                          <a:pt x="252" y="306"/>
                        </a:lnTo>
                        <a:lnTo>
                          <a:pt x="258" y="300"/>
                        </a:lnTo>
                        <a:lnTo>
                          <a:pt x="258" y="294"/>
                        </a:lnTo>
                        <a:lnTo>
                          <a:pt x="264" y="288"/>
                        </a:lnTo>
                        <a:lnTo>
                          <a:pt x="264" y="270"/>
                        </a:lnTo>
                        <a:lnTo>
                          <a:pt x="270" y="264"/>
                        </a:lnTo>
                        <a:lnTo>
                          <a:pt x="270" y="258"/>
                        </a:lnTo>
                        <a:lnTo>
                          <a:pt x="276" y="252"/>
                        </a:lnTo>
                        <a:lnTo>
                          <a:pt x="276" y="246"/>
                        </a:lnTo>
                        <a:lnTo>
                          <a:pt x="282" y="240"/>
                        </a:lnTo>
                        <a:lnTo>
                          <a:pt x="282" y="234"/>
                        </a:lnTo>
                        <a:lnTo>
                          <a:pt x="288" y="228"/>
                        </a:lnTo>
                        <a:lnTo>
                          <a:pt x="288" y="216"/>
                        </a:lnTo>
                        <a:lnTo>
                          <a:pt x="294" y="210"/>
                        </a:lnTo>
                        <a:lnTo>
                          <a:pt x="294" y="204"/>
                        </a:lnTo>
                        <a:lnTo>
                          <a:pt x="300" y="198"/>
                        </a:lnTo>
                        <a:lnTo>
                          <a:pt x="300" y="192"/>
                        </a:lnTo>
                        <a:lnTo>
                          <a:pt x="306" y="186"/>
                        </a:lnTo>
                        <a:lnTo>
                          <a:pt x="306" y="168"/>
                        </a:lnTo>
                        <a:lnTo>
                          <a:pt x="312" y="162"/>
                        </a:lnTo>
                        <a:lnTo>
                          <a:pt x="312" y="156"/>
                        </a:lnTo>
                        <a:lnTo>
                          <a:pt x="318" y="150"/>
                        </a:lnTo>
                        <a:lnTo>
                          <a:pt x="318" y="144"/>
                        </a:lnTo>
                        <a:lnTo>
                          <a:pt x="324" y="138"/>
                        </a:lnTo>
                        <a:lnTo>
                          <a:pt x="324" y="126"/>
                        </a:lnTo>
                        <a:lnTo>
                          <a:pt x="330" y="120"/>
                        </a:lnTo>
                        <a:lnTo>
                          <a:pt x="330" y="114"/>
                        </a:lnTo>
                        <a:lnTo>
                          <a:pt x="336" y="108"/>
                        </a:lnTo>
                        <a:lnTo>
                          <a:pt x="336" y="102"/>
                        </a:lnTo>
                        <a:lnTo>
                          <a:pt x="342" y="96"/>
                        </a:lnTo>
                        <a:lnTo>
                          <a:pt x="342" y="90"/>
                        </a:lnTo>
                        <a:lnTo>
                          <a:pt x="348" y="84"/>
                        </a:lnTo>
                        <a:lnTo>
                          <a:pt x="348" y="72"/>
                        </a:lnTo>
                        <a:lnTo>
                          <a:pt x="354" y="66"/>
                        </a:lnTo>
                        <a:lnTo>
                          <a:pt x="354" y="60"/>
                        </a:lnTo>
                        <a:lnTo>
                          <a:pt x="360" y="54"/>
                        </a:lnTo>
                        <a:lnTo>
                          <a:pt x="360" y="48"/>
                        </a:lnTo>
                        <a:lnTo>
                          <a:pt x="366" y="42"/>
                        </a:lnTo>
                        <a:lnTo>
                          <a:pt x="366" y="30"/>
                        </a:lnTo>
                        <a:lnTo>
                          <a:pt x="372" y="24"/>
                        </a:lnTo>
                        <a:lnTo>
                          <a:pt x="372" y="18"/>
                        </a:lnTo>
                        <a:lnTo>
                          <a:pt x="378" y="12"/>
                        </a:lnTo>
                        <a:lnTo>
                          <a:pt x="378" y="6"/>
                        </a:lnTo>
                        <a:lnTo>
                          <a:pt x="384" y="0"/>
                        </a:lnTo>
                      </a:path>
                    </a:pathLst>
                  </a:custGeom>
                  <a:noFill/>
                  <a:ln w="38100">
                    <a:solidFill>
                      <a:srgbClr val="007F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25" name="Freeform 15">
                  <a:extLst>
                    <a:ext uri="{FF2B5EF4-FFF2-40B4-BE49-F238E27FC236}">
                      <a16:creationId xmlns:a16="http://schemas.microsoft.com/office/drawing/2014/main" id="{FE322815-753D-4057-B874-EC96D120C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0375" y="2745580"/>
                  <a:ext cx="38100" cy="85725"/>
                </a:xfrm>
                <a:custGeom>
                  <a:avLst/>
                  <a:gdLst>
                    <a:gd name="T0" fmla="*/ 0 w 24"/>
                    <a:gd name="T1" fmla="*/ 54 h 54"/>
                    <a:gd name="T2" fmla="*/ 0 w 24"/>
                    <a:gd name="T3" fmla="*/ 42 h 54"/>
                    <a:gd name="T4" fmla="*/ 6 w 24"/>
                    <a:gd name="T5" fmla="*/ 36 h 54"/>
                    <a:gd name="T6" fmla="*/ 6 w 24"/>
                    <a:gd name="T7" fmla="*/ 30 h 54"/>
                    <a:gd name="T8" fmla="*/ 12 w 24"/>
                    <a:gd name="T9" fmla="*/ 24 h 54"/>
                    <a:gd name="T10" fmla="*/ 12 w 24"/>
                    <a:gd name="T11" fmla="*/ 18 h 54"/>
                    <a:gd name="T12" fmla="*/ 18 w 24"/>
                    <a:gd name="T13" fmla="*/ 12 h 54"/>
                    <a:gd name="T14" fmla="*/ 18 w 24"/>
                    <a:gd name="T15" fmla="*/ 6 h 54"/>
                    <a:gd name="T16" fmla="*/ 24 w 24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54">
                      <a:moveTo>
                        <a:pt x="0" y="54"/>
                      </a:moveTo>
                      <a:lnTo>
                        <a:pt x="0" y="42"/>
                      </a:lnTo>
                      <a:lnTo>
                        <a:pt x="6" y="36"/>
                      </a:lnTo>
                      <a:lnTo>
                        <a:pt x="6" y="30"/>
                      </a:lnTo>
                      <a:lnTo>
                        <a:pt x="12" y="24"/>
                      </a:lnTo>
                      <a:lnTo>
                        <a:pt x="12" y="18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38100">
                  <a:solidFill>
                    <a:srgbClr val="007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6394DBD-5278-47B8-B9D3-3EE5864F4C22}"/>
                  </a:ext>
                </a:extLst>
              </p:cNvPr>
              <p:cNvGrpSpPr/>
              <p:nvPr/>
            </p:nvGrpSpPr>
            <p:grpSpPr>
              <a:xfrm>
                <a:off x="7731462" y="2066932"/>
                <a:ext cx="3359850" cy="3362009"/>
                <a:chOff x="4348182" y="2141221"/>
                <a:chExt cx="2773680" cy="1871400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6D44E16E-DDA1-4EC4-8172-453051316FB5}"/>
                    </a:ext>
                  </a:extLst>
                </p:cNvPr>
                <p:cNvCxnSpPr/>
                <p:nvPr/>
              </p:nvCxnSpPr>
              <p:spPr>
                <a:xfrm>
                  <a:off x="4348182" y="2156461"/>
                  <a:ext cx="0" cy="18485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DD0464C2-833A-4EFB-8929-B57B2EE6241C}"/>
                    </a:ext>
                  </a:extLst>
                </p:cNvPr>
                <p:cNvCxnSpPr/>
                <p:nvPr/>
              </p:nvCxnSpPr>
              <p:spPr>
                <a:xfrm>
                  <a:off x="6189668" y="2149897"/>
                  <a:ext cx="0" cy="18485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E0C750B-B835-45AF-8DFD-D04004F1C25F}"/>
                    </a:ext>
                  </a:extLst>
                </p:cNvPr>
                <p:cNvCxnSpPr/>
                <p:nvPr/>
              </p:nvCxnSpPr>
              <p:spPr>
                <a:xfrm>
                  <a:off x="5262582" y="2141221"/>
                  <a:ext cx="0" cy="18485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C0E1F0B-7B07-4B5A-8E04-F34706A7D9E8}"/>
                    </a:ext>
                  </a:extLst>
                </p:cNvPr>
                <p:cNvCxnSpPr/>
                <p:nvPr/>
              </p:nvCxnSpPr>
              <p:spPr>
                <a:xfrm>
                  <a:off x="7121862" y="2164081"/>
                  <a:ext cx="0" cy="18485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DD4D60E-F11F-4692-ABCF-AD52166469E3}"/>
                  </a:ext>
                </a:extLst>
              </p:cNvPr>
              <p:cNvSpPr/>
              <p:nvPr/>
            </p:nvSpPr>
            <p:spPr>
              <a:xfrm>
                <a:off x="7682500" y="2416925"/>
                <a:ext cx="105608" cy="82159"/>
              </a:xfrm>
              <a:prstGeom prst="ellipse">
                <a:avLst/>
              </a:prstGeom>
              <a:noFill/>
              <a:ln w="57150">
                <a:solidFill>
                  <a:srgbClr val="008A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DCA8F35-AED7-4969-BE18-AA5F733F1C89}"/>
                  </a:ext>
                </a:extLst>
              </p:cNvPr>
              <p:cNvSpPr/>
              <p:nvPr/>
            </p:nvSpPr>
            <p:spPr>
              <a:xfrm>
                <a:off x="7682267" y="2248824"/>
                <a:ext cx="105608" cy="82159"/>
              </a:xfrm>
              <a:prstGeom prst="ellipse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43F1BFD-450C-49B0-B81F-849E448B6BFE}"/>
                  </a:ext>
                </a:extLst>
              </p:cNvPr>
              <p:cNvSpPr/>
              <p:nvPr/>
            </p:nvSpPr>
            <p:spPr>
              <a:xfrm>
                <a:off x="9920077" y="5211595"/>
                <a:ext cx="105608" cy="82159"/>
              </a:xfrm>
              <a:prstGeom prst="ellipse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0597E4F-FD35-4F29-A457-38325BFE0A78}"/>
                  </a:ext>
                </a:extLst>
              </p:cNvPr>
              <p:cNvSpPr/>
              <p:nvPr/>
            </p:nvSpPr>
            <p:spPr>
              <a:xfrm>
                <a:off x="9913093" y="5078515"/>
                <a:ext cx="105608" cy="82159"/>
              </a:xfrm>
              <a:prstGeom prst="ellipse">
                <a:avLst/>
              </a:prstGeom>
              <a:noFill/>
              <a:ln w="57150">
                <a:solidFill>
                  <a:srgbClr val="008A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99757DD-666B-4F16-A61A-CE532F03D6D4}"/>
                  </a:ext>
                </a:extLst>
              </p:cNvPr>
              <p:cNvCxnSpPr/>
              <p:nvPr/>
            </p:nvCxnSpPr>
            <p:spPr>
              <a:xfrm>
                <a:off x="6235878" y="5522207"/>
                <a:ext cx="530820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3AA2764D-0ADA-4422-BAB1-129076B5E2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9168" y="2764731"/>
                <a:ext cx="344578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94766D9-0DE8-4266-94B3-8A45FD079535}"/>
                  </a:ext>
                </a:extLst>
              </p:cNvPr>
              <p:cNvGrpSpPr/>
              <p:nvPr/>
            </p:nvGrpSpPr>
            <p:grpSpPr>
              <a:xfrm>
                <a:off x="6607018" y="2107154"/>
                <a:ext cx="3012149" cy="3420899"/>
                <a:chOff x="1556969" y="3081598"/>
                <a:chExt cx="2263527" cy="1701749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DB7C019F-EFBF-44AC-B2C6-ECF588E6F6D1}"/>
                    </a:ext>
                  </a:extLst>
                </p:cNvPr>
                <p:cNvCxnSpPr/>
                <p:nvPr/>
              </p:nvCxnSpPr>
              <p:spPr>
                <a:xfrm>
                  <a:off x="3820496" y="3355970"/>
                  <a:ext cx="0" cy="142269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4403A4A6-CBB8-478D-9316-3D60FA9E0D6A}"/>
                    </a:ext>
                  </a:extLst>
                </p:cNvPr>
                <p:cNvCxnSpPr/>
                <p:nvPr/>
              </p:nvCxnSpPr>
              <p:spPr>
                <a:xfrm>
                  <a:off x="1556969" y="3081598"/>
                  <a:ext cx="0" cy="170174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E50BA56-3C87-4D4C-95E4-251F21B85211}"/>
                  </a:ext>
                </a:extLst>
              </p:cNvPr>
              <p:cNvCxnSpPr/>
              <p:nvPr/>
            </p:nvCxnSpPr>
            <p:spPr>
              <a:xfrm>
                <a:off x="6414433" y="5283748"/>
                <a:ext cx="4853501" cy="0"/>
              </a:xfrm>
              <a:prstGeom prst="line">
                <a:avLst/>
              </a:prstGeom>
              <a:ln w="12700">
                <a:solidFill>
                  <a:srgbClr val="0099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493E813-6FC4-49B5-A0A5-D999A2FFDFAC}"/>
                  </a:ext>
                </a:extLst>
              </p:cNvPr>
              <p:cNvSpPr txBox="1"/>
              <p:nvPr/>
            </p:nvSpPr>
            <p:spPr>
              <a:xfrm>
                <a:off x="7229864" y="2808647"/>
                <a:ext cx="592903" cy="854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6713404-8026-410C-82CA-52D520A54B55}"/>
                  </a:ext>
                </a:extLst>
              </p:cNvPr>
              <p:cNvSpPr txBox="1"/>
              <p:nvPr/>
            </p:nvSpPr>
            <p:spPr>
              <a:xfrm>
                <a:off x="9470846" y="3704985"/>
                <a:ext cx="592903" cy="854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34ACAE1-2A01-472E-8E29-049A6B9A32E9}"/>
                  </a:ext>
                </a:extLst>
              </p:cNvPr>
              <p:cNvSpPr txBox="1"/>
              <p:nvPr/>
            </p:nvSpPr>
            <p:spPr>
              <a:xfrm>
                <a:off x="11072637" y="4787606"/>
                <a:ext cx="468452" cy="854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O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Object 3">
                    <a:extLst>
                      <a:ext uri="{FF2B5EF4-FFF2-40B4-BE49-F238E27FC236}">
                        <a16:creationId xmlns:a16="http://schemas.microsoft.com/office/drawing/2014/main" id="{F9C1D41E-89F8-48BE-96AB-EF12B758ABE1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9284509" y="1857890"/>
                    <a:ext cx="964718" cy="901062"/>
                  </a:xfrm>
                  <a:prstGeom prst="rect">
                    <a:avLst/>
                  </a:prstGeom>
                  <a:noFill/>
                </p:spPr>
                <p:txBody>
                  <a:bodyPr>
                    <a:normAutofit fontScale="85000" lnSpcReduction="20000"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a14:m>
                    <a:r>
                      <a:rPr lang="en-US" i="1" dirty="0">
                        <a:solidFill>
                          <a:schemeClr val="bg2">
                            <a:lumMod val="10000"/>
                          </a:schemeClr>
                        </a:solidFill>
                        <a:sym typeface="Symbol" panose="05050102010706020507" pitchFamily="18" charset="2"/>
                      </a:rPr>
                      <a:t></a:t>
                    </a:r>
                    <a:endParaRPr lang="en-US" i="1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Object 3">
                    <a:extLst>
                      <a:ext uri="{FF2B5EF4-FFF2-40B4-BE49-F238E27FC236}">
                        <a16:creationId xmlns:a16="http://schemas.microsoft.com/office/drawing/2014/main" id="{F9C1D41E-89F8-48BE-96AB-EF12B758AB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284509" y="1857890"/>
                    <a:ext cx="964718" cy="90106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27586" b="-258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68328C9-0FB8-4D6F-8066-495C3AFBA94B}"/>
                  </a:ext>
                </a:extLst>
              </p:cNvPr>
              <p:cNvSpPr txBox="1"/>
              <p:nvPr/>
            </p:nvSpPr>
            <p:spPr>
              <a:xfrm>
                <a:off x="7492584" y="5540078"/>
                <a:ext cx="532813" cy="854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B73BF32-9A0F-4C81-AC4B-2D357A27DA79}"/>
                  </a:ext>
                </a:extLst>
              </p:cNvPr>
              <p:cNvSpPr txBox="1"/>
              <p:nvPr/>
            </p:nvSpPr>
            <p:spPr>
              <a:xfrm>
                <a:off x="9680431" y="5540078"/>
                <a:ext cx="529950" cy="854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sym typeface="Symbol" panose="05050102010706020507" pitchFamily="18" charset="2"/>
                  </a:rPr>
                  <a:t></a:t>
                </a:r>
                <a:endParaRPr lang="en-US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6B96589-ECBC-4601-83EF-58068E4A705B}"/>
                </a:ext>
              </a:extLst>
            </p:cNvPr>
            <p:cNvSpPr txBox="1"/>
            <p:nvPr/>
          </p:nvSpPr>
          <p:spPr>
            <a:xfrm>
              <a:off x="13888027" y="4408924"/>
              <a:ext cx="628198" cy="619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/2</a:t>
              </a:r>
              <a:endParaRPr lang="en-US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00ED7E-9CB7-4D42-8643-E2105DEB4001}"/>
                </a:ext>
              </a:extLst>
            </p:cNvPr>
            <p:cNvSpPr txBox="1"/>
            <p:nvPr/>
          </p:nvSpPr>
          <p:spPr>
            <a:xfrm>
              <a:off x="15561643" y="4408726"/>
              <a:ext cx="628198" cy="619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/4</a:t>
              </a:r>
              <a:endParaRPr lang="en-US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0053E48-71CE-45BB-9D79-739583B971D4}"/>
                </a:ext>
              </a:extLst>
            </p:cNvPr>
            <p:cNvSpPr/>
            <p:nvPr/>
          </p:nvSpPr>
          <p:spPr>
            <a:xfrm>
              <a:off x="14143708" y="3545961"/>
              <a:ext cx="79345" cy="59546"/>
            </a:xfrm>
            <a:prstGeom prst="ellipse">
              <a:avLst/>
            </a:prstGeom>
            <a:noFill/>
            <a:ln w="57150">
              <a:solidFill>
                <a:srgbClr val="008A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4079B4B-2B97-49EA-80C6-AC53E5A3E140}"/>
                </a:ext>
              </a:extLst>
            </p:cNvPr>
            <p:cNvSpPr/>
            <p:nvPr/>
          </p:nvSpPr>
          <p:spPr>
            <a:xfrm>
              <a:off x="15842968" y="2646801"/>
              <a:ext cx="79345" cy="59546"/>
            </a:xfrm>
            <a:prstGeom prst="ellipse">
              <a:avLst/>
            </a:prstGeom>
            <a:noFill/>
            <a:ln w="57150">
              <a:solidFill>
                <a:srgbClr val="008A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89FF564-9FD8-4F55-99CB-3B7228DBD532}"/>
                </a:ext>
              </a:extLst>
            </p:cNvPr>
            <p:cNvSpPr/>
            <p:nvPr/>
          </p:nvSpPr>
          <p:spPr>
            <a:xfrm>
              <a:off x="14143533" y="3096468"/>
              <a:ext cx="79345" cy="59546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122D768-D5BB-4168-A4EF-4ACC6DB22998}"/>
                </a:ext>
              </a:extLst>
            </p:cNvPr>
            <p:cNvSpPr/>
            <p:nvPr/>
          </p:nvSpPr>
          <p:spPr>
            <a:xfrm>
              <a:off x="15842793" y="3096468"/>
              <a:ext cx="79345" cy="59546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153" name="Object 2">
            <a:extLst>
              <a:ext uri="{FF2B5EF4-FFF2-40B4-BE49-F238E27FC236}">
                <a16:creationId xmlns:a16="http://schemas.microsoft.com/office/drawing/2014/main" id="{4F89088F-C237-4ED5-88DD-E7C2B839E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637741"/>
              </p:ext>
            </p:extLst>
          </p:nvPr>
        </p:nvGraphicFramePr>
        <p:xfrm>
          <a:off x="415591" y="5279796"/>
          <a:ext cx="2118856" cy="777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3" name="Equation" r:id="rId4" imgW="1143000" imgH="419040" progId="Equation.3">
                  <p:embed/>
                </p:oleObj>
              </mc:Choice>
              <mc:Fallback>
                <p:oleObj name="Equation" r:id="rId4" imgW="1143000" imgH="419040" progId="Equation.3">
                  <p:embed/>
                  <p:pic>
                    <p:nvPicPr>
                      <p:cNvPr id="153" name="Object 2">
                        <a:extLst>
                          <a:ext uri="{FF2B5EF4-FFF2-40B4-BE49-F238E27FC236}">
                            <a16:creationId xmlns:a16="http://schemas.microsoft.com/office/drawing/2014/main" id="{4F89088F-C237-4ED5-88DD-E7C2B839E9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591" y="5279796"/>
                        <a:ext cx="2118856" cy="77722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A8473D6-33A8-4B86-A5E2-630307898D1B}"/>
              </a:ext>
            </a:extLst>
          </p:cNvPr>
          <p:cNvGrpSpPr/>
          <p:nvPr/>
        </p:nvGrpSpPr>
        <p:grpSpPr>
          <a:xfrm>
            <a:off x="456284" y="1350497"/>
            <a:ext cx="4989236" cy="3002706"/>
            <a:chOff x="2125884" y="2246174"/>
            <a:chExt cx="5488160" cy="33029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3579B20-E324-4873-9D17-2552880D0183}"/>
                </a:ext>
              </a:extLst>
            </p:cNvPr>
            <p:cNvGrpSpPr/>
            <p:nvPr/>
          </p:nvGrpSpPr>
          <p:grpSpPr>
            <a:xfrm>
              <a:off x="4069882" y="2483131"/>
              <a:ext cx="634721" cy="1532731"/>
              <a:chOff x="4622839" y="2217159"/>
              <a:chExt cx="844814" cy="2040065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9D54110-E892-481B-AEF8-6B5D3064F0C7}"/>
                  </a:ext>
                </a:extLst>
              </p:cNvPr>
              <p:cNvCxnSpPr/>
              <p:nvPr/>
            </p:nvCxnSpPr>
            <p:spPr>
              <a:xfrm rot="16200000" flipH="1">
                <a:off x="4852942" y="2839186"/>
                <a:ext cx="1226594" cy="2828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4066834-4A24-489A-9579-ACA4DAB085C0}"/>
                  </a:ext>
                </a:extLst>
              </p:cNvPr>
              <p:cNvCxnSpPr/>
              <p:nvPr/>
            </p:nvCxnSpPr>
            <p:spPr>
              <a:xfrm rot="5400000" flipH="1" flipV="1">
                <a:off x="4747966" y="2549536"/>
                <a:ext cx="1039091" cy="394627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9686069-72D4-41A7-BF36-76FA8566CAB4}"/>
                  </a:ext>
                </a:extLst>
              </p:cNvPr>
              <p:cNvCxnSpPr/>
              <p:nvPr/>
            </p:nvCxnSpPr>
            <p:spPr>
              <a:xfrm rot="16200000" flipH="1">
                <a:off x="3620444" y="3219555"/>
                <a:ext cx="2040064" cy="35273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28B7CF9-EA97-49A2-B8D2-3D31E764D79F}"/>
                  </a:ext>
                </a:extLst>
              </p:cNvPr>
              <p:cNvCxnSpPr/>
              <p:nvPr/>
            </p:nvCxnSpPr>
            <p:spPr>
              <a:xfrm rot="16200000" flipH="1">
                <a:off x="4321901" y="2518098"/>
                <a:ext cx="1049235" cy="447358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Straight Connector 105"/>
            <p:cNvCxnSpPr/>
            <p:nvPr/>
          </p:nvCxnSpPr>
          <p:spPr>
            <a:xfrm>
              <a:off x="2366831" y="3441017"/>
              <a:ext cx="234681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cxnSpLocks/>
              <a:stCxn id="113" idx="0"/>
              <a:endCxn id="131" idx="3"/>
            </p:cNvCxnSpPr>
            <p:nvPr/>
          </p:nvCxnSpPr>
          <p:spPr>
            <a:xfrm>
              <a:off x="4136582" y="4056345"/>
              <a:ext cx="3212492" cy="3548"/>
            </a:xfrm>
            <a:prstGeom prst="line">
              <a:avLst/>
            </a:prstGeom>
            <a:ln w="5715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cxnSpLocks/>
              <a:stCxn id="113" idx="0"/>
              <a:endCxn id="150" idx="1"/>
            </p:cNvCxnSpPr>
            <p:nvPr/>
          </p:nvCxnSpPr>
          <p:spPr>
            <a:xfrm flipH="1">
              <a:off x="4122340" y="4056345"/>
              <a:ext cx="14241" cy="93735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85"/>
            <p:cNvGrpSpPr/>
            <p:nvPr/>
          </p:nvGrpSpPr>
          <p:grpSpPr>
            <a:xfrm>
              <a:off x="3801918" y="2387093"/>
              <a:ext cx="1196233" cy="124991"/>
              <a:chOff x="5181599" y="1905000"/>
              <a:chExt cx="1751404" cy="335399"/>
            </a:xfrm>
          </p:grpSpPr>
          <p:sp>
            <p:nvSpPr>
              <p:cNvPr id="134" name="Flowchart: Stored Data 133"/>
              <p:cNvSpPr/>
              <p:nvPr/>
            </p:nvSpPr>
            <p:spPr>
              <a:xfrm rot="5400000">
                <a:off x="5889601" y="1196998"/>
                <a:ext cx="335399" cy="1751403"/>
              </a:xfrm>
              <a:prstGeom prst="flowChartOnlineStorag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5181600" y="1905000"/>
                <a:ext cx="1751403" cy="121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7" name="Rectangle 116"/>
            <p:cNvSpPr/>
            <p:nvPr/>
          </p:nvSpPr>
          <p:spPr>
            <a:xfrm>
              <a:off x="4353943" y="3271437"/>
              <a:ext cx="104091" cy="31227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676455" y="2438707"/>
              <a:ext cx="52046" cy="520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025458" y="2438707"/>
              <a:ext cx="52046" cy="520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cxnSp>
          <p:nvCxnSpPr>
            <p:cNvPr id="121" name="Straight Connector 120"/>
            <p:cNvCxnSpPr>
              <a:cxnSpLocks/>
              <a:stCxn id="130" idx="4"/>
              <a:endCxn id="126" idx="0"/>
            </p:cNvCxnSpPr>
            <p:nvPr/>
          </p:nvCxnSpPr>
          <p:spPr>
            <a:xfrm flipH="1" flipV="1">
              <a:off x="4741774" y="3449482"/>
              <a:ext cx="2599677" cy="2443"/>
            </a:xfrm>
            <a:prstGeom prst="line">
              <a:avLst/>
            </a:prstGeom>
            <a:ln w="5715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23" idx="0"/>
              <a:endCxn id="130" idx="4"/>
            </p:cNvCxnSpPr>
            <p:nvPr/>
          </p:nvCxnSpPr>
          <p:spPr>
            <a:xfrm flipV="1">
              <a:off x="4874058" y="3451926"/>
              <a:ext cx="2467394" cy="291371"/>
            </a:xfrm>
            <a:prstGeom prst="line">
              <a:avLst/>
            </a:prstGeom>
            <a:ln w="5715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 rot="16200000" flipV="1">
              <a:off x="4806399" y="3727684"/>
              <a:ext cx="104091" cy="31227"/>
            </a:xfrm>
            <a:prstGeom prst="rect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cxnSp>
          <p:nvCxnSpPr>
            <p:cNvPr id="124" name="Straight Connector 123"/>
            <p:cNvCxnSpPr>
              <a:stCxn id="131" idx="3"/>
              <a:endCxn id="123" idx="0"/>
            </p:cNvCxnSpPr>
            <p:nvPr/>
          </p:nvCxnSpPr>
          <p:spPr>
            <a:xfrm flipH="1" flipV="1">
              <a:off x="4874058" y="3743297"/>
              <a:ext cx="2475016" cy="316596"/>
            </a:xfrm>
            <a:prstGeom prst="line">
              <a:avLst/>
            </a:prstGeom>
            <a:ln w="5715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70"/>
            <p:cNvGrpSpPr/>
            <p:nvPr/>
          </p:nvGrpSpPr>
          <p:grpSpPr>
            <a:xfrm>
              <a:off x="7320123" y="3146017"/>
              <a:ext cx="124991" cy="1196232"/>
              <a:chOff x="5326645" y="3244742"/>
              <a:chExt cx="182999" cy="1751404"/>
            </a:xfrm>
          </p:grpSpPr>
          <p:grpSp>
            <p:nvGrpSpPr>
              <p:cNvPr id="5" name="Group 110"/>
              <p:cNvGrpSpPr/>
              <p:nvPr/>
            </p:nvGrpSpPr>
            <p:grpSpPr>
              <a:xfrm rot="16200000" flipV="1">
                <a:off x="4542443" y="4028944"/>
                <a:ext cx="1751404" cy="182999"/>
                <a:chOff x="5181599" y="1905000"/>
                <a:chExt cx="1751404" cy="335399"/>
              </a:xfrm>
            </p:grpSpPr>
            <p:sp>
              <p:nvSpPr>
                <p:cNvPr id="132" name="Flowchart: Stored Data 131"/>
                <p:cNvSpPr/>
                <p:nvPr/>
              </p:nvSpPr>
              <p:spPr>
                <a:xfrm rot="5400000">
                  <a:off x="5889601" y="1196998"/>
                  <a:ext cx="335399" cy="1751403"/>
                </a:xfrm>
                <a:prstGeom prst="flowChartOnlineStorag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5181600" y="1905000"/>
                  <a:ext cx="1751403" cy="121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0" name="Oval 129"/>
              <p:cNvSpPr/>
              <p:nvPr/>
            </p:nvSpPr>
            <p:spPr>
              <a:xfrm rot="16200000" flipV="1">
                <a:off x="5357873" y="3654523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 rot="16200000" flipV="1">
                <a:off x="5357873" y="4517708"/>
                <a:ext cx="76200" cy="76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6" name="Rectangle 125"/>
            <p:cNvSpPr/>
            <p:nvPr/>
          </p:nvSpPr>
          <p:spPr>
            <a:xfrm rot="8100000">
              <a:off x="4293627" y="3404165"/>
              <a:ext cx="858753" cy="5309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371365" y="3926992"/>
              <a:ext cx="52046" cy="260228"/>
            </a:xfrm>
            <a:prstGeom prst="rect">
              <a:avLst/>
            </a:prstGeom>
            <a:solidFill>
              <a:srgbClr val="DAE2D0">
                <a:alpha val="5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405316" y="3811298"/>
              <a:ext cx="10945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QWP = </a:t>
              </a:r>
              <a:r>
                <a:rPr lang="el-GR" sz="1100" dirty="0">
                  <a:solidFill>
                    <a:srgbClr val="000000"/>
                  </a:solidFill>
                </a:rPr>
                <a:t>π</a:t>
              </a:r>
              <a:r>
                <a:rPr lang="en-US" sz="1000" dirty="0">
                  <a:solidFill>
                    <a:srgbClr val="000000"/>
                  </a:solidFill>
                </a:rPr>
                <a:t>/2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4D8127-3E83-4F90-A71C-FB8B40A8572F}"/>
                </a:ext>
              </a:extLst>
            </p:cNvPr>
            <p:cNvGrpSpPr/>
            <p:nvPr/>
          </p:nvGrpSpPr>
          <p:grpSpPr>
            <a:xfrm>
              <a:off x="3915289" y="4993699"/>
              <a:ext cx="2532018" cy="555452"/>
              <a:chOff x="4293418" y="5192750"/>
              <a:chExt cx="3370119" cy="739307"/>
            </a:xfrm>
          </p:grpSpPr>
          <p:sp>
            <p:nvSpPr>
              <p:cNvPr id="115" name="Chord 114"/>
              <p:cNvSpPr/>
              <p:nvPr/>
            </p:nvSpPr>
            <p:spPr>
              <a:xfrm rot="17497954">
                <a:off x="4463470" y="5622574"/>
                <a:ext cx="215065" cy="223472"/>
              </a:xfrm>
              <a:prstGeom prst="chord">
                <a:avLst/>
              </a:prstGeom>
              <a:solidFill>
                <a:srgbClr val="008A3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4653516" y="5583854"/>
                <a:ext cx="636239" cy="348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3</a:t>
                </a:r>
                <a:r>
                  <a:rPr lang="el-GR" sz="1050" dirty="0">
                    <a:solidFill>
                      <a:srgbClr val="000000"/>
                    </a:solidFill>
                  </a:rPr>
                  <a:t>π/2</a:t>
                </a:r>
                <a:endParaRPr lang="en-US" sz="105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" name="Group 152"/>
              <p:cNvGrpSpPr/>
              <p:nvPr/>
            </p:nvGrpSpPr>
            <p:grpSpPr>
              <a:xfrm rot="5400000">
                <a:off x="4395816" y="5192750"/>
                <a:ext cx="346365" cy="346365"/>
                <a:chOff x="5105398" y="5486400"/>
                <a:chExt cx="381002" cy="381002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5105400" y="5486400"/>
                  <a:ext cx="381000" cy="381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52" name="Straight Connector 151"/>
                <p:cNvCxnSpPr/>
                <p:nvPr/>
              </p:nvCxnSpPr>
              <p:spPr>
                <a:xfrm rot="16200000">
                  <a:off x="5105398" y="5486402"/>
                  <a:ext cx="381000" cy="381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4" name="Chord 153"/>
              <p:cNvSpPr/>
              <p:nvPr/>
            </p:nvSpPr>
            <p:spPr>
              <a:xfrm rot="12098773">
                <a:off x="4849928" y="5255407"/>
                <a:ext cx="215065" cy="220886"/>
              </a:xfrm>
              <a:prstGeom prst="chord">
                <a:avLst/>
              </a:prstGeom>
              <a:solidFill>
                <a:srgbClr val="008A3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5032728" y="5206896"/>
                <a:ext cx="2630809" cy="34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0 (2</a:t>
                </a:r>
                <a:r>
                  <a:rPr lang="el-GR" sz="1050" dirty="0">
                    <a:solidFill>
                      <a:srgbClr val="000000"/>
                    </a:solidFill>
                  </a:rPr>
                  <a:t>π</a:t>
                </a:r>
                <a:r>
                  <a:rPr lang="en-US" sz="105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cxnSp>
            <p:nvCxnSpPr>
              <p:cNvPr id="168" name="Straight Arrow Connector 167"/>
              <p:cNvCxnSpPr>
                <a:cxnSpLocks/>
                <a:stCxn id="150" idx="0"/>
                <a:endCxn id="154" idx="2"/>
              </p:cNvCxnSpPr>
              <p:nvPr/>
            </p:nvCxnSpPr>
            <p:spPr>
              <a:xfrm>
                <a:off x="4742181" y="5365934"/>
                <a:ext cx="173314" cy="1227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>
                <a:cxnSpLocks/>
                <a:stCxn id="150" idx="3"/>
                <a:endCxn id="115" idx="2"/>
              </p:cNvCxnSpPr>
              <p:nvPr/>
            </p:nvCxnSpPr>
            <p:spPr>
              <a:xfrm>
                <a:off x="4568999" y="5539115"/>
                <a:ext cx="364" cy="152869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TextBox 172"/>
              <p:cNvSpPr txBox="1"/>
              <p:nvPr/>
            </p:nvSpPr>
            <p:spPr>
              <a:xfrm>
                <a:off x="4293418" y="5223866"/>
                <a:ext cx="553028" cy="307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>
                    <a:solidFill>
                      <a:srgbClr val="000000"/>
                    </a:solidFill>
                  </a:rPr>
                  <a:t>PBS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EA63A1-B8D3-488D-8F59-D9163DB20230}"/>
                </a:ext>
              </a:extLst>
            </p:cNvPr>
            <p:cNvGrpSpPr/>
            <p:nvPr/>
          </p:nvGrpSpPr>
          <p:grpSpPr>
            <a:xfrm>
              <a:off x="2554129" y="3740095"/>
              <a:ext cx="835862" cy="750258"/>
              <a:chOff x="2628660" y="3685383"/>
              <a:chExt cx="1112531" cy="998593"/>
            </a:xfrm>
          </p:grpSpPr>
          <p:sp>
            <p:nvSpPr>
              <p:cNvPr id="114" name="Chord 113"/>
              <p:cNvSpPr/>
              <p:nvPr/>
            </p:nvSpPr>
            <p:spPr>
              <a:xfrm rot="1281452">
                <a:off x="2792035" y="4001813"/>
                <a:ext cx="215065" cy="217529"/>
              </a:xfrm>
              <a:prstGeom prst="chord">
                <a:avLst/>
              </a:prstGeom>
              <a:solidFill>
                <a:srgbClr val="008A3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628660" y="3685383"/>
                <a:ext cx="582898" cy="348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050" dirty="0">
                    <a:solidFill>
                      <a:srgbClr val="000000"/>
                    </a:solidFill>
                  </a:rPr>
                  <a:t>π/2</a:t>
                </a:r>
                <a:r>
                  <a:rPr lang="en-US" sz="105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grpSp>
            <p:nvGrpSpPr>
              <p:cNvPr id="7" name="Group 155"/>
              <p:cNvGrpSpPr/>
              <p:nvPr/>
            </p:nvGrpSpPr>
            <p:grpSpPr>
              <a:xfrm rot="16200000">
                <a:off x="3100415" y="3935450"/>
                <a:ext cx="346364" cy="346364"/>
                <a:chOff x="5105400" y="5486400"/>
                <a:chExt cx="381000" cy="381000"/>
              </a:xfrm>
            </p:grpSpPr>
            <p:sp>
              <p:nvSpPr>
                <p:cNvPr id="157" name="Rectangle 156"/>
                <p:cNvSpPr/>
                <p:nvPr/>
              </p:nvSpPr>
              <p:spPr>
                <a:xfrm>
                  <a:off x="5105400" y="5486400"/>
                  <a:ext cx="381000" cy="381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 rot="16200000" flipH="1">
                  <a:off x="5105400" y="5486400"/>
                  <a:ext cx="381000" cy="381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0" name="TextBox 159"/>
              <p:cNvSpPr txBox="1"/>
              <p:nvPr/>
            </p:nvSpPr>
            <p:spPr>
              <a:xfrm>
                <a:off x="2860814" y="4335773"/>
                <a:ext cx="496550" cy="34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050" dirty="0">
                    <a:solidFill>
                      <a:srgbClr val="000000"/>
                    </a:solidFill>
                  </a:rPr>
                  <a:t>π</a:t>
                </a:r>
                <a:endParaRPr lang="en-US" sz="105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63"/>
              <p:cNvGrpSpPr/>
              <p:nvPr/>
            </p:nvGrpSpPr>
            <p:grpSpPr>
              <a:xfrm rot="10800000">
                <a:off x="3162977" y="4281808"/>
                <a:ext cx="220409" cy="309812"/>
                <a:chOff x="2559354" y="5174273"/>
                <a:chExt cx="242450" cy="340797"/>
              </a:xfrm>
            </p:grpSpPr>
            <p:sp>
              <p:nvSpPr>
                <p:cNvPr id="159" name="Chord 158"/>
                <p:cNvSpPr/>
                <p:nvPr/>
              </p:nvSpPr>
              <p:spPr>
                <a:xfrm rot="6698541">
                  <a:off x="2562294" y="5171333"/>
                  <a:ext cx="236570" cy="242450"/>
                </a:xfrm>
                <a:prstGeom prst="chord">
                  <a:avLst/>
                </a:prstGeom>
                <a:solidFill>
                  <a:srgbClr val="008A3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62" name="Straight Arrow Connector 161"/>
                <p:cNvCxnSpPr>
                  <a:cxnSpLocks/>
                  <a:stCxn id="157" idx="1"/>
                  <a:endCxn id="159" idx="2"/>
                </p:cNvCxnSpPr>
                <p:nvPr/>
              </p:nvCxnSpPr>
              <p:spPr>
                <a:xfrm rot="10800000" flipH="1">
                  <a:off x="2680122" y="5338647"/>
                  <a:ext cx="1839" cy="176423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4" name="Straight Arrow Connector 163"/>
              <p:cNvCxnSpPr>
                <a:cxnSpLocks/>
                <a:stCxn id="157" idx="0"/>
                <a:endCxn id="114" idx="2"/>
              </p:cNvCxnSpPr>
              <p:nvPr/>
            </p:nvCxnSpPr>
            <p:spPr>
              <a:xfrm flipH="1">
                <a:off x="2941057" y="4108632"/>
                <a:ext cx="159358" cy="831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/>
              <p:cNvSpPr txBox="1"/>
              <p:nvPr/>
            </p:nvSpPr>
            <p:spPr>
              <a:xfrm>
                <a:off x="3004571" y="3980163"/>
                <a:ext cx="736620" cy="307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000000"/>
                    </a:solidFill>
                  </a:rPr>
                  <a:t>PBS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4246117" y="4342422"/>
              <a:ext cx="12941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</a:rPr>
                <a:t>Non-Polarizing beamsplitter</a:t>
              </a:r>
            </a:p>
          </p:txBody>
        </p:sp>
        <p:cxnSp>
          <p:nvCxnSpPr>
            <p:cNvPr id="69" name="Straight Arrow Connector 68"/>
            <p:cNvCxnSpPr>
              <a:cxnSpLocks/>
            </p:cNvCxnSpPr>
            <p:nvPr/>
          </p:nvCxnSpPr>
          <p:spPr>
            <a:xfrm flipH="1" flipV="1">
              <a:off x="4236156" y="3961566"/>
              <a:ext cx="76595" cy="445296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cxnSpLocks/>
              <a:stCxn id="113" idx="0"/>
              <a:endCxn id="157" idx="2"/>
            </p:cNvCxnSpPr>
            <p:nvPr/>
          </p:nvCxnSpPr>
          <p:spPr>
            <a:xfrm flipH="1">
              <a:off x="3168789" y="4056345"/>
              <a:ext cx="967792" cy="1742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 rot="8100000">
              <a:off x="3687254" y="4007648"/>
              <a:ext cx="858313" cy="5705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25884" y="2458181"/>
              <a:ext cx="183998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Field-widened using all-reflective cat-eye design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71099" y="2246174"/>
              <a:ext cx="254294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Quarter wave plate (QWP) + polarizing beam splitters (PBS) provide four relative phase  interference points.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E61FE08-6266-4FC4-A12E-DF14D51E4578}"/>
                </a:ext>
              </a:extLst>
            </p:cNvPr>
            <p:cNvSpPr txBox="1"/>
            <p:nvPr/>
          </p:nvSpPr>
          <p:spPr>
            <a:xfrm>
              <a:off x="5666883" y="4248445"/>
              <a:ext cx="1509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OPD = optical path </a:t>
              </a:r>
              <a:br>
                <a:rPr lang="en-US" sz="1200" dirty="0">
                  <a:solidFill>
                    <a:srgbClr val="000000"/>
                  </a:solidFill>
                </a:rPr>
              </a:br>
              <a:r>
                <a:rPr lang="en-US" sz="1200" dirty="0">
                  <a:solidFill>
                    <a:srgbClr val="000000"/>
                  </a:solidFill>
                </a:rPr>
                <a:t>difference</a:t>
              </a:r>
            </a:p>
          </p:txBody>
        </p:sp>
      </p:grpSp>
      <p:graphicFrame>
        <p:nvGraphicFramePr>
          <p:cNvPr id="151" name="Table 22">
            <a:extLst>
              <a:ext uri="{FF2B5EF4-FFF2-40B4-BE49-F238E27FC236}">
                <a16:creationId xmlns:a16="http://schemas.microsoft.com/office/drawing/2014/main" id="{0DC5E0E5-076F-4958-A6DF-35D37F00B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968149"/>
              </p:ext>
            </p:extLst>
          </p:nvPr>
        </p:nvGraphicFramePr>
        <p:xfrm>
          <a:off x="6215591" y="1204706"/>
          <a:ext cx="5590767" cy="3924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167">
                  <a:extLst>
                    <a:ext uri="{9D8B030D-6E8A-4147-A177-3AD203B41FA5}">
                      <a16:colId xmlns:a16="http://schemas.microsoft.com/office/drawing/2014/main" val="216258167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23355022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01563440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63552999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12721823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60842328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98357819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07112888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421958422"/>
                    </a:ext>
                  </a:extLst>
                </a:gridCol>
              </a:tblGrid>
              <a:tr h="488565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Demonstrated OAWL SYSTEMS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Year &amp; Name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Wavelength(s)*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Aerosol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Molecular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Ground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HSRL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Airborne 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#Looks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423058"/>
                  </a:ext>
                </a:extLst>
              </a:tr>
              <a:tr h="4885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355 nm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532 nm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357669"/>
                  </a:ext>
                </a:extLst>
              </a:tr>
              <a:tr h="36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2011, OAWL-P IIP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19933149"/>
                  </a:ext>
                </a:extLst>
              </a:tr>
              <a:tr h="36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2013, HOAWL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9857323"/>
                  </a:ext>
                </a:extLst>
              </a:tr>
              <a:tr h="36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2016, </a:t>
                      </a:r>
                      <a:r>
                        <a:rPr lang="en-US" sz="14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GrOAWL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05448596"/>
                  </a:ext>
                </a:extLst>
              </a:tr>
              <a:tr h="36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2017, HAWC-OAWL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39464205"/>
                  </a:ext>
                </a:extLst>
              </a:tr>
              <a:tr h="36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2018, </a:t>
                      </a:r>
                      <a:r>
                        <a:rPr lang="en-US" sz="14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StratOAWL</a:t>
                      </a: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</a:t>
                      </a:r>
                      <a:r>
                        <a:rPr lang="en-US" sz="1400" b="0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#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6250924"/>
                  </a:ext>
                </a:extLst>
              </a:tr>
              <a:tr h="3693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2020+, Nested OAWL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52807429"/>
                  </a:ext>
                </a:extLst>
              </a:tr>
              <a:tr h="369384">
                <a:tc gridSpan="9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*Reflective cat-eye approach provides wavelength flexibility.  1064 nm concept also considered for high aerosol applications.</a:t>
                      </a:r>
                    </a:p>
                    <a:p>
                      <a:r>
                        <a:rPr lang="en-US" sz="1400" b="0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# </a:t>
                      </a: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Balloon-based on scanning gondola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762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6676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ABB0258-2B07-4370-9A1F-467B791136C4}"/>
              </a:ext>
            </a:extLst>
          </p:cNvPr>
          <p:cNvSpPr/>
          <p:nvPr/>
        </p:nvSpPr>
        <p:spPr>
          <a:xfrm>
            <a:off x="6200578" y="5306775"/>
            <a:ext cx="561758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Interferometer field-widening enables use of larger system field of view (like CALIPSO), reduces telescope requirements, and enables modularity</a:t>
            </a:r>
          </a:p>
        </p:txBody>
      </p:sp>
    </p:spTree>
    <p:extLst>
      <p:ext uri="{BB962C8B-B14F-4D97-AF65-F5344CB8AC3E}">
        <p14:creationId xmlns:p14="http://schemas.microsoft.com/office/powerpoint/2010/main" val="321736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/>
          </p:cNvSpPr>
          <p:nvPr/>
        </p:nvSpPr>
        <p:spPr>
          <a:xfrm>
            <a:off x="2625854" y="5828835"/>
            <a:ext cx="5638343" cy="10072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History: 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partial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 (38 year) timeline of space-based Doppler wind lidar</a:t>
            </a:r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4A80C1E7-91A1-480D-8DA4-65CDD26A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2" y="3486052"/>
            <a:ext cx="2499035" cy="33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879E2-43E8-4B73-B916-335E4EF3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9" name="Rounded Rectangle 17">
            <a:extLst>
              <a:ext uri="{FF2B5EF4-FFF2-40B4-BE49-F238E27FC236}">
                <a16:creationId xmlns:a16="http://schemas.microsoft.com/office/drawing/2014/main" id="{50CB5EF0-54D4-49AF-82FA-BE4C66E966BB}"/>
              </a:ext>
            </a:extLst>
          </p:cNvPr>
          <p:cNvSpPr/>
          <p:nvPr/>
        </p:nvSpPr>
        <p:spPr>
          <a:xfrm>
            <a:off x="1" y="1251550"/>
            <a:ext cx="2470195" cy="379124"/>
          </a:xfrm>
          <a:prstGeom prst="roundRect">
            <a:avLst/>
          </a:prstGeom>
          <a:solidFill>
            <a:srgbClr val="DE685C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CO2</a:t>
            </a:r>
          </a:p>
        </p:txBody>
      </p:sp>
      <p:sp>
        <p:nvSpPr>
          <p:cNvPr id="210" name="Rounded Rectangle 18">
            <a:extLst>
              <a:ext uri="{FF2B5EF4-FFF2-40B4-BE49-F238E27FC236}">
                <a16:creationId xmlns:a16="http://schemas.microsoft.com/office/drawing/2014/main" id="{D2F4F52A-0775-43B5-9389-50B94FD4B2C6}"/>
              </a:ext>
            </a:extLst>
          </p:cNvPr>
          <p:cNvSpPr/>
          <p:nvPr/>
        </p:nvSpPr>
        <p:spPr>
          <a:xfrm>
            <a:off x="1786854" y="1262632"/>
            <a:ext cx="10405146" cy="337160"/>
          </a:xfrm>
          <a:prstGeom prst="roundRect">
            <a:avLst/>
          </a:prstGeom>
          <a:solidFill>
            <a:srgbClr val="DE685C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Solid State Heterodyne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FE8C689-EE96-4BBA-9577-87840B878831}"/>
              </a:ext>
            </a:extLst>
          </p:cNvPr>
          <p:cNvSpPr txBox="1"/>
          <p:nvPr/>
        </p:nvSpPr>
        <p:spPr>
          <a:xfrm>
            <a:off x="5035762" y="4239135"/>
            <a:ext cx="73061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GTWS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0662D16C-A2C9-4666-B26D-3FB657B990FD}"/>
              </a:ext>
            </a:extLst>
          </p:cNvPr>
          <p:cNvSpPr txBox="1"/>
          <p:nvPr/>
        </p:nvSpPr>
        <p:spPr>
          <a:xfrm>
            <a:off x="6863806" y="4254433"/>
            <a:ext cx="76952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GWOS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BCD66B2-E9A6-4F30-813F-46D110053781}"/>
              </a:ext>
            </a:extLst>
          </p:cNvPr>
          <p:cNvSpPr txBox="1"/>
          <p:nvPr/>
        </p:nvSpPr>
        <p:spPr>
          <a:xfrm>
            <a:off x="7910434" y="4231700"/>
            <a:ext cx="72626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WISSCR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882471A7-28EE-4DA8-B5C9-B463B2637F72}"/>
              </a:ext>
            </a:extLst>
          </p:cNvPr>
          <p:cNvSpPr txBox="1"/>
          <p:nvPr/>
        </p:nvSpPr>
        <p:spPr>
          <a:xfrm>
            <a:off x="9204039" y="5452941"/>
            <a:ext cx="147443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ATHENA-OAWL</a:t>
            </a:r>
          </a:p>
        </p:txBody>
      </p:sp>
      <p:sp>
        <p:nvSpPr>
          <p:cNvPr id="234" name="Rounded Rectangle 14">
            <a:extLst>
              <a:ext uri="{FF2B5EF4-FFF2-40B4-BE49-F238E27FC236}">
                <a16:creationId xmlns:a16="http://schemas.microsoft.com/office/drawing/2014/main" id="{C172A3D5-6044-4AF2-8B18-33E030A2A9B4}"/>
              </a:ext>
            </a:extLst>
          </p:cNvPr>
          <p:cNvSpPr/>
          <p:nvPr/>
        </p:nvSpPr>
        <p:spPr>
          <a:xfrm rot="18090918">
            <a:off x="6439024" y="628225"/>
            <a:ext cx="1071306" cy="24459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DAWN 1 IIP</a:t>
            </a:r>
          </a:p>
        </p:txBody>
      </p:sp>
      <p:sp>
        <p:nvSpPr>
          <p:cNvPr id="235" name="Rounded Rectangle 15">
            <a:extLst>
              <a:ext uri="{FF2B5EF4-FFF2-40B4-BE49-F238E27FC236}">
                <a16:creationId xmlns:a16="http://schemas.microsoft.com/office/drawing/2014/main" id="{0D372E5D-20B3-45CD-960B-A7A7C9728F31}"/>
              </a:ext>
            </a:extLst>
          </p:cNvPr>
          <p:cNvSpPr/>
          <p:nvPr/>
        </p:nvSpPr>
        <p:spPr>
          <a:xfrm rot="18090918">
            <a:off x="7971923" y="662494"/>
            <a:ext cx="1071306" cy="24459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DAWN 2 IIP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E8170AA8-AC2D-4F1A-9349-160F37B92C99}"/>
              </a:ext>
            </a:extLst>
          </p:cNvPr>
          <p:cNvGrpSpPr/>
          <p:nvPr/>
        </p:nvGrpSpPr>
        <p:grpSpPr>
          <a:xfrm rot="18090918">
            <a:off x="-378655" y="341092"/>
            <a:ext cx="1787286" cy="326939"/>
            <a:chOff x="-23400" y="1357654"/>
            <a:chExt cx="1787284" cy="276999"/>
          </a:xfrm>
        </p:grpSpPr>
        <p:sp>
          <p:nvSpPr>
            <p:cNvPr id="237" name="Flowchart: Decision 236">
              <a:extLst>
                <a:ext uri="{FF2B5EF4-FFF2-40B4-BE49-F238E27FC236}">
                  <a16:creationId xmlns:a16="http://schemas.microsoft.com/office/drawing/2014/main" id="{610A9291-9906-421A-9323-2FDB5D0E8C15}"/>
                </a:ext>
              </a:extLst>
            </p:cNvPr>
            <p:cNvSpPr/>
            <p:nvPr/>
          </p:nvSpPr>
          <p:spPr>
            <a:xfrm>
              <a:off x="-23400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4F1C1D2D-D005-43B8-847C-B0BFAABDC1EA}"/>
                </a:ext>
              </a:extLst>
            </p:cNvPr>
            <p:cNvSpPr txBox="1"/>
            <p:nvPr/>
          </p:nvSpPr>
          <p:spPr>
            <a:xfrm>
              <a:off x="67714" y="1357654"/>
              <a:ext cx="169617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CCOPE/ADLS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(Airborne)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13791244-FC74-4A80-A057-6AC18864E3FA}"/>
              </a:ext>
            </a:extLst>
          </p:cNvPr>
          <p:cNvGrpSpPr/>
          <p:nvPr/>
        </p:nvGrpSpPr>
        <p:grpSpPr>
          <a:xfrm rot="18090918">
            <a:off x="323395" y="634229"/>
            <a:ext cx="1086198" cy="326939"/>
            <a:chOff x="-23401" y="1357654"/>
            <a:chExt cx="1086197" cy="276999"/>
          </a:xfrm>
        </p:grpSpPr>
        <p:sp>
          <p:nvSpPr>
            <p:cNvPr id="240" name="Flowchart: Decision 239">
              <a:extLst>
                <a:ext uri="{FF2B5EF4-FFF2-40B4-BE49-F238E27FC236}">
                  <a16:creationId xmlns:a16="http://schemas.microsoft.com/office/drawing/2014/main" id="{04636D8D-61C8-433F-A7DA-C7348119C44A}"/>
                </a:ext>
              </a:extLst>
            </p:cNvPr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2500375-91F6-407A-AD60-489118A2A24D}"/>
                </a:ext>
              </a:extLst>
            </p:cNvPr>
            <p:cNvSpPr txBox="1"/>
            <p:nvPr/>
          </p:nvSpPr>
          <p:spPr>
            <a:xfrm>
              <a:off x="67715" y="1357654"/>
              <a:ext cx="995081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NOAA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TeaCO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8160711E-EEFB-49DB-9158-329DB765630E}"/>
              </a:ext>
            </a:extLst>
          </p:cNvPr>
          <p:cNvGrpSpPr/>
          <p:nvPr/>
        </p:nvGrpSpPr>
        <p:grpSpPr>
          <a:xfrm rot="18090918">
            <a:off x="2068410" y="495976"/>
            <a:ext cx="1412057" cy="326939"/>
            <a:chOff x="-23401" y="1357654"/>
            <a:chExt cx="1412055" cy="276999"/>
          </a:xfrm>
        </p:grpSpPr>
        <p:sp>
          <p:nvSpPr>
            <p:cNvPr id="243" name="Flowchart: Decision 242">
              <a:extLst>
                <a:ext uri="{FF2B5EF4-FFF2-40B4-BE49-F238E27FC236}">
                  <a16:creationId xmlns:a16="http://schemas.microsoft.com/office/drawing/2014/main" id="{3CE51CAE-A301-477F-9B05-E169039DA569}"/>
                </a:ext>
              </a:extLst>
            </p:cNvPr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909DD8C0-7340-425A-B702-894EE14D964F}"/>
                </a:ext>
              </a:extLst>
            </p:cNvPr>
            <p:cNvSpPr txBox="1"/>
            <p:nvPr/>
          </p:nvSpPr>
          <p:spPr>
            <a:xfrm>
              <a:off x="67715" y="1357654"/>
              <a:ext cx="1320939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NOAA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Mini-MOPA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2DE8A75-6173-4D12-83E8-C3530912F537}"/>
              </a:ext>
            </a:extLst>
          </p:cNvPr>
          <p:cNvGrpSpPr/>
          <p:nvPr/>
        </p:nvGrpSpPr>
        <p:grpSpPr>
          <a:xfrm rot="18090918">
            <a:off x="674116" y="607309"/>
            <a:ext cx="1178771" cy="296744"/>
            <a:chOff x="-23400" y="1363493"/>
            <a:chExt cx="1178770" cy="251416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7C13EE8E-5D9C-447D-8253-D423726E67E8}"/>
                </a:ext>
              </a:extLst>
            </p:cNvPr>
            <p:cNvSpPr txBox="1"/>
            <p:nvPr/>
          </p:nvSpPr>
          <p:spPr>
            <a:xfrm>
              <a:off x="91172" y="1363493"/>
              <a:ext cx="1064198" cy="25141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LAWS Panel</a:t>
              </a:r>
            </a:p>
          </p:txBody>
        </p:sp>
        <p:sp>
          <p:nvSpPr>
            <p:cNvPr id="247" name="Flowchart: Decision 246">
              <a:extLst>
                <a:ext uri="{FF2B5EF4-FFF2-40B4-BE49-F238E27FC236}">
                  <a16:creationId xmlns:a16="http://schemas.microsoft.com/office/drawing/2014/main" id="{6A6EFC42-FF9D-4A74-88AC-EF0F18BC2701}"/>
                </a:ext>
              </a:extLst>
            </p:cNvPr>
            <p:cNvSpPr/>
            <p:nvPr/>
          </p:nvSpPr>
          <p:spPr>
            <a:xfrm>
              <a:off x="-23400" y="1420260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F2F922C5-8154-4C76-9A03-0CFA3D63C82A}"/>
              </a:ext>
            </a:extLst>
          </p:cNvPr>
          <p:cNvGrpSpPr/>
          <p:nvPr/>
        </p:nvGrpSpPr>
        <p:grpSpPr>
          <a:xfrm rot="18090918">
            <a:off x="1479539" y="639550"/>
            <a:ext cx="1098956" cy="288083"/>
            <a:chOff x="-23401" y="1370245"/>
            <a:chExt cx="1098955" cy="24407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EED05F68-FC67-4392-A1D7-3EA5F5F35244}"/>
                </a:ext>
              </a:extLst>
            </p:cNvPr>
            <p:cNvSpPr txBox="1"/>
            <p:nvPr/>
          </p:nvSpPr>
          <p:spPr>
            <a:xfrm>
              <a:off x="67715" y="1370245"/>
              <a:ext cx="1007839" cy="24407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LAWS Team</a:t>
              </a:r>
            </a:p>
          </p:txBody>
        </p:sp>
        <p:sp>
          <p:nvSpPr>
            <p:cNvPr id="250" name="Flowchart: Decision 249">
              <a:extLst>
                <a:ext uri="{FF2B5EF4-FFF2-40B4-BE49-F238E27FC236}">
                  <a16:creationId xmlns:a16="http://schemas.microsoft.com/office/drawing/2014/main" id="{80D0296D-5540-4ABA-A7CB-69DCCE9C3C1A}"/>
                </a:ext>
              </a:extLst>
            </p:cNvPr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0C352BE-E27C-4BBB-8560-3A3076753455}"/>
              </a:ext>
            </a:extLst>
          </p:cNvPr>
          <p:cNvGrpSpPr/>
          <p:nvPr/>
        </p:nvGrpSpPr>
        <p:grpSpPr>
          <a:xfrm rot="18090918">
            <a:off x="3571922" y="758192"/>
            <a:ext cx="869458" cy="282640"/>
            <a:chOff x="-23400" y="1382595"/>
            <a:chExt cx="869457" cy="239467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0EFB5D52-A2C1-48E1-B897-BCEA0DF89A82}"/>
                </a:ext>
              </a:extLst>
            </p:cNvPr>
            <p:cNvSpPr txBox="1"/>
            <p:nvPr/>
          </p:nvSpPr>
          <p:spPr>
            <a:xfrm>
              <a:off x="67716" y="1382595"/>
              <a:ext cx="778341" cy="23946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SPARCLE</a:t>
              </a:r>
            </a:p>
          </p:txBody>
        </p:sp>
        <p:sp>
          <p:nvSpPr>
            <p:cNvPr id="253" name="Flowchart: Decision 252">
              <a:extLst>
                <a:ext uri="{FF2B5EF4-FFF2-40B4-BE49-F238E27FC236}">
                  <a16:creationId xmlns:a16="http://schemas.microsoft.com/office/drawing/2014/main" id="{7D6AE9C4-D398-4809-B4DB-0ED02C9C26E4}"/>
                </a:ext>
              </a:extLst>
            </p:cNvPr>
            <p:cNvSpPr/>
            <p:nvPr/>
          </p:nvSpPr>
          <p:spPr>
            <a:xfrm>
              <a:off x="-23400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1084C59B-4DBE-40A2-95BD-91CE895021C2}"/>
              </a:ext>
            </a:extLst>
          </p:cNvPr>
          <p:cNvGrpSpPr/>
          <p:nvPr/>
        </p:nvGrpSpPr>
        <p:grpSpPr>
          <a:xfrm rot="18090918">
            <a:off x="3757492" y="665284"/>
            <a:ext cx="1029066" cy="326939"/>
            <a:chOff x="-23401" y="1357654"/>
            <a:chExt cx="1029065" cy="276999"/>
          </a:xfrm>
        </p:grpSpPr>
        <p:sp>
          <p:nvSpPr>
            <p:cNvPr id="255" name="Flowchart: Decision 254">
              <a:extLst>
                <a:ext uri="{FF2B5EF4-FFF2-40B4-BE49-F238E27FC236}">
                  <a16:creationId xmlns:a16="http://schemas.microsoft.com/office/drawing/2014/main" id="{390D9EE9-1717-46A9-A72B-E19E5233809B}"/>
                </a:ext>
              </a:extLst>
            </p:cNvPr>
            <p:cNvSpPr/>
            <p:nvPr/>
          </p:nvSpPr>
          <p:spPr>
            <a:xfrm>
              <a:off x="-23401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B74C590B-A116-4F9B-86C4-8078CCB5EEC0}"/>
                </a:ext>
              </a:extLst>
            </p:cNvPr>
            <p:cNvSpPr txBox="1"/>
            <p:nvPr/>
          </p:nvSpPr>
          <p:spPr>
            <a:xfrm>
              <a:off x="67715" y="1357654"/>
              <a:ext cx="937949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NOAA HRDL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97C31A7-89ED-47B5-AAF7-1DC6C5068FB3}"/>
              </a:ext>
            </a:extLst>
          </p:cNvPr>
          <p:cNvGrpSpPr/>
          <p:nvPr/>
        </p:nvGrpSpPr>
        <p:grpSpPr>
          <a:xfrm rot="18090918">
            <a:off x="5760818" y="723238"/>
            <a:ext cx="812250" cy="326939"/>
            <a:chOff x="-23400" y="1357131"/>
            <a:chExt cx="812249" cy="276999"/>
          </a:xfrm>
        </p:grpSpPr>
        <p:sp>
          <p:nvSpPr>
            <p:cNvPr id="258" name="Flowchart: Decision 257">
              <a:extLst>
                <a:ext uri="{FF2B5EF4-FFF2-40B4-BE49-F238E27FC236}">
                  <a16:creationId xmlns:a16="http://schemas.microsoft.com/office/drawing/2014/main" id="{FF732A31-EA74-4DBE-8604-4D395C987B30}"/>
                </a:ext>
              </a:extLst>
            </p:cNvPr>
            <p:cNvSpPr/>
            <p:nvPr/>
          </p:nvSpPr>
          <p:spPr>
            <a:xfrm>
              <a:off x="-23400" y="1420259"/>
              <a:ext cx="151790" cy="151790"/>
            </a:xfrm>
            <a:prstGeom prst="flowChartDecision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AC7D313-0AB1-4462-9F17-6D909AFF00F9}"/>
                </a:ext>
              </a:extLst>
            </p:cNvPr>
            <p:cNvSpPr txBox="1"/>
            <p:nvPr/>
          </p:nvSpPr>
          <p:spPr>
            <a:xfrm>
              <a:off x="67048" y="1357131"/>
              <a:ext cx="721801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D7D7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VALIDAR</a:t>
              </a:r>
            </a:p>
          </p:txBody>
        </p:sp>
      </p:grpSp>
      <p:sp>
        <p:nvSpPr>
          <p:cNvPr id="260" name="Rounded Rectangle 176">
            <a:extLst>
              <a:ext uri="{FF2B5EF4-FFF2-40B4-BE49-F238E27FC236}">
                <a16:creationId xmlns:a16="http://schemas.microsoft.com/office/drawing/2014/main" id="{96B55268-C4F6-4949-9A0A-934E15398FBC}"/>
              </a:ext>
            </a:extLst>
          </p:cNvPr>
          <p:cNvSpPr/>
          <p:nvPr/>
        </p:nvSpPr>
        <p:spPr>
          <a:xfrm>
            <a:off x="8586947" y="1022240"/>
            <a:ext cx="3586226" cy="146506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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DAWN  Flights  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1" name="Rounded Rectangle 140">
            <a:extLst>
              <a:ext uri="{FF2B5EF4-FFF2-40B4-BE49-F238E27FC236}">
                <a16:creationId xmlns:a16="http://schemas.microsoft.com/office/drawing/2014/main" id="{1DA6FBC7-2C36-4570-B0B4-37B0B20B2669}"/>
              </a:ext>
            </a:extLst>
          </p:cNvPr>
          <p:cNvSpPr/>
          <p:nvPr/>
        </p:nvSpPr>
        <p:spPr>
          <a:xfrm>
            <a:off x="4808638" y="4621155"/>
            <a:ext cx="7364536" cy="334930"/>
          </a:xfrm>
          <a:prstGeom prst="roundRect">
            <a:avLst/>
          </a:prstGeom>
          <a:solidFill>
            <a:srgbClr val="ADBBF9"/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ESA’s ADM Aeolus (single look – 355 nm Aerosol &amp; Molecular)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B759A9C6-AB32-4AEF-BE56-7FF3DEEF9C55}"/>
              </a:ext>
            </a:extLst>
          </p:cNvPr>
          <p:cNvSpPr txBox="1"/>
          <p:nvPr/>
        </p:nvSpPr>
        <p:spPr>
          <a:xfrm>
            <a:off x="7354334" y="3815781"/>
            <a:ext cx="1334624" cy="381541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Decadal Survey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3D-Winds Hybrid</a:t>
            </a:r>
          </a:p>
        </p:txBody>
      </p:sp>
      <p:sp>
        <p:nvSpPr>
          <p:cNvPr id="264" name="Flowchart: Decision 263">
            <a:extLst>
              <a:ext uri="{FF2B5EF4-FFF2-40B4-BE49-F238E27FC236}">
                <a16:creationId xmlns:a16="http://schemas.microsoft.com/office/drawing/2014/main" id="{33283E1E-0FAC-4C95-863A-E2899FD51BF5}"/>
              </a:ext>
            </a:extLst>
          </p:cNvPr>
          <p:cNvSpPr/>
          <p:nvPr/>
        </p:nvSpPr>
        <p:spPr>
          <a:xfrm rot="5400000">
            <a:off x="10754745" y="4633611"/>
            <a:ext cx="151790" cy="175111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6B6E3E8-690E-498C-82A8-80335B55460B}"/>
              </a:ext>
            </a:extLst>
          </p:cNvPr>
          <p:cNvSpPr txBox="1"/>
          <p:nvPr/>
        </p:nvSpPr>
        <p:spPr>
          <a:xfrm rot="5400000">
            <a:off x="10113559" y="3607194"/>
            <a:ext cx="1407144" cy="4129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Aeolus Launch</a:t>
            </a:r>
          </a:p>
        </p:txBody>
      </p:sp>
      <p:sp>
        <p:nvSpPr>
          <p:cNvPr id="267" name="Flowchart: Decision 266">
            <a:extLst>
              <a:ext uri="{FF2B5EF4-FFF2-40B4-BE49-F238E27FC236}">
                <a16:creationId xmlns:a16="http://schemas.microsoft.com/office/drawing/2014/main" id="{9BA47FA4-9CB0-4D31-92AF-3A227418513D}"/>
              </a:ext>
            </a:extLst>
          </p:cNvPr>
          <p:cNvSpPr/>
          <p:nvPr/>
        </p:nvSpPr>
        <p:spPr>
          <a:xfrm rot="3259138">
            <a:off x="6722583" y="1154684"/>
            <a:ext cx="151790" cy="175111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Flowchart: Decision 267">
            <a:extLst>
              <a:ext uri="{FF2B5EF4-FFF2-40B4-BE49-F238E27FC236}">
                <a16:creationId xmlns:a16="http://schemas.microsoft.com/office/drawing/2014/main" id="{68A51CB4-1B8A-4F56-82FC-38108E0D03AB}"/>
              </a:ext>
            </a:extLst>
          </p:cNvPr>
          <p:cNvSpPr/>
          <p:nvPr/>
        </p:nvSpPr>
        <p:spPr>
          <a:xfrm rot="3259138">
            <a:off x="8211150" y="1185164"/>
            <a:ext cx="151790" cy="175111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" name="Rounded Rectangle 13">
            <a:extLst>
              <a:ext uri="{FF2B5EF4-FFF2-40B4-BE49-F238E27FC236}">
                <a16:creationId xmlns:a16="http://schemas.microsoft.com/office/drawing/2014/main" id="{C8E163E0-59A4-4C29-9471-FE6C68EBE625}"/>
              </a:ext>
            </a:extLst>
          </p:cNvPr>
          <p:cNvSpPr/>
          <p:nvPr/>
        </p:nvSpPr>
        <p:spPr>
          <a:xfrm>
            <a:off x="1210979" y="2064453"/>
            <a:ext cx="10981015" cy="287325"/>
          </a:xfrm>
          <a:prstGeom prst="roundRect">
            <a:avLst/>
          </a:prstGeom>
          <a:gradFill flip="none" rotWithShape="1">
            <a:gsLst>
              <a:gs pos="0">
                <a:srgbClr val="ADBBF9"/>
              </a:gs>
              <a:gs pos="60000">
                <a:srgbClr val="ADBBF9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lIns="91440" tIns="0" rIns="0" bIns="0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Direct Detection</a:t>
            </a:r>
          </a:p>
        </p:txBody>
      </p:sp>
      <p:sp>
        <p:nvSpPr>
          <p:cNvPr id="215" name="Flowchart: Decision 214">
            <a:extLst>
              <a:ext uri="{FF2B5EF4-FFF2-40B4-BE49-F238E27FC236}">
                <a16:creationId xmlns:a16="http://schemas.microsoft.com/office/drawing/2014/main" id="{FD8463EE-A13A-4EA4-AC7C-D9CB4ED821C7}"/>
              </a:ext>
            </a:extLst>
          </p:cNvPr>
          <p:cNvSpPr/>
          <p:nvPr/>
        </p:nvSpPr>
        <p:spPr>
          <a:xfrm rot="3259138">
            <a:off x="2187892" y="2414665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D274E1A-58A4-41FC-9DF1-6B51C1B635F8}"/>
              </a:ext>
            </a:extLst>
          </p:cNvPr>
          <p:cNvSpPr txBox="1"/>
          <p:nvPr/>
        </p:nvSpPr>
        <p:spPr>
          <a:xfrm rot="3259138">
            <a:off x="1996052" y="2825522"/>
            <a:ext cx="1158138" cy="31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Edge Technique</a:t>
            </a:r>
          </a:p>
        </p:txBody>
      </p:sp>
      <p:sp>
        <p:nvSpPr>
          <p:cNvPr id="217" name="Flowchart: Decision 216">
            <a:extLst>
              <a:ext uri="{FF2B5EF4-FFF2-40B4-BE49-F238E27FC236}">
                <a16:creationId xmlns:a16="http://schemas.microsoft.com/office/drawing/2014/main" id="{13B6AA50-74D1-4C0E-AE5F-339A959631A2}"/>
              </a:ext>
            </a:extLst>
          </p:cNvPr>
          <p:cNvSpPr/>
          <p:nvPr/>
        </p:nvSpPr>
        <p:spPr>
          <a:xfrm rot="3225211">
            <a:off x="1376117" y="2403624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52ED93E2-E218-4E27-9A0D-0271646DA129}"/>
              </a:ext>
            </a:extLst>
          </p:cNvPr>
          <p:cNvSpPr txBox="1"/>
          <p:nvPr/>
        </p:nvSpPr>
        <p:spPr>
          <a:xfrm rot="3225211">
            <a:off x="1120162" y="2928630"/>
            <a:ext cx="1449756" cy="31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Fringe Imaging HRDI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CEB9014F-1D90-4C10-BA7A-39BAA3853098}"/>
              </a:ext>
            </a:extLst>
          </p:cNvPr>
          <p:cNvSpPr txBox="1"/>
          <p:nvPr/>
        </p:nvSpPr>
        <p:spPr>
          <a:xfrm rot="3034271">
            <a:off x="4000985" y="2633977"/>
            <a:ext cx="610680" cy="26280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Zephyr</a:t>
            </a:r>
          </a:p>
        </p:txBody>
      </p:sp>
      <p:sp>
        <p:nvSpPr>
          <p:cNvPr id="220" name="Flowchart: Decision 219">
            <a:extLst>
              <a:ext uri="{FF2B5EF4-FFF2-40B4-BE49-F238E27FC236}">
                <a16:creationId xmlns:a16="http://schemas.microsoft.com/office/drawing/2014/main" id="{0FBFB1E1-FB6F-4606-BF15-D4895E007446}"/>
              </a:ext>
            </a:extLst>
          </p:cNvPr>
          <p:cNvSpPr/>
          <p:nvPr/>
        </p:nvSpPr>
        <p:spPr>
          <a:xfrm rot="3034271">
            <a:off x="4047570" y="2445768"/>
            <a:ext cx="151790" cy="144014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1" name="Flowchart: Decision 220">
            <a:extLst>
              <a:ext uri="{FF2B5EF4-FFF2-40B4-BE49-F238E27FC236}">
                <a16:creationId xmlns:a16="http://schemas.microsoft.com/office/drawing/2014/main" id="{1E24E709-D6F9-45E5-8C3E-BEC74083B3D1}"/>
              </a:ext>
            </a:extLst>
          </p:cNvPr>
          <p:cNvSpPr/>
          <p:nvPr/>
        </p:nvSpPr>
        <p:spPr>
          <a:xfrm rot="3259138">
            <a:off x="4931896" y="2418360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3598FE89-F138-4C2E-83BC-0C5097EA6DA7}"/>
              </a:ext>
            </a:extLst>
          </p:cNvPr>
          <p:cNvSpPr txBox="1"/>
          <p:nvPr/>
        </p:nvSpPr>
        <p:spPr>
          <a:xfrm rot="3259138">
            <a:off x="4682293" y="2927759"/>
            <a:ext cx="1400768" cy="31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GLOW Double Edge</a:t>
            </a:r>
          </a:p>
        </p:txBody>
      </p:sp>
      <p:sp>
        <p:nvSpPr>
          <p:cNvPr id="223" name="Flowchart: Decision 222">
            <a:extLst>
              <a:ext uri="{FF2B5EF4-FFF2-40B4-BE49-F238E27FC236}">
                <a16:creationId xmlns:a16="http://schemas.microsoft.com/office/drawing/2014/main" id="{5706E521-D011-47FE-85DD-70B6A99CD3BC}"/>
              </a:ext>
            </a:extLst>
          </p:cNvPr>
          <p:cNvSpPr/>
          <p:nvPr/>
        </p:nvSpPr>
        <p:spPr>
          <a:xfrm rot="3259138">
            <a:off x="3173768" y="2411363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AAED2A4B-C607-44B2-8410-CB6D4FD85856}"/>
              </a:ext>
            </a:extLst>
          </p:cNvPr>
          <p:cNvSpPr txBox="1"/>
          <p:nvPr/>
        </p:nvSpPr>
        <p:spPr>
          <a:xfrm rot="3259138">
            <a:off x="2914029" y="2938054"/>
            <a:ext cx="1443344" cy="31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Fringe Imaging Lidar</a:t>
            </a:r>
          </a:p>
        </p:txBody>
      </p:sp>
      <p:sp>
        <p:nvSpPr>
          <p:cNvPr id="225" name="Flowchart: Decision 224">
            <a:extLst>
              <a:ext uri="{FF2B5EF4-FFF2-40B4-BE49-F238E27FC236}">
                <a16:creationId xmlns:a16="http://schemas.microsoft.com/office/drawing/2014/main" id="{D28ABEBF-F2F0-468C-9B35-1AB44865B8A3}"/>
              </a:ext>
            </a:extLst>
          </p:cNvPr>
          <p:cNvSpPr/>
          <p:nvPr/>
        </p:nvSpPr>
        <p:spPr>
          <a:xfrm rot="3259138">
            <a:off x="5273960" y="2434477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CE21677-A995-4D30-9D6B-31E8B6004623}"/>
              </a:ext>
            </a:extLst>
          </p:cNvPr>
          <p:cNvSpPr txBox="1"/>
          <p:nvPr/>
        </p:nvSpPr>
        <p:spPr>
          <a:xfrm rot="3259138">
            <a:off x="5215189" y="2798251"/>
            <a:ext cx="1047787" cy="31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GroundWinds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7" name="Flowchart: Decision 226">
            <a:extLst>
              <a:ext uri="{FF2B5EF4-FFF2-40B4-BE49-F238E27FC236}">
                <a16:creationId xmlns:a16="http://schemas.microsoft.com/office/drawing/2014/main" id="{D614D1BA-CB4A-476C-957F-C323D271862C}"/>
              </a:ext>
            </a:extLst>
          </p:cNvPr>
          <p:cNvSpPr/>
          <p:nvPr/>
        </p:nvSpPr>
        <p:spPr>
          <a:xfrm rot="3259138">
            <a:off x="7401908" y="2414617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569E71B-C920-4377-812F-815BAB31AC42}"/>
              </a:ext>
            </a:extLst>
          </p:cNvPr>
          <p:cNvSpPr txBox="1"/>
          <p:nvPr/>
        </p:nvSpPr>
        <p:spPr>
          <a:xfrm rot="3259138">
            <a:off x="7167005" y="2866644"/>
            <a:ext cx="1244251" cy="31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A2D Airborne      </a:t>
            </a:r>
          </a:p>
        </p:txBody>
      </p:sp>
      <p:sp>
        <p:nvSpPr>
          <p:cNvPr id="229" name="Flowchart: Decision 228">
            <a:extLst>
              <a:ext uri="{FF2B5EF4-FFF2-40B4-BE49-F238E27FC236}">
                <a16:creationId xmlns:a16="http://schemas.microsoft.com/office/drawing/2014/main" id="{F69CBF25-3D45-432E-A7A4-931AB175A39D}"/>
              </a:ext>
            </a:extLst>
          </p:cNvPr>
          <p:cNvSpPr/>
          <p:nvPr/>
        </p:nvSpPr>
        <p:spPr>
          <a:xfrm rot="3259138">
            <a:off x="3746422" y="2744328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E5101923-89C2-4853-ABA1-14AC412A4867}"/>
              </a:ext>
            </a:extLst>
          </p:cNvPr>
          <p:cNvSpPr txBox="1"/>
          <p:nvPr/>
        </p:nvSpPr>
        <p:spPr>
          <a:xfrm rot="3259138">
            <a:off x="3484148" y="3467416"/>
            <a:ext cx="1634102" cy="2826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Optical Autocovariance</a:t>
            </a:r>
          </a:p>
        </p:txBody>
      </p:sp>
      <p:sp>
        <p:nvSpPr>
          <p:cNvPr id="231" name="Rounded Rectangle 162">
            <a:extLst>
              <a:ext uri="{FF2B5EF4-FFF2-40B4-BE49-F238E27FC236}">
                <a16:creationId xmlns:a16="http://schemas.microsoft.com/office/drawing/2014/main" id="{C14EE1C0-0945-4EE8-A778-FCE9ABB3620B}"/>
              </a:ext>
            </a:extLst>
          </p:cNvPr>
          <p:cNvSpPr/>
          <p:nvPr/>
        </p:nvSpPr>
        <p:spPr>
          <a:xfrm rot="3259138">
            <a:off x="6657391" y="2707692"/>
            <a:ext cx="855315" cy="226955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TWiLiTE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IIP</a:t>
            </a:r>
          </a:p>
        </p:txBody>
      </p:sp>
      <p:sp>
        <p:nvSpPr>
          <p:cNvPr id="232" name="Rounded Rectangle 163">
            <a:extLst>
              <a:ext uri="{FF2B5EF4-FFF2-40B4-BE49-F238E27FC236}">
                <a16:creationId xmlns:a16="http://schemas.microsoft.com/office/drawing/2014/main" id="{C4977C5B-E0E4-4900-9255-0BA52BBFD7E0}"/>
              </a:ext>
            </a:extLst>
          </p:cNvPr>
          <p:cNvSpPr/>
          <p:nvPr/>
        </p:nvSpPr>
        <p:spPr>
          <a:xfrm rot="3259138">
            <a:off x="8001232" y="2867102"/>
            <a:ext cx="1168013" cy="226955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TWiLiTE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AITT</a:t>
            </a:r>
          </a:p>
        </p:txBody>
      </p:sp>
      <p:sp>
        <p:nvSpPr>
          <p:cNvPr id="233" name="Rounded Rectangle 164">
            <a:extLst>
              <a:ext uri="{FF2B5EF4-FFF2-40B4-BE49-F238E27FC236}">
                <a16:creationId xmlns:a16="http://schemas.microsoft.com/office/drawing/2014/main" id="{1699CA62-5B5A-461A-8BC2-A93E378F4E04}"/>
              </a:ext>
            </a:extLst>
          </p:cNvPr>
          <p:cNvSpPr/>
          <p:nvPr/>
        </p:nvSpPr>
        <p:spPr>
          <a:xfrm>
            <a:off x="8565075" y="2466577"/>
            <a:ext cx="1518711" cy="309033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h="38100"/>
          </a:sp3d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TWiLiTE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Flights.</a:t>
            </a:r>
          </a:p>
        </p:txBody>
      </p:sp>
      <p:sp>
        <p:nvSpPr>
          <p:cNvPr id="262" name="Flowchart: Decision 261">
            <a:extLst>
              <a:ext uri="{FF2B5EF4-FFF2-40B4-BE49-F238E27FC236}">
                <a16:creationId xmlns:a16="http://schemas.microsoft.com/office/drawing/2014/main" id="{CA9DCAE4-BB37-4F08-A2B9-779B8D7663D0}"/>
              </a:ext>
            </a:extLst>
          </p:cNvPr>
          <p:cNvSpPr/>
          <p:nvPr/>
        </p:nvSpPr>
        <p:spPr>
          <a:xfrm>
            <a:off x="7192896" y="3950855"/>
            <a:ext cx="174258" cy="151790"/>
          </a:xfrm>
          <a:prstGeom prst="flowChartDecisio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Flowchart: Decision 265">
            <a:extLst>
              <a:ext uri="{FF2B5EF4-FFF2-40B4-BE49-F238E27FC236}">
                <a16:creationId xmlns:a16="http://schemas.microsoft.com/office/drawing/2014/main" id="{AD9BD27F-F53D-44BE-B443-3218FB2C5177}"/>
              </a:ext>
            </a:extLst>
          </p:cNvPr>
          <p:cNvSpPr/>
          <p:nvPr/>
        </p:nvSpPr>
        <p:spPr>
          <a:xfrm rot="3259138">
            <a:off x="6736743" y="2392704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Flowchart: Decision 268">
            <a:extLst>
              <a:ext uri="{FF2B5EF4-FFF2-40B4-BE49-F238E27FC236}">
                <a16:creationId xmlns:a16="http://schemas.microsoft.com/office/drawing/2014/main" id="{621A7FC2-395B-42DF-991D-A4DFB411ED33}"/>
              </a:ext>
            </a:extLst>
          </p:cNvPr>
          <p:cNvSpPr/>
          <p:nvPr/>
        </p:nvSpPr>
        <p:spPr>
          <a:xfrm rot="3259138">
            <a:off x="8148071" y="2423184"/>
            <a:ext cx="151790" cy="174258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Rounded Rectangle 112">
            <a:extLst>
              <a:ext uri="{FF2B5EF4-FFF2-40B4-BE49-F238E27FC236}">
                <a16:creationId xmlns:a16="http://schemas.microsoft.com/office/drawing/2014/main" id="{9C2A6233-8D35-4CD9-8E2B-57E5C8FE699B}"/>
              </a:ext>
            </a:extLst>
          </p:cNvPr>
          <p:cNvSpPr/>
          <p:nvPr/>
        </p:nvSpPr>
        <p:spPr>
          <a:xfrm>
            <a:off x="7426665" y="5016792"/>
            <a:ext cx="4746508" cy="368686"/>
          </a:xfrm>
          <a:prstGeom prst="roundRect">
            <a:avLst/>
          </a:prstGeom>
          <a:gradFill flip="none" rotWithShape="1">
            <a:gsLst>
              <a:gs pos="0">
                <a:srgbClr val="ADBBF9"/>
              </a:gs>
              <a:gs pos="100000">
                <a:srgbClr val="64C557"/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91440" tIns="0" rIns="0" bIns="0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Optical Autocovariance (OA) Wind Lidar</a:t>
            </a:r>
          </a:p>
        </p:txBody>
      </p:sp>
      <p:graphicFrame>
        <p:nvGraphicFramePr>
          <p:cNvPr id="271" name="Table 270">
            <a:extLst>
              <a:ext uri="{FF2B5EF4-FFF2-40B4-BE49-F238E27FC236}">
                <a16:creationId xmlns:a16="http://schemas.microsoft.com/office/drawing/2014/main" id="{6C485DFB-DBCA-424C-B2DA-E47471EBC4EF}"/>
              </a:ext>
            </a:extLst>
          </p:cNvPr>
          <p:cNvGraphicFramePr>
            <a:graphicFrameLocks noGrp="1"/>
          </p:cNvGraphicFramePr>
          <p:nvPr/>
        </p:nvGraphicFramePr>
        <p:xfrm>
          <a:off x="-39693" y="1618095"/>
          <a:ext cx="12231687" cy="43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33">
                  <a:extLst>
                    <a:ext uri="{9D8B030D-6E8A-4147-A177-3AD203B41FA5}">
                      <a16:colId xmlns:a16="http://schemas.microsoft.com/office/drawing/2014/main" val="2658510172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661432628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846974642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12642204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4294247270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904144532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72313200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218804024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4030405046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535695603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59876714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491643954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930892276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984171830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364621553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92759636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4031758572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637977402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99731900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198882931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695668299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3683872806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50478207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306636916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3275091673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4245280324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73051856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3724538124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3755278166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35484298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112141635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806916769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3028285518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870806206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66142845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051181644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1150394507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4286633453"/>
                    </a:ext>
                  </a:extLst>
                </a:gridCol>
                <a:gridCol w="313633">
                  <a:extLst>
                    <a:ext uri="{9D8B030D-6E8A-4147-A177-3AD203B41FA5}">
                      <a16:colId xmlns:a16="http://schemas.microsoft.com/office/drawing/2014/main" val="2827017911"/>
                    </a:ext>
                  </a:extLst>
                </a:gridCol>
              </a:tblGrid>
              <a:tr h="439875"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>
                          <a:solidFill>
                            <a:srgbClr val="000000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555569"/>
                  </a:ext>
                </a:extLst>
              </a:tr>
            </a:tbl>
          </a:graphicData>
        </a:graphic>
      </p:graphicFrame>
      <p:sp>
        <p:nvSpPr>
          <p:cNvPr id="272" name="Rounded Rectangle 15">
            <a:extLst>
              <a:ext uri="{FF2B5EF4-FFF2-40B4-BE49-F238E27FC236}">
                <a16:creationId xmlns:a16="http://schemas.microsoft.com/office/drawing/2014/main" id="{21235177-C9DE-4BC8-B9DC-5BDE513F6666}"/>
              </a:ext>
            </a:extLst>
          </p:cNvPr>
          <p:cNvSpPr/>
          <p:nvPr/>
        </p:nvSpPr>
        <p:spPr>
          <a:xfrm rot="18090918">
            <a:off x="10499305" y="573948"/>
            <a:ext cx="1071306" cy="24459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D7D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DAWN SP</a:t>
            </a:r>
          </a:p>
        </p:txBody>
      </p:sp>
      <p:sp>
        <p:nvSpPr>
          <p:cNvPr id="273" name="Flowchart: Decision 272">
            <a:extLst>
              <a:ext uri="{FF2B5EF4-FFF2-40B4-BE49-F238E27FC236}">
                <a16:creationId xmlns:a16="http://schemas.microsoft.com/office/drawing/2014/main" id="{FD02AB85-E38A-4D54-86CB-14CC86E020F4}"/>
              </a:ext>
            </a:extLst>
          </p:cNvPr>
          <p:cNvSpPr/>
          <p:nvPr/>
        </p:nvSpPr>
        <p:spPr>
          <a:xfrm rot="3259138">
            <a:off x="10738532" y="1096618"/>
            <a:ext cx="151790" cy="175111"/>
          </a:xfrm>
          <a:prstGeom prst="flowChartDecisi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7D7D7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2F12C9-6FB8-4401-AEE4-C9C924A7CA26}"/>
              </a:ext>
            </a:extLst>
          </p:cNvPr>
          <p:cNvCxnSpPr/>
          <p:nvPr/>
        </p:nvCxnSpPr>
        <p:spPr>
          <a:xfrm>
            <a:off x="11515341" y="1266747"/>
            <a:ext cx="0" cy="5565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40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n space&#10;&#10;Description generated with high confidence">
            <a:extLst>
              <a:ext uri="{FF2B5EF4-FFF2-40B4-BE49-F238E27FC236}">
                <a16:creationId xmlns:a16="http://schemas.microsoft.com/office/drawing/2014/main" id="{D3207EA9-CB22-44D6-AB31-6CE0505F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01BB5D-94C9-4237-8307-1DCDD18C86E6}"/>
              </a:ext>
            </a:extLst>
          </p:cNvPr>
          <p:cNvGrpSpPr/>
          <p:nvPr/>
        </p:nvGrpSpPr>
        <p:grpSpPr>
          <a:xfrm>
            <a:off x="357600" y="1066081"/>
            <a:ext cx="1052185" cy="1058622"/>
            <a:chOff x="220316" y="223792"/>
            <a:chExt cx="1540503" cy="154992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3F1C1AC-3440-4038-BE10-D47A9D6BD094}"/>
                </a:ext>
              </a:extLst>
            </p:cNvPr>
            <p:cNvSpPr/>
            <p:nvPr/>
          </p:nvSpPr>
          <p:spPr>
            <a:xfrm>
              <a:off x="220316" y="223792"/>
              <a:ext cx="1540503" cy="15499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1BA2892-A93F-4833-A1B3-B3E38831E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8" y="266896"/>
              <a:ext cx="1479845" cy="1467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702A1B-639D-4D17-97D7-28E978FBF476}"/>
              </a:ext>
            </a:extLst>
          </p:cNvPr>
          <p:cNvSpPr txBox="1"/>
          <p:nvPr/>
        </p:nvSpPr>
        <p:spPr>
          <a:xfrm>
            <a:off x="367621" y="5893556"/>
            <a:ext cx="4036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NOAA’s Satellite Observing System Architecture (NSOSA) Study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C8467C-1E7B-44C8-923D-DA51CEC8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" b="1" i="1" u="none" strike="noStrike" kern="1200" cap="none" spc="0" normalizeH="0" baseline="0" noProof="0">
                <a:ln>
                  <a:noFill/>
                </a:ln>
                <a:solidFill>
                  <a:srgbClr val="0D70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Working Group on Space-based Wind Lidar - 17-19 November 2020</a:t>
            </a:r>
            <a:endParaRPr kumimoji="0" lang="en-US" sz="937" b="1" i="1" u="none" strike="noStrike" kern="1200" cap="none" spc="0" normalizeH="0" baseline="0" noProof="0" dirty="0">
              <a:ln>
                <a:noFill/>
              </a:ln>
              <a:solidFill>
                <a:srgbClr val="0D70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1FE300-C937-4381-B18E-96451E3A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2ABC7F-B9E9-0840-915A-8F394559AFCC}" type="slidenum">
              <a:rPr kumimoji="0" lang="en-US" sz="937" b="0" i="1" u="none" strike="noStrike" kern="1200" cap="none" spc="0" normalizeH="0" baseline="0" noProof="0" smtClean="0">
                <a:ln>
                  <a:noFill/>
                </a:ln>
                <a:solidFill>
                  <a:srgbClr val="B1B1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5852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37" b="0" i="1" u="none" strike="noStrike" kern="1200" cap="none" spc="0" normalizeH="0" baseline="0" noProof="0">
              <a:ln>
                <a:noFill/>
              </a:ln>
              <a:solidFill>
                <a:srgbClr val="B1B1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61E1D-C9FC-4438-9B26-A278AB4AC755}"/>
              </a:ext>
            </a:extLst>
          </p:cNvPr>
          <p:cNvSpPr txBox="1"/>
          <p:nvPr/>
        </p:nvSpPr>
        <p:spPr>
          <a:xfrm>
            <a:off x="157355" y="138666"/>
            <a:ext cx="42468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-Light"/>
                <a:ea typeface="+mn-ea"/>
                <a:cs typeface="+mn-cs"/>
              </a:rPr>
              <a:t>Next Generation Operational LEO Weather Architecture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75634E-0241-4BF8-9D5C-6467727EE5E8}"/>
              </a:ext>
            </a:extLst>
          </p:cNvPr>
          <p:cNvCxnSpPr>
            <a:cxnSpLocks/>
          </p:cNvCxnSpPr>
          <p:nvPr/>
        </p:nvCxnSpPr>
        <p:spPr>
          <a:xfrm>
            <a:off x="7966554" y="2185504"/>
            <a:ext cx="0" cy="607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ADA3F-7A87-4882-B38E-D3A61028EA60}"/>
              </a:ext>
            </a:extLst>
          </p:cNvPr>
          <p:cNvCxnSpPr>
            <a:cxnSpLocks/>
          </p:cNvCxnSpPr>
          <p:nvPr/>
        </p:nvCxnSpPr>
        <p:spPr>
          <a:xfrm flipH="1">
            <a:off x="7816241" y="2195534"/>
            <a:ext cx="150313" cy="88586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00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5B5E5-C65C-41A1-B51C-872FBF95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0"/>
            <a:ext cx="11658600" cy="6858000"/>
          </a:xfrm>
          <a:prstGeom prst="rect">
            <a:avLst/>
          </a:prstGeom>
        </p:spPr>
      </p:pic>
      <p:pic>
        <p:nvPicPr>
          <p:cNvPr id="3" name="Picture 2" descr="Ball_Color_HEX-1-1.png">
            <a:extLst>
              <a:ext uri="{FF2B5EF4-FFF2-40B4-BE49-F238E27FC236}">
                <a16:creationId xmlns:a16="http://schemas.microsoft.com/office/drawing/2014/main" id="{DE09CE5A-3775-4044-AFEF-64A529C27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607" y="5908963"/>
            <a:ext cx="641181" cy="6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7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6397F7D3-06AE-46A9-B943-6C6927C27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7" y="4090497"/>
            <a:ext cx="4231935" cy="22252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7446" y="837708"/>
            <a:ext cx="3538644" cy="5169316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</a:rPr>
              <a:t>      Green OAWL (“</a:t>
            </a:r>
            <a:r>
              <a:rPr lang="en-US" sz="1600" b="1" dirty="0" err="1">
                <a:solidFill>
                  <a:srgbClr val="000000"/>
                </a:solidFill>
              </a:rPr>
              <a:t>GrOAWL</a:t>
            </a:r>
            <a:r>
              <a:rPr lang="en-US" sz="1600" b="1" dirty="0">
                <a:solidFill>
                  <a:srgbClr val="000000"/>
                </a:solidFill>
              </a:rPr>
              <a:t>”)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Airborne demonstrator for 532 nm Aerosol winds: (flown on WB-57)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Dual 45</a:t>
            </a:r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 </a:t>
            </a:r>
            <a:r>
              <a:rPr lang="en-US" sz="1600" dirty="0">
                <a:solidFill>
                  <a:srgbClr val="000000"/>
                </a:solidFill>
              </a:rPr>
              <a:t>Line-of-Sight (</a:t>
            </a:r>
            <a:r>
              <a:rPr lang="en-US" sz="1600" dirty="0" err="1">
                <a:solidFill>
                  <a:srgbClr val="000000"/>
                </a:solidFill>
              </a:rPr>
              <a:t>LoS</a:t>
            </a:r>
            <a:r>
              <a:rPr lang="en-US" sz="1600" dirty="0">
                <a:solidFill>
                  <a:srgbClr val="000000"/>
                </a:solidFill>
              </a:rPr>
              <a:t>) wind speed data – can combine to get speed &amp; direction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</a:rPr>
              <a:t>Tucker et al., 2018 &amp; </a:t>
            </a:r>
            <a:r>
              <a:rPr lang="en-US" sz="1600" b="1" dirty="0" err="1">
                <a:solidFill>
                  <a:srgbClr val="000000"/>
                </a:solidFill>
              </a:rPr>
              <a:t>Baidar</a:t>
            </a:r>
            <a:r>
              <a:rPr lang="en-US" sz="1600" b="1" dirty="0">
                <a:solidFill>
                  <a:srgbClr val="000000"/>
                </a:solidFill>
              </a:rPr>
              <a:t> et al., 2018, </a:t>
            </a:r>
            <a:r>
              <a:rPr lang="en-US" sz="1600" b="1" i="1" dirty="0">
                <a:solidFill>
                  <a:srgbClr val="000000"/>
                </a:solidFill>
              </a:rPr>
              <a:t>J. Atmos. &amp; Ocean. Tech,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1400" i="1" dirty="0">
                <a:solidFill>
                  <a:srgbClr val="000000"/>
                </a:solidFill>
              </a:rPr>
              <a:t>Variable wind speed processing </a:t>
            </a:r>
            <a:br>
              <a:rPr lang="en-US" sz="1400" i="1" dirty="0">
                <a:solidFill>
                  <a:srgbClr val="000000"/>
                </a:solidFill>
              </a:rPr>
            </a:br>
            <a:r>
              <a:rPr lang="en-US" sz="1400" i="1" dirty="0">
                <a:solidFill>
                  <a:srgbClr val="000000"/>
                </a:solidFill>
              </a:rPr>
              <a:t>parameters: 0.5-20 s accumulation, </a:t>
            </a:r>
            <a:br>
              <a:rPr lang="en-US" sz="1400" i="1" dirty="0">
                <a:solidFill>
                  <a:srgbClr val="000000"/>
                </a:solidFill>
              </a:rPr>
            </a:br>
            <a:r>
              <a:rPr lang="en-US" sz="1400" i="1" dirty="0">
                <a:solidFill>
                  <a:srgbClr val="000000"/>
                </a:solidFill>
              </a:rPr>
              <a:t>8.5 m to 1 km range gates </a:t>
            </a:r>
            <a:br>
              <a:rPr lang="en-US" sz="1400" i="1" dirty="0">
                <a:solidFill>
                  <a:srgbClr val="000000"/>
                </a:solidFill>
              </a:rPr>
            </a:br>
            <a:r>
              <a:rPr lang="en-US" sz="1400" i="1" dirty="0">
                <a:solidFill>
                  <a:srgbClr val="000000"/>
                </a:solidFill>
              </a:rPr>
              <a:t>based on aerosol loading</a:t>
            </a:r>
            <a:endParaRPr lang="en-US" sz="1600" b="1" i="1" dirty="0">
              <a:solidFill>
                <a:srgbClr val="000000"/>
              </a:solidFill>
            </a:endParaRPr>
          </a:p>
          <a:p>
            <a:pPr algn="r" defTabSz="560388"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</a:rPr>
              <a:t>HAWC-OAWL	  </a:t>
            </a:r>
          </a:p>
          <a:p>
            <a:pPr algn="r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Dual wavelength (355 nm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&amp; 532 nm) OAWL aerosol winds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(could build for 1064 nm too…)</a:t>
            </a:r>
          </a:p>
          <a:p>
            <a:pPr algn="r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Concurrent dual wavelength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HSRL (no crosstalk) for aerosol backscatter coefficients</a:t>
            </a:r>
          </a:p>
          <a:p>
            <a:pPr algn="r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Ground-based observations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Pointing 30</a:t>
            </a:r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</a:t>
            </a:r>
            <a:r>
              <a:rPr lang="en-US" sz="1600" dirty="0">
                <a:solidFill>
                  <a:srgbClr val="000000"/>
                </a:solidFill>
              </a:rPr>
              <a:t> El, ~270</a:t>
            </a:r>
            <a:r>
              <a:rPr lang="en-US" sz="1600" dirty="0">
                <a:solidFill>
                  <a:srgbClr val="000000"/>
                </a:solidFill>
                <a:sym typeface="Symbol" panose="05050102010706020507" pitchFamily="18" charset="2"/>
              </a:rPr>
              <a:t></a:t>
            </a:r>
            <a:r>
              <a:rPr lang="en-US" sz="1600" dirty="0">
                <a:solidFill>
                  <a:srgbClr val="000000"/>
                </a:solidFill>
              </a:rPr>
              <a:t> Az.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11B9-1865-43CA-B93E-6828AB52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FF8EB4E-E4CB-425D-9FD4-A7CA6663B8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739" y="6051082"/>
            <a:ext cx="907971" cy="659972"/>
          </a:xfrm>
          <a:prstGeom prst="rect">
            <a:avLst/>
          </a:prstGeom>
        </p:spPr>
      </p:pic>
      <p:pic>
        <p:nvPicPr>
          <p:cNvPr id="26" name="Picture 2" descr="https://upload.wikimedia.org/wikipedia/commons/thumb/7/79/NOAA_logo.svg/2000px-NOAA_logo.svg.png">
            <a:hlinkClick r:id="rId5"/>
            <a:extLst>
              <a:ext uri="{FF2B5EF4-FFF2-40B4-BE49-F238E27FC236}">
                <a16:creationId xmlns:a16="http://schemas.microsoft.com/office/drawing/2014/main" id="{15552F96-9703-45AC-8E66-C85AB86E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11" y="6272280"/>
            <a:ext cx="396825" cy="3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7C37CB-B636-45E6-B9B7-4F2630E74BB5}"/>
              </a:ext>
            </a:extLst>
          </p:cNvPr>
          <p:cNvGrpSpPr/>
          <p:nvPr/>
        </p:nvGrpSpPr>
        <p:grpSpPr>
          <a:xfrm>
            <a:off x="184463" y="6277270"/>
            <a:ext cx="4302775" cy="432132"/>
            <a:chOff x="227972" y="6227089"/>
            <a:chExt cx="5206357" cy="475345"/>
          </a:xfrm>
        </p:grpSpPr>
        <p:pic>
          <p:nvPicPr>
            <p:cNvPr id="21" name="Picture 4" descr="https://encrypted-tbn0.gstatic.com/images?q=tbn:ANd9GcTczSHfYBO-AqAGKxA1B_j7KsrI9ai6OkNthFVR1JoWZJ2dHEVVjw">
              <a:hlinkClick r:id="rId7"/>
              <a:extLst>
                <a:ext uri="{FF2B5EF4-FFF2-40B4-BE49-F238E27FC236}">
                  <a16:creationId xmlns:a16="http://schemas.microsoft.com/office/drawing/2014/main" id="{88191D85-4A7F-4B9A-B4D0-FEE13DE4CE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28" b="20544"/>
            <a:stretch/>
          </p:blipFill>
          <p:spPr bwMode="auto">
            <a:xfrm>
              <a:off x="2507571" y="6227089"/>
              <a:ext cx="1136540" cy="475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8">
              <a:extLst>
                <a:ext uri="{FF2B5EF4-FFF2-40B4-BE49-F238E27FC236}">
                  <a16:creationId xmlns:a16="http://schemas.microsoft.com/office/drawing/2014/main" id="{D0EB440F-B4CA-45AE-92F6-1F3C90906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83" y="6227089"/>
              <a:ext cx="547946" cy="431916"/>
            </a:xfrm>
            <a:prstGeom prst="rect">
              <a:avLst/>
            </a:prstGeom>
            <a:noFill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2F92F6-21D4-4399-9B5B-AC72B524B808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10" y="6230206"/>
              <a:ext cx="1303475" cy="434320"/>
            </a:xfrm>
            <a:prstGeom prst="rect">
              <a:avLst/>
            </a:prstGeom>
          </p:spPr>
        </p:pic>
        <p:pic>
          <p:nvPicPr>
            <p:cNvPr id="17" name="Picture 2" descr="http://www.yesinc.com/yeslogo-small.gif">
              <a:hlinkClick r:id="rId11"/>
              <a:extLst>
                <a:ext uri="{FF2B5EF4-FFF2-40B4-BE49-F238E27FC236}">
                  <a16:creationId xmlns:a16="http://schemas.microsoft.com/office/drawing/2014/main" id="{244FFF83-30CE-4D08-BEF7-3D6D223C9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380" y="6356920"/>
              <a:ext cx="994948" cy="275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USN Office of Naval Research (ONR) Science &amp; Technology Seal">
              <a:hlinkClick r:id="rId13"/>
              <a:extLst>
                <a:ext uri="{FF2B5EF4-FFF2-40B4-BE49-F238E27FC236}">
                  <a16:creationId xmlns:a16="http://schemas.microsoft.com/office/drawing/2014/main" id="{C3F24FB8-0034-404E-B46F-F1DDD0B9F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593" y="6268758"/>
              <a:ext cx="657994" cy="311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\\asdfiler2\css\Active Sensing Initiative\Optical Autocovariance\ATHENA-OAWL_VentureTech\A07-Aircraft\WB-57_Patch1.JPG">
              <a:extLst>
                <a:ext uri="{FF2B5EF4-FFF2-40B4-BE49-F238E27FC236}">
                  <a16:creationId xmlns:a16="http://schemas.microsoft.com/office/drawing/2014/main" id="{9FC579E4-A988-4ACA-BB09-52562B97A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72" y="6282975"/>
              <a:ext cx="645474" cy="39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CBB720-2EFB-484D-8186-B6546FB480B3}"/>
              </a:ext>
            </a:extLst>
          </p:cNvPr>
          <p:cNvGrpSpPr/>
          <p:nvPr/>
        </p:nvGrpSpPr>
        <p:grpSpPr>
          <a:xfrm>
            <a:off x="7900018" y="4582326"/>
            <a:ext cx="4184861" cy="2084578"/>
            <a:chOff x="5906457" y="3658898"/>
            <a:chExt cx="5570050" cy="277457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2731D95-FC1C-491B-8470-685799D7A7DF}"/>
                </a:ext>
              </a:extLst>
            </p:cNvPr>
            <p:cNvGrpSpPr/>
            <p:nvPr/>
          </p:nvGrpSpPr>
          <p:grpSpPr>
            <a:xfrm>
              <a:off x="5906457" y="3659919"/>
              <a:ext cx="5570050" cy="2773552"/>
              <a:chOff x="6050474" y="3501737"/>
              <a:chExt cx="4727029" cy="3050907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5BFCE93-AC8C-4EFF-994C-91ECE49273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229" t="51061" r="7871" b="4452"/>
              <a:stretch/>
            </p:blipFill>
            <p:spPr>
              <a:xfrm>
                <a:off x="6050474" y="3501737"/>
                <a:ext cx="4727029" cy="305090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4E24A0-24B6-49BC-85A5-FD01A1E065BD}"/>
                  </a:ext>
                </a:extLst>
              </p:cNvPr>
              <p:cNvSpPr txBox="1"/>
              <p:nvPr/>
            </p:nvSpPr>
            <p:spPr>
              <a:xfrm rot="5400000">
                <a:off x="9317930" y="4853771"/>
                <a:ext cx="1870993" cy="260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000000"/>
                    </a:solidFill>
                  </a:rPr>
                  <a:t>Backscatter - km</a:t>
                </a:r>
                <a:r>
                  <a:rPr lang="en-US" sz="900" baseline="30000" dirty="0">
                    <a:solidFill>
                      <a:srgbClr val="000000"/>
                    </a:solidFill>
                  </a:rPr>
                  <a:t>-1</a:t>
                </a:r>
                <a:r>
                  <a:rPr lang="en-US" sz="900" dirty="0">
                    <a:solidFill>
                      <a:srgbClr val="000000"/>
                    </a:solidFill>
                  </a:rPr>
                  <a:t>sr</a:t>
                </a:r>
                <a:r>
                  <a:rPr lang="en-US" sz="900" baseline="30000" dirty="0">
                    <a:solidFill>
                      <a:srgbClr val="000000"/>
                    </a:solidFill>
                  </a:rPr>
                  <a:t>-1</a:t>
                </a:r>
                <a:endParaRPr lang="en-US" sz="9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974152-6EAB-4473-8516-B17B540560DD}"/>
                </a:ext>
              </a:extLst>
            </p:cNvPr>
            <p:cNvSpPr txBox="1"/>
            <p:nvPr/>
          </p:nvSpPr>
          <p:spPr>
            <a:xfrm>
              <a:off x="6351645" y="3658898"/>
              <a:ext cx="4430541" cy="361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OAWL 532 nm aerosol backscatter coefficient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E56A37-7B9B-4D46-BDE0-7A1C5B349073}"/>
              </a:ext>
            </a:extLst>
          </p:cNvPr>
          <p:cNvGrpSpPr/>
          <p:nvPr/>
        </p:nvGrpSpPr>
        <p:grpSpPr>
          <a:xfrm>
            <a:off x="79980" y="561750"/>
            <a:ext cx="3999107" cy="3642554"/>
            <a:chOff x="175230" y="644784"/>
            <a:chExt cx="4060477" cy="37309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15A6C5B-BA5F-4BA8-B5F7-85B06BE34488}"/>
                </a:ext>
              </a:extLst>
            </p:cNvPr>
            <p:cNvGrpSpPr/>
            <p:nvPr/>
          </p:nvGrpSpPr>
          <p:grpSpPr>
            <a:xfrm>
              <a:off x="175230" y="644784"/>
              <a:ext cx="4060477" cy="3730970"/>
              <a:chOff x="126419" y="859819"/>
              <a:chExt cx="5404496" cy="57359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5664C79-4B10-4E1D-A022-489CCED5B0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91" t="55924" r="8221" b="2756"/>
              <a:stretch/>
            </p:blipFill>
            <p:spPr>
              <a:xfrm>
                <a:off x="126419" y="3969111"/>
                <a:ext cx="5404496" cy="262661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9337D27-5290-4D77-A39F-6001DA3A1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91" r="8221" b="52117"/>
              <a:stretch/>
            </p:blipFill>
            <p:spPr>
              <a:xfrm>
                <a:off x="126419" y="859819"/>
                <a:ext cx="5404496" cy="304379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2286" y="932452"/>
                <a:ext cx="4451883" cy="6232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17 June 2016:  Forward look, 1s profiles, </a:t>
                </a:r>
                <a:br>
                  <a:rPr lang="en-US" sz="1200" dirty="0">
                    <a:solidFill>
                      <a:srgbClr val="000000"/>
                    </a:solidFill>
                  </a:rPr>
                </a:br>
                <a:r>
                  <a:rPr lang="en-US" sz="1200" dirty="0">
                    <a:solidFill>
                      <a:srgbClr val="000000"/>
                    </a:solidFill>
                  </a:rPr>
                  <a:t>&lt;1.5 mJ/pulse (0.3 W), 532 nm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61053" y="3894985"/>
                <a:ext cx="4456555" cy="2440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</a:rPr>
                  <a:t>Aft look, 1s profiles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4F4618-2DFD-4E69-A4FA-EE0E4C37EA74}"/>
                  </a:ext>
                </a:extLst>
              </p:cNvPr>
              <p:cNvSpPr txBox="1"/>
              <p:nvPr/>
            </p:nvSpPr>
            <p:spPr>
              <a:xfrm rot="5400000">
                <a:off x="3972675" y="2392278"/>
                <a:ext cx="2038569" cy="307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000000"/>
                    </a:solidFill>
                  </a:rPr>
                  <a:t>LOS Wind Speed, m/s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D0ADA9-2A97-4F5C-82E2-4EFC6667A4AB}"/>
                </a:ext>
              </a:extLst>
            </p:cNvPr>
            <p:cNvSpPr txBox="1"/>
            <p:nvPr/>
          </p:nvSpPr>
          <p:spPr>
            <a:xfrm rot="5400000">
              <a:off x="3160581" y="3301803"/>
              <a:ext cx="13260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LOS Wind Speed, m/s</a:t>
              </a:r>
            </a:p>
          </p:txBody>
        </p:sp>
      </p:grpSp>
      <p:pic>
        <p:nvPicPr>
          <p:cNvPr id="45" name="Picture 44" descr="Ball_Color_HEX-1-1.png">
            <a:extLst>
              <a:ext uri="{FF2B5EF4-FFF2-40B4-BE49-F238E27FC236}">
                <a16:creationId xmlns:a16="http://schemas.microsoft.com/office/drawing/2014/main" id="{BF181124-D424-461F-BE3E-FAD9845F2D3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197" y="6083379"/>
            <a:ext cx="641181" cy="641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A12D36-0F35-4F95-B8E5-1C2180008314}"/>
              </a:ext>
            </a:extLst>
          </p:cNvPr>
          <p:cNvSpPr/>
          <p:nvPr/>
        </p:nvSpPr>
        <p:spPr>
          <a:xfrm>
            <a:off x="11088119" y="168875"/>
            <a:ext cx="1023901" cy="85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33854" y="86316"/>
            <a:ext cx="10442070" cy="528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>
                <a:solidFill>
                  <a:srgbClr val="000000"/>
                </a:solidFill>
              </a:rPr>
              <a:t>Airborne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 	OAWL Configurations &amp; Demonstrations		</a:t>
            </a:r>
            <a:r>
              <a:rPr lang="en-US" sz="2000" dirty="0">
                <a:solidFill>
                  <a:srgbClr val="000000"/>
                </a:solidFill>
              </a:rPr>
              <a:t>Ground-Based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E30ABD32-B1C3-4A27-BA6A-AE629CFCD1CE}"/>
              </a:ext>
            </a:extLst>
          </p:cNvPr>
          <p:cNvSpPr/>
          <p:nvPr/>
        </p:nvSpPr>
        <p:spPr>
          <a:xfrm rot="10800000">
            <a:off x="4050279" y="1035992"/>
            <a:ext cx="519499" cy="171984"/>
          </a:xfrm>
          <a:prstGeom prst="rightArrow">
            <a:avLst/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8086EC-1DDF-405C-91DE-5457DC7DFE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0754" y="575808"/>
            <a:ext cx="4365589" cy="409077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8F6F919-FECE-452D-B45F-7A354DBD1FEF}"/>
              </a:ext>
            </a:extLst>
          </p:cNvPr>
          <p:cNvSpPr/>
          <p:nvPr/>
        </p:nvSpPr>
        <p:spPr>
          <a:xfrm>
            <a:off x="7277356" y="3892915"/>
            <a:ext cx="562543" cy="171984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244E05-C185-4E31-8606-129F866A2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9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783" y="257466"/>
            <a:ext cx="10698617" cy="59396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Narkisim" panose="020E0502050101010101" pitchFamily="34" charset="-79"/>
                <a:cs typeface="Narkisim" panose="020E0502050101010101" pitchFamily="34" charset="-79"/>
              </a:rPr>
              <a:t>ATHENA-OAWL Earth Venture Instrument (EVI) proposal for ISS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2597" y="1475401"/>
            <a:ext cx="6025480" cy="5245339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ATHENA-OAWL:  A</a:t>
            </a:r>
            <a:r>
              <a:rPr lang="en-US" dirty="0"/>
              <a:t>erosol </a:t>
            </a:r>
            <a:r>
              <a:rPr lang="en-US" b="1" dirty="0"/>
              <a:t>T</a:t>
            </a:r>
            <a:r>
              <a:rPr lang="en-US" dirty="0"/>
              <a:t>ransport, </a:t>
            </a:r>
            <a:r>
              <a:rPr lang="en-US" b="1" dirty="0"/>
              <a:t>H</a:t>
            </a:r>
            <a:r>
              <a:rPr lang="en-US" dirty="0"/>
              <a:t>urricanes, and </a:t>
            </a:r>
            <a:r>
              <a:rPr lang="en-US" b="1" dirty="0"/>
              <a:t>E</a:t>
            </a:r>
            <a:r>
              <a:rPr lang="en-US" dirty="0"/>
              <a:t>xtra-tropical </a:t>
            </a:r>
            <a:r>
              <a:rPr lang="en-US" b="1" dirty="0"/>
              <a:t>N</a:t>
            </a:r>
            <a:r>
              <a:rPr lang="en-US" dirty="0"/>
              <a:t>umerical </a:t>
            </a:r>
            <a:r>
              <a:rPr lang="en-US" dirty="0" err="1"/>
              <a:t>we</a:t>
            </a:r>
            <a:r>
              <a:rPr lang="en-US" b="1" dirty="0" err="1"/>
              <a:t>A</a:t>
            </a:r>
            <a:r>
              <a:rPr lang="en-US" dirty="0" err="1"/>
              <a:t>ther</a:t>
            </a:r>
            <a:r>
              <a:rPr lang="en-US" dirty="0"/>
              <a:t> using </a:t>
            </a:r>
            <a:r>
              <a:rPr lang="en-US" b="1" dirty="0"/>
              <a:t>OAWL.</a:t>
            </a:r>
          </a:p>
          <a:p>
            <a:pPr>
              <a:spcBef>
                <a:spcPts val="1200"/>
              </a:spcBef>
            </a:pPr>
            <a:r>
              <a:rPr lang="en-US" dirty="0"/>
              <a:t>Path-finding science for next-generation global weather prediction and climate analysis:  co-located wind and aerosol (HSRL) profiles to address multiple dynamics and aerosol science questions</a:t>
            </a:r>
          </a:p>
          <a:p>
            <a:pPr>
              <a:spcBef>
                <a:spcPts val="1200"/>
              </a:spcBef>
            </a:pPr>
            <a:r>
              <a:rPr lang="en-US" b="1" i="1" dirty="0"/>
              <a:t>Design-to-cost approach </a:t>
            </a:r>
            <a:r>
              <a:rPr lang="en-US" dirty="0"/>
              <a:t>to NASA EVI based on heritage systems (i.e., CALIPSO) &amp; International Space Station</a:t>
            </a:r>
          </a:p>
          <a:p>
            <a:pPr>
              <a:spcBef>
                <a:spcPts val="1200"/>
              </a:spcBef>
            </a:pPr>
            <a:r>
              <a:rPr lang="en-US" dirty="0"/>
              <a:t>Proposed in 2013 (Cat 3) and Re-proposed in 2016. Rated </a:t>
            </a:r>
            <a:r>
              <a:rPr lang="en-US" b="1" dirty="0"/>
              <a:t>Category 2 in 2018 (Selectable),  </a:t>
            </a:r>
            <a:r>
              <a:rPr lang="en-US" dirty="0"/>
              <a:t>not selected </a:t>
            </a:r>
            <a:r>
              <a:rPr lang="en-US" dirty="0">
                <a:sym typeface="Wingdings" panose="05000000000000000000" pitchFamily="2" charset="2"/>
              </a:rPr>
              <a:t>  Aeolus launched August 2018.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Designed for </a:t>
            </a:r>
            <a:r>
              <a:rPr lang="en-US" dirty="0"/>
              <a:t>Japanese Experimental Module: JEM-EF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Provides large margins on mass, power, cooling availability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Limited slot availability</a:t>
            </a:r>
          </a:p>
          <a:p>
            <a:pPr>
              <a:spcBef>
                <a:spcPts val="1200"/>
              </a:spcBef>
            </a:pPr>
            <a:r>
              <a:rPr lang="en-US" dirty="0"/>
              <a:t>ISS not an option for Earth Venture proposals since 2018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F805B-5D66-42D8-921B-1C1B5772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Working Group on Space-based Wind Lidar - 17-19 November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679A8-14B8-4164-A210-717FEC10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9E7B7E-571C-48B4-8588-2AFE1CC9DFAD}"/>
              </a:ext>
            </a:extLst>
          </p:cNvPr>
          <p:cNvGrpSpPr/>
          <p:nvPr/>
        </p:nvGrpSpPr>
        <p:grpSpPr>
          <a:xfrm>
            <a:off x="402198" y="980206"/>
            <a:ext cx="5537043" cy="5485281"/>
            <a:chOff x="502782" y="980206"/>
            <a:chExt cx="5537043" cy="5485281"/>
          </a:xfrm>
        </p:grpSpPr>
        <p:pic>
          <p:nvPicPr>
            <p:cNvPr id="10" name="Picture 3" descr="C:\pinon\EV-off-server\athena-oawl-artwork\athenarevbig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195" y="1270029"/>
              <a:ext cx="1223648" cy="120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620764-DF92-40B0-8AEE-7708A6794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08" t="14505" r="15660"/>
            <a:stretch/>
          </p:blipFill>
          <p:spPr>
            <a:xfrm flipH="1">
              <a:off x="3415548" y="2687660"/>
              <a:ext cx="2624277" cy="188777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7FBC2C-E975-4DB1-BF43-5FD807B3C8F5}"/>
                </a:ext>
              </a:extLst>
            </p:cNvPr>
            <p:cNvGrpSpPr/>
            <p:nvPr/>
          </p:nvGrpSpPr>
          <p:grpSpPr>
            <a:xfrm>
              <a:off x="502782" y="4616107"/>
              <a:ext cx="2917725" cy="1849380"/>
              <a:chOff x="467818" y="1312490"/>
              <a:chExt cx="7432802" cy="4632325"/>
            </a:xfrm>
          </p:grpSpPr>
          <p:pic>
            <p:nvPicPr>
              <p:cNvPr id="12" name="Picture 2" descr="\\orgs.aero.ball.com\DavWWWRoot\sbu\cst\cstbizdev\Opportunities\Earth Venture Instrument - 2\EVI-2 OAWL\Proposal Development\Art to Pubs folder\lidar views\two_iss_w_beams_3.png">
                <a:extLst>
                  <a:ext uri="{FF2B5EF4-FFF2-40B4-BE49-F238E27FC236}">
                    <a16:creationId xmlns:a16="http://schemas.microsoft.com/office/drawing/2014/main" id="{318349A7-9777-49BB-95C7-CEB861116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3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097" t="17430" r="8674"/>
              <a:stretch/>
            </p:blipFill>
            <p:spPr bwMode="auto">
              <a:xfrm>
                <a:off x="467818" y="1312490"/>
                <a:ext cx="7432802" cy="4632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87F26B3-CD94-4AD6-A4F0-63163BB96189}"/>
                  </a:ext>
                </a:extLst>
              </p:cNvPr>
              <p:cNvCxnSpPr/>
              <p:nvPr/>
            </p:nvCxnSpPr>
            <p:spPr>
              <a:xfrm>
                <a:off x="5638800" y="2921000"/>
                <a:ext cx="1130300" cy="101600"/>
              </a:xfrm>
              <a:prstGeom prst="straightConnector1">
                <a:avLst/>
              </a:prstGeom>
              <a:ln w="19050">
                <a:noFill/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F307D3-3A2D-4204-B438-561FC65F2F39}"/>
                  </a:ext>
                </a:extLst>
              </p:cNvPr>
              <p:cNvSpPr txBox="1"/>
              <p:nvPr/>
            </p:nvSpPr>
            <p:spPr>
              <a:xfrm>
                <a:off x="4925691" y="2378044"/>
                <a:ext cx="2630650" cy="6887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Arial"/>
                  </a:rPr>
                  <a:t>RAM direction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8F1CAB-5899-4D03-B5BF-8506980D4E3B}"/>
                  </a:ext>
                </a:extLst>
              </p:cNvPr>
              <p:cNvSpPr txBox="1"/>
              <p:nvPr/>
            </p:nvSpPr>
            <p:spPr>
              <a:xfrm>
                <a:off x="989111" y="3614705"/>
                <a:ext cx="2260580" cy="11343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Arial"/>
                  </a:rPr>
                  <a:t>ISS Ground</a:t>
                </a:r>
              </a:p>
              <a:p>
                <a:pPr algn="ctr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Arial"/>
                  </a:rPr>
                  <a:t>Track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702F7DD-7554-4FEB-9A34-7C07E238EF4F}"/>
                  </a:ext>
                </a:extLst>
              </p:cNvPr>
              <p:cNvCxnSpPr/>
              <p:nvPr/>
            </p:nvCxnSpPr>
            <p:spPr>
              <a:xfrm>
                <a:off x="2336800" y="4322593"/>
                <a:ext cx="317500" cy="947907"/>
              </a:xfrm>
              <a:prstGeom prst="straightConnector1">
                <a:avLst/>
              </a:prstGeom>
              <a:ln w="19050">
                <a:noFill/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B145FE-0120-4F8E-AA98-048A5E27C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404"/>
            <a:stretch/>
          </p:blipFill>
          <p:spPr>
            <a:xfrm>
              <a:off x="3487233" y="4616107"/>
              <a:ext cx="2482123" cy="184423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9"/>
            <a:srcRect b="7387"/>
            <a:stretch/>
          </p:blipFill>
          <p:spPr>
            <a:xfrm>
              <a:off x="502783" y="980206"/>
              <a:ext cx="2918143" cy="3565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73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0BF91B-C4B7-4F89-8549-9AD0AFDC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6850"/>
            <a:ext cx="10636997" cy="746973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Free-Flyer study in support of Next Generation Weather Architecture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EFE036-591C-46AA-AC6A-823C897C7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893" y="950098"/>
            <a:ext cx="6610916" cy="542573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Free-flyer OAWL studies to support future NOAA LEO portfolio and NASA Earth Explorer concepts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Objective – provide a valuable wind observation in a low-cost mission concept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Approach: take advantage of the following: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Growth in launch and spacecraft technology markets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OAWL design modularity and optical throughput efficiency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High TRL components from the CALIPSO lidar, etc.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Focused on a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smallsat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solution to optimize performance and cost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Notional instrument concept chosen based on ATHENA-OAWL design for ISS – with option for 355 nm.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Single line of sight (LOS), ESPA-Grande-compatible concept (for potential rideshare)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2016:  Demonstrated the dual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OAWL system in remote aircraft testing – 2 looks still an option for future missions.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Two spacecraft, each with single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provide more information than 1 spacecraft with dual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LoS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 - like the “Dual Tandem” approach discussed by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Stoffelen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Also see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Horanyi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et al., and presentations at Aeolus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CalVal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meeting.</a:t>
            </a:r>
          </a:p>
          <a:p>
            <a:pPr lvl="1">
              <a:lnSpc>
                <a:spcPct val="105000"/>
              </a:lnSpc>
              <a:spcBef>
                <a:spcPts val="1200"/>
              </a:spcBef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A8BF2-91D1-42AA-9736-CA496E33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A49E0-C097-4803-8799-B2F1B3E7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2-6 November 2020 - Aeolus Science and Calibration/Validation Workshop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51D7A4-5838-450F-B845-9746A0A7F5DE}"/>
              </a:ext>
            </a:extLst>
          </p:cNvPr>
          <p:cNvGrpSpPr/>
          <p:nvPr/>
        </p:nvGrpSpPr>
        <p:grpSpPr>
          <a:xfrm>
            <a:off x="913752" y="1015564"/>
            <a:ext cx="3565206" cy="2776925"/>
            <a:chOff x="757437" y="1282619"/>
            <a:chExt cx="3085643" cy="247162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CB9B2F-9914-4AF0-BB7A-232D8ACCDF21}"/>
                </a:ext>
              </a:extLst>
            </p:cNvPr>
            <p:cNvGrpSpPr/>
            <p:nvPr/>
          </p:nvGrpSpPr>
          <p:grpSpPr>
            <a:xfrm>
              <a:off x="757437" y="1282619"/>
              <a:ext cx="3085643" cy="2448845"/>
              <a:chOff x="1598489" y="2481769"/>
              <a:chExt cx="3085643" cy="244884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E07643-4738-4B37-89AC-BA43F5468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98489" y="2481769"/>
                <a:ext cx="3085643" cy="2305854"/>
              </a:xfrm>
              <a:prstGeom prst="rect">
                <a:avLst/>
              </a:prstGeom>
              <a:ln w="38100">
                <a:solidFill>
                  <a:srgbClr val="000000"/>
                </a:solidFill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B0F61A-FCF9-496B-8CD2-58F4B13C2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7308" t="35915" r="31044" b="47427"/>
              <a:stretch/>
            </p:blipFill>
            <p:spPr>
              <a:xfrm>
                <a:off x="2191454" y="3819226"/>
                <a:ext cx="1043252" cy="1111388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1B6187-98C1-4F10-9E7E-D514BA55180E}"/>
                  </a:ext>
                </a:extLst>
              </p:cNvPr>
              <p:cNvSpPr/>
              <p:nvPr/>
            </p:nvSpPr>
            <p:spPr>
              <a:xfrm>
                <a:off x="3348767" y="3291786"/>
                <a:ext cx="403054" cy="40731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954B845-68DD-4436-8F71-BCB09360D2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1296" y="3291786"/>
                <a:ext cx="1175900" cy="49678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72FC25-FF17-4702-B78C-AC4E0F852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0739" y="2509479"/>
              <a:ext cx="496957" cy="12447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EB0762-205B-4DFE-AFC8-3BAE05841FCF}"/>
              </a:ext>
            </a:extLst>
          </p:cNvPr>
          <p:cNvCxnSpPr>
            <a:cxnSpLocks/>
          </p:cNvCxnSpPr>
          <p:nvPr/>
        </p:nvCxnSpPr>
        <p:spPr>
          <a:xfrm flipH="1">
            <a:off x="4288537" y="1291989"/>
            <a:ext cx="1158534" cy="304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89CF4B-A5FA-42E3-973D-755BA101C0FB}"/>
              </a:ext>
            </a:extLst>
          </p:cNvPr>
          <p:cNvGrpSpPr/>
          <p:nvPr/>
        </p:nvGrpSpPr>
        <p:grpSpPr>
          <a:xfrm>
            <a:off x="263547" y="3954404"/>
            <a:ext cx="4865614" cy="2649595"/>
            <a:chOff x="1056152" y="1194023"/>
            <a:chExt cx="9481705" cy="38792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CA52AA-DB39-4098-8094-3A2B8059520C}"/>
                </a:ext>
              </a:extLst>
            </p:cNvPr>
            <p:cNvSpPr/>
            <p:nvPr/>
          </p:nvSpPr>
          <p:spPr>
            <a:xfrm>
              <a:off x="1126297" y="2465303"/>
              <a:ext cx="9298087" cy="39630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9920BF-9EC5-4C4C-ABB5-C6DF9BCD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6152" y="1194023"/>
              <a:ext cx="9481705" cy="3879273"/>
            </a:xfrm>
            <a:prstGeom prst="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95776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7B0C-D81E-44DE-84CD-995F2A060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Flyer OAWL – Internal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45460-03C4-462B-962A-E867135D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25" y="1124712"/>
            <a:ext cx="6843519" cy="5227097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Baselined a “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sensorcraft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” approach, starting with Ball small spacecraft (e.g.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STPSat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) components, avionics, etc. in an “ESPA-Grande” volume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Fit a single-look (single laser line of sight) system - like Aeolus, but smaller.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Concept maximizes science return given requirements and constraints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Supports 300 – 500 km altitude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Minimum 5 years consumable life for spacecraft resources. 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Considered wide range of mission factors: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Orbit – power/eclipses, battery sizing, cooling capability, required fuel, etc.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Spacecraft volume/compatibility, pointing, drag, etc.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Optimized power-aperture product based on spacecraft volume, desired sun-sync orbit, and laser TRL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Bus and payload packaged around an 85 cm diameter telescope &amp; 500W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wallplug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laser (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with required cooling in desired orbit) – and room for small IR sounder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Looking into rideshare vs. dedicated launch options to enable mission within budget concepts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Increasingly lower launch and spacecraft costs enable a wind lidar + sounder concept for a future Earth Explorer mission.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This design is compatible with the various flexible OAWL configurations…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Radiometric performance results available for various orbits &amp; power levels for each modular configuration.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8909-955F-406F-A370-94371681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7957" y="6351810"/>
            <a:ext cx="5536886" cy="363820"/>
          </a:xfrm>
        </p:spPr>
        <p:txBody>
          <a:bodyPr/>
          <a:lstStyle/>
          <a:p>
            <a:r>
              <a:rPr lang="en-US" dirty="0"/>
              <a:t>US Working Group on Space-based Wind Lidar - 17-19 November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711AE-6715-495B-B0D9-E5EAF6CA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DD28-A7C9-4E75-A307-5CE5D77FA45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4B7AD-638C-43E1-BFD0-61849CC4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9381" y="283570"/>
            <a:ext cx="5335124" cy="35165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CC34A51-F278-41F3-8949-B1818D41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01" y="2546057"/>
            <a:ext cx="3449996" cy="373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06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004D-0C71-41EE-B2E4-D685CCB6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OAWL Developments:  a molecular channel for UTLS winds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EA1A69-3B22-461F-87EB-A444716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0F7E6360-6085-47B7-A12E-B6E740331684}"/>
              </a:ext>
            </a:extLst>
          </p:cNvPr>
          <p:cNvSpPr txBox="1">
            <a:spLocks/>
          </p:cNvSpPr>
          <p:nvPr/>
        </p:nvSpPr>
        <p:spPr>
          <a:xfrm>
            <a:off x="8172525" y="1124977"/>
            <a:ext cx="3711130" cy="268779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57165" indent="-357165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3857" indent="-297637" algn="l" defTabSz="476220" rtl="0" eaLnBrk="1" latinLnBrk="0" hangingPunct="1">
              <a:spcBef>
                <a:spcPct val="20000"/>
              </a:spcBef>
              <a:buFont typeface="Arial"/>
              <a:buChar char="–"/>
              <a:defRPr sz="22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0549" indent="-238110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6768" indent="-238110" algn="l" defTabSz="476220" rtl="0" eaLnBrk="1" latinLnBrk="0" hangingPunct="1">
              <a:spcBef>
                <a:spcPct val="20000"/>
              </a:spcBef>
              <a:buFont typeface="Arial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42988" indent="-238110" algn="l" defTabSz="476220" rtl="0" eaLnBrk="1" latinLnBrk="0" hangingPunct="1">
              <a:spcBef>
                <a:spcPct val="20000"/>
              </a:spcBef>
              <a:buFont typeface="Wingdings" charset="2"/>
              <a:buChar char="§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9207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5427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71646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7866" indent="-238110" algn="l" defTabSz="476220" rtl="0" eaLnBrk="1" latinLnBrk="0" hangingPunct="1">
              <a:spcBef>
                <a:spcPct val="20000"/>
              </a:spcBef>
              <a:buFont typeface="Arial"/>
              <a:buChar char="•"/>
              <a:defRPr sz="2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600" dirty="0">
                <a:solidFill>
                  <a:schemeClr val="tx2">
                    <a:lumMod val="50000"/>
                  </a:schemeClr>
                </a:solidFill>
              </a:rPr>
              <a:t>Why?  </a:t>
            </a:r>
            <a:r>
              <a:rPr lang="en-US" sz="3100" b="1" dirty="0">
                <a:solidFill>
                  <a:schemeClr val="tx2">
                    <a:lumMod val="50000"/>
                  </a:schemeClr>
                </a:solidFill>
              </a:rPr>
              <a:t>Coverage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(esp. in UTLS)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Aeolus impact, previous OSSE’s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OAWL/QMZI approach has been demonstrated for aerosol winds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We can also use QMZI make wind measurements from molecular returns </a:t>
            </a:r>
          </a:p>
          <a:p>
            <a:pPr marL="512763" lvl="1" indent="-296863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with or without knowledge of aerosol returns</a:t>
            </a:r>
          </a:p>
          <a:p>
            <a:pPr marL="512763" lvl="1" indent="-296863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No aerosol contamination of molecular (Rayleigh) channel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56602AE-505D-4E77-9DC6-1668197C7274}"/>
              </a:ext>
            </a:extLst>
          </p:cNvPr>
          <p:cNvGrpSpPr/>
          <p:nvPr/>
        </p:nvGrpSpPr>
        <p:grpSpPr>
          <a:xfrm>
            <a:off x="7969068" y="3867320"/>
            <a:ext cx="4222932" cy="2949425"/>
            <a:chOff x="4530977" y="912484"/>
            <a:chExt cx="7473090" cy="5897902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44AD8D9-AD26-4775-8725-A1C95619B3B7}"/>
                </a:ext>
              </a:extLst>
            </p:cNvPr>
            <p:cNvGrpSpPr/>
            <p:nvPr/>
          </p:nvGrpSpPr>
          <p:grpSpPr>
            <a:xfrm>
              <a:off x="4530977" y="912484"/>
              <a:ext cx="7473090" cy="5897902"/>
              <a:chOff x="2175354" y="0"/>
              <a:chExt cx="7841297" cy="6858007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81F2168A-3DE6-400B-A5BA-99212C2E0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"/>
              <a:stretch/>
            </p:blipFill>
            <p:spPr>
              <a:xfrm>
                <a:off x="2175354" y="0"/>
                <a:ext cx="7841297" cy="685800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A818B00-E9D5-4304-BB4F-4C7C5F342292}"/>
                  </a:ext>
                </a:extLst>
              </p:cNvPr>
              <p:cNvSpPr txBox="1"/>
              <p:nvPr/>
            </p:nvSpPr>
            <p:spPr>
              <a:xfrm>
                <a:off x="3499144" y="253686"/>
                <a:ext cx="4429125" cy="71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Aeolus Molecular (Rayleigh)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BAD976AB-6FE2-467B-9D2F-FADA06534E88}"/>
                  </a:ext>
                </a:extLst>
              </p:cNvPr>
              <p:cNvSpPr txBox="1"/>
              <p:nvPr/>
            </p:nvSpPr>
            <p:spPr>
              <a:xfrm>
                <a:off x="3927001" y="3429000"/>
                <a:ext cx="3573409" cy="715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Aeolus Aerosol (“Mie”)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2488972-6118-4CC7-8EDB-EA0E48405AD5}"/>
                </a:ext>
              </a:extLst>
            </p:cNvPr>
            <p:cNvSpPr txBox="1"/>
            <p:nvPr/>
          </p:nvSpPr>
          <p:spPr>
            <a:xfrm>
              <a:off x="5980518" y="3399160"/>
              <a:ext cx="4021750" cy="4361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Aeolus data images: ESA &amp; ECMWF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4F2CC2-E327-427C-B7AC-BD18A53AD3F2}"/>
              </a:ext>
            </a:extLst>
          </p:cNvPr>
          <p:cNvGrpSpPr/>
          <p:nvPr/>
        </p:nvGrpSpPr>
        <p:grpSpPr>
          <a:xfrm>
            <a:off x="-302599" y="997347"/>
            <a:ext cx="8403109" cy="5875523"/>
            <a:chOff x="-452507" y="0"/>
            <a:chExt cx="12888347" cy="6877664"/>
          </a:xfrm>
        </p:grpSpPr>
        <p:sp>
          <p:nvSpPr>
            <p:cNvPr id="5" name="AutoShape 420">
              <a:extLst>
                <a:ext uri="{FF2B5EF4-FFF2-40B4-BE49-F238E27FC236}">
                  <a16:creationId xmlns:a16="http://schemas.microsoft.com/office/drawing/2014/main" id="{8F05D6F5-171B-44DD-B881-AD76B53C06E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0603" y="0"/>
              <a:ext cx="12212196" cy="6858000"/>
            </a:xfrm>
            <a:prstGeom prst="rect">
              <a:avLst/>
            </a:prstGeom>
            <a:gradFill>
              <a:gsLst>
                <a:gs pos="0">
                  <a:srgbClr val="3AADFF"/>
                </a:gs>
                <a:gs pos="53000">
                  <a:srgbClr val="C1ECFF"/>
                </a:gs>
                <a:gs pos="83000">
                  <a:schemeClr val="bg2"/>
                </a:gs>
                <a:gs pos="100000">
                  <a:schemeClr val="bg2">
                    <a:lumMod val="78000"/>
                  </a:schemeClr>
                </a:gs>
              </a:gsLst>
              <a:lin ang="5400000" scaled="0"/>
            </a:gradFill>
            <a:ln w="57150">
              <a:noFill/>
            </a:ln>
          </p:spPr>
          <p:txBody>
            <a:bodyPr/>
            <a:lstStyle/>
            <a:p>
              <a:pPr defTabSz="914400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FE1ED0CC-8420-419B-991E-F16F3D8621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46538" flipH="1" flipV="1">
              <a:off x="1140851" y="4849656"/>
              <a:ext cx="1235147" cy="2092554"/>
            </a:xfrm>
            <a:prstGeom prst="cloudCallout">
              <a:avLst>
                <a:gd name="adj1" fmla="val 452"/>
                <a:gd name="adj2" fmla="val 39619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7" name="AutoShape 54">
              <a:extLst>
                <a:ext uri="{FF2B5EF4-FFF2-40B4-BE49-F238E27FC236}">
                  <a16:creationId xmlns:a16="http://schemas.microsoft.com/office/drawing/2014/main" id="{F5D59F2C-5097-4F60-AA67-D42DEAAC9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810" y="4881333"/>
              <a:ext cx="1038047" cy="385115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8" name="AutoShape 55">
              <a:extLst>
                <a:ext uri="{FF2B5EF4-FFF2-40B4-BE49-F238E27FC236}">
                  <a16:creationId xmlns:a16="http://schemas.microsoft.com/office/drawing/2014/main" id="{24902D90-E3A9-4BD1-A7A7-3F7A2C3DF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405" y="5028421"/>
              <a:ext cx="1411364" cy="592361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9BDA5A14-90B9-420D-BFE2-FD142B53EE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76575" flipH="1" flipV="1">
              <a:off x="1856627" y="4834611"/>
              <a:ext cx="973457" cy="2254045"/>
            </a:xfrm>
            <a:prstGeom prst="cloudCallout">
              <a:avLst>
                <a:gd name="adj1" fmla="val -10464"/>
                <a:gd name="adj2" fmla="val 21264"/>
              </a:avLst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BB1A30-46BC-4B77-8482-F0C175370632}"/>
                </a:ext>
              </a:extLst>
            </p:cNvPr>
            <p:cNvGrpSpPr/>
            <p:nvPr/>
          </p:nvGrpSpPr>
          <p:grpSpPr>
            <a:xfrm>
              <a:off x="-452507" y="4699225"/>
              <a:ext cx="1811132" cy="1758652"/>
              <a:chOff x="5225945" y="1676123"/>
              <a:chExt cx="1812383" cy="4498431"/>
            </a:xfrm>
          </p:grpSpPr>
          <p:sp>
            <p:nvSpPr>
              <p:cNvPr id="112" name="AutoShape 5">
                <a:extLst>
                  <a:ext uri="{FF2B5EF4-FFF2-40B4-BE49-F238E27FC236}">
                    <a16:creationId xmlns:a16="http://schemas.microsoft.com/office/drawing/2014/main" id="{C3C237A5-B640-49BF-8B76-30085880A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22615" flipV="1">
                <a:off x="5846705" y="4090904"/>
                <a:ext cx="880205" cy="936982"/>
              </a:xfrm>
              <a:prstGeom prst="cloudCallout">
                <a:avLst>
                  <a:gd name="adj1" fmla="val 53109"/>
                  <a:gd name="adj2" fmla="val 4008"/>
                </a:avLst>
              </a:prstGeom>
              <a:solidFill>
                <a:srgbClr val="FFFFFF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3" name="AutoShape 54">
                <a:extLst>
                  <a:ext uri="{FF2B5EF4-FFF2-40B4-BE49-F238E27FC236}">
                    <a16:creationId xmlns:a16="http://schemas.microsoft.com/office/drawing/2014/main" id="{D816A76B-07BC-403B-B759-613C289F7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07754" y="4697935"/>
                <a:ext cx="825477" cy="1327874"/>
              </a:xfrm>
              <a:prstGeom prst="cloudCallout">
                <a:avLst>
                  <a:gd name="adj1" fmla="val 61917"/>
                  <a:gd name="adj2" fmla="val -8875"/>
                </a:avLst>
              </a:prstGeom>
              <a:solidFill>
                <a:srgbClr val="FFFFFF">
                  <a:alpha val="74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4" name="AutoShape 55">
                <a:extLst>
                  <a:ext uri="{FF2B5EF4-FFF2-40B4-BE49-F238E27FC236}">
                    <a16:creationId xmlns:a16="http://schemas.microsoft.com/office/drawing/2014/main" id="{69D15BFE-740F-46B6-B51C-B609ED5BE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225945" y="4807156"/>
                <a:ext cx="584415" cy="1178413"/>
              </a:xfrm>
              <a:prstGeom prst="cloudCallout">
                <a:avLst>
                  <a:gd name="adj1" fmla="val 50444"/>
                  <a:gd name="adj2" fmla="val -10491"/>
                </a:avLst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5" name="AutoShape 423">
                <a:extLst>
                  <a:ext uri="{FF2B5EF4-FFF2-40B4-BE49-F238E27FC236}">
                    <a16:creationId xmlns:a16="http://schemas.microsoft.com/office/drawing/2014/main" id="{556A72E2-6D23-4657-B5C6-0A9116E80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896500" y="2473707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6" name="AutoShape 424">
                <a:extLst>
                  <a:ext uri="{FF2B5EF4-FFF2-40B4-BE49-F238E27FC236}">
                    <a16:creationId xmlns:a16="http://schemas.microsoft.com/office/drawing/2014/main" id="{89D9FED0-9A45-46D3-942F-E1A7B4B24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73436" y="4846683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7" name="AutoShape 425">
                <a:extLst>
                  <a:ext uri="{FF2B5EF4-FFF2-40B4-BE49-F238E27FC236}">
                    <a16:creationId xmlns:a16="http://schemas.microsoft.com/office/drawing/2014/main" id="{518AECF8-7CAF-421A-BF07-6051A1112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17664" flipV="1">
                <a:off x="5648812" y="2881796"/>
                <a:ext cx="880205" cy="810521"/>
              </a:xfrm>
              <a:prstGeom prst="cloudCallout">
                <a:avLst>
                  <a:gd name="adj1" fmla="val 30601"/>
                  <a:gd name="adj2" fmla="val 41779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8" name="AutoShape 6">
                <a:extLst>
                  <a:ext uri="{FF2B5EF4-FFF2-40B4-BE49-F238E27FC236}">
                    <a16:creationId xmlns:a16="http://schemas.microsoft.com/office/drawing/2014/main" id="{83FB7DE6-7216-4B51-929A-21370A537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4341" y="4305446"/>
                <a:ext cx="469095" cy="868005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9" name="AutoShape 426">
                <a:extLst>
                  <a:ext uri="{FF2B5EF4-FFF2-40B4-BE49-F238E27FC236}">
                    <a16:creationId xmlns:a16="http://schemas.microsoft.com/office/drawing/2014/main" id="{D171298F-7AC8-4983-8A17-3B0D58907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6158123" y="3971049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0" name="AutoShape 427">
                <a:extLst>
                  <a:ext uri="{FF2B5EF4-FFF2-40B4-BE49-F238E27FC236}">
                    <a16:creationId xmlns:a16="http://schemas.microsoft.com/office/drawing/2014/main" id="{8AB0A35C-8015-43BE-B119-85CA9B4BA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340445" y="4297143"/>
                <a:ext cx="880205" cy="856508"/>
              </a:xfrm>
              <a:prstGeom prst="cloudCallout">
                <a:avLst>
                  <a:gd name="adj1" fmla="val -50259"/>
                  <a:gd name="adj2" fmla="val -18444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1" name="AutoShape 428">
                <a:extLst>
                  <a:ext uri="{FF2B5EF4-FFF2-40B4-BE49-F238E27FC236}">
                    <a16:creationId xmlns:a16="http://schemas.microsoft.com/office/drawing/2014/main" id="{4A2A56F1-5EB6-47BD-9340-692A178B7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549751" y="4962864"/>
                <a:ext cx="696476" cy="1115183"/>
              </a:xfrm>
              <a:prstGeom prst="cloudCallout">
                <a:avLst>
                  <a:gd name="adj1" fmla="val -50981"/>
                  <a:gd name="adj2" fmla="val -9611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2" name="AutoShape 429">
                <a:extLst>
                  <a:ext uri="{FF2B5EF4-FFF2-40B4-BE49-F238E27FC236}">
                    <a16:creationId xmlns:a16="http://schemas.microsoft.com/office/drawing/2014/main" id="{9C04F8B0-B119-435F-B27D-F7F62CA0D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4491" y="4277159"/>
                <a:ext cx="469095" cy="868001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3" name="AutoShape 430">
                <a:extLst>
                  <a:ext uri="{FF2B5EF4-FFF2-40B4-BE49-F238E27FC236}">
                    <a16:creationId xmlns:a16="http://schemas.microsoft.com/office/drawing/2014/main" id="{707FD978-BDC4-420D-9E9B-1191CC20C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766" y="4324522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4" name="AutoShape 431">
                <a:extLst>
                  <a:ext uri="{FF2B5EF4-FFF2-40B4-BE49-F238E27FC236}">
                    <a16:creationId xmlns:a16="http://schemas.microsoft.com/office/drawing/2014/main" id="{2834CC15-EA79-4ADF-AD39-1DECA8FCE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88506" flipV="1">
                <a:off x="6023516" y="3071342"/>
                <a:ext cx="465837" cy="810521"/>
              </a:xfrm>
              <a:prstGeom prst="cloudCallout">
                <a:avLst>
                  <a:gd name="adj1" fmla="val 37944"/>
                  <a:gd name="adj2" fmla="val 25727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5" name="AutoShape 432">
                <a:extLst>
                  <a:ext uri="{FF2B5EF4-FFF2-40B4-BE49-F238E27FC236}">
                    <a16:creationId xmlns:a16="http://schemas.microsoft.com/office/drawing/2014/main" id="{D7C9E44B-F210-4124-821C-A50D97DBE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767">
                <a:off x="6445241" y="3483504"/>
                <a:ext cx="469095" cy="868005"/>
              </a:xfrm>
              <a:prstGeom prst="cloudCallout">
                <a:avLst>
                  <a:gd name="adj1" fmla="val -51054"/>
                  <a:gd name="adj2" fmla="val 23606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6" name="AutoShape 424">
                <a:extLst>
                  <a:ext uri="{FF2B5EF4-FFF2-40B4-BE49-F238E27FC236}">
                    <a16:creationId xmlns:a16="http://schemas.microsoft.com/office/drawing/2014/main" id="{6EAAF6FE-CD00-460E-8807-ACA09C0A0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589102" y="32702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7" name="AutoShape 430">
                <a:extLst>
                  <a:ext uri="{FF2B5EF4-FFF2-40B4-BE49-F238E27FC236}">
                    <a16:creationId xmlns:a16="http://schemas.microsoft.com/office/drawing/2014/main" id="{59E7740F-2726-498C-A404-F73B892A2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188" y="3150561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8" name="AutoShape 424">
                <a:extLst>
                  <a:ext uri="{FF2B5EF4-FFF2-40B4-BE49-F238E27FC236}">
                    <a16:creationId xmlns:a16="http://schemas.microsoft.com/office/drawing/2014/main" id="{950F918A-CB0D-428A-A0D7-266960FD1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07803" y="2589634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29" name="AutoShape 424">
                <a:extLst>
                  <a:ext uri="{FF2B5EF4-FFF2-40B4-BE49-F238E27FC236}">
                    <a16:creationId xmlns:a16="http://schemas.microsoft.com/office/drawing/2014/main" id="{95530F87-8455-44FC-8C2E-18AD47E7B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41502" y="18986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0" name="AutoShape 424">
                <a:extLst>
                  <a:ext uri="{FF2B5EF4-FFF2-40B4-BE49-F238E27FC236}">
                    <a16:creationId xmlns:a16="http://schemas.microsoft.com/office/drawing/2014/main" id="{2F667D6F-4B28-483E-BD97-204F1FE70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82808" y="1676123"/>
                <a:ext cx="825477" cy="868002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31" name="AutoShape 424">
                <a:extLst>
                  <a:ext uri="{FF2B5EF4-FFF2-40B4-BE49-F238E27FC236}">
                    <a16:creationId xmlns:a16="http://schemas.microsoft.com/office/drawing/2014/main" id="{8055967D-5A7E-42D3-87A4-E00FE776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533243" flipH="1">
                <a:off x="6030795" y="3632331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E31395-7427-4329-9177-EAAD979A31CB}"/>
                </a:ext>
              </a:extLst>
            </p:cNvPr>
            <p:cNvGrpSpPr/>
            <p:nvPr/>
          </p:nvGrpSpPr>
          <p:grpSpPr>
            <a:xfrm flipH="1">
              <a:off x="-257065" y="3607887"/>
              <a:ext cx="1681620" cy="1758652"/>
              <a:chOff x="5225945" y="1676123"/>
              <a:chExt cx="1812383" cy="4498431"/>
            </a:xfrm>
          </p:grpSpPr>
          <p:sp>
            <p:nvSpPr>
              <p:cNvPr id="92" name="AutoShape 5">
                <a:extLst>
                  <a:ext uri="{FF2B5EF4-FFF2-40B4-BE49-F238E27FC236}">
                    <a16:creationId xmlns:a16="http://schemas.microsoft.com/office/drawing/2014/main" id="{22915F85-7994-4D02-B46C-04E5ED3AE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22615" flipV="1">
                <a:off x="5846705" y="4090904"/>
                <a:ext cx="880205" cy="936982"/>
              </a:xfrm>
              <a:prstGeom prst="cloudCallout">
                <a:avLst>
                  <a:gd name="adj1" fmla="val 53109"/>
                  <a:gd name="adj2" fmla="val 4008"/>
                </a:avLst>
              </a:prstGeom>
              <a:solidFill>
                <a:srgbClr val="FFFFFF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3" name="AutoShape 54">
                <a:extLst>
                  <a:ext uri="{FF2B5EF4-FFF2-40B4-BE49-F238E27FC236}">
                    <a16:creationId xmlns:a16="http://schemas.microsoft.com/office/drawing/2014/main" id="{556E23DB-E794-473D-A878-9D17B48B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07754" y="4697935"/>
                <a:ext cx="825477" cy="1327874"/>
              </a:xfrm>
              <a:prstGeom prst="cloudCallout">
                <a:avLst>
                  <a:gd name="adj1" fmla="val 61917"/>
                  <a:gd name="adj2" fmla="val -8875"/>
                </a:avLst>
              </a:prstGeom>
              <a:solidFill>
                <a:srgbClr val="FFFFFF">
                  <a:alpha val="74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4" name="AutoShape 55">
                <a:extLst>
                  <a:ext uri="{FF2B5EF4-FFF2-40B4-BE49-F238E27FC236}">
                    <a16:creationId xmlns:a16="http://schemas.microsoft.com/office/drawing/2014/main" id="{E9C98F2D-DFD2-444F-AE4A-D547C543E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225945" y="4807156"/>
                <a:ext cx="584415" cy="1178413"/>
              </a:xfrm>
              <a:prstGeom prst="cloudCallout">
                <a:avLst>
                  <a:gd name="adj1" fmla="val 50444"/>
                  <a:gd name="adj2" fmla="val -10491"/>
                </a:avLst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5" name="AutoShape 423">
                <a:extLst>
                  <a:ext uri="{FF2B5EF4-FFF2-40B4-BE49-F238E27FC236}">
                    <a16:creationId xmlns:a16="http://schemas.microsoft.com/office/drawing/2014/main" id="{6BEBB762-9852-4ECF-8A27-2042DA0FA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896500" y="2473707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6" name="AutoShape 424">
                <a:extLst>
                  <a:ext uri="{FF2B5EF4-FFF2-40B4-BE49-F238E27FC236}">
                    <a16:creationId xmlns:a16="http://schemas.microsoft.com/office/drawing/2014/main" id="{AFAAD089-6F1E-4CB1-9A50-AE08D9086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73436" y="4846683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7" name="AutoShape 425">
                <a:extLst>
                  <a:ext uri="{FF2B5EF4-FFF2-40B4-BE49-F238E27FC236}">
                    <a16:creationId xmlns:a16="http://schemas.microsoft.com/office/drawing/2014/main" id="{A083276B-A5C8-4116-8532-2434EA98E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17664" flipV="1">
                <a:off x="5648812" y="2881796"/>
                <a:ext cx="880205" cy="810521"/>
              </a:xfrm>
              <a:prstGeom prst="cloudCallout">
                <a:avLst>
                  <a:gd name="adj1" fmla="val 30601"/>
                  <a:gd name="adj2" fmla="val 41779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8" name="AutoShape 6">
                <a:extLst>
                  <a:ext uri="{FF2B5EF4-FFF2-40B4-BE49-F238E27FC236}">
                    <a16:creationId xmlns:a16="http://schemas.microsoft.com/office/drawing/2014/main" id="{D04E09F7-E197-4D48-A7E9-710BE2713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4341" y="4305446"/>
                <a:ext cx="469095" cy="868005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99" name="AutoShape 426">
                <a:extLst>
                  <a:ext uri="{FF2B5EF4-FFF2-40B4-BE49-F238E27FC236}">
                    <a16:creationId xmlns:a16="http://schemas.microsoft.com/office/drawing/2014/main" id="{2AFE5911-BA32-4B0C-AE9B-50C1B2BE2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6158123" y="3971049"/>
                <a:ext cx="880205" cy="1115183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0" name="AutoShape 427">
                <a:extLst>
                  <a:ext uri="{FF2B5EF4-FFF2-40B4-BE49-F238E27FC236}">
                    <a16:creationId xmlns:a16="http://schemas.microsoft.com/office/drawing/2014/main" id="{D118E2B5-BA8A-43F6-B2E1-DF361D27E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340445" y="4297143"/>
                <a:ext cx="880205" cy="856508"/>
              </a:xfrm>
              <a:prstGeom prst="cloudCallout">
                <a:avLst>
                  <a:gd name="adj1" fmla="val -50259"/>
                  <a:gd name="adj2" fmla="val -18444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1" name="AutoShape 428">
                <a:extLst>
                  <a:ext uri="{FF2B5EF4-FFF2-40B4-BE49-F238E27FC236}">
                    <a16:creationId xmlns:a16="http://schemas.microsoft.com/office/drawing/2014/main" id="{6AB7481E-E9E0-4857-BC94-CF3D8C44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5549751" y="4962864"/>
                <a:ext cx="696476" cy="1115183"/>
              </a:xfrm>
              <a:prstGeom prst="cloudCallout">
                <a:avLst>
                  <a:gd name="adj1" fmla="val -50981"/>
                  <a:gd name="adj2" fmla="val -9611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2" name="AutoShape 429">
                <a:extLst>
                  <a:ext uri="{FF2B5EF4-FFF2-40B4-BE49-F238E27FC236}">
                    <a16:creationId xmlns:a16="http://schemas.microsoft.com/office/drawing/2014/main" id="{1D3E05EE-88BB-436B-8103-62D2BB9D2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4491" y="4277159"/>
                <a:ext cx="469095" cy="868001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3" name="AutoShape 430">
                <a:extLst>
                  <a:ext uri="{FF2B5EF4-FFF2-40B4-BE49-F238E27FC236}">
                    <a16:creationId xmlns:a16="http://schemas.microsoft.com/office/drawing/2014/main" id="{00C55F91-BBA9-4614-92B8-D2119DA30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9766" y="4324522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4" name="AutoShape 431">
                <a:extLst>
                  <a:ext uri="{FF2B5EF4-FFF2-40B4-BE49-F238E27FC236}">
                    <a16:creationId xmlns:a16="http://schemas.microsoft.com/office/drawing/2014/main" id="{D3BC709B-440B-4434-8B54-501E5225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88506" flipV="1">
                <a:off x="6023516" y="3071342"/>
                <a:ext cx="465837" cy="810521"/>
              </a:xfrm>
              <a:prstGeom prst="cloudCallout">
                <a:avLst>
                  <a:gd name="adj1" fmla="val 37944"/>
                  <a:gd name="adj2" fmla="val 25727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5" name="AutoShape 432">
                <a:extLst>
                  <a:ext uri="{FF2B5EF4-FFF2-40B4-BE49-F238E27FC236}">
                    <a16:creationId xmlns:a16="http://schemas.microsoft.com/office/drawing/2014/main" id="{CAA64C8E-1837-470C-871B-17B8FFD51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767">
                <a:off x="6445241" y="3483504"/>
                <a:ext cx="469095" cy="868005"/>
              </a:xfrm>
              <a:prstGeom prst="cloudCallout">
                <a:avLst>
                  <a:gd name="adj1" fmla="val -51054"/>
                  <a:gd name="adj2" fmla="val 23606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6" name="AutoShape 424">
                <a:extLst>
                  <a:ext uri="{FF2B5EF4-FFF2-40B4-BE49-F238E27FC236}">
                    <a16:creationId xmlns:a16="http://schemas.microsoft.com/office/drawing/2014/main" id="{4D35B40E-DE3B-4CE0-8CBA-AB830AC94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589102" y="32702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7" name="AutoShape 430">
                <a:extLst>
                  <a:ext uri="{FF2B5EF4-FFF2-40B4-BE49-F238E27FC236}">
                    <a16:creationId xmlns:a16="http://schemas.microsoft.com/office/drawing/2014/main" id="{D24D4ABF-DD2F-4450-AF41-CB578A274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2188" y="3150561"/>
                <a:ext cx="469095" cy="868001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8" name="AutoShape 424">
                <a:extLst>
                  <a:ext uri="{FF2B5EF4-FFF2-40B4-BE49-F238E27FC236}">
                    <a16:creationId xmlns:a16="http://schemas.microsoft.com/office/drawing/2014/main" id="{71007B9C-A24A-4D56-A265-2443249D2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07803" y="2589634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09" name="AutoShape 424">
                <a:extLst>
                  <a:ext uri="{FF2B5EF4-FFF2-40B4-BE49-F238E27FC236}">
                    <a16:creationId xmlns:a16="http://schemas.microsoft.com/office/drawing/2014/main" id="{04E1C671-8187-4D66-8FA3-CD26BFB0F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41502" y="1898652"/>
                <a:ext cx="825477" cy="1327870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0" name="AutoShape 424">
                <a:extLst>
                  <a:ext uri="{FF2B5EF4-FFF2-40B4-BE49-F238E27FC236}">
                    <a16:creationId xmlns:a16="http://schemas.microsoft.com/office/drawing/2014/main" id="{AE123080-AD37-440D-9C09-77ECB3710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982808" y="1676123"/>
                <a:ext cx="825477" cy="868002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111" name="AutoShape 424">
                <a:extLst>
                  <a:ext uri="{FF2B5EF4-FFF2-40B4-BE49-F238E27FC236}">
                    <a16:creationId xmlns:a16="http://schemas.microsoft.com/office/drawing/2014/main" id="{69BFA59D-BE36-4002-B8B2-008429C01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533243" flipH="1">
                <a:off x="6030795" y="3632331"/>
                <a:ext cx="825477" cy="132787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8CDABFC9-0650-420E-92E5-F2B5122E20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77385" flipH="1" flipV="1">
              <a:off x="157982" y="3985130"/>
              <a:ext cx="2736136" cy="180955"/>
            </a:xfrm>
            <a:prstGeom prst="cloudCallout">
              <a:avLst>
                <a:gd name="adj1" fmla="val 53109"/>
                <a:gd name="adj2" fmla="val 4008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3" name="AutoShape 54">
              <a:extLst>
                <a:ext uri="{FF2B5EF4-FFF2-40B4-BE49-F238E27FC236}">
                  <a16:creationId xmlns:a16="http://schemas.microsoft.com/office/drawing/2014/main" id="{8E2F3691-1E8B-4B88-9AC1-13CDC75CC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5909" y="3953266"/>
              <a:ext cx="2566012" cy="256446"/>
            </a:xfrm>
            <a:prstGeom prst="cloudCallout">
              <a:avLst>
                <a:gd name="adj1" fmla="val 61917"/>
                <a:gd name="adj2" fmla="val -8875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4" name="AutoShape 55">
              <a:extLst>
                <a:ext uri="{FF2B5EF4-FFF2-40B4-BE49-F238E27FC236}">
                  <a16:creationId xmlns:a16="http://schemas.microsoft.com/office/drawing/2014/main" id="{AE39E32E-C16B-49BA-8192-E016C8652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820" y="3974362"/>
              <a:ext cx="1816665" cy="227581"/>
            </a:xfrm>
            <a:prstGeom prst="cloudCallout">
              <a:avLst>
                <a:gd name="adj1" fmla="val 50444"/>
                <a:gd name="adj2" fmla="val -1049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5" name="AutoShape 423">
              <a:extLst>
                <a:ext uri="{FF2B5EF4-FFF2-40B4-BE49-F238E27FC236}">
                  <a16:creationId xmlns:a16="http://schemas.microsoft.com/office/drawing/2014/main" id="{60D4EF0B-B50D-45D1-9DFC-ADEC2B9551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7153" flipH="1" flipV="1">
              <a:off x="5098246" y="3996565"/>
              <a:ext cx="2736134" cy="215370"/>
            </a:xfrm>
            <a:prstGeom prst="cloudCallout">
              <a:avLst>
                <a:gd name="adj1" fmla="val -50472"/>
                <a:gd name="adj2" fmla="val -7042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6" name="AutoShape 425">
              <a:extLst>
                <a:ext uri="{FF2B5EF4-FFF2-40B4-BE49-F238E27FC236}">
                  <a16:creationId xmlns:a16="http://schemas.microsoft.com/office/drawing/2014/main" id="{7C95DA09-38BB-4D02-A5AD-6A966F3A92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982336" flipH="1" flipV="1">
              <a:off x="3363152" y="4029762"/>
              <a:ext cx="2736136" cy="156532"/>
            </a:xfrm>
            <a:prstGeom prst="cloudCallout">
              <a:avLst>
                <a:gd name="adj1" fmla="val 30601"/>
                <a:gd name="adj2" fmla="val 41779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56D53310-9452-42E0-A635-65AAA522C1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01333" y="3996627"/>
              <a:ext cx="1458192" cy="167634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8" name="AutoShape 427">
              <a:extLst>
                <a:ext uri="{FF2B5EF4-FFF2-40B4-BE49-F238E27FC236}">
                  <a16:creationId xmlns:a16="http://schemas.microsoft.com/office/drawing/2014/main" id="{3C1628A7-51DE-4E37-BE80-934384DA63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7153" flipH="1" flipV="1">
              <a:off x="9522052" y="4035418"/>
              <a:ext cx="2736136" cy="165413"/>
            </a:xfrm>
            <a:prstGeom prst="cloudCallout">
              <a:avLst>
                <a:gd name="adj1" fmla="val -50259"/>
                <a:gd name="adj2" fmla="val -18444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19" name="AutoShape 428">
              <a:extLst>
                <a:ext uri="{FF2B5EF4-FFF2-40B4-BE49-F238E27FC236}">
                  <a16:creationId xmlns:a16="http://schemas.microsoft.com/office/drawing/2014/main" id="{7FC4A120-B0E2-4272-B92F-679BDE0562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47153" flipH="1" flipV="1">
              <a:off x="8678917" y="4004430"/>
              <a:ext cx="2165010" cy="215370"/>
            </a:xfrm>
            <a:prstGeom prst="cloudCallout">
              <a:avLst>
                <a:gd name="adj1" fmla="val -50981"/>
                <a:gd name="adj2" fmla="val -961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20" name="AutoShape 429">
              <a:extLst>
                <a:ext uri="{FF2B5EF4-FFF2-40B4-BE49-F238E27FC236}">
                  <a16:creationId xmlns:a16="http://schemas.microsoft.com/office/drawing/2014/main" id="{357AB504-030A-4275-BBE3-CA6BDCC702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7431" y="3989751"/>
              <a:ext cx="1458192" cy="167633"/>
            </a:xfrm>
            <a:prstGeom prst="cloudCallout">
              <a:avLst>
                <a:gd name="adj1" fmla="val -21250"/>
                <a:gd name="adj2" fmla="val 20861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21" name="AutoShape 430">
              <a:extLst>
                <a:ext uri="{FF2B5EF4-FFF2-40B4-BE49-F238E27FC236}">
                  <a16:creationId xmlns:a16="http://schemas.microsoft.com/office/drawing/2014/main" id="{0949AED2-6607-4317-91C3-EA7A6973BE8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07186" y="3947718"/>
              <a:ext cx="1458192" cy="167633"/>
            </a:xfrm>
            <a:prstGeom prst="cloudCallout">
              <a:avLst>
                <a:gd name="adj1" fmla="val -44583"/>
                <a:gd name="adj2" fmla="val 48676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22" name="AutoShape 431">
              <a:extLst>
                <a:ext uri="{FF2B5EF4-FFF2-40B4-BE49-F238E27FC236}">
                  <a16:creationId xmlns:a16="http://schemas.microsoft.com/office/drawing/2014/main" id="{AE22D22C-672E-4573-9BB3-10A708AD3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11494" flipH="1" flipV="1">
              <a:off x="4259013" y="3990485"/>
              <a:ext cx="1448065" cy="156532"/>
            </a:xfrm>
            <a:prstGeom prst="cloudCallout">
              <a:avLst>
                <a:gd name="adj1" fmla="val 37944"/>
                <a:gd name="adj2" fmla="val 25727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23" name="AutoShape 432">
              <a:extLst>
                <a:ext uri="{FF2B5EF4-FFF2-40B4-BE49-F238E27FC236}">
                  <a16:creationId xmlns:a16="http://schemas.microsoft.com/office/drawing/2014/main" id="{997F238D-E715-4937-BCD4-9BE1AFDBBD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19233" flipH="1">
              <a:off x="-90488" y="3995452"/>
              <a:ext cx="1458192" cy="167634"/>
            </a:xfrm>
            <a:prstGeom prst="cloudCallout">
              <a:avLst>
                <a:gd name="adj1" fmla="val -51054"/>
                <a:gd name="adj2" fmla="val 23606"/>
              </a:avLst>
            </a:prstGeom>
            <a:solidFill>
              <a:srgbClr val="FFFFFF">
                <a:alpha val="16863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>
                <a:spcBef>
                  <a:spcPct val="0"/>
                </a:spcBef>
              </a:pPr>
              <a:endParaRPr lang="en-US" sz="1800">
                <a:solidFill>
                  <a:srgbClr val="EEECE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8DE985-E57C-498E-BEE2-8EFA7473555B}"/>
                </a:ext>
              </a:extLst>
            </p:cNvPr>
            <p:cNvGrpSpPr/>
            <p:nvPr/>
          </p:nvGrpSpPr>
          <p:grpSpPr>
            <a:xfrm>
              <a:off x="-37887" y="6474805"/>
              <a:ext cx="7431618" cy="402859"/>
              <a:chOff x="-37887" y="6378681"/>
              <a:chExt cx="7431618" cy="498984"/>
            </a:xfrm>
          </p:grpSpPr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A752D587-A094-445B-B475-4DE54B59A5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-10603" y="6528484"/>
                <a:ext cx="7404334" cy="349181"/>
              </a:xfrm>
              <a:custGeom>
                <a:avLst/>
                <a:gdLst>
                  <a:gd name="T0" fmla="*/ 0 w 27736"/>
                  <a:gd name="T1" fmla="*/ 195 h 1502"/>
                  <a:gd name="T2" fmla="*/ 1617 w 27736"/>
                  <a:gd name="T3" fmla="*/ 125 h 1502"/>
                  <a:gd name="T4" fmla="*/ 2570 w 27736"/>
                  <a:gd name="T5" fmla="*/ 106 h 1502"/>
                  <a:gd name="T6" fmla="*/ 3367 w 27736"/>
                  <a:gd name="T7" fmla="*/ 62 h 1502"/>
                  <a:gd name="T8" fmla="*/ 4409 w 27736"/>
                  <a:gd name="T9" fmla="*/ 62 h 1502"/>
                  <a:gd name="T10" fmla="*/ 5410 w 27736"/>
                  <a:gd name="T11" fmla="*/ 128 h 1502"/>
                  <a:gd name="T12" fmla="*/ 6251 w 27736"/>
                  <a:gd name="T13" fmla="*/ 40 h 1502"/>
                  <a:gd name="T14" fmla="*/ 8551 w 27736"/>
                  <a:gd name="T15" fmla="*/ 235 h 1502"/>
                  <a:gd name="T16" fmla="*/ 13292 w 27736"/>
                  <a:gd name="T17" fmla="*/ 141 h 1502"/>
                  <a:gd name="T18" fmla="*/ 16221 w 27736"/>
                  <a:gd name="T19" fmla="*/ 106 h 1502"/>
                  <a:gd name="T20" fmla="*/ 16903 w 27736"/>
                  <a:gd name="T21" fmla="*/ 40 h 1502"/>
                  <a:gd name="T22" fmla="*/ 18059 w 27736"/>
                  <a:gd name="T23" fmla="*/ 151 h 1502"/>
                  <a:gd name="T24" fmla="*/ 18502 w 27736"/>
                  <a:gd name="T25" fmla="*/ 84 h 1502"/>
                  <a:gd name="T26" fmla="*/ 18635 w 27736"/>
                  <a:gd name="T27" fmla="*/ 84 h 1502"/>
                  <a:gd name="T28" fmla="*/ 19832 w 27736"/>
                  <a:gd name="T29" fmla="*/ 261 h 1502"/>
                  <a:gd name="T30" fmla="*/ 20408 w 27736"/>
                  <a:gd name="T31" fmla="*/ 128 h 1502"/>
                  <a:gd name="T32" fmla="*/ 21427 w 27736"/>
                  <a:gd name="T33" fmla="*/ 173 h 1502"/>
                  <a:gd name="T34" fmla="*/ 23044 w 27736"/>
                  <a:gd name="T35" fmla="*/ 284 h 1502"/>
                  <a:gd name="T36" fmla="*/ 24262 w 27736"/>
                  <a:gd name="T37" fmla="*/ 84 h 1502"/>
                  <a:gd name="T38" fmla="*/ 24971 w 27736"/>
                  <a:gd name="T39" fmla="*/ 84 h 1502"/>
                  <a:gd name="T40" fmla="*/ 26434 w 27736"/>
                  <a:gd name="T41" fmla="*/ 306 h 1502"/>
                  <a:gd name="T42" fmla="*/ 27736 w 27736"/>
                  <a:gd name="T43" fmla="*/ 0 h 1502"/>
                  <a:gd name="T44" fmla="*/ 27714 w 27736"/>
                  <a:gd name="T45" fmla="*/ 1502 h 1502"/>
                  <a:gd name="T46" fmla="*/ 0 w 27736"/>
                  <a:gd name="T47" fmla="*/ 1486 h 1502"/>
                  <a:gd name="T48" fmla="*/ 0 w 27736"/>
                  <a:gd name="T49" fmla="*/ 195 h 1502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27 w 10000"/>
                  <a:gd name="connsiteY2" fmla="*/ 706 h 10000"/>
                  <a:gd name="connsiteX3" fmla="*/ 1214 w 10000"/>
                  <a:gd name="connsiteY3" fmla="*/ 413 h 10000"/>
                  <a:gd name="connsiteX4" fmla="*/ 1590 w 10000"/>
                  <a:gd name="connsiteY4" fmla="*/ 413 h 10000"/>
                  <a:gd name="connsiteX5" fmla="*/ 1951 w 10000"/>
                  <a:gd name="connsiteY5" fmla="*/ 852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27 w 10000"/>
                  <a:gd name="connsiteY2" fmla="*/ 706 h 10000"/>
                  <a:gd name="connsiteX3" fmla="*/ 1214 w 10000"/>
                  <a:gd name="connsiteY3" fmla="*/ 413 h 10000"/>
                  <a:gd name="connsiteX4" fmla="*/ 1590 w 10000"/>
                  <a:gd name="connsiteY4" fmla="*/ 413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71 w 10000"/>
                  <a:gd name="connsiteY2" fmla="*/ 1031 h 10000"/>
                  <a:gd name="connsiteX3" fmla="*/ 1214 w 10000"/>
                  <a:gd name="connsiteY3" fmla="*/ 413 h 10000"/>
                  <a:gd name="connsiteX4" fmla="*/ 1590 w 10000"/>
                  <a:gd name="connsiteY4" fmla="*/ 413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71 w 10000"/>
                  <a:gd name="connsiteY2" fmla="*/ 1031 h 10000"/>
                  <a:gd name="connsiteX3" fmla="*/ 1214 w 10000"/>
                  <a:gd name="connsiteY3" fmla="*/ 413 h 10000"/>
                  <a:gd name="connsiteX4" fmla="*/ 1429 w 10000"/>
                  <a:gd name="connsiteY4" fmla="*/ 900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  <a:gd name="connsiteX0" fmla="*/ 204 w 10000"/>
                  <a:gd name="connsiteY0" fmla="*/ 5035 h 10000"/>
                  <a:gd name="connsiteX1" fmla="*/ 583 w 10000"/>
                  <a:gd name="connsiteY1" fmla="*/ 832 h 10000"/>
                  <a:gd name="connsiteX2" fmla="*/ 971 w 10000"/>
                  <a:gd name="connsiteY2" fmla="*/ 1031 h 10000"/>
                  <a:gd name="connsiteX3" fmla="*/ 1068 w 10000"/>
                  <a:gd name="connsiteY3" fmla="*/ 2038 h 10000"/>
                  <a:gd name="connsiteX4" fmla="*/ 1429 w 10000"/>
                  <a:gd name="connsiteY4" fmla="*/ 900 h 10000"/>
                  <a:gd name="connsiteX5" fmla="*/ 1907 w 10000"/>
                  <a:gd name="connsiteY5" fmla="*/ 2477 h 10000"/>
                  <a:gd name="connsiteX6" fmla="*/ 2254 w 10000"/>
                  <a:gd name="connsiteY6" fmla="*/ 266 h 10000"/>
                  <a:gd name="connsiteX7" fmla="*/ 3083 w 10000"/>
                  <a:gd name="connsiteY7" fmla="*/ 1565 h 10000"/>
                  <a:gd name="connsiteX8" fmla="*/ 4792 w 10000"/>
                  <a:gd name="connsiteY8" fmla="*/ 939 h 10000"/>
                  <a:gd name="connsiteX9" fmla="*/ 5848 w 10000"/>
                  <a:gd name="connsiteY9" fmla="*/ 706 h 10000"/>
                  <a:gd name="connsiteX10" fmla="*/ 6094 w 10000"/>
                  <a:gd name="connsiteY10" fmla="*/ 266 h 10000"/>
                  <a:gd name="connsiteX11" fmla="*/ 6511 w 10000"/>
                  <a:gd name="connsiteY11" fmla="*/ 1005 h 10000"/>
                  <a:gd name="connsiteX12" fmla="*/ 6671 w 10000"/>
                  <a:gd name="connsiteY12" fmla="*/ 559 h 10000"/>
                  <a:gd name="connsiteX13" fmla="*/ 6719 w 10000"/>
                  <a:gd name="connsiteY13" fmla="*/ 559 h 10000"/>
                  <a:gd name="connsiteX14" fmla="*/ 7150 w 10000"/>
                  <a:gd name="connsiteY14" fmla="*/ 1738 h 10000"/>
                  <a:gd name="connsiteX15" fmla="*/ 7358 w 10000"/>
                  <a:gd name="connsiteY15" fmla="*/ 852 h 10000"/>
                  <a:gd name="connsiteX16" fmla="*/ 7725 w 10000"/>
                  <a:gd name="connsiteY16" fmla="*/ 1152 h 10000"/>
                  <a:gd name="connsiteX17" fmla="*/ 8308 w 10000"/>
                  <a:gd name="connsiteY17" fmla="*/ 1891 h 10000"/>
                  <a:gd name="connsiteX18" fmla="*/ 8747 w 10000"/>
                  <a:gd name="connsiteY18" fmla="*/ 559 h 10000"/>
                  <a:gd name="connsiteX19" fmla="*/ 9003 w 10000"/>
                  <a:gd name="connsiteY19" fmla="*/ 559 h 10000"/>
                  <a:gd name="connsiteX20" fmla="*/ 9531 w 10000"/>
                  <a:gd name="connsiteY20" fmla="*/ 2037 h 10000"/>
                  <a:gd name="connsiteX21" fmla="*/ 10000 w 10000"/>
                  <a:gd name="connsiteY21" fmla="*/ 0 h 10000"/>
                  <a:gd name="connsiteX22" fmla="*/ 9992 w 10000"/>
                  <a:gd name="connsiteY22" fmla="*/ 10000 h 10000"/>
                  <a:gd name="connsiteX23" fmla="*/ 0 w 10000"/>
                  <a:gd name="connsiteY23" fmla="*/ 9893 h 10000"/>
                  <a:gd name="connsiteX24" fmla="*/ 204 w 10000"/>
                  <a:gd name="connsiteY24" fmla="*/ 503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10000">
                    <a:moveTo>
                      <a:pt x="204" y="5035"/>
                    </a:moveTo>
                    <a:cubicBezTo>
                      <a:pt x="330" y="3634"/>
                      <a:pt x="457" y="2233"/>
                      <a:pt x="583" y="832"/>
                    </a:cubicBezTo>
                    <a:lnTo>
                      <a:pt x="971" y="1031"/>
                    </a:lnTo>
                    <a:cubicBezTo>
                      <a:pt x="1003" y="1367"/>
                      <a:pt x="1036" y="1702"/>
                      <a:pt x="1068" y="2038"/>
                    </a:cubicBezTo>
                    <a:cubicBezTo>
                      <a:pt x="1140" y="2200"/>
                      <a:pt x="1357" y="738"/>
                      <a:pt x="1429" y="900"/>
                    </a:cubicBezTo>
                    <a:cubicBezTo>
                      <a:pt x="1535" y="1588"/>
                      <a:pt x="1801" y="1789"/>
                      <a:pt x="1907" y="2477"/>
                    </a:cubicBezTo>
                    <a:cubicBezTo>
                      <a:pt x="2023" y="1740"/>
                      <a:pt x="2138" y="1003"/>
                      <a:pt x="2254" y="266"/>
                    </a:cubicBezTo>
                    <a:lnTo>
                      <a:pt x="3083" y="1565"/>
                    </a:lnTo>
                    <a:lnTo>
                      <a:pt x="4792" y="939"/>
                    </a:lnTo>
                    <a:lnTo>
                      <a:pt x="5848" y="706"/>
                    </a:lnTo>
                    <a:lnTo>
                      <a:pt x="6094" y="266"/>
                    </a:lnTo>
                    <a:lnTo>
                      <a:pt x="6511" y="1005"/>
                    </a:lnTo>
                    <a:cubicBezTo>
                      <a:pt x="6564" y="856"/>
                      <a:pt x="6618" y="708"/>
                      <a:pt x="6671" y="559"/>
                    </a:cubicBezTo>
                    <a:lnTo>
                      <a:pt x="6719" y="559"/>
                    </a:lnTo>
                    <a:lnTo>
                      <a:pt x="7150" y="1738"/>
                    </a:lnTo>
                    <a:cubicBezTo>
                      <a:pt x="7219" y="1443"/>
                      <a:pt x="7289" y="1147"/>
                      <a:pt x="7358" y="852"/>
                    </a:cubicBezTo>
                    <a:lnTo>
                      <a:pt x="7725" y="1152"/>
                    </a:lnTo>
                    <a:lnTo>
                      <a:pt x="8308" y="1891"/>
                    </a:lnTo>
                    <a:lnTo>
                      <a:pt x="8747" y="559"/>
                    </a:lnTo>
                    <a:lnTo>
                      <a:pt x="9003" y="559"/>
                    </a:lnTo>
                    <a:lnTo>
                      <a:pt x="9531" y="2037"/>
                    </a:lnTo>
                    <a:lnTo>
                      <a:pt x="10000" y="0"/>
                    </a:lnTo>
                    <a:cubicBezTo>
                      <a:pt x="9997" y="3333"/>
                      <a:pt x="9995" y="6667"/>
                      <a:pt x="9992" y="10000"/>
                    </a:cubicBezTo>
                    <a:lnTo>
                      <a:pt x="0" y="9893"/>
                    </a:lnTo>
                    <a:lnTo>
                      <a:pt x="204" y="5035"/>
                    </a:lnTo>
                    <a:close/>
                  </a:path>
                </a:pathLst>
              </a:custGeom>
              <a:solidFill>
                <a:srgbClr val="1C6218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defTabSz="914400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22">
                <a:extLst>
                  <a:ext uri="{FF2B5EF4-FFF2-40B4-BE49-F238E27FC236}">
                    <a16:creationId xmlns:a16="http://schemas.microsoft.com/office/drawing/2014/main" id="{CD3A1AA1-9852-47E0-998A-EFD52DC8F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0259" y="6378681"/>
                <a:ext cx="28575" cy="210151"/>
              </a:xfrm>
              <a:prstGeom prst="rect">
                <a:avLst/>
              </a:prstGeom>
              <a:solidFill>
                <a:schemeClr val="folHlink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400">
                  <a:solidFill>
                    <a:prstClr val="black"/>
                  </a:solidFill>
                </a:endParaRPr>
              </a:p>
            </p:txBody>
          </p:sp>
          <p:pic>
            <p:nvPicPr>
              <p:cNvPr id="67" name="Picture 414" descr="MCj04239900000[1]">
                <a:extLst>
                  <a:ext uri="{FF2B5EF4-FFF2-40B4-BE49-F238E27FC236}">
                    <a16:creationId xmlns:a16="http://schemas.microsoft.com/office/drawing/2014/main" id="{FC3F5B09-44E6-481D-B3DD-9591DA1B6D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03355" y="6516669"/>
                <a:ext cx="149450" cy="10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415" descr="MCj04239900000[1]">
                <a:extLst>
                  <a:ext uri="{FF2B5EF4-FFF2-40B4-BE49-F238E27FC236}">
                    <a16:creationId xmlns:a16="http://schemas.microsoft.com/office/drawing/2014/main" id="{9A35A7AA-2058-4781-B2A5-CFC1CFC76C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55063" y="6497813"/>
                <a:ext cx="146872" cy="10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416" descr="MCj04239900000[1]">
                <a:extLst>
                  <a:ext uri="{FF2B5EF4-FFF2-40B4-BE49-F238E27FC236}">
                    <a16:creationId xmlns:a16="http://schemas.microsoft.com/office/drawing/2014/main" id="{8B834531-3D2C-4FDF-86F7-8A2A914293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12576" y="6522955"/>
                <a:ext cx="146872" cy="10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417" descr="MCj04239900000[1]">
                <a:extLst>
                  <a:ext uri="{FF2B5EF4-FFF2-40B4-BE49-F238E27FC236}">
                    <a16:creationId xmlns:a16="http://schemas.microsoft.com/office/drawing/2014/main" id="{949EE5B8-F15C-4021-A518-B7D0F2DAA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118684" y="6678833"/>
                <a:ext cx="94250" cy="682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C:\Users\stucker\AppData\Local\Microsoft\Windows\Temporary Internet Files\Content.IE5\YM73WJ86\MC900431627[1].png">
                <a:extLst>
                  <a:ext uri="{FF2B5EF4-FFF2-40B4-BE49-F238E27FC236}">
                    <a16:creationId xmlns:a16="http://schemas.microsoft.com/office/drawing/2014/main" id="{D5927621-2D25-4AA2-A795-E260209A9B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183" y="6609162"/>
                <a:ext cx="272208" cy="133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3" descr="C:\Users\stucker\AppData\Local\Microsoft\Windows\Temporary Internet Files\Content.IE5\3CS4J0PP\MC900441793[1].png">
                <a:extLst>
                  <a:ext uri="{FF2B5EF4-FFF2-40B4-BE49-F238E27FC236}">
                    <a16:creationId xmlns:a16="http://schemas.microsoft.com/office/drawing/2014/main" id="{13A2AEBE-34DA-4950-B3F8-755971451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0860" y="6536874"/>
                <a:ext cx="368592" cy="180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3" descr="C:\Users\stucker\AppData\Local\Microsoft\Windows\Temporary Internet Files\Content.IE5\3CS4J0PP\MC900441793[1].png">
                <a:extLst>
                  <a:ext uri="{FF2B5EF4-FFF2-40B4-BE49-F238E27FC236}">
                    <a16:creationId xmlns:a16="http://schemas.microsoft.com/office/drawing/2014/main" id="{24830BCA-DE5F-4351-8F7C-2B4202230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3583" y="6592416"/>
                <a:ext cx="215043" cy="105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C:\Users\stucker\AppData\Local\Microsoft\Windows\Temporary Internet Files\Content.IE5\YM73WJ86\MC900431627[1].png">
                <a:extLst>
                  <a:ext uri="{FF2B5EF4-FFF2-40B4-BE49-F238E27FC236}">
                    <a16:creationId xmlns:a16="http://schemas.microsoft.com/office/drawing/2014/main" id="{4C6B4F98-9FB7-467D-BEF8-DACB1ECB3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0421" y="6633275"/>
                <a:ext cx="272208" cy="133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3" descr="C:\Users\stucker\AppData\Local\Microsoft\Windows\Temporary Internet Files\Content.IE5\3CS4J0PP\MC900441793[1].png">
                <a:extLst>
                  <a:ext uri="{FF2B5EF4-FFF2-40B4-BE49-F238E27FC236}">
                    <a16:creationId xmlns:a16="http://schemas.microsoft.com/office/drawing/2014/main" id="{22495153-1BE6-4655-90E0-66014A33A9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331" y="6457481"/>
                <a:ext cx="340986" cy="166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3" descr="C:\Users\stucker\AppData\Local\Microsoft\Windows\Temporary Internet Files\Content.IE5\3CS4J0PP\MC900441793[1].png">
                <a:extLst>
                  <a:ext uri="{FF2B5EF4-FFF2-40B4-BE49-F238E27FC236}">
                    <a16:creationId xmlns:a16="http://schemas.microsoft.com/office/drawing/2014/main" id="{FB3D986B-E5F0-444C-B775-B7E4E536C8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4011" y="6591271"/>
                <a:ext cx="247141" cy="120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3" descr="C:\Users\stucker\AppData\Local\Microsoft\Windows\Temporary Internet Files\Content.IE5\3CS4J0PP\MC900441793[1].png">
                <a:extLst>
                  <a:ext uri="{FF2B5EF4-FFF2-40B4-BE49-F238E27FC236}">
                    <a16:creationId xmlns:a16="http://schemas.microsoft.com/office/drawing/2014/main" id="{3D436390-A583-4B38-A7D7-B5A8C54EE5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887" y="6431562"/>
                <a:ext cx="475287" cy="232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" name="Group 36">
                <a:extLst>
                  <a:ext uri="{FF2B5EF4-FFF2-40B4-BE49-F238E27FC236}">
                    <a16:creationId xmlns:a16="http://schemas.microsoft.com/office/drawing/2014/main" id="{0F8E9755-35EF-4F8A-9CE8-55640455F6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872232" y="6435057"/>
                <a:ext cx="142946" cy="187163"/>
                <a:chOff x="5535" y="16558"/>
                <a:chExt cx="825" cy="2173"/>
              </a:xfrm>
            </p:grpSpPr>
            <p:sp>
              <p:nvSpPr>
                <p:cNvPr id="88" name="AutoShape 37">
                  <a:extLst>
                    <a:ext uri="{FF2B5EF4-FFF2-40B4-BE49-F238E27FC236}">
                      <a16:creationId xmlns:a16="http://schemas.microsoft.com/office/drawing/2014/main" id="{CFC6BA57-E5C2-4A14-8E12-76A45928EC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680" y="16558"/>
                  <a:ext cx="586" cy="2173"/>
                </a:xfrm>
                <a:custGeom>
                  <a:avLst/>
                  <a:gdLst>
                    <a:gd name="G0" fmla="+- 8725 0 0"/>
                    <a:gd name="G1" fmla="+- 21600 0 8725"/>
                    <a:gd name="G2" fmla="*/ 8725 1 2"/>
                    <a:gd name="G3" fmla="+- 21600 0 G2"/>
                    <a:gd name="G4" fmla="+/ 8725 21600 2"/>
                    <a:gd name="G5" fmla="+/ G1 0 2"/>
                    <a:gd name="G6" fmla="*/ 21600 21600 8725"/>
                    <a:gd name="G7" fmla="*/ G6 1 2"/>
                    <a:gd name="G8" fmla="+- 21600 0 G7"/>
                    <a:gd name="G9" fmla="*/ 21600 1 2"/>
                    <a:gd name="G10" fmla="+- 8725 0 G9"/>
                    <a:gd name="G11" fmla="?: G10 G8 0"/>
                    <a:gd name="G12" fmla="?: G10 G7 21600"/>
                    <a:gd name="T0" fmla="*/ 17237 w 21600"/>
                    <a:gd name="T1" fmla="*/ 10800 h 21600"/>
                    <a:gd name="T2" fmla="*/ 10800 w 21600"/>
                    <a:gd name="T3" fmla="*/ 21600 h 21600"/>
                    <a:gd name="T4" fmla="*/ 4363 w 21600"/>
                    <a:gd name="T5" fmla="*/ 10800 h 21600"/>
                    <a:gd name="T6" fmla="*/ 10800 w 21600"/>
                    <a:gd name="T7" fmla="*/ 0 h 21600"/>
                    <a:gd name="T8" fmla="*/ 6163 w 21600"/>
                    <a:gd name="T9" fmla="*/ 6163 h 21600"/>
                    <a:gd name="T10" fmla="*/ 15437 w 21600"/>
                    <a:gd name="T11" fmla="*/ 15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8725" y="21600"/>
                      </a:lnTo>
                      <a:lnTo>
                        <a:pt x="1287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38">
                  <a:extLst>
                    <a:ext uri="{FF2B5EF4-FFF2-40B4-BE49-F238E27FC236}">
                      <a16:creationId xmlns:a16="http://schemas.microsoft.com/office/drawing/2014/main" id="{F721641B-F8D3-4BF7-97D8-57E424792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77" y="16682"/>
                  <a:ext cx="3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39">
                  <a:extLst>
                    <a:ext uri="{FF2B5EF4-FFF2-40B4-BE49-F238E27FC236}">
                      <a16:creationId xmlns:a16="http://schemas.microsoft.com/office/drawing/2014/main" id="{73E0B056-54C7-45B3-B2AC-6398D060F2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9" y="17521"/>
                  <a:ext cx="597" cy="2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40">
                  <a:extLst>
                    <a:ext uri="{FF2B5EF4-FFF2-40B4-BE49-F238E27FC236}">
                      <a16:creationId xmlns:a16="http://schemas.microsoft.com/office/drawing/2014/main" id="{A7A0D881-8B8A-4202-ABF1-A3D6D2DA4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35" y="18536"/>
                  <a:ext cx="825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9" name="Group 44">
                <a:extLst>
                  <a:ext uri="{FF2B5EF4-FFF2-40B4-BE49-F238E27FC236}">
                    <a16:creationId xmlns:a16="http://schemas.microsoft.com/office/drawing/2014/main" id="{C3172B3A-75F0-4FB2-A935-982B825E2B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5680390" y="6476715"/>
                <a:ext cx="119437" cy="142699"/>
                <a:chOff x="5145" y="16682"/>
                <a:chExt cx="907" cy="1855"/>
              </a:xfrm>
            </p:grpSpPr>
            <p:sp>
              <p:nvSpPr>
                <p:cNvPr id="84" name="AutoShape 45">
                  <a:extLst>
                    <a:ext uri="{FF2B5EF4-FFF2-40B4-BE49-F238E27FC236}">
                      <a16:creationId xmlns:a16="http://schemas.microsoft.com/office/drawing/2014/main" id="{E9193D92-42CE-4A5E-9562-A71382565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352" y="16698"/>
                  <a:ext cx="533" cy="1795"/>
                </a:xfrm>
                <a:custGeom>
                  <a:avLst/>
                  <a:gdLst>
                    <a:gd name="G0" fmla="+- 8725 0 0"/>
                    <a:gd name="G1" fmla="+- 21600 0 8725"/>
                    <a:gd name="G2" fmla="*/ 8725 1 2"/>
                    <a:gd name="G3" fmla="+- 21600 0 G2"/>
                    <a:gd name="G4" fmla="+/ 8725 21600 2"/>
                    <a:gd name="G5" fmla="+/ G1 0 2"/>
                    <a:gd name="G6" fmla="*/ 21600 21600 8725"/>
                    <a:gd name="G7" fmla="*/ G6 1 2"/>
                    <a:gd name="G8" fmla="+- 21600 0 G7"/>
                    <a:gd name="G9" fmla="*/ 21600 1 2"/>
                    <a:gd name="G10" fmla="+- 8725 0 G9"/>
                    <a:gd name="G11" fmla="?: G10 G8 0"/>
                    <a:gd name="G12" fmla="?: G10 G7 21600"/>
                    <a:gd name="T0" fmla="*/ 17237 w 21600"/>
                    <a:gd name="T1" fmla="*/ 10800 h 21600"/>
                    <a:gd name="T2" fmla="*/ 10800 w 21600"/>
                    <a:gd name="T3" fmla="*/ 21600 h 21600"/>
                    <a:gd name="T4" fmla="*/ 4363 w 21600"/>
                    <a:gd name="T5" fmla="*/ 10800 h 21600"/>
                    <a:gd name="T6" fmla="*/ 10800 w 21600"/>
                    <a:gd name="T7" fmla="*/ 0 h 21600"/>
                    <a:gd name="T8" fmla="*/ 6163 w 21600"/>
                    <a:gd name="T9" fmla="*/ 6163 h 21600"/>
                    <a:gd name="T10" fmla="*/ 15437 w 21600"/>
                    <a:gd name="T11" fmla="*/ 15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8725" y="21600"/>
                      </a:lnTo>
                      <a:lnTo>
                        <a:pt x="1287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Line 46">
                  <a:extLst>
                    <a:ext uri="{FF2B5EF4-FFF2-40B4-BE49-F238E27FC236}">
                      <a16:creationId xmlns:a16="http://schemas.microsoft.com/office/drawing/2014/main" id="{76D27281-908B-4F44-A0BC-E2C51A3918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28" y="16682"/>
                  <a:ext cx="37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47">
                  <a:extLst>
                    <a:ext uri="{FF2B5EF4-FFF2-40B4-BE49-F238E27FC236}">
                      <a16:creationId xmlns:a16="http://schemas.microsoft.com/office/drawing/2014/main" id="{0F4E58D0-FD69-429D-BE53-3B9E9F92DF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20" y="17521"/>
                  <a:ext cx="597" cy="2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48">
                  <a:extLst>
                    <a:ext uri="{FF2B5EF4-FFF2-40B4-BE49-F238E27FC236}">
                      <a16:creationId xmlns:a16="http://schemas.microsoft.com/office/drawing/2014/main" id="{4C5A89FF-95C0-4072-AA58-C3DA164A42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45" y="18536"/>
                  <a:ext cx="90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defTabSz="914400"/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0" name="Rectangle 52">
                <a:extLst>
                  <a:ext uri="{FF2B5EF4-FFF2-40B4-BE49-F238E27FC236}">
                    <a16:creationId xmlns:a16="http://schemas.microsoft.com/office/drawing/2014/main" id="{3DFD0806-B5C0-4ADD-A878-93C674173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240080" y="6557929"/>
                <a:ext cx="193923" cy="58828"/>
              </a:xfrm>
              <a:prstGeom prst="rect">
                <a:avLst/>
              </a:prstGeom>
              <a:solidFill>
                <a:srgbClr val="000000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Rectangle 53">
                <a:extLst>
                  <a:ext uri="{FF2B5EF4-FFF2-40B4-BE49-F238E27FC236}">
                    <a16:creationId xmlns:a16="http://schemas.microsoft.com/office/drawing/2014/main" id="{809E381B-B6A9-4E77-92A8-8C14E8AE7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71350" y="6496739"/>
                <a:ext cx="80667" cy="119871"/>
              </a:xfrm>
              <a:prstGeom prst="rect">
                <a:avLst/>
              </a:prstGeom>
              <a:solidFill>
                <a:srgbClr val="000000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/>
                <a:endParaRPr lang="en-US" sz="140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" name="Picture 7" descr="C:\Users\stucker\AppData\Local\Microsoft\Windows\Temporary Internet Files\Content.IE5\ZN4SQW54\MC900250101[1].wmf">
                <a:extLst>
                  <a:ext uri="{FF2B5EF4-FFF2-40B4-BE49-F238E27FC236}">
                    <a16:creationId xmlns:a16="http://schemas.microsoft.com/office/drawing/2014/main" id="{DA336BD3-E42F-45AA-A5C3-54037B89E9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clrChange>
                  <a:clrFrom>
                    <a:srgbClr val="E8D9D1"/>
                  </a:clrFrom>
                  <a:clrTo>
                    <a:srgbClr val="E8D9D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6840" y="6395355"/>
                <a:ext cx="304315" cy="20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C:\Users\stucker\AppData\Local\Microsoft\Windows\Temporary Internet Files\Content.IE5\WEBIP7MN\MC900233481[1].wmf">
                <a:extLst>
                  <a:ext uri="{FF2B5EF4-FFF2-40B4-BE49-F238E27FC236}">
                    <a16:creationId xmlns:a16="http://schemas.microsoft.com/office/drawing/2014/main" id="{DC58A5D0-6566-4A25-88FB-788CF10AE0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4851" y="6527547"/>
                <a:ext cx="289052" cy="90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" descr="C:\Users\stucker\AppData\Local\Microsoft\Windows\Temporary Internet Files\Content.IE5\4KXFKKVZ\MC900292204[1].wmf">
              <a:extLst>
                <a:ext uri="{FF2B5EF4-FFF2-40B4-BE49-F238E27FC236}">
                  <a16:creationId xmlns:a16="http://schemas.microsoft.com/office/drawing/2014/main" id="{CF7CD2C5-E9B8-4E46-B140-2FA87BD3E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618"/>
            <a:stretch/>
          </p:blipFill>
          <p:spPr bwMode="auto">
            <a:xfrm>
              <a:off x="7168357" y="6776189"/>
              <a:ext cx="5033236" cy="9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89C0A2B-9A5C-44E4-9D6E-46A789CA93E6}"/>
                </a:ext>
              </a:extLst>
            </p:cNvPr>
            <p:cNvGrpSpPr/>
            <p:nvPr/>
          </p:nvGrpSpPr>
          <p:grpSpPr>
            <a:xfrm>
              <a:off x="3204947" y="6174225"/>
              <a:ext cx="7786670" cy="556705"/>
              <a:chOff x="3204947" y="5828708"/>
              <a:chExt cx="7786670" cy="867938"/>
            </a:xfrm>
          </p:grpSpPr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E8CC95D3-1CA3-49E4-8D96-F55F767D2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046538" flipH="1" flipV="1">
                <a:off x="5193048" y="3840607"/>
                <a:ext cx="717194" cy="4693395"/>
              </a:xfrm>
              <a:prstGeom prst="cloudCallout">
                <a:avLst>
                  <a:gd name="adj1" fmla="val 30937"/>
                  <a:gd name="adj2" fmla="val 42202"/>
                </a:avLst>
              </a:prstGeom>
              <a:solidFill>
                <a:srgbClr val="D8D1B6">
                  <a:alpha val="64706"/>
                </a:srgb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 defTabSz="4702175"/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63" name="AutoShape 5">
                <a:extLst>
                  <a:ext uri="{FF2B5EF4-FFF2-40B4-BE49-F238E27FC236}">
                    <a16:creationId xmlns:a16="http://schemas.microsoft.com/office/drawing/2014/main" id="{903F2FF0-AA32-4CE2-86F7-3BE060879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776575" flipH="1" flipV="1">
                <a:off x="8642389" y="4342283"/>
                <a:ext cx="134384" cy="3944006"/>
              </a:xfrm>
              <a:prstGeom prst="cloudCallout">
                <a:avLst>
                  <a:gd name="adj1" fmla="val -10464"/>
                  <a:gd name="adj2" fmla="val 21264"/>
                </a:avLst>
              </a:prstGeom>
              <a:solidFill>
                <a:srgbClr val="D8D1B6">
                  <a:alpha val="64706"/>
                </a:srgb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 defTabSz="4702175"/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64" name="AutoShape 6">
                <a:extLst>
                  <a:ext uri="{FF2B5EF4-FFF2-40B4-BE49-F238E27FC236}">
                    <a16:creationId xmlns:a16="http://schemas.microsoft.com/office/drawing/2014/main" id="{2423170D-47DD-4DB4-98A3-F00D6D2D6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374612" flipH="1">
                <a:off x="8691335" y="4396364"/>
                <a:ext cx="730736" cy="3869828"/>
              </a:xfrm>
              <a:prstGeom prst="cloudCallout">
                <a:avLst>
                  <a:gd name="adj1" fmla="val 49517"/>
                  <a:gd name="adj2" fmla="val -20357"/>
                </a:avLst>
              </a:prstGeom>
              <a:solidFill>
                <a:srgbClr val="CFC6A5">
                  <a:alpha val="6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/>
                <a:endParaRPr lang="en-US" sz="1800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27" name="AutoShape 55">
              <a:extLst>
                <a:ext uri="{FF2B5EF4-FFF2-40B4-BE49-F238E27FC236}">
                  <a16:creationId xmlns:a16="http://schemas.microsoft.com/office/drawing/2014/main" id="{528BEE9F-9EAD-4393-8481-7D5076E60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037" y="6663120"/>
              <a:ext cx="3172487" cy="143682"/>
            </a:xfrm>
            <a:prstGeom prst="cloudCallout">
              <a:avLst>
                <a:gd name="adj1" fmla="val 43649"/>
                <a:gd name="adj2" fmla="val -7518"/>
              </a:avLst>
            </a:prstGeom>
            <a:solidFill>
              <a:srgbClr val="AFCBD9">
                <a:alpha val="58824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28" name="AutoShape 55">
              <a:extLst>
                <a:ext uri="{FF2B5EF4-FFF2-40B4-BE49-F238E27FC236}">
                  <a16:creationId xmlns:a16="http://schemas.microsoft.com/office/drawing/2014/main" id="{49B742F7-E182-4157-96B1-AB80742203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276228" y="6653900"/>
              <a:ext cx="4159612" cy="155208"/>
            </a:xfrm>
            <a:prstGeom prst="cloudCallout">
              <a:avLst>
                <a:gd name="adj1" fmla="val 922"/>
                <a:gd name="adj2" fmla="val -15374"/>
              </a:avLst>
            </a:prstGeom>
            <a:solidFill>
              <a:srgbClr val="AFCBD9">
                <a:alpha val="58824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29" name="AutoShape 54">
              <a:extLst>
                <a:ext uri="{FF2B5EF4-FFF2-40B4-BE49-F238E27FC236}">
                  <a16:creationId xmlns:a16="http://schemas.microsoft.com/office/drawing/2014/main" id="{EDF20F9F-33D3-4B76-92AD-2795EE7D2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617" y="6400680"/>
              <a:ext cx="3569708" cy="152621"/>
            </a:xfrm>
            <a:prstGeom prst="cloudCallout">
              <a:avLst>
                <a:gd name="adj1" fmla="val -2874"/>
                <a:gd name="adj2" fmla="val 49966"/>
              </a:avLst>
            </a:prstGeom>
            <a:solidFill>
              <a:srgbClr val="8F5F2F">
                <a:alpha val="6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sp>
          <p:nvSpPr>
            <p:cNvPr id="30" name="AutoShape 55">
              <a:extLst>
                <a:ext uri="{FF2B5EF4-FFF2-40B4-BE49-F238E27FC236}">
                  <a16:creationId xmlns:a16="http://schemas.microsoft.com/office/drawing/2014/main" id="{00459678-545C-41C1-AEDD-2F0082D5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990" y="6238876"/>
              <a:ext cx="2877775" cy="234753"/>
            </a:xfrm>
            <a:prstGeom prst="cloudCallout">
              <a:avLst>
                <a:gd name="adj1" fmla="val -16989"/>
                <a:gd name="adj2" fmla="val 71096"/>
              </a:avLst>
            </a:prstGeom>
            <a:solidFill>
              <a:srgbClr val="BCA16C">
                <a:alpha val="58824"/>
              </a:srgb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4702175"/>
              <a:endParaRPr lang="en-US" sz="1800">
                <a:solidFill>
                  <a:srgbClr val="EEECE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9F13634-ACEB-47BF-A063-2019D6C1E2A7}"/>
                </a:ext>
              </a:extLst>
            </p:cNvPr>
            <p:cNvGrpSpPr/>
            <p:nvPr/>
          </p:nvGrpSpPr>
          <p:grpSpPr>
            <a:xfrm>
              <a:off x="2526561" y="6102101"/>
              <a:ext cx="9891028" cy="360817"/>
              <a:chOff x="-319577" y="2887653"/>
              <a:chExt cx="9679477" cy="474783"/>
            </a:xfrm>
          </p:grpSpPr>
          <p:sp>
            <p:nvSpPr>
              <p:cNvPr id="48" name="AutoShape 5">
                <a:extLst>
                  <a:ext uri="{FF2B5EF4-FFF2-40B4-BE49-F238E27FC236}">
                    <a16:creationId xmlns:a16="http://schemas.microsoft.com/office/drawing/2014/main" id="{9FC662A8-9820-419C-ACDE-E917A5E9F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922615" flipV="1">
                <a:off x="7020424" y="3103675"/>
                <a:ext cx="2144713" cy="258761"/>
              </a:xfrm>
              <a:prstGeom prst="cloudCallout">
                <a:avLst>
                  <a:gd name="adj1" fmla="val 53109"/>
                  <a:gd name="adj2" fmla="val 4008"/>
                </a:avLst>
              </a:prstGeom>
              <a:solidFill>
                <a:srgbClr val="FFFFFF">
                  <a:alpha val="4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49" name="AutoShape 54">
                <a:extLst>
                  <a:ext uri="{FF2B5EF4-FFF2-40B4-BE49-F238E27FC236}">
                    <a16:creationId xmlns:a16="http://schemas.microsoft.com/office/drawing/2014/main" id="{5DFB7733-9E17-486E-8ACE-12A78BCE4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17638" y="2887653"/>
                <a:ext cx="2011362" cy="366712"/>
              </a:xfrm>
              <a:prstGeom prst="cloudCallout">
                <a:avLst>
                  <a:gd name="adj1" fmla="val 61917"/>
                  <a:gd name="adj2" fmla="val -8875"/>
                </a:avLst>
              </a:prstGeom>
              <a:solidFill>
                <a:srgbClr val="FFFFFF">
                  <a:alpha val="74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0" name="AutoShape 55">
                <a:extLst>
                  <a:ext uri="{FF2B5EF4-FFF2-40B4-BE49-F238E27FC236}">
                    <a16:creationId xmlns:a16="http://schemas.microsoft.com/office/drawing/2014/main" id="{8822B6EF-13C0-473D-9601-17686ABB8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0" y="2917819"/>
                <a:ext cx="1423988" cy="325436"/>
              </a:xfrm>
              <a:prstGeom prst="cloudCallout">
                <a:avLst>
                  <a:gd name="adj1" fmla="val 50444"/>
                  <a:gd name="adj2" fmla="val -10491"/>
                </a:avLst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1" name="AutoShape 423">
                <a:extLst>
                  <a:ext uri="{FF2B5EF4-FFF2-40B4-BE49-F238E27FC236}">
                    <a16:creationId xmlns:a16="http://schemas.microsoft.com/office/drawing/2014/main" id="{92E6B913-42F5-479E-99C7-AFE63D139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3148013" y="2949569"/>
                <a:ext cx="2144712" cy="307974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2" name="AutoShape 424">
                <a:extLst>
                  <a:ext uri="{FF2B5EF4-FFF2-40B4-BE49-F238E27FC236}">
                    <a16:creationId xmlns:a16="http://schemas.microsoft.com/office/drawing/2014/main" id="{A90B23AE-198D-409D-94C8-7971C2BE2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139950" y="2936870"/>
                <a:ext cx="2011363" cy="366711"/>
              </a:xfrm>
              <a:prstGeom prst="cloudCallout">
                <a:avLst>
                  <a:gd name="adj1" fmla="val -32875"/>
                  <a:gd name="adj2" fmla="val 8870"/>
                </a:avLst>
              </a:prstGeom>
              <a:solidFill>
                <a:srgbClr val="FFFFFF">
                  <a:alpha val="75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3" name="AutoShape 425">
                <a:extLst>
                  <a:ext uri="{FF2B5EF4-FFF2-40B4-BE49-F238E27FC236}">
                    <a16:creationId xmlns:a16="http://schemas.microsoft.com/office/drawing/2014/main" id="{69CC868F-33BB-4CA9-BBFD-657371286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617664" flipV="1">
                <a:off x="4508060" y="2997041"/>
                <a:ext cx="2144713" cy="223838"/>
              </a:xfrm>
              <a:prstGeom prst="cloudCallout">
                <a:avLst>
                  <a:gd name="adj1" fmla="val 30601"/>
                  <a:gd name="adj2" fmla="val 41779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4" name="AutoShape 6">
                <a:extLst>
                  <a:ext uri="{FF2B5EF4-FFF2-40B4-BE49-F238E27FC236}">
                    <a16:creationId xmlns:a16="http://schemas.microsoft.com/office/drawing/2014/main" id="{648EC559-42F7-43A5-9E12-BC40EF1C9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8867" y="2949659"/>
                <a:ext cx="1143000" cy="239713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5" name="AutoShape 426">
                <a:extLst>
                  <a:ext uri="{FF2B5EF4-FFF2-40B4-BE49-F238E27FC236}">
                    <a16:creationId xmlns:a16="http://schemas.microsoft.com/office/drawing/2014/main" id="{0DDFD09F-95AE-456C-B242-A32EA902A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3302000" y="2989251"/>
                <a:ext cx="2144713" cy="307974"/>
              </a:xfrm>
              <a:prstGeom prst="cloudCallout">
                <a:avLst>
                  <a:gd name="adj1" fmla="val -50472"/>
                  <a:gd name="adj2" fmla="val -7042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6" name="AutoShape 427">
                <a:extLst>
                  <a:ext uri="{FF2B5EF4-FFF2-40B4-BE49-F238E27FC236}">
                    <a16:creationId xmlns:a16="http://schemas.microsoft.com/office/drawing/2014/main" id="{49177F9B-E656-46C0-B520-C7096AC8B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-319577" y="3005126"/>
                <a:ext cx="2144713" cy="236537"/>
              </a:xfrm>
              <a:prstGeom prst="cloudCallout">
                <a:avLst>
                  <a:gd name="adj1" fmla="val -50259"/>
                  <a:gd name="adj2" fmla="val -18444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7" name="AutoShape 428">
                <a:extLst>
                  <a:ext uri="{FF2B5EF4-FFF2-40B4-BE49-F238E27FC236}">
                    <a16:creationId xmlns:a16="http://schemas.microsoft.com/office/drawing/2014/main" id="{1B39E1A2-0806-40A1-8013-CC4D32AB8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52847" flipV="1">
                <a:off x="788988" y="2960813"/>
                <a:ext cx="1697037" cy="307974"/>
              </a:xfrm>
              <a:prstGeom prst="cloudCallout">
                <a:avLst>
                  <a:gd name="adj1" fmla="val -50981"/>
                  <a:gd name="adj2" fmla="val -9611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8" name="AutoShape 429">
                <a:extLst>
                  <a:ext uri="{FF2B5EF4-FFF2-40B4-BE49-F238E27FC236}">
                    <a16:creationId xmlns:a16="http://schemas.microsoft.com/office/drawing/2014/main" id="{56B3BDEC-384D-4FED-B3CC-3BF637947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2713" y="3110293"/>
                <a:ext cx="1143000" cy="239709"/>
              </a:xfrm>
              <a:prstGeom prst="cloudCallout">
                <a:avLst>
                  <a:gd name="adj1" fmla="val -21250"/>
                  <a:gd name="adj2" fmla="val 20861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59" name="AutoShape 430">
                <a:extLst>
                  <a:ext uri="{FF2B5EF4-FFF2-40B4-BE49-F238E27FC236}">
                    <a16:creationId xmlns:a16="http://schemas.microsoft.com/office/drawing/2014/main" id="{608DF53D-5442-410B-B05F-382C54CB9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0924" y="3071179"/>
                <a:ext cx="1143000" cy="239710"/>
              </a:xfrm>
              <a:prstGeom prst="cloudCallout">
                <a:avLst>
                  <a:gd name="adj1" fmla="val -44583"/>
                  <a:gd name="adj2" fmla="val 48676"/>
                </a:avLst>
              </a:prstGeom>
              <a:solidFill>
                <a:srgbClr val="FFFFFF">
                  <a:alpha val="17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60" name="AutoShape 431">
                <a:extLst>
                  <a:ext uri="{FF2B5EF4-FFF2-40B4-BE49-F238E27FC236}">
                    <a16:creationId xmlns:a16="http://schemas.microsoft.com/office/drawing/2014/main" id="{3A5DCDA3-9308-4D83-8CAA-AF4B3380C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588506" flipV="1">
                <a:off x="4815493" y="2940878"/>
                <a:ext cx="1135062" cy="223838"/>
              </a:xfrm>
              <a:prstGeom prst="cloudCallout">
                <a:avLst>
                  <a:gd name="adj1" fmla="val 37944"/>
                  <a:gd name="adj2" fmla="val 25727"/>
                </a:avLst>
              </a:prstGeom>
              <a:solidFill>
                <a:srgbClr val="FFFFFF">
                  <a:alpha val="50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  <p:sp>
            <p:nvSpPr>
              <p:cNvPr id="61" name="AutoShape 432">
                <a:extLst>
                  <a:ext uri="{FF2B5EF4-FFF2-40B4-BE49-F238E27FC236}">
                    <a16:creationId xmlns:a16="http://schemas.microsoft.com/office/drawing/2014/main" id="{C7BF1EAE-81EF-4F24-9547-738A5A449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767">
                <a:off x="8216900" y="3118454"/>
                <a:ext cx="1143000" cy="239713"/>
              </a:xfrm>
              <a:prstGeom prst="cloudCallout">
                <a:avLst>
                  <a:gd name="adj1" fmla="val -51054"/>
                  <a:gd name="adj2" fmla="val 23606"/>
                </a:avLst>
              </a:prstGeom>
              <a:solidFill>
                <a:srgbClr val="FFFFFF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4702175">
                  <a:spcBef>
                    <a:spcPct val="0"/>
                  </a:spcBef>
                </a:pPr>
                <a:endParaRPr lang="en-US" sz="1800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286B5F-3661-459E-8C60-BC00BEDDD22C}"/>
                </a:ext>
              </a:extLst>
            </p:cNvPr>
            <p:cNvSpPr txBox="1"/>
            <p:nvPr/>
          </p:nvSpPr>
          <p:spPr>
            <a:xfrm>
              <a:off x="9646248" y="6240154"/>
              <a:ext cx="288661" cy="327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397BC5-6C27-4EA9-906E-F0436F88332C}"/>
                </a:ext>
              </a:extLst>
            </p:cNvPr>
            <p:cNvSpPr txBox="1"/>
            <p:nvPr/>
          </p:nvSpPr>
          <p:spPr>
            <a:xfrm>
              <a:off x="8084207" y="5898433"/>
              <a:ext cx="288661" cy="327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FA4D14-1857-4294-B40E-A2B97C20D571}"/>
                </a:ext>
              </a:extLst>
            </p:cNvPr>
            <p:cNvSpPr txBox="1"/>
            <p:nvPr/>
          </p:nvSpPr>
          <p:spPr>
            <a:xfrm>
              <a:off x="1157561" y="3941578"/>
              <a:ext cx="288661" cy="327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pic>
          <p:nvPicPr>
            <p:cNvPr id="35" name="Picture 3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18C51A68-42E2-46F9-A96C-D3765F467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79" t="13456" r="9972" b="11107"/>
            <a:stretch/>
          </p:blipFill>
          <p:spPr>
            <a:xfrm>
              <a:off x="-10603" y="34050"/>
              <a:ext cx="12212356" cy="680956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6A1A65-0812-4387-AFFE-DCE23E4A9CC0}"/>
                </a:ext>
              </a:extLst>
            </p:cNvPr>
            <p:cNvSpPr txBox="1"/>
            <p:nvPr/>
          </p:nvSpPr>
          <p:spPr>
            <a:xfrm>
              <a:off x="9934907" y="1201400"/>
              <a:ext cx="2352640" cy="162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Lidar returns increase at cloud layers, with reduced returns after the cloud 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returns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22D185-36D7-4DB5-A306-2E379ADFA926}"/>
                </a:ext>
              </a:extLst>
            </p:cNvPr>
            <p:cNvSpPr txBox="1"/>
            <p:nvPr/>
          </p:nvSpPr>
          <p:spPr>
            <a:xfrm>
              <a:off x="2982936" y="3957618"/>
              <a:ext cx="2925162" cy="65544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Heterodyne</a:t>
              </a:r>
              <a:br>
                <a:rPr lang="en-US" sz="1600" dirty="0">
                  <a:solidFill>
                    <a:srgbClr val="000000"/>
                  </a:solidFill>
                </a:rPr>
              </a:br>
              <a:r>
                <a:rPr lang="en-US" sz="1600" dirty="0">
                  <a:solidFill>
                    <a:srgbClr val="000000"/>
                  </a:solidFill>
                </a:rPr>
                <a:t> Detection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C034E4-9E03-47DA-B829-57A14DCAAE8F}"/>
                </a:ext>
              </a:extLst>
            </p:cNvPr>
            <p:cNvSpPr txBox="1"/>
            <p:nvPr/>
          </p:nvSpPr>
          <p:spPr>
            <a:xfrm>
              <a:off x="3124079" y="4108794"/>
              <a:ext cx="494290" cy="327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AD7EA4-4381-4C85-9DAF-D5D9F7EF2ADF}"/>
                </a:ext>
              </a:extLst>
            </p:cNvPr>
            <p:cNvSpPr/>
            <p:nvPr/>
          </p:nvSpPr>
          <p:spPr>
            <a:xfrm>
              <a:off x="3080343" y="4727290"/>
              <a:ext cx="2539916" cy="368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~2 </a:t>
              </a:r>
              <a:r>
                <a:rPr lang="en-US" sz="12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2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 (1.6 </a:t>
              </a:r>
              <a:r>
                <a:rPr lang="en-US" sz="12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2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, ~10</a:t>
              </a: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μ</a:t>
              </a:r>
              <a:r>
                <a:rPr lang="en-US" sz="1200" dirty="0" err="1">
                  <a:solidFill>
                    <a:srgbClr val="000000"/>
                  </a:solidFill>
                  <a:latin typeface="Arial Narrow" panose="020B0606020202030204" pitchFamily="34" charset="0"/>
                </a:rPr>
                <a:t>m</a:t>
              </a:r>
              <a:r>
                <a:rPr lang="en-US" sz="12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40" name="Picture 3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0B2B98AC-5EC3-49B1-80ED-BEAB9F1B5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1279" t="8233" r="429" b="62546"/>
            <a:stretch/>
          </p:blipFill>
          <p:spPr>
            <a:xfrm>
              <a:off x="706982" y="951876"/>
              <a:ext cx="1350497" cy="289873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61451C-CB16-4C15-8439-02EE669B9B1C}"/>
                </a:ext>
              </a:extLst>
            </p:cNvPr>
            <p:cNvSpPr txBox="1"/>
            <p:nvPr/>
          </p:nvSpPr>
          <p:spPr>
            <a:xfrm>
              <a:off x="7263697" y="1300455"/>
              <a:ext cx="2671214" cy="100876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400" u="sng" dirty="0">
                  <a:solidFill>
                    <a:srgbClr val="000000"/>
                  </a:solidFill>
                </a:rPr>
                <a:t>“Direct” Detection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Double-Edge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Fringe Imaging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Mach Zehnder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6A580A-7D2A-4042-A124-903520FB988D}"/>
                </a:ext>
              </a:extLst>
            </p:cNvPr>
            <p:cNvSpPr txBox="1"/>
            <p:nvPr/>
          </p:nvSpPr>
          <p:spPr>
            <a:xfrm>
              <a:off x="6930595" y="1514004"/>
              <a:ext cx="494290" cy="3277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F011A6E-8B50-446E-A913-6D1278FDFC50}"/>
                </a:ext>
              </a:extLst>
            </p:cNvPr>
            <p:cNvSpPr txBox="1"/>
            <p:nvPr/>
          </p:nvSpPr>
          <p:spPr>
            <a:xfrm>
              <a:off x="6744215" y="2473997"/>
              <a:ext cx="3343135" cy="69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1064 nm, 532 nm (CALIPSO) &amp; 355 nm (Aeolus)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8B8ABC-A885-4A65-81B7-01485293E73D}"/>
                </a:ext>
              </a:extLst>
            </p:cNvPr>
            <p:cNvSpPr txBox="1"/>
            <p:nvPr/>
          </p:nvSpPr>
          <p:spPr>
            <a:xfrm>
              <a:off x="6948081" y="1939239"/>
              <a:ext cx="494290" cy="327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A</a:t>
              </a:r>
            </a:p>
          </p:txBody>
        </p:sp>
        <p:pic>
          <p:nvPicPr>
            <p:cNvPr id="45" name="Picture 4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F08BD060-649A-423B-B288-F644E7136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779" t="89644" r="9972" b="2916"/>
            <a:stretch/>
          </p:blipFill>
          <p:spPr>
            <a:xfrm>
              <a:off x="36285" y="11447"/>
              <a:ext cx="12165468" cy="65309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76B054A-BB48-4154-81CA-FD8CC3A4C821}"/>
                </a:ext>
              </a:extLst>
            </p:cNvPr>
            <p:cNvSpPr/>
            <p:nvPr/>
          </p:nvSpPr>
          <p:spPr>
            <a:xfrm>
              <a:off x="9349764" y="337994"/>
              <a:ext cx="2828316" cy="573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3366FF"/>
                  </a:solidFill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From http://www.swa.com/</a:t>
              </a:r>
              <a:br>
                <a:rPr lang="en-US" sz="1100" dirty="0">
                  <a:solidFill>
                    <a:srgbClr val="3366FF"/>
                  </a:solidFill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</a:br>
              <a:r>
                <a:rPr lang="en-US" sz="1100" dirty="0">
                  <a:solidFill>
                    <a:srgbClr val="3366FF"/>
                  </a:solidFill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target-atmosphere-profiles</a:t>
              </a:r>
              <a:endParaRPr lang="en-US" sz="1100" dirty="0">
                <a:solidFill>
                  <a:srgbClr val="3366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5E7A70-B3C0-40C3-B698-8DD100A90777}"/>
                </a:ext>
              </a:extLst>
            </p:cNvPr>
            <p:cNvSpPr/>
            <p:nvPr/>
          </p:nvSpPr>
          <p:spPr>
            <a:xfrm>
              <a:off x="2917395" y="996317"/>
              <a:ext cx="2554757" cy="1106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A172C"/>
                  </a:solidFill>
                </a:rPr>
                <a:t>These properties factor strongly into which lidars are best for a given application</a:t>
              </a:r>
            </a:p>
          </p:txBody>
        </p:sp>
      </p:grp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92818C78-F05F-4FBC-82EE-927DFE6C38BD}"/>
              </a:ext>
            </a:extLst>
          </p:cNvPr>
          <p:cNvCxnSpPr>
            <a:cxnSpLocks/>
          </p:cNvCxnSpPr>
          <p:nvPr/>
        </p:nvCxnSpPr>
        <p:spPr>
          <a:xfrm>
            <a:off x="5479462" y="4481562"/>
            <a:ext cx="3287434" cy="1363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1A18D2E-81DC-4297-A661-DD59B6CD0C39}"/>
              </a:ext>
            </a:extLst>
          </p:cNvPr>
          <p:cNvCxnSpPr>
            <a:cxnSpLocks/>
          </p:cNvCxnSpPr>
          <p:nvPr/>
        </p:nvCxnSpPr>
        <p:spPr>
          <a:xfrm>
            <a:off x="6953068" y="4297359"/>
            <a:ext cx="1522310" cy="310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08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Path(s) to Full Atmospheric Wind Profiles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62" y="1085984"/>
            <a:ext cx="9776588" cy="5265826"/>
          </a:xfrm>
        </p:spPr>
        <p:txBody>
          <a:bodyPr>
            <a:normAutofit fontScale="92500" lnSpcReduction="20000"/>
          </a:bodyPr>
          <a:lstStyle/>
          <a:p>
            <a:pPr marL="228600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Aeolus - all 355 nm wavelength</a:t>
            </a: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Molecular (Rayleigh):  Double-edge Fabry-Perot etalon</a:t>
            </a: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Aerosol/Cloud (Mie): Fizeau etalon spectrometer  </a:t>
            </a:r>
          </a:p>
          <a:p>
            <a:pPr marL="228600" indent="-228600">
              <a:spcBef>
                <a:spcPts val="1800"/>
              </a:spcBef>
            </a:pPr>
            <a:r>
              <a:rPr lang="en-US" dirty="0">
                <a:solidFill>
                  <a:srgbClr val="002060"/>
                </a:solidFill>
              </a:rPr>
              <a:t>OAWL field-widened QMZIs</a:t>
            </a:r>
          </a:p>
          <a:p>
            <a:pPr marL="645292" lvl="1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Two 355-nm wavelength QMZIs</a:t>
            </a:r>
          </a:p>
          <a:p>
            <a:pPr marL="1061984" lvl="2" indent="-228600">
              <a:spcBef>
                <a:spcPts val="1200"/>
              </a:spcBef>
            </a:pPr>
            <a:r>
              <a:rPr lang="en-US" dirty="0">
                <a:solidFill>
                  <a:srgbClr val="002060"/>
                </a:solidFill>
              </a:rPr>
              <a:t>Molecular:  Compact, short (~3-4 cm) OPD QMZI -</a:t>
            </a:r>
          </a:p>
          <a:p>
            <a:pPr marL="1538203" lvl="3" indent="-228600">
              <a:spcBef>
                <a:spcPts val="600"/>
              </a:spcBef>
            </a:pPr>
            <a:r>
              <a:rPr lang="en-US" dirty="0" err="1">
                <a:solidFill>
                  <a:srgbClr val="002060"/>
                </a:solidFill>
              </a:rPr>
              <a:t>StratOAWL</a:t>
            </a:r>
            <a:r>
              <a:rPr lang="en-US" dirty="0">
                <a:solidFill>
                  <a:srgbClr val="002060"/>
                </a:solidFill>
              </a:rPr>
              <a:t> - on stratospheric balloon under a DARPA program</a:t>
            </a:r>
          </a:p>
          <a:p>
            <a:pPr marL="1061984" lvl="2" indent="-228600">
              <a:spcBef>
                <a:spcPts val="1200"/>
              </a:spcBef>
            </a:pPr>
            <a:r>
              <a:rPr lang="en-US" dirty="0">
                <a:solidFill>
                  <a:srgbClr val="002060"/>
                </a:solidFill>
              </a:rPr>
              <a:t>Aerosol: Long (90 cm) OPD QMZI (original OAWL configuration)</a:t>
            </a:r>
          </a:p>
          <a:p>
            <a:pPr marL="1538203" lvl="3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Demonstrated under NASA IIPs (dual wavelength aerosol winds)</a:t>
            </a:r>
          </a:p>
          <a:p>
            <a:pPr marL="1538203" lvl="3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Alternative: Fizeau spectrometer like on Aeolus</a:t>
            </a:r>
          </a:p>
          <a:p>
            <a:pPr marL="645292" lvl="1" indent="-228600">
              <a:spcBef>
                <a:spcPts val="1800"/>
              </a:spcBef>
            </a:pPr>
            <a:r>
              <a:rPr lang="en-US" dirty="0">
                <a:solidFill>
                  <a:srgbClr val="002060"/>
                </a:solidFill>
              </a:rPr>
              <a:t>355 nm &amp; 532 nm: The Nested-OAWL interferometer </a:t>
            </a: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00823B"/>
                </a:solidFill>
              </a:rPr>
              <a:t>Aerosol winds @ 532 nm (long OPD – like previous OAWLs)</a:t>
            </a: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</a:rPr>
              <a:t>Molecular &amp; aerosol winds @ 355 nm (new short OPD) </a:t>
            </a: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1A172C"/>
                </a:solidFill>
              </a:rPr>
              <a:t>Same laser used on HAWC-OAWL and </a:t>
            </a:r>
            <a:r>
              <a:rPr lang="en-US" dirty="0" err="1">
                <a:solidFill>
                  <a:srgbClr val="1A172C"/>
                </a:solidFill>
              </a:rPr>
              <a:t>GrOAWL</a:t>
            </a:r>
            <a:endParaRPr lang="en-US" dirty="0">
              <a:solidFill>
                <a:srgbClr val="1A172C"/>
              </a:solidFill>
            </a:endParaRP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1A172C"/>
                </a:solidFill>
              </a:rPr>
              <a:t>Interferometer &amp; laser frequency stabilization not required</a:t>
            </a:r>
          </a:p>
          <a:p>
            <a:pPr marL="1061984" lvl="2" indent="-228600"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</a:rPr>
              <a:t>Internal breadboard build &amp; demonstrations: 2019-2020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17680-2CA8-492B-9A12-1C9B8EAE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774CAC72-B85D-4750-82C4-C35E9D169FB6}"/>
              </a:ext>
            </a:extLst>
          </p:cNvPr>
          <p:cNvGrpSpPr/>
          <p:nvPr/>
        </p:nvGrpSpPr>
        <p:grpSpPr>
          <a:xfrm rot="5400000">
            <a:off x="8388950" y="3284723"/>
            <a:ext cx="2306553" cy="3296677"/>
            <a:chOff x="8032553" y="691321"/>
            <a:chExt cx="3575739" cy="4989200"/>
          </a:xfrm>
        </p:grpSpPr>
        <p:pic>
          <p:nvPicPr>
            <p:cNvPr id="31" name="Picture 30" descr="A picture containing indoor, wall, floor&#10;&#10;Description generated with very high confidence">
              <a:extLst>
                <a:ext uri="{FF2B5EF4-FFF2-40B4-BE49-F238E27FC236}">
                  <a16:creationId xmlns:a16="http://schemas.microsoft.com/office/drawing/2014/main" id="{81E02F15-0295-4B45-8C26-C34AB7C65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7325823" y="1398050"/>
              <a:ext cx="4989200" cy="3575739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8488135" y="765824"/>
              <a:ext cx="3057733" cy="4877024"/>
              <a:chOff x="5357913" y="1015236"/>
              <a:chExt cx="3168556" cy="4836931"/>
            </a:xfrm>
          </p:grpSpPr>
          <p:grpSp>
            <p:nvGrpSpPr>
              <p:cNvPr id="7" name="Group 6"/>
              <p:cNvGrpSpPr/>
              <p:nvPr/>
            </p:nvGrpSpPr>
            <p:grpSpPr>
              <a:xfrm rot="16200000">
                <a:off x="5978171" y="2274430"/>
                <a:ext cx="3518687" cy="1000300"/>
                <a:chOff x="6570335" y="1796471"/>
                <a:chExt cx="3074915" cy="957819"/>
              </a:xfrm>
            </p:grpSpPr>
            <p:cxnSp>
              <p:nvCxnSpPr>
                <p:cNvPr id="56" name="Straight Connector 55"/>
                <p:cNvCxnSpPr>
                  <a:cxnSpLocks/>
                  <a:endCxn id="93" idx="3"/>
                </p:cNvCxnSpPr>
                <p:nvPr/>
              </p:nvCxnSpPr>
              <p:spPr>
                <a:xfrm>
                  <a:off x="6570335" y="2526706"/>
                  <a:ext cx="3022358" cy="297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>
                  <a:cxnSpLocks/>
                  <a:stCxn id="92" idx="4"/>
                </p:cNvCxnSpPr>
                <p:nvPr/>
              </p:nvCxnSpPr>
              <p:spPr>
                <a:xfrm flipH="1" flipV="1">
                  <a:off x="6987895" y="2043813"/>
                  <a:ext cx="2599534" cy="22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>
                  <a:cxnSpLocks/>
                  <a:stCxn id="67" idx="0"/>
                  <a:endCxn id="92" idx="4"/>
                </p:cNvCxnSpPr>
                <p:nvPr/>
              </p:nvCxnSpPr>
              <p:spPr>
                <a:xfrm flipV="1">
                  <a:off x="7079423" y="2046082"/>
                  <a:ext cx="2508007" cy="23173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Rectangle 66"/>
                <p:cNvSpPr/>
                <p:nvPr/>
              </p:nvSpPr>
              <p:spPr>
                <a:xfrm rot="16200000" flipV="1">
                  <a:off x="7027242" y="2267031"/>
                  <a:ext cx="82796" cy="21564"/>
                </a:xfrm>
                <a:prstGeom prst="rect">
                  <a:avLst/>
                </a:prstGeom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68" name="Straight Connector 67"/>
                <p:cNvCxnSpPr>
                  <a:cxnSpLocks/>
                  <a:stCxn id="93" idx="3"/>
                  <a:endCxn id="67" idx="0"/>
                </p:cNvCxnSpPr>
                <p:nvPr/>
              </p:nvCxnSpPr>
              <p:spPr>
                <a:xfrm flipH="1" flipV="1">
                  <a:off x="7079423" y="2277814"/>
                  <a:ext cx="2513270" cy="251863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70"/>
                <p:cNvGrpSpPr/>
                <p:nvPr/>
              </p:nvGrpSpPr>
              <p:grpSpPr>
                <a:xfrm>
                  <a:off x="9553416" y="1796471"/>
                  <a:ext cx="91834" cy="957819"/>
                  <a:chOff x="6563466" y="3233179"/>
                  <a:chExt cx="194702" cy="1763004"/>
                </a:xfrm>
              </p:grpSpPr>
              <p:grpSp>
                <p:nvGrpSpPr>
                  <p:cNvPr id="91" name="Group 110"/>
                  <p:cNvGrpSpPr/>
                  <p:nvPr/>
                </p:nvGrpSpPr>
                <p:grpSpPr>
                  <a:xfrm rot="16200000" flipV="1">
                    <a:off x="5779315" y="4017330"/>
                    <a:ext cx="1763004" cy="194702"/>
                    <a:chOff x="5181600" y="-383280"/>
                    <a:chExt cx="1763004" cy="356852"/>
                  </a:xfrm>
                </p:grpSpPr>
                <p:sp>
                  <p:nvSpPr>
                    <p:cNvPr id="94" name="Flowchart: Stored Data 93"/>
                    <p:cNvSpPr/>
                    <p:nvPr/>
                  </p:nvSpPr>
                  <p:spPr>
                    <a:xfrm rot="5400000">
                      <a:off x="5901201" y="-1069831"/>
                      <a:ext cx="335397" cy="1751409"/>
                    </a:xfrm>
                    <a:prstGeom prst="flowChartOnlineStorag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95" name="Rectangle 94"/>
                    <p:cNvSpPr/>
                    <p:nvPr/>
                  </p:nvSpPr>
                  <p:spPr>
                    <a:xfrm>
                      <a:off x="5181600" y="-383280"/>
                      <a:ext cx="1751420" cy="121997"/>
                    </a:xfrm>
                    <a:prstGeom prst="rect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92" name="Oval 91"/>
                  <p:cNvSpPr/>
                  <p:nvPr/>
                </p:nvSpPr>
                <p:spPr>
                  <a:xfrm rot="16200000" flipV="1">
                    <a:off x="6635545" y="3654524"/>
                    <a:ext cx="76201" cy="76198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 rot="16200000" flipV="1">
                    <a:off x="6635545" y="4517708"/>
                    <a:ext cx="76201" cy="76198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</p:grpSp>
          <p:cxnSp>
            <p:nvCxnSpPr>
              <p:cNvPr id="10" name="Straight Connector 9"/>
              <p:cNvCxnSpPr>
                <a:cxnSpLocks/>
              </p:cNvCxnSpPr>
              <p:nvPr/>
            </p:nvCxnSpPr>
            <p:spPr>
              <a:xfrm rot="16200000">
                <a:off x="6843159" y="5208589"/>
                <a:ext cx="1285615" cy="154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cxnSpLocks/>
                <a:stCxn id="20" idx="4"/>
                <a:endCxn id="27" idx="2"/>
              </p:cNvCxnSpPr>
              <p:nvPr/>
            </p:nvCxnSpPr>
            <p:spPr>
              <a:xfrm rot="16200000">
                <a:off x="6452793" y="3711824"/>
                <a:ext cx="1578" cy="2019056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cxnSpLocks/>
                <a:stCxn id="18" idx="0"/>
                <a:endCxn id="20" idx="5"/>
              </p:cNvCxnSpPr>
              <p:nvPr/>
            </p:nvCxnSpPr>
            <p:spPr>
              <a:xfrm rot="16200000" flipV="1">
                <a:off x="5875148" y="4270175"/>
                <a:ext cx="248827" cy="1123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  <a:stCxn id="40" idx="0"/>
                <a:endCxn id="48" idx="3"/>
              </p:cNvCxnSpPr>
              <p:nvPr/>
            </p:nvCxnSpPr>
            <p:spPr>
              <a:xfrm rot="16200000">
                <a:off x="6873329" y="4041405"/>
                <a:ext cx="2252380" cy="3051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  <a:stCxn id="21" idx="5"/>
                <a:endCxn id="40" idx="2"/>
              </p:cNvCxnSpPr>
              <p:nvPr/>
            </p:nvCxnSpPr>
            <p:spPr>
              <a:xfrm rot="16200000">
                <a:off x="6690681" y="3948235"/>
                <a:ext cx="20843" cy="252676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rot="16200000">
                <a:off x="8250173" y="4942793"/>
                <a:ext cx="0" cy="48150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8006330" y="5206242"/>
                <a:ext cx="0" cy="62938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85"/>
              <p:cNvGrpSpPr/>
              <p:nvPr/>
            </p:nvGrpSpPr>
            <p:grpSpPr>
              <a:xfrm rot="16200000">
                <a:off x="4937199" y="4909270"/>
                <a:ext cx="945297" cy="103870"/>
                <a:chOff x="4013280" y="-2144206"/>
                <a:chExt cx="1751408" cy="335512"/>
              </a:xfrm>
            </p:grpSpPr>
            <p:sp>
              <p:nvSpPr>
                <p:cNvPr id="51" name="Flowchart: Stored Data 50"/>
                <p:cNvSpPr/>
                <p:nvPr/>
              </p:nvSpPr>
              <p:spPr>
                <a:xfrm rot="5400000">
                  <a:off x="4721287" y="-2852090"/>
                  <a:ext cx="335402" cy="1751390"/>
                </a:xfrm>
                <a:prstGeom prst="flowChartOnlineStorag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013280" y="-2144206"/>
                  <a:ext cx="1751408" cy="121991"/>
                </a:xfrm>
                <a:prstGeom prst="rect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 rot="16200000">
                <a:off x="6533242" y="4943458"/>
                <a:ext cx="82255" cy="25940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" name="Straight Connector 18"/>
              <p:cNvCxnSpPr>
                <a:cxnSpLocks/>
                <a:stCxn id="21" idx="5"/>
                <a:endCxn id="18" idx="0"/>
              </p:cNvCxnSpPr>
              <p:nvPr/>
            </p:nvCxnSpPr>
            <p:spPr>
              <a:xfrm rot="16200000">
                <a:off x="5866756" y="4527393"/>
                <a:ext cx="265609" cy="1123678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 rot="16200000">
                <a:off x="5401873" y="4700525"/>
                <a:ext cx="41128" cy="43234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" name="Oval 20"/>
              <p:cNvSpPr/>
              <p:nvPr/>
            </p:nvSpPr>
            <p:spPr>
              <a:xfrm rot="16200000">
                <a:off x="5401873" y="5214961"/>
                <a:ext cx="41128" cy="43234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2" name="Straight Connector 21"/>
              <p:cNvCxnSpPr>
                <a:cxnSpLocks/>
                <a:stCxn id="47" idx="4"/>
                <a:endCxn id="27" idx="0"/>
              </p:cNvCxnSpPr>
              <p:nvPr/>
            </p:nvCxnSpPr>
            <p:spPr>
              <a:xfrm rot="16200000" flipH="1" flipV="1">
                <a:off x="6610576" y="3805856"/>
                <a:ext cx="1768552" cy="2343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cxnSpLocks/>
                <a:stCxn id="24" idx="0"/>
                <a:endCxn id="47" idx="4"/>
              </p:cNvCxnSpPr>
              <p:nvPr/>
            </p:nvCxnSpPr>
            <p:spPr>
              <a:xfrm rot="16200000" flipV="1">
                <a:off x="7043748" y="3375027"/>
                <a:ext cx="1146583" cy="242030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 rot="10800000" flipV="1">
                <a:off x="7694820" y="4069334"/>
                <a:ext cx="86468" cy="24676"/>
              </a:xfrm>
              <a:prstGeom prst="rect">
                <a:avLst/>
              </a:prstGeom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" name="Straight Connector 24"/>
              <p:cNvCxnSpPr>
                <a:cxnSpLocks/>
                <a:stCxn id="48" idx="3"/>
                <a:endCxn id="24" idx="0"/>
              </p:cNvCxnSpPr>
              <p:nvPr/>
            </p:nvCxnSpPr>
            <p:spPr>
              <a:xfrm rot="16200000" flipH="1" flipV="1">
                <a:off x="7293252" y="3361542"/>
                <a:ext cx="1152594" cy="262989"/>
              </a:xfrm>
              <a:prstGeom prst="line">
                <a:avLst/>
              </a:prstGeom>
              <a:ln w="38100">
                <a:solidFill>
                  <a:srgbClr val="0070C0"/>
                </a:solidFill>
                <a:headEnd type="triangl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70"/>
              <p:cNvGrpSpPr/>
              <p:nvPr/>
            </p:nvGrpSpPr>
            <p:grpSpPr>
              <a:xfrm rot="16200000">
                <a:off x="7685031" y="2397703"/>
                <a:ext cx="107477" cy="993714"/>
                <a:chOff x="4937176" y="3244779"/>
                <a:chExt cx="199132" cy="1751417"/>
              </a:xfrm>
            </p:grpSpPr>
            <p:grpSp>
              <p:nvGrpSpPr>
                <p:cNvPr id="46" name="Group 110"/>
                <p:cNvGrpSpPr/>
                <p:nvPr/>
              </p:nvGrpSpPr>
              <p:grpSpPr>
                <a:xfrm rot="16200000" flipV="1">
                  <a:off x="4161033" y="4020922"/>
                  <a:ext cx="1751417" cy="199132"/>
                  <a:chOff x="5181593" y="2589372"/>
                  <a:chExt cx="1751407" cy="364962"/>
                </a:xfrm>
              </p:grpSpPr>
              <p:sp>
                <p:nvSpPr>
                  <p:cNvPr id="49" name="Flowchart: Stored Data 48"/>
                  <p:cNvSpPr/>
                  <p:nvPr/>
                </p:nvSpPr>
                <p:spPr>
                  <a:xfrm rot="5400000">
                    <a:off x="5889604" y="1910938"/>
                    <a:ext cx="335389" cy="1751403"/>
                  </a:xfrm>
                  <a:prstGeom prst="flowChartOnlineStorag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5181593" y="2589372"/>
                    <a:ext cx="1751403" cy="121999"/>
                  </a:xfrm>
                  <a:prstGeom prst="rect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 rot="16200000" flipV="1">
                  <a:off x="4984509" y="3654549"/>
                  <a:ext cx="76200" cy="76202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 rot="16200000" flipV="1">
                  <a:off x="4984487" y="4517704"/>
                  <a:ext cx="76200" cy="76202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2700000">
                <a:off x="7169938" y="4684316"/>
                <a:ext cx="616915" cy="43234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" name="Straight Arrow Connector 37"/>
              <p:cNvCxnSpPr>
                <a:cxnSpLocks/>
              </p:cNvCxnSpPr>
              <p:nvPr/>
            </p:nvCxnSpPr>
            <p:spPr>
              <a:xfrm rot="16200000" flipH="1">
                <a:off x="7673565" y="5523437"/>
                <a:ext cx="619615" cy="4769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cxnSpLocks/>
              </p:cNvCxnSpPr>
              <p:nvPr/>
            </p:nvCxnSpPr>
            <p:spPr>
              <a:xfrm rot="16200000">
                <a:off x="8265868" y="4934686"/>
                <a:ext cx="9765" cy="51143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 rot="2700000">
                <a:off x="7672780" y="5161460"/>
                <a:ext cx="616915" cy="47393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4C6A5D-0CE6-4B32-A42F-2C8AC68B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E26A66-039E-4AA4-BC3F-187390C917AF}"/>
              </a:ext>
            </a:extLst>
          </p:cNvPr>
          <p:cNvGrpSpPr/>
          <p:nvPr/>
        </p:nvGrpSpPr>
        <p:grpSpPr>
          <a:xfrm>
            <a:off x="7511660" y="1151056"/>
            <a:ext cx="4293243" cy="1987293"/>
            <a:chOff x="7630532" y="1151056"/>
            <a:chExt cx="4293243" cy="198729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6DABD49-609C-4E65-8725-2CDDB1150F2F}"/>
                </a:ext>
              </a:extLst>
            </p:cNvPr>
            <p:cNvCxnSpPr>
              <a:cxnSpLocks/>
              <a:stCxn id="129" idx="2"/>
              <a:endCxn id="136" idx="1"/>
            </p:cNvCxnSpPr>
            <p:nvPr/>
          </p:nvCxnSpPr>
          <p:spPr>
            <a:xfrm flipV="1">
              <a:off x="9337975" y="2676684"/>
              <a:ext cx="705155" cy="805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49C22E7-8999-439F-AD12-CCBB48280658}"/>
                </a:ext>
              </a:extLst>
            </p:cNvPr>
            <p:cNvSpPr/>
            <p:nvPr/>
          </p:nvSpPr>
          <p:spPr>
            <a:xfrm rot="18748827">
              <a:off x="8942234" y="2595396"/>
              <a:ext cx="719205" cy="98002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973CB7C-9796-452B-B5B3-8A2C7EA79970}"/>
                </a:ext>
              </a:extLst>
            </p:cNvPr>
            <p:cNvCxnSpPr>
              <a:cxnSpLocks/>
              <a:stCxn id="129" idx="0"/>
              <a:endCxn id="135" idx="2"/>
            </p:cNvCxnSpPr>
            <p:nvPr/>
          </p:nvCxnSpPr>
          <p:spPr>
            <a:xfrm flipH="1" flipV="1">
              <a:off x="9262165" y="1797387"/>
              <a:ext cx="3533" cy="813917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9B911F71-AD3D-42CF-90E3-C23281108321}"/>
                </a:ext>
              </a:extLst>
            </p:cNvPr>
            <p:cNvCxnSpPr>
              <a:cxnSpLocks/>
              <a:stCxn id="132" idx="57"/>
              <a:endCxn id="129" idx="0"/>
            </p:cNvCxnSpPr>
            <p:nvPr/>
          </p:nvCxnSpPr>
          <p:spPr>
            <a:xfrm flipV="1">
              <a:off x="8457113" y="2611304"/>
              <a:ext cx="808585" cy="1442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257">
              <a:extLst>
                <a:ext uri="{FF2B5EF4-FFF2-40B4-BE49-F238E27FC236}">
                  <a16:creationId xmlns:a16="http://schemas.microsoft.com/office/drawing/2014/main" id="{81B4CF95-2FEA-4617-811B-899736D6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2" y="2212881"/>
              <a:ext cx="904790" cy="405228"/>
            </a:xfrm>
            <a:custGeom>
              <a:avLst/>
              <a:gdLst>
                <a:gd name="T0" fmla="*/ 93 w 5958"/>
                <a:gd name="T1" fmla="*/ 1889 h 1889"/>
                <a:gd name="T2" fmla="*/ 187 w 5958"/>
                <a:gd name="T3" fmla="*/ 1889 h 1889"/>
                <a:gd name="T4" fmla="*/ 280 w 5958"/>
                <a:gd name="T5" fmla="*/ 1888 h 1889"/>
                <a:gd name="T6" fmla="*/ 374 w 5958"/>
                <a:gd name="T7" fmla="*/ 1888 h 1889"/>
                <a:gd name="T8" fmla="*/ 468 w 5958"/>
                <a:gd name="T9" fmla="*/ 1887 h 1889"/>
                <a:gd name="T10" fmla="*/ 562 w 5958"/>
                <a:gd name="T11" fmla="*/ 1886 h 1889"/>
                <a:gd name="T12" fmla="*/ 656 w 5958"/>
                <a:gd name="T13" fmla="*/ 1885 h 1889"/>
                <a:gd name="T14" fmla="*/ 750 w 5958"/>
                <a:gd name="T15" fmla="*/ 1883 h 1889"/>
                <a:gd name="T16" fmla="*/ 843 w 5958"/>
                <a:gd name="T17" fmla="*/ 1880 h 1889"/>
                <a:gd name="T18" fmla="*/ 938 w 5958"/>
                <a:gd name="T19" fmla="*/ 1875 h 1889"/>
                <a:gd name="T20" fmla="*/ 1031 w 5958"/>
                <a:gd name="T21" fmla="*/ 1869 h 1889"/>
                <a:gd name="T22" fmla="*/ 1125 w 5958"/>
                <a:gd name="T23" fmla="*/ 1860 h 1889"/>
                <a:gd name="T24" fmla="*/ 1219 w 5958"/>
                <a:gd name="T25" fmla="*/ 1848 h 1889"/>
                <a:gd name="T26" fmla="*/ 1313 w 5958"/>
                <a:gd name="T27" fmla="*/ 1832 h 1889"/>
                <a:gd name="T28" fmla="*/ 1407 w 5958"/>
                <a:gd name="T29" fmla="*/ 1811 h 1889"/>
                <a:gd name="T30" fmla="*/ 1501 w 5958"/>
                <a:gd name="T31" fmla="*/ 1784 h 1889"/>
                <a:gd name="T32" fmla="*/ 1594 w 5958"/>
                <a:gd name="T33" fmla="*/ 1749 h 1889"/>
                <a:gd name="T34" fmla="*/ 1688 w 5958"/>
                <a:gd name="T35" fmla="*/ 1706 h 1889"/>
                <a:gd name="T36" fmla="*/ 1782 w 5958"/>
                <a:gd name="T37" fmla="*/ 1654 h 1889"/>
                <a:gd name="T38" fmla="*/ 1876 w 5958"/>
                <a:gd name="T39" fmla="*/ 1591 h 1889"/>
                <a:gd name="T40" fmla="*/ 1970 w 5958"/>
                <a:gd name="T41" fmla="*/ 1517 h 1889"/>
                <a:gd name="T42" fmla="*/ 2064 w 5958"/>
                <a:gd name="T43" fmla="*/ 1432 h 1889"/>
                <a:gd name="T44" fmla="*/ 2158 w 5958"/>
                <a:gd name="T45" fmla="*/ 1336 h 1889"/>
                <a:gd name="T46" fmla="*/ 2251 w 5958"/>
                <a:gd name="T47" fmla="*/ 1230 h 1889"/>
                <a:gd name="T48" fmla="*/ 2345 w 5958"/>
                <a:gd name="T49" fmla="*/ 1116 h 1889"/>
                <a:gd name="T50" fmla="*/ 2439 w 5958"/>
                <a:gd name="T51" fmla="*/ 996 h 1889"/>
                <a:gd name="T52" fmla="*/ 2533 w 5958"/>
                <a:gd name="T53" fmla="*/ 874 h 1889"/>
                <a:gd name="T54" fmla="*/ 2627 w 5958"/>
                <a:gd name="T55" fmla="*/ 752 h 1889"/>
                <a:gd name="T56" fmla="*/ 2721 w 5958"/>
                <a:gd name="T57" fmla="*/ 636 h 1889"/>
                <a:gd name="T58" fmla="*/ 2815 w 5958"/>
                <a:gd name="T59" fmla="*/ 529 h 1889"/>
                <a:gd name="T60" fmla="*/ 2909 w 5958"/>
                <a:gd name="T61" fmla="*/ 436 h 1889"/>
                <a:gd name="T62" fmla="*/ 3002 w 5958"/>
                <a:gd name="T63" fmla="*/ 359 h 1889"/>
                <a:gd name="T64" fmla="*/ 3096 w 5958"/>
                <a:gd name="T65" fmla="*/ 304 h 1889"/>
                <a:gd name="T66" fmla="*/ 3190 w 5958"/>
                <a:gd name="T67" fmla="*/ 272 h 1889"/>
                <a:gd name="T68" fmla="*/ 3284 w 5958"/>
                <a:gd name="T69" fmla="*/ 241 h 1889"/>
                <a:gd name="T70" fmla="*/ 3378 w 5958"/>
                <a:gd name="T71" fmla="*/ 283 h 1889"/>
                <a:gd name="T72" fmla="*/ 3472 w 5958"/>
                <a:gd name="T73" fmla="*/ 325 h 1889"/>
                <a:gd name="T74" fmla="*/ 3565 w 5958"/>
                <a:gd name="T75" fmla="*/ 390 h 1889"/>
                <a:gd name="T76" fmla="*/ 3659 w 5958"/>
                <a:gd name="T77" fmla="*/ 474 h 1889"/>
                <a:gd name="T78" fmla="*/ 3753 w 5958"/>
                <a:gd name="T79" fmla="*/ 574 h 1889"/>
                <a:gd name="T80" fmla="*/ 3847 w 5958"/>
                <a:gd name="T81" fmla="*/ 685 h 1889"/>
                <a:gd name="T82" fmla="*/ 3941 w 5958"/>
                <a:gd name="T83" fmla="*/ 804 h 1889"/>
                <a:gd name="T84" fmla="*/ 4035 w 5958"/>
                <a:gd name="T85" fmla="*/ 927 h 1889"/>
                <a:gd name="T86" fmla="*/ 4129 w 5958"/>
                <a:gd name="T87" fmla="*/ 1048 h 1889"/>
                <a:gd name="T88" fmla="*/ 4223 w 5958"/>
                <a:gd name="T89" fmla="*/ 1166 h 1889"/>
                <a:gd name="T90" fmla="*/ 4316 w 5958"/>
                <a:gd name="T91" fmla="*/ 1276 h 1889"/>
                <a:gd name="T92" fmla="*/ 4410 w 5958"/>
                <a:gd name="T93" fmla="*/ 1378 h 1889"/>
                <a:gd name="T94" fmla="*/ 4504 w 5958"/>
                <a:gd name="T95" fmla="*/ 1470 h 1889"/>
                <a:gd name="T96" fmla="*/ 4598 w 5958"/>
                <a:gd name="T97" fmla="*/ 1550 h 1889"/>
                <a:gd name="T98" fmla="*/ 4692 w 5958"/>
                <a:gd name="T99" fmla="*/ 1619 h 1889"/>
                <a:gd name="T100" fmla="*/ 4786 w 5958"/>
                <a:gd name="T101" fmla="*/ 1678 h 1889"/>
                <a:gd name="T102" fmla="*/ 4879 w 5958"/>
                <a:gd name="T103" fmla="*/ 1726 h 1889"/>
                <a:gd name="T104" fmla="*/ 4973 w 5958"/>
                <a:gd name="T105" fmla="*/ 1765 h 1889"/>
                <a:gd name="T106" fmla="*/ 5067 w 5958"/>
                <a:gd name="T107" fmla="*/ 1796 h 1889"/>
                <a:gd name="T108" fmla="*/ 5161 w 5958"/>
                <a:gd name="T109" fmla="*/ 1821 h 1889"/>
                <a:gd name="T110" fmla="*/ 5255 w 5958"/>
                <a:gd name="T111" fmla="*/ 1840 h 1889"/>
                <a:gd name="T112" fmla="*/ 5349 w 5958"/>
                <a:gd name="T113" fmla="*/ 1854 h 1889"/>
                <a:gd name="T114" fmla="*/ 5443 w 5958"/>
                <a:gd name="T115" fmla="*/ 1864 h 1889"/>
                <a:gd name="T116" fmla="*/ 5537 w 5958"/>
                <a:gd name="T117" fmla="*/ 1872 h 1889"/>
                <a:gd name="T118" fmla="*/ 5630 w 5958"/>
                <a:gd name="T119" fmla="*/ 1877 h 1889"/>
                <a:gd name="T120" fmla="*/ 5724 w 5958"/>
                <a:gd name="T121" fmla="*/ 1881 h 1889"/>
                <a:gd name="T122" fmla="*/ 5818 w 5958"/>
                <a:gd name="T123" fmla="*/ 1884 h 1889"/>
                <a:gd name="T124" fmla="*/ 5912 w 5958"/>
                <a:gd name="T125" fmla="*/ 1886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8" h="1889">
                  <a:moveTo>
                    <a:pt x="0" y="1889"/>
                  </a:moveTo>
                  <a:lnTo>
                    <a:pt x="2" y="1889"/>
                  </a:lnTo>
                  <a:lnTo>
                    <a:pt x="3" y="1889"/>
                  </a:lnTo>
                  <a:lnTo>
                    <a:pt x="5" y="1889"/>
                  </a:lnTo>
                  <a:lnTo>
                    <a:pt x="6" y="1889"/>
                  </a:lnTo>
                  <a:lnTo>
                    <a:pt x="8" y="1889"/>
                  </a:lnTo>
                  <a:lnTo>
                    <a:pt x="9" y="1889"/>
                  </a:lnTo>
                  <a:lnTo>
                    <a:pt x="11" y="1889"/>
                  </a:lnTo>
                  <a:lnTo>
                    <a:pt x="12" y="1889"/>
                  </a:lnTo>
                  <a:lnTo>
                    <a:pt x="14" y="1889"/>
                  </a:lnTo>
                  <a:lnTo>
                    <a:pt x="15" y="1889"/>
                  </a:lnTo>
                  <a:lnTo>
                    <a:pt x="17" y="1889"/>
                  </a:lnTo>
                  <a:lnTo>
                    <a:pt x="18" y="1889"/>
                  </a:lnTo>
                  <a:lnTo>
                    <a:pt x="20" y="1889"/>
                  </a:lnTo>
                  <a:lnTo>
                    <a:pt x="21" y="1889"/>
                  </a:lnTo>
                  <a:lnTo>
                    <a:pt x="23" y="1889"/>
                  </a:lnTo>
                  <a:lnTo>
                    <a:pt x="24" y="1889"/>
                  </a:lnTo>
                  <a:lnTo>
                    <a:pt x="26" y="1889"/>
                  </a:lnTo>
                  <a:lnTo>
                    <a:pt x="27" y="1889"/>
                  </a:lnTo>
                  <a:lnTo>
                    <a:pt x="29" y="1889"/>
                  </a:lnTo>
                  <a:lnTo>
                    <a:pt x="30" y="1889"/>
                  </a:lnTo>
                  <a:lnTo>
                    <a:pt x="32" y="1889"/>
                  </a:lnTo>
                  <a:lnTo>
                    <a:pt x="33" y="1889"/>
                  </a:lnTo>
                  <a:lnTo>
                    <a:pt x="34" y="1889"/>
                  </a:lnTo>
                  <a:lnTo>
                    <a:pt x="36" y="1889"/>
                  </a:lnTo>
                  <a:lnTo>
                    <a:pt x="38" y="1889"/>
                  </a:lnTo>
                  <a:lnTo>
                    <a:pt x="39" y="1889"/>
                  </a:lnTo>
                  <a:lnTo>
                    <a:pt x="41" y="1889"/>
                  </a:lnTo>
                  <a:lnTo>
                    <a:pt x="42" y="1889"/>
                  </a:lnTo>
                  <a:lnTo>
                    <a:pt x="43" y="1889"/>
                  </a:lnTo>
                  <a:lnTo>
                    <a:pt x="45" y="1889"/>
                  </a:lnTo>
                  <a:lnTo>
                    <a:pt x="46" y="1889"/>
                  </a:lnTo>
                  <a:lnTo>
                    <a:pt x="48" y="1889"/>
                  </a:lnTo>
                  <a:lnTo>
                    <a:pt x="50" y="1889"/>
                  </a:lnTo>
                  <a:lnTo>
                    <a:pt x="51" y="1889"/>
                  </a:lnTo>
                  <a:lnTo>
                    <a:pt x="53" y="1889"/>
                  </a:lnTo>
                  <a:lnTo>
                    <a:pt x="54" y="1889"/>
                  </a:lnTo>
                  <a:lnTo>
                    <a:pt x="55" y="1889"/>
                  </a:lnTo>
                  <a:lnTo>
                    <a:pt x="57" y="1889"/>
                  </a:lnTo>
                  <a:lnTo>
                    <a:pt x="58" y="1889"/>
                  </a:lnTo>
                  <a:lnTo>
                    <a:pt x="60" y="1889"/>
                  </a:lnTo>
                  <a:lnTo>
                    <a:pt x="61" y="1889"/>
                  </a:lnTo>
                  <a:lnTo>
                    <a:pt x="63" y="1889"/>
                  </a:lnTo>
                  <a:lnTo>
                    <a:pt x="64" y="1889"/>
                  </a:lnTo>
                  <a:lnTo>
                    <a:pt x="66" y="1889"/>
                  </a:lnTo>
                  <a:lnTo>
                    <a:pt x="67" y="1889"/>
                  </a:lnTo>
                  <a:lnTo>
                    <a:pt x="69" y="1889"/>
                  </a:lnTo>
                  <a:lnTo>
                    <a:pt x="70" y="1889"/>
                  </a:lnTo>
                  <a:lnTo>
                    <a:pt x="72" y="1889"/>
                  </a:lnTo>
                  <a:lnTo>
                    <a:pt x="73" y="1889"/>
                  </a:lnTo>
                  <a:lnTo>
                    <a:pt x="75" y="1889"/>
                  </a:lnTo>
                  <a:lnTo>
                    <a:pt x="76" y="1889"/>
                  </a:lnTo>
                  <a:lnTo>
                    <a:pt x="78" y="1889"/>
                  </a:lnTo>
                  <a:lnTo>
                    <a:pt x="79" y="1889"/>
                  </a:lnTo>
                  <a:lnTo>
                    <a:pt x="81" y="1889"/>
                  </a:lnTo>
                  <a:lnTo>
                    <a:pt x="82" y="1889"/>
                  </a:lnTo>
                  <a:lnTo>
                    <a:pt x="84" y="1889"/>
                  </a:lnTo>
                  <a:lnTo>
                    <a:pt x="85" y="1889"/>
                  </a:lnTo>
                  <a:lnTo>
                    <a:pt x="87" y="1889"/>
                  </a:lnTo>
                  <a:lnTo>
                    <a:pt x="88" y="1889"/>
                  </a:lnTo>
                  <a:lnTo>
                    <a:pt x="90" y="1889"/>
                  </a:lnTo>
                  <a:lnTo>
                    <a:pt x="91" y="1889"/>
                  </a:lnTo>
                  <a:lnTo>
                    <a:pt x="93" y="1889"/>
                  </a:lnTo>
                  <a:lnTo>
                    <a:pt x="94" y="1889"/>
                  </a:lnTo>
                  <a:lnTo>
                    <a:pt x="96" y="1889"/>
                  </a:lnTo>
                  <a:lnTo>
                    <a:pt x="97" y="1889"/>
                  </a:lnTo>
                  <a:lnTo>
                    <a:pt x="99" y="1889"/>
                  </a:lnTo>
                  <a:lnTo>
                    <a:pt x="100" y="1889"/>
                  </a:lnTo>
                  <a:lnTo>
                    <a:pt x="102" y="1889"/>
                  </a:lnTo>
                  <a:lnTo>
                    <a:pt x="103" y="1889"/>
                  </a:lnTo>
                  <a:lnTo>
                    <a:pt x="105" y="1889"/>
                  </a:lnTo>
                  <a:lnTo>
                    <a:pt x="106" y="1889"/>
                  </a:lnTo>
                  <a:lnTo>
                    <a:pt x="107" y="1889"/>
                  </a:lnTo>
                  <a:lnTo>
                    <a:pt x="109" y="1889"/>
                  </a:lnTo>
                  <a:lnTo>
                    <a:pt x="111" y="1889"/>
                  </a:lnTo>
                  <a:lnTo>
                    <a:pt x="112" y="1889"/>
                  </a:lnTo>
                  <a:lnTo>
                    <a:pt x="114" y="1889"/>
                  </a:lnTo>
                  <a:lnTo>
                    <a:pt x="115" y="1889"/>
                  </a:lnTo>
                  <a:lnTo>
                    <a:pt x="117" y="1889"/>
                  </a:lnTo>
                  <a:lnTo>
                    <a:pt x="118" y="1889"/>
                  </a:lnTo>
                  <a:lnTo>
                    <a:pt x="119" y="1889"/>
                  </a:lnTo>
                  <a:lnTo>
                    <a:pt x="121" y="1889"/>
                  </a:lnTo>
                  <a:lnTo>
                    <a:pt x="122" y="1889"/>
                  </a:lnTo>
                  <a:lnTo>
                    <a:pt x="124" y="1889"/>
                  </a:lnTo>
                  <a:lnTo>
                    <a:pt x="126" y="1889"/>
                  </a:lnTo>
                  <a:lnTo>
                    <a:pt x="127" y="1889"/>
                  </a:lnTo>
                  <a:lnTo>
                    <a:pt x="128" y="1889"/>
                  </a:lnTo>
                  <a:lnTo>
                    <a:pt x="130" y="1889"/>
                  </a:lnTo>
                  <a:lnTo>
                    <a:pt x="131" y="1889"/>
                  </a:lnTo>
                  <a:lnTo>
                    <a:pt x="133" y="1889"/>
                  </a:lnTo>
                  <a:lnTo>
                    <a:pt x="134" y="1889"/>
                  </a:lnTo>
                  <a:lnTo>
                    <a:pt x="136" y="1889"/>
                  </a:lnTo>
                  <a:lnTo>
                    <a:pt x="138" y="1889"/>
                  </a:lnTo>
                  <a:lnTo>
                    <a:pt x="139" y="1889"/>
                  </a:lnTo>
                  <a:lnTo>
                    <a:pt x="140" y="1889"/>
                  </a:lnTo>
                  <a:lnTo>
                    <a:pt x="142" y="1889"/>
                  </a:lnTo>
                  <a:lnTo>
                    <a:pt x="143" y="1889"/>
                  </a:lnTo>
                  <a:lnTo>
                    <a:pt x="145" y="1889"/>
                  </a:lnTo>
                  <a:lnTo>
                    <a:pt x="146" y="1889"/>
                  </a:lnTo>
                  <a:lnTo>
                    <a:pt x="148" y="1889"/>
                  </a:lnTo>
                  <a:lnTo>
                    <a:pt x="149" y="1889"/>
                  </a:lnTo>
                  <a:lnTo>
                    <a:pt x="151" y="1889"/>
                  </a:lnTo>
                  <a:lnTo>
                    <a:pt x="152" y="1889"/>
                  </a:lnTo>
                  <a:lnTo>
                    <a:pt x="154" y="1889"/>
                  </a:lnTo>
                  <a:lnTo>
                    <a:pt x="155" y="1889"/>
                  </a:lnTo>
                  <a:lnTo>
                    <a:pt x="157" y="1889"/>
                  </a:lnTo>
                  <a:lnTo>
                    <a:pt x="158" y="1889"/>
                  </a:lnTo>
                  <a:lnTo>
                    <a:pt x="160" y="1889"/>
                  </a:lnTo>
                  <a:lnTo>
                    <a:pt x="161" y="1889"/>
                  </a:lnTo>
                  <a:lnTo>
                    <a:pt x="163" y="1889"/>
                  </a:lnTo>
                  <a:lnTo>
                    <a:pt x="164" y="1889"/>
                  </a:lnTo>
                  <a:lnTo>
                    <a:pt x="166" y="1889"/>
                  </a:lnTo>
                  <a:lnTo>
                    <a:pt x="167" y="1889"/>
                  </a:lnTo>
                  <a:lnTo>
                    <a:pt x="169" y="1889"/>
                  </a:lnTo>
                  <a:lnTo>
                    <a:pt x="170" y="1889"/>
                  </a:lnTo>
                  <a:lnTo>
                    <a:pt x="172" y="1889"/>
                  </a:lnTo>
                  <a:lnTo>
                    <a:pt x="173" y="1889"/>
                  </a:lnTo>
                  <a:lnTo>
                    <a:pt x="175" y="1889"/>
                  </a:lnTo>
                  <a:lnTo>
                    <a:pt x="176" y="1889"/>
                  </a:lnTo>
                  <a:lnTo>
                    <a:pt x="178" y="1889"/>
                  </a:lnTo>
                  <a:lnTo>
                    <a:pt x="179" y="1889"/>
                  </a:lnTo>
                  <a:lnTo>
                    <a:pt x="181" y="1889"/>
                  </a:lnTo>
                  <a:lnTo>
                    <a:pt x="182" y="1889"/>
                  </a:lnTo>
                  <a:lnTo>
                    <a:pt x="183" y="1889"/>
                  </a:lnTo>
                  <a:lnTo>
                    <a:pt x="185" y="1889"/>
                  </a:lnTo>
                  <a:lnTo>
                    <a:pt x="187" y="1889"/>
                  </a:lnTo>
                  <a:lnTo>
                    <a:pt x="188" y="1889"/>
                  </a:lnTo>
                  <a:lnTo>
                    <a:pt x="190" y="1889"/>
                  </a:lnTo>
                  <a:lnTo>
                    <a:pt x="191" y="1889"/>
                  </a:lnTo>
                  <a:lnTo>
                    <a:pt x="192" y="1889"/>
                  </a:lnTo>
                  <a:lnTo>
                    <a:pt x="194" y="1889"/>
                  </a:lnTo>
                  <a:lnTo>
                    <a:pt x="195" y="1889"/>
                  </a:lnTo>
                  <a:lnTo>
                    <a:pt x="197" y="1889"/>
                  </a:lnTo>
                  <a:lnTo>
                    <a:pt x="198" y="1889"/>
                  </a:lnTo>
                  <a:lnTo>
                    <a:pt x="200" y="1889"/>
                  </a:lnTo>
                  <a:lnTo>
                    <a:pt x="202" y="1889"/>
                  </a:lnTo>
                  <a:lnTo>
                    <a:pt x="203" y="1889"/>
                  </a:lnTo>
                  <a:lnTo>
                    <a:pt x="204" y="1889"/>
                  </a:lnTo>
                  <a:lnTo>
                    <a:pt x="206" y="1889"/>
                  </a:lnTo>
                  <a:lnTo>
                    <a:pt x="207" y="1889"/>
                  </a:lnTo>
                  <a:lnTo>
                    <a:pt x="209" y="1889"/>
                  </a:lnTo>
                  <a:lnTo>
                    <a:pt x="210" y="1889"/>
                  </a:lnTo>
                  <a:lnTo>
                    <a:pt x="212" y="1889"/>
                  </a:lnTo>
                  <a:lnTo>
                    <a:pt x="213" y="1889"/>
                  </a:lnTo>
                  <a:lnTo>
                    <a:pt x="215" y="1889"/>
                  </a:lnTo>
                  <a:lnTo>
                    <a:pt x="216" y="1889"/>
                  </a:lnTo>
                  <a:lnTo>
                    <a:pt x="218" y="1889"/>
                  </a:lnTo>
                  <a:lnTo>
                    <a:pt x="219" y="1889"/>
                  </a:lnTo>
                  <a:lnTo>
                    <a:pt x="221" y="1889"/>
                  </a:lnTo>
                  <a:lnTo>
                    <a:pt x="222" y="1889"/>
                  </a:lnTo>
                  <a:lnTo>
                    <a:pt x="224" y="1889"/>
                  </a:lnTo>
                  <a:lnTo>
                    <a:pt x="225" y="1889"/>
                  </a:lnTo>
                  <a:lnTo>
                    <a:pt x="227" y="1889"/>
                  </a:lnTo>
                  <a:lnTo>
                    <a:pt x="228" y="1889"/>
                  </a:lnTo>
                  <a:lnTo>
                    <a:pt x="230" y="1889"/>
                  </a:lnTo>
                  <a:lnTo>
                    <a:pt x="231" y="1889"/>
                  </a:lnTo>
                  <a:lnTo>
                    <a:pt x="233" y="1889"/>
                  </a:lnTo>
                  <a:lnTo>
                    <a:pt x="234" y="1889"/>
                  </a:lnTo>
                  <a:lnTo>
                    <a:pt x="236" y="1889"/>
                  </a:lnTo>
                  <a:lnTo>
                    <a:pt x="237" y="1889"/>
                  </a:lnTo>
                  <a:lnTo>
                    <a:pt x="239" y="1889"/>
                  </a:lnTo>
                  <a:lnTo>
                    <a:pt x="240" y="1889"/>
                  </a:lnTo>
                  <a:lnTo>
                    <a:pt x="242" y="1889"/>
                  </a:lnTo>
                  <a:lnTo>
                    <a:pt x="243" y="1889"/>
                  </a:lnTo>
                  <a:lnTo>
                    <a:pt x="245" y="1889"/>
                  </a:lnTo>
                  <a:lnTo>
                    <a:pt x="246" y="1889"/>
                  </a:lnTo>
                  <a:lnTo>
                    <a:pt x="248" y="1889"/>
                  </a:lnTo>
                  <a:lnTo>
                    <a:pt x="249" y="1889"/>
                  </a:lnTo>
                  <a:lnTo>
                    <a:pt x="251" y="1889"/>
                  </a:lnTo>
                  <a:lnTo>
                    <a:pt x="252" y="1889"/>
                  </a:lnTo>
                  <a:lnTo>
                    <a:pt x="254" y="1889"/>
                  </a:lnTo>
                  <a:lnTo>
                    <a:pt x="255" y="1889"/>
                  </a:lnTo>
                  <a:lnTo>
                    <a:pt x="256" y="1889"/>
                  </a:lnTo>
                  <a:lnTo>
                    <a:pt x="258" y="1889"/>
                  </a:lnTo>
                  <a:lnTo>
                    <a:pt x="259" y="1889"/>
                  </a:lnTo>
                  <a:lnTo>
                    <a:pt x="261" y="1889"/>
                  </a:lnTo>
                  <a:lnTo>
                    <a:pt x="263" y="1889"/>
                  </a:lnTo>
                  <a:lnTo>
                    <a:pt x="264" y="1889"/>
                  </a:lnTo>
                  <a:lnTo>
                    <a:pt x="266" y="1889"/>
                  </a:lnTo>
                  <a:lnTo>
                    <a:pt x="267" y="1889"/>
                  </a:lnTo>
                  <a:lnTo>
                    <a:pt x="268" y="1889"/>
                  </a:lnTo>
                  <a:lnTo>
                    <a:pt x="270" y="1889"/>
                  </a:lnTo>
                  <a:lnTo>
                    <a:pt x="271" y="1889"/>
                  </a:lnTo>
                  <a:lnTo>
                    <a:pt x="273" y="1889"/>
                  </a:lnTo>
                  <a:lnTo>
                    <a:pt x="275" y="1889"/>
                  </a:lnTo>
                  <a:lnTo>
                    <a:pt x="276" y="1889"/>
                  </a:lnTo>
                  <a:lnTo>
                    <a:pt x="277" y="1889"/>
                  </a:lnTo>
                  <a:lnTo>
                    <a:pt x="279" y="1889"/>
                  </a:lnTo>
                  <a:lnTo>
                    <a:pt x="280" y="1888"/>
                  </a:lnTo>
                  <a:lnTo>
                    <a:pt x="282" y="1888"/>
                  </a:lnTo>
                  <a:lnTo>
                    <a:pt x="283" y="1888"/>
                  </a:lnTo>
                  <a:lnTo>
                    <a:pt x="285" y="1888"/>
                  </a:lnTo>
                  <a:lnTo>
                    <a:pt x="286" y="1888"/>
                  </a:lnTo>
                  <a:lnTo>
                    <a:pt x="288" y="1888"/>
                  </a:lnTo>
                  <a:lnTo>
                    <a:pt x="289" y="1888"/>
                  </a:lnTo>
                  <a:lnTo>
                    <a:pt x="291" y="1888"/>
                  </a:lnTo>
                  <a:lnTo>
                    <a:pt x="292" y="1888"/>
                  </a:lnTo>
                  <a:lnTo>
                    <a:pt x="294" y="1888"/>
                  </a:lnTo>
                  <a:lnTo>
                    <a:pt x="295" y="1888"/>
                  </a:lnTo>
                  <a:lnTo>
                    <a:pt x="297" y="1888"/>
                  </a:lnTo>
                  <a:lnTo>
                    <a:pt x="298" y="1888"/>
                  </a:lnTo>
                  <a:lnTo>
                    <a:pt x="300" y="1888"/>
                  </a:lnTo>
                  <a:lnTo>
                    <a:pt x="301" y="1888"/>
                  </a:lnTo>
                  <a:lnTo>
                    <a:pt x="303" y="1888"/>
                  </a:lnTo>
                  <a:lnTo>
                    <a:pt x="304" y="1888"/>
                  </a:lnTo>
                  <a:lnTo>
                    <a:pt x="306" y="1888"/>
                  </a:lnTo>
                  <a:lnTo>
                    <a:pt x="307" y="1888"/>
                  </a:lnTo>
                  <a:lnTo>
                    <a:pt x="309" y="1888"/>
                  </a:lnTo>
                  <a:lnTo>
                    <a:pt x="310" y="1888"/>
                  </a:lnTo>
                  <a:lnTo>
                    <a:pt x="312" y="1888"/>
                  </a:lnTo>
                  <a:lnTo>
                    <a:pt x="313" y="1888"/>
                  </a:lnTo>
                  <a:lnTo>
                    <a:pt x="315" y="1888"/>
                  </a:lnTo>
                  <a:lnTo>
                    <a:pt x="316" y="1888"/>
                  </a:lnTo>
                  <a:lnTo>
                    <a:pt x="318" y="1888"/>
                  </a:lnTo>
                  <a:lnTo>
                    <a:pt x="319" y="1888"/>
                  </a:lnTo>
                  <a:lnTo>
                    <a:pt x="320" y="1888"/>
                  </a:lnTo>
                  <a:lnTo>
                    <a:pt x="322" y="1888"/>
                  </a:lnTo>
                  <a:lnTo>
                    <a:pt x="324" y="1888"/>
                  </a:lnTo>
                  <a:lnTo>
                    <a:pt x="325" y="1888"/>
                  </a:lnTo>
                  <a:lnTo>
                    <a:pt x="327" y="1888"/>
                  </a:lnTo>
                  <a:lnTo>
                    <a:pt x="328" y="1888"/>
                  </a:lnTo>
                  <a:lnTo>
                    <a:pt x="330" y="1888"/>
                  </a:lnTo>
                  <a:lnTo>
                    <a:pt x="331" y="1888"/>
                  </a:lnTo>
                  <a:lnTo>
                    <a:pt x="332" y="1888"/>
                  </a:lnTo>
                  <a:lnTo>
                    <a:pt x="334" y="1888"/>
                  </a:lnTo>
                  <a:lnTo>
                    <a:pt x="336" y="1888"/>
                  </a:lnTo>
                  <a:lnTo>
                    <a:pt x="337" y="1888"/>
                  </a:lnTo>
                  <a:lnTo>
                    <a:pt x="339" y="1888"/>
                  </a:lnTo>
                  <a:lnTo>
                    <a:pt x="340" y="1888"/>
                  </a:lnTo>
                  <a:lnTo>
                    <a:pt x="341" y="1888"/>
                  </a:lnTo>
                  <a:lnTo>
                    <a:pt x="343" y="1888"/>
                  </a:lnTo>
                  <a:lnTo>
                    <a:pt x="344" y="1888"/>
                  </a:lnTo>
                  <a:lnTo>
                    <a:pt x="346" y="1888"/>
                  </a:lnTo>
                  <a:lnTo>
                    <a:pt x="347" y="1888"/>
                  </a:lnTo>
                  <a:lnTo>
                    <a:pt x="349" y="1888"/>
                  </a:lnTo>
                  <a:lnTo>
                    <a:pt x="351" y="1888"/>
                  </a:lnTo>
                  <a:lnTo>
                    <a:pt x="352" y="1888"/>
                  </a:lnTo>
                  <a:lnTo>
                    <a:pt x="353" y="1888"/>
                  </a:lnTo>
                  <a:lnTo>
                    <a:pt x="355" y="1888"/>
                  </a:lnTo>
                  <a:lnTo>
                    <a:pt x="356" y="1888"/>
                  </a:lnTo>
                  <a:lnTo>
                    <a:pt x="358" y="1888"/>
                  </a:lnTo>
                  <a:lnTo>
                    <a:pt x="359" y="1888"/>
                  </a:lnTo>
                  <a:lnTo>
                    <a:pt x="361" y="1888"/>
                  </a:lnTo>
                  <a:lnTo>
                    <a:pt x="362" y="1888"/>
                  </a:lnTo>
                  <a:lnTo>
                    <a:pt x="364" y="1888"/>
                  </a:lnTo>
                  <a:lnTo>
                    <a:pt x="365" y="1888"/>
                  </a:lnTo>
                  <a:lnTo>
                    <a:pt x="367" y="1888"/>
                  </a:lnTo>
                  <a:lnTo>
                    <a:pt x="368" y="1888"/>
                  </a:lnTo>
                  <a:lnTo>
                    <a:pt x="370" y="1888"/>
                  </a:lnTo>
                  <a:lnTo>
                    <a:pt x="371" y="1888"/>
                  </a:lnTo>
                  <a:lnTo>
                    <a:pt x="373" y="1888"/>
                  </a:lnTo>
                  <a:lnTo>
                    <a:pt x="374" y="1888"/>
                  </a:lnTo>
                  <a:lnTo>
                    <a:pt x="376" y="1888"/>
                  </a:lnTo>
                  <a:lnTo>
                    <a:pt x="377" y="1888"/>
                  </a:lnTo>
                  <a:lnTo>
                    <a:pt x="379" y="1888"/>
                  </a:lnTo>
                  <a:lnTo>
                    <a:pt x="380" y="1888"/>
                  </a:lnTo>
                  <a:lnTo>
                    <a:pt x="382" y="1888"/>
                  </a:lnTo>
                  <a:lnTo>
                    <a:pt x="383" y="1888"/>
                  </a:lnTo>
                  <a:lnTo>
                    <a:pt x="385" y="1888"/>
                  </a:lnTo>
                  <a:lnTo>
                    <a:pt x="386" y="1888"/>
                  </a:lnTo>
                  <a:lnTo>
                    <a:pt x="388" y="1888"/>
                  </a:lnTo>
                  <a:lnTo>
                    <a:pt x="389" y="1888"/>
                  </a:lnTo>
                  <a:lnTo>
                    <a:pt x="391" y="1888"/>
                  </a:lnTo>
                  <a:lnTo>
                    <a:pt x="392" y="1888"/>
                  </a:lnTo>
                  <a:lnTo>
                    <a:pt x="394" y="1888"/>
                  </a:lnTo>
                  <a:lnTo>
                    <a:pt x="395" y="1888"/>
                  </a:lnTo>
                  <a:lnTo>
                    <a:pt x="397" y="1888"/>
                  </a:lnTo>
                  <a:lnTo>
                    <a:pt x="398" y="1888"/>
                  </a:lnTo>
                  <a:lnTo>
                    <a:pt x="400" y="1888"/>
                  </a:lnTo>
                  <a:lnTo>
                    <a:pt x="401" y="1888"/>
                  </a:lnTo>
                  <a:lnTo>
                    <a:pt x="403" y="1888"/>
                  </a:lnTo>
                  <a:lnTo>
                    <a:pt x="404" y="1888"/>
                  </a:lnTo>
                  <a:lnTo>
                    <a:pt x="405" y="1888"/>
                  </a:lnTo>
                  <a:lnTo>
                    <a:pt x="407" y="1888"/>
                  </a:lnTo>
                  <a:lnTo>
                    <a:pt x="408" y="1888"/>
                  </a:lnTo>
                  <a:lnTo>
                    <a:pt x="410" y="1888"/>
                  </a:lnTo>
                  <a:lnTo>
                    <a:pt x="412" y="1888"/>
                  </a:lnTo>
                  <a:lnTo>
                    <a:pt x="413" y="1888"/>
                  </a:lnTo>
                  <a:lnTo>
                    <a:pt x="415" y="1888"/>
                  </a:lnTo>
                  <a:lnTo>
                    <a:pt x="416" y="1888"/>
                  </a:lnTo>
                  <a:lnTo>
                    <a:pt x="417" y="1888"/>
                  </a:lnTo>
                  <a:lnTo>
                    <a:pt x="419" y="1888"/>
                  </a:lnTo>
                  <a:lnTo>
                    <a:pt x="420" y="1888"/>
                  </a:lnTo>
                  <a:lnTo>
                    <a:pt x="422" y="1888"/>
                  </a:lnTo>
                  <a:lnTo>
                    <a:pt x="423" y="1888"/>
                  </a:lnTo>
                  <a:lnTo>
                    <a:pt x="425" y="1888"/>
                  </a:lnTo>
                  <a:lnTo>
                    <a:pt x="426" y="1888"/>
                  </a:lnTo>
                  <a:lnTo>
                    <a:pt x="428" y="1888"/>
                  </a:lnTo>
                  <a:lnTo>
                    <a:pt x="429" y="1888"/>
                  </a:lnTo>
                  <a:lnTo>
                    <a:pt x="431" y="1888"/>
                  </a:lnTo>
                  <a:lnTo>
                    <a:pt x="432" y="1888"/>
                  </a:lnTo>
                  <a:lnTo>
                    <a:pt x="434" y="1888"/>
                  </a:lnTo>
                  <a:lnTo>
                    <a:pt x="435" y="1888"/>
                  </a:lnTo>
                  <a:lnTo>
                    <a:pt x="437" y="1888"/>
                  </a:lnTo>
                  <a:lnTo>
                    <a:pt x="438" y="1888"/>
                  </a:lnTo>
                  <a:lnTo>
                    <a:pt x="440" y="1888"/>
                  </a:lnTo>
                  <a:lnTo>
                    <a:pt x="441" y="1888"/>
                  </a:lnTo>
                  <a:lnTo>
                    <a:pt x="443" y="1888"/>
                  </a:lnTo>
                  <a:lnTo>
                    <a:pt x="444" y="1888"/>
                  </a:lnTo>
                  <a:lnTo>
                    <a:pt x="446" y="1888"/>
                  </a:lnTo>
                  <a:lnTo>
                    <a:pt x="447" y="1888"/>
                  </a:lnTo>
                  <a:lnTo>
                    <a:pt x="449" y="1888"/>
                  </a:lnTo>
                  <a:lnTo>
                    <a:pt x="450" y="1888"/>
                  </a:lnTo>
                  <a:lnTo>
                    <a:pt x="452" y="1888"/>
                  </a:lnTo>
                  <a:lnTo>
                    <a:pt x="453" y="1888"/>
                  </a:lnTo>
                  <a:lnTo>
                    <a:pt x="455" y="1888"/>
                  </a:lnTo>
                  <a:lnTo>
                    <a:pt x="456" y="1888"/>
                  </a:lnTo>
                  <a:lnTo>
                    <a:pt x="458" y="1888"/>
                  </a:lnTo>
                  <a:lnTo>
                    <a:pt x="459" y="1888"/>
                  </a:lnTo>
                  <a:lnTo>
                    <a:pt x="461" y="1888"/>
                  </a:lnTo>
                  <a:lnTo>
                    <a:pt x="462" y="1887"/>
                  </a:lnTo>
                  <a:lnTo>
                    <a:pt x="464" y="1887"/>
                  </a:lnTo>
                  <a:lnTo>
                    <a:pt x="465" y="1887"/>
                  </a:lnTo>
                  <a:lnTo>
                    <a:pt x="467" y="1887"/>
                  </a:lnTo>
                  <a:lnTo>
                    <a:pt x="468" y="1887"/>
                  </a:lnTo>
                  <a:lnTo>
                    <a:pt x="469" y="1887"/>
                  </a:lnTo>
                  <a:lnTo>
                    <a:pt x="471" y="1887"/>
                  </a:lnTo>
                  <a:lnTo>
                    <a:pt x="473" y="1887"/>
                  </a:lnTo>
                  <a:lnTo>
                    <a:pt x="474" y="1887"/>
                  </a:lnTo>
                  <a:lnTo>
                    <a:pt x="476" y="1887"/>
                  </a:lnTo>
                  <a:lnTo>
                    <a:pt x="477" y="1887"/>
                  </a:lnTo>
                  <a:lnTo>
                    <a:pt x="479" y="1887"/>
                  </a:lnTo>
                  <a:lnTo>
                    <a:pt x="480" y="1887"/>
                  </a:lnTo>
                  <a:lnTo>
                    <a:pt x="481" y="1887"/>
                  </a:lnTo>
                  <a:lnTo>
                    <a:pt x="483" y="1887"/>
                  </a:lnTo>
                  <a:lnTo>
                    <a:pt x="484" y="1887"/>
                  </a:lnTo>
                  <a:lnTo>
                    <a:pt x="486" y="1887"/>
                  </a:lnTo>
                  <a:lnTo>
                    <a:pt x="488" y="1887"/>
                  </a:lnTo>
                  <a:lnTo>
                    <a:pt x="489" y="1887"/>
                  </a:lnTo>
                  <a:lnTo>
                    <a:pt x="490" y="1887"/>
                  </a:lnTo>
                  <a:lnTo>
                    <a:pt x="492" y="1887"/>
                  </a:lnTo>
                  <a:lnTo>
                    <a:pt x="493" y="1887"/>
                  </a:lnTo>
                  <a:lnTo>
                    <a:pt x="495" y="1887"/>
                  </a:lnTo>
                  <a:lnTo>
                    <a:pt x="496" y="1887"/>
                  </a:lnTo>
                  <a:lnTo>
                    <a:pt x="498" y="1887"/>
                  </a:lnTo>
                  <a:lnTo>
                    <a:pt x="500" y="1887"/>
                  </a:lnTo>
                  <a:lnTo>
                    <a:pt x="501" y="1887"/>
                  </a:lnTo>
                  <a:lnTo>
                    <a:pt x="502" y="1887"/>
                  </a:lnTo>
                  <a:lnTo>
                    <a:pt x="504" y="1887"/>
                  </a:lnTo>
                  <a:lnTo>
                    <a:pt x="505" y="1887"/>
                  </a:lnTo>
                  <a:lnTo>
                    <a:pt x="507" y="1887"/>
                  </a:lnTo>
                  <a:lnTo>
                    <a:pt x="508" y="1887"/>
                  </a:lnTo>
                  <a:lnTo>
                    <a:pt x="510" y="1887"/>
                  </a:lnTo>
                  <a:lnTo>
                    <a:pt x="511" y="1887"/>
                  </a:lnTo>
                  <a:lnTo>
                    <a:pt x="513" y="1887"/>
                  </a:lnTo>
                  <a:lnTo>
                    <a:pt x="514" y="1887"/>
                  </a:lnTo>
                  <a:lnTo>
                    <a:pt x="516" y="1887"/>
                  </a:lnTo>
                  <a:lnTo>
                    <a:pt x="517" y="1887"/>
                  </a:lnTo>
                  <a:lnTo>
                    <a:pt x="519" y="1887"/>
                  </a:lnTo>
                  <a:lnTo>
                    <a:pt x="520" y="1887"/>
                  </a:lnTo>
                  <a:lnTo>
                    <a:pt x="522" y="1887"/>
                  </a:lnTo>
                  <a:lnTo>
                    <a:pt x="523" y="1887"/>
                  </a:lnTo>
                  <a:lnTo>
                    <a:pt x="525" y="1887"/>
                  </a:lnTo>
                  <a:lnTo>
                    <a:pt x="526" y="1887"/>
                  </a:lnTo>
                  <a:lnTo>
                    <a:pt x="528" y="1887"/>
                  </a:lnTo>
                  <a:lnTo>
                    <a:pt x="529" y="1887"/>
                  </a:lnTo>
                  <a:lnTo>
                    <a:pt x="531" y="1887"/>
                  </a:lnTo>
                  <a:lnTo>
                    <a:pt x="532" y="1887"/>
                  </a:lnTo>
                  <a:lnTo>
                    <a:pt x="534" y="1887"/>
                  </a:lnTo>
                  <a:lnTo>
                    <a:pt x="535" y="1887"/>
                  </a:lnTo>
                  <a:lnTo>
                    <a:pt x="537" y="1887"/>
                  </a:lnTo>
                  <a:lnTo>
                    <a:pt x="538" y="1887"/>
                  </a:lnTo>
                  <a:lnTo>
                    <a:pt x="540" y="1887"/>
                  </a:lnTo>
                  <a:lnTo>
                    <a:pt x="541" y="1887"/>
                  </a:lnTo>
                  <a:lnTo>
                    <a:pt x="543" y="1887"/>
                  </a:lnTo>
                  <a:lnTo>
                    <a:pt x="544" y="1887"/>
                  </a:lnTo>
                  <a:lnTo>
                    <a:pt x="545" y="1887"/>
                  </a:lnTo>
                  <a:lnTo>
                    <a:pt x="547" y="1887"/>
                  </a:lnTo>
                  <a:lnTo>
                    <a:pt x="549" y="1887"/>
                  </a:lnTo>
                  <a:lnTo>
                    <a:pt x="550" y="1887"/>
                  </a:lnTo>
                  <a:lnTo>
                    <a:pt x="552" y="1887"/>
                  </a:lnTo>
                  <a:lnTo>
                    <a:pt x="553" y="1887"/>
                  </a:lnTo>
                  <a:lnTo>
                    <a:pt x="554" y="1887"/>
                  </a:lnTo>
                  <a:lnTo>
                    <a:pt x="556" y="1887"/>
                  </a:lnTo>
                  <a:lnTo>
                    <a:pt x="557" y="1887"/>
                  </a:lnTo>
                  <a:lnTo>
                    <a:pt x="559" y="1886"/>
                  </a:lnTo>
                  <a:lnTo>
                    <a:pt x="561" y="1886"/>
                  </a:lnTo>
                  <a:lnTo>
                    <a:pt x="562" y="1886"/>
                  </a:lnTo>
                  <a:lnTo>
                    <a:pt x="564" y="1886"/>
                  </a:lnTo>
                  <a:lnTo>
                    <a:pt x="565" y="1886"/>
                  </a:lnTo>
                  <a:lnTo>
                    <a:pt x="566" y="1886"/>
                  </a:lnTo>
                  <a:lnTo>
                    <a:pt x="568" y="1886"/>
                  </a:lnTo>
                  <a:lnTo>
                    <a:pt x="569" y="1886"/>
                  </a:lnTo>
                  <a:lnTo>
                    <a:pt x="571" y="1886"/>
                  </a:lnTo>
                  <a:lnTo>
                    <a:pt x="572" y="1886"/>
                  </a:lnTo>
                  <a:lnTo>
                    <a:pt x="574" y="1886"/>
                  </a:lnTo>
                  <a:lnTo>
                    <a:pt x="576" y="1886"/>
                  </a:lnTo>
                  <a:lnTo>
                    <a:pt x="577" y="1886"/>
                  </a:lnTo>
                  <a:lnTo>
                    <a:pt x="578" y="1886"/>
                  </a:lnTo>
                  <a:lnTo>
                    <a:pt x="580" y="1886"/>
                  </a:lnTo>
                  <a:lnTo>
                    <a:pt x="581" y="1886"/>
                  </a:lnTo>
                  <a:lnTo>
                    <a:pt x="583" y="1886"/>
                  </a:lnTo>
                  <a:lnTo>
                    <a:pt x="584" y="1886"/>
                  </a:lnTo>
                  <a:lnTo>
                    <a:pt x="586" y="1886"/>
                  </a:lnTo>
                  <a:lnTo>
                    <a:pt x="587" y="1886"/>
                  </a:lnTo>
                  <a:lnTo>
                    <a:pt x="589" y="1886"/>
                  </a:lnTo>
                  <a:lnTo>
                    <a:pt x="590" y="1886"/>
                  </a:lnTo>
                  <a:lnTo>
                    <a:pt x="592" y="1886"/>
                  </a:lnTo>
                  <a:lnTo>
                    <a:pt x="593" y="1886"/>
                  </a:lnTo>
                  <a:lnTo>
                    <a:pt x="595" y="1886"/>
                  </a:lnTo>
                  <a:lnTo>
                    <a:pt x="596" y="1886"/>
                  </a:lnTo>
                  <a:lnTo>
                    <a:pt x="598" y="1886"/>
                  </a:lnTo>
                  <a:lnTo>
                    <a:pt x="599" y="1886"/>
                  </a:lnTo>
                  <a:lnTo>
                    <a:pt x="601" y="1886"/>
                  </a:lnTo>
                  <a:lnTo>
                    <a:pt x="602" y="1886"/>
                  </a:lnTo>
                  <a:lnTo>
                    <a:pt x="604" y="1886"/>
                  </a:lnTo>
                  <a:lnTo>
                    <a:pt x="605" y="1886"/>
                  </a:lnTo>
                  <a:lnTo>
                    <a:pt x="607" y="1886"/>
                  </a:lnTo>
                  <a:lnTo>
                    <a:pt x="608" y="1886"/>
                  </a:lnTo>
                  <a:lnTo>
                    <a:pt x="610" y="1886"/>
                  </a:lnTo>
                  <a:lnTo>
                    <a:pt x="611" y="1886"/>
                  </a:lnTo>
                  <a:lnTo>
                    <a:pt x="613" y="1886"/>
                  </a:lnTo>
                  <a:lnTo>
                    <a:pt x="614" y="1886"/>
                  </a:lnTo>
                  <a:lnTo>
                    <a:pt x="616" y="1886"/>
                  </a:lnTo>
                  <a:lnTo>
                    <a:pt x="617" y="1886"/>
                  </a:lnTo>
                  <a:lnTo>
                    <a:pt x="618" y="1886"/>
                  </a:lnTo>
                  <a:lnTo>
                    <a:pt x="620" y="1886"/>
                  </a:lnTo>
                  <a:lnTo>
                    <a:pt x="621" y="1886"/>
                  </a:lnTo>
                  <a:lnTo>
                    <a:pt x="623" y="1886"/>
                  </a:lnTo>
                  <a:lnTo>
                    <a:pt x="625" y="1886"/>
                  </a:lnTo>
                  <a:lnTo>
                    <a:pt x="626" y="1885"/>
                  </a:lnTo>
                  <a:lnTo>
                    <a:pt x="628" y="1885"/>
                  </a:lnTo>
                  <a:lnTo>
                    <a:pt x="629" y="1885"/>
                  </a:lnTo>
                  <a:lnTo>
                    <a:pt x="630" y="1885"/>
                  </a:lnTo>
                  <a:lnTo>
                    <a:pt x="632" y="1885"/>
                  </a:lnTo>
                  <a:lnTo>
                    <a:pt x="633" y="1885"/>
                  </a:lnTo>
                  <a:lnTo>
                    <a:pt x="635" y="1885"/>
                  </a:lnTo>
                  <a:lnTo>
                    <a:pt x="637" y="1885"/>
                  </a:lnTo>
                  <a:lnTo>
                    <a:pt x="638" y="1885"/>
                  </a:lnTo>
                  <a:lnTo>
                    <a:pt x="640" y="1885"/>
                  </a:lnTo>
                  <a:lnTo>
                    <a:pt x="641" y="1885"/>
                  </a:lnTo>
                  <a:lnTo>
                    <a:pt x="642" y="1885"/>
                  </a:lnTo>
                  <a:lnTo>
                    <a:pt x="644" y="1885"/>
                  </a:lnTo>
                  <a:lnTo>
                    <a:pt x="645" y="1885"/>
                  </a:lnTo>
                  <a:lnTo>
                    <a:pt x="647" y="1885"/>
                  </a:lnTo>
                  <a:lnTo>
                    <a:pt x="648" y="1885"/>
                  </a:lnTo>
                  <a:lnTo>
                    <a:pt x="650" y="1885"/>
                  </a:lnTo>
                  <a:lnTo>
                    <a:pt x="651" y="1885"/>
                  </a:lnTo>
                  <a:lnTo>
                    <a:pt x="653" y="1885"/>
                  </a:lnTo>
                  <a:lnTo>
                    <a:pt x="654" y="1885"/>
                  </a:lnTo>
                  <a:lnTo>
                    <a:pt x="656" y="1885"/>
                  </a:lnTo>
                  <a:lnTo>
                    <a:pt x="657" y="1885"/>
                  </a:lnTo>
                  <a:lnTo>
                    <a:pt x="659" y="1885"/>
                  </a:lnTo>
                  <a:lnTo>
                    <a:pt x="660" y="1885"/>
                  </a:lnTo>
                  <a:lnTo>
                    <a:pt x="662" y="1885"/>
                  </a:lnTo>
                  <a:lnTo>
                    <a:pt x="663" y="1885"/>
                  </a:lnTo>
                  <a:lnTo>
                    <a:pt x="665" y="1885"/>
                  </a:lnTo>
                  <a:lnTo>
                    <a:pt x="666" y="1885"/>
                  </a:lnTo>
                  <a:lnTo>
                    <a:pt x="668" y="1885"/>
                  </a:lnTo>
                  <a:lnTo>
                    <a:pt x="669" y="1885"/>
                  </a:lnTo>
                  <a:lnTo>
                    <a:pt x="671" y="1885"/>
                  </a:lnTo>
                  <a:lnTo>
                    <a:pt x="672" y="1885"/>
                  </a:lnTo>
                  <a:lnTo>
                    <a:pt x="674" y="1885"/>
                  </a:lnTo>
                  <a:lnTo>
                    <a:pt x="675" y="1885"/>
                  </a:lnTo>
                  <a:lnTo>
                    <a:pt x="677" y="1885"/>
                  </a:lnTo>
                  <a:lnTo>
                    <a:pt x="678" y="1885"/>
                  </a:lnTo>
                  <a:lnTo>
                    <a:pt x="680" y="1884"/>
                  </a:lnTo>
                  <a:lnTo>
                    <a:pt x="681" y="1884"/>
                  </a:lnTo>
                  <a:lnTo>
                    <a:pt x="682" y="1884"/>
                  </a:lnTo>
                  <a:lnTo>
                    <a:pt x="684" y="1884"/>
                  </a:lnTo>
                  <a:lnTo>
                    <a:pt x="686" y="1884"/>
                  </a:lnTo>
                  <a:lnTo>
                    <a:pt x="687" y="1884"/>
                  </a:lnTo>
                  <a:lnTo>
                    <a:pt x="689" y="1884"/>
                  </a:lnTo>
                  <a:lnTo>
                    <a:pt x="690" y="1884"/>
                  </a:lnTo>
                  <a:lnTo>
                    <a:pt x="692" y="1884"/>
                  </a:lnTo>
                  <a:lnTo>
                    <a:pt x="693" y="1884"/>
                  </a:lnTo>
                  <a:lnTo>
                    <a:pt x="694" y="1884"/>
                  </a:lnTo>
                  <a:lnTo>
                    <a:pt x="696" y="1884"/>
                  </a:lnTo>
                  <a:lnTo>
                    <a:pt x="698" y="1884"/>
                  </a:lnTo>
                  <a:lnTo>
                    <a:pt x="699" y="1884"/>
                  </a:lnTo>
                  <a:lnTo>
                    <a:pt x="701" y="1884"/>
                  </a:lnTo>
                  <a:lnTo>
                    <a:pt x="702" y="1884"/>
                  </a:lnTo>
                  <a:lnTo>
                    <a:pt x="704" y="1884"/>
                  </a:lnTo>
                  <a:lnTo>
                    <a:pt x="705" y="1884"/>
                  </a:lnTo>
                  <a:lnTo>
                    <a:pt x="706" y="1884"/>
                  </a:lnTo>
                  <a:lnTo>
                    <a:pt x="708" y="1884"/>
                  </a:lnTo>
                  <a:lnTo>
                    <a:pt x="709" y="1884"/>
                  </a:lnTo>
                  <a:lnTo>
                    <a:pt x="711" y="1884"/>
                  </a:lnTo>
                  <a:lnTo>
                    <a:pt x="713" y="1884"/>
                  </a:lnTo>
                  <a:lnTo>
                    <a:pt x="714" y="1884"/>
                  </a:lnTo>
                  <a:lnTo>
                    <a:pt x="715" y="1884"/>
                  </a:lnTo>
                  <a:lnTo>
                    <a:pt x="717" y="1884"/>
                  </a:lnTo>
                  <a:lnTo>
                    <a:pt x="718" y="1884"/>
                  </a:lnTo>
                  <a:lnTo>
                    <a:pt x="720" y="1884"/>
                  </a:lnTo>
                  <a:lnTo>
                    <a:pt x="721" y="1884"/>
                  </a:lnTo>
                  <a:lnTo>
                    <a:pt x="723" y="1884"/>
                  </a:lnTo>
                  <a:lnTo>
                    <a:pt x="725" y="1884"/>
                  </a:lnTo>
                  <a:lnTo>
                    <a:pt x="726" y="1884"/>
                  </a:lnTo>
                  <a:lnTo>
                    <a:pt x="727" y="1884"/>
                  </a:lnTo>
                  <a:lnTo>
                    <a:pt x="729" y="1884"/>
                  </a:lnTo>
                  <a:lnTo>
                    <a:pt x="730" y="1884"/>
                  </a:lnTo>
                  <a:lnTo>
                    <a:pt x="732" y="1884"/>
                  </a:lnTo>
                  <a:lnTo>
                    <a:pt x="733" y="1884"/>
                  </a:lnTo>
                  <a:lnTo>
                    <a:pt x="735" y="1883"/>
                  </a:lnTo>
                  <a:lnTo>
                    <a:pt x="736" y="1883"/>
                  </a:lnTo>
                  <a:lnTo>
                    <a:pt x="738" y="1883"/>
                  </a:lnTo>
                  <a:lnTo>
                    <a:pt x="739" y="1883"/>
                  </a:lnTo>
                  <a:lnTo>
                    <a:pt x="741" y="1883"/>
                  </a:lnTo>
                  <a:lnTo>
                    <a:pt x="742" y="1883"/>
                  </a:lnTo>
                  <a:lnTo>
                    <a:pt x="744" y="1883"/>
                  </a:lnTo>
                  <a:lnTo>
                    <a:pt x="745" y="1883"/>
                  </a:lnTo>
                  <a:lnTo>
                    <a:pt x="747" y="1883"/>
                  </a:lnTo>
                  <a:lnTo>
                    <a:pt x="748" y="1883"/>
                  </a:lnTo>
                  <a:lnTo>
                    <a:pt x="750" y="1883"/>
                  </a:lnTo>
                  <a:lnTo>
                    <a:pt x="751" y="1883"/>
                  </a:lnTo>
                  <a:lnTo>
                    <a:pt x="753" y="1883"/>
                  </a:lnTo>
                  <a:lnTo>
                    <a:pt x="754" y="1883"/>
                  </a:lnTo>
                  <a:lnTo>
                    <a:pt x="756" y="1883"/>
                  </a:lnTo>
                  <a:lnTo>
                    <a:pt x="757" y="1883"/>
                  </a:lnTo>
                  <a:lnTo>
                    <a:pt x="759" y="1883"/>
                  </a:lnTo>
                  <a:lnTo>
                    <a:pt x="760" y="1883"/>
                  </a:lnTo>
                  <a:lnTo>
                    <a:pt x="762" y="1883"/>
                  </a:lnTo>
                  <a:lnTo>
                    <a:pt x="763" y="1883"/>
                  </a:lnTo>
                  <a:lnTo>
                    <a:pt x="765" y="1883"/>
                  </a:lnTo>
                  <a:lnTo>
                    <a:pt x="766" y="1883"/>
                  </a:lnTo>
                  <a:lnTo>
                    <a:pt x="768" y="1883"/>
                  </a:lnTo>
                  <a:lnTo>
                    <a:pt x="769" y="1883"/>
                  </a:lnTo>
                  <a:lnTo>
                    <a:pt x="770" y="1882"/>
                  </a:lnTo>
                  <a:lnTo>
                    <a:pt x="772" y="1882"/>
                  </a:lnTo>
                  <a:lnTo>
                    <a:pt x="774" y="1882"/>
                  </a:lnTo>
                  <a:lnTo>
                    <a:pt x="775" y="1882"/>
                  </a:lnTo>
                  <a:lnTo>
                    <a:pt x="777" y="1882"/>
                  </a:lnTo>
                  <a:lnTo>
                    <a:pt x="778" y="1882"/>
                  </a:lnTo>
                  <a:lnTo>
                    <a:pt x="779" y="1882"/>
                  </a:lnTo>
                  <a:lnTo>
                    <a:pt x="781" y="1882"/>
                  </a:lnTo>
                  <a:lnTo>
                    <a:pt x="782" y="1882"/>
                  </a:lnTo>
                  <a:lnTo>
                    <a:pt x="784" y="1882"/>
                  </a:lnTo>
                  <a:lnTo>
                    <a:pt x="785" y="1882"/>
                  </a:lnTo>
                  <a:lnTo>
                    <a:pt x="787" y="1882"/>
                  </a:lnTo>
                  <a:lnTo>
                    <a:pt x="789" y="1882"/>
                  </a:lnTo>
                  <a:lnTo>
                    <a:pt x="790" y="1882"/>
                  </a:lnTo>
                  <a:lnTo>
                    <a:pt x="791" y="1882"/>
                  </a:lnTo>
                  <a:lnTo>
                    <a:pt x="793" y="1882"/>
                  </a:lnTo>
                  <a:lnTo>
                    <a:pt x="794" y="1882"/>
                  </a:lnTo>
                  <a:lnTo>
                    <a:pt x="796" y="1882"/>
                  </a:lnTo>
                  <a:lnTo>
                    <a:pt x="797" y="1882"/>
                  </a:lnTo>
                  <a:lnTo>
                    <a:pt x="799" y="1882"/>
                  </a:lnTo>
                  <a:lnTo>
                    <a:pt x="800" y="1881"/>
                  </a:lnTo>
                  <a:lnTo>
                    <a:pt x="802" y="1881"/>
                  </a:lnTo>
                  <a:lnTo>
                    <a:pt x="803" y="1881"/>
                  </a:lnTo>
                  <a:lnTo>
                    <a:pt x="805" y="1881"/>
                  </a:lnTo>
                  <a:lnTo>
                    <a:pt x="806" y="1881"/>
                  </a:lnTo>
                  <a:lnTo>
                    <a:pt x="808" y="1881"/>
                  </a:lnTo>
                  <a:lnTo>
                    <a:pt x="809" y="1881"/>
                  </a:lnTo>
                  <a:lnTo>
                    <a:pt x="811" y="1881"/>
                  </a:lnTo>
                  <a:lnTo>
                    <a:pt x="812" y="1881"/>
                  </a:lnTo>
                  <a:lnTo>
                    <a:pt x="814" y="1881"/>
                  </a:lnTo>
                  <a:lnTo>
                    <a:pt x="815" y="1881"/>
                  </a:lnTo>
                  <a:lnTo>
                    <a:pt x="817" y="1881"/>
                  </a:lnTo>
                  <a:lnTo>
                    <a:pt x="818" y="1881"/>
                  </a:lnTo>
                  <a:lnTo>
                    <a:pt x="820" y="1881"/>
                  </a:lnTo>
                  <a:lnTo>
                    <a:pt x="821" y="1881"/>
                  </a:lnTo>
                  <a:lnTo>
                    <a:pt x="823" y="1881"/>
                  </a:lnTo>
                  <a:lnTo>
                    <a:pt x="824" y="1881"/>
                  </a:lnTo>
                  <a:lnTo>
                    <a:pt x="826" y="1881"/>
                  </a:lnTo>
                  <a:lnTo>
                    <a:pt x="827" y="1881"/>
                  </a:lnTo>
                  <a:lnTo>
                    <a:pt x="829" y="1880"/>
                  </a:lnTo>
                  <a:lnTo>
                    <a:pt x="830" y="1880"/>
                  </a:lnTo>
                  <a:lnTo>
                    <a:pt x="832" y="1880"/>
                  </a:lnTo>
                  <a:lnTo>
                    <a:pt x="833" y="1880"/>
                  </a:lnTo>
                  <a:lnTo>
                    <a:pt x="835" y="1880"/>
                  </a:lnTo>
                  <a:lnTo>
                    <a:pt x="836" y="1880"/>
                  </a:lnTo>
                  <a:lnTo>
                    <a:pt x="838" y="1880"/>
                  </a:lnTo>
                  <a:lnTo>
                    <a:pt x="839" y="1880"/>
                  </a:lnTo>
                  <a:lnTo>
                    <a:pt x="841" y="1880"/>
                  </a:lnTo>
                  <a:lnTo>
                    <a:pt x="842" y="1880"/>
                  </a:lnTo>
                  <a:lnTo>
                    <a:pt x="843" y="1880"/>
                  </a:lnTo>
                  <a:lnTo>
                    <a:pt x="845" y="1880"/>
                  </a:lnTo>
                  <a:lnTo>
                    <a:pt x="846" y="1880"/>
                  </a:lnTo>
                  <a:lnTo>
                    <a:pt x="848" y="1880"/>
                  </a:lnTo>
                  <a:lnTo>
                    <a:pt x="850" y="1880"/>
                  </a:lnTo>
                  <a:lnTo>
                    <a:pt x="851" y="1880"/>
                  </a:lnTo>
                  <a:lnTo>
                    <a:pt x="853" y="1879"/>
                  </a:lnTo>
                  <a:lnTo>
                    <a:pt x="854" y="1879"/>
                  </a:lnTo>
                  <a:lnTo>
                    <a:pt x="855" y="1879"/>
                  </a:lnTo>
                  <a:lnTo>
                    <a:pt x="857" y="1879"/>
                  </a:lnTo>
                  <a:lnTo>
                    <a:pt x="858" y="1879"/>
                  </a:lnTo>
                  <a:lnTo>
                    <a:pt x="860" y="1879"/>
                  </a:lnTo>
                  <a:lnTo>
                    <a:pt x="862" y="1879"/>
                  </a:lnTo>
                  <a:lnTo>
                    <a:pt x="863" y="1879"/>
                  </a:lnTo>
                  <a:lnTo>
                    <a:pt x="864" y="1879"/>
                  </a:lnTo>
                  <a:lnTo>
                    <a:pt x="866" y="1879"/>
                  </a:lnTo>
                  <a:lnTo>
                    <a:pt x="867" y="1879"/>
                  </a:lnTo>
                  <a:lnTo>
                    <a:pt x="869" y="1879"/>
                  </a:lnTo>
                  <a:lnTo>
                    <a:pt x="870" y="1879"/>
                  </a:lnTo>
                  <a:lnTo>
                    <a:pt x="872" y="1879"/>
                  </a:lnTo>
                  <a:lnTo>
                    <a:pt x="873" y="1879"/>
                  </a:lnTo>
                  <a:lnTo>
                    <a:pt x="875" y="1878"/>
                  </a:lnTo>
                  <a:lnTo>
                    <a:pt x="876" y="1878"/>
                  </a:lnTo>
                  <a:lnTo>
                    <a:pt x="878" y="1878"/>
                  </a:lnTo>
                  <a:lnTo>
                    <a:pt x="879" y="1878"/>
                  </a:lnTo>
                  <a:lnTo>
                    <a:pt x="881" y="1878"/>
                  </a:lnTo>
                  <a:lnTo>
                    <a:pt x="882" y="1878"/>
                  </a:lnTo>
                  <a:lnTo>
                    <a:pt x="884" y="1878"/>
                  </a:lnTo>
                  <a:lnTo>
                    <a:pt x="885" y="1878"/>
                  </a:lnTo>
                  <a:lnTo>
                    <a:pt x="887" y="1878"/>
                  </a:lnTo>
                  <a:lnTo>
                    <a:pt x="888" y="1878"/>
                  </a:lnTo>
                  <a:lnTo>
                    <a:pt x="890" y="1878"/>
                  </a:lnTo>
                  <a:lnTo>
                    <a:pt x="891" y="1878"/>
                  </a:lnTo>
                  <a:lnTo>
                    <a:pt x="893" y="1878"/>
                  </a:lnTo>
                  <a:lnTo>
                    <a:pt x="894" y="1878"/>
                  </a:lnTo>
                  <a:lnTo>
                    <a:pt x="896" y="1877"/>
                  </a:lnTo>
                  <a:lnTo>
                    <a:pt x="897" y="1877"/>
                  </a:lnTo>
                  <a:lnTo>
                    <a:pt x="899" y="1877"/>
                  </a:lnTo>
                  <a:lnTo>
                    <a:pt x="900" y="1877"/>
                  </a:lnTo>
                  <a:lnTo>
                    <a:pt x="902" y="1877"/>
                  </a:lnTo>
                  <a:lnTo>
                    <a:pt x="903" y="1877"/>
                  </a:lnTo>
                  <a:lnTo>
                    <a:pt x="905" y="1877"/>
                  </a:lnTo>
                  <a:lnTo>
                    <a:pt x="906" y="1877"/>
                  </a:lnTo>
                  <a:lnTo>
                    <a:pt x="907" y="1877"/>
                  </a:lnTo>
                  <a:lnTo>
                    <a:pt x="909" y="1877"/>
                  </a:lnTo>
                  <a:lnTo>
                    <a:pt x="911" y="1877"/>
                  </a:lnTo>
                  <a:lnTo>
                    <a:pt x="912" y="1877"/>
                  </a:lnTo>
                  <a:lnTo>
                    <a:pt x="914" y="1877"/>
                  </a:lnTo>
                  <a:lnTo>
                    <a:pt x="915" y="1876"/>
                  </a:lnTo>
                  <a:lnTo>
                    <a:pt x="917" y="1876"/>
                  </a:lnTo>
                  <a:lnTo>
                    <a:pt x="918" y="1876"/>
                  </a:lnTo>
                  <a:lnTo>
                    <a:pt x="919" y="1876"/>
                  </a:lnTo>
                  <a:lnTo>
                    <a:pt x="921" y="1876"/>
                  </a:lnTo>
                  <a:lnTo>
                    <a:pt x="923" y="1876"/>
                  </a:lnTo>
                  <a:lnTo>
                    <a:pt x="924" y="1876"/>
                  </a:lnTo>
                  <a:lnTo>
                    <a:pt x="926" y="1876"/>
                  </a:lnTo>
                  <a:lnTo>
                    <a:pt x="927" y="1876"/>
                  </a:lnTo>
                  <a:lnTo>
                    <a:pt x="928" y="1876"/>
                  </a:lnTo>
                  <a:lnTo>
                    <a:pt x="930" y="1876"/>
                  </a:lnTo>
                  <a:lnTo>
                    <a:pt x="931" y="1876"/>
                  </a:lnTo>
                  <a:lnTo>
                    <a:pt x="933" y="1875"/>
                  </a:lnTo>
                  <a:lnTo>
                    <a:pt x="934" y="1875"/>
                  </a:lnTo>
                  <a:lnTo>
                    <a:pt x="936" y="1875"/>
                  </a:lnTo>
                  <a:lnTo>
                    <a:pt x="938" y="1875"/>
                  </a:lnTo>
                  <a:lnTo>
                    <a:pt x="939" y="1875"/>
                  </a:lnTo>
                  <a:lnTo>
                    <a:pt x="940" y="1875"/>
                  </a:lnTo>
                  <a:lnTo>
                    <a:pt x="942" y="1875"/>
                  </a:lnTo>
                  <a:lnTo>
                    <a:pt x="943" y="1875"/>
                  </a:lnTo>
                  <a:lnTo>
                    <a:pt x="945" y="1875"/>
                  </a:lnTo>
                  <a:lnTo>
                    <a:pt x="946" y="1875"/>
                  </a:lnTo>
                  <a:lnTo>
                    <a:pt x="948" y="1875"/>
                  </a:lnTo>
                  <a:lnTo>
                    <a:pt x="949" y="1875"/>
                  </a:lnTo>
                  <a:lnTo>
                    <a:pt x="951" y="1874"/>
                  </a:lnTo>
                  <a:lnTo>
                    <a:pt x="952" y="1874"/>
                  </a:lnTo>
                  <a:lnTo>
                    <a:pt x="954" y="1874"/>
                  </a:lnTo>
                  <a:lnTo>
                    <a:pt x="955" y="1874"/>
                  </a:lnTo>
                  <a:lnTo>
                    <a:pt x="957" y="1874"/>
                  </a:lnTo>
                  <a:lnTo>
                    <a:pt x="958" y="1874"/>
                  </a:lnTo>
                  <a:lnTo>
                    <a:pt x="960" y="1874"/>
                  </a:lnTo>
                  <a:lnTo>
                    <a:pt x="961" y="1874"/>
                  </a:lnTo>
                  <a:lnTo>
                    <a:pt x="963" y="1874"/>
                  </a:lnTo>
                  <a:lnTo>
                    <a:pt x="964" y="1874"/>
                  </a:lnTo>
                  <a:lnTo>
                    <a:pt x="966" y="1873"/>
                  </a:lnTo>
                  <a:lnTo>
                    <a:pt x="967" y="1873"/>
                  </a:lnTo>
                  <a:lnTo>
                    <a:pt x="969" y="1873"/>
                  </a:lnTo>
                  <a:lnTo>
                    <a:pt x="970" y="1873"/>
                  </a:lnTo>
                  <a:lnTo>
                    <a:pt x="972" y="1873"/>
                  </a:lnTo>
                  <a:lnTo>
                    <a:pt x="973" y="1873"/>
                  </a:lnTo>
                  <a:lnTo>
                    <a:pt x="975" y="1873"/>
                  </a:lnTo>
                  <a:lnTo>
                    <a:pt x="976" y="1873"/>
                  </a:lnTo>
                  <a:lnTo>
                    <a:pt x="978" y="1873"/>
                  </a:lnTo>
                  <a:lnTo>
                    <a:pt x="979" y="1873"/>
                  </a:lnTo>
                  <a:lnTo>
                    <a:pt x="981" y="1872"/>
                  </a:lnTo>
                  <a:lnTo>
                    <a:pt x="982" y="1872"/>
                  </a:lnTo>
                  <a:lnTo>
                    <a:pt x="984" y="1872"/>
                  </a:lnTo>
                  <a:lnTo>
                    <a:pt x="985" y="1872"/>
                  </a:lnTo>
                  <a:lnTo>
                    <a:pt x="987" y="1872"/>
                  </a:lnTo>
                  <a:lnTo>
                    <a:pt x="988" y="1872"/>
                  </a:lnTo>
                  <a:lnTo>
                    <a:pt x="990" y="1872"/>
                  </a:lnTo>
                  <a:lnTo>
                    <a:pt x="991" y="1872"/>
                  </a:lnTo>
                  <a:lnTo>
                    <a:pt x="992" y="1872"/>
                  </a:lnTo>
                  <a:lnTo>
                    <a:pt x="994" y="1872"/>
                  </a:lnTo>
                  <a:lnTo>
                    <a:pt x="995" y="1872"/>
                  </a:lnTo>
                  <a:lnTo>
                    <a:pt x="997" y="1872"/>
                  </a:lnTo>
                  <a:lnTo>
                    <a:pt x="999" y="1872"/>
                  </a:lnTo>
                  <a:lnTo>
                    <a:pt x="1000" y="1871"/>
                  </a:lnTo>
                  <a:lnTo>
                    <a:pt x="1002" y="1871"/>
                  </a:lnTo>
                  <a:lnTo>
                    <a:pt x="1003" y="1871"/>
                  </a:lnTo>
                  <a:lnTo>
                    <a:pt x="1004" y="1871"/>
                  </a:lnTo>
                  <a:lnTo>
                    <a:pt x="1006" y="1871"/>
                  </a:lnTo>
                  <a:lnTo>
                    <a:pt x="1007" y="1871"/>
                  </a:lnTo>
                  <a:lnTo>
                    <a:pt x="1009" y="1871"/>
                  </a:lnTo>
                  <a:lnTo>
                    <a:pt x="1010" y="1871"/>
                  </a:lnTo>
                  <a:lnTo>
                    <a:pt x="1012" y="1871"/>
                  </a:lnTo>
                  <a:lnTo>
                    <a:pt x="1013" y="1870"/>
                  </a:lnTo>
                  <a:lnTo>
                    <a:pt x="1015" y="1870"/>
                  </a:lnTo>
                  <a:lnTo>
                    <a:pt x="1016" y="1870"/>
                  </a:lnTo>
                  <a:lnTo>
                    <a:pt x="1018" y="1870"/>
                  </a:lnTo>
                  <a:lnTo>
                    <a:pt x="1019" y="1870"/>
                  </a:lnTo>
                  <a:lnTo>
                    <a:pt x="1021" y="1870"/>
                  </a:lnTo>
                  <a:lnTo>
                    <a:pt x="1022" y="1870"/>
                  </a:lnTo>
                  <a:lnTo>
                    <a:pt x="1024" y="1870"/>
                  </a:lnTo>
                  <a:lnTo>
                    <a:pt x="1025" y="1870"/>
                  </a:lnTo>
                  <a:lnTo>
                    <a:pt x="1027" y="1869"/>
                  </a:lnTo>
                  <a:lnTo>
                    <a:pt x="1028" y="1869"/>
                  </a:lnTo>
                  <a:lnTo>
                    <a:pt x="1030" y="1869"/>
                  </a:lnTo>
                  <a:lnTo>
                    <a:pt x="1031" y="1869"/>
                  </a:lnTo>
                  <a:lnTo>
                    <a:pt x="1033" y="1869"/>
                  </a:lnTo>
                  <a:lnTo>
                    <a:pt x="1034" y="1869"/>
                  </a:lnTo>
                  <a:lnTo>
                    <a:pt x="1036" y="1869"/>
                  </a:lnTo>
                  <a:lnTo>
                    <a:pt x="1037" y="1869"/>
                  </a:lnTo>
                  <a:lnTo>
                    <a:pt x="1039" y="1868"/>
                  </a:lnTo>
                  <a:lnTo>
                    <a:pt x="1040" y="1868"/>
                  </a:lnTo>
                  <a:lnTo>
                    <a:pt x="1042" y="1868"/>
                  </a:lnTo>
                  <a:lnTo>
                    <a:pt x="1043" y="1868"/>
                  </a:lnTo>
                  <a:lnTo>
                    <a:pt x="1045" y="1868"/>
                  </a:lnTo>
                  <a:lnTo>
                    <a:pt x="1046" y="1868"/>
                  </a:lnTo>
                  <a:lnTo>
                    <a:pt x="1048" y="1868"/>
                  </a:lnTo>
                  <a:lnTo>
                    <a:pt x="1049" y="1868"/>
                  </a:lnTo>
                  <a:lnTo>
                    <a:pt x="1051" y="1867"/>
                  </a:lnTo>
                  <a:lnTo>
                    <a:pt x="1052" y="1867"/>
                  </a:lnTo>
                  <a:lnTo>
                    <a:pt x="1054" y="1867"/>
                  </a:lnTo>
                  <a:lnTo>
                    <a:pt x="1055" y="1867"/>
                  </a:lnTo>
                  <a:lnTo>
                    <a:pt x="1056" y="1867"/>
                  </a:lnTo>
                  <a:lnTo>
                    <a:pt x="1058" y="1867"/>
                  </a:lnTo>
                  <a:lnTo>
                    <a:pt x="1060" y="1867"/>
                  </a:lnTo>
                  <a:lnTo>
                    <a:pt x="1061" y="1866"/>
                  </a:lnTo>
                  <a:lnTo>
                    <a:pt x="1063" y="1866"/>
                  </a:lnTo>
                  <a:lnTo>
                    <a:pt x="1064" y="1866"/>
                  </a:lnTo>
                  <a:lnTo>
                    <a:pt x="1066" y="1866"/>
                  </a:lnTo>
                  <a:lnTo>
                    <a:pt x="1067" y="1866"/>
                  </a:lnTo>
                  <a:lnTo>
                    <a:pt x="1068" y="1866"/>
                  </a:lnTo>
                  <a:lnTo>
                    <a:pt x="1070" y="1866"/>
                  </a:lnTo>
                  <a:lnTo>
                    <a:pt x="1071" y="1866"/>
                  </a:lnTo>
                  <a:lnTo>
                    <a:pt x="1073" y="1865"/>
                  </a:lnTo>
                  <a:lnTo>
                    <a:pt x="1075" y="1865"/>
                  </a:lnTo>
                  <a:lnTo>
                    <a:pt x="1076" y="1865"/>
                  </a:lnTo>
                  <a:lnTo>
                    <a:pt x="1077" y="1865"/>
                  </a:lnTo>
                  <a:lnTo>
                    <a:pt x="1079" y="1865"/>
                  </a:lnTo>
                  <a:lnTo>
                    <a:pt x="1080" y="1865"/>
                  </a:lnTo>
                  <a:lnTo>
                    <a:pt x="1082" y="1865"/>
                  </a:lnTo>
                  <a:lnTo>
                    <a:pt x="1083" y="1864"/>
                  </a:lnTo>
                  <a:lnTo>
                    <a:pt x="1085" y="1864"/>
                  </a:lnTo>
                  <a:lnTo>
                    <a:pt x="1087" y="1864"/>
                  </a:lnTo>
                  <a:lnTo>
                    <a:pt x="1088" y="1864"/>
                  </a:lnTo>
                  <a:lnTo>
                    <a:pt x="1089" y="1864"/>
                  </a:lnTo>
                  <a:lnTo>
                    <a:pt x="1091" y="1864"/>
                  </a:lnTo>
                  <a:lnTo>
                    <a:pt x="1092" y="1863"/>
                  </a:lnTo>
                  <a:lnTo>
                    <a:pt x="1094" y="1863"/>
                  </a:lnTo>
                  <a:lnTo>
                    <a:pt x="1095" y="1863"/>
                  </a:lnTo>
                  <a:lnTo>
                    <a:pt x="1097" y="1863"/>
                  </a:lnTo>
                  <a:lnTo>
                    <a:pt x="1098" y="1863"/>
                  </a:lnTo>
                  <a:lnTo>
                    <a:pt x="1100" y="1863"/>
                  </a:lnTo>
                  <a:lnTo>
                    <a:pt x="1101" y="1863"/>
                  </a:lnTo>
                  <a:lnTo>
                    <a:pt x="1103" y="1862"/>
                  </a:lnTo>
                  <a:lnTo>
                    <a:pt x="1104" y="1862"/>
                  </a:lnTo>
                  <a:lnTo>
                    <a:pt x="1106" y="1862"/>
                  </a:lnTo>
                  <a:lnTo>
                    <a:pt x="1107" y="1862"/>
                  </a:lnTo>
                  <a:lnTo>
                    <a:pt x="1109" y="1862"/>
                  </a:lnTo>
                  <a:lnTo>
                    <a:pt x="1110" y="1862"/>
                  </a:lnTo>
                  <a:lnTo>
                    <a:pt x="1112" y="1861"/>
                  </a:lnTo>
                  <a:lnTo>
                    <a:pt x="1113" y="1861"/>
                  </a:lnTo>
                  <a:lnTo>
                    <a:pt x="1115" y="1861"/>
                  </a:lnTo>
                  <a:lnTo>
                    <a:pt x="1116" y="1861"/>
                  </a:lnTo>
                  <a:lnTo>
                    <a:pt x="1118" y="1861"/>
                  </a:lnTo>
                  <a:lnTo>
                    <a:pt x="1119" y="1861"/>
                  </a:lnTo>
                  <a:lnTo>
                    <a:pt x="1121" y="1860"/>
                  </a:lnTo>
                  <a:lnTo>
                    <a:pt x="1122" y="1860"/>
                  </a:lnTo>
                  <a:lnTo>
                    <a:pt x="1124" y="1860"/>
                  </a:lnTo>
                  <a:lnTo>
                    <a:pt x="1125" y="1860"/>
                  </a:lnTo>
                  <a:lnTo>
                    <a:pt x="1127" y="1860"/>
                  </a:lnTo>
                  <a:lnTo>
                    <a:pt x="1128" y="1860"/>
                  </a:lnTo>
                  <a:lnTo>
                    <a:pt x="1130" y="1860"/>
                  </a:lnTo>
                  <a:lnTo>
                    <a:pt x="1131" y="1860"/>
                  </a:lnTo>
                  <a:lnTo>
                    <a:pt x="1132" y="1859"/>
                  </a:lnTo>
                  <a:lnTo>
                    <a:pt x="1134" y="1859"/>
                  </a:lnTo>
                  <a:lnTo>
                    <a:pt x="1136" y="1859"/>
                  </a:lnTo>
                  <a:lnTo>
                    <a:pt x="1137" y="1859"/>
                  </a:lnTo>
                  <a:lnTo>
                    <a:pt x="1139" y="1859"/>
                  </a:lnTo>
                  <a:lnTo>
                    <a:pt x="1140" y="1859"/>
                  </a:lnTo>
                  <a:lnTo>
                    <a:pt x="1141" y="1858"/>
                  </a:lnTo>
                  <a:lnTo>
                    <a:pt x="1143" y="1858"/>
                  </a:lnTo>
                  <a:lnTo>
                    <a:pt x="1144" y="1858"/>
                  </a:lnTo>
                  <a:lnTo>
                    <a:pt x="1146" y="1858"/>
                  </a:lnTo>
                  <a:lnTo>
                    <a:pt x="1148" y="1858"/>
                  </a:lnTo>
                  <a:lnTo>
                    <a:pt x="1149" y="1858"/>
                  </a:lnTo>
                  <a:lnTo>
                    <a:pt x="1151" y="1857"/>
                  </a:lnTo>
                  <a:lnTo>
                    <a:pt x="1152" y="1857"/>
                  </a:lnTo>
                  <a:lnTo>
                    <a:pt x="1153" y="1857"/>
                  </a:lnTo>
                  <a:lnTo>
                    <a:pt x="1155" y="1857"/>
                  </a:lnTo>
                  <a:lnTo>
                    <a:pt x="1156" y="1857"/>
                  </a:lnTo>
                  <a:lnTo>
                    <a:pt x="1158" y="1856"/>
                  </a:lnTo>
                  <a:lnTo>
                    <a:pt x="1159" y="1856"/>
                  </a:lnTo>
                  <a:lnTo>
                    <a:pt x="1161" y="1856"/>
                  </a:lnTo>
                  <a:lnTo>
                    <a:pt x="1163" y="1856"/>
                  </a:lnTo>
                  <a:lnTo>
                    <a:pt x="1164" y="1856"/>
                  </a:lnTo>
                  <a:lnTo>
                    <a:pt x="1165" y="1855"/>
                  </a:lnTo>
                  <a:lnTo>
                    <a:pt x="1167" y="1855"/>
                  </a:lnTo>
                  <a:lnTo>
                    <a:pt x="1168" y="1855"/>
                  </a:lnTo>
                  <a:lnTo>
                    <a:pt x="1170" y="1855"/>
                  </a:lnTo>
                  <a:lnTo>
                    <a:pt x="1171" y="1855"/>
                  </a:lnTo>
                  <a:lnTo>
                    <a:pt x="1173" y="1855"/>
                  </a:lnTo>
                  <a:lnTo>
                    <a:pt x="1174" y="1854"/>
                  </a:lnTo>
                  <a:lnTo>
                    <a:pt x="1176" y="1854"/>
                  </a:lnTo>
                  <a:lnTo>
                    <a:pt x="1177" y="1854"/>
                  </a:lnTo>
                  <a:lnTo>
                    <a:pt x="1179" y="1854"/>
                  </a:lnTo>
                  <a:lnTo>
                    <a:pt x="1180" y="1854"/>
                  </a:lnTo>
                  <a:lnTo>
                    <a:pt x="1182" y="1853"/>
                  </a:lnTo>
                  <a:lnTo>
                    <a:pt x="1183" y="1853"/>
                  </a:lnTo>
                  <a:lnTo>
                    <a:pt x="1185" y="1853"/>
                  </a:lnTo>
                  <a:lnTo>
                    <a:pt x="1186" y="1853"/>
                  </a:lnTo>
                  <a:lnTo>
                    <a:pt x="1188" y="1853"/>
                  </a:lnTo>
                  <a:lnTo>
                    <a:pt x="1189" y="1852"/>
                  </a:lnTo>
                  <a:lnTo>
                    <a:pt x="1191" y="1852"/>
                  </a:lnTo>
                  <a:lnTo>
                    <a:pt x="1192" y="1852"/>
                  </a:lnTo>
                  <a:lnTo>
                    <a:pt x="1194" y="1852"/>
                  </a:lnTo>
                  <a:lnTo>
                    <a:pt x="1195" y="1851"/>
                  </a:lnTo>
                  <a:lnTo>
                    <a:pt x="1197" y="1851"/>
                  </a:lnTo>
                  <a:lnTo>
                    <a:pt x="1198" y="1851"/>
                  </a:lnTo>
                  <a:lnTo>
                    <a:pt x="1200" y="1851"/>
                  </a:lnTo>
                  <a:lnTo>
                    <a:pt x="1201" y="1851"/>
                  </a:lnTo>
                  <a:lnTo>
                    <a:pt x="1203" y="1850"/>
                  </a:lnTo>
                  <a:lnTo>
                    <a:pt x="1204" y="1850"/>
                  </a:lnTo>
                  <a:lnTo>
                    <a:pt x="1205" y="1850"/>
                  </a:lnTo>
                  <a:lnTo>
                    <a:pt x="1207" y="1850"/>
                  </a:lnTo>
                  <a:lnTo>
                    <a:pt x="1208" y="1850"/>
                  </a:lnTo>
                  <a:lnTo>
                    <a:pt x="1210" y="1849"/>
                  </a:lnTo>
                  <a:lnTo>
                    <a:pt x="1212" y="1849"/>
                  </a:lnTo>
                  <a:lnTo>
                    <a:pt x="1213" y="1849"/>
                  </a:lnTo>
                  <a:lnTo>
                    <a:pt x="1215" y="1849"/>
                  </a:lnTo>
                  <a:lnTo>
                    <a:pt x="1216" y="1849"/>
                  </a:lnTo>
                  <a:lnTo>
                    <a:pt x="1217" y="1849"/>
                  </a:lnTo>
                  <a:lnTo>
                    <a:pt x="1219" y="1848"/>
                  </a:lnTo>
                  <a:lnTo>
                    <a:pt x="1220" y="1848"/>
                  </a:lnTo>
                  <a:lnTo>
                    <a:pt x="1222" y="1848"/>
                  </a:lnTo>
                  <a:lnTo>
                    <a:pt x="1224" y="1848"/>
                  </a:lnTo>
                  <a:lnTo>
                    <a:pt x="1225" y="1847"/>
                  </a:lnTo>
                  <a:lnTo>
                    <a:pt x="1227" y="1847"/>
                  </a:lnTo>
                  <a:lnTo>
                    <a:pt x="1228" y="1847"/>
                  </a:lnTo>
                  <a:lnTo>
                    <a:pt x="1229" y="1847"/>
                  </a:lnTo>
                  <a:lnTo>
                    <a:pt x="1231" y="1846"/>
                  </a:lnTo>
                  <a:lnTo>
                    <a:pt x="1232" y="1846"/>
                  </a:lnTo>
                  <a:lnTo>
                    <a:pt x="1234" y="1846"/>
                  </a:lnTo>
                  <a:lnTo>
                    <a:pt x="1235" y="1846"/>
                  </a:lnTo>
                  <a:lnTo>
                    <a:pt x="1237" y="1846"/>
                  </a:lnTo>
                  <a:lnTo>
                    <a:pt x="1238" y="1845"/>
                  </a:lnTo>
                  <a:lnTo>
                    <a:pt x="1240" y="1845"/>
                  </a:lnTo>
                  <a:lnTo>
                    <a:pt x="1241" y="1845"/>
                  </a:lnTo>
                  <a:lnTo>
                    <a:pt x="1243" y="1845"/>
                  </a:lnTo>
                  <a:lnTo>
                    <a:pt x="1244" y="1844"/>
                  </a:lnTo>
                  <a:lnTo>
                    <a:pt x="1246" y="1844"/>
                  </a:lnTo>
                  <a:lnTo>
                    <a:pt x="1247" y="1844"/>
                  </a:lnTo>
                  <a:lnTo>
                    <a:pt x="1249" y="1844"/>
                  </a:lnTo>
                  <a:lnTo>
                    <a:pt x="1250" y="1843"/>
                  </a:lnTo>
                  <a:lnTo>
                    <a:pt x="1252" y="1843"/>
                  </a:lnTo>
                  <a:lnTo>
                    <a:pt x="1253" y="1843"/>
                  </a:lnTo>
                  <a:lnTo>
                    <a:pt x="1255" y="1843"/>
                  </a:lnTo>
                  <a:lnTo>
                    <a:pt x="1256" y="1842"/>
                  </a:lnTo>
                  <a:lnTo>
                    <a:pt x="1258" y="1842"/>
                  </a:lnTo>
                  <a:lnTo>
                    <a:pt x="1259" y="1842"/>
                  </a:lnTo>
                  <a:lnTo>
                    <a:pt x="1261" y="1842"/>
                  </a:lnTo>
                  <a:lnTo>
                    <a:pt x="1262" y="1841"/>
                  </a:lnTo>
                  <a:lnTo>
                    <a:pt x="1264" y="1841"/>
                  </a:lnTo>
                  <a:lnTo>
                    <a:pt x="1265" y="1841"/>
                  </a:lnTo>
                  <a:lnTo>
                    <a:pt x="1267" y="1841"/>
                  </a:lnTo>
                  <a:lnTo>
                    <a:pt x="1268" y="1840"/>
                  </a:lnTo>
                  <a:lnTo>
                    <a:pt x="1269" y="1840"/>
                  </a:lnTo>
                  <a:lnTo>
                    <a:pt x="1271" y="1840"/>
                  </a:lnTo>
                  <a:lnTo>
                    <a:pt x="1273" y="1839"/>
                  </a:lnTo>
                  <a:lnTo>
                    <a:pt x="1274" y="1839"/>
                  </a:lnTo>
                  <a:lnTo>
                    <a:pt x="1276" y="1839"/>
                  </a:lnTo>
                  <a:lnTo>
                    <a:pt x="1277" y="1839"/>
                  </a:lnTo>
                  <a:lnTo>
                    <a:pt x="1279" y="1838"/>
                  </a:lnTo>
                  <a:lnTo>
                    <a:pt x="1280" y="1838"/>
                  </a:lnTo>
                  <a:lnTo>
                    <a:pt x="1281" y="1838"/>
                  </a:lnTo>
                  <a:lnTo>
                    <a:pt x="1283" y="1838"/>
                  </a:lnTo>
                  <a:lnTo>
                    <a:pt x="1285" y="1837"/>
                  </a:lnTo>
                  <a:lnTo>
                    <a:pt x="1286" y="1837"/>
                  </a:lnTo>
                  <a:lnTo>
                    <a:pt x="1288" y="1837"/>
                  </a:lnTo>
                  <a:lnTo>
                    <a:pt x="1289" y="1837"/>
                  </a:lnTo>
                  <a:lnTo>
                    <a:pt x="1291" y="1837"/>
                  </a:lnTo>
                  <a:lnTo>
                    <a:pt x="1292" y="1836"/>
                  </a:lnTo>
                  <a:lnTo>
                    <a:pt x="1293" y="1836"/>
                  </a:lnTo>
                  <a:lnTo>
                    <a:pt x="1295" y="1836"/>
                  </a:lnTo>
                  <a:lnTo>
                    <a:pt x="1296" y="1835"/>
                  </a:lnTo>
                  <a:lnTo>
                    <a:pt x="1298" y="1835"/>
                  </a:lnTo>
                  <a:lnTo>
                    <a:pt x="1300" y="1835"/>
                  </a:lnTo>
                  <a:lnTo>
                    <a:pt x="1301" y="1835"/>
                  </a:lnTo>
                  <a:lnTo>
                    <a:pt x="1302" y="1834"/>
                  </a:lnTo>
                  <a:lnTo>
                    <a:pt x="1304" y="1834"/>
                  </a:lnTo>
                  <a:lnTo>
                    <a:pt x="1305" y="1834"/>
                  </a:lnTo>
                  <a:lnTo>
                    <a:pt x="1307" y="1833"/>
                  </a:lnTo>
                  <a:lnTo>
                    <a:pt x="1308" y="1833"/>
                  </a:lnTo>
                  <a:lnTo>
                    <a:pt x="1310" y="1833"/>
                  </a:lnTo>
                  <a:lnTo>
                    <a:pt x="1312" y="1832"/>
                  </a:lnTo>
                  <a:lnTo>
                    <a:pt x="1313" y="1832"/>
                  </a:lnTo>
                  <a:lnTo>
                    <a:pt x="1314" y="1832"/>
                  </a:lnTo>
                  <a:lnTo>
                    <a:pt x="1316" y="1832"/>
                  </a:lnTo>
                  <a:lnTo>
                    <a:pt x="1317" y="1831"/>
                  </a:lnTo>
                  <a:lnTo>
                    <a:pt x="1319" y="1831"/>
                  </a:lnTo>
                  <a:lnTo>
                    <a:pt x="1320" y="1831"/>
                  </a:lnTo>
                  <a:lnTo>
                    <a:pt x="1322" y="1830"/>
                  </a:lnTo>
                  <a:lnTo>
                    <a:pt x="1323" y="1830"/>
                  </a:lnTo>
                  <a:lnTo>
                    <a:pt x="1325" y="1830"/>
                  </a:lnTo>
                  <a:lnTo>
                    <a:pt x="1326" y="1829"/>
                  </a:lnTo>
                  <a:lnTo>
                    <a:pt x="1328" y="1829"/>
                  </a:lnTo>
                  <a:lnTo>
                    <a:pt x="1329" y="1829"/>
                  </a:lnTo>
                  <a:lnTo>
                    <a:pt x="1331" y="1828"/>
                  </a:lnTo>
                  <a:lnTo>
                    <a:pt x="1332" y="1828"/>
                  </a:lnTo>
                  <a:lnTo>
                    <a:pt x="1334" y="1828"/>
                  </a:lnTo>
                  <a:lnTo>
                    <a:pt x="1335" y="1828"/>
                  </a:lnTo>
                  <a:lnTo>
                    <a:pt x="1337" y="1827"/>
                  </a:lnTo>
                  <a:lnTo>
                    <a:pt x="1338" y="1827"/>
                  </a:lnTo>
                  <a:lnTo>
                    <a:pt x="1340" y="1827"/>
                  </a:lnTo>
                  <a:lnTo>
                    <a:pt x="1341" y="1826"/>
                  </a:lnTo>
                  <a:lnTo>
                    <a:pt x="1343" y="1826"/>
                  </a:lnTo>
                  <a:lnTo>
                    <a:pt x="1344" y="1826"/>
                  </a:lnTo>
                  <a:lnTo>
                    <a:pt x="1346" y="1825"/>
                  </a:lnTo>
                  <a:lnTo>
                    <a:pt x="1347" y="1825"/>
                  </a:lnTo>
                  <a:lnTo>
                    <a:pt x="1349" y="1825"/>
                  </a:lnTo>
                  <a:lnTo>
                    <a:pt x="1350" y="1825"/>
                  </a:lnTo>
                  <a:lnTo>
                    <a:pt x="1352" y="1824"/>
                  </a:lnTo>
                  <a:lnTo>
                    <a:pt x="1353" y="1824"/>
                  </a:lnTo>
                  <a:lnTo>
                    <a:pt x="1355" y="1824"/>
                  </a:lnTo>
                  <a:lnTo>
                    <a:pt x="1356" y="1823"/>
                  </a:lnTo>
                  <a:lnTo>
                    <a:pt x="1357" y="1823"/>
                  </a:lnTo>
                  <a:lnTo>
                    <a:pt x="1359" y="1823"/>
                  </a:lnTo>
                  <a:lnTo>
                    <a:pt x="1361" y="1822"/>
                  </a:lnTo>
                  <a:lnTo>
                    <a:pt x="1362" y="1822"/>
                  </a:lnTo>
                  <a:lnTo>
                    <a:pt x="1364" y="1822"/>
                  </a:lnTo>
                  <a:lnTo>
                    <a:pt x="1365" y="1821"/>
                  </a:lnTo>
                  <a:lnTo>
                    <a:pt x="1366" y="1821"/>
                  </a:lnTo>
                  <a:lnTo>
                    <a:pt x="1368" y="1820"/>
                  </a:lnTo>
                  <a:lnTo>
                    <a:pt x="1369" y="1820"/>
                  </a:lnTo>
                  <a:lnTo>
                    <a:pt x="1371" y="1820"/>
                  </a:lnTo>
                  <a:lnTo>
                    <a:pt x="1372" y="1819"/>
                  </a:lnTo>
                  <a:lnTo>
                    <a:pt x="1374" y="1819"/>
                  </a:lnTo>
                  <a:lnTo>
                    <a:pt x="1376" y="1819"/>
                  </a:lnTo>
                  <a:lnTo>
                    <a:pt x="1377" y="1818"/>
                  </a:lnTo>
                  <a:lnTo>
                    <a:pt x="1378" y="1818"/>
                  </a:lnTo>
                  <a:lnTo>
                    <a:pt x="1380" y="1818"/>
                  </a:lnTo>
                  <a:lnTo>
                    <a:pt x="1381" y="1817"/>
                  </a:lnTo>
                  <a:lnTo>
                    <a:pt x="1383" y="1817"/>
                  </a:lnTo>
                  <a:lnTo>
                    <a:pt x="1384" y="1817"/>
                  </a:lnTo>
                  <a:lnTo>
                    <a:pt x="1386" y="1816"/>
                  </a:lnTo>
                  <a:lnTo>
                    <a:pt x="1387" y="1816"/>
                  </a:lnTo>
                  <a:lnTo>
                    <a:pt x="1389" y="1815"/>
                  </a:lnTo>
                  <a:lnTo>
                    <a:pt x="1390" y="1815"/>
                  </a:lnTo>
                  <a:lnTo>
                    <a:pt x="1392" y="1815"/>
                  </a:lnTo>
                  <a:lnTo>
                    <a:pt x="1393" y="1814"/>
                  </a:lnTo>
                  <a:lnTo>
                    <a:pt x="1395" y="1814"/>
                  </a:lnTo>
                  <a:lnTo>
                    <a:pt x="1396" y="1814"/>
                  </a:lnTo>
                  <a:lnTo>
                    <a:pt x="1398" y="1813"/>
                  </a:lnTo>
                  <a:lnTo>
                    <a:pt x="1399" y="1813"/>
                  </a:lnTo>
                  <a:lnTo>
                    <a:pt x="1401" y="1813"/>
                  </a:lnTo>
                  <a:lnTo>
                    <a:pt x="1402" y="1812"/>
                  </a:lnTo>
                  <a:lnTo>
                    <a:pt x="1404" y="1812"/>
                  </a:lnTo>
                  <a:lnTo>
                    <a:pt x="1405" y="1812"/>
                  </a:lnTo>
                  <a:lnTo>
                    <a:pt x="1407" y="1811"/>
                  </a:lnTo>
                  <a:lnTo>
                    <a:pt x="1408" y="1811"/>
                  </a:lnTo>
                  <a:lnTo>
                    <a:pt x="1410" y="1810"/>
                  </a:lnTo>
                  <a:lnTo>
                    <a:pt x="1411" y="1810"/>
                  </a:lnTo>
                  <a:lnTo>
                    <a:pt x="1413" y="1810"/>
                  </a:lnTo>
                  <a:lnTo>
                    <a:pt x="1414" y="1809"/>
                  </a:lnTo>
                  <a:lnTo>
                    <a:pt x="1416" y="1809"/>
                  </a:lnTo>
                  <a:lnTo>
                    <a:pt x="1417" y="1808"/>
                  </a:lnTo>
                  <a:lnTo>
                    <a:pt x="1419" y="1808"/>
                  </a:lnTo>
                  <a:lnTo>
                    <a:pt x="1420" y="1808"/>
                  </a:lnTo>
                  <a:lnTo>
                    <a:pt x="1422" y="1807"/>
                  </a:lnTo>
                  <a:lnTo>
                    <a:pt x="1423" y="1807"/>
                  </a:lnTo>
                  <a:lnTo>
                    <a:pt x="1425" y="1806"/>
                  </a:lnTo>
                  <a:lnTo>
                    <a:pt x="1426" y="1806"/>
                  </a:lnTo>
                  <a:lnTo>
                    <a:pt x="1428" y="1806"/>
                  </a:lnTo>
                  <a:lnTo>
                    <a:pt x="1429" y="1805"/>
                  </a:lnTo>
                  <a:lnTo>
                    <a:pt x="1430" y="1805"/>
                  </a:lnTo>
                  <a:lnTo>
                    <a:pt x="1432" y="1804"/>
                  </a:lnTo>
                  <a:lnTo>
                    <a:pt x="1433" y="1804"/>
                  </a:lnTo>
                  <a:lnTo>
                    <a:pt x="1435" y="1803"/>
                  </a:lnTo>
                  <a:lnTo>
                    <a:pt x="1437" y="1803"/>
                  </a:lnTo>
                  <a:lnTo>
                    <a:pt x="1438" y="1803"/>
                  </a:lnTo>
                  <a:lnTo>
                    <a:pt x="1440" y="1802"/>
                  </a:lnTo>
                  <a:lnTo>
                    <a:pt x="1441" y="1802"/>
                  </a:lnTo>
                  <a:lnTo>
                    <a:pt x="1442" y="1801"/>
                  </a:lnTo>
                  <a:lnTo>
                    <a:pt x="1444" y="1801"/>
                  </a:lnTo>
                  <a:lnTo>
                    <a:pt x="1445" y="1801"/>
                  </a:lnTo>
                  <a:lnTo>
                    <a:pt x="1447" y="1800"/>
                  </a:lnTo>
                  <a:lnTo>
                    <a:pt x="1449" y="1800"/>
                  </a:lnTo>
                  <a:lnTo>
                    <a:pt x="1450" y="1799"/>
                  </a:lnTo>
                  <a:lnTo>
                    <a:pt x="1451" y="1799"/>
                  </a:lnTo>
                  <a:lnTo>
                    <a:pt x="1453" y="1799"/>
                  </a:lnTo>
                  <a:lnTo>
                    <a:pt x="1454" y="1798"/>
                  </a:lnTo>
                  <a:lnTo>
                    <a:pt x="1456" y="1798"/>
                  </a:lnTo>
                  <a:lnTo>
                    <a:pt x="1457" y="1797"/>
                  </a:lnTo>
                  <a:lnTo>
                    <a:pt x="1459" y="1797"/>
                  </a:lnTo>
                  <a:lnTo>
                    <a:pt x="1460" y="1796"/>
                  </a:lnTo>
                  <a:lnTo>
                    <a:pt x="1462" y="1796"/>
                  </a:lnTo>
                  <a:lnTo>
                    <a:pt x="1463" y="1795"/>
                  </a:lnTo>
                  <a:lnTo>
                    <a:pt x="1465" y="1795"/>
                  </a:lnTo>
                  <a:lnTo>
                    <a:pt x="1466" y="1795"/>
                  </a:lnTo>
                  <a:lnTo>
                    <a:pt x="1468" y="1794"/>
                  </a:lnTo>
                  <a:lnTo>
                    <a:pt x="1469" y="1794"/>
                  </a:lnTo>
                  <a:lnTo>
                    <a:pt x="1471" y="1793"/>
                  </a:lnTo>
                  <a:lnTo>
                    <a:pt x="1472" y="1793"/>
                  </a:lnTo>
                  <a:lnTo>
                    <a:pt x="1474" y="1792"/>
                  </a:lnTo>
                  <a:lnTo>
                    <a:pt x="1475" y="1792"/>
                  </a:lnTo>
                  <a:lnTo>
                    <a:pt x="1477" y="1791"/>
                  </a:lnTo>
                  <a:lnTo>
                    <a:pt x="1478" y="1791"/>
                  </a:lnTo>
                  <a:lnTo>
                    <a:pt x="1480" y="1790"/>
                  </a:lnTo>
                  <a:lnTo>
                    <a:pt x="1481" y="1790"/>
                  </a:lnTo>
                  <a:lnTo>
                    <a:pt x="1483" y="1789"/>
                  </a:lnTo>
                  <a:lnTo>
                    <a:pt x="1484" y="1789"/>
                  </a:lnTo>
                  <a:lnTo>
                    <a:pt x="1486" y="1789"/>
                  </a:lnTo>
                  <a:lnTo>
                    <a:pt x="1487" y="1788"/>
                  </a:lnTo>
                  <a:lnTo>
                    <a:pt x="1489" y="1788"/>
                  </a:lnTo>
                  <a:lnTo>
                    <a:pt x="1490" y="1787"/>
                  </a:lnTo>
                  <a:lnTo>
                    <a:pt x="1492" y="1787"/>
                  </a:lnTo>
                  <a:lnTo>
                    <a:pt x="1493" y="1786"/>
                  </a:lnTo>
                  <a:lnTo>
                    <a:pt x="1494" y="1786"/>
                  </a:lnTo>
                  <a:lnTo>
                    <a:pt x="1496" y="1785"/>
                  </a:lnTo>
                  <a:lnTo>
                    <a:pt x="1498" y="1785"/>
                  </a:lnTo>
                  <a:lnTo>
                    <a:pt x="1499" y="1784"/>
                  </a:lnTo>
                  <a:lnTo>
                    <a:pt x="1501" y="1784"/>
                  </a:lnTo>
                  <a:lnTo>
                    <a:pt x="1502" y="1783"/>
                  </a:lnTo>
                  <a:lnTo>
                    <a:pt x="1504" y="1783"/>
                  </a:lnTo>
                  <a:lnTo>
                    <a:pt x="1505" y="1782"/>
                  </a:lnTo>
                  <a:lnTo>
                    <a:pt x="1506" y="1782"/>
                  </a:lnTo>
                  <a:lnTo>
                    <a:pt x="1508" y="1781"/>
                  </a:lnTo>
                  <a:lnTo>
                    <a:pt x="1510" y="1781"/>
                  </a:lnTo>
                  <a:lnTo>
                    <a:pt x="1511" y="1780"/>
                  </a:lnTo>
                  <a:lnTo>
                    <a:pt x="1513" y="1780"/>
                  </a:lnTo>
                  <a:lnTo>
                    <a:pt x="1514" y="1779"/>
                  </a:lnTo>
                  <a:lnTo>
                    <a:pt x="1515" y="1779"/>
                  </a:lnTo>
                  <a:lnTo>
                    <a:pt x="1517" y="1778"/>
                  </a:lnTo>
                  <a:lnTo>
                    <a:pt x="1518" y="1778"/>
                  </a:lnTo>
                  <a:lnTo>
                    <a:pt x="1520" y="1777"/>
                  </a:lnTo>
                  <a:lnTo>
                    <a:pt x="1521" y="1777"/>
                  </a:lnTo>
                  <a:lnTo>
                    <a:pt x="1523" y="1776"/>
                  </a:lnTo>
                  <a:lnTo>
                    <a:pt x="1525" y="1776"/>
                  </a:lnTo>
                  <a:lnTo>
                    <a:pt x="1526" y="1775"/>
                  </a:lnTo>
                  <a:lnTo>
                    <a:pt x="1527" y="1775"/>
                  </a:lnTo>
                  <a:lnTo>
                    <a:pt x="1529" y="1774"/>
                  </a:lnTo>
                  <a:lnTo>
                    <a:pt x="1530" y="1774"/>
                  </a:lnTo>
                  <a:lnTo>
                    <a:pt x="1532" y="1773"/>
                  </a:lnTo>
                  <a:lnTo>
                    <a:pt x="1533" y="1773"/>
                  </a:lnTo>
                  <a:lnTo>
                    <a:pt x="1535" y="1772"/>
                  </a:lnTo>
                  <a:lnTo>
                    <a:pt x="1536" y="1772"/>
                  </a:lnTo>
                  <a:lnTo>
                    <a:pt x="1538" y="1771"/>
                  </a:lnTo>
                  <a:lnTo>
                    <a:pt x="1539" y="1771"/>
                  </a:lnTo>
                  <a:lnTo>
                    <a:pt x="1541" y="1770"/>
                  </a:lnTo>
                  <a:lnTo>
                    <a:pt x="1542" y="1769"/>
                  </a:lnTo>
                  <a:lnTo>
                    <a:pt x="1544" y="1769"/>
                  </a:lnTo>
                  <a:lnTo>
                    <a:pt x="1545" y="1768"/>
                  </a:lnTo>
                  <a:lnTo>
                    <a:pt x="1547" y="1768"/>
                  </a:lnTo>
                  <a:lnTo>
                    <a:pt x="1548" y="1767"/>
                  </a:lnTo>
                  <a:lnTo>
                    <a:pt x="1550" y="1767"/>
                  </a:lnTo>
                  <a:lnTo>
                    <a:pt x="1551" y="1766"/>
                  </a:lnTo>
                  <a:lnTo>
                    <a:pt x="1553" y="1765"/>
                  </a:lnTo>
                  <a:lnTo>
                    <a:pt x="1554" y="1765"/>
                  </a:lnTo>
                  <a:lnTo>
                    <a:pt x="1556" y="1765"/>
                  </a:lnTo>
                  <a:lnTo>
                    <a:pt x="1557" y="1764"/>
                  </a:lnTo>
                  <a:lnTo>
                    <a:pt x="1559" y="1764"/>
                  </a:lnTo>
                  <a:lnTo>
                    <a:pt x="1560" y="1763"/>
                  </a:lnTo>
                  <a:lnTo>
                    <a:pt x="1562" y="1762"/>
                  </a:lnTo>
                  <a:lnTo>
                    <a:pt x="1563" y="1762"/>
                  </a:lnTo>
                  <a:lnTo>
                    <a:pt x="1565" y="1761"/>
                  </a:lnTo>
                  <a:lnTo>
                    <a:pt x="1566" y="1761"/>
                  </a:lnTo>
                  <a:lnTo>
                    <a:pt x="1568" y="1760"/>
                  </a:lnTo>
                  <a:lnTo>
                    <a:pt x="1569" y="1759"/>
                  </a:lnTo>
                  <a:lnTo>
                    <a:pt x="1571" y="1759"/>
                  </a:lnTo>
                  <a:lnTo>
                    <a:pt x="1572" y="1758"/>
                  </a:lnTo>
                  <a:lnTo>
                    <a:pt x="1574" y="1758"/>
                  </a:lnTo>
                  <a:lnTo>
                    <a:pt x="1575" y="1757"/>
                  </a:lnTo>
                  <a:lnTo>
                    <a:pt x="1577" y="1756"/>
                  </a:lnTo>
                  <a:lnTo>
                    <a:pt x="1578" y="1756"/>
                  </a:lnTo>
                  <a:lnTo>
                    <a:pt x="1579" y="1755"/>
                  </a:lnTo>
                  <a:lnTo>
                    <a:pt x="1581" y="1755"/>
                  </a:lnTo>
                  <a:lnTo>
                    <a:pt x="1582" y="1754"/>
                  </a:lnTo>
                  <a:lnTo>
                    <a:pt x="1584" y="1753"/>
                  </a:lnTo>
                  <a:lnTo>
                    <a:pt x="1586" y="1753"/>
                  </a:lnTo>
                  <a:lnTo>
                    <a:pt x="1587" y="1752"/>
                  </a:lnTo>
                  <a:lnTo>
                    <a:pt x="1589" y="1752"/>
                  </a:lnTo>
                  <a:lnTo>
                    <a:pt x="1590" y="1751"/>
                  </a:lnTo>
                  <a:lnTo>
                    <a:pt x="1591" y="1751"/>
                  </a:lnTo>
                  <a:lnTo>
                    <a:pt x="1593" y="1750"/>
                  </a:lnTo>
                  <a:lnTo>
                    <a:pt x="1594" y="1749"/>
                  </a:lnTo>
                  <a:lnTo>
                    <a:pt x="1596" y="1749"/>
                  </a:lnTo>
                  <a:lnTo>
                    <a:pt x="1597" y="1748"/>
                  </a:lnTo>
                  <a:lnTo>
                    <a:pt x="1599" y="1747"/>
                  </a:lnTo>
                  <a:lnTo>
                    <a:pt x="1600" y="1747"/>
                  </a:lnTo>
                  <a:lnTo>
                    <a:pt x="1602" y="1746"/>
                  </a:lnTo>
                  <a:lnTo>
                    <a:pt x="1603" y="1746"/>
                  </a:lnTo>
                  <a:lnTo>
                    <a:pt x="1605" y="1745"/>
                  </a:lnTo>
                  <a:lnTo>
                    <a:pt x="1606" y="1744"/>
                  </a:lnTo>
                  <a:lnTo>
                    <a:pt x="1608" y="1744"/>
                  </a:lnTo>
                  <a:lnTo>
                    <a:pt x="1609" y="1743"/>
                  </a:lnTo>
                  <a:lnTo>
                    <a:pt x="1611" y="1742"/>
                  </a:lnTo>
                  <a:lnTo>
                    <a:pt x="1612" y="1742"/>
                  </a:lnTo>
                  <a:lnTo>
                    <a:pt x="1614" y="1741"/>
                  </a:lnTo>
                  <a:lnTo>
                    <a:pt x="1615" y="1741"/>
                  </a:lnTo>
                  <a:lnTo>
                    <a:pt x="1617" y="1740"/>
                  </a:lnTo>
                  <a:lnTo>
                    <a:pt x="1618" y="1739"/>
                  </a:lnTo>
                  <a:lnTo>
                    <a:pt x="1620" y="1739"/>
                  </a:lnTo>
                  <a:lnTo>
                    <a:pt x="1621" y="1738"/>
                  </a:lnTo>
                  <a:lnTo>
                    <a:pt x="1623" y="1737"/>
                  </a:lnTo>
                  <a:lnTo>
                    <a:pt x="1624" y="1737"/>
                  </a:lnTo>
                  <a:lnTo>
                    <a:pt x="1626" y="1736"/>
                  </a:lnTo>
                  <a:lnTo>
                    <a:pt x="1627" y="1735"/>
                  </a:lnTo>
                  <a:lnTo>
                    <a:pt x="1629" y="1735"/>
                  </a:lnTo>
                  <a:lnTo>
                    <a:pt x="1630" y="1734"/>
                  </a:lnTo>
                  <a:lnTo>
                    <a:pt x="1632" y="1733"/>
                  </a:lnTo>
                  <a:lnTo>
                    <a:pt x="1633" y="1733"/>
                  </a:lnTo>
                  <a:lnTo>
                    <a:pt x="1635" y="1732"/>
                  </a:lnTo>
                  <a:lnTo>
                    <a:pt x="1636" y="1731"/>
                  </a:lnTo>
                  <a:lnTo>
                    <a:pt x="1638" y="1731"/>
                  </a:lnTo>
                  <a:lnTo>
                    <a:pt x="1639" y="1730"/>
                  </a:lnTo>
                  <a:lnTo>
                    <a:pt x="1641" y="1729"/>
                  </a:lnTo>
                  <a:lnTo>
                    <a:pt x="1642" y="1729"/>
                  </a:lnTo>
                  <a:lnTo>
                    <a:pt x="1643" y="1728"/>
                  </a:lnTo>
                  <a:lnTo>
                    <a:pt x="1645" y="1727"/>
                  </a:lnTo>
                  <a:lnTo>
                    <a:pt x="1647" y="1727"/>
                  </a:lnTo>
                  <a:lnTo>
                    <a:pt x="1648" y="1726"/>
                  </a:lnTo>
                  <a:lnTo>
                    <a:pt x="1650" y="1725"/>
                  </a:lnTo>
                  <a:lnTo>
                    <a:pt x="1651" y="1724"/>
                  </a:lnTo>
                  <a:lnTo>
                    <a:pt x="1653" y="1724"/>
                  </a:lnTo>
                  <a:lnTo>
                    <a:pt x="1654" y="1723"/>
                  </a:lnTo>
                  <a:lnTo>
                    <a:pt x="1655" y="1722"/>
                  </a:lnTo>
                  <a:lnTo>
                    <a:pt x="1657" y="1722"/>
                  </a:lnTo>
                  <a:lnTo>
                    <a:pt x="1658" y="1721"/>
                  </a:lnTo>
                  <a:lnTo>
                    <a:pt x="1660" y="1720"/>
                  </a:lnTo>
                  <a:lnTo>
                    <a:pt x="1662" y="1719"/>
                  </a:lnTo>
                  <a:lnTo>
                    <a:pt x="1663" y="1719"/>
                  </a:lnTo>
                  <a:lnTo>
                    <a:pt x="1664" y="1718"/>
                  </a:lnTo>
                  <a:lnTo>
                    <a:pt x="1666" y="1717"/>
                  </a:lnTo>
                  <a:lnTo>
                    <a:pt x="1667" y="1717"/>
                  </a:lnTo>
                  <a:lnTo>
                    <a:pt x="1669" y="1716"/>
                  </a:lnTo>
                  <a:lnTo>
                    <a:pt x="1670" y="1715"/>
                  </a:lnTo>
                  <a:lnTo>
                    <a:pt x="1672" y="1715"/>
                  </a:lnTo>
                  <a:lnTo>
                    <a:pt x="1674" y="1714"/>
                  </a:lnTo>
                  <a:lnTo>
                    <a:pt x="1675" y="1713"/>
                  </a:lnTo>
                  <a:lnTo>
                    <a:pt x="1676" y="1712"/>
                  </a:lnTo>
                  <a:lnTo>
                    <a:pt x="1678" y="1712"/>
                  </a:lnTo>
                  <a:lnTo>
                    <a:pt x="1679" y="1711"/>
                  </a:lnTo>
                  <a:lnTo>
                    <a:pt x="1681" y="1710"/>
                  </a:lnTo>
                  <a:lnTo>
                    <a:pt x="1682" y="1709"/>
                  </a:lnTo>
                  <a:lnTo>
                    <a:pt x="1684" y="1708"/>
                  </a:lnTo>
                  <a:lnTo>
                    <a:pt x="1685" y="1708"/>
                  </a:lnTo>
                  <a:lnTo>
                    <a:pt x="1687" y="1707"/>
                  </a:lnTo>
                  <a:lnTo>
                    <a:pt x="1688" y="1706"/>
                  </a:lnTo>
                  <a:lnTo>
                    <a:pt x="1690" y="1705"/>
                  </a:lnTo>
                  <a:lnTo>
                    <a:pt x="1691" y="1705"/>
                  </a:lnTo>
                  <a:lnTo>
                    <a:pt x="1693" y="1704"/>
                  </a:lnTo>
                  <a:lnTo>
                    <a:pt x="1694" y="1703"/>
                  </a:lnTo>
                  <a:lnTo>
                    <a:pt x="1696" y="1703"/>
                  </a:lnTo>
                  <a:lnTo>
                    <a:pt x="1697" y="1702"/>
                  </a:lnTo>
                  <a:lnTo>
                    <a:pt x="1699" y="1701"/>
                  </a:lnTo>
                  <a:lnTo>
                    <a:pt x="1700" y="1700"/>
                  </a:lnTo>
                  <a:lnTo>
                    <a:pt x="1702" y="1699"/>
                  </a:lnTo>
                  <a:lnTo>
                    <a:pt x="1703" y="1699"/>
                  </a:lnTo>
                  <a:lnTo>
                    <a:pt x="1705" y="1698"/>
                  </a:lnTo>
                  <a:lnTo>
                    <a:pt x="1706" y="1697"/>
                  </a:lnTo>
                  <a:lnTo>
                    <a:pt x="1708" y="1696"/>
                  </a:lnTo>
                  <a:lnTo>
                    <a:pt x="1709" y="1695"/>
                  </a:lnTo>
                  <a:lnTo>
                    <a:pt x="1711" y="1695"/>
                  </a:lnTo>
                  <a:lnTo>
                    <a:pt x="1712" y="1694"/>
                  </a:lnTo>
                  <a:lnTo>
                    <a:pt x="1714" y="1693"/>
                  </a:lnTo>
                  <a:lnTo>
                    <a:pt x="1715" y="1692"/>
                  </a:lnTo>
                  <a:lnTo>
                    <a:pt x="1717" y="1692"/>
                  </a:lnTo>
                  <a:lnTo>
                    <a:pt x="1718" y="1691"/>
                  </a:lnTo>
                  <a:lnTo>
                    <a:pt x="1719" y="1690"/>
                  </a:lnTo>
                  <a:lnTo>
                    <a:pt x="1721" y="1689"/>
                  </a:lnTo>
                  <a:lnTo>
                    <a:pt x="1723" y="1688"/>
                  </a:lnTo>
                  <a:lnTo>
                    <a:pt x="1724" y="1687"/>
                  </a:lnTo>
                  <a:lnTo>
                    <a:pt x="1726" y="1687"/>
                  </a:lnTo>
                  <a:lnTo>
                    <a:pt x="1727" y="1686"/>
                  </a:lnTo>
                  <a:lnTo>
                    <a:pt x="1728" y="1685"/>
                  </a:lnTo>
                  <a:lnTo>
                    <a:pt x="1730" y="1684"/>
                  </a:lnTo>
                  <a:lnTo>
                    <a:pt x="1731" y="1683"/>
                  </a:lnTo>
                  <a:lnTo>
                    <a:pt x="1733" y="1682"/>
                  </a:lnTo>
                  <a:lnTo>
                    <a:pt x="1735" y="1682"/>
                  </a:lnTo>
                  <a:lnTo>
                    <a:pt x="1736" y="1681"/>
                  </a:lnTo>
                  <a:lnTo>
                    <a:pt x="1738" y="1680"/>
                  </a:lnTo>
                  <a:lnTo>
                    <a:pt x="1739" y="1679"/>
                  </a:lnTo>
                  <a:lnTo>
                    <a:pt x="1740" y="1678"/>
                  </a:lnTo>
                  <a:lnTo>
                    <a:pt x="1742" y="1678"/>
                  </a:lnTo>
                  <a:lnTo>
                    <a:pt x="1743" y="1677"/>
                  </a:lnTo>
                  <a:lnTo>
                    <a:pt x="1745" y="1676"/>
                  </a:lnTo>
                  <a:lnTo>
                    <a:pt x="1746" y="1675"/>
                  </a:lnTo>
                  <a:lnTo>
                    <a:pt x="1748" y="1674"/>
                  </a:lnTo>
                  <a:lnTo>
                    <a:pt x="1749" y="1673"/>
                  </a:lnTo>
                  <a:lnTo>
                    <a:pt x="1751" y="1672"/>
                  </a:lnTo>
                  <a:lnTo>
                    <a:pt x="1752" y="1671"/>
                  </a:lnTo>
                  <a:lnTo>
                    <a:pt x="1754" y="1671"/>
                  </a:lnTo>
                  <a:lnTo>
                    <a:pt x="1755" y="1670"/>
                  </a:lnTo>
                  <a:lnTo>
                    <a:pt x="1757" y="1669"/>
                  </a:lnTo>
                  <a:lnTo>
                    <a:pt x="1758" y="1668"/>
                  </a:lnTo>
                  <a:lnTo>
                    <a:pt x="1760" y="1667"/>
                  </a:lnTo>
                  <a:lnTo>
                    <a:pt x="1761" y="1666"/>
                  </a:lnTo>
                  <a:lnTo>
                    <a:pt x="1763" y="1665"/>
                  </a:lnTo>
                  <a:lnTo>
                    <a:pt x="1764" y="1665"/>
                  </a:lnTo>
                  <a:lnTo>
                    <a:pt x="1766" y="1664"/>
                  </a:lnTo>
                  <a:lnTo>
                    <a:pt x="1767" y="1663"/>
                  </a:lnTo>
                  <a:lnTo>
                    <a:pt x="1769" y="1662"/>
                  </a:lnTo>
                  <a:lnTo>
                    <a:pt x="1770" y="1661"/>
                  </a:lnTo>
                  <a:lnTo>
                    <a:pt x="1772" y="1660"/>
                  </a:lnTo>
                  <a:lnTo>
                    <a:pt x="1773" y="1659"/>
                  </a:lnTo>
                  <a:lnTo>
                    <a:pt x="1775" y="1658"/>
                  </a:lnTo>
                  <a:lnTo>
                    <a:pt x="1776" y="1657"/>
                  </a:lnTo>
                  <a:lnTo>
                    <a:pt x="1778" y="1657"/>
                  </a:lnTo>
                  <a:lnTo>
                    <a:pt x="1779" y="1656"/>
                  </a:lnTo>
                  <a:lnTo>
                    <a:pt x="1781" y="1655"/>
                  </a:lnTo>
                  <a:lnTo>
                    <a:pt x="1782" y="1654"/>
                  </a:lnTo>
                  <a:lnTo>
                    <a:pt x="1784" y="1653"/>
                  </a:lnTo>
                  <a:lnTo>
                    <a:pt x="1785" y="1652"/>
                  </a:lnTo>
                  <a:lnTo>
                    <a:pt x="1787" y="1651"/>
                  </a:lnTo>
                  <a:lnTo>
                    <a:pt x="1788" y="1650"/>
                  </a:lnTo>
                  <a:lnTo>
                    <a:pt x="1790" y="1649"/>
                  </a:lnTo>
                  <a:lnTo>
                    <a:pt x="1791" y="1648"/>
                  </a:lnTo>
                  <a:lnTo>
                    <a:pt x="1792" y="1647"/>
                  </a:lnTo>
                  <a:lnTo>
                    <a:pt x="1794" y="1646"/>
                  </a:lnTo>
                  <a:lnTo>
                    <a:pt x="1795" y="1646"/>
                  </a:lnTo>
                  <a:lnTo>
                    <a:pt x="1797" y="1645"/>
                  </a:lnTo>
                  <a:lnTo>
                    <a:pt x="1799" y="1644"/>
                  </a:lnTo>
                  <a:lnTo>
                    <a:pt x="1800" y="1643"/>
                  </a:lnTo>
                  <a:lnTo>
                    <a:pt x="1802" y="1642"/>
                  </a:lnTo>
                  <a:lnTo>
                    <a:pt x="1803" y="1641"/>
                  </a:lnTo>
                  <a:lnTo>
                    <a:pt x="1804" y="1640"/>
                  </a:lnTo>
                  <a:lnTo>
                    <a:pt x="1806" y="1639"/>
                  </a:lnTo>
                  <a:lnTo>
                    <a:pt x="1807" y="1638"/>
                  </a:lnTo>
                  <a:lnTo>
                    <a:pt x="1809" y="1637"/>
                  </a:lnTo>
                  <a:lnTo>
                    <a:pt x="1811" y="1636"/>
                  </a:lnTo>
                  <a:lnTo>
                    <a:pt x="1812" y="1635"/>
                  </a:lnTo>
                  <a:lnTo>
                    <a:pt x="1813" y="1634"/>
                  </a:lnTo>
                  <a:lnTo>
                    <a:pt x="1815" y="1633"/>
                  </a:lnTo>
                  <a:lnTo>
                    <a:pt x="1816" y="1632"/>
                  </a:lnTo>
                  <a:lnTo>
                    <a:pt x="1818" y="1631"/>
                  </a:lnTo>
                  <a:lnTo>
                    <a:pt x="1819" y="1630"/>
                  </a:lnTo>
                  <a:lnTo>
                    <a:pt x="1821" y="1629"/>
                  </a:lnTo>
                  <a:lnTo>
                    <a:pt x="1822" y="1628"/>
                  </a:lnTo>
                  <a:lnTo>
                    <a:pt x="1824" y="1627"/>
                  </a:lnTo>
                  <a:lnTo>
                    <a:pt x="1825" y="1626"/>
                  </a:lnTo>
                  <a:lnTo>
                    <a:pt x="1827" y="1625"/>
                  </a:lnTo>
                  <a:lnTo>
                    <a:pt x="1828" y="1624"/>
                  </a:lnTo>
                  <a:lnTo>
                    <a:pt x="1830" y="1623"/>
                  </a:lnTo>
                  <a:lnTo>
                    <a:pt x="1831" y="1622"/>
                  </a:lnTo>
                  <a:lnTo>
                    <a:pt x="1833" y="1621"/>
                  </a:lnTo>
                  <a:lnTo>
                    <a:pt x="1834" y="1620"/>
                  </a:lnTo>
                  <a:lnTo>
                    <a:pt x="1836" y="1619"/>
                  </a:lnTo>
                  <a:lnTo>
                    <a:pt x="1837" y="1618"/>
                  </a:lnTo>
                  <a:lnTo>
                    <a:pt x="1839" y="1617"/>
                  </a:lnTo>
                  <a:lnTo>
                    <a:pt x="1840" y="1616"/>
                  </a:lnTo>
                  <a:lnTo>
                    <a:pt x="1842" y="1615"/>
                  </a:lnTo>
                  <a:lnTo>
                    <a:pt x="1843" y="1614"/>
                  </a:lnTo>
                  <a:lnTo>
                    <a:pt x="1845" y="1613"/>
                  </a:lnTo>
                  <a:lnTo>
                    <a:pt x="1846" y="1612"/>
                  </a:lnTo>
                  <a:lnTo>
                    <a:pt x="1848" y="1611"/>
                  </a:lnTo>
                  <a:lnTo>
                    <a:pt x="1849" y="1610"/>
                  </a:lnTo>
                  <a:lnTo>
                    <a:pt x="1851" y="1609"/>
                  </a:lnTo>
                  <a:lnTo>
                    <a:pt x="1852" y="1608"/>
                  </a:lnTo>
                  <a:lnTo>
                    <a:pt x="1854" y="1607"/>
                  </a:lnTo>
                  <a:lnTo>
                    <a:pt x="1855" y="1606"/>
                  </a:lnTo>
                  <a:lnTo>
                    <a:pt x="1856" y="1605"/>
                  </a:lnTo>
                  <a:lnTo>
                    <a:pt x="1858" y="1604"/>
                  </a:lnTo>
                  <a:lnTo>
                    <a:pt x="1860" y="1603"/>
                  </a:lnTo>
                  <a:lnTo>
                    <a:pt x="1861" y="1601"/>
                  </a:lnTo>
                  <a:lnTo>
                    <a:pt x="1863" y="1600"/>
                  </a:lnTo>
                  <a:lnTo>
                    <a:pt x="1864" y="1599"/>
                  </a:lnTo>
                  <a:lnTo>
                    <a:pt x="1866" y="1598"/>
                  </a:lnTo>
                  <a:lnTo>
                    <a:pt x="1867" y="1597"/>
                  </a:lnTo>
                  <a:lnTo>
                    <a:pt x="1868" y="1596"/>
                  </a:lnTo>
                  <a:lnTo>
                    <a:pt x="1870" y="1595"/>
                  </a:lnTo>
                  <a:lnTo>
                    <a:pt x="1872" y="1594"/>
                  </a:lnTo>
                  <a:lnTo>
                    <a:pt x="1873" y="1593"/>
                  </a:lnTo>
                  <a:lnTo>
                    <a:pt x="1875" y="1592"/>
                  </a:lnTo>
                  <a:lnTo>
                    <a:pt x="1876" y="1591"/>
                  </a:lnTo>
                  <a:lnTo>
                    <a:pt x="1877" y="1590"/>
                  </a:lnTo>
                  <a:lnTo>
                    <a:pt x="1879" y="1589"/>
                  </a:lnTo>
                  <a:lnTo>
                    <a:pt x="1880" y="1587"/>
                  </a:lnTo>
                  <a:lnTo>
                    <a:pt x="1882" y="1586"/>
                  </a:lnTo>
                  <a:lnTo>
                    <a:pt x="1883" y="1586"/>
                  </a:lnTo>
                  <a:lnTo>
                    <a:pt x="1885" y="1584"/>
                  </a:lnTo>
                  <a:lnTo>
                    <a:pt x="1887" y="1583"/>
                  </a:lnTo>
                  <a:lnTo>
                    <a:pt x="1888" y="1582"/>
                  </a:lnTo>
                  <a:lnTo>
                    <a:pt x="1889" y="1581"/>
                  </a:lnTo>
                  <a:lnTo>
                    <a:pt x="1891" y="1580"/>
                  </a:lnTo>
                  <a:lnTo>
                    <a:pt x="1892" y="1579"/>
                  </a:lnTo>
                  <a:lnTo>
                    <a:pt x="1894" y="1578"/>
                  </a:lnTo>
                  <a:lnTo>
                    <a:pt x="1895" y="1576"/>
                  </a:lnTo>
                  <a:lnTo>
                    <a:pt x="1897" y="1575"/>
                  </a:lnTo>
                  <a:lnTo>
                    <a:pt x="1899" y="1574"/>
                  </a:lnTo>
                  <a:lnTo>
                    <a:pt x="1900" y="1573"/>
                  </a:lnTo>
                  <a:lnTo>
                    <a:pt x="1901" y="1572"/>
                  </a:lnTo>
                  <a:lnTo>
                    <a:pt x="1903" y="1571"/>
                  </a:lnTo>
                  <a:lnTo>
                    <a:pt x="1904" y="1570"/>
                  </a:lnTo>
                  <a:lnTo>
                    <a:pt x="1906" y="1569"/>
                  </a:lnTo>
                  <a:lnTo>
                    <a:pt x="1907" y="1567"/>
                  </a:lnTo>
                  <a:lnTo>
                    <a:pt x="1909" y="1566"/>
                  </a:lnTo>
                  <a:lnTo>
                    <a:pt x="1910" y="1565"/>
                  </a:lnTo>
                  <a:lnTo>
                    <a:pt x="1912" y="1564"/>
                  </a:lnTo>
                  <a:lnTo>
                    <a:pt x="1913" y="1563"/>
                  </a:lnTo>
                  <a:lnTo>
                    <a:pt x="1915" y="1562"/>
                  </a:lnTo>
                  <a:lnTo>
                    <a:pt x="1916" y="1561"/>
                  </a:lnTo>
                  <a:lnTo>
                    <a:pt x="1918" y="1559"/>
                  </a:lnTo>
                  <a:lnTo>
                    <a:pt x="1919" y="1558"/>
                  </a:lnTo>
                  <a:lnTo>
                    <a:pt x="1921" y="1557"/>
                  </a:lnTo>
                  <a:lnTo>
                    <a:pt x="1922" y="1556"/>
                  </a:lnTo>
                  <a:lnTo>
                    <a:pt x="1924" y="1555"/>
                  </a:lnTo>
                  <a:lnTo>
                    <a:pt x="1925" y="1553"/>
                  </a:lnTo>
                  <a:lnTo>
                    <a:pt x="1927" y="1552"/>
                  </a:lnTo>
                  <a:lnTo>
                    <a:pt x="1928" y="1551"/>
                  </a:lnTo>
                  <a:lnTo>
                    <a:pt x="1930" y="1550"/>
                  </a:lnTo>
                  <a:lnTo>
                    <a:pt x="1931" y="1549"/>
                  </a:lnTo>
                  <a:lnTo>
                    <a:pt x="1933" y="1548"/>
                  </a:lnTo>
                  <a:lnTo>
                    <a:pt x="1934" y="1546"/>
                  </a:lnTo>
                  <a:lnTo>
                    <a:pt x="1936" y="1545"/>
                  </a:lnTo>
                  <a:lnTo>
                    <a:pt x="1937" y="1544"/>
                  </a:lnTo>
                  <a:lnTo>
                    <a:pt x="1939" y="1543"/>
                  </a:lnTo>
                  <a:lnTo>
                    <a:pt x="1940" y="1541"/>
                  </a:lnTo>
                  <a:lnTo>
                    <a:pt x="1941" y="1540"/>
                  </a:lnTo>
                  <a:lnTo>
                    <a:pt x="1943" y="1539"/>
                  </a:lnTo>
                  <a:lnTo>
                    <a:pt x="1944" y="1538"/>
                  </a:lnTo>
                  <a:lnTo>
                    <a:pt x="1946" y="1537"/>
                  </a:lnTo>
                  <a:lnTo>
                    <a:pt x="1948" y="1536"/>
                  </a:lnTo>
                  <a:lnTo>
                    <a:pt x="1949" y="1534"/>
                  </a:lnTo>
                  <a:lnTo>
                    <a:pt x="1951" y="1533"/>
                  </a:lnTo>
                  <a:lnTo>
                    <a:pt x="1952" y="1532"/>
                  </a:lnTo>
                  <a:lnTo>
                    <a:pt x="1953" y="1531"/>
                  </a:lnTo>
                  <a:lnTo>
                    <a:pt x="1955" y="1529"/>
                  </a:lnTo>
                  <a:lnTo>
                    <a:pt x="1956" y="1528"/>
                  </a:lnTo>
                  <a:lnTo>
                    <a:pt x="1958" y="1527"/>
                  </a:lnTo>
                  <a:lnTo>
                    <a:pt x="1960" y="1526"/>
                  </a:lnTo>
                  <a:lnTo>
                    <a:pt x="1961" y="1524"/>
                  </a:lnTo>
                  <a:lnTo>
                    <a:pt x="1963" y="1523"/>
                  </a:lnTo>
                  <a:lnTo>
                    <a:pt x="1964" y="1522"/>
                  </a:lnTo>
                  <a:lnTo>
                    <a:pt x="1965" y="1521"/>
                  </a:lnTo>
                  <a:lnTo>
                    <a:pt x="1967" y="1519"/>
                  </a:lnTo>
                  <a:lnTo>
                    <a:pt x="1968" y="1518"/>
                  </a:lnTo>
                  <a:lnTo>
                    <a:pt x="1970" y="1517"/>
                  </a:lnTo>
                  <a:lnTo>
                    <a:pt x="1971" y="1515"/>
                  </a:lnTo>
                  <a:lnTo>
                    <a:pt x="1973" y="1514"/>
                  </a:lnTo>
                  <a:lnTo>
                    <a:pt x="1974" y="1513"/>
                  </a:lnTo>
                  <a:lnTo>
                    <a:pt x="1976" y="1512"/>
                  </a:lnTo>
                  <a:lnTo>
                    <a:pt x="1977" y="1511"/>
                  </a:lnTo>
                  <a:lnTo>
                    <a:pt x="1979" y="1509"/>
                  </a:lnTo>
                  <a:lnTo>
                    <a:pt x="1980" y="1508"/>
                  </a:lnTo>
                  <a:lnTo>
                    <a:pt x="1982" y="1507"/>
                  </a:lnTo>
                  <a:lnTo>
                    <a:pt x="1983" y="1505"/>
                  </a:lnTo>
                  <a:lnTo>
                    <a:pt x="1985" y="1504"/>
                  </a:lnTo>
                  <a:lnTo>
                    <a:pt x="1986" y="1503"/>
                  </a:lnTo>
                  <a:lnTo>
                    <a:pt x="1988" y="1502"/>
                  </a:lnTo>
                  <a:lnTo>
                    <a:pt x="1989" y="1500"/>
                  </a:lnTo>
                  <a:lnTo>
                    <a:pt x="1991" y="1499"/>
                  </a:lnTo>
                  <a:lnTo>
                    <a:pt x="1992" y="1498"/>
                  </a:lnTo>
                  <a:lnTo>
                    <a:pt x="1994" y="1496"/>
                  </a:lnTo>
                  <a:lnTo>
                    <a:pt x="1995" y="1495"/>
                  </a:lnTo>
                  <a:lnTo>
                    <a:pt x="1997" y="1494"/>
                  </a:lnTo>
                  <a:lnTo>
                    <a:pt x="1998" y="1492"/>
                  </a:lnTo>
                  <a:lnTo>
                    <a:pt x="2000" y="1491"/>
                  </a:lnTo>
                  <a:lnTo>
                    <a:pt x="2001" y="1490"/>
                  </a:lnTo>
                  <a:lnTo>
                    <a:pt x="2003" y="1488"/>
                  </a:lnTo>
                  <a:lnTo>
                    <a:pt x="2004" y="1487"/>
                  </a:lnTo>
                  <a:lnTo>
                    <a:pt x="2005" y="1486"/>
                  </a:lnTo>
                  <a:lnTo>
                    <a:pt x="2007" y="1484"/>
                  </a:lnTo>
                  <a:lnTo>
                    <a:pt x="2009" y="1483"/>
                  </a:lnTo>
                  <a:lnTo>
                    <a:pt x="2010" y="1482"/>
                  </a:lnTo>
                  <a:lnTo>
                    <a:pt x="2012" y="1480"/>
                  </a:lnTo>
                  <a:lnTo>
                    <a:pt x="2013" y="1479"/>
                  </a:lnTo>
                  <a:lnTo>
                    <a:pt x="2015" y="1478"/>
                  </a:lnTo>
                  <a:lnTo>
                    <a:pt x="2016" y="1476"/>
                  </a:lnTo>
                  <a:lnTo>
                    <a:pt x="2017" y="1475"/>
                  </a:lnTo>
                  <a:lnTo>
                    <a:pt x="2019" y="1474"/>
                  </a:lnTo>
                  <a:lnTo>
                    <a:pt x="2020" y="1472"/>
                  </a:lnTo>
                  <a:lnTo>
                    <a:pt x="2022" y="1471"/>
                  </a:lnTo>
                  <a:lnTo>
                    <a:pt x="2024" y="1469"/>
                  </a:lnTo>
                  <a:lnTo>
                    <a:pt x="2025" y="1468"/>
                  </a:lnTo>
                  <a:lnTo>
                    <a:pt x="2027" y="1467"/>
                  </a:lnTo>
                  <a:lnTo>
                    <a:pt x="2028" y="1466"/>
                  </a:lnTo>
                  <a:lnTo>
                    <a:pt x="2029" y="1464"/>
                  </a:lnTo>
                  <a:lnTo>
                    <a:pt x="2031" y="1463"/>
                  </a:lnTo>
                  <a:lnTo>
                    <a:pt x="2032" y="1461"/>
                  </a:lnTo>
                  <a:lnTo>
                    <a:pt x="2034" y="1460"/>
                  </a:lnTo>
                  <a:lnTo>
                    <a:pt x="2036" y="1458"/>
                  </a:lnTo>
                  <a:lnTo>
                    <a:pt x="2037" y="1457"/>
                  </a:lnTo>
                  <a:lnTo>
                    <a:pt x="2038" y="1456"/>
                  </a:lnTo>
                  <a:lnTo>
                    <a:pt x="2040" y="1454"/>
                  </a:lnTo>
                  <a:lnTo>
                    <a:pt x="2041" y="1453"/>
                  </a:lnTo>
                  <a:lnTo>
                    <a:pt x="2043" y="1452"/>
                  </a:lnTo>
                  <a:lnTo>
                    <a:pt x="2044" y="1450"/>
                  </a:lnTo>
                  <a:lnTo>
                    <a:pt x="2046" y="1449"/>
                  </a:lnTo>
                  <a:lnTo>
                    <a:pt x="2047" y="1447"/>
                  </a:lnTo>
                  <a:lnTo>
                    <a:pt x="2049" y="1446"/>
                  </a:lnTo>
                  <a:lnTo>
                    <a:pt x="2050" y="1444"/>
                  </a:lnTo>
                  <a:lnTo>
                    <a:pt x="2052" y="1443"/>
                  </a:lnTo>
                  <a:lnTo>
                    <a:pt x="2053" y="1442"/>
                  </a:lnTo>
                  <a:lnTo>
                    <a:pt x="2055" y="1440"/>
                  </a:lnTo>
                  <a:lnTo>
                    <a:pt x="2056" y="1439"/>
                  </a:lnTo>
                  <a:lnTo>
                    <a:pt x="2058" y="1437"/>
                  </a:lnTo>
                  <a:lnTo>
                    <a:pt x="2059" y="1436"/>
                  </a:lnTo>
                  <a:lnTo>
                    <a:pt x="2061" y="1434"/>
                  </a:lnTo>
                  <a:lnTo>
                    <a:pt x="2062" y="1433"/>
                  </a:lnTo>
                  <a:lnTo>
                    <a:pt x="2064" y="1432"/>
                  </a:lnTo>
                  <a:lnTo>
                    <a:pt x="2065" y="1430"/>
                  </a:lnTo>
                  <a:lnTo>
                    <a:pt x="2067" y="1429"/>
                  </a:lnTo>
                  <a:lnTo>
                    <a:pt x="2068" y="1427"/>
                  </a:lnTo>
                  <a:lnTo>
                    <a:pt x="2070" y="1426"/>
                  </a:lnTo>
                  <a:lnTo>
                    <a:pt x="2071" y="1424"/>
                  </a:lnTo>
                  <a:lnTo>
                    <a:pt x="2073" y="1423"/>
                  </a:lnTo>
                  <a:lnTo>
                    <a:pt x="2074" y="1421"/>
                  </a:lnTo>
                  <a:lnTo>
                    <a:pt x="2076" y="1420"/>
                  </a:lnTo>
                  <a:lnTo>
                    <a:pt x="2077" y="1419"/>
                  </a:lnTo>
                  <a:lnTo>
                    <a:pt x="2079" y="1417"/>
                  </a:lnTo>
                  <a:lnTo>
                    <a:pt x="2080" y="1416"/>
                  </a:lnTo>
                  <a:lnTo>
                    <a:pt x="2081" y="1414"/>
                  </a:lnTo>
                  <a:lnTo>
                    <a:pt x="2083" y="1413"/>
                  </a:lnTo>
                  <a:lnTo>
                    <a:pt x="2085" y="1411"/>
                  </a:lnTo>
                  <a:lnTo>
                    <a:pt x="2086" y="1410"/>
                  </a:lnTo>
                  <a:lnTo>
                    <a:pt x="2088" y="1408"/>
                  </a:lnTo>
                  <a:lnTo>
                    <a:pt x="2089" y="1407"/>
                  </a:lnTo>
                  <a:lnTo>
                    <a:pt x="2091" y="1405"/>
                  </a:lnTo>
                  <a:lnTo>
                    <a:pt x="2092" y="1404"/>
                  </a:lnTo>
                  <a:lnTo>
                    <a:pt x="2093" y="1402"/>
                  </a:lnTo>
                  <a:lnTo>
                    <a:pt x="2095" y="1401"/>
                  </a:lnTo>
                  <a:lnTo>
                    <a:pt x="2097" y="1399"/>
                  </a:lnTo>
                  <a:lnTo>
                    <a:pt x="2098" y="1398"/>
                  </a:lnTo>
                  <a:lnTo>
                    <a:pt x="2100" y="1396"/>
                  </a:lnTo>
                  <a:lnTo>
                    <a:pt x="2101" y="1395"/>
                  </a:lnTo>
                  <a:lnTo>
                    <a:pt x="2102" y="1393"/>
                  </a:lnTo>
                  <a:lnTo>
                    <a:pt x="2104" y="1392"/>
                  </a:lnTo>
                  <a:lnTo>
                    <a:pt x="2105" y="1390"/>
                  </a:lnTo>
                  <a:lnTo>
                    <a:pt x="2107" y="1389"/>
                  </a:lnTo>
                  <a:lnTo>
                    <a:pt x="2108" y="1387"/>
                  </a:lnTo>
                  <a:lnTo>
                    <a:pt x="2110" y="1386"/>
                  </a:lnTo>
                  <a:lnTo>
                    <a:pt x="2112" y="1384"/>
                  </a:lnTo>
                  <a:lnTo>
                    <a:pt x="2113" y="1383"/>
                  </a:lnTo>
                  <a:lnTo>
                    <a:pt x="2114" y="1381"/>
                  </a:lnTo>
                  <a:lnTo>
                    <a:pt x="2116" y="1380"/>
                  </a:lnTo>
                  <a:lnTo>
                    <a:pt x="2117" y="1378"/>
                  </a:lnTo>
                  <a:lnTo>
                    <a:pt x="2119" y="1377"/>
                  </a:lnTo>
                  <a:lnTo>
                    <a:pt x="2120" y="1375"/>
                  </a:lnTo>
                  <a:lnTo>
                    <a:pt x="2122" y="1373"/>
                  </a:lnTo>
                  <a:lnTo>
                    <a:pt x="2123" y="1372"/>
                  </a:lnTo>
                  <a:lnTo>
                    <a:pt x="2125" y="1371"/>
                  </a:lnTo>
                  <a:lnTo>
                    <a:pt x="2126" y="1369"/>
                  </a:lnTo>
                  <a:lnTo>
                    <a:pt x="2128" y="1367"/>
                  </a:lnTo>
                  <a:lnTo>
                    <a:pt x="2129" y="1366"/>
                  </a:lnTo>
                  <a:lnTo>
                    <a:pt x="2131" y="1364"/>
                  </a:lnTo>
                  <a:lnTo>
                    <a:pt x="2132" y="1363"/>
                  </a:lnTo>
                  <a:lnTo>
                    <a:pt x="2134" y="1361"/>
                  </a:lnTo>
                  <a:lnTo>
                    <a:pt x="2135" y="1359"/>
                  </a:lnTo>
                  <a:lnTo>
                    <a:pt x="2137" y="1358"/>
                  </a:lnTo>
                  <a:lnTo>
                    <a:pt x="2138" y="1356"/>
                  </a:lnTo>
                  <a:lnTo>
                    <a:pt x="2140" y="1355"/>
                  </a:lnTo>
                  <a:lnTo>
                    <a:pt x="2141" y="1353"/>
                  </a:lnTo>
                  <a:lnTo>
                    <a:pt x="2143" y="1352"/>
                  </a:lnTo>
                  <a:lnTo>
                    <a:pt x="2144" y="1350"/>
                  </a:lnTo>
                  <a:lnTo>
                    <a:pt x="2146" y="1348"/>
                  </a:lnTo>
                  <a:lnTo>
                    <a:pt x="2147" y="1347"/>
                  </a:lnTo>
                  <a:lnTo>
                    <a:pt x="2149" y="1345"/>
                  </a:lnTo>
                  <a:lnTo>
                    <a:pt x="2150" y="1344"/>
                  </a:lnTo>
                  <a:lnTo>
                    <a:pt x="2152" y="1342"/>
                  </a:lnTo>
                  <a:lnTo>
                    <a:pt x="2153" y="1340"/>
                  </a:lnTo>
                  <a:lnTo>
                    <a:pt x="2155" y="1339"/>
                  </a:lnTo>
                  <a:lnTo>
                    <a:pt x="2156" y="1337"/>
                  </a:lnTo>
                  <a:lnTo>
                    <a:pt x="2158" y="1336"/>
                  </a:lnTo>
                  <a:lnTo>
                    <a:pt x="2159" y="1334"/>
                  </a:lnTo>
                  <a:lnTo>
                    <a:pt x="2161" y="1333"/>
                  </a:lnTo>
                  <a:lnTo>
                    <a:pt x="2162" y="1331"/>
                  </a:lnTo>
                  <a:lnTo>
                    <a:pt x="2164" y="1329"/>
                  </a:lnTo>
                  <a:lnTo>
                    <a:pt x="2165" y="1328"/>
                  </a:lnTo>
                  <a:lnTo>
                    <a:pt x="2166" y="1326"/>
                  </a:lnTo>
                  <a:lnTo>
                    <a:pt x="2168" y="1324"/>
                  </a:lnTo>
                  <a:lnTo>
                    <a:pt x="2169" y="1323"/>
                  </a:lnTo>
                  <a:lnTo>
                    <a:pt x="2171" y="1321"/>
                  </a:lnTo>
                  <a:lnTo>
                    <a:pt x="2173" y="1320"/>
                  </a:lnTo>
                  <a:lnTo>
                    <a:pt x="2174" y="1318"/>
                  </a:lnTo>
                  <a:lnTo>
                    <a:pt x="2176" y="1316"/>
                  </a:lnTo>
                  <a:lnTo>
                    <a:pt x="2177" y="1315"/>
                  </a:lnTo>
                  <a:lnTo>
                    <a:pt x="2178" y="1313"/>
                  </a:lnTo>
                  <a:lnTo>
                    <a:pt x="2180" y="1311"/>
                  </a:lnTo>
                  <a:lnTo>
                    <a:pt x="2181" y="1310"/>
                  </a:lnTo>
                  <a:lnTo>
                    <a:pt x="2183" y="1308"/>
                  </a:lnTo>
                  <a:lnTo>
                    <a:pt x="2184" y="1306"/>
                  </a:lnTo>
                  <a:lnTo>
                    <a:pt x="2186" y="1305"/>
                  </a:lnTo>
                  <a:lnTo>
                    <a:pt x="2187" y="1303"/>
                  </a:lnTo>
                  <a:lnTo>
                    <a:pt x="2189" y="1301"/>
                  </a:lnTo>
                  <a:lnTo>
                    <a:pt x="2190" y="1300"/>
                  </a:lnTo>
                  <a:lnTo>
                    <a:pt x="2192" y="1298"/>
                  </a:lnTo>
                  <a:lnTo>
                    <a:pt x="2193" y="1297"/>
                  </a:lnTo>
                  <a:lnTo>
                    <a:pt x="2195" y="1295"/>
                  </a:lnTo>
                  <a:lnTo>
                    <a:pt x="2196" y="1293"/>
                  </a:lnTo>
                  <a:lnTo>
                    <a:pt x="2198" y="1291"/>
                  </a:lnTo>
                  <a:lnTo>
                    <a:pt x="2199" y="1290"/>
                  </a:lnTo>
                  <a:lnTo>
                    <a:pt x="2201" y="1288"/>
                  </a:lnTo>
                  <a:lnTo>
                    <a:pt x="2202" y="1287"/>
                  </a:lnTo>
                  <a:lnTo>
                    <a:pt x="2204" y="1285"/>
                  </a:lnTo>
                  <a:lnTo>
                    <a:pt x="2205" y="1283"/>
                  </a:lnTo>
                  <a:lnTo>
                    <a:pt x="2207" y="1281"/>
                  </a:lnTo>
                  <a:lnTo>
                    <a:pt x="2208" y="1280"/>
                  </a:lnTo>
                  <a:lnTo>
                    <a:pt x="2210" y="1278"/>
                  </a:lnTo>
                  <a:lnTo>
                    <a:pt x="2211" y="1276"/>
                  </a:lnTo>
                  <a:lnTo>
                    <a:pt x="2213" y="1275"/>
                  </a:lnTo>
                  <a:lnTo>
                    <a:pt x="2214" y="1273"/>
                  </a:lnTo>
                  <a:lnTo>
                    <a:pt x="2216" y="1271"/>
                  </a:lnTo>
                  <a:lnTo>
                    <a:pt x="2217" y="1270"/>
                  </a:lnTo>
                  <a:lnTo>
                    <a:pt x="2219" y="1268"/>
                  </a:lnTo>
                  <a:lnTo>
                    <a:pt x="2220" y="1266"/>
                  </a:lnTo>
                  <a:lnTo>
                    <a:pt x="2222" y="1264"/>
                  </a:lnTo>
                  <a:lnTo>
                    <a:pt x="2223" y="1263"/>
                  </a:lnTo>
                  <a:lnTo>
                    <a:pt x="2225" y="1261"/>
                  </a:lnTo>
                  <a:lnTo>
                    <a:pt x="2226" y="1259"/>
                  </a:lnTo>
                  <a:lnTo>
                    <a:pt x="2228" y="1258"/>
                  </a:lnTo>
                  <a:lnTo>
                    <a:pt x="2229" y="1256"/>
                  </a:lnTo>
                  <a:lnTo>
                    <a:pt x="2230" y="1254"/>
                  </a:lnTo>
                  <a:lnTo>
                    <a:pt x="2232" y="1252"/>
                  </a:lnTo>
                  <a:lnTo>
                    <a:pt x="2234" y="1251"/>
                  </a:lnTo>
                  <a:lnTo>
                    <a:pt x="2235" y="1249"/>
                  </a:lnTo>
                  <a:lnTo>
                    <a:pt x="2237" y="1247"/>
                  </a:lnTo>
                  <a:lnTo>
                    <a:pt x="2238" y="1246"/>
                  </a:lnTo>
                  <a:lnTo>
                    <a:pt x="2240" y="1244"/>
                  </a:lnTo>
                  <a:lnTo>
                    <a:pt x="2241" y="1242"/>
                  </a:lnTo>
                  <a:lnTo>
                    <a:pt x="2242" y="1240"/>
                  </a:lnTo>
                  <a:lnTo>
                    <a:pt x="2244" y="1239"/>
                  </a:lnTo>
                  <a:lnTo>
                    <a:pt x="2245" y="1237"/>
                  </a:lnTo>
                  <a:lnTo>
                    <a:pt x="2247" y="1235"/>
                  </a:lnTo>
                  <a:lnTo>
                    <a:pt x="2249" y="1233"/>
                  </a:lnTo>
                  <a:lnTo>
                    <a:pt x="2250" y="1232"/>
                  </a:lnTo>
                  <a:lnTo>
                    <a:pt x="2251" y="1230"/>
                  </a:lnTo>
                  <a:lnTo>
                    <a:pt x="2253" y="1228"/>
                  </a:lnTo>
                  <a:lnTo>
                    <a:pt x="2254" y="1226"/>
                  </a:lnTo>
                  <a:lnTo>
                    <a:pt x="2256" y="1225"/>
                  </a:lnTo>
                  <a:lnTo>
                    <a:pt x="2257" y="1223"/>
                  </a:lnTo>
                  <a:lnTo>
                    <a:pt x="2259" y="1221"/>
                  </a:lnTo>
                  <a:lnTo>
                    <a:pt x="2261" y="1219"/>
                  </a:lnTo>
                  <a:lnTo>
                    <a:pt x="2262" y="1217"/>
                  </a:lnTo>
                  <a:lnTo>
                    <a:pt x="2263" y="1216"/>
                  </a:lnTo>
                  <a:lnTo>
                    <a:pt x="2265" y="1214"/>
                  </a:lnTo>
                  <a:lnTo>
                    <a:pt x="2266" y="1212"/>
                  </a:lnTo>
                  <a:lnTo>
                    <a:pt x="2268" y="1211"/>
                  </a:lnTo>
                  <a:lnTo>
                    <a:pt x="2269" y="1209"/>
                  </a:lnTo>
                  <a:lnTo>
                    <a:pt x="2271" y="1207"/>
                  </a:lnTo>
                  <a:lnTo>
                    <a:pt x="2272" y="1205"/>
                  </a:lnTo>
                  <a:lnTo>
                    <a:pt x="2274" y="1204"/>
                  </a:lnTo>
                  <a:lnTo>
                    <a:pt x="2275" y="1202"/>
                  </a:lnTo>
                  <a:lnTo>
                    <a:pt x="2277" y="1200"/>
                  </a:lnTo>
                  <a:lnTo>
                    <a:pt x="2278" y="1198"/>
                  </a:lnTo>
                  <a:lnTo>
                    <a:pt x="2280" y="1196"/>
                  </a:lnTo>
                  <a:lnTo>
                    <a:pt x="2281" y="1194"/>
                  </a:lnTo>
                  <a:lnTo>
                    <a:pt x="2283" y="1193"/>
                  </a:lnTo>
                  <a:lnTo>
                    <a:pt x="2284" y="1191"/>
                  </a:lnTo>
                  <a:lnTo>
                    <a:pt x="2286" y="1189"/>
                  </a:lnTo>
                  <a:lnTo>
                    <a:pt x="2287" y="1187"/>
                  </a:lnTo>
                  <a:lnTo>
                    <a:pt x="2289" y="1185"/>
                  </a:lnTo>
                  <a:lnTo>
                    <a:pt x="2290" y="1184"/>
                  </a:lnTo>
                  <a:lnTo>
                    <a:pt x="2292" y="1182"/>
                  </a:lnTo>
                  <a:lnTo>
                    <a:pt x="2293" y="1180"/>
                  </a:lnTo>
                  <a:lnTo>
                    <a:pt x="2295" y="1178"/>
                  </a:lnTo>
                  <a:lnTo>
                    <a:pt x="2296" y="1177"/>
                  </a:lnTo>
                  <a:lnTo>
                    <a:pt x="2298" y="1175"/>
                  </a:lnTo>
                  <a:lnTo>
                    <a:pt x="2299" y="1173"/>
                  </a:lnTo>
                  <a:lnTo>
                    <a:pt x="2301" y="1171"/>
                  </a:lnTo>
                  <a:lnTo>
                    <a:pt x="2302" y="1169"/>
                  </a:lnTo>
                  <a:lnTo>
                    <a:pt x="2304" y="1168"/>
                  </a:lnTo>
                  <a:lnTo>
                    <a:pt x="2305" y="1166"/>
                  </a:lnTo>
                  <a:lnTo>
                    <a:pt x="2306" y="1164"/>
                  </a:lnTo>
                  <a:lnTo>
                    <a:pt x="2308" y="1162"/>
                  </a:lnTo>
                  <a:lnTo>
                    <a:pt x="2310" y="1160"/>
                  </a:lnTo>
                  <a:lnTo>
                    <a:pt x="2311" y="1158"/>
                  </a:lnTo>
                  <a:lnTo>
                    <a:pt x="2313" y="1156"/>
                  </a:lnTo>
                  <a:lnTo>
                    <a:pt x="2314" y="1155"/>
                  </a:lnTo>
                  <a:lnTo>
                    <a:pt x="2315" y="1153"/>
                  </a:lnTo>
                  <a:lnTo>
                    <a:pt x="2317" y="1151"/>
                  </a:lnTo>
                  <a:lnTo>
                    <a:pt x="2318" y="1149"/>
                  </a:lnTo>
                  <a:lnTo>
                    <a:pt x="2320" y="1147"/>
                  </a:lnTo>
                  <a:lnTo>
                    <a:pt x="2322" y="1145"/>
                  </a:lnTo>
                  <a:lnTo>
                    <a:pt x="2323" y="1144"/>
                  </a:lnTo>
                  <a:lnTo>
                    <a:pt x="2325" y="1142"/>
                  </a:lnTo>
                  <a:lnTo>
                    <a:pt x="2326" y="1140"/>
                  </a:lnTo>
                  <a:lnTo>
                    <a:pt x="2327" y="1138"/>
                  </a:lnTo>
                  <a:lnTo>
                    <a:pt x="2329" y="1136"/>
                  </a:lnTo>
                  <a:lnTo>
                    <a:pt x="2330" y="1134"/>
                  </a:lnTo>
                  <a:lnTo>
                    <a:pt x="2332" y="1132"/>
                  </a:lnTo>
                  <a:lnTo>
                    <a:pt x="2333" y="1131"/>
                  </a:lnTo>
                  <a:lnTo>
                    <a:pt x="2335" y="1129"/>
                  </a:lnTo>
                  <a:lnTo>
                    <a:pt x="2336" y="1127"/>
                  </a:lnTo>
                  <a:lnTo>
                    <a:pt x="2338" y="1125"/>
                  </a:lnTo>
                  <a:lnTo>
                    <a:pt x="2339" y="1123"/>
                  </a:lnTo>
                  <a:lnTo>
                    <a:pt x="2341" y="1121"/>
                  </a:lnTo>
                  <a:lnTo>
                    <a:pt x="2342" y="1120"/>
                  </a:lnTo>
                  <a:lnTo>
                    <a:pt x="2344" y="1118"/>
                  </a:lnTo>
                  <a:lnTo>
                    <a:pt x="2345" y="1116"/>
                  </a:lnTo>
                  <a:lnTo>
                    <a:pt x="2347" y="1114"/>
                  </a:lnTo>
                  <a:lnTo>
                    <a:pt x="2348" y="1112"/>
                  </a:lnTo>
                  <a:lnTo>
                    <a:pt x="2350" y="1110"/>
                  </a:lnTo>
                  <a:lnTo>
                    <a:pt x="2351" y="1108"/>
                  </a:lnTo>
                  <a:lnTo>
                    <a:pt x="2353" y="1107"/>
                  </a:lnTo>
                  <a:lnTo>
                    <a:pt x="2354" y="1105"/>
                  </a:lnTo>
                  <a:lnTo>
                    <a:pt x="2356" y="1103"/>
                  </a:lnTo>
                  <a:lnTo>
                    <a:pt x="2357" y="1101"/>
                  </a:lnTo>
                  <a:lnTo>
                    <a:pt x="2359" y="1099"/>
                  </a:lnTo>
                  <a:lnTo>
                    <a:pt x="2360" y="1097"/>
                  </a:lnTo>
                  <a:lnTo>
                    <a:pt x="2362" y="1095"/>
                  </a:lnTo>
                  <a:lnTo>
                    <a:pt x="2363" y="1094"/>
                  </a:lnTo>
                  <a:lnTo>
                    <a:pt x="2365" y="1092"/>
                  </a:lnTo>
                  <a:lnTo>
                    <a:pt x="2366" y="1090"/>
                  </a:lnTo>
                  <a:lnTo>
                    <a:pt x="2368" y="1088"/>
                  </a:lnTo>
                  <a:lnTo>
                    <a:pt x="2369" y="1086"/>
                  </a:lnTo>
                  <a:lnTo>
                    <a:pt x="2371" y="1084"/>
                  </a:lnTo>
                  <a:lnTo>
                    <a:pt x="2372" y="1082"/>
                  </a:lnTo>
                  <a:lnTo>
                    <a:pt x="2374" y="1080"/>
                  </a:lnTo>
                  <a:lnTo>
                    <a:pt x="2375" y="1078"/>
                  </a:lnTo>
                  <a:lnTo>
                    <a:pt x="2377" y="1076"/>
                  </a:lnTo>
                  <a:lnTo>
                    <a:pt x="2378" y="1074"/>
                  </a:lnTo>
                  <a:lnTo>
                    <a:pt x="2379" y="1073"/>
                  </a:lnTo>
                  <a:lnTo>
                    <a:pt x="2381" y="1071"/>
                  </a:lnTo>
                  <a:lnTo>
                    <a:pt x="2383" y="1069"/>
                  </a:lnTo>
                  <a:lnTo>
                    <a:pt x="2384" y="1067"/>
                  </a:lnTo>
                  <a:lnTo>
                    <a:pt x="2386" y="1065"/>
                  </a:lnTo>
                  <a:lnTo>
                    <a:pt x="2387" y="1063"/>
                  </a:lnTo>
                  <a:lnTo>
                    <a:pt x="2389" y="1061"/>
                  </a:lnTo>
                  <a:lnTo>
                    <a:pt x="2390" y="1060"/>
                  </a:lnTo>
                  <a:lnTo>
                    <a:pt x="2391" y="1058"/>
                  </a:lnTo>
                  <a:lnTo>
                    <a:pt x="2393" y="1056"/>
                  </a:lnTo>
                  <a:lnTo>
                    <a:pt x="2394" y="1054"/>
                  </a:lnTo>
                  <a:lnTo>
                    <a:pt x="2396" y="1052"/>
                  </a:lnTo>
                  <a:lnTo>
                    <a:pt x="2398" y="1050"/>
                  </a:lnTo>
                  <a:lnTo>
                    <a:pt x="2399" y="1048"/>
                  </a:lnTo>
                  <a:lnTo>
                    <a:pt x="2400" y="1046"/>
                  </a:lnTo>
                  <a:lnTo>
                    <a:pt x="2402" y="1044"/>
                  </a:lnTo>
                  <a:lnTo>
                    <a:pt x="2403" y="1042"/>
                  </a:lnTo>
                  <a:lnTo>
                    <a:pt x="2405" y="1040"/>
                  </a:lnTo>
                  <a:lnTo>
                    <a:pt x="2406" y="1038"/>
                  </a:lnTo>
                  <a:lnTo>
                    <a:pt x="2408" y="1036"/>
                  </a:lnTo>
                  <a:lnTo>
                    <a:pt x="2409" y="1035"/>
                  </a:lnTo>
                  <a:lnTo>
                    <a:pt x="2411" y="1033"/>
                  </a:lnTo>
                  <a:lnTo>
                    <a:pt x="2412" y="1031"/>
                  </a:lnTo>
                  <a:lnTo>
                    <a:pt x="2414" y="1029"/>
                  </a:lnTo>
                  <a:lnTo>
                    <a:pt x="2415" y="1027"/>
                  </a:lnTo>
                  <a:lnTo>
                    <a:pt x="2417" y="1025"/>
                  </a:lnTo>
                  <a:lnTo>
                    <a:pt x="2418" y="1023"/>
                  </a:lnTo>
                  <a:lnTo>
                    <a:pt x="2420" y="1021"/>
                  </a:lnTo>
                  <a:lnTo>
                    <a:pt x="2421" y="1019"/>
                  </a:lnTo>
                  <a:lnTo>
                    <a:pt x="2423" y="1017"/>
                  </a:lnTo>
                  <a:lnTo>
                    <a:pt x="2424" y="1015"/>
                  </a:lnTo>
                  <a:lnTo>
                    <a:pt x="2426" y="1013"/>
                  </a:lnTo>
                  <a:lnTo>
                    <a:pt x="2427" y="1012"/>
                  </a:lnTo>
                  <a:lnTo>
                    <a:pt x="2429" y="1010"/>
                  </a:lnTo>
                  <a:lnTo>
                    <a:pt x="2430" y="1008"/>
                  </a:lnTo>
                  <a:lnTo>
                    <a:pt x="2432" y="1006"/>
                  </a:lnTo>
                  <a:lnTo>
                    <a:pt x="2433" y="1004"/>
                  </a:lnTo>
                  <a:lnTo>
                    <a:pt x="2435" y="1002"/>
                  </a:lnTo>
                  <a:lnTo>
                    <a:pt x="2436" y="1000"/>
                  </a:lnTo>
                  <a:lnTo>
                    <a:pt x="2438" y="998"/>
                  </a:lnTo>
                  <a:lnTo>
                    <a:pt x="2439" y="996"/>
                  </a:lnTo>
                  <a:lnTo>
                    <a:pt x="2441" y="994"/>
                  </a:lnTo>
                  <a:lnTo>
                    <a:pt x="2442" y="992"/>
                  </a:lnTo>
                  <a:lnTo>
                    <a:pt x="2443" y="990"/>
                  </a:lnTo>
                  <a:lnTo>
                    <a:pt x="2445" y="989"/>
                  </a:lnTo>
                  <a:lnTo>
                    <a:pt x="2447" y="987"/>
                  </a:lnTo>
                  <a:lnTo>
                    <a:pt x="2448" y="985"/>
                  </a:lnTo>
                  <a:lnTo>
                    <a:pt x="2450" y="983"/>
                  </a:lnTo>
                  <a:lnTo>
                    <a:pt x="2451" y="981"/>
                  </a:lnTo>
                  <a:lnTo>
                    <a:pt x="2453" y="979"/>
                  </a:lnTo>
                  <a:lnTo>
                    <a:pt x="2454" y="977"/>
                  </a:lnTo>
                  <a:lnTo>
                    <a:pt x="2455" y="975"/>
                  </a:lnTo>
                  <a:lnTo>
                    <a:pt x="2457" y="973"/>
                  </a:lnTo>
                  <a:lnTo>
                    <a:pt x="2459" y="971"/>
                  </a:lnTo>
                  <a:lnTo>
                    <a:pt x="2460" y="969"/>
                  </a:lnTo>
                  <a:lnTo>
                    <a:pt x="2462" y="967"/>
                  </a:lnTo>
                  <a:lnTo>
                    <a:pt x="2463" y="965"/>
                  </a:lnTo>
                  <a:lnTo>
                    <a:pt x="2464" y="963"/>
                  </a:lnTo>
                  <a:lnTo>
                    <a:pt x="2466" y="961"/>
                  </a:lnTo>
                  <a:lnTo>
                    <a:pt x="2467" y="959"/>
                  </a:lnTo>
                  <a:lnTo>
                    <a:pt x="2469" y="957"/>
                  </a:lnTo>
                  <a:lnTo>
                    <a:pt x="2470" y="955"/>
                  </a:lnTo>
                  <a:lnTo>
                    <a:pt x="2472" y="953"/>
                  </a:lnTo>
                  <a:lnTo>
                    <a:pt x="2474" y="952"/>
                  </a:lnTo>
                  <a:lnTo>
                    <a:pt x="2475" y="950"/>
                  </a:lnTo>
                  <a:lnTo>
                    <a:pt x="2476" y="948"/>
                  </a:lnTo>
                  <a:lnTo>
                    <a:pt x="2478" y="946"/>
                  </a:lnTo>
                  <a:lnTo>
                    <a:pt x="2479" y="944"/>
                  </a:lnTo>
                  <a:lnTo>
                    <a:pt x="2481" y="942"/>
                  </a:lnTo>
                  <a:lnTo>
                    <a:pt x="2482" y="940"/>
                  </a:lnTo>
                  <a:lnTo>
                    <a:pt x="2484" y="938"/>
                  </a:lnTo>
                  <a:lnTo>
                    <a:pt x="2486" y="936"/>
                  </a:lnTo>
                  <a:lnTo>
                    <a:pt x="2487" y="934"/>
                  </a:lnTo>
                  <a:lnTo>
                    <a:pt x="2488" y="932"/>
                  </a:lnTo>
                  <a:lnTo>
                    <a:pt x="2490" y="930"/>
                  </a:lnTo>
                  <a:lnTo>
                    <a:pt x="2491" y="928"/>
                  </a:lnTo>
                  <a:lnTo>
                    <a:pt x="2493" y="926"/>
                  </a:lnTo>
                  <a:lnTo>
                    <a:pt x="2494" y="924"/>
                  </a:lnTo>
                  <a:lnTo>
                    <a:pt x="2496" y="922"/>
                  </a:lnTo>
                  <a:lnTo>
                    <a:pt x="2497" y="920"/>
                  </a:lnTo>
                  <a:lnTo>
                    <a:pt x="2499" y="918"/>
                  </a:lnTo>
                  <a:lnTo>
                    <a:pt x="2500" y="917"/>
                  </a:lnTo>
                  <a:lnTo>
                    <a:pt x="2502" y="915"/>
                  </a:lnTo>
                  <a:lnTo>
                    <a:pt x="2503" y="913"/>
                  </a:lnTo>
                  <a:lnTo>
                    <a:pt x="2505" y="911"/>
                  </a:lnTo>
                  <a:lnTo>
                    <a:pt x="2506" y="909"/>
                  </a:lnTo>
                  <a:lnTo>
                    <a:pt x="2508" y="907"/>
                  </a:lnTo>
                  <a:lnTo>
                    <a:pt x="2509" y="905"/>
                  </a:lnTo>
                  <a:lnTo>
                    <a:pt x="2511" y="903"/>
                  </a:lnTo>
                  <a:lnTo>
                    <a:pt x="2512" y="901"/>
                  </a:lnTo>
                  <a:lnTo>
                    <a:pt x="2514" y="899"/>
                  </a:lnTo>
                  <a:lnTo>
                    <a:pt x="2515" y="897"/>
                  </a:lnTo>
                  <a:lnTo>
                    <a:pt x="2517" y="895"/>
                  </a:lnTo>
                  <a:lnTo>
                    <a:pt x="2518" y="893"/>
                  </a:lnTo>
                  <a:lnTo>
                    <a:pt x="2520" y="891"/>
                  </a:lnTo>
                  <a:lnTo>
                    <a:pt x="2521" y="889"/>
                  </a:lnTo>
                  <a:lnTo>
                    <a:pt x="2523" y="887"/>
                  </a:lnTo>
                  <a:lnTo>
                    <a:pt x="2524" y="885"/>
                  </a:lnTo>
                  <a:lnTo>
                    <a:pt x="2526" y="883"/>
                  </a:lnTo>
                  <a:lnTo>
                    <a:pt x="2527" y="881"/>
                  </a:lnTo>
                  <a:lnTo>
                    <a:pt x="2528" y="880"/>
                  </a:lnTo>
                  <a:lnTo>
                    <a:pt x="2530" y="878"/>
                  </a:lnTo>
                  <a:lnTo>
                    <a:pt x="2531" y="876"/>
                  </a:lnTo>
                  <a:lnTo>
                    <a:pt x="2533" y="874"/>
                  </a:lnTo>
                  <a:lnTo>
                    <a:pt x="2535" y="872"/>
                  </a:lnTo>
                  <a:lnTo>
                    <a:pt x="2536" y="870"/>
                  </a:lnTo>
                  <a:lnTo>
                    <a:pt x="2538" y="868"/>
                  </a:lnTo>
                  <a:lnTo>
                    <a:pt x="2539" y="866"/>
                  </a:lnTo>
                  <a:lnTo>
                    <a:pt x="2540" y="864"/>
                  </a:lnTo>
                  <a:lnTo>
                    <a:pt x="2542" y="862"/>
                  </a:lnTo>
                  <a:lnTo>
                    <a:pt x="2543" y="860"/>
                  </a:lnTo>
                  <a:lnTo>
                    <a:pt x="2545" y="858"/>
                  </a:lnTo>
                  <a:lnTo>
                    <a:pt x="2547" y="856"/>
                  </a:lnTo>
                  <a:lnTo>
                    <a:pt x="2548" y="854"/>
                  </a:lnTo>
                  <a:lnTo>
                    <a:pt x="2550" y="852"/>
                  </a:lnTo>
                  <a:lnTo>
                    <a:pt x="2551" y="850"/>
                  </a:lnTo>
                  <a:lnTo>
                    <a:pt x="2552" y="848"/>
                  </a:lnTo>
                  <a:lnTo>
                    <a:pt x="2554" y="846"/>
                  </a:lnTo>
                  <a:lnTo>
                    <a:pt x="2555" y="845"/>
                  </a:lnTo>
                  <a:lnTo>
                    <a:pt x="2557" y="843"/>
                  </a:lnTo>
                  <a:lnTo>
                    <a:pt x="2558" y="841"/>
                  </a:lnTo>
                  <a:lnTo>
                    <a:pt x="2560" y="839"/>
                  </a:lnTo>
                  <a:lnTo>
                    <a:pt x="2561" y="837"/>
                  </a:lnTo>
                  <a:lnTo>
                    <a:pt x="2563" y="835"/>
                  </a:lnTo>
                  <a:lnTo>
                    <a:pt x="2564" y="833"/>
                  </a:lnTo>
                  <a:lnTo>
                    <a:pt x="2566" y="831"/>
                  </a:lnTo>
                  <a:lnTo>
                    <a:pt x="2567" y="829"/>
                  </a:lnTo>
                  <a:lnTo>
                    <a:pt x="2569" y="827"/>
                  </a:lnTo>
                  <a:lnTo>
                    <a:pt x="2570" y="825"/>
                  </a:lnTo>
                  <a:lnTo>
                    <a:pt x="2572" y="823"/>
                  </a:lnTo>
                  <a:lnTo>
                    <a:pt x="2573" y="821"/>
                  </a:lnTo>
                  <a:lnTo>
                    <a:pt x="2575" y="820"/>
                  </a:lnTo>
                  <a:lnTo>
                    <a:pt x="2576" y="818"/>
                  </a:lnTo>
                  <a:lnTo>
                    <a:pt x="2578" y="816"/>
                  </a:lnTo>
                  <a:lnTo>
                    <a:pt x="2579" y="814"/>
                  </a:lnTo>
                  <a:lnTo>
                    <a:pt x="2581" y="812"/>
                  </a:lnTo>
                  <a:lnTo>
                    <a:pt x="2582" y="810"/>
                  </a:lnTo>
                  <a:lnTo>
                    <a:pt x="2584" y="808"/>
                  </a:lnTo>
                  <a:lnTo>
                    <a:pt x="2585" y="806"/>
                  </a:lnTo>
                  <a:lnTo>
                    <a:pt x="2587" y="804"/>
                  </a:lnTo>
                  <a:lnTo>
                    <a:pt x="2588" y="802"/>
                  </a:lnTo>
                  <a:lnTo>
                    <a:pt x="2590" y="800"/>
                  </a:lnTo>
                  <a:lnTo>
                    <a:pt x="2591" y="798"/>
                  </a:lnTo>
                  <a:lnTo>
                    <a:pt x="2592" y="796"/>
                  </a:lnTo>
                  <a:lnTo>
                    <a:pt x="2594" y="794"/>
                  </a:lnTo>
                  <a:lnTo>
                    <a:pt x="2596" y="792"/>
                  </a:lnTo>
                  <a:lnTo>
                    <a:pt x="2597" y="790"/>
                  </a:lnTo>
                  <a:lnTo>
                    <a:pt x="2599" y="789"/>
                  </a:lnTo>
                  <a:lnTo>
                    <a:pt x="2600" y="787"/>
                  </a:lnTo>
                  <a:lnTo>
                    <a:pt x="2602" y="785"/>
                  </a:lnTo>
                  <a:lnTo>
                    <a:pt x="2603" y="783"/>
                  </a:lnTo>
                  <a:lnTo>
                    <a:pt x="2604" y="781"/>
                  </a:lnTo>
                  <a:lnTo>
                    <a:pt x="2606" y="779"/>
                  </a:lnTo>
                  <a:lnTo>
                    <a:pt x="2607" y="777"/>
                  </a:lnTo>
                  <a:lnTo>
                    <a:pt x="2609" y="775"/>
                  </a:lnTo>
                  <a:lnTo>
                    <a:pt x="2611" y="773"/>
                  </a:lnTo>
                  <a:lnTo>
                    <a:pt x="2612" y="771"/>
                  </a:lnTo>
                  <a:lnTo>
                    <a:pt x="2614" y="769"/>
                  </a:lnTo>
                  <a:lnTo>
                    <a:pt x="2615" y="768"/>
                  </a:lnTo>
                  <a:lnTo>
                    <a:pt x="2616" y="766"/>
                  </a:lnTo>
                  <a:lnTo>
                    <a:pt x="2618" y="764"/>
                  </a:lnTo>
                  <a:lnTo>
                    <a:pt x="2619" y="762"/>
                  </a:lnTo>
                  <a:lnTo>
                    <a:pt x="2621" y="760"/>
                  </a:lnTo>
                  <a:lnTo>
                    <a:pt x="2623" y="758"/>
                  </a:lnTo>
                  <a:lnTo>
                    <a:pt x="2624" y="756"/>
                  </a:lnTo>
                  <a:lnTo>
                    <a:pt x="2625" y="754"/>
                  </a:lnTo>
                  <a:lnTo>
                    <a:pt x="2627" y="752"/>
                  </a:lnTo>
                  <a:lnTo>
                    <a:pt x="2628" y="750"/>
                  </a:lnTo>
                  <a:lnTo>
                    <a:pt x="2630" y="749"/>
                  </a:lnTo>
                  <a:lnTo>
                    <a:pt x="2631" y="747"/>
                  </a:lnTo>
                  <a:lnTo>
                    <a:pt x="2633" y="745"/>
                  </a:lnTo>
                  <a:lnTo>
                    <a:pt x="2634" y="743"/>
                  </a:lnTo>
                  <a:lnTo>
                    <a:pt x="2636" y="741"/>
                  </a:lnTo>
                  <a:lnTo>
                    <a:pt x="2637" y="739"/>
                  </a:lnTo>
                  <a:lnTo>
                    <a:pt x="2639" y="737"/>
                  </a:lnTo>
                  <a:lnTo>
                    <a:pt x="2640" y="735"/>
                  </a:lnTo>
                  <a:lnTo>
                    <a:pt x="2642" y="733"/>
                  </a:lnTo>
                  <a:lnTo>
                    <a:pt x="2643" y="731"/>
                  </a:lnTo>
                  <a:lnTo>
                    <a:pt x="2645" y="730"/>
                  </a:lnTo>
                  <a:lnTo>
                    <a:pt x="2646" y="728"/>
                  </a:lnTo>
                  <a:lnTo>
                    <a:pt x="2648" y="726"/>
                  </a:lnTo>
                  <a:lnTo>
                    <a:pt x="2649" y="724"/>
                  </a:lnTo>
                  <a:lnTo>
                    <a:pt x="2651" y="722"/>
                  </a:lnTo>
                  <a:lnTo>
                    <a:pt x="2652" y="720"/>
                  </a:lnTo>
                  <a:lnTo>
                    <a:pt x="2654" y="718"/>
                  </a:lnTo>
                  <a:lnTo>
                    <a:pt x="2655" y="716"/>
                  </a:lnTo>
                  <a:lnTo>
                    <a:pt x="2657" y="714"/>
                  </a:lnTo>
                  <a:lnTo>
                    <a:pt x="2658" y="713"/>
                  </a:lnTo>
                  <a:lnTo>
                    <a:pt x="2660" y="711"/>
                  </a:lnTo>
                  <a:lnTo>
                    <a:pt x="2661" y="709"/>
                  </a:lnTo>
                  <a:lnTo>
                    <a:pt x="2663" y="707"/>
                  </a:lnTo>
                  <a:lnTo>
                    <a:pt x="2664" y="705"/>
                  </a:lnTo>
                  <a:lnTo>
                    <a:pt x="2666" y="703"/>
                  </a:lnTo>
                  <a:lnTo>
                    <a:pt x="2667" y="702"/>
                  </a:lnTo>
                  <a:lnTo>
                    <a:pt x="2668" y="700"/>
                  </a:lnTo>
                  <a:lnTo>
                    <a:pt x="2670" y="698"/>
                  </a:lnTo>
                  <a:lnTo>
                    <a:pt x="2672" y="696"/>
                  </a:lnTo>
                  <a:lnTo>
                    <a:pt x="2673" y="694"/>
                  </a:lnTo>
                  <a:lnTo>
                    <a:pt x="2675" y="692"/>
                  </a:lnTo>
                  <a:lnTo>
                    <a:pt x="2676" y="690"/>
                  </a:lnTo>
                  <a:lnTo>
                    <a:pt x="2678" y="689"/>
                  </a:lnTo>
                  <a:lnTo>
                    <a:pt x="2679" y="687"/>
                  </a:lnTo>
                  <a:lnTo>
                    <a:pt x="2680" y="685"/>
                  </a:lnTo>
                  <a:lnTo>
                    <a:pt x="2682" y="683"/>
                  </a:lnTo>
                  <a:lnTo>
                    <a:pt x="2684" y="681"/>
                  </a:lnTo>
                  <a:lnTo>
                    <a:pt x="2685" y="679"/>
                  </a:lnTo>
                  <a:lnTo>
                    <a:pt x="2687" y="678"/>
                  </a:lnTo>
                  <a:lnTo>
                    <a:pt x="2688" y="676"/>
                  </a:lnTo>
                  <a:lnTo>
                    <a:pt x="2689" y="674"/>
                  </a:lnTo>
                  <a:lnTo>
                    <a:pt x="2691" y="672"/>
                  </a:lnTo>
                  <a:lnTo>
                    <a:pt x="2692" y="670"/>
                  </a:lnTo>
                  <a:lnTo>
                    <a:pt x="2694" y="668"/>
                  </a:lnTo>
                  <a:lnTo>
                    <a:pt x="2695" y="666"/>
                  </a:lnTo>
                  <a:lnTo>
                    <a:pt x="2697" y="665"/>
                  </a:lnTo>
                  <a:lnTo>
                    <a:pt x="2699" y="663"/>
                  </a:lnTo>
                  <a:lnTo>
                    <a:pt x="2700" y="661"/>
                  </a:lnTo>
                  <a:lnTo>
                    <a:pt x="2701" y="659"/>
                  </a:lnTo>
                  <a:lnTo>
                    <a:pt x="2703" y="657"/>
                  </a:lnTo>
                  <a:lnTo>
                    <a:pt x="2704" y="656"/>
                  </a:lnTo>
                  <a:lnTo>
                    <a:pt x="2706" y="654"/>
                  </a:lnTo>
                  <a:lnTo>
                    <a:pt x="2707" y="652"/>
                  </a:lnTo>
                  <a:lnTo>
                    <a:pt x="2709" y="650"/>
                  </a:lnTo>
                  <a:lnTo>
                    <a:pt x="2710" y="649"/>
                  </a:lnTo>
                  <a:lnTo>
                    <a:pt x="2712" y="647"/>
                  </a:lnTo>
                  <a:lnTo>
                    <a:pt x="2713" y="645"/>
                  </a:lnTo>
                  <a:lnTo>
                    <a:pt x="2715" y="643"/>
                  </a:lnTo>
                  <a:lnTo>
                    <a:pt x="2716" y="641"/>
                  </a:lnTo>
                  <a:lnTo>
                    <a:pt x="2718" y="640"/>
                  </a:lnTo>
                  <a:lnTo>
                    <a:pt x="2719" y="638"/>
                  </a:lnTo>
                  <a:lnTo>
                    <a:pt x="2721" y="636"/>
                  </a:lnTo>
                  <a:lnTo>
                    <a:pt x="2722" y="634"/>
                  </a:lnTo>
                  <a:lnTo>
                    <a:pt x="2724" y="632"/>
                  </a:lnTo>
                  <a:lnTo>
                    <a:pt x="2725" y="630"/>
                  </a:lnTo>
                  <a:lnTo>
                    <a:pt x="2727" y="629"/>
                  </a:lnTo>
                  <a:lnTo>
                    <a:pt x="2728" y="627"/>
                  </a:lnTo>
                  <a:lnTo>
                    <a:pt x="2730" y="625"/>
                  </a:lnTo>
                  <a:lnTo>
                    <a:pt x="2731" y="623"/>
                  </a:lnTo>
                  <a:lnTo>
                    <a:pt x="2733" y="622"/>
                  </a:lnTo>
                  <a:lnTo>
                    <a:pt x="2734" y="620"/>
                  </a:lnTo>
                  <a:lnTo>
                    <a:pt x="2736" y="618"/>
                  </a:lnTo>
                  <a:lnTo>
                    <a:pt x="2737" y="617"/>
                  </a:lnTo>
                  <a:lnTo>
                    <a:pt x="2739" y="615"/>
                  </a:lnTo>
                  <a:lnTo>
                    <a:pt x="2740" y="613"/>
                  </a:lnTo>
                  <a:lnTo>
                    <a:pt x="2742" y="611"/>
                  </a:lnTo>
                  <a:lnTo>
                    <a:pt x="2743" y="609"/>
                  </a:lnTo>
                  <a:lnTo>
                    <a:pt x="2745" y="608"/>
                  </a:lnTo>
                  <a:lnTo>
                    <a:pt x="2746" y="606"/>
                  </a:lnTo>
                  <a:lnTo>
                    <a:pt x="2748" y="604"/>
                  </a:lnTo>
                  <a:lnTo>
                    <a:pt x="2749" y="603"/>
                  </a:lnTo>
                  <a:lnTo>
                    <a:pt x="2751" y="601"/>
                  </a:lnTo>
                  <a:lnTo>
                    <a:pt x="2752" y="599"/>
                  </a:lnTo>
                  <a:lnTo>
                    <a:pt x="2753" y="597"/>
                  </a:lnTo>
                  <a:lnTo>
                    <a:pt x="2755" y="595"/>
                  </a:lnTo>
                  <a:lnTo>
                    <a:pt x="2756" y="594"/>
                  </a:lnTo>
                  <a:lnTo>
                    <a:pt x="2758" y="592"/>
                  </a:lnTo>
                  <a:lnTo>
                    <a:pt x="2760" y="590"/>
                  </a:lnTo>
                  <a:lnTo>
                    <a:pt x="2761" y="589"/>
                  </a:lnTo>
                  <a:lnTo>
                    <a:pt x="2763" y="587"/>
                  </a:lnTo>
                  <a:lnTo>
                    <a:pt x="2764" y="585"/>
                  </a:lnTo>
                  <a:lnTo>
                    <a:pt x="2765" y="583"/>
                  </a:lnTo>
                  <a:lnTo>
                    <a:pt x="2767" y="582"/>
                  </a:lnTo>
                  <a:lnTo>
                    <a:pt x="2768" y="580"/>
                  </a:lnTo>
                  <a:lnTo>
                    <a:pt x="2770" y="579"/>
                  </a:lnTo>
                  <a:lnTo>
                    <a:pt x="2771" y="577"/>
                  </a:lnTo>
                  <a:lnTo>
                    <a:pt x="2773" y="575"/>
                  </a:lnTo>
                  <a:lnTo>
                    <a:pt x="2774" y="573"/>
                  </a:lnTo>
                  <a:lnTo>
                    <a:pt x="2776" y="572"/>
                  </a:lnTo>
                  <a:lnTo>
                    <a:pt x="2777" y="570"/>
                  </a:lnTo>
                  <a:lnTo>
                    <a:pt x="2779" y="568"/>
                  </a:lnTo>
                  <a:lnTo>
                    <a:pt x="2780" y="567"/>
                  </a:lnTo>
                  <a:lnTo>
                    <a:pt x="2782" y="565"/>
                  </a:lnTo>
                  <a:lnTo>
                    <a:pt x="2783" y="563"/>
                  </a:lnTo>
                  <a:lnTo>
                    <a:pt x="2785" y="562"/>
                  </a:lnTo>
                  <a:lnTo>
                    <a:pt x="2786" y="560"/>
                  </a:lnTo>
                  <a:lnTo>
                    <a:pt x="2788" y="558"/>
                  </a:lnTo>
                  <a:lnTo>
                    <a:pt x="2789" y="557"/>
                  </a:lnTo>
                  <a:lnTo>
                    <a:pt x="2791" y="555"/>
                  </a:lnTo>
                  <a:lnTo>
                    <a:pt x="2792" y="553"/>
                  </a:lnTo>
                  <a:lnTo>
                    <a:pt x="2794" y="552"/>
                  </a:lnTo>
                  <a:lnTo>
                    <a:pt x="2795" y="550"/>
                  </a:lnTo>
                  <a:lnTo>
                    <a:pt x="2797" y="548"/>
                  </a:lnTo>
                  <a:lnTo>
                    <a:pt x="2798" y="547"/>
                  </a:lnTo>
                  <a:lnTo>
                    <a:pt x="2800" y="545"/>
                  </a:lnTo>
                  <a:lnTo>
                    <a:pt x="2801" y="544"/>
                  </a:lnTo>
                  <a:lnTo>
                    <a:pt x="2803" y="542"/>
                  </a:lnTo>
                  <a:lnTo>
                    <a:pt x="2804" y="540"/>
                  </a:lnTo>
                  <a:lnTo>
                    <a:pt x="2806" y="539"/>
                  </a:lnTo>
                  <a:lnTo>
                    <a:pt x="2807" y="537"/>
                  </a:lnTo>
                  <a:lnTo>
                    <a:pt x="2809" y="535"/>
                  </a:lnTo>
                  <a:lnTo>
                    <a:pt x="2810" y="534"/>
                  </a:lnTo>
                  <a:lnTo>
                    <a:pt x="2812" y="532"/>
                  </a:lnTo>
                  <a:lnTo>
                    <a:pt x="2813" y="531"/>
                  </a:lnTo>
                  <a:lnTo>
                    <a:pt x="2815" y="529"/>
                  </a:lnTo>
                  <a:lnTo>
                    <a:pt x="2816" y="527"/>
                  </a:lnTo>
                  <a:lnTo>
                    <a:pt x="2817" y="526"/>
                  </a:lnTo>
                  <a:lnTo>
                    <a:pt x="2819" y="524"/>
                  </a:lnTo>
                  <a:lnTo>
                    <a:pt x="2821" y="523"/>
                  </a:lnTo>
                  <a:lnTo>
                    <a:pt x="2822" y="521"/>
                  </a:lnTo>
                  <a:lnTo>
                    <a:pt x="2824" y="519"/>
                  </a:lnTo>
                  <a:lnTo>
                    <a:pt x="2825" y="518"/>
                  </a:lnTo>
                  <a:lnTo>
                    <a:pt x="2827" y="516"/>
                  </a:lnTo>
                  <a:lnTo>
                    <a:pt x="2828" y="515"/>
                  </a:lnTo>
                  <a:lnTo>
                    <a:pt x="2829" y="513"/>
                  </a:lnTo>
                  <a:lnTo>
                    <a:pt x="2831" y="511"/>
                  </a:lnTo>
                  <a:lnTo>
                    <a:pt x="2832" y="510"/>
                  </a:lnTo>
                  <a:lnTo>
                    <a:pt x="2834" y="509"/>
                  </a:lnTo>
                  <a:lnTo>
                    <a:pt x="2836" y="507"/>
                  </a:lnTo>
                  <a:lnTo>
                    <a:pt x="2837" y="505"/>
                  </a:lnTo>
                  <a:lnTo>
                    <a:pt x="2838" y="504"/>
                  </a:lnTo>
                  <a:lnTo>
                    <a:pt x="2840" y="502"/>
                  </a:lnTo>
                  <a:lnTo>
                    <a:pt x="2841" y="501"/>
                  </a:lnTo>
                  <a:lnTo>
                    <a:pt x="2843" y="499"/>
                  </a:lnTo>
                  <a:lnTo>
                    <a:pt x="2844" y="498"/>
                  </a:lnTo>
                  <a:lnTo>
                    <a:pt x="2846" y="496"/>
                  </a:lnTo>
                  <a:lnTo>
                    <a:pt x="2848" y="495"/>
                  </a:lnTo>
                  <a:lnTo>
                    <a:pt x="2849" y="493"/>
                  </a:lnTo>
                  <a:lnTo>
                    <a:pt x="2850" y="491"/>
                  </a:lnTo>
                  <a:lnTo>
                    <a:pt x="2852" y="490"/>
                  </a:lnTo>
                  <a:lnTo>
                    <a:pt x="2853" y="488"/>
                  </a:lnTo>
                  <a:lnTo>
                    <a:pt x="2855" y="487"/>
                  </a:lnTo>
                  <a:lnTo>
                    <a:pt x="2856" y="486"/>
                  </a:lnTo>
                  <a:lnTo>
                    <a:pt x="2858" y="484"/>
                  </a:lnTo>
                  <a:lnTo>
                    <a:pt x="2859" y="483"/>
                  </a:lnTo>
                  <a:lnTo>
                    <a:pt x="2861" y="481"/>
                  </a:lnTo>
                  <a:lnTo>
                    <a:pt x="2862" y="479"/>
                  </a:lnTo>
                  <a:lnTo>
                    <a:pt x="2864" y="478"/>
                  </a:lnTo>
                  <a:lnTo>
                    <a:pt x="2865" y="476"/>
                  </a:lnTo>
                  <a:lnTo>
                    <a:pt x="2867" y="475"/>
                  </a:lnTo>
                  <a:lnTo>
                    <a:pt x="2868" y="474"/>
                  </a:lnTo>
                  <a:lnTo>
                    <a:pt x="2870" y="472"/>
                  </a:lnTo>
                  <a:lnTo>
                    <a:pt x="2871" y="471"/>
                  </a:lnTo>
                  <a:lnTo>
                    <a:pt x="2873" y="469"/>
                  </a:lnTo>
                  <a:lnTo>
                    <a:pt x="2874" y="468"/>
                  </a:lnTo>
                  <a:lnTo>
                    <a:pt x="2876" y="466"/>
                  </a:lnTo>
                  <a:lnTo>
                    <a:pt x="2877" y="465"/>
                  </a:lnTo>
                  <a:lnTo>
                    <a:pt x="2879" y="463"/>
                  </a:lnTo>
                  <a:lnTo>
                    <a:pt x="2880" y="462"/>
                  </a:lnTo>
                  <a:lnTo>
                    <a:pt x="2882" y="461"/>
                  </a:lnTo>
                  <a:lnTo>
                    <a:pt x="2883" y="459"/>
                  </a:lnTo>
                  <a:lnTo>
                    <a:pt x="2885" y="458"/>
                  </a:lnTo>
                  <a:lnTo>
                    <a:pt x="2886" y="456"/>
                  </a:lnTo>
                  <a:lnTo>
                    <a:pt x="2888" y="455"/>
                  </a:lnTo>
                  <a:lnTo>
                    <a:pt x="2889" y="453"/>
                  </a:lnTo>
                  <a:lnTo>
                    <a:pt x="2891" y="452"/>
                  </a:lnTo>
                  <a:lnTo>
                    <a:pt x="2892" y="451"/>
                  </a:lnTo>
                  <a:lnTo>
                    <a:pt x="2893" y="449"/>
                  </a:lnTo>
                  <a:lnTo>
                    <a:pt x="2895" y="448"/>
                  </a:lnTo>
                  <a:lnTo>
                    <a:pt x="2897" y="447"/>
                  </a:lnTo>
                  <a:lnTo>
                    <a:pt x="2898" y="445"/>
                  </a:lnTo>
                  <a:lnTo>
                    <a:pt x="2900" y="444"/>
                  </a:lnTo>
                  <a:lnTo>
                    <a:pt x="2901" y="442"/>
                  </a:lnTo>
                  <a:lnTo>
                    <a:pt x="2902" y="441"/>
                  </a:lnTo>
                  <a:lnTo>
                    <a:pt x="2904" y="439"/>
                  </a:lnTo>
                  <a:lnTo>
                    <a:pt x="2905" y="438"/>
                  </a:lnTo>
                  <a:lnTo>
                    <a:pt x="2907" y="437"/>
                  </a:lnTo>
                  <a:lnTo>
                    <a:pt x="2909" y="436"/>
                  </a:lnTo>
                  <a:lnTo>
                    <a:pt x="2910" y="434"/>
                  </a:lnTo>
                  <a:lnTo>
                    <a:pt x="2912" y="433"/>
                  </a:lnTo>
                  <a:lnTo>
                    <a:pt x="2913" y="431"/>
                  </a:lnTo>
                  <a:lnTo>
                    <a:pt x="2914" y="430"/>
                  </a:lnTo>
                  <a:lnTo>
                    <a:pt x="2916" y="429"/>
                  </a:lnTo>
                  <a:lnTo>
                    <a:pt x="2917" y="427"/>
                  </a:lnTo>
                  <a:lnTo>
                    <a:pt x="2919" y="426"/>
                  </a:lnTo>
                  <a:lnTo>
                    <a:pt x="2920" y="425"/>
                  </a:lnTo>
                  <a:lnTo>
                    <a:pt x="2922" y="424"/>
                  </a:lnTo>
                  <a:lnTo>
                    <a:pt x="2923" y="422"/>
                  </a:lnTo>
                  <a:lnTo>
                    <a:pt x="2925" y="421"/>
                  </a:lnTo>
                  <a:lnTo>
                    <a:pt x="2926" y="420"/>
                  </a:lnTo>
                  <a:lnTo>
                    <a:pt x="2928" y="418"/>
                  </a:lnTo>
                  <a:lnTo>
                    <a:pt x="2929" y="417"/>
                  </a:lnTo>
                  <a:lnTo>
                    <a:pt x="2931" y="416"/>
                  </a:lnTo>
                  <a:lnTo>
                    <a:pt x="2932" y="415"/>
                  </a:lnTo>
                  <a:lnTo>
                    <a:pt x="2934" y="413"/>
                  </a:lnTo>
                  <a:lnTo>
                    <a:pt x="2935" y="412"/>
                  </a:lnTo>
                  <a:lnTo>
                    <a:pt x="2937" y="411"/>
                  </a:lnTo>
                  <a:lnTo>
                    <a:pt x="2938" y="409"/>
                  </a:lnTo>
                  <a:lnTo>
                    <a:pt x="2940" y="408"/>
                  </a:lnTo>
                  <a:lnTo>
                    <a:pt x="2941" y="407"/>
                  </a:lnTo>
                  <a:lnTo>
                    <a:pt x="2943" y="405"/>
                  </a:lnTo>
                  <a:lnTo>
                    <a:pt x="2944" y="404"/>
                  </a:lnTo>
                  <a:lnTo>
                    <a:pt x="2946" y="403"/>
                  </a:lnTo>
                  <a:lnTo>
                    <a:pt x="2947" y="402"/>
                  </a:lnTo>
                  <a:lnTo>
                    <a:pt x="2949" y="401"/>
                  </a:lnTo>
                  <a:lnTo>
                    <a:pt x="2950" y="399"/>
                  </a:lnTo>
                  <a:lnTo>
                    <a:pt x="2952" y="398"/>
                  </a:lnTo>
                  <a:lnTo>
                    <a:pt x="2953" y="397"/>
                  </a:lnTo>
                  <a:lnTo>
                    <a:pt x="2955" y="396"/>
                  </a:lnTo>
                  <a:lnTo>
                    <a:pt x="2956" y="394"/>
                  </a:lnTo>
                  <a:lnTo>
                    <a:pt x="2958" y="393"/>
                  </a:lnTo>
                  <a:lnTo>
                    <a:pt x="2959" y="392"/>
                  </a:lnTo>
                  <a:lnTo>
                    <a:pt x="2961" y="391"/>
                  </a:lnTo>
                  <a:lnTo>
                    <a:pt x="2962" y="390"/>
                  </a:lnTo>
                  <a:lnTo>
                    <a:pt x="2964" y="389"/>
                  </a:lnTo>
                  <a:lnTo>
                    <a:pt x="2965" y="387"/>
                  </a:lnTo>
                  <a:lnTo>
                    <a:pt x="2966" y="386"/>
                  </a:lnTo>
                  <a:lnTo>
                    <a:pt x="2968" y="385"/>
                  </a:lnTo>
                  <a:lnTo>
                    <a:pt x="2970" y="384"/>
                  </a:lnTo>
                  <a:lnTo>
                    <a:pt x="2971" y="383"/>
                  </a:lnTo>
                  <a:lnTo>
                    <a:pt x="2973" y="381"/>
                  </a:lnTo>
                  <a:lnTo>
                    <a:pt x="2974" y="380"/>
                  </a:lnTo>
                  <a:lnTo>
                    <a:pt x="2976" y="379"/>
                  </a:lnTo>
                  <a:lnTo>
                    <a:pt x="2977" y="378"/>
                  </a:lnTo>
                  <a:lnTo>
                    <a:pt x="2978" y="377"/>
                  </a:lnTo>
                  <a:lnTo>
                    <a:pt x="2980" y="376"/>
                  </a:lnTo>
                  <a:lnTo>
                    <a:pt x="2981" y="375"/>
                  </a:lnTo>
                  <a:lnTo>
                    <a:pt x="2983" y="374"/>
                  </a:lnTo>
                  <a:lnTo>
                    <a:pt x="2985" y="372"/>
                  </a:lnTo>
                  <a:lnTo>
                    <a:pt x="2986" y="371"/>
                  </a:lnTo>
                  <a:lnTo>
                    <a:pt x="2987" y="370"/>
                  </a:lnTo>
                  <a:lnTo>
                    <a:pt x="2989" y="369"/>
                  </a:lnTo>
                  <a:lnTo>
                    <a:pt x="2990" y="368"/>
                  </a:lnTo>
                  <a:lnTo>
                    <a:pt x="2992" y="367"/>
                  </a:lnTo>
                  <a:lnTo>
                    <a:pt x="2993" y="366"/>
                  </a:lnTo>
                  <a:lnTo>
                    <a:pt x="2995" y="365"/>
                  </a:lnTo>
                  <a:lnTo>
                    <a:pt x="2996" y="364"/>
                  </a:lnTo>
                  <a:lnTo>
                    <a:pt x="2998" y="363"/>
                  </a:lnTo>
                  <a:lnTo>
                    <a:pt x="2999" y="362"/>
                  </a:lnTo>
                  <a:lnTo>
                    <a:pt x="3001" y="361"/>
                  </a:lnTo>
                  <a:lnTo>
                    <a:pt x="3002" y="359"/>
                  </a:lnTo>
                  <a:lnTo>
                    <a:pt x="3004" y="358"/>
                  </a:lnTo>
                  <a:lnTo>
                    <a:pt x="3005" y="357"/>
                  </a:lnTo>
                  <a:lnTo>
                    <a:pt x="3007" y="356"/>
                  </a:lnTo>
                  <a:lnTo>
                    <a:pt x="3008" y="356"/>
                  </a:lnTo>
                  <a:lnTo>
                    <a:pt x="3010" y="355"/>
                  </a:lnTo>
                  <a:lnTo>
                    <a:pt x="3011" y="353"/>
                  </a:lnTo>
                  <a:lnTo>
                    <a:pt x="3013" y="352"/>
                  </a:lnTo>
                  <a:lnTo>
                    <a:pt x="3014" y="351"/>
                  </a:lnTo>
                  <a:lnTo>
                    <a:pt x="3016" y="350"/>
                  </a:lnTo>
                  <a:lnTo>
                    <a:pt x="3017" y="349"/>
                  </a:lnTo>
                  <a:lnTo>
                    <a:pt x="3019" y="348"/>
                  </a:lnTo>
                  <a:lnTo>
                    <a:pt x="3020" y="347"/>
                  </a:lnTo>
                  <a:lnTo>
                    <a:pt x="3022" y="346"/>
                  </a:lnTo>
                  <a:lnTo>
                    <a:pt x="3023" y="345"/>
                  </a:lnTo>
                  <a:lnTo>
                    <a:pt x="3025" y="344"/>
                  </a:lnTo>
                  <a:lnTo>
                    <a:pt x="3026" y="344"/>
                  </a:lnTo>
                  <a:lnTo>
                    <a:pt x="3028" y="343"/>
                  </a:lnTo>
                  <a:lnTo>
                    <a:pt x="3029" y="342"/>
                  </a:lnTo>
                  <a:lnTo>
                    <a:pt x="3030" y="341"/>
                  </a:lnTo>
                  <a:lnTo>
                    <a:pt x="3032" y="340"/>
                  </a:lnTo>
                  <a:lnTo>
                    <a:pt x="3034" y="339"/>
                  </a:lnTo>
                  <a:lnTo>
                    <a:pt x="3035" y="338"/>
                  </a:lnTo>
                  <a:lnTo>
                    <a:pt x="3037" y="337"/>
                  </a:lnTo>
                  <a:lnTo>
                    <a:pt x="3038" y="336"/>
                  </a:lnTo>
                  <a:lnTo>
                    <a:pt x="3040" y="335"/>
                  </a:lnTo>
                  <a:lnTo>
                    <a:pt x="3041" y="334"/>
                  </a:lnTo>
                  <a:lnTo>
                    <a:pt x="3042" y="333"/>
                  </a:lnTo>
                  <a:lnTo>
                    <a:pt x="3044" y="332"/>
                  </a:lnTo>
                  <a:lnTo>
                    <a:pt x="3046" y="332"/>
                  </a:lnTo>
                  <a:lnTo>
                    <a:pt x="3047" y="331"/>
                  </a:lnTo>
                  <a:lnTo>
                    <a:pt x="3049" y="330"/>
                  </a:lnTo>
                  <a:lnTo>
                    <a:pt x="3050" y="329"/>
                  </a:lnTo>
                  <a:lnTo>
                    <a:pt x="3051" y="328"/>
                  </a:lnTo>
                  <a:lnTo>
                    <a:pt x="3053" y="327"/>
                  </a:lnTo>
                  <a:lnTo>
                    <a:pt x="3054" y="326"/>
                  </a:lnTo>
                  <a:lnTo>
                    <a:pt x="3056" y="325"/>
                  </a:lnTo>
                  <a:lnTo>
                    <a:pt x="3057" y="324"/>
                  </a:lnTo>
                  <a:lnTo>
                    <a:pt x="3059" y="324"/>
                  </a:lnTo>
                  <a:lnTo>
                    <a:pt x="3061" y="323"/>
                  </a:lnTo>
                  <a:lnTo>
                    <a:pt x="3062" y="322"/>
                  </a:lnTo>
                  <a:lnTo>
                    <a:pt x="3063" y="321"/>
                  </a:lnTo>
                  <a:lnTo>
                    <a:pt x="3065" y="320"/>
                  </a:lnTo>
                  <a:lnTo>
                    <a:pt x="3066" y="320"/>
                  </a:lnTo>
                  <a:lnTo>
                    <a:pt x="3068" y="319"/>
                  </a:lnTo>
                  <a:lnTo>
                    <a:pt x="3069" y="318"/>
                  </a:lnTo>
                  <a:lnTo>
                    <a:pt x="3071" y="317"/>
                  </a:lnTo>
                  <a:lnTo>
                    <a:pt x="3072" y="316"/>
                  </a:lnTo>
                  <a:lnTo>
                    <a:pt x="3074" y="316"/>
                  </a:lnTo>
                  <a:lnTo>
                    <a:pt x="3075" y="315"/>
                  </a:lnTo>
                  <a:lnTo>
                    <a:pt x="3077" y="314"/>
                  </a:lnTo>
                  <a:lnTo>
                    <a:pt x="3078" y="313"/>
                  </a:lnTo>
                  <a:lnTo>
                    <a:pt x="3080" y="312"/>
                  </a:lnTo>
                  <a:lnTo>
                    <a:pt x="3081" y="312"/>
                  </a:lnTo>
                  <a:lnTo>
                    <a:pt x="3083" y="311"/>
                  </a:lnTo>
                  <a:lnTo>
                    <a:pt x="3084" y="310"/>
                  </a:lnTo>
                  <a:lnTo>
                    <a:pt x="3086" y="309"/>
                  </a:lnTo>
                  <a:lnTo>
                    <a:pt x="3087" y="309"/>
                  </a:lnTo>
                  <a:lnTo>
                    <a:pt x="3089" y="308"/>
                  </a:lnTo>
                  <a:lnTo>
                    <a:pt x="3090" y="307"/>
                  </a:lnTo>
                  <a:lnTo>
                    <a:pt x="3092" y="307"/>
                  </a:lnTo>
                  <a:lnTo>
                    <a:pt x="3093" y="306"/>
                  </a:lnTo>
                  <a:lnTo>
                    <a:pt x="3095" y="305"/>
                  </a:lnTo>
                  <a:lnTo>
                    <a:pt x="3096" y="304"/>
                  </a:lnTo>
                  <a:lnTo>
                    <a:pt x="3098" y="304"/>
                  </a:lnTo>
                  <a:lnTo>
                    <a:pt x="3099" y="303"/>
                  </a:lnTo>
                  <a:lnTo>
                    <a:pt x="3101" y="302"/>
                  </a:lnTo>
                  <a:lnTo>
                    <a:pt x="3102" y="302"/>
                  </a:lnTo>
                  <a:lnTo>
                    <a:pt x="3104" y="301"/>
                  </a:lnTo>
                  <a:lnTo>
                    <a:pt x="3105" y="300"/>
                  </a:lnTo>
                  <a:lnTo>
                    <a:pt x="3107" y="300"/>
                  </a:lnTo>
                  <a:lnTo>
                    <a:pt x="3108" y="299"/>
                  </a:lnTo>
                  <a:lnTo>
                    <a:pt x="3110" y="298"/>
                  </a:lnTo>
                  <a:lnTo>
                    <a:pt x="3111" y="298"/>
                  </a:lnTo>
                  <a:lnTo>
                    <a:pt x="3113" y="297"/>
                  </a:lnTo>
                  <a:lnTo>
                    <a:pt x="3114" y="296"/>
                  </a:lnTo>
                  <a:lnTo>
                    <a:pt x="3115" y="296"/>
                  </a:lnTo>
                  <a:lnTo>
                    <a:pt x="3117" y="295"/>
                  </a:lnTo>
                  <a:lnTo>
                    <a:pt x="3118" y="295"/>
                  </a:lnTo>
                  <a:lnTo>
                    <a:pt x="3120" y="294"/>
                  </a:lnTo>
                  <a:lnTo>
                    <a:pt x="3122" y="294"/>
                  </a:lnTo>
                  <a:lnTo>
                    <a:pt x="3123" y="293"/>
                  </a:lnTo>
                  <a:lnTo>
                    <a:pt x="3125" y="292"/>
                  </a:lnTo>
                  <a:lnTo>
                    <a:pt x="3126" y="292"/>
                  </a:lnTo>
                  <a:lnTo>
                    <a:pt x="3127" y="291"/>
                  </a:lnTo>
                  <a:lnTo>
                    <a:pt x="3129" y="291"/>
                  </a:lnTo>
                  <a:lnTo>
                    <a:pt x="3130" y="290"/>
                  </a:lnTo>
                  <a:lnTo>
                    <a:pt x="3132" y="289"/>
                  </a:lnTo>
                  <a:lnTo>
                    <a:pt x="3134" y="289"/>
                  </a:lnTo>
                  <a:lnTo>
                    <a:pt x="3135" y="288"/>
                  </a:lnTo>
                  <a:lnTo>
                    <a:pt x="3136" y="288"/>
                  </a:lnTo>
                  <a:lnTo>
                    <a:pt x="3138" y="287"/>
                  </a:lnTo>
                  <a:lnTo>
                    <a:pt x="3139" y="287"/>
                  </a:lnTo>
                  <a:lnTo>
                    <a:pt x="3141" y="286"/>
                  </a:lnTo>
                  <a:lnTo>
                    <a:pt x="3142" y="286"/>
                  </a:lnTo>
                  <a:lnTo>
                    <a:pt x="3144" y="285"/>
                  </a:lnTo>
                  <a:lnTo>
                    <a:pt x="3145" y="285"/>
                  </a:lnTo>
                  <a:lnTo>
                    <a:pt x="3147" y="284"/>
                  </a:lnTo>
                  <a:lnTo>
                    <a:pt x="3148" y="284"/>
                  </a:lnTo>
                  <a:lnTo>
                    <a:pt x="3150" y="283"/>
                  </a:lnTo>
                  <a:lnTo>
                    <a:pt x="3151" y="283"/>
                  </a:lnTo>
                  <a:lnTo>
                    <a:pt x="3153" y="282"/>
                  </a:lnTo>
                  <a:lnTo>
                    <a:pt x="3154" y="282"/>
                  </a:lnTo>
                  <a:lnTo>
                    <a:pt x="3156" y="281"/>
                  </a:lnTo>
                  <a:lnTo>
                    <a:pt x="3157" y="281"/>
                  </a:lnTo>
                  <a:lnTo>
                    <a:pt x="3159" y="281"/>
                  </a:lnTo>
                  <a:lnTo>
                    <a:pt x="3160" y="280"/>
                  </a:lnTo>
                  <a:lnTo>
                    <a:pt x="3162" y="280"/>
                  </a:lnTo>
                  <a:lnTo>
                    <a:pt x="3163" y="279"/>
                  </a:lnTo>
                  <a:lnTo>
                    <a:pt x="3165" y="279"/>
                  </a:lnTo>
                  <a:lnTo>
                    <a:pt x="3166" y="278"/>
                  </a:lnTo>
                  <a:lnTo>
                    <a:pt x="3168" y="278"/>
                  </a:lnTo>
                  <a:lnTo>
                    <a:pt x="3169" y="277"/>
                  </a:lnTo>
                  <a:lnTo>
                    <a:pt x="3171" y="277"/>
                  </a:lnTo>
                  <a:lnTo>
                    <a:pt x="3172" y="277"/>
                  </a:lnTo>
                  <a:lnTo>
                    <a:pt x="3174" y="276"/>
                  </a:lnTo>
                  <a:lnTo>
                    <a:pt x="3175" y="276"/>
                  </a:lnTo>
                  <a:lnTo>
                    <a:pt x="3177" y="276"/>
                  </a:lnTo>
                  <a:lnTo>
                    <a:pt x="3178" y="275"/>
                  </a:lnTo>
                  <a:lnTo>
                    <a:pt x="3179" y="275"/>
                  </a:lnTo>
                  <a:lnTo>
                    <a:pt x="3181" y="274"/>
                  </a:lnTo>
                  <a:lnTo>
                    <a:pt x="3183" y="274"/>
                  </a:lnTo>
                  <a:lnTo>
                    <a:pt x="3184" y="274"/>
                  </a:lnTo>
                  <a:lnTo>
                    <a:pt x="3186" y="273"/>
                  </a:lnTo>
                  <a:lnTo>
                    <a:pt x="3187" y="273"/>
                  </a:lnTo>
                  <a:lnTo>
                    <a:pt x="3189" y="273"/>
                  </a:lnTo>
                  <a:lnTo>
                    <a:pt x="3190" y="272"/>
                  </a:lnTo>
                  <a:lnTo>
                    <a:pt x="3191" y="272"/>
                  </a:lnTo>
                  <a:lnTo>
                    <a:pt x="3193" y="272"/>
                  </a:lnTo>
                  <a:lnTo>
                    <a:pt x="3194" y="272"/>
                  </a:lnTo>
                  <a:lnTo>
                    <a:pt x="3196" y="271"/>
                  </a:lnTo>
                  <a:lnTo>
                    <a:pt x="3198" y="271"/>
                  </a:lnTo>
                  <a:lnTo>
                    <a:pt x="3199" y="271"/>
                  </a:lnTo>
                  <a:lnTo>
                    <a:pt x="3200" y="271"/>
                  </a:lnTo>
                  <a:lnTo>
                    <a:pt x="3202" y="270"/>
                  </a:lnTo>
                  <a:lnTo>
                    <a:pt x="3203" y="270"/>
                  </a:lnTo>
                  <a:lnTo>
                    <a:pt x="3205" y="270"/>
                  </a:lnTo>
                  <a:lnTo>
                    <a:pt x="3206" y="270"/>
                  </a:lnTo>
                  <a:lnTo>
                    <a:pt x="3208" y="269"/>
                  </a:lnTo>
                  <a:lnTo>
                    <a:pt x="3210" y="269"/>
                  </a:lnTo>
                  <a:lnTo>
                    <a:pt x="3211" y="269"/>
                  </a:lnTo>
                  <a:lnTo>
                    <a:pt x="3212" y="269"/>
                  </a:lnTo>
                  <a:lnTo>
                    <a:pt x="3214" y="268"/>
                  </a:lnTo>
                  <a:lnTo>
                    <a:pt x="3215" y="268"/>
                  </a:lnTo>
                  <a:lnTo>
                    <a:pt x="3217" y="268"/>
                  </a:lnTo>
                  <a:lnTo>
                    <a:pt x="3218" y="268"/>
                  </a:lnTo>
                  <a:lnTo>
                    <a:pt x="3220" y="268"/>
                  </a:lnTo>
                  <a:lnTo>
                    <a:pt x="3221" y="267"/>
                  </a:lnTo>
                  <a:lnTo>
                    <a:pt x="3223" y="267"/>
                  </a:lnTo>
                  <a:lnTo>
                    <a:pt x="3224" y="267"/>
                  </a:lnTo>
                  <a:lnTo>
                    <a:pt x="3226" y="267"/>
                  </a:lnTo>
                  <a:lnTo>
                    <a:pt x="3227" y="267"/>
                  </a:lnTo>
                  <a:lnTo>
                    <a:pt x="3229" y="266"/>
                  </a:lnTo>
                  <a:lnTo>
                    <a:pt x="3230" y="266"/>
                  </a:lnTo>
                  <a:lnTo>
                    <a:pt x="3232" y="266"/>
                  </a:lnTo>
                  <a:lnTo>
                    <a:pt x="3233" y="265"/>
                  </a:lnTo>
                  <a:lnTo>
                    <a:pt x="3235" y="264"/>
                  </a:lnTo>
                  <a:lnTo>
                    <a:pt x="3236" y="263"/>
                  </a:lnTo>
                  <a:lnTo>
                    <a:pt x="3238" y="260"/>
                  </a:lnTo>
                  <a:lnTo>
                    <a:pt x="3239" y="258"/>
                  </a:lnTo>
                  <a:lnTo>
                    <a:pt x="3241" y="254"/>
                  </a:lnTo>
                  <a:lnTo>
                    <a:pt x="3242" y="248"/>
                  </a:lnTo>
                  <a:lnTo>
                    <a:pt x="3244" y="240"/>
                  </a:lnTo>
                  <a:lnTo>
                    <a:pt x="3245" y="230"/>
                  </a:lnTo>
                  <a:lnTo>
                    <a:pt x="3247" y="217"/>
                  </a:lnTo>
                  <a:lnTo>
                    <a:pt x="3248" y="201"/>
                  </a:lnTo>
                  <a:lnTo>
                    <a:pt x="3250" y="182"/>
                  </a:lnTo>
                  <a:lnTo>
                    <a:pt x="3251" y="160"/>
                  </a:lnTo>
                  <a:lnTo>
                    <a:pt x="3253" y="136"/>
                  </a:lnTo>
                  <a:lnTo>
                    <a:pt x="3254" y="110"/>
                  </a:lnTo>
                  <a:lnTo>
                    <a:pt x="3255" y="84"/>
                  </a:lnTo>
                  <a:lnTo>
                    <a:pt x="3257" y="60"/>
                  </a:lnTo>
                  <a:lnTo>
                    <a:pt x="3259" y="38"/>
                  </a:lnTo>
                  <a:lnTo>
                    <a:pt x="3260" y="20"/>
                  </a:lnTo>
                  <a:lnTo>
                    <a:pt x="3262" y="7"/>
                  </a:lnTo>
                  <a:lnTo>
                    <a:pt x="3263" y="0"/>
                  </a:lnTo>
                  <a:lnTo>
                    <a:pt x="3264" y="1"/>
                  </a:lnTo>
                  <a:lnTo>
                    <a:pt x="3266" y="8"/>
                  </a:lnTo>
                  <a:lnTo>
                    <a:pt x="3267" y="21"/>
                  </a:lnTo>
                  <a:lnTo>
                    <a:pt x="3269" y="40"/>
                  </a:lnTo>
                  <a:lnTo>
                    <a:pt x="3271" y="63"/>
                  </a:lnTo>
                  <a:lnTo>
                    <a:pt x="3272" y="88"/>
                  </a:lnTo>
                  <a:lnTo>
                    <a:pt x="3274" y="114"/>
                  </a:lnTo>
                  <a:lnTo>
                    <a:pt x="3275" y="139"/>
                  </a:lnTo>
                  <a:lnTo>
                    <a:pt x="3276" y="163"/>
                  </a:lnTo>
                  <a:lnTo>
                    <a:pt x="3278" y="184"/>
                  </a:lnTo>
                  <a:lnTo>
                    <a:pt x="3279" y="203"/>
                  </a:lnTo>
                  <a:lnTo>
                    <a:pt x="3281" y="219"/>
                  </a:lnTo>
                  <a:lnTo>
                    <a:pt x="3282" y="231"/>
                  </a:lnTo>
                  <a:lnTo>
                    <a:pt x="3284" y="241"/>
                  </a:lnTo>
                  <a:lnTo>
                    <a:pt x="3286" y="248"/>
                  </a:lnTo>
                  <a:lnTo>
                    <a:pt x="3287" y="254"/>
                  </a:lnTo>
                  <a:lnTo>
                    <a:pt x="3288" y="258"/>
                  </a:lnTo>
                  <a:lnTo>
                    <a:pt x="3290" y="261"/>
                  </a:lnTo>
                  <a:lnTo>
                    <a:pt x="3291" y="263"/>
                  </a:lnTo>
                  <a:lnTo>
                    <a:pt x="3293" y="264"/>
                  </a:lnTo>
                  <a:lnTo>
                    <a:pt x="3294" y="265"/>
                  </a:lnTo>
                  <a:lnTo>
                    <a:pt x="3296" y="266"/>
                  </a:lnTo>
                  <a:lnTo>
                    <a:pt x="3297" y="266"/>
                  </a:lnTo>
                  <a:lnTo>
                    <a:pt x="3299" y="266"/>
                  </a:lnTo>
                  <a:lnTo>
                    <a:pt x="3300" y="267"/>
                  </a:lnTo>
                  <a:lnTo>
                    <a:pt x="3302" y="267"/>
                  </a:lnTo>
                  <a:lnTo>
                    <a:pt x="3303" y="267"/>
                  </a:lnTo>
                  <a:lnTo>
                    <a:pt x="3305" y="267"/>
                  </a:lnTo>
                  <a:lnTo>
                    <a:pt x="3306" y="267"/>
                  </a:lnTo>
                  <a:lnTo>
                    <a:pt x="3308" y="268"/>
                  </a:lnTo>
                  <a:lnTo>
                    <a:pt x="3309" y="268"/>
                  </a:lnTo>
                  <a:lnTo>
                    <a:pt x="3311" y="268"/>
                  </a:lnTo>
                  <a:lnTo>
                    <a:pt x="3312" y="268"/>
                  </a:lnTo>
                  <a:lnTo>
                    <a:pt x="3314" y="268"/>
                  </a:lnTo>
                  <a:lnTo>
                    <a:pt x="3315" y="269"/>
                  </a:lnTo>
                  <a:lnTo>
                    <a:pt x="3317" y="269"/>
                  </a:lnTo>
                  <a:lnTo>
                    <a:pt x="3318" y="269"/>
                  </a:lnTo>
                  <a:lnTo>
                    <a:pt x="3320" y="269"/>
                  </a:lnTo>
                  <a:lnTo>
                    <a:pt x="3321" y="270"/>
                  </a:lnTo>
                  <a:lnTo>
                    <a:pt x="3323" y="270"/>
                  </a:lnTo>
                  <a:lnTo>
                    <a:pt x="3324" y="270"/>
                  </a:lnTo>
                  <a:lnTo>
                    <a:pt x="3326" y="270"/>
                  </a:lnTo>
                  <a:lnTo>
                    <a:pt x="3327" y="271"/>
                  </a:lnTo>
                  <a:lnTo>
                    <a:pt x="3328" y="271"/>
                  </a:lnTo>
                  <a:lnTo>
                    <a:pt x="3330" y="271"/>
                  </a:lnTo>
                  <a:lnTo>
                    <a:pt x="3332" y="272"/>
                  </a:lnTo>
                  <a:lnTo>
                    <a:pt x="3333" y="272"/>
                  </a:lnTo>
                  <a:lnTo>
                    <a:pt x="3335" y="272"/>
                  </a:lnTo>
                  <a:lnTo>
                    <a:pt x="3336" y="272"/>
                  </a:lnTo>
                  <a:lnTo>
                    <a:pt x="3338" y="272"/>
                  </a:lnTo>
                  <a:lnTo>
                    <a:pt x="3339" y="273"/>
                  </a:lnTo>
                  <a:lnTo>
                    <a:pt x="3340" y="273"/>
                  </a:lnTo>
                  <a:lnTo>
                    <a:pt x="3342" y="273"/>
                  </a:lnTo>
                  <a:lnTo>
                    <a:pt x="3343" y="274"/>
                  </a:lnTo>
                  <a:lnTo>
                    <a:pt x="3345" y="274"/>
                  </a:lnTo>
                  <a:lnTo>
                    <a:pt x="3347" y="274"/>
                  </a:lnTo>
                  <a:lnTo>
                    <a:pt x="3348" y="275"/>
                  </a:lnTo>
                  <a:lnTo>
                    <a:pt x="3350" y="275"/>
                  </a:lnTo>
                  <a:lnTo>
                    <a:pt x="3351" y="276"/>
                  </a:lnTo>
                  <a:lnTo>
                    <a:pt x="3352" y="276"/>
                  </a:lnTo>
                  <a:lnTo>
                    <a:pt x="3354" y="276"/>
                  </a:lnTo>
                  <a:lnTo>
                    <a:pt x="3355" y="277"/>
                  </a:lnTo>
                  <a:lnTo>
                    <a:pt x="3357" y="277"/>
                  </a:lnTo>
                  <a:lnTo>
                    <a:pt x="3358" y="278"/>
                  </a:lnTo>
                  <a:lnTo>
                    <a:pt x="3360" y="278"/>
                  </a:lnTo>
                  <a:lnTo>
                    <a:pt x="3361" y="278"/>
                  </a:lnTo>
                  <a:lnTo>
                    <a:pt x="3363" y="279"/>
                  </a:lnTo>
                  <a:lnTo>
                    <a:pt x="3364" y="279"/>
                  </a:lnTo>
                  <a:lnTo>
                    <a:pt x="3366" y="280"/>
                  </a:lnTo>
                  <a:lnTo>
                    <a:pt x="3367" y="280"/>
                  </a:lnTo>
                  <a:lnTo>
                    <a:pt x="3369" y="281"/>
                  </a:lnTo>
                  <a:lnTo>
                    <a:pt x="3370" y="281"/>
                  </a:lnTo>
                  <a:lnTo>
                    <a:pt x="3372" y="281"/>
                  </a:lnTo>
                  <a:lnTo>
                    <a:pt x="3373" y="282"/>
                  </a:lnTo>
                  <a:lnTo>
                    <a:pt x="3375" y="282"/>
                  </a:lnTo>
                  <a:lnTo>
                    <a:pt x="3376" y="283"/>
                  </a:lnTo>
                  <a:lnTo>
                    <a:pt x="3378" y="283"/>
                  </a:lnTo>
                  <a:lnTo>
                    <a:pt x="3379" y="284"/>
                  </a:lnTo>
                  <a:lnTo>
                    <a:pt x="3381" y="284"/>
                  </a:lnTo>
                  <a:lnTo>
                    <a:pt x="3382" y="285"/>
                  </a:lnTo>
                  <a:lnTo>
                    <a:pt x="3384" y="285"/>
                  </a:lnTo>
                  <a:lnTo>
                    <a:pt x="3385" y="286"/>
                  </a:lnTo>
                  <a:lnTo>
                    <a:pt x="3387" y="286"/>
                  </a:lnTo>
                  <a:lnTo>
                    <a:pt x="3388" y="287"/>
                  </a:lnTo>
                  <a:lnTo>
                    <a:pt x="3390" y="287"/>
                  </a:lnTo>
                  <a:lnTo>
                    <a:pt x="3391" y="288"/>
                  </a:lnTo>
                  <a:lnTo>
                    <a:pt x="3393" y="288"/>
                  </a:lnTo>
                  <a:lnTo>
                    <a:pt x="3394" y="289"/>
                  </a:lnTo>
                  <a:lnTo>
                    <a:pt x="3396" y="289"/>
                  </a:lnTo>
                  <a:lnTo>
                    <a:pt x="3397" y="290"/>
                  </a:lnTo>
                  <a:lnTo>
                    <a:pt x="3399" y="291"/>
                  </a:lnTo>
                  <a:lnTo>
                    <a:pt x="3400" y="291"/>
                  </a:lnTo>
                  <a:lnTo>
                    <a:pt x="3402" y="292"/>
                  </a:lnTo>
                  <a:lnTo>
                    <a:pt x="3403" y="292"/>
                  </a:lnTo>
                  <a:lnTo>
                    <a:pt x="3404" y="293"/>
                  </a:lnTo>
                  <a:lnTo>
                    <a:pt x="3406" y="294"/>
                  </a:lnTo>
                  <a:lnTo>
                    <a:pt x="3408" y="294"/>
                  </a:lnTo>
                  <a:lnTo>
                    <a:pt x="3409" y="295"/>
                  </a:lnTo>
                  <a:lnTo>
                    <a:pt x="3411" y="295"/>
                  </a:lnTo>
                  <a:lnTo>
                    <a:pt x="3412" y="296"/>
                  </a:lnTo>
                  <a:lnTo>
                    <a:pt x="3414" y="296"/>
                  </a:lnTo>
                  <a:lnTo>
                    <a:pt x="3415" y="297"/>
                  </a:lnTo>
                  <a:lnTo>
                    <a:pt x="3416" y="298"/>
                  </a:lnTo>
                  <a:lnTo>
                    <a:pt x="3418" y="298"/>
                  </a:lnTo>
                  <a:lnTo>
                    <a:pt x="3419" y="299"/>
                  </a:lnTo>
                  <a:lnTo>
                    <a:pt x="3421" y="300"/>
                  </a:lnTo>
                  <a:lnTo>
                    <a:pt x="3423" y="300"/>
                  </a:lnTo>
                  <a:lnTo>
                    <a:pt x="3424" y="301"/>
                  </a:lnTo>
                  <a:lnTo>
                    <a:pt x="3425" y="302"/>
                  </a:lnTo>
                  <a:lnTo>
                    <a:pt x="3427" y="302"/>
                  </a:lnTo>
                  <a:lnTo>
                    <a:pt x="3428" y="303"/>
                  </a:lnTo>
                  <a:lnTo>
                    <a:pt x="3430" y="304"/>
                  </a:lnTo>
                  <a:lnTo>
                    <a:pt x="3431" y="305"/>
                  </a:lnTo>
                  <a:lnTo>
                    <a:pt x="3433" y="305"/>
                  </a:lnTo>
                  <a:lnTo>
                    <a:pt x="3435" y="306"/>
                  </a:lnTo>
                  <a:lnTo>
                    <a:pt x="3436" y="307"/>
                  </a:lnTo>
                  <a:lnTo>
                    <a:pt x="3437" y="307"/>
                  </a:lnTo>
                  <a:lnTo>
                    <a:pt x="3439" y="308"/>
                  </a:lnTo>
                  <a:lnTo>
                    <a:pt x="3440" y="309"/>
                  </a:lnTo>
                  <a:lnTo>
                    <a:pt x="3442" y="309"/>
                  </a:lnTo>
                  <a:lnTo>
                    <a:pt x="3443" y="310"/>
                  </a:lnTo>
                  <a:lnTo>
                    <a:pt x="3445" y="311"/>
                  </a:lnTo>
                  <a:lnTo>
                    <a:pt x="3446" y="312"/>
                  </a:lnTo>
                  <a:lnTo>
                    <a:pt x="3448" y="312"/>
                  </a:lnTo>
                  <a:lnTo>
                    <a:pt x="3449" y="313"/>
                  </a:lnTo>
                  <a:lnTo>
                    <a:pt x="3451" y="314"/>
                  </a:lnTo>
                  <a:lnTo>
                    <a:pt x="3452" y="315"/>
                  </a:lnTo>
                  <a:lnTo>
                    <a:pt x="3454" y="316"/>
                  </a:lnTo>
                  <a:lnTo>
                    <a:pt x="3455" y="316"/>
                  </a:lnTo>
                  <a:lnTo>
                    <a:pt x="3457" y="317"/>
                  </a:lnTo>
                  <a:lnTo>
                    <a:pt x="3458" y="318"/>
                  </a:lnTo>
                  <a:lnTo>
                    <a:pt x="3460" y="319"/>
                  </a:lnTo>
                  <a:lnTo>
                    <a:pt x="3461" y="320"/>
                  </a:lnTo>
                  <a:lnTo>
                    <a:pt x="3463" y="320"/>
                  </a:lnTo>
                  <a:lnTo>
                    <a:pt x="3464" y="321"/>
                  </a:lnTo>
                  <a:lnTo>
                    <a:pt x="3466" y="322"/>
                  </a:lnTo>
                  <a:lnTo>
                    <a:pt x="3467" y="323"/>
                  </a:lnTo>
                  <a:lnTo>
                    <a:pt x="3469" y="324"/>
                  </a:lnTo>
                  <a:lnTo>
                    <a:pt x="3470" y="325"/>
                  </a:lnTo>
                  <a:lnTo>
                    <a:pt x="3472" y="325"/>
                  </a:lnTo>
                  <a:lnTo>
                    <a:pt x="3473" y="326"/>
                  </a:lnTo>
                  <a:lnTo>
                    <a:pt x="3475" y="327"/>
                  </a:lnTo>
                  <a:lnTo>
                    <a:pt x="3476" y="328"/>
                  </a:lnTo>
                  <a:lnTo>
                    <a:pt x="3478" y="329"/>
                  </a:lnTo>
                  <a:lnTo>
                    <a:pt x="3479" y="330"/>
                  </a:lnTo>
                  <a:lnTo>
                    <a:pt x="3480" y="331"/>
                  </a:lnTo>
                  <a:lnTo>
                    <a:pt x="3482" y="332"/>
                  </a:lnTo>
                  <a:lnTo>
                    <a:pt x="3484" y="332"/>
                  </a:lnTo>
                  <a:lnTo>
                    <a:pt x="3485" y="333"/>
                  </a:lnTo>
                  <a:lnTo>
                    <a:pt x="3487" y="334"/>
                  </a:lnTo>
                  <a:lnTo>
                    <a:pt x="3488" y="335"/>
                  </a:lnTo>
                  <a:lnTo>
                    <a:pt x="3489" y="336"/>
                  </a:lnTo>
                  <a:lnTo>
                    <a:pt x="3491" y="337"/>
                  </a:lnTo>
                  <a:lnTo>
                    <a:pt x="3492" y="338"/>
                  </a:lnTo>
                  <a:lnTo>
                    <a:pt x="3494" y="339"/>
                  </a:lnTo>
                  <a:lnTo>
                    <a:pt x="3496" y="340"/>
                  </a:lnTo>
                  <a:lnTo>
                    <a:pt x="3497" y="341"/>
                  </a:lnTo>
                  <a:lnTo>
                    <a:pt x="3499" y="342"/>
                  </a:lnTo>
                  <a:lnTo>
                    <a:pt x="3500" y="343"/>
                  </a:lnTo>
                  <a:lnTo>
                    <a:pt x="3501" y="344"/>
                  </a:lnTo>
                  <a:lnTo>
                    <a:pt x="3503" y="344"/>
                  </a:lnTo>
                  <a:lnTo>
                    <a:pt x="3504" y="345"/>
                  </a:lnTo>
                  <a:lnTo>
                    <a:pt x="3506" y="346"/>
                  </a:lnTo>
                  <a:lnTo>
                    <a:pt x="3507" y="347"/>
                  </a:lnTo>
                  <a:lnTo>
                    <a:pt x="3509" y="348"/>
                  </a:lnTo>
                  <a:lnTo>
                    <a:pt x="3510" y="349"/>
                  </a:lnTo>
                  <a:lnTo>
                    <a:pt x="3512" y="350"/>
                  </a:lnTo>
                  <a:lnTo>
                    <a:pt x="3513" y="352"/>
                  </a:lnTo>
                  <a:lnTo>
                    <a:pt x="3515" y="353"/>
                  </a:lnTo>
                  <a:lnTo>
                    <a:pt x="3516" y="354"/>
                  </a:lnTo>
                  <a:lnTo>
                    <a:pt x="3518" y="355"/>
                  </a:lnTo>
                  <a:lnTo>
                    <a:pt x="3519" y="356"/>
                  </a:lnTo>
                  <a:lnTo>
                    <a:pt x="3521" y="356"/>
                  </a:lnTo>
                  <a:lnTo>
                    <a:pt x="3522" y="357"/>
                  </a:lnTo>
                  <a:lnTo>
                    <a:pt x="3524" y="359"/>
                  </a:lnTo>
                  <a:lnTo>
                    <a:pt x="3525" y="360"/>
                  </a:lnTo>
                  <a:lnTo>
                    <a:pt x="3527" y="361"/>
                  </a:lnTo>
                  <a:lnTo>
                    <a:pt x="3528" y="362"/>
                  </a:lnTo>
                  <a:lnTo>
                    <a:pt x="3530" y="363"/>
                  </a:lnTo>
                  <a:lnTo>
                    <a:pt x="3531" y="364"/>
                  </a:lnTo>
                  <a:lnTo>
                    <a:pt x="3533" y="365"/>
                  </a:lnTo>
                  <a:lnTo>
                    <a:pt x="3534" y="366"/>
                  </a:lnTo>
                  <a:lnTo>
                    <a:pt x="3536" y="367"/>
                  </a:lnTo>
                  <a:lnTo>
                    <a:pt x="3537" y="368"/>
                  </a:lnTo>
                  <a:lnTo>
                    <a:pt x="3539" y="369"/>
                  </a:lnTo>
                  <a:lnTo>
                    <a:pt x="3540" y="370"/>
                  </a:lnTo>
                  <a:lnTo>
                    <a:pt x="3542" y="371"/>
                  </a:lnTo>
                  <a:lnTo>
                    <a:pt x="3543" y="373"/>
                  </a:lnTo>
                  <a:lnTo>
                    <a:pt x="3545" y="374"/>
                  </a:lnTo>
                  <a:lnTo>
                    <a:pt x="3546" y="375"/>
                  </a:lnTo>
                  <a:lnTo>
                    <a:pt x="3548" y="376"/>
                  </a:lnTo>
                  <a:lnTo>
                    <a:pt x="3549" y="377"/>
                  </a:lnTo>
                  <a:lnTo>
                    <a:pt x="3551" y="378"/>
                  </a:lnTo>
                  <a:lnTo>
                    <a:pt x="3552" y="379"/>
                  </a:lnTo>
                  <a:lnTo>
                    <a:pt x="3553" y="380"/>
                  </a:lnTo>
                  <a:lnTo>
                    <a:pt x="3555" y="382"/>
                  </a:lnTo>
                  <a:lnTo>
                    <a:pt x="3557" y="383"/>
                  </a:lnTo>
                  <a:lnTo>
                    <a:pt x="3558" y="384"/>
                  </a:lnTo>
                  <a:lnTo>
                    <a:pt x="3560" y="385"/>
                  </a:lnTo>
                  <a:lnTo>
                    <a:pt x="3561" y="386"/>
                  </a:lnTo>
                  <a:lnTo>
                    <a:pt x="3563" y="388"/>
                  </a:lnTo>
                  <a:lnTo>
                    <a:pt x="3564" y="389"/>
                  </a:lnTo>
                  <a:lnTo>
                    <a:pt x="3565" y="390"/>
                  </a:lnTo>
                  <a:lnTo>
                    <a:pt x="3567" y="391"/>
                  </a:lnTo>
                  <a:lnTo>
                    <a:pt x="3568" y="392"/>
                  </a:lnTo>
                  <a:lnTo>
                    <a:pt x="3570" y="393"/>
                  </a:lnTo>
                  <a:lnTo>
                    <a:pt x="3572" y="395"/>
                  </a:lnTo>
                  <a:lnTo>
                    <a:pt x="3573" y="396"/>
                  </a:lnTo>
                  <a:lnTo>
                    <a:pt x="3574" y="397"/>
                  </a:lnTo>
                  <a:lnTo>
                    <a:pt x="3576" y="398"/>
                  </a:lnTo>
                  <a:lnTo>
                    <a:pt x="3577" y="400"/>
                  </a:lnTo>
                  <a:lnTo>
                    <a:pt x="3579" y="401"/>
                  </a:lnTo>
                  <a:lnTo>
                    <a:pt x="3580" y="402"/>
                  </a:lnTo>
                  <a:lnTo>
                    <a:pt x="3582" y="403"/>
                  </a:lnTo>
                  <a:lnTo>
                    <a:pt x="3583" y="404"/>
                  </a:lnTo>
                  <a:lnTo>
                    <a:pt x="3585" y="406"/>
                  </a:lnTo>
                  <a:lnTo>
                    <a:pt x="3586" y="407"/>
                  </a:lnTo>
                  <a:lnTo>
                    <a:pt x="3588" y="408"/>
                  </a:lnTo>
                  <a:lnTo>
                    <a:pt x="3589" y="409"/>
                  </a:lnTo>
                  <a:lnTo>
                    <a:pt x="3591" y="411"/>
                  </a:lnTo>
                  <a:lnTo>
                    <a:pt x="3592" y="412"/>
                  </a:lnTo>
                  <a:lnTo>
                    <a:pt x="3594" y="413"/>
                  </a:lnTo>
                  <a:lnTo>
                    <a:pt x="3595" y="415"/>
                  </a:lnTo>
                  <a:lnTo>
                    <a:pt x="3597" y="416"/>
                  </a:lnTo>
                  <a:lnTo>
                    <a:pt x="3598" y="417"/>
                  </a:lnTo>
                  <a:lnTo>
                    <a:pt x="3600" y="418"/>
                  </a:lnTo>
                  <a:lnTo>
                    <a:pt x="3601" y="420"/>
                  </a:lnTo>
                  <a:lnTo>
                    <a:pt x="3603" y="421"/>
                  </a:lnTo>
                  <a:lnTo>
                    <a:pt x="3604" y="422"/>
                  </a:lnTo>
                  <a:lnTo>
                    <a:pt x="3606" y="424"/>
                  </a:lnTo>
                  <a:lnTo>
                    <a:pt x="3607" y="425"/>
                  </a:lnTo>
                  <a:lnTo>
                    <a:pt x="3609" y="426"/>
                  </a:lnTo>
                  <a:lnTo>
                    <a:pt x="3610" y="427"/>
                  </a:lnTo>
                  <a:lnTo>
                    <a:pt x="3612" y="429"/>
                  </a:lnTo>
                  <a:lnTo>
                    <a:pt x="3613" y="430"/>
                  </a:lnTo>
                  <a:lnTo>
                    <a:pt x="3615" y="432"/>
                  </a:lnTo>
                  <a:lnTo>
                    <a:pt x="3616" y="433"/>
                  </a:lnTo>
                  <a:lnTo>
                    <a:pt x="3617" y="434"/>
                  </a:lnTo>
                  <a:lnTo>
                    <a:pt x="3619" y="436"/>
                  </a:lnTo>
                  <a:lnTo>
                    <a:pt x="3621" y="437"/>
                  </a:lnTo>
                  <a:lnTo>
                    <a:pt x="3622" y="439"/>
                  </a:lnTo>
                  <a:lnTo>
                    <a:pt x="3624" y="440"/>
                  </a:lnTo>
                  <a:lnTo>
                    <a:pt x="3625" y="441"/>
                  </a:lnTo>
                  <a:lnTo>
                    <a:pt x="3627" y="442"/>
                  </a:lnTo>
                  <a:lnTo>
                    <a:pt x="3628" y="444"/>
                  </a:lnTo>
                  <a:lnTo>
                    <a:pt x="3629" y="445"/>
                  </a:lnTo>
                  <a:lnTo>
                    <a:pt x="3631" y="447"/>
                  </a:lnTo>
                  <a:lnTo>
                    <a:pt x="3633" y="448"/>
                  </a:lnTo>
                  <a:lnTo>
                    <a:pt x="3634" y="450"/>
                  </a:lnTo>
                  <a:lnTo>
                    <a:pt x="3636" y="451"/>
                  </a:lnTo>
                  <a:lnTo>
                    <a:pt x="3637" y="452"/>
                  </a:lnTo>
                  <a:lnTo>
                    <a:pt x="3638" y="454"/>
                  </a:lnTo>
                  <a:lnTo>
                    <a:pt x="3640" y="455"/>
                  </a:lnTo>
                  <a:lnTo>
                    <a:pt x="3641" y="456"/>
                  </a:lnTo>
                  <a:lnTo>
                    <a:pt x="3643" y="458"/>
                  </a:lnTo>
                  <a:lnTo>
                    <a:pt x="3644" y="459"/>
                  </a:lnTo>
                  <a:lnTo>
                    <a:pt x="3646" y="461"/>
                  </a:lnTo>
                  <a:lnTo>
                    <a:pt x="3648" y="462"/>
                  </a:lnTo>
                  <a:lnTo>
                    <a:pt x="3649" y="463"/>
                  </a:lnTo>
                  <a:lnTo>
                    <a:pt x="3650" y="465"/>
                  </a:lnTo>
                  <a:lnTo>
                    <a:pt x="3652" y="466"/>
                  </a:lnTo>
                  <a:lnTo>
                    <a:pt x="3653" y="468"/>
                  </a:lnTo>
                  <a:lnTo>
                    <a:pt x="3655" y="469"/>
                  </a:lnTo>
                  <a:lnTo>
                    <a:pt x="3656" y="471"/>
                  </a:lnTo>
                  <a:lnTo>
                    <a:pt x="3658" y="472"/>
                  </a:lnTo>
                  <a:lnTo>
                    <a:pt x="3659" y="474"/>
                  </a:lnTo>
                  <a:lnTo>
                    <a:pt x="3661" y="475"/>
                  </a:lnTo>
                  <a:lnTo>
                    <a:pt x="3662" y="477"/>
                  </a:lnTo>
                  <a:lnTo>
                    <a:pt x="3664" y="478"/>
                  </a:lnTo>
                  <a:lnTo>
                    <a:pt x="3665" y="480"/>
                  </a:lnTo>
                  <a:lnTo>
                    <a:pt x="3667" y="481"/>
                  </a:lnTo>
                  <a:lnTo>
                    <a:pt x="3668" y="483"/>
                  </a:lnTo>
                  <a:lnTo>
                    <a:pt x="3670" y="484"/>
                  </a:lnTo>
                  <a:lnTo>
                    <a:pt x="3671" y="486"/>
                  </a:lnTo>
                  <a:lnTo>
                    <a:pt x="3673" y="487"/>
                  </a:lnTo>
                  <a:lnTo>
                    <a:pt x="3674" y="489"/>
                  </a:lnTo>
                  <a:lnTo>
                    <a:pt x="3676" y="490"/>
                  </a:lnTo>
                  <a:lnTo>
                    <a:pt x="3677" y="492"/>
                  </a:lnTo>
                  <a:lnTo>
                    <a:pt x="3679" y="493"/>
                  </a:lnTo>
                  <a:lnTo>
                    <a:pt x="3680" y="495"/>
                  </a:lnTo>
                  <a:lnTo>
                    <a:pt x="3682" y="496"/>
                  </a:lnTo>
                  <a:lnTo>
                    <a:pt x="3683" y="498"/>
                  </a:lnTo>
                  <a:lnTo>
                    <a:pt x="3685" y="499"/>
                  </a:lnTo>
                  <a:lnTo>
                    <a:pt x="3686" y="501"/>
                  </a:lnTo>
                  <a:lnTo>
                    <a:pt x="3688" y="502"/>
                  </a:lnTo>
                  <a:lnTo>
                    <a:pt x="3689" y="504"/>
                  </a:lnTo>
                  <a:lnTo>
                    <a:pt x="3691" y="506"/>
                  </a:lnTo>
                  <a:lnTo>
                    <a:pt x="3692" y="507"/>
                  </a:lnTo>
                  <a:lnTo>
                    <a:pt x="3694" y="509"/>
                  </a:lnTo>
                  <a:lnTo>
                    <a:pt x="3695" y="510"/>
                  </a:lnTo>
                  <a:lnTo>
                    <a:pt x="3697" y="512"/>
                  </a:lnTo>
                  <a:lnTo>
                    <a:pt x="3698" y="513"/>
                  </a:lnTo>
                  <a:lnTo>
                    <a:pt x="3700" y="515"/>
                  </a:lnTo>
                  <a:lnTo>
                    <a:pt x="3701" y="516"/>
                  </a:lnTo>
                  <a:lnTo>
                    <a:pt x="3702" y="518"/>
                  </a:lnTo>
                  <a:lnTo>
                    <a:pt x="3704" y="520"/>
                  </a:lnTo>
                  <a:lnTo>
                    <a:pt x="3705" y="521"/>
                  </a:lnTo>
                  <a:lnTo>
                    <a:pt x="3707" y="523"/>
                  </a:lnTo>
                  <a:lnTo>
                    <a:pt x="3709" y="524"/>
                  </a:lnTo>
                  <a:lnTo>
                    <a:pt x="3710" y="526"/>
                  </a:lnTo>
                  <a:lnTo>
                    <a:pt x="3712" y="528"/>
                  </a:lnTo>
                  <a:lnTo>
                    <a:pt x="3713" y="529"/>
                  </a:lnTo>
                  <a:lnTo>
                    <a:pt x="3714" y="531"/>
                  </a:lnTo>
                  <a:lnTo>
                    <a:pt x="3716" y="532"/>
                  </a:lnTo>
                  <a:lnTo>
                    <a:pt x="3717" y="534"/>
                  </a:lnTo>
                  <a:lnTo>
                    <a:pt x="3719" y="535"/>
                  </a:lnTo>
                  <a:lnTo>
                    <a:pt x="3721" y="537"/>
                  </a:lnTo>
                  <a:lnTo>
                    <a:pt x="3722" y="539"/>
                  </a:lnTo>
                  <a:lnTo>
                    <a:pt x="3723" y="540"/>
                  </a:lnTo>
                  <a:lnTo>
                    <a:pt x="3725" y="542"/>
                  </a:lnTo>
                  <a:lnTo>
                    <a:pt x="3726" y="544"/>
                  </a:lnTo>
                  <a:lnTo>
                    <a:pt x="3728" y="545"/>
                  </a:lnTo>
                  <a:lnTo>
                    <a:pt x="3729" y="547"/>
                  </a:lnTo>
                  <a:lnTo>
                    <a:pt x="3731" y="549"/>
                  </a:lnTo>
                  <a:lnTo>
                    <a:pt x="3732" y="550"/>
                  </a:lnTo>
                  <a:lnTo>
                    <a:pt x="3734" y="552"/>
                  </a:lnTo>
                  <a:lnTo>
                    <a:pt x="3735" y="554"/>
                  </a:lnTo>
                  <a:lnTo>
                    <a:pt x="3737" y="555"/>
                  </a:lnTo>
                  <a:lnTo>
                    <a:pt x="3738" y="557"/>
                  </a:lnTo>
                  <a:lnTo>
                    <a:pt x="3740" y="559"/>
                  </a:lnTo>
                  <a:lnTo>
                    <a:pt x="3741" y="560"/>
                  </a:lnTo>
                  <a:lnTo>
                    <a:pt x="3743" y="562"/>
                  </a:lnTo>
                  <a:lnTo>
                    <a:pt x="3744" y="563"/>
                  </a:lnTo>
                  <a:lnTo>
                    <a:pt x="3746" y="565"/>
                  </a:lnTo>
                  <a:lnTo>
                    <a:pt x="3747" y="567"/>
                  </a:lnTo>
                  <a:lnTo>
                    <a:pt x="3749" y="569"/>
                  </a:lnTo>
                  <a:lnTo>
                    <a:pt x="3750" y="570"/>
                  </a:lnTo>
                  <a:lnTo>
                    <a:pt x="3752" y="572"/>
                  </a:lnTo>
                  <a:lnTo>
                    <a:pt x="3753" y="574"/>
                  </a:lnTo>
                  <a:lnTo>
                    <a:pt x="3755" y="575"/>
                  </a:lnTo>
                  <a:lnTo>
                    <a:pt x="3756" y="577"/>
                  </a:lnTo>
                  <a:lnTo>
                    <a:pt x="3758" y="579"/>
                  </a:lnTo>
                  <a:lnTo>
                    <a:pt x="3759" y="580"/>
                  </a:lnTo>
                  <a:lnTo>
                    <a:pt x="3761" y="582"/>
                  </a:lnTo>
                  <a:lnTo>
                    <a:pt x="3762" y="584"/>
                  </a:lnTo>
                  <a:lnTo>
                    <a:pt x="3764" y="585"/>
                  </a:lnTo>
                  <a:lnTo>
                    <a:pt x="3765" y="587"/>
                  </a:lnTo>
                  <a:lnTo>
                    <a:pt x="3766" y="589"/>
                  </a:lnTo>
                  <a:lnTo>
                    <a:pt x="3768" y="591"/>
                  </a:lnTo>
                  <a:lnTo>
                    <a:pt x="3770" y="592"/>
                  </a:lnTo>
                  <a:lnTo>
                    <a:pt x="3771" y="594"/>
                  </a:lnTo>
                  <a:lnTo>
                    <a:pt x="3773" y="596"/>
                  </a:lnTo>
                  <a:lnTo>
                    <a:pt x="3774" y="597"/>
                  </a:lnTo>
                  <a:lnTo>
                    <a:pt x="3776" y="599"/>
                  </a:lnTo>
                  <a:lnTo>
                    <a:pt x="3777" y="601"/>
                  </a:lnTo>
                  <a:lnTo>
                    <a:pt x="3778" y="603"/>
                  </a:lnTo>
                  <a:lnTo>
                    <a:pt x="3780" y="605"/>
                  </a:lnTo>
                  <a:lnTo>
                    <a:pt x="3781" y="606"/>
                  </a:lnTo>
                  <a:lnTo>
                    <a:pt x="3783" y="608"/>
                  </a:lnTo>
                  <a:lnTo>
                    <a:pt x="3785" y="610"/>
                  </a:lnTo>
                  <a:lnTo>
                    <a:pt x="3786" y="611"/>
                  </a:lnTo>
                  <a:lnTo>
                    <a:pt x="3787" y="613"/>
                  </a:lnTo>
                  <a:lnTo>
                    <a:pt x="3789" y="615"/>
                  </a:lnTo>
                  <a:lnTo>
                    <a:pt x="3790" y="617"/>
                  </a:lnTo>
                  <a:lnTo>
                    <a:pt x="3792" y="618"/>
                  </a:lnTo>
                  <a:lnTo>
                    <a:pt x="3793" y="620"/>
                  </a:lnTo>
                  <a:lnTo>
                    <a:pt x="3795" y="622"/>
                  </a:lnTo>
                  <a:lnTo>
                    <a:pt x="3797" y="624"/>
                  </a:lnTo>
                  <a:lnTo>
                    <a:pt x="3798" y="626"/>
                  </a:lnTo>
                  <a:lnTo>
                    <a:pt x="3799" y="627"/>
                  </a:lnTo>
                  <a:lnTo>
                    <a:pt x="3801" y="629"/>
                  </a:lnTo>
                  <a:lnTo>
                    <a:pt x="3802" y="631"/>
                  </a:lnTo>
                  <a:lnTo>
                    <a:pt x="3804" y="633"/>
                  </a:lnTo>
                  <a:lnTo>
                    <a:pt x="3805" y="634"/>
                  </a:lnTo>
                  <a:lnTo>
                    <a:pt x="3807" y="636"/>
                  </a:lnTo>
                  <a:lnTo>
                    <a:pt x="3808" y="638"/>
                  </a:lnTo>
                  <a:lnTo>
                    <a:pt x="3810" y="640"/>
                  </a:lnTo>
                  <a:lnTo>
                    <a:pt x="3811" y="642"/>
                  </a:lnTo>
                  <a:lnTo>
                    <a:pt x="3813" y="643"/>
                  </a:lnTo>
                  <a:lnTo>
                    <a:pt x="3814" y="645"/>
                  </a:lnTo>
                  <a:lnTo>
                    <a:pt x="3816" y="647"/>
                  </a:lnTo>
                  <a:lnTo>
                    <a:pt x="3817" y="649"/>
                  </a:lnTo>
                  <a:lnTo>
                    <a:pt x="3819" y="651"/>
                  </a:lnTo>
                  <a:lnTo>
                    <a:pt x="3820" y="652"/>
                  </a:lnTo>
                  <a:lnTo>
                    <a:pt x="3822" y="654"/>
                  </a:lnTo>
                  <a:lnTo>
                    <a:pt x="3823" y="656"/>
                  </a:lnTo>
                  <a:lnTo>
                    <a:pt x="3825" y="658"/>
                  </a:lnTo>
                  <a:lnTo>
                    <a:pt x="3826" y="660"/>
                  </a:lnTo>
                  <a:lnTo>
                    <a:pt x="3828" y="661"/>
                  </a:lnTo>
                  <a:lnTo>
                    <a:pt x="3829" y="663"/>
                  </a:lnTo>
                  <a:lnTo>
                    <a:pt x="3831" y="665"/>
                  </a:lnTo>
                  <a:lnTo>
                    <a:pt x="3832" y="667"/>
                  </a:lnTo>
                  <a:lnTo>
                    <a:pt x="3834" y="669"/>
                  </a:lnTo>
                  <a:lnTo>
                    <a:pt x="3835" y="670"/>
                  </a:lnTo>
                  <a:lnTo>
                    <a:pt x="3837" y="672"/>
                  </a:lnTo>
                  <a:lnTo>
                    <a:pt x="3838" y="674"/>
                  </a:lnTo>
                  <a:lnTo>
                    <a:pt x="3840" y="676"/>
                  </a:lnTo>
                  <a:lnTo>
                    <a:pt x="3841" y="678"/>
                  </a:lnTo>
                  <a:lnTo>
                    <a:pt x="3842" y="680"/>
                  </a:lnTo>
                  <a:lnTo>
                    <a:pt x="3844" y="681"/>
                  </a:lnTo>
                  <a:lnTo>
                    <a:pt x="3846" y="683"/>
                  </a:lnTo>
                  <a:lnTo>
                    <a:pt x="3847" y="685"/>
                  </a:lnTo>
                  <a:lnTo>
                    <a:pt x="3849" y="687"/>
                  </a:lnTo>
                  <a:lnTo>
                    <a:pt x="3850" y="689"/>
                  </a:lnTo>
                  <a:lnTo>
                    <a:pt x="3851" y="691"/>
                  </a:lnTo>
                  <a:lnTo>
                    <a:pt x="3853" y="692"/>
                  </a:lnTo>
                  <a:lnTo>
                    <a:pt x="3854" y="694"/>
                  </a:lnTo>
                  <a:lnTo>
                    <a:pt x="3856" y="696"/>
                  </a:lnTo>
                  <a:lnTo>
                    <a:pt x="3858" y="698"/>
                  </a:lnTo>
                  <a:lnTo>
                    <a:pt x="3859" y="700"/>
                  </a:lnTo>
                  <a:lnTo>
                    <a:pt x="3861" y="702"/>
                  </a:lnTo>
                  <a:lnTo>
                    <a:pt x="3862" y="704"/>
                  </a:lnTo>
                  <a:lnTo>
                    <a:pt x="3863" y="705"/>
                  </a:lnTo>
                  <a:lnTo>
                    <a:pt x="3865" y="707"/>
                  </a:lnTo>
                  <a:lnTo>
                    <a:pt x="3866" y="709"/>
                  </a:lnTo>
                  <a:lnTo>
                    <a:pt x="3868" y="711"/>
                  </a:lnTo>
                  <a:lnTo>
                    <a:pt x="3869" y="713"/>
                  </a:lnTo>
                  <a:lnTo>
                    <a:pt x="3871" y="715"/>
                  </a:lnTo>
                  <a:lnTo>
                    <a:pt x="3873" y="717"/>
                  </a:lnTo>
                  <a:lnTo>
                    <a:pt x="3874" y="719"/>
                  </a:lnTo>
                  <a:lnTo>
                    <a:pt x="3875" y="720"/>
                  </a:lnTo>
                  <a:lnTo>
                    <a:pt x="3877" y="722"/>
                  </a:lnTo>
                  <a:lnTo>
                    <a:pt x="3878" y="724"/>
                  </a:lnTo>
                  <a:lnTo>
                    <a:pt x="3880" y="726"/>
                  </a:lnTo>
                  <a:lnTo>
                    <a:pt x="3881" y="728"/>
                  </a:lnTo>
                  <a:lnTo>
                    <a:pt x="3883" y="730"/>
                  </a:lnTo>
                  <a:lnTo>
                    <a:pt x="3884" y="732"/>
                  </a:lnTo>
                  <a:lnTo>
                    <a:pt x="3886" y="734"/>
                  </a:lnTo>
                  <a:lnTo>
                    <a:pt x="3887" y="736"/>
                  </a:lnTo>
                  <a:lnTo>
                    <a:pt x="3889" y="738"/>
                  </a:lnTo>
                  <a:lnTo>
                    <a:pt x="3890" y="739"/>
                  </a:lnTo>
                  <a:lnTo>
                    <a:pt x="3892" y="741"/>
                  </a:lnTo>
                  <a:lnTo>
                    <a:pt x="3893" y="743"/>
                  </a:lnTo>
                  <a:lnTo>
                    <a:pt x="3895" y="745"/>
                  </a:lnTo>
                  <a:lnTo>
                    <a:pt x="3896" y="747"/>
                  </a:lnTo>
                  <a:lnTo>
                    <a:pt x="3898" y="749"/>
                  </a:lnTo>
                  <a:lnTo>
                    <a:pt x="3899" y="751"/>
                  </a:lnTo>
                  <a:lnTo>
                    <a:pt x="3901" y="752"/>
                  </a:lnTo>
                  <a:lnTo>
                    <a:pt x="3902" y="754"/>
                  </a:lnTo>
                  <a:lnTo>
                    <a:pt x="3904" y="756"/>
                  </a:lnTo>
                  <a:lnTo>
                    <a:pt x="3905" y="758"/>
                  </a:lnTo>
                  <a:lnTo>
                    <a:pt x="3907" y="760"/>
                  </a:lnTo>
                  <a:lnTo>
                    <a:pt x="3908" y="762"/>
                  </a:lnTo>
                  <a:lnTo>
                    <a:pt x="3910" y="764"/>
                  </a:lnTo>
                  <a:lnTo>
                    <a:pt x="3911" y="766"/>
                  </a:lnTo>
                  <a:lnTo>
                    <a:pt x="3913" y="768"/>
                  </a:lnTo>
                  <a:lnTo>
                    <a:pt x="3914" y="770"/>
                  </a:lnTo>
                  <a:lnTo>
                    <a:pt x="3915" y="772"/>
                  </a:lnTo>
                  <a:lnTo>
                    <a:pt x="3917" y="774"/>
                  </a:lnTo>
                  <a:lnTo>
                    <a:pt x="3919" y="775"/>
                  </a:lnTo>
                  <a:lnTo>
                    <a:pt x="3920" y="777"/>
                  </a:lnTo>
                  <a:lnTo>
                    <a:pt x="3922" y="779"/>
                  </a:lnTo>
                  <a:lnTo>
                    <a:pt x="3923" y="781"/>
                  </a:lnTo>
                  <a:lnTo>
                    <a:pt x="3925" y="783"/>
                  </a:lnTo>
                  <a:lnTo>
                    <a:pt x="3926" y="785"/>
                  </a:lnTo>
                  <a:lnTo>
                    <a:pt x="3927" y="787"/>
                  </a:lnTo>
                  <a:lnTo>
                    <a:pt x="3929" y="789"/>
                  </a:lnTo>
                  <a:lnTo>
                    <a:pt x="3930" y="791"/>
                  </a:lnTo>
                  <a:lnTo>
                    <a:pt x="3932" y="793"/>
                  </a:lnTo>
                  <a:lnTo>
                    <a:pt x="3934" y="795"/>
                  </a:lnTo>
                  <a:lnTo>
                    <a:pt x="3935" y="797"/>
                  </a:lnTo>
                  <a:lnTo>
                    <a:pt x="3937" y="798"/>
                  </a:lnTo>
                  <a:lnTo>
                    <a:pt x="3938" y="800"/>
                  </a:lnTo>
                  <a:lnTo>
                    <a:pt x="3939" y="802"/>
                  </a:lnTo>
                  <a:lnTo>
                    <a:pt x="3941" y="804"/>
                  </a:lnTo>
                  <a:lnTo>
                    <a:pt x="3942" y="806"/>
                  </a:lnTo>
                  <a:lnTo>
                    <a:pt x="3944" y="808"/>
                  </a:lnTo>
                  <a:lnTo>
                    <a:pt x="3946" y="810"/>
                  </a:lnTo>
                  <a:lnTo>
                    <a:pt x="3947" y="812"/>
                  </a:lnTo>
                  <a:lnTo>
                    <a:pt x="3948" y="814"/>
                  </a:lnTo>
                  <a:lnTo>
                    <a:pt x="3950" y="816"/>
                  </a:lnTo>
                  <a:lnTo>
                    <a:pt x="3951" y="818"/>
                  </a:lnTo>
                  <a:lnTo>
                    <a:pt x="3953" y="820"/>
                  </a:lnTo>
                  <a:lnTo>
                    <a:pt x="3954" y="821"/>
                  </a:lnTo>
                  <a:lnTo>
                    <a:pt x="3956" y="823"/>
                  </a:lnTo>
                  <a:lnTo>
                    <a:pt x="3957" y="825"/>
                  </a:lnTo>
                  <a:lnTo>
                    <a:pt x="3959" y="827"/>
                  </a:lnTo>
                  <a:lnTo>
                    <a:pt x="3960" y="829"/>
                  </a:lnTo>
                  <a:lnTo>
                    <a:pt x="3962" y="831"/>
                  </a:lnTo>
                  <a:lnTo>
                    <a:pt x="3963" y="833"/>
                  </a:lnTo>
                  <a:lnTo>
                    <a:pt x="3965" y="835"/>
                  </a:lnTo>
                  <a:lnTo>
                    <a:pt x="3966" y="837"/>
                  </a:lnTo>
                  <a:lnTo>
                    <a:pt x="3968" y="839"/>
                  </a:lnTo>
                  <a:lnTo>
                    <a:pt x="3969" y="841"/>
                  </a:lnTo>
                  <a:lnTo>
                    <a:pt x="3971" y="843"/>
                  </a:lnTo>
                  <a:lnTo>
                    <a:pt x="3972" y="845"/>
                  </a:lnTo>
                  <a:lnTo>
                    <a:pt x="3974" y="847"/>
                  </a:lnTo>
                  <a:lnTo>
                    <a:pt x="3975" y="849"/>
                  </a:lnTo>
                  <a:lnTo>
                    <a:pt x="3977" y="851"/>
                  </a:lnTo>
                  <a:lnTo>
                    <a:pt x="3978" y="853"/>
                  </a:lnTo>
                  <a:lnTo>
                    <a:pt x="3980" y="855"/>
                  </a:lnTo>
                  <a:lnTo>
                    <a:pt x="3981" y="857"/>
                  </a:lnTo>
                  <a:lnTo>
                    <a:pt x="3983" y="858"/>
                  </a:lnTo>
                  <a:lnTo>
                    <a:pt x="3984" y="860"/>
                  </a:lnTo>
                  <a:lnTo>
                    <a:pt x="3986" y="862"/>
                  </a:lnTo>
                  <a:lnTo>
                    <a:pt x="3987" y="864"/>
                  </a:lnTo>
                  <a:lnTo>
                    <a:pt x="3989" y="866"/>
                  </a:lnTo>
                  <a:lnTo>
                    <a:pt x="3990" y="868"/>
                  </a:lnTo>
                  <a:lnTo>
                    <a:pt x="3991" y="870"/>
                  </a:lnTo>
                  <a:lnTo>
                    <a:pt x="3993" y="872"/>
                  </a:lnTo>
                  <a:lnTo>
                    <a:pt x="3995" y="874"/>
                  </a:lnTo>
                  <a:lnTo>
                    <a:pt x="3996" y="876"/>
                  </a:lnTo>
                  <a:lnTo>
                    <a:pt x="3998" y="878"/>
                  </a:lnTo>
                  <a:lnTo>
                    <a:pt x="3999" y="880"/>
                  </a:lnTo>
                  <a:lnTo>
                    <a:pt x="4001" y="882"/>
                  </a:lnTo>
                  <a:lnTo>
                    <a:pt x="4002" y="884"/>
                  </a:lnTo>
                  <a:lnTo>
                    <a:pt x="4003" y="886"/>
                  </a:lnTo>
                  <a:lnTo>
                    <a:pt x="4005" y="888"/>
                  </a:lnTo>
                  <a:lnTo>
                    <a:pt x="4006" y="890"/>
                  </a:lnTo>
                  <a:lnTo>
                    <a:pt x="4008" y="892"/>
                  </a:lnTo>
                  <a:lnTo>
                    <a:pt x="4010" y="893"/>
                  </a:lnTo>
                  <a:lnTo>
                    <a:pt x="4011" y="895"/>
                  </a:lnTo>
                  <a:lnTo>
                    <a:pt x="4012" y="897"/>
                  </a:lnTo>
                  <a:lnTo>
                    <a:pt x="4014" y="899"/>
                  </a:lnTo>
                  <a:lnTo>
                    <a:pt x="4015" y="901"/>
                  </a:lnTo>
                  <a:lnTo>
                    <a:pt x="4017" y="903"/>
                  </a:lnTo>
                  <a:lnTo>
                    <a:pt x="4018" y="905"/>
                  </a:lnTo>
                  <a:lnTo>
                    <a:pt x="4020" y="907"/>
                  </a:lnTo>
                  <a:lnTo>
                    <a:pt x="4022" y="909"/>
                  </a:lnTo>
                  <a:lnTo>
                    <a:pt x="4023" y="911"/>
                  </a:lnTo>
                  <a:lnTo>
                    <a:pt x="4024" y="913"/>
                  </a:lnTo>
                  <a:lnTo>
                    <a:pt x="4026" y="915"/>
                  </a:lnTo>
                  <a:lnTo>
                    <a:pt x="4027" y="917"/>
                  </a:lnTo>
                  <a:lnTo>
                    <a:pt x="4029" y="919"/>
                  </a:lnTo>
                  <a:lnTo>
                    <a:pt x="4030" y="921"/>
                  </a:lnTo>
                  <a:lnTo>
                    <a:pt x="4032" y="923"/>
                  </a:lnTo>
                  <a:lnTo>
                    <a:pt x="4033" y="925"/>
                  </a:lnTo>
                  <a:lnTo>
                    <a:pt x="4035" y="927"/>
                  </a:lnTo>
                  <a:lnTo>
                    <a:pt x="4036" y="929"/>
                  </a:lnTo>
                  <a:lnTo>
                    <a:pt x="4038" y="930"/>
                  </a:lnTo>
                  <a:lnTo>
                    <a:pt x="4039" y="932"/>
                  </a:lnTo>
                  <a:lnTo>
                    <a:pt x="4041" y="934"/>
                  </a:lnTo>
                  <a:lnTo>
                    <a:pt x="4042" y="936"/>
                  </a:lnTo>
                  <a:lnTo>
                    <a:pt x="4044" y="938"/>
                  </a:lnTo>
                  <a:lnTo>
                    <a:pt x="4045" y="940"/>
                  </a:lnTo>
                  <a:lnTo>
                    <a:pt x="4047" y="942"/>
                  </a:lnTo>
                  <a:lnTo>
                    <a:pt x="4048" y="944"/>
                  </a:lnTo>
                  <a:lnTo>
                    <a:pt x="4050" y="946"/>
                  </a:lnTo>
                  <a:lnTo>
                    <a:pt x="4051" y="948"/>
                  </a:lnTo>
                  <a:lnTo>
                    <a:pt x="4053" y="950"/>
                  </a:lnTo>
                  <a:lnTo>
                    <a:pt x="4054" y="952"/>
                  </a:lnTo>
                  <a:lnTo>
                    <a:pt x="4056" y="954"/>
                  </a:lnTo>
                  <a:lnTo>
                    <a:pt x="4057" y="956"/>
                  </a:lnTo>
                  <a:lnTo>
                    <a:pt x="4059" y="958"/>
                  </a:lnTo>
                  <a:lnTo>
                    <a:pt x="4060" y="960"/>
                  </a:lnTo>
                  <a:lnTo>
                    <a:pt x="4062" y="962"/>
                  </a:lnTo>
                  <a:lnTo>
                    <a:pt x="4063" y="964"/>
                  </a:lnTo>
                  <a:lnTo>
                    <a:pt x="4065" y="965"/>
                  </a:lnTo>
                  <a:lnTo>
                    <a:pt x="4066" y="967"/>
                  </a:lnTo>
                  <a:lnTo>
                    <a:pt x="4067" y="969"/>
                  </a:lnTo>
                  <a:lnTo>
                    <a:pt x="4069" y="971"/>
                  </a:lnTo>
                  <a:lnTo>
                    <a:pt x="4071" y="973"/>
                  </a:lnTo>
                  <a:lnTo>
                    <a:pt x="4072" y="975"/>
                  </a:lnTo>
                  <a:lnTo>
                    <a:pt x="4074" y="977"/>
                  </a:lnTo>
                  <a:lnTo>
                    <a:pt x="4075" y="979"/>
                  </a:lnTo>
                  <a:lnTo>
                    <a:pt x="4076" y="981"/>
                  </a:lnTo>
                  <a:lnTo>
                    <a:pt x="4078" y="983"/>
                  </a:lnTo>
                  <a:lnTo>
                    <a:pt x="4079" y="985"/>
                  </a:lnTo>
                  <a:lnTo>
                    <a:pt x="4081" y="987"/>
                  </a:lnTo>
                  <a:lnTo>
                    <a:pt x="4083" y="989"/>
                  </a:lnTo>
                  <a:lnTo>
                    <a:pt x="4084" y="990"/>
                  </a:lnTo>
                  <a:lnTo>
                    <a:pt x="4086" y="992"/>
                  </a:lnTo>
                  <a:lnTo>
                    <a:pt x="4087" y="994"/>
                  </a:lnTo>
                  <a:lnTo>
                    <a:pt x="4088" y="996"/>
                  </a:lnTo>
                  <a:lnTo>
                    <a:pt x="4090" y="998"/>
                  </a:lnTo>
                  <a:lnTo>
                    <a:pt x="4091" y="1000"/>
                  </a:lnTo>
                  <a:lnTo>
                    <a:pt x="4093" y="1002"/>
                  </a:lnTo>
                  <a:lnTo>
                    <a:pt x="4094" y="1004"/>
                  </a:lnTo>
                  <a:lnTo>
                    <a:pt x="4096" y="1006"/>
                  </a:lnTo>
                  <a:lnTo>
                    <a:pt x="4097" y="1008"/>
                  </a:lnTo>
                  <a:lnTo>
                    <a:pt x="4099" y="1010"/>
                  </a:lnTo>
                  <a:lnTo>
                    <a:pt x="4100" y="1012"/>
                  </a:lnTo>
                  <a:lnTo>
                    <a:pt x="4102" y="1014"/>
                  </a:lnTo>
                  <a:lnTo>
                    <a:pt x="4103" y="1016"/>
                  </a:lnTo>
                  <a:lnTo>
                    <a:pt x="4105" y="1018"/>
                  </a:lnTo>
                  <a:lnTo>
                    <a:pt x="4106" y="1020"/>
                  </a:lnTo>
                  <a:lnTo>
                    <a:pt x="4108" y="1022"/>
                  </a:lnTo>
                  <a:lnTo>
                    <a:pt x="4109" y="1023"/>
                  </a:lnTo>
                  <a:lnTo>
                    <a:pt x="4111" y="1025"/>
                  </a:lnTo>
                  <a:lnTo>
                    <a:pt x="4112" y="1027"/>
                  </a:lnTo>
                  <a:lnTo>
                    <a:pt x="4114" y="1029"/>
                  </a:lnTo>
                  <a:lnTo>
                    <a:pt x="4115" y="1031"/>
                  </a:lnTo>
                  <a:lnTo>
                    <a:pt x="4117" y="1033"/>
                  </a:lnTo>
                  <a:lnTo>
                    <a:pt x="4118" y="1035"/>
                  </a:lnTo>
                  <a:lnTo>
                    <a:pt x="4120" y="1037"/>
                  </a:lnTo>
                  <a:lnTo>
                    <a:pt x="4121" y="1039"/>
                  </a:lnTo>
                  <a:lnTo>
                    <a:pt x="4123" y="1041"/>
                  </a:lnTo>
                  <a:lnTo>
                    <a:pt x="4124" y="1042"/>
                  </a:lnTo>
                  <a:lnTo>
                    <a:pt x="4126" y="1044"/>
                  </a:lnTo>
                  <a:lnTo>
                    <a:pt x="4127" y="1046"/>
                  </a:lnTo>
                  <a:lnTo>
                    <a:pt x="4129" y="1048"/>
                  </a:lnTo>
                  <a:lnTo>
                    <a:pt x="4130" y="1050"/>
                  </a:lnTo>
                  <a:lnTo>
                    <a:pt x="4132" y="1052"/>
                  </a:lnTo>
                  <a:lnTo>
                    <a:pt x="4133" y="1054"/>
                  </a:lnTo>
                  <a:lnTo>
                    <a:pt x="4135" y="1056"/>
                  </a:lnTo>
                  <a:lnTo>
                    <a:pt x="4136" y="1058"/>
                  </a:lnTo>
                  <a:lnTo>
                    <a:pt x="4138" y="1060"/>
                  </a:lnTo>
                  <a:lnTo>
                    <a:pt x="4139" y="1061"/>
                  </a:lnTo>
                  <a:lnTo>
                    <a:pt x="4140" y="1063"/>
                  </a:lnTo>
                  <a:lnTo>
                    <a:pt x="4142" y="1065"/>
                  </a:lnTo>
                  <a:lnTo>
                    <a:pt x="4144" y="1067"/>
                  </a:lnTo>
                  <a:lnTo>
                    <a:pt x="4145" y="1069"/>
                  </a:lnTo>
                  <a:lnTo>
                    <a:pt x="4147" y="1071"/>
                  </a:lnTo>
                  <a:lnTo>
                    <a:pt x="4148" y="1073"/>
                  </a:lnTo>
                  <a:lnTo>
                    <a:pt x="4150" y="1075"/>
                  </a:lnTo>
                  <a:lnTo>
                    <a:pt x="4151" y="1077"/>
                  </a:lnTo>
                  <a:lnTo>
                    <a:pt x="4152" y="1079"/>
                  </a:lnTo>
                  <a:lnTo>
                    <a:pt x="4154" y="1081"/>
                  </a:lnTo>
                  <a:lnTo>
                    <a:pt x="4155" y="1082"/>
                  </a:lnTo>
                  <a:lnTo>
                    <a:pt x="4157" y="1084"/>
                  </a:lnTo>
                  <a:lnTo>
                    <a:pt x="4159" y="1086"/>
                  </a:lnTo>
                  <a:lnTo>
                    <a:pt x="4160" y="1088"/>
                  </a:lnTo>
                  <a:lnTo>
                    <a:pt x="4161" y="1090"/>
                  </a:lnTo>
                  <a:lnTo>
                    <a:pt x="4163" y="1092"/>
                  </a:lnTo>
                  <a:lnTo>
                    <a:pt x="4164" y="1094"/>
                  </a:lnTo>
                  <a:lnTo>
                    <a:pt x="4166" y="1096"/>
                  </a:lnTo>
                  <a:lnTo>
                    <a:pt x="4167" y="1097"/>
                  </a:lnTo>
                  <a:lnTo>
                    <a:pt x="4169" y="1099"/>
                  </a:lnTo>
                  <a:lnTo>
                    <a:pt x="4170" y="1101"/>
                  </a:lnTo>
                  <a:lnTo>
                    <a:pt x="4172" y="1103"/>
                  </a:lnTo>
                  <a:lnTo>
                    <a:pt x="4173" y="1105"/>
                  </a:lnTo>
                  <a:lnTo>
                    <a:pt x="4175" y="1107"/>
                  </a:lnTo>
                  <a:lnTo>
                    <a:pt x="4176" y="1109"/>
                  </a:lnTo>
                  <a:lnTo>
                    <a:pt x="4178" y="1110"/>
                  </a:lnTo>
                  <a:lnTo>
                    <a:pt x="4179" y="1112"/>
                  </a:lnTo>
                  <a:lnTo>
                    <a:pt x="4181" y="1114"/>
                  </a:lnTo>
                  <a:lnTo>
                    <a:pt x="4182" y="1116"/>
                  </a:lnTo>
                  <a:lnTo>
                    <a:pt x="4184" y="1118"/>
                  </a:lnTo>
                  <a:lnTo>
                    <a:pt x="4185" y="1120"/>
                  </a:lnTo>
                  <a:lnTo>
                    <a:pt x="4187" y="1122"/>
                  </a:lnTo>
                  <a:lnTo>
                    <a:pt x="4188" y="1123"/>
                  </a:lnTo>
                  <a:lnTo>
                    <a:pt x="4190" y="1125"/>
                  </a:lnTo>
                  <a:lnTo>
                    <a:pt x="4191" y="1127"/>
                  </a:lnTo>
                  <a:lnTo>
                    <a:pt x="4193" y="1129"/>
                  </a:lnTo>
                  <a:lnTo>
                    <a:pt x="4194" y="1131"/>
                  </a:lnTo>
                  <a:lnTo>
                    <a:pt x="4196" y="1133"/>
                  </a:lnTo>
                  <a:lnTo>
                    <a:pt x="4197" y="1135"/>
                  </a:lnTo>
                  <a:lnTo>
                    <a:pt x="4199" y="1136"/>
                  </a:lnTo>
                  <a:lnTo>
                    <a:pt x="4200" y="1138"/>
                  </a:lnTo>
                  <a:lnTo>
                    <a:pt x="4202" y="1140"/>
                  </a:lnTo>
                  <a:lnTo>
                    <a:pt x="4203" y="1142"/>
                  </a:lnTo>
                  <a:lnTo>
                    <a:pt x="4204" y="1144"/>
                  </a:lnTo>
                  <a:lnTo>
                    <a:pt x="4206" y="1146"/>
                  </a:lnTo>
                  <a:lnTo>
                    <a:pt x="4208" y="1147"/>
                  </a:lnTo>
                  <a:lnTo>
                    <a:pt x="4209" y="1149"/>
                  </a:lnTo>
                  <a:lnTo>
                    <a:pt x="4211" y="1151"/>
                  </a:lnTo>
                  <a:lnTo>
                    <a:pt x="4212" y="1153"/>
                  </a:lnTo>
                  <a:lnTo>
                    <a:pt x="4214" y="1155"/>
                  </a:lnTo>
                  <a:lnTo>
                    <a:pt x="4215" y="1157"/>
                  </a:lnTo>
                  <a:lnTo>
                    <a:pt x="4216" y="1158"/>
                  </a:lnTo>
                  <a:lnTo>
                    <a:pt x="4218" y="1160"/>
                  </a:lnTo>
                  <a:lnTo>
                    <a:pt x="4220" y="1162"/>
                  </a:lnTo>
                  <a:lnTo>
                    <a:pt x="4221" y="1164"/>
                  </a:lnTo>
                  <a:lnTo>
                    <a:pt x="4223" y="1166"/>
                  </a:lnTo>
                  <a:lnTo>
                    <a:pt x="4224" y="1168"/>
                  </a:lnTo>
                  <a:lnTo>
                    <a:pt x="4225" y="1169"/>
                  </a:lnTo>
                  <a:lnTo>
                    <a:pt x="4227" y="1171"/>
                  </a:lnTo>
                  <a:lnTo>
                    <a:pt x="4228" y="1173"/>
                  </a:lnTo>
                  <a:lnTo>
                    <a:pt x="4230" y="1175"/>
                  </a:lnTo>
                  <a:lnTo>
                    <a:pt x="4231" y="1177"/>
                  </a:lnTo>
                  <a:lnTo>
                    <a:pt x="4233" y="1179"/>
                  </a:lnTo>
                  <a:lnTo>
                    <a:pt x="4235" y="1180"/>
                  </a:lnTo>
                  <a:lnTo>
                    <a:pt x="4236" y="1182"/>
                  </a:lnTo>
                  <a:lnTo>
                    <a:pt x="4237" y="1184"/>
                  </a:lnTo>
                  <a:lnTo>
                    <a:pt x="4239" y="1186"/>
                  </a:lnTo>
                  <a:lnTo>
                    <a:pt x="4240" y="1188"/>
                  </a:lnTo>
                  <a:lnTo>
                    <a:pt x="4242" y="1189"/>
                  </a:lnTo>
                  <a:lnTo>
                    <a:pt x="4243" y="1191"/>
                  </a:lnTo>
                  <a:lnTo>
                    <a:pt x="4245" y="1193"/>
                  </a:lnTo>
                  <a:lnTo>
                    <a:pt x="4246" y="1195"/>
                  </a:lnTo>
                  <a:lnTo>
                    <a:pt x="4248" y="1196"/>
                  </a:lnTo>
                  <a:lnTo>
                    <a:pt x="4249" y="1198"/>
                  </a:lnTo>
                  <a:lnTo>
                    <a:pt x="4251" y="1200"/>
                  </a:lnTo>
                  <a:lnTo>
                    <a:pt x="4252" y="1202"/>
                  </a:lnTo>
                  <a:lnTo>
                    <a:pt x="4254" y="1204"/>
                  </a:lnTo>
                  <a:lnTo>
                    <a:pt x="4255" y="1205"/>
                  </a:lnTo>
                  <a:lnTo>
                    <a:pt x="4257" y="1207"/>
                  </a:lnTo>
                  <a:lnTo>
                    <a:pt x="4258" y="1209"/>
                  </a:lnTo>
                  <a:lnTo>
                    <a:pt x="4260" y="1211"/>
                  </a:lnTo>
                  <a:lnTo>
                    <a:pt x="4261" y="1213"/>
                  </a:lnTo>
                  <a:lnTo>
                    <a:pt x="4263" y="1214"/>
                  </a:lnTo>
                  <a:lnTo>
                    <a:pt x="4264" y="1216"/>
                  </a:lnTo>
                  <a:lnTo>
                    <a:pt x="4266" y="1218"/>
                  </a:lnTo>
                  <a:lnTo>
                    <a:pt x="4267" y="1219"/>
                  </a:lnTo>
                  <a:lnTo>
                    <a:pt x="4269" y="1221"/>
                  </a:lnTo>
                  <a:lnTo>
                    <a:pt x="4270" y="1223"/>
                  </a:lnTo>
                  <a:lnTo>
                    <a:pt x="4272" y="1225"/>
                  </a:lnTo>
                  <a:lnTo>
                    <a:pt x="4273" y="1227"/>
                  </a:lnTo>
                  <a:lnTo>
                    <a:pt x="4275" y="1228"/>
                  </a:lnTo>
                  <a:lnTo>
                    <a:pt x="4276" y="1230"/>
                  </a:lnTo>
                  <a:lnTo>
                    <a:pt x="4278" y="1232"/>
                  </a:lnTo>
                  <a:lnTo>
                    <a:pt x="4279" y="1234"/>
                  </a:lnTo>
                  <a:lnTo>
                    <a:pt x="4281" y="1235"/>
                  </a:lnTo>
                  <a:lnTo>
                    <a:pt x="4282" y="1237"/>
                  </a:lnTo>
                  <a:lnTo>
                    <a:pt x="4284" y="1239"/>
                  </a:lnTo>
                  <a:lnTo>
                    <a:pt x="4285" y="1240"/>
                  </a:lnTo>
                  <a:lnTo>
                    <a:pt x="4287" y="1242"/>
                  </a:lnTo>
                  <a:lnTo>
                    <a:pt x="4288" y="1244"/>
                  </a:lnTo>
                  <a:lnTo>
                    <a:pt x="4289" y="1246"/>
                  </a:lnTo>
                  <a:lnTo>
                    <a:pt x="4291" y="1248"/>
                  </a:lnTo>
                  <a:lnTo>
                    <a:pt x="4292" y="1249"/>
                  </a:lnTo>
                  <a:lnTo>
                    <a:pt x="4294" y="1251"/>
                  </a:lnTo>
                  <a:lnTo>
                    <a:pt x="4296" y="1253"/>
                  </a:lnTo>
                  <a:lnTo>
                    <a:pt x="4297" y="1254"/>
                  </a:lnTo>
                  <a:lnTo>
                    <a:pt x="4299" y="1256"/>
                  </a:lnTo>
                  <a:lnTo>
                    <a:pt x="4300" y="1258"/>
                  </a:lnTo>
                  <a:lnTo>
                    <a:pt x="4301" y="1260"/>
                  </a:lnTo>
                  <a:lnTo>
                    <a:pt x="4303" y="1261"/>
                  </a:lnTo>
                  <a:lnTo>
                    <a:pt x="4304" y="1263"/>
                  </a:lnTo>
                  <a:lnTo>
                    <a:pt x="4306" y="1265"/>
                  </a:lnTo>
                  <a:lnTo>
                    <a:pt x="4308" y="1266"/>
                  </a:lnTo>
                  <a:lnTo>
                    <a:pt x="4309" y="1268"/>
                  </a:lnTo>
                  <a:lnTo>
                    <a:pt x="4310" y="1270"/>
                  </a:lnTo>
                  <a:lnTo>
                    <a:pt x="4312" y="1272"/>
                  </a:lnTo>
                  <a:lnTo>
                    <a:pt x="4313" y="1273"/>
                  </a:lnTo>
                  <a:lnTo>
                    <a:pt x="4315" y="1275"/>
                  </a:lnTo>
                  <a:lnTo>
                    <a:pt x="4316" y="1276"/>
                  </a:lnTo>
                  <a:lnTo>
                    <a:pt x="4318" y="1278"/>
                  </a:lnTo>
                  <a:lnTo>
                    <a:pt x="4319" y="1280"/>
                  </a:lnTo>
                  <a:lnTo>
                    <a:pt x="4321" y="1282"/>
                  </a:lnTo>
                  <a:lnTo>
                    <a:pt x="4322" y="1283"/>
                  </a:lnTo>
                  <a:lnTo>
                    <a:pt x="4324" y="1285"/>
                  </a:lnTo>
                  <a:lnTo>
                    <a:pt x="4325" y="1287"/>
                  </a:lnTo>
                  <a:lnTo>
                    <a:pt x="4327" y="1288"/>
                  </a:lnTo>
                  <a:lnTo>
                    <a:pt x="4328" y="1290"/>
                  </a:lnTo>
                  <a:lnTo>
                    <a:pt x="4330" y="1292"/>
                  </a:lnTo>
                  <a:lnTo>
                    <a:pt x="4331" y="1293"/>
                  </a:lnTo>
                  <a:lnTo>
                    <a:pt x="4333" y="1295"/>
                  </a:lnTo>
                  <a:lnTo>
                    <a:pt x="4334" y="1297"/>
                  </a:lnTo>
                  <a:lnTo>
                    <a:pt x="4336" y="1298"/>
                  </a:lnTo>
                  <a:lnTo>
                    <a:pt x="4337" y="1300"/>
                  </a:lnTo>
                  <a:lnTo>
                    <a:pt x="4339" y="1302"/>
                  </a:lnTo>
                  <a:lnTo>
                    <a:pt x="4340" y="1303"/>
                  </a:lnTo>
                  <a:lnTo>
                    <a:pt x="4342" y="1305"/>
                  </a:lnTo>
                  <a:lnTo>
                    <a:pt x="4343" y="1307"/>
                  </a:lnTo>
                  <a:lnTo>
                    <a:pt x="4345" y="1308"/>
                  </a:lnTo>
                  <a:lnTo>
                    <a:pt x="4346" y="1310"/>
                  </a:lnTo>
                  <a:lnTo>
                    <a:pt x="4348" y="1311"/>
                  </a:lnTo>
                  <a:lnTo>
                    <a:pt x="4349" y="1313"/>
                  </a:lnTo>
                  <a:lnTo>
                    <a:pt x="4351" y="1315"/>
                  </a:lnTo>
                  <a:lnTo>
                    <a:pt x="4352" y="1316"/>
                  </a:lnTo>
                  <a:lnTo>
                    <a:pt x="4353" y="1318"/>
                  </a:lnTo>
                  <a:lnTo>
                    <a:pt x="4355" y="1320"/>
                  </a:lnTo>
                  <a:lnTo>
                    <a:pt x="4357" y="1321"/>
                  </a:lnTo>
                  <a:lnTo>
                    <a:pt x="4358" y="1323"/>
                  </a:lnTo>
                  <a:lnTo>
                    <a:pt x="4360" y="1324"/>
                  </a:lnTo>
                  <a:lnTo>
                    <a:pt x="4361" y="1326"/>
                  </a:lnTo>
                  <a:lnTo>
                    <a:pt x="4363" y="1328"/>
                  </a:lnTo>
                  <a:lnTo>
                    <a:pt x="4364" y="1329"/>
                  </a:lnTo>
                  <a:lnTo>
                    <a:pt x="4365" y="1331"/>
                  </a:lnTo>
                  <a:lnTo>
                    <a:pt x="4367" y="1333"/>
                  </a:lnTo>
                  <a:lnTo>
                    <a:pt x="4369" y="1334"/>
                  </a:lnTo>
                  <a:lnTo>
                    <a:pt x="4370" y="1336"/>
                  </a:lnTo>
                  <a:lnTo>
                    <a:pt x="4372" y="1337"/>
                  </a:lnTo>
                  <a:lnTo>
                    <a:pt x="4373" y="1339"/>
                  </a:lnTo>
                  <a:lnTo>
                    <a:pt x="4374" y="1341"/>
                  </a:lnTo>
                  <a:lnTo>
                    <a:pt x="4376" y="1342"/>
                  </a:lnTo>
                  <a:lnTo>
                    <a:pt x="4377" y="1344"/>
                  </a:lnTo>
                  <a:lnTo>
                    <a:pt x="4379" y="1346"/>
                  </a:lnTo>
                  <a:lnTo>
                    <a:pt x="4380" y="1347"/>
                  </a:lnTo>
                  <a:lnTo>
                    <a:pt x="4382" y="1349"/>
                  </a:lnTo>
                  <a:lnTo>
                    <a:pt x="4384" y="1350"/>
                  </a:lnTo>
                  <a:lnTo>
                    <a:pt x="4385" y="1352"/>
                  </a:lnTo>
                  <a:lnTo>
                    <a:pt x="4386" y="1353"/>
                  </a:lnTo>
                  <a:lnTo>
                    <a:pt x="4388" y="1355"/>
                  </a:lnTo>
                  <a:lnTo>
                    <a:pt x="4389" y="1357"/>
                  </a:lnTo>
                  <a:lnTo>
                    <a:pt x="4391" y="1358"/>
                  </a:lnTo>
                  <a:lnTo>
                    <a:pt x="4392" y="1360"/>
                  </a:lnTo>
                  <a:lnTo>
                    <a:pt x="4394" y="1361"/>
                  </a:lnTo>
                  <a:lnTo>
                    <a:pt x="4395" y="1363"/>
                  </a:lnTo>
                  <a:lnTo>
                    <a:pt x="4397" y="1364"/>
                  </a:lnTo>
                  <a:lnTo>
                    <a:pt x="4398" y="1366"/>
                  </a:lnTo>
                  <a:lnTo>
                    <a:pt x="4400" y="1368"/>
                  </a:lnTo>
                  <a:lnTo>
                    <a:pt x="4401" y="1369"/>
                  </a:lnTo>
                  <a:lnTo>
                    <a:pt x="4403" y="1371"/>
                  </a:lnTo>
                  <a:lnTo>
                    <a:pt x="4404" y="1372"/>
                  </a:lnTo>
                  <a:lnTo>
                    <a:pt x="4406" y="1374"/>
                  </a:lnTo>
                  <a:lnTo>
                    <a:pt x="4407" y="1375"/>
                  </a:lnTo>
                  <a:lnTo>
                    <a:pt x="4409" y="1377"/>
                  </a:lnTo>
                  <a:lnTo>
                    <a:pt x="4410" y="1378"/>
                  </a:lnTo>
                  <a:lnTo>
                    <a:pt x="4412" y="1380"/>
                  </a:lnTo>
                  <a:lnTo>
                    <a:pt x="4413" y="1381"/>
                  </a:lnTo>
                  <a:lnTo>
                    <a:pt x="4415" y="1383"/>
                  </a:lnTo>
                  <a:lnTo>
                    <a:pt x="4416" y="1384"/>
                  </a:lnTo>
                  <a:lnTo>
                    <a:pt x="4418" y="1386"/>
                  </a:lnTo>
                  <a:lnTo>
                    <a:pt x="4419" y="1387"/>
                  </a:lnTo>
                  <a:lnTo>
                    <a:pt x="4421" y="1389"/>
                  </a:lnTo>
                  <a:lnTo>
                    <a:pt x="4422" y="1391"/>
                  </a:lnTo>
                  <a:lnTo>
                    <a:pt x="4424" y="1392"/>
                  </a:lnTo>
                  <a:lnTo>
                    <a:pt x="4425" y="1394"/>
                  </a:lnTo>
                  <a:lnTo>
                    <a:pt x="4427" y="1395"/>
                  </a:lnTo>
                  <a:lnTo>
                    <a:pt x="4428" y="1396"/>
                  </a:lnTo>
                  <a:lnTo>
                    <a:pt x="4429" y="1398"/>
                  </a:lnTo>
                  <a:lnTo>
                    <a:pt x="4431" y="1400"/>
                  </a:lnTo>
                  <a:lnTo>
                    <a:pt x="4433" y="1401"/>
                  </a:lnTo>
                  <a:lnTo>
                    <a:pt x="4434" y="1403"/>
                  </a:lnTo>
                  <a:lnTo>
                    <a:pt x="4436" y="1404"/>
                  </a:lnTo>
                  <a:lnTo>
                    <a:pt x="4437" y="1406"/>
                  </a:lnTo>
                  <a:lnTo>
                    <a:pt x="4438" y="1407"/>
                  </a:lnTo>
                  <a:lnTo>
                    <a:pt x="4440" y="1408"/>
                  </a:lnTo>
                  <a:lnTo>
                    <a:pt x="4441" y="1410"/>
                  </a:lnTo>
                  <a:lnTo>
                    <a:pt x="4443" y="1411"/>
                  </a:lnTo>
                  <a:lnTo>
                    <a:pt x="4445" y="1413"/>
                  </a:lnTo>
                  <a:lnTo>
                    <a:pt x="4446" y="1414"/>
                  </a:lnTo>
                  <a:lnTo>
                    <a:pt x="4448" y="1416"/>
                  </a:lnTo>
                  <a:lnTo>
                    <a:pt x="4449" y="1417"/>
                  </a:lnTo>
                  <a:lnTo>
                    <a:pt x="4450" y="1419"/>
                  </a:lnTo>
                  <a:lnTo>
                    <a:pt x="4452" y="1420"/>
                  </a:lnTo>
                  <a:lnTo>
                    <a:pt x="4453" y="1422"/>
                  </a:lnTo>
                  <a:lnTo>
                    <a:pt x="4455" y="1423"/>
                  </a:lnTo>
                  <a:lnTo>
                    <a:pt x="4456" y="1425"/>
                  </a:lnTo>
                  <a:lnTo>
                    <a:pt x="4458" y="1426"/>
                  </a:lnTo>
                  <a:lnTo>
                    <a:pt x="4459" y="1428"/>
                  </a:lnTo>
                  <a:lnTo>
                    <a:pt x="4461" y="1429"/>
                  </a:lnTo>
                  <a:lnTo>
                    <a:pt x="4462" y="1431"/>
                  </a:lnTo>
                  <a:lnTo>
                    <a:pt x="4464" y="1432"/>
                  </a:lnTo>
                  <a:lnTo>
                    <a:pt x="4465" y="1433"/>
                  </a:lnTo>
                  <a:lnTo>
                    <a:pt x="4467" y="1435"/>
                  </a:lnTo>
                  <a:lnTo>
                    <a:pt x="4468" y="1436"/>
                  </a:lnTo>
                  <a:lnTo>
                    <a:pt x="4470" y="1438"/>
                  </a:lnTo>
                  <a:lnTo>
                    <a:pt x="4471" y="1439"/>
                  </a:lnTo>
                  <a:lnTo>
                    <a:pt x="4473" y="1441"/>
                  </a:lnTo>
                  <a:lnTo>
                    <a:pt x="4474" y="1442"/>
                  </a:lnTo>
                  <a:lnTo>
                    <a:pt x="4476" y="1443"/>
                  </a:lnTo>
                  <a:lnTo>
                    <a:pt x="4477" y="1445"/>
                  </a:lnTo>
                  <a:lnTo>
                    <a:pt x="4479" y="1446"/>
                  </a:lnTo>
                  <a:lnTo>
                    <a:pt x="4480" y="1448"/>
                  </a:lnTo>
                  <a:lnTo>
                    <a:pt x="4482" y="1449"/>
                  </a:lnTo>
                  <a:lnTo>
                    <a:pt x="4483" y="1450"/>
                  </a:lnTo>
                  <a:lnTo>
                    <a:pt x="4485" y="1452"/>
                  </a:lnTo>
                  <a:lnTo>
                    <a:pt x="4486" y="1453"/>
                  </a:lnTo>
                  <a:lnTo>
                    <a:pt x="4488" y="1454"/>
                  </a:lnTo>
                  <a:lnTo>
                    <a:pt x="4489" y="1456"/>
                  </a:lnTo>
                  <a:lnTo>
                    <a:pt x="4491" y="1457"/>
                  </a:lnTo>
                  <a:lnTo>
                    <a:pt x="4492" y="1459"/>
                  </a:lnTo>
                  <a:lnTo>
                    <a:pt x="4494" y="1460"/>
                  </a:lnTo>
                  <a:lnTo>
                    <a:pt x="4495" y="1462"/>
                  </a:lnTo>
                  <a:lnTo>
                    <a:pt x="4497" y="1463"/>
                  </a:lnTo>
                  <a:lnTo>
                    <a:pt x="4498" y="1464"/>
                  </a:lnTo>
                  <a:lnTo>
                    <a:pt x="4500" y="1466"/>
                  </a:lnTo>
                  <a:lnTo>
                    <a:pt x="4501" y="1467"/>
                  </a:lnTo>
                  <a:lnTo>
                    <a:pt x="4502" y="1468"/>
                  </a:lnTo>
                  <a:lnTo>
                    <a:pt x="4504" y="1470"/>
                  </a:lnTo>
                  <a:lnTo>
                    <a:pt x="4506" y="1471"/>
                  </a:lnTo>
                  <a:lnTo>
                    <a:pt x="4507" y="1472"/>
                  </a:lnTo>
                  <a:lnTo>
                    <a:pt x="4509" y="1474"/>
                  </a:lnTo>
                  <a:lnTo>
                    <a:pt x="4510" y="1475"/>
                  </a:lnTo>
                  <a:lnTo>
                    <a:pt x="4512" y="1477"/>
                  </a:lnTo>
                  <a:lnTo>
                    <a:pt x="4513" y="1478"/>
                  </a:lnTo>
                  <a:lnTo>
                    <a:pt x="4514" y="1479"/>
                  </a:lnTo>
                  <a:lnTo>
                    <a:pt x="4516" y="1480"/>
                  </a:lnTo>
                  <a:lnTo>
                    <a:pt x="4517" y="1482"/>
                  </a:lnTo>
                  <a:lnTo>
                    <a:pt x="4519" y="1483"/>
                  </a:lnTo>
                  <a:lnTo>
                    <a:pt x="4521" y="1485"/>
                  </a:lnTo>
                  <a:lnTo>
                    <a:pt x="4522" y="1486"/>
                  </a:lnTo>
                  <a:lnTo>
                    <a:pt x="4523" y="1487"/>
                  </a:lnTo>
                  <a:lnTo>
                    <a:pt x="4525" y="1489"/>
                  </a:lnTo>
                  <a:lnTo>
                    <a:pt x="4526" y="1490"/>
                  </a:lnTo>
                  <a:lnTo>
                    <a:pt x="4528" y="1491"/>
                  </a:lnTo>
                  <a:lnTo>
                    <a:pt x="4529" y="1492"/>
                  </a:lnTo>
                  <a:lnTo>
                    <a:pt x="4531" y="1494"/>
                  </a:lnTo>
                  <a:lnTo>
                    <a:pt x="4533" y="1495"/>
                  </a:lnTo>
                  <a:lnTo>
                    <a:pt x="4534" y="1496"/>
                  </a:lnTo>
                  <a:lnTo>
                    <a:pt x="4535" y="1498"/>
                  </a:lnTo>
                  <a:lnTo>
                    <a:pt x="4537" y="1499"/>
                  </a:lnTo>
                  <a:lnTo>
                    <a:pt x="4538" y="1500"/>
                  </a:lnTo>
                  <a:lnTo>
                    <a:pt x="4540" y="1502"/>
                  </a:lnTo>
                  <a:lnTo>
                    <a:pt x="4541" y="1503"/>
                  </a:lnTo>
                  <a:lnTo>
                    <a:pt x="4543" y="1504"/>
                  </a:lnTo>
                  <a:lnTo>
                    <a:pt x="4544" y="1505"/>
                  </a:lnTo>
                  <a:lnTo>
                    <a:pt x="4546" y="1507"/>
                  </a:lnTo>
                  <a:lnTo>
                    <a:pt x="4547" y="1508"/>
                  </a:lnTo>
                  <a:lnTo>
                    <a:pt x="4549" y="1509"/>
                  </a:lnTo>
                  <a:lnTo>
                    <a:pt x="4550" y="1511"/>
                  </a:lnTo>
                  <a:lnTo>
                    <a:pt x="4552" y="1512"/>
                  </a:lnTo>
                  <a:lnTo>
                    <a:pt x="4553" y="1513"/>
                  </a:lnTo>
                  <a:lnTo>
                    <a:pt x="4555" y="1514"/>
                  </a:lnTo>
                  <a:lnTo>
                    <a:pt x="4556" y="1516"/>
                  </a:lnTo>
                  <a:lnTo>
                    <a:pt x="4558" y="1517"/>
                  </a:lnTo>
                  <a:lnTo>
                    <a:pt x="4559" y="1518"/>
                  </a:lnTo>
                  <a:lnTo>
                    <a:pt x="4561" y="1520"/>
                  </a:lnTo>
                  <a:lnTo>
                    <a:pt x="4562" y="1521"/>
                  </a:lnTo>
                  <a:lnTo>
                    <a:pt x="4564" y="1522"/>
                  </a:lnTo>
                  <a:lnTo>
                    <a:pt x="4565" y="1523"/>
                  </a:lnTo>
                  <a:lnTo>
                    <a:pt x="4567" y="1525"/>
                  </a:lnTo>
                  <a:lnTo>
                    <a:pt x="4568" y="1526"/>
                  </a:lnTo>
                  <a:lnTo>
                    <a:pt x="4570" y="1527"/>
                  </a:lnTo>
                  <a:lnTo>
                    <a:pt x="4571" y="1528"/>
                  </a:lnTo>
                  <a:lnTo>
                    <a:pt x="4573" y="1529"/>
                  </a:lnTo>
                  <a:lnTo>
                    <a:pt x="4574" y="1531"/>
                  </a:lnTo>
                  <a:lnTo>
                    <a:pt x="4576" y="1532"/>
                  </a:lnTo>
                  <a:lnTo>
                    <a:pt x="4577" y="1533"/>
                  </a:lnTo>
                  <a:lnTo>
                    <a:pt x="4578" y="1534"/>
                  </a:lnTo>
                  <a:lnTo>
                    <a:pt x="4580" y="1536"/>
                  </a:lnTo>
                  <a:lnTo>
                    <a:pt x="4582" y="1537"/>
                  </a:lnTo>
                  <a:lnTo>
                    <a:pt x="4583" y="1538"/>
                  </a:lnTo>
                  <a:lnTo>
                    <a:pt x="4585" y="1539"/>
                  </a:lnTo>
                  <a:lnTo>
                    <a:pt x="4586" y="1540"/>
                  </a:lnTo>
                  <a:lnTo>
                    <a:pt x="4587" y="1542"/>
                  </a:lnTo>
                  <a:lnTo>
                    <a:pt x="4589" y="1543"/>
                  </a:lnTo>
                  <a:lnTo>
                    <a:pt x="4590" y="1544"/>
                  </a:lnTo>
                  <a:lnTo>
                    <a:pt x="4592" y="1545"/>
                  </a:lnTo>
                  <a:lnTo>
                    <a:pt x="4593" y="1547"/>
                  </a:lnTo>
                  <a:lnTo>
                    <a:pt x="4595" y="1548"/>
                  </a:lnTo>
                  <a:lnTo>
                    <a:pt x="4597" y="1549"/>
                  </a:lnTo>
                  <a:lnTo>
                    <a:pt x="4598" y="1550"/>
                  </a:lnTo>
                  <a:lnTo>
                    <a:pt x="4599" y="1551"/>
                  </a:lnTo>
                  <a:lnTo>
                    <a:pt x="4601" y="1552"/>
                  </a:lnTo>
                  <a:lnTo>
                    <a:pt x="4602" y="1554"/>
                  </a:lnTo>
                  <a:lnTo>
                    <a:pt x="4604" y="1555"/>
                  </a:lnTo>
                  <a:lnTo>
                    <a:pt x="4605" y="1556"/>
                  </a:lnTo>
                  <a:lnTo>
                    <a:pt x="4607" y="1557"/>
                  </a:lnTo>
                  <a:lnTo>
                    <a:pt x="4609" y="1558"/>
                  </a:lnTo>
                  <a:lnTo>
                    <a:pt x="4610" y="1560"/>
                  </a:lnTo>
                  <a:lnTo>
                    <a:pt x="4611" y="1561"/>
                  </a:lnTo>
                  <a:lnTo>
                    <a:pt x="4613" y="1562"/>
                  </a:lnTo>
                  <a:lnTo>
                    <a:pt x="4614" y="1563"/>
                  </a:lnTo>
                  <a:lnTo>
                    <a:pt x="4616" y="1564"/>
                  </a:lnTo>
                  <a:lnTo>
                    <a:pt x="4617" y="1565"/>
                  </a:lnTo>
                  <a:lnTo>
                    <a:pt x="4619" y="1566"/>
                  </a:lnTo>
                  <a:lnTo>
                    <a:pt x="4620" y="1568"/>
                  </a:lnTo>
                  <a:lnTo>
                    <a:pt x="4622" y="1569"/>
                  </a:lnTo>
                  <a:lnTo>
                    <a:pt x="4623" y="1570"/>
                  </a:lnTo>
                  <a:lnTo>
                    <a:pt x="4625" y="1571"/>
                  </a:lnTo>
                  <a:lnTo>
                    <a:pt x="4626" y="1572"/>
                  </a:lnTo>
                  <a:lnTo>
                    <a:pt x="4628" y="1573"/>
                  </a:lnTo>
                  <a:lnTo>
                    <a:pt x="4629" y="1574"/>
                  </a:lnTo>
                  <a:lnTo>
                    <a:pt x="4631" y="1575"/>
                  </a:lnTo>
                  <a:lnTo>
                    <a:pt x="4632" y="1577"/>
                  </a:lnTo>
                  <a:lnTo>
                    <a:pt x="4634" y="1578"/>
                  </a:lnTo>
                  <a:lnTo>
                    <a:pt x="4635" y="1579"/>
                  </a:lnTo>
                  <a:lnTo>
                    <a:pt x="4637" y="1580"/>
                  </a:lnTo>
                  <a:lnTo>
                    <a:pt x="4638" y="1581"/>
                  </a:lnTo>
                  <a:lnTo>
                    <a:pt x="4640" y="1582"/>
                  </a:lnTo>
                  <a:lnTo>
                    <a:pt x="4641" y="1583"/>
                  </a:lnTo>
                  <a:lnTo>
                    <a:pt x="4643" y="1585"/>
                  </a:lnTo>
                  <a:lnTo>
                    <a:pt x="4644" y="1586"/>
                  </a:lnTo>
                  <a:lnTo>
                    <a:pt x="4646" y="1586"/>
                  </a:lnTo>
                  <a:lnTo>
                    <a:pt x="4647" y="1588"/>
                  </a:lnTo>
                  <a:lnTo>
                    <a:pt x="4649" y="1589"/>
                  </a:lnTo>
                  <a:lnTo>
                    <a:pt x="4650" y="1590"/>
                  </a:lnTo>
                  <a:lnTo>
                    <a:pt x="4651" y="1591"/>
                  </a:lnTo>
                  <a:lnTo>
                    <a:pt x="4653" y="1592"/>
                  </a:lnTo>
                  <a:lnTo>
                    <a:pt x="4654" y="1593"/>
                  </a:lnTo>
                  <a:lnTo>
                    <a:pt x="4656" y="1594"/>
                  </a:lnTo>
                  <a:lnTo>
                    <a:pt x="4658" y="1595"/>
                  </a:lnTo>
                  <a:lnTo>
                    <a:pt x="4659" y="1596"/>
                  </a:lnTo>
                  <a:lnTo>
                    <a:pt x="4661" y="1598"/>
                  </a:lnTo>
                  <a:lnTo>
                    <a:pt x="4662" y="1598"/>
                  </a:lnTo>
                  <a:lnTo>
                    <a:pt x="4663" y="1599"/>
                  </a:lnTo>
                  <a:lnTo>
                    <a:pt x="4665" y="1601"/>
                  </a:lnTo>
                  <a:lnTo>
                    <a:pt x="4666" y="1602"/>
                  </a:lnTo>
                  <a:lnTo>
                    <a:pt x="4668" y="1603"/>
                  </a:lnTo>
                  <a:lnTo>
                    <a:pt x="4670" y="1604"/>
                  </a:lnTo>
                  <a:lnTo>
                    <a:pt x="4671" y="1605"/>
                  </a:lnTo>
                  <a:lnTo>
                    <a:pt x="4673" y="1606"/>
                  </a:lnTo>
                  <a:lnTo>
                    <a:pt x="4674" y="1607"/>
                  </a:lnTo>
                  <a:lnTo>
                    <a:pt x="4675" y="1608"/>
                  </a:lnTo>
                  <a:lnTo>
                    <a:pt x="4677" y="1609"/>
                  </a:lnTo>
                  <a:lnTo>
                    <a:pt x="4678" y="1610"/>
                  </a:lnTo>
                  <a:lnTo>
                    <a:pt x="4680" y="1611"/>
                  </a:lnTo>
                  <a:lnTo>
                    <a:pt x="4681" y="1612"/>
                  </a:lnTo>
                  <a:lnTo>
                    <a:pt x="4683" y="1613"/>
                  </a:lnTo>
                  <a:lnTo>
                    <a:pt x="4684" y="1614"/>
                  </a:lnTo>
                  <a:lnTo>
                    <a:pt x="4686" y="1615"/>
                  </a:lnTo>
                  <a:lnTo>
                    <a:pt x="4687" y="1616"/>
                  </a:lnTo>
                  <a:lnTo>
                    <a:pt x="4689" y="1617"/>
                  </a:lnTo>
                  <a:lnTo>
                    <a:pt x="4690" y="1618"/>
                  </a:lnTo>
                  <a:lnTo>
                    <a:pt x="4692" y="1619"/>
                  </a:lnTo>
                  <a:lnTo>
                    <a:pt x="4693" y="1620"/>
                  </a:lnTo>
                  <a:lnTo>
                    <a:pt x="4695" y="1621"/>
                  </a:lnTo>
                  <a:lnTo>
                    <a:pt x="4696" y="1622"/>
                  </a:lnTo>
                  <a:lnTo>
                    <a:pt x="4698" y="1623"/>
                  </a:lnTo>
                  <a:lnTo>
                    <a:pt x="4699" y="1624"/>
                  </a:lnTo>
                  <a:lnTo>
                    <a:pt x="4701" y="1625"/>
                  </a:lnTo>
                  <a:lnTo>
                    <a:pt x="4702" y="1626"/>
                  </a:lnTo>
                  <a:lnTo>
                    <a:pt x="4704" y="1627"/>
                  </a:lnTo>
                  <a:lnTo>
                    <a:pt x="4705" y="1628"/>
                  </a:lnTo>
                  <a:lnTo>
                    <a:pt x="4707" y="1629"/>
                  </a:lnTo>
                  <a:lnTo>
                    <a:pt x="4708" y="1630"/>
                  </a:lnTo>
                  <a:lnTo>
                    <a:pt x="4710" y="1631"/>
                  </a:lnTo>
                  <a:lnTo>
                    <a:pt x="4711" y="1632"/>
                  </a:lnTo>
                  <a:lnTo>
                    <a:pt x="4713" y="1633"/>
                  </a:lnTo>
                  <a:lnTo>
                    <a:pt x="4714" y="1634"/>
                  </a:lnTo>
                  <a:lnTo>
                    <a:pt x="4715" y="1635"/>
                  </a:lnTo>
                  <a:lnTo>
                    <a:pt x="4717" y="1636"/>
                  </a:lnTo>
                  <a:lnTo>
                    <a:pt x="4719" y="1637"/>
                  </a:lnTo>
                  <a:lnTo>
                    <a:pt x="4720" y="1638"/>
                  </a:lnTo>
                  <a:lnTo>
                    <a:pt x="4722" y="1639"/>
                  </a:lnTo>
                  <a:lnTo>
                    <a:pt x="4723" y="1640"/>
                  </a:lnTo>
                  <a:lnTo>
                    <a:pt x="4725" y="1641"/>
                  </a:lnTo>
                  <a:lnTo>
                    <a:pt x="4726" y="1642"/>
                  </a:lnTo>
                  <a:lnTo>
                    <a:pt x="4727" y="1643"/>
                  </a:lnTo>
                  <a:lnTo>
                    <a:pt x="4729" y="1644"/>
                  </a:lnTo>
                  <a:lnTo>
                    <a:pt x="4731" y="1645"/>
                  </a:lnTo>
                  <a:lnTo>
                    <a:pt x="4732" y="1646"/>
                  </a:lnTo>
                  <a:lnTo>
                    <a:pt x="4734" y="1646"/>
                  </a:lnTo>
                  <a:lnTo>
                    <a:pt x="4735" y="1647"/>
                  </a:lnTo>
                  <a:lnTo>
                    <a:pt x="4737" y="1648"/>
                  </a:lnTo>
                  <a:lnTo>
                    <a:pt x="4738" y="1649"/>
                  </a:lnTo>
                  <a:lnTo>
                    <a:pt x="4739" y="1650"/>
                  </a:lnTo>
                  <a:lnTo>
                    <a:pt x="4741" y="1651"/>
                  </a:lnTo>
                  <a:lnTo>
                    <a:pt x="4742" y="1652"/>
                  </a:lnTo>
                  <a:lnTo>
                    <a:pt x="4744" y="1653"/>
                  </a:lnTo>
                  <a:lnTo>
                    <a:pt x="4746" y="1654"/>
                  </a:lnTo>
                  <a:lnTo>
                    <a:pt x="4747" y="1655"/>
                  </a:lnTo>
                  <a:lnTo>
                    <a:pt x="4748" y="1656"/>
                  </a:lnTo>
                  <a:lnTo>
                    <a:pt x="4750" y="1657"/>
                  </a:lnTo>
                  <a:lnTo>
                    <a:pt x="4751" y="1657"/>
                  </a:lnTo>
                  <a:lnTo>
                    <a:pt x="4753" y="1658"/>
                  </a:lnTo>
                  <a:lnTo>
                    <a:pt x="4754" y="1659"/>
                  </a:lnTo>
                  <a:lnTo>
                    <a:pt x="4756" y="1660"/>
                  </a:lnTo>
                  <a:lnTo>
                    <a:pt x="4757" y="1661"/>
                  </a:lnTo>
                  <a:lnTo>
                    <a:pt x="4759" y="1662"/>
                  </a:lnTo>
                  <a:lnTo>
                    <a:pt x="4760" y="1663"/>
                  </a:lnTo>
                  <a:lnTo>
                    <a:pt x="4762" y="1664"/>
                  </a:lnTo>
                  <a:lnTo>
                    <a:pt x="4763" y="1665"/>
                  </a:lnTo>
                  <a:lnTo>
                    <a:pt x="4765" y="1666"/>
                  </a:lnTo>
                  <a:lnTo>
                    <a:pt x="4766" y="1667"/>
                  </a:lnTo>
                  <a:lnTo>
                    <a:pt x="4768" y="1667"/>
                  </a:lnTo>
                  <a:lnTo>
                    <a:pt x="4769" y="1668"/>
                  </a:lnTo>
                  <a:lnTo>
                    <a:pt x="4771" y="1669"/>
                  </a:lnTo>
                  <a:lnTo>
                    <a:pt x="4772" y="1670"/>
                  </a:lnTo>
                  <a:lnTo>
                    <a:pt x="4774" y="1671"/>
                  </a:lnTo>
                  <a:lnTo>
                    <a:pt x="4775" y="1672"/>
                  </a:lnTo>
                  <a:lnTo>
                    <a:pt x="4777" y="1672"/>
                  </a:lnTo>
                  <a:lnTo>
                    <a:pt x="4778" y="1673"/>
                  </a:lnTo>
                  <a:lnTo>
                    <a:pt x="4780" y="1674"/>
                  </a:lnTo>
                  <a:lnTo>
                    <a:pt x="4781" y="1675"/>
                  </a:lnTo>
                  <a:lnTo>
                    <a:pt x="4783" y="1676"/>
                  </a:lnTo>
                  <a:lnTo>
                    <a:pt x="4784" y="1677"/>
                  </a:lnTo>
                  <a:lnTo>
                    <a:pt x="4786" y="1678"/>
                  </a:lnTo>
                  <a:lnTo>
                    <a:pt x="4787" y="1679"/>
                  </a:lnTo>
                  <a:lnTo>
                    <a:pt x="4789" y="1679"/>
                  </a:lnTo>
                  <a:lnTo>
                    <a:pt x="4790" y="1680"/>
                  </a:lnTo>
                  <a:lnTo>
                    <a:pt x="4792" y="1681"/>
                  </a:lnTo>
                  <a:lnTo>
                    <a:pt x="4793" y="1682"/>
                  </a:lnTo>
                  <a:lnTo>
                    <a:pt x="4795" y="1683"/>
                  </a:lnTo>
                  <a:lnTo>
                    <a:pt x="4796" y="1683"/>
                  </a:lnTo>
                  <a:lnTo>
                    <a:pt x="4798" y="1684"/>
                  </a:lnTo>
                  <a:lnTo>
                    <a:pt x="4799" y="1685"/>
                  </a:lnTo>
                  <a:lnTo>
                    <a:pt x="4801" y="1686"/>
                  </a:lnTo>
                  <a:lnTo>
                    <a:pt x="4802" y="1687"/>
                  </a:lnTo>
                  <a:lnTo>
                    <a:pt x="4803" y="1688"/>
                  </a:lnTo>
                  <a:lnTo>
                    <a:pt x="4805" y="1688"/>
                  </a:lnTo>
                  <a:lnTo>
                    <a:pt x="4807" y="1689"/>
                  </a:lnTo>
                  <a:lnTo>
                    <a:pt x="4808" y="1690"/>
                  </a:lnTo>
                  <a:lnTo>
                    <a:pt x="4810" y="1691"/>
                  </a:lnTo>
                  <a:lnTo>
                    <a:pt x="4811" y="1692"/>
                  </a:lnTo>
                  <a:lnTo>
                    <a:pt x="4812" y="1693"/>
                  </a:lnTo>
                  <a:lnTo>
                    <a:pt x="4814" y="1693"/>
                  </a:lnTo>
                  <a:lnTo>
                    <a:pt x="4815" y="1694"/>
                  </a:lnTo>
                  <a:lnTo>
                    <a:pt x="4817" y="1695"/>
                  </a:lnTo>
                  <a:lnTo>
                    <a:pt x="4818" y="1695"/>
                  </a:lnTo>
                  <a:lnTo>
                    <a:pt x="4820" y="1696"/>
                  </a:lnTo>
                  <a:lnTo>
                    <a:pt x="4822" y="1697"/>
                  </a:lnTo>
                  <a:lnTo>
                    <a:pt x="4823" y="1698"/>
                  </a:lnTo>
                  <a:lnTo>
                    <a:pt x="4824" y="1699"/>
                  </a:lnTo>
                  <a:lnTo>
                    <a:pt x="4826" y="1700"/>
                  </a:lnTo>
                  <a:lnTo>
                    <a:pt x="4827" y="1700"/>
                  </a:lnTo>
                  <a:lnTo>
                    <a:pt x="4829" y="1701"/>
                  </a:lnTo>
                  <a:lnTo>
                    <a:pt x="4830" y="1702"/>
                  </a:lnTo>
                  <a:lnTo>
                    <a:pt x="4832" y="1703"/>
                  </a:lnTo>
                  <a:lnTo>
                    <a:pt x="4833" y="1703"/>
                  </a:lnTo>
                  <a:lnTo>
                    <a:pt x="4835" y="1704"/>
                  </a:lnTo>
                  <a:lnTo>
                    <a:pt x="4836" y="1705"/>
                  </a:lnTo>
                  <a:lnTo>
                    <a:pt x="4838" y="1705"/>
                  </a:lnTo>
                  <a:lnTo>
                    <a:pt x="4839" y="1706"/>
                  </a:lnTo>
                  <a:lnTo>
                    <a:pt x="4841" y="1707"/>
                  </a:lnTo>
                  <a:lnTo>
                    <a:pt x="4842" y="1708"/>
                  </a:lnTo>
                  <a:lnTo>
                    <a:pt x="4844" y="1709"/>
                  </a:lnTo>
                  <a:lnTo>
                    <a:pt x="4845" y="1709"/>
                  </a:lnTo>
                  <a:lnTo>
                    <a:pt x="4847" y="1710"/>
                  </a:lnTo>
                  <a:lnTo>
                    <a:pt x="4848" y="1711"/>
                  </a:lnTo>
                  <a:lnTo>
                    <a:pt x="4850" y="1712"/>
                  </a:lnTo>
                  <a:lnTo>
                    <a:pt x="4851" y="1712"/>
                  </a:lnTo>
                  <a:lnTo>
                    <a:pt x="4853" y="1713"/>
                  </a:lnTo>
                  <a:lnTo>
                    <a:pt x="4854" y="1714"/>
                  </a:lnTo>
                  <a:lnTo>
                    <a:pt x="4856" y="1715"/>
                  </a:lnTo>
                  <a:lnTo>
                    <a:pt x="4857" y="1715"/>
                  </a:lnTo>
                  <a:lnTo>
                    <a:pt x="4859" y="1716"/>
                  </a:lnTo>
                  <a:lnTo>
                    <a:pt x="4860" y="1717"/>
                  </a:lnTo>
                  <a:lnTo>
                    <a:pt x="4862" y="1717"/>
                  </a:lnTo>
                  <a:lnTo>
                    <a:pt x="4863" y="1718"/>
                  </a:lnTo>
                  <a:lnTo>
                    <a:pt x="4865" y="1719"/>
                  </a:lnTo>
                  <a:lnTo>
                    <a:pt x="4866" y="1720"/>
                  </a:lnTo>
                  <a:lnTo>
                    <a:pt x="4868" y="1720"/>
                  </a:lnTo>
                  <a:lnTo>
                    <a:pt x="4869" y="1721"/>
                  </a:lnTo>
                  <a:lnTo>
                    <a:pt x="4871" y="1722"/>
                  </a:lnTo>
                  <a:lnTo>
                    <a:pt x="4872" y="1722"/>
                  </a:lnTo>
                  <a:lnTo>
                    <a:pt x="4874" y="1723"/>
                  </a:lnTo>
                  <a:lnTo>
                    <a:pt x="4875" y="1724"/>
                  </a:lnTo>
                  <a:lnTo>
                    <a:pt x="4876" y="1725"/>
                  </a:lnTo>
                  <a:lnTo>
                    <a:pt x="4878" y="1725"/>
                  </a:lnTo>
                  <a:lnTo>
                    <a:pt x="4879" y="1726"/>
                  </a:lnTo>
                  <a:lnTo>
                    <a:pt x="4881" y="1727"/>
                  </a:lnTo>
                  <a:lnTo>
                    <a:pt x="4883" y="1727"/>
                  </a:lnTo>
                  <a:lnTo>
                    <a:pt x="4884" y="1728"/>
                  </a:lnTo>
                  <a:lnTo>
                    <a:pt x="4886" y="1729"/>
                  </a:lnTo>
                  <a:lnTo>
                    <a:pt x="4887" y="1729"/>
                  </a:lnTo>
                  <a:lnTo>
                    <a:pt x="4888" y="1730"/>
                  </a:lnTo>
                  <a:lnTo>
                    <a:pt x="4890" y="1731"/>
                  </a:lnTo>
                  <a:lnTo>
                    <a:pt x="4891" y="1731"/>
                  </a:lnTo>
                  <a:lnTo>
                    <a:pt x="4893" y="1732"/>
                  </a:lnTo>
                  <a:lnTo>
                    <a:pt x="4895" y="1733"/>
                  </a:lnTo>
                  <a:lnTo>
                    <a:pt x="4896" y="1733"/>
                  </a:lnTo>
                  <a:lnTo>
                    <a:pt x="4897" y="1734"/>
                  </a:lnTo>
                  <a:lnTo>
                    <a:pt x="4899" y="1735"/>
                  </a:lnTo>
                  <a:lnTo>
                    <a:pt x="4900" y="1735"/>
                  </a:lnTo>
                  <a:lnTo>
                    <a:pt x="4902" y="1736"/>
                  </a:lnTo>
                  <a:lnTo>
                    <a:pt x="4903" y="1737"/>
                  </a:lnTo>
                  <a:lnTo>
                    <a:pt x="4905" y="1737"/>
                  </a:lnTo>
                  <a:lnTo>
                    <a:pt x="4906" y="1738"/>
                  </a:lnTo>
                  <a:lnTo>
                    <a:pt x="4908" y="1739"/>
                  </a:lnTo>
                  <a:lnTo>
                    <a:pt x="4909" y="1739"/>
                  </a:lnTo>
                  <a:lnTo>
                    <a:pt x="4911" y="1740"/>
                  </a:lnTo>
                  <a:lnTo>
                    <a:pt x="4912" y="1741"/>
                  </a:lnTo>
                  <a:lnTo>
                    <a:pt x="4914" y="1741"/>
                  </a:lnTo>
                  <a:lnTo>
                    <a:pt x="4915" y="1742"/>
                  </a:lnTo>
                  <a:lnTo>
                    <a:pt x="4917" y="1742"/>
                  </a:lnTo>
                  <a:lnTo>
                    <a:pt x="4918" y="1743"/>
                  </a:lnTo>
                  <a:lnTo>
                    <a:pt x="4920" y="1744"/>
                  </a:lnTo>
                  <a:lnTo>
                    <a:pt x="4921" y="1744"/>
                  </a:lnTo>
                  <a:lnTo>
                    <a:pt x="4923" y="1745"/>
                  </a:lnTo>
                  <a:lnTo>
                    <a:pt x="4924" y="1746"/>
                  </a:lnTo>
                  <a:lnTo>
                    <a:pt x="4926" y="1746"/>
                  </a:lnTo>
                  <a:lnTo>
                    <a:pt x="4927" y="1747"/>
                  </a:lnTo>
                  <a:lnTo>
                    <a:pt x="4929" y="1748"/>
                  </a:lnTo>
                  <a:lnTo>
                    <a:pt x="4930" y="1748"/>
                  </a:lnTo>
                  <a:lnTo>
                    <a:pt x="4932" y="1749"/>
                  </a:lnTo>
                  <a:lnTo>
                    <a:pt x="4933" y="1749"/>
                  </a:lnTo>
                  <a:lnTo>
                    <a:pt x="4935" y="1750"/>
                  </a:lnTo>
                  <a:lnTo>
                    <a:pt x="4936" y="1751"/>
                  </a:lnTo>
                  <a:lnTo>
                    <a:pt x="4938" y="1751"/>
                  </a:lnTo>
                  <a:lnTo>
                    <a:pt x="4939" y="1752"/>
                  </a:lnTo>
                  <a:lnTo>
                    <a:pt x="4940" y="1753"/>
                  </a:lnTo>
                  <a:lnTo>
                    <a:pt x="4942" y="1753"/>
                  </a:lnTo>
                  <a:lnTo>
                    <a:pt x="4944" y="1753"/>
                  </a:lnTo>
                  <a:lnTo>
                    <a:pt x="4945" y="1754"/>
                  </a:lnTo>
                  <a:lnTo>
                    <a:pt x="4947" y="1755"/>
                  </a:lnTo>
                  <a:lnTo>
                    <a:pt x="4948" y="1755"/>
                  </a:lnTo>
                  <a:lnTo>
                    <a:pt x="4950" y="1756"/>
                  </a:lnTo>
                  <a:lnTo>
                    <a:pt x="4951" y="1757"/>
                  </a:lnTo>
                  <a:lnTo>
                    <a:pt x="4952" y="1757"/>
                  </a:lnTo>
                  <a:lnTo>
                    <a:pt x="4954" y="1758"/>
                  </a:lnTo>
                  <a:lnTo>
                    <a:pt x="4956" y="1758"/>
                  </a:lnTo>
                  <a:lnTo>
                    <a:pt x="4957" y="1759"/>
                  </a:lnTo>
                  <a:lnTo>
                    <a:pt x="4959" y="1759"/>
                  </a:lnTo>
                  <a:lnTo>
                    <a:pt x="4960" y="1760"/>
                  </a:lnTo>
                  <a:lnTo>
                    <a:pt x="4961" y="1761"/>
                  </a:lnTo>
                  <a:lnTo>
                    <a:pt x="4963" y="1761"/>
                  </a:lnTo>
                  <a:lnTo>
                    <a:pt x="4964" y="1762"/>
                  </a:lnTo>
                  <a:lnTo>
                    <a:pt x="4966" y="1762"/>
                  </a:lnTo>
                  <a:lnTo>
                    <a:pt x="4967" y="1763"/>
                  </a:lnTo>
                  <a:lnTo>
                    <a:pt x="4969" y="1764"/>
                  </a:lnTo>
                  <a:lnTo>
                    <a:pt x="4971" y="1764"/>
                  </a:lnTo>
                  <a:lnTo>
                    <a:pt x="4972" y="1765"/>
                  </a:lnTo>
                  <a:lnTo>
                    <a:pt x="4973" y="1765"/>
                  </a:lnTo>
                  <a:lnTo>
                    <a:pt x="4975" y="1766"/>
                  </a:lnTo>
                  <a:lnTo>
                    <a:pt x="4976" y="1766"/>
                  </a:lnTo>
                  <a:lnTo>
                    <a:pt x="4978" y="1767"/>
                  </a:lnTo>
                  <a:lnTo>
                    <a:pt x="4979" y="1767"/>
                  </a:lnTo>
                  <a:lnTo>
                    <a:pt x="4981" y="1768"/>
                  </a:lnTo>
                  <a:lnTo>
                    <a:pt x="4982" y="1768"/>
                  </a:lnTo>
                  <a:lnTo>
                    <a:pt x="4984" y="1769"/>
                  </a:lnTo>
                  <a:lnTo>
                    <a:pt x="4985" y="1769"/>
                  </a:lnTo>
                  <a:lnTo>
                    <a:pt x="4987" y="1770"/>
                  </a:lnTo>
                  <a:lnTo>
                    <a:pt x="4988" y="1771"/>
                  </a:lnTo>
                  <a:lnTo>
                    <a:pt x="4990" y="1771"/>
                  </a:lnTo>
                  <a:lnTo>
                    <a:pt x="4991" y="1772"/>
                  </a:lnTo>
                  <a:lnTo>
                    <a:pt x="4993" y="1772"/>
                  </a:lnTo>
                  <a:lnTo>
                    <a:pt x="4994" y="1773"/>
                  </a:lnTo>
                  <a:lnTo>
                    <a:pt x="4996" y="1773"/>
                  </a:lnTo>
                  <a:lnTo>
                    <a:pt x="4997" y="1774"/>
                  </a:lnTo>
                  <a:lnTo>
                    <a:pt x="4999" y="1774"/>
                  </a:lnTo>
                  <a:lnTo>
                    <a:pt x="5000" y="1775"/>
                  </a:lnTo>
                  <a:lnTo>
                    <a:pt x="5002" y="1775"/>
                  </a:lnTo>
                  <a:lnTo>
                    <a:pt x="5003" y="1776"/>
                  </a:lnTo>
                  <a:lnTo>
                    <a:pt x="5005" y="1777"/>
                  </a:lnTo>
                  <a:lnTo>
                    <a:pt x="5006" y="1777"/>
                  </a:lnTo>
                  <a:lnTo>
                    <a:pt x="5008" y="1777"/>
                  </a:lnTo>
                  <a:lnTo>
                    <a:pt x="5009" y="1778"/>
                  </a:lnTo>
                  <a:lnTo>
                    <a:pt x="5011" y="1778"/>
                  </a:lnTo>
                  <a:lnTo>
                    <a:pt x="5012" y="1779"/>
                  </a:lnTo>
                  <a:lnTo>
                    <a:pt x="5014" y="1779"/>
                  </a:lnTo>
                  <a:lnTo>
                    <a:pt x="5015" y="1780"/>
                  </a:lnTo>
                  <a:lnTo>
                    <a:pt x="5016" y="1780"/>
                  </a:lnTo>
                  <a:lnTo>
                    <a:pt x="5018" y="1781"/>
                  </a:lnTo>
                  <a:lnTo>
                    <a:pt x="5020" y="1781"/>
                  </a:lnTo>
                  <a:lnTo>
                    <a:pt x="5021" y="1782"/>
                  </a:lnTo>
                  <a:lnTo>
                    <a:pt x="5023" y="1782"/>
                  </a:lnTo>
                  <a:lnTo>
                    <a:pt x="5024" y="1783"/>
                  </a:lnTo>
                  <a:lnTo>
                    <a:pt x="5025" y="1783"/>
                  </a:lnTo>
                  <a:lnTo>
                    <a:pt x="5027" y="1784"/>
                  </a:lnTo>
                  <a:lnTo>
                    <a:pt x="5028" y="1784"/>
                  </a:lnTo>
                  <a:lnTo>
                    <a:pt x="5030" y="1785"/>
                  </a:lnTo>
                  <a:lnTo>
                    <a:pt x="5032" y="1785"/>
                  </a:lnTo>
                  <a:lnTo>
                    <a:pt x="5033" y="1786"/>
                  </a:lnTo>
                  <a:lnTo>
                    <a:pt x="5035" y="1786"/>
                  </a:lnTo>
                  <a:lnTo>
                    <a:pt x="5036" y="1787"/>
                  </a:lnTo>
                  <a:lnTo>
                    <a:pt x="5037" y="1787"/>
                  </a:lnTo>
                  <a:lnTo>
                    <a:pt x="5039" y="1788"/>
                  </a:lnTo>
                  <a:lnTo>
                    <a:pt x="5040" y="1788"/>
                  </a:lnTo>
                  <a:lnTo>
                    <a:pt x="5042" y="1789"/>
                  </a:lnTo>
                  <a:lnTo>
                    <a:pt x="5043" y="1789"/>
                  </a:lnTo>
                  <a:lnTo>
                    <a:pt x="5045" y="1789"/>
                  </a:lnTo>
                  <a:lnTo>
                    <a:pt x="5046" y="1790"/>
                  </a:lnTo>
                  <a:lnTo>
                    <a:pt x="5048" y="1790"/>
                  </a:lnTo>
                  <a:lnTo>
                    <a:pt x="5049" y="1791"/>
                  </a:lnTo>
                  <a:lnTo>
                    <a:pt x="5051" y="1791"/>
                  </a:lnTo>
                  <a:lnTo>
                    <a:pt x="5052" y="1792"/>
                  </a:lnTo>
                  <a:lnTo>
                    <a:pt x="5054" y="1792"/>
                  </a:lnTo>
                  <a:lnTo>
                    <a:pt x="5055" y="1793"/>
                  </a:lnTo>
                  <a:lnTo>
                    <a:pt x="5057" y="1793"/>
                  </a:lnTo>
                  <a:lnTo>
                    <a:pt x="5058" y="1794"/>
                  </a:lnTo>
                  <a:lnTo>
                    <a:pt x="5060" y="1794"/>
                  </a:lnTo>
                  <a:lnTo>
                    <a:pt x="5061" y="1795"/>
                  </a:lnTo>
                  <a:lnTo>
                    <a:pt x="5063" y="1795"/>
                  </a:lnTo>
                  <a:lnTo>
                    <a:pt x="5064" y="1796"/>
                  </a:lnTo>
                  <a:lnTo>
                    <a:pt x="5066" y="1796"/>
                  </a:lnTo>
                  <a:lnTo>
                    <a:pt x="5067" y="1796"/>
                  </a:lnTo>
                  <a:lnTo>
                    <a:pt x="5069" y="1797"/>
                  </a:lnTo>
                  <a:lnTo>
                    <a:pt x="5070" y="1797"/>
                  </a:lnTo>
                  <a:lnTo>
                    <a:pt x="5072" y="1798"/>
                  </a:lnTo>
                  <a:lnTo>
                    <a:pt x="5073" y="1798"/>
                  </a:lnTo>
                  <a:lnTo>
                    <a:pt x="5075" y="1799"/>
                  </a:lnTo>
                  <a:lnTo>
                    <a:pt x="5076" y="1799"/>
                  </a:lnTo>
                  <a:lnTo>
                    <a:pt x="5078" y="1800"/>
                  </a:lnTo>
                  <a:lnTo>
                    <a:pt x="5079" y="1800"/>
                  </a:lnTo>
                  <a:lnTo>
                    <a:pt x="5081" y="1800"/>
                  </a:lnTo>
                  <a:lnTo>
                    <a:pt x="5082" y="1801"/>
                  </a:lnTo>
                  <a:lnTo>
                    <a:pt x="5084" y="1801"/>
                  </a:lnTo>
                  <a:lnTo>
                    <a:pt x="5085" y="1801"/>
                  </a:lnTo>
                  <a:lnTo>
                    <a:pt x="5087" y="1802"/>
                  </a:lnTo>
                  <a:lnTo>
                    <a:pt x="5088" y="1802"/>
                  </a:lnTo>
                  <a:lnTo>
                    <a:pt x="5089" y="1803"/>
                  </a:lnTo>
                  <a:lnTo>
                    <a:pt x="5091" y="1803"/>
                  </a:lnTo>
                  <a:lnTo>
                    <a:pt x="5093" y="1804"/>
                  </a:lnTo>
                  <a:lnTo>
                    <a:pt x="5094" y="1804"/>
                  </a:lnTo>
                  <a:lnTo>
                    <a:pt x="5096" y="1804"/>
                  </a:lnTo>
                  <a:lnTo>
                    <a:pt x="5097" y="1805"/>
                  </a:lnTo>
                  <a:lnTo>
                    <a:pt x="5099" y="1805"/>
                  </a:lnTo>
                  <a:lnTo>
                    <a:pt x="5100" y="1806"/>
                  </a:lnTo>
                  <a:lnTo>
                    <a:pt x="5101" y="1806"/>
                  </a:lnTo>
                  <a:lnTo>
                    <a:pt x="5103" y="1806"/>
                  </a:lnTo>
                  <a:lnTo>
                    <a:pt x="5104" y="1807"/>
                  </a:lnTo>
                  <a:lnTo>
                    <a:pt x="5106" y="1807"/>
                  </a:lnTo>
                  <a:lnTo>
                    <a:pt x="5108" y="1808"/>
                  </a:lnTo>
                  <a:lnTo>
                    <a:pt x="5109" y="1808"/>
                  </a:lnTo>
                  <a:lnTo>
                    <a:pt x="5110" y="1808"/>
                  </a:lnTo>
                  <a:lnTo>
                    <a:pt x="5112" y="1809"/>
                  </a:lnTo>
                  <a:lnTo>
                    <a:pt x="5113" y="1809"/>
                  </a:lnTo>
                  <a:lnTo>
                    <a:pt x="5115" y="1810"/>
                  </a:lnTo>
                  <a:lnTo>
                    <a:pt x="5116" y="1810"/>
                  </a:lnTo>
                  <a:lnTo>
                    <a:pt x="5118" y="1810"/>
                  </a:lnTo>
                  <a:lnTo>
                    <a:pt x="5120" y="1811"/>
                  </a:lnTo>
                  <a:lnTo>
                    <a:pt x="5121" y="1811"/>
                  </a:lnTo>
                  <a:lnTo>
                    <a:pt x="5122" y="1812"/>
                  </a:lnTo>
                  <a:lnTo>
                    <a:pt x="5124" y="1812"/>
                  </a:lnTo>
                  <a:lnTo>
                    <a:pt x="5125" y="1812"/>
                  </a:lnTo>
                  <a:lnTo>
                    <a:pt x="5127" y="1813"/>
                  </a:lnTo>
                  <a:lnTo>
                    <a:pt x="5128" y="1813"/>
                  </a:lnTo>
                  <a:lnTo>
                    <a:pt x="5130" y="1813"/>
                  </a:lnTo>
                  <a:lnTo>
                    <a:pt x="5131" y="1814"/>
                  </a:lnTo>
                  <a:lnTo>
                    <a:pt x="5133" y="1814"/>
                  </a:lnTo>
                  <a:lnTo>
                    <a:pt x="5134" y="1814"/>
                  </a:lnTo>
                  <a:lnTo>
                    <a:pt x="5136" y="1815"/>
                  </a:lnTo>
                  <a:lnTo>
                    <a:pt x="5137" y="1815"/>
                  </a:lnTo>
                  <a:lnTo>
                    <a:pt x="5139" y="1815"/>
                  </a:lnTo>
                  <a:lnTo>
                    <a:pt x="5140" y="1816"/>
                  </a:lnTo>
                  <a:lnTo>
                    <a:pt x="5142" y="1816"/>
                  </a:lnTo>
                  <a:lnTo>
                    <a:pt x="5143" y="1817"/>
                  </a:lnTo>
                  <a:lnTo>
                    <a:pt x="5145" y="1817"/>
                  </a:lnTo>
                  <a:lnTo>
                    <a:pt x="5146" y="1817"/>
                  </a:lnTo>
                  <a:lnTo>
                    <a:pt x="5148" y="1818"/>
                  </a:lnTo>
                  <a:lnTo>
                    <a:pt x="5149" y="1818"/>
                  </a:lnTo>
                  <a:lnTo>
                    <a:pt x="5151" y="1818"/>
                  </a:lnTo>
                  <a:lnTo>
                    <a:pt x="5152" y="1819"/>
                  </a:lnTo>
                  <a:lnTo>
                    <a:pt x="5154" y="1819"/>
                  </a:lnTo>
                  <a:lnTo>
                    <a:pt x="5155" y="1819"/>
                  </a:lnTo>
                  <a:lnTo>
                    <a:pt x="5157" y="1820"/>
                  </a:lnTo>
                  <a:lnTo>
                    <a:pt x="5158" y="1820"/>
                  </a:lnTo>
                  <a:lnTo>
                    <a:pt x="5160" y="1821"/>
                  </a:lnTo>
                  <a:lnTo>
                    <a:pt x="5161" y="1821"/>
                  </a:lnTo>
                  <a:lnTo>
                    <a:pt x="5163" y="1821"/>
                  </a:lnTo>
                  <a:lnTo>
                    <a:pt x="5164" y="1822"/>
                  </a:lnTo>
                  <a:lnTo>
                    <a:pt x="5165" y="1822"/>
                  </a:lnTo>
                  <a:lnTo>
                    <a:pt x="5167" y="1822"/>
                  </a:lnTo>
                  <a:lnTo>
                    <a:pt x="5169" y="1823"/>
                  </a:lnTo>
                  <a:lnTo>
                    <a:pt x="5170" y="1823"/>
                  </a:lnTo>
                  <a:lnTo>
                    <a:pt x="5172" y="1823"/>
                  </a:lnTo>
                  <a:lnTo>
                    <a:pt x="5173" y="1824"/>
                  </a:lnTo>
                  <a:lnTo>
                    <a:pt x="5174" y="1824"/>
                  </a:lnTo>
                  <a:lnTo>
                    <a:pt x="5176" y="1824"/>
                  </a:lnTo>
                  <a:lnTo>
                    <a:pt x="5177" y="1825"/>
                  </a:lnTo>
                  <a:lnTo>
                    <a:pt x="5179" y="1825"/>
                  </a:lnTo>
                  <a:lnTo>
                    <a:pt x="5180" y="1825"/>
                  </a:lnTo>
                  <a:lnTo>
                    <a:pt x="5182" y="1825"/>
                  </a:lnTo>
                  <a:lnTo>
                    <a:pt x="5184" y="1826"/>
                  </a:lnTo>
                  <a:lnTo>
                    <a:pt x="5185" y="1826"/>
                  </a:lnTo>
                  <a:lnTo>
                    <a:pt x="5186" y="1826"/>
                  </a:lnTo>
                  <a:lnTo>
                    <a:pt x="5188" y="1827"/>
                  </a:lnTo>
                  <a:lnTo>
                    <a:pt x="5189" y="1827"/>
                  </a:lnTo>
                  <a:lnTo>
                    <a:pt x="5191" y="1827"/>
                  </a:lnTo>
                  <a:lnTo>
                    <a:pt x="5192" y="1828"/>
                  </a:lnTo>
                  <a:lnTo>
                    <a:pt x="5194" y="1828"/>
                  </a:lnTo>
                  <a:lnTo>
                    <a:pt x="5196" y="1828"/>
                  </a:lnTo>
                  <a:lnTo>
                    <a:pt x="5197" y="1829"/>
                  </a:lnTo>
                  <a:lnTo>
                    <a:pt x="5198" y="1829"/>
                  </a:lnTo>
                  <a:lnTo>
                    <a:pt x="5200" y="1829"/>
                  </a:lnTo>
                  <a:lnTo>
                    <a:pt x="5201" y="1829"/>
                  </a:lnTo>
                  <a:lnTo>
                    <a:pt x="5203" y="1830"/>
                  </a:lnTo>
                  <a:lnTo>
                    <a:pt x="5204" y="1830"/>
                  </a:lnTo>
                  <a:lnTo>
                    <a:pt x="5206" y="1830"/>
                  </a:lnTo>
                  <a:lnTo>
                    <a:pt x="5207" y="1831"/>
                  </a:lnTo>
                  <a:lnTo>
                    <a:pt x="5209" y="1831"/>
                  </a:lnTo>
                  <a:lnTo>
                    <a:pt x="5210" y="1831"/>
                  </a:lnTo>
                  <a:lnTo>
                    <a:pt x="5212" y="1832"/>
                  </a:lnTo>
                  <a:lnTo>
                    <a:pt x="5213" y="1832"/>
                  </a:lnTo>
                  <a:lnTo>
                    <a:pt x="5215" y="1832"/>
                  </a:lnTo>
                  <a:lnTo>
                    <a:pt x="5216" y="1833"/>
                  </a:lnTo>
                  <a:lnTo>
                    <a:pt x="5218" y="1833"/>
                  </a:lnTo>
                  <a:lnTo>
                    <a:pt x="5219" y="1833"/>
                  </a:lnTo>
                  <a:lnTo>
                    <a:pt x="5221" y="1833"/>
                  </a:lnTo>
                  <a:lnTo>
                    <a:pt x="5222" y="1834"/>
                  </a:lnTo>
                  <a:lnTo>
                    <a:pt x="5224" y="1834"/>
                  </a:lnTo>
                  <a:lnTo>
                    <a:pt x="5225" y="1834"/>
                  </a:lnTo>
                  <a:lnTo>
                    <a:pt x="5227" y="1835"/>
                  </a:lnTo>
                  <a:lnTo>
                    <a:pt x="5228" y="1835"/>
                  </a:lnTo>
                  <a:lnTo>
                    <a:pt x="5230" y="1835"/>
                  </a:lnTo>
                  <a:lnTo>
                    <a:pt x="5231" y="1835"/>
                  </a:lnTo>
                  <a:lnTo>
                    <a:pt x="5233" y="1836"/>
                  </a:lnTo>
                  <a:lnTo>
                    <a:pt x="5234" y="1836"/>
                  </a:lnTo>
                  <a:lnTo>
                    <a:pt x="5236" y="1836"/>
                  </a:lnTo>
                  <a:lnTo>
                    <a:pt x="5237" y="1837"/>
                  </a:lnTo>
                  <a:lnTo>
                    <a:pt x="5238" y="1837"/>
                  </a:lnTo>
                  <a:lnTo>
                    <a:pt x="5240" y="1837"/>
                  </a:lnTo>
                  <a:lnTo>
                    <a:pt x="5241" y="1837"/>
                  </a:lnTo>
                  <a:lnTo>
                    <a:pt x="5243" y="1837"/>
                  </a:lnTo>
                  <a:lnTo>
                    <a:pt x="5245" y="1838"/>
                  </a:lnTo>
                  <a:lnTo>
                    <a:pt x="5246" y="1838"/>
                  </a:lnTo>
                  <a:lnTo>
                    <a:pt x="5248" y="1838"/>
                  </a:lnTo>
                  <a:lnTo>
                    <a:pt x="5249" y="1838"/>
                  </a:lnTo>
                  <a:lnTo>
                    <a:pt x="5250" y="1839"/>
                  </a:lnTo>
                  <a:lnTo>
                    <a:pt x="5252" y="1839"/>
                  </a:lnTo>
                  <a:lnTo>
                    <a:pt x="5253" y="1839"/>
                  </a:lnTo>
                  <a:lnTo>
                    <a:pt x="5255" y="1840"/>
                  </a:lnTo>
                  <a:lnTo>
                    <a:pt x="5257" y="1840"/>
                  </a:lnTo>
                  <a:lnTo>
                    <a:pt x="5258" y="1840"/>
                  </a:lnTo>
                  <a:lnTo>
                    <a:pt x="5260" y="1840"/>
                  </a:lnTo>
                  <a:lnTo>
                    <a:pt x="5261" y="1841"/>
                  </a:lnTo>
                  <a:lnTo>
                    <a:pt x="5262" y="1841"/>
                  </a:lnTo>
                  <a:lnTo>
                    <a:pt x="5264" y="1841"/>
                  </a:lnTo>
                  <a:lnTo>
                    <a:pt x="5265" y="1841"/>
                  </a:lnTo>
                  <a:lnTo>
                    <a:pt x="5267" y="1842"/>
                  </a:lnTo>
                  <a:lnTo>
                    <a:pt x="5268" y="1842"/>
                  </a:lnTo>
                  <a:lnTo>
                    <a:pt x="5270" y="1842"/>
                  </a:lnTo>
                  <a:lnTo>
                    <a:pt x="5271" y="1842"/>
                  </a:lnTo>
                  <a:lnTo>
                    <a:pt x="5273" y="1843"/>
                  </a:lnTo>
                  <a:lnTo>
                    <a:pt x="5274" y="1843"/>
                  </a:lnTo>
                  <a:lnTo>
                    <a:pt x="5276" y="1843"/>
                  </a:lnTo>
                  <a:lnTo>
                    <a:pt x="5277" y="1843"/>
                  </a:lnTo>
                  <a:lnTo>
                    <a:pt x="5279" y="1844"/>
                  </a:lnTo>
                  <a:lnTo>
                    <a:pt x="5280" y="1844"/>
                  </a:lnTo>
                  <a:lnTo>
                    <a:pt x="5282" y="1844"/>
                  </a:lnTo>
                  <a:lnTo>
                    <a:pt x="5283" y="1844"/>
                  </a:lnTo>
                  <a:lnTo>
                    <a:pt x="5285" y="1845"/>
                  </a:lnTo>
                  <a:lnTo>
                    <a:pt x="5286" y="1845"/>
                  </a:lnTo>
                  <a:lnTo>
                    <a:pt x="5288" y="1845"/>
                  </a:lnTo>
                  <a:lnTo>
                    <a:pt x="5289" y="1845"/>
                  </a:lnTo>
                  <a:lnTo>
                    <a:pt x="5291" y="1846"/>
                  </a:lnTo>
                  <a:lnTo>
                    <a:pt x="5292" y="1846"/>
                  </a:lnTo>
                  <a:lnTo>
                    <a:pt x="5294" y="1846"/>
                  </a:lnTo>
                  <a:lnTo>
                    <a:pt x="5295" y="1846"/>
                  </a:lnTo>
                  <a:lnTo>
                    <a:pt x="5297" y="1847"/>
                  </a:lnTo>
                  <a:lnTo>
                    <a:pt x="5298" y="1847"/>
                  </a:lnTo>
                  <a:lnTo>
                    <a:pt x="5300" y="1847"/>
                  </a:lnTo>
                  <a:lnTo>
                    <a:pt x="5301" y="1847"/>
                  </a:lnTo>
                  <a:lnTo>
                    <a:pt x="5302" y="1847"/>
                  </a:lnTo>
                  <a:lnTo>
                    <a:pt x="5304" y="1848"/>
                  </a:lnTo>
                  <a:lnTo>
                    <a:pt x="5306" y="1848"/>
                  </a:lnTo>
                  <a:lnTo>
                    <a:pt x="5307" y="1848"/>
                  </a:lnTo>
                  <a:lnTo>
                    <a:pt x="5309" y="1848"/>
                  </a:lnTo>
                  <a:lnTo>
                    <a:pt x="5310" y="1849"/>
                  </a:lnTo>
                  <a:lnTo>
                    <a:pt x="5312" y="1849"/>
                  </a:lnTo>
                  <a:lnTo>
                    <a:pt x="5313" y="1849"/>
                  </a:lnTo>
                  <a:lnTo>
                    <a:pt x="5314" y="1849"/>
                  </a:lnTo>
                  <a:lnTo>
                    <a:pt x="5316" y="1849"/>
                  </a:lnTo>
                  <a:lnTo>
                    <a:pt x="5318" y="1849"/>
                  </a:lnTo>
                  <a:lnTo>
                    <a:pt x="5319" y="1850"/>
                  </a:lnTo>
                  <a:lnTo>
                    <a:pt x="5321" y="1850"/>
                  </a:lnTo>
                  <a:lnTo>
                    <a:pt x="5322" y="1850"/>
                  </a:lnTo>
                  <a:lnTo>
                    <a:pt x="5324" y="1850"/>
                  </a:lnTo>
                  <a:lnTo>
                    <a:pt x="5325" y="1850"/>
                  </a:lnTo>
                  <a:lnTo>
                    <a:pt x="5326" y="1851"/>
                  </a:lnTo>
                  <a:lnTo>
                    <a:pt x="5328" y="1851"/>
                  </a:lnTo>
                  <a:lnTo>
                    <a:pt x="5329" y="1851"/>
                  </a:lnTo>
                  <a:lnTo>
                    <a:pt x="5331" y="1851"/>
                  </a:lnTo>
                  <a:lnTo>
                    <a:pt x="5333" y="1852"/>
                  </a:lnTo>
                  <a:lnTo>
                    <a:pt x="5334" y="1852"/>
                  </a:lnTo>
                  <a:lnTo>
                    <a:pt x="5335" y="1852"/>
                  </a:lnTo>
                  <a:lnTo>
                    <a:pt x="5337" y="1852"/>
                  </a:lnTo>
                  <a:lnTo>
                    <a:pt x="5338" y="1852"/>
                  </a:lnTo>
                  <a:lnTo>
                    <a:pt x="5340" y="1853"/>
                  </a:lnTo>
                  <a:lnTo>
                    <a:pt x="5341" y="1853"/>
                  </a:lnTo>
                  <a:lnTo>
                    <a:pt x="5343" y="1853"/>
                  </a:lnTo>
                  <a:lnTo>
                    <a:pt x="5344" y="1853"/>
                  </a:lnTo>
                  <a:lnTo>
                    <a:pt x="5346" y="1853"/>
                  </a:lnTo>
                  <a:lnTo>
                    <a:pt x="5347" y="1854"/>
                  </a:lnTo>
                  <a:lnTo>
                    <a:pt x="5349" y="1854"/>
                  </a:lnTo>
                  <a:lnTo>
                    <a:pt x="5350" y="1854"/>
                  </a:lnTo>
                  <a:lnTo>
                    <a:pt x="5352" y="1854"/>
                  </a:lnTo>
                  <a:lnTo>
                    <a:pt x="5353" y="1854"/>
                  </a:lnTo>
                  <a:lnTo>
                    <a:pt x="5355" y="1855"/>
                  </a:lnTo>
                  <a:lnTo>
                    <a:pt x="5356" y="1855"/>
                  </a:lnTo>
                  <a:lnTo>
                    <a:pt x="5358" y="1855"/>
                  </a:lnTo>
                  <a:lnTo>
                    <a:pt x="5359" y="1855"/>
                  </a:lnTo>
                  <a:lnTo>
                    <a:pt x="5361" y="1855"/>
                  </a:lnTo>
                  <a:lnTo>
                    <a:pt x="5362" y="1856"/>
                  </a:lnTo>
                  <a:lnTo>
                    <a:pt x="5364" y="1856"/>
                  </a:lnTo>
                  <a:lnTo>
                    <a:pt x="5365" y="1856"/>
                  </a:lnTo>
                  <a:lnTo>
                    <a:pt x="5367" y="1856"/>
                  </a:lnTo>
                  <a:lnTo>
                    <a:pt x="5368" y="1856"/>
                  </a:lnTo>
                  <a:lnTo>
                    <a:pt x="5370" y="1856"/>
                  </a:lnTo>
                  <a:lnTo>
                    <a:pt x="5371" y="1857"/>
                  </a:lnTo>
                  <a:lnTo>
                    <a:pt x="5373" y="1857"/>
                  </a:lnTo>
                  <a:lnTo>
                    <a:pt x="5374" y="1857"/>
                  </a:lnTo>
                  <a:lnTo>
                    <a:pt x="5376" y="1857"/>
                  </a:lnTo>
                  <a:lnTo>
                    <a:pt x="5377" y="1857"/>
                  </a:lnTo>
                  <a:lnTo>
                    <a:pt x="5379" y="1858"/>
                  </a:lnTo>
                  <a:lnTo>
                    <a:pt x="5380" y="1858"/>
                  </a:lnTo>
                  <a:lnTo>
                    <a:pt x="5382" y="1858"/>
                  </a:lnTo>
                  <a:lnTo>
                    <a:pt x="5383" y="1858"/>
                  </a:lnTo>
                  <a:lnTo>
                    <a:pt x="5385" y="1858"/>
                  </a:lnTo>
                  <a:lnTo>
                    <a:pt x="5386" y="1858"/>
                  </a:lnTo>
                  <a:lnTo>
                    <a:pt x="5388" y="1859"/>
                  </a:lnTo>
                  <a:lnTo>
                    <a:pt x="5389" y="1859"/>
                  </a:lnTo>
                  <a:lnTo>
                    <a:pt x="5390" y="1859"/>
                  </a:lnTo>
                  <a:lnTo>
                    <a:pt x="5392" y="1859"/>
                  </a:lnTo>
                  <a:lnTo>
                    <a:pt x="5394" y="1859"/>
                  </a:lnTo>
                  <a:lnTo>
                    <a:pt x="5395" y="1859"/>
                  </a:lnTo>
                  <a:lnTo>
                    <a:pt x="5397" y="1860"/>
                  </a:lnTo>
                  <a:lnTo>
                    <a:pt x="5398" y="1860"/>
                  </a:lnTo>
                  <a:lnTo>
                    <a:pt x="5399" y="1860"/>
                  </a:lnTo>
                  <a:lnTo>
                    <a:pt x="5401" y="1860"/>
                  </a:lnTo>
                  <a:lnTo>
                    <a:pt x="5402" y="1860"/>
                  </a:lnTo>
                  <a:lnTo>
                    <a:pt x="5404" y="1860"/>
                  </a:lnTo>
                  <a:lnTo>
                    <a:pt x="5405" y="1860"/>
                  </a:lnTo>
                  <a:lnTo>
                    <a:pt x="5407" y="1861"/>
                  </a:lnTo>
                  <a:lnTo>
                    <a:pt x="5409" y="1861"/>
                  </a:lnTo>
                  <a:lnTo>
                    <a:pt x="5410" y="1861"/>
                  </a:lnTo>
                  <a:lnTo>
                    <a:pt x="5411" y="1861"/>
                  </a:lnTo>
                  <a:lnTo>
                    <a:pt x="5413" y="1861"/>
                  </a:lnTo>
                  <a:lnTo>
                    <a:pt x="5414" y="1861"/>
                  </a:lnTo>
                  <a:lnTo>
                    <a:pt x="5416" y="1861"/>
                  </a:lnTo>
                  <a:lnTo>
                    <a:pt x="5417" y="1862"/>
                  </a:lnTo>
                  <a:lnTo>
                    <a:pt x="5419" y="1862"/>
                  </a:lnTo>
                  <a:lnTo>
                    <a:pt x="5420" y="1862"/>
                  </a:lnTo>
                  <a:lnTo>
                    <a:pt x="5422" y="1862"/>
                  </a:lnTo>
                  <a:lnTo>
                    <a:pt x="5423" y="1862"/>
                  </a:lnTo>
                  <a:lnTo>
                    <a:pt x="5425" y="1862"/>
                  </a:lnTo>
                  <a:lnTo>
                    <a:pt x="5426" y="1863"/>
                  </a:lnTo>
                  <a:lnTo>
                    <a:pt x="5428" y="1863"/>
                  </a:lnTo>
                  <a:lnTo>
                    <a:pt x="5429" y="1863"/>
                  </a:lnTo>
                  <a:lnTo>
                    <a:pt x="5431" y="1863"/>
                  </a:lnTo>
                  <a:lnTo>
                    <a:pt x="5432" y="1863"/>
                  </a:lnTo>
                  <a:lnTo>
                    <a:pt x="5434" y="1863"/>
                  </a:lnTo>
                  <a:lnTo>
                    <a:pt x="5435" y="1863"/>
                  </a:lnTo>
                  <a:lnTo>
                    <a:pt x="5437" y="1864"/>
                  </a:lnTo>
                  <a:lnTo>
                    <a:pt x="5438" y="1864"/>
                  </a:lnTo>
                  <a:lnTo>
                    <a:pt x="5440" y="1864"/>
                  </a:lnTo>
                  <a:lnTo>
                    <a:pt x="5441" y="1864"/>
                  </a:lnTo>
                  <a:lnTo>
                    <a:pt x="5443" y="1864"/>
                  </a:lnTo>
                  <a:lnTo>
                    <a:pt x="5444" y="1864"/>
                  </a:lnTo>
                  <a:lnTo>
                    <a:pt x="5446" y="1865"/>
                  </a:lnTo>
                  <a:lnTo>
                    <a:pt x="5447" y="1865"/>
                  </a:lnTo>
                  <a:lnTo>
                    <a:pt x="5449" y="1865"/>
                  </a:lnTo>
                  <a:lnTo>
                    <a:pt x="5450" y="1865"/>
                  </a:lnTo>
                  <a:lnTo>
                    <a:pt x="5452" y="1865"/>
                  </a:lnTo>
                  <a:lnTo>
                    <a:pt x="5453" y="1865"/>
                  </a:lnTo>
                  <a:lnTo>
                    <a:pt x="5455" y="1865"/>
                  </a:lnTo>
                  <a:lnTo>
                    <a:pt x="5456" y="1866"/>
                  </a:lnTo>
                  <a:lnTo>
                    <a:pt x="5458" y="1866"/>
                  </a:lnTo>
                  <a:lnTo>
                    <a:pt x="5459" y="1866"/>
                  </a:lnTo>
                  <a:lnTo>
                    <a:pt x="5461" y="1866"/>
                  </a:lnTo>
                  <a:lnTo>
                    <a:pt x="5462" y="1866"/>
                  </a:lnTo>
                  <a:lnTo>
                    <a:pt x="5463" y="1866"/>
                  </a:lnTo>
                  <a:lnTo>
                    <a:pt x="5465" y="1866"/>
                  </a:lnTo>
                  <a:lnTo>
                    <a:pt x="5466" y="1866"/>
                  </a:lnTo>
                  <a:lnTo>
                    <a:pt x="5468" y="1867"/>
                  </a:lnTo>
                  <a:lnTo>
                    <a:pt x="5470" y="1867"/>
                  </a:lnTo>
                  <a:lnTo>
                    <a:pt x="5471" y="1867"/>
                  </a:lnTo>
                  <a:lnTo>
                    <a:pt x="5473" y="1867"/>
                  </a:lnTo>
                  <a:lnTo>
                    <a:pt x="5474" y="1867"/>
                  </a:lnTo>
                  <a:lnTo>
                    <a:pt x="5475" y="1867"/>
                  </a:lnTo>
                  <a:lnTo>
                    <a:pt x="5477" y="1867"/>
                  </a:lnTo>
                  <a:lnTo>
                    <a:pt x="5478" y="1868"/>
                  </a:lnTo>
                  <a:lnTo>
                    <a:pt x="5480" y="1868"/>
                  </a:lnTo>
                  <a:lnTo>
                    <a:pt x="5482" y="1868"/>
                  </a:lnTo>
                  <a:lnTo>
                    <a:pt x="5483" y="1868"/>
                  </a:lnTo>
                  <a:lnTo>
                    <a:pt x="5484" y="1868"/>
                  </a:lnTo>
                  <a:lnTo>
                    <a:pt x="5486" y="1868"/>
                  </a:lnTo>
                  <a:lnTo>
                    <a:pt x="5487" y="1868"/>
                  </a:lnTo>
                  <a:lnTo>
                    <a:pt x="5489" y="1868"/>
                  </a:lnTo>
                  <a:lnTo>
                    <a:pt x="5490" y="1869"/>
                  </a:lnTo>
                  <a:lnTo>
                    <a:pt x="5492" y="1869"/>
                  </a:lnTo>
                  <a:lnTo>
                    <a:pt x="5493" y="1869"/>
                  </a:lnTo>
                  <a:lnTo>
                    <a:pt x="5495" y="1869"/>
                  </a:lnTo>
                  <a:lnTo>
                    <a:pt x="5496" y="1869"/>
                  </a:lnTo>
                  <a:lnTo>
                    <a:pt x="5498" y="1869"/>
                  </a:lnTo>
                  <a:lnTo>
                    <a:pt x="5499" y="1869"/>
                  </a:lnTo>
                  <a:lnTo>
                    <a:pt x="5501" y="1869"/>
                  </a:lnTo>
                  <a:lnTo>
                    <a:pt x="5502" y="1870"/>
                  </a:lnTo>
                  <a:lnTo>
                    <a:pt x="5504" y="1870"/>
                  </a:lnTo>
                  <a:lnTo>
                    <a:pt x="5505" y="1870"/>
                  </a:lnTo>
                  <a:lnTo>
                    <a:pt x="5507" y="1870"/>
                  </a:lnTo>
                  <a:lnTo>
                    <a:pt x="5508" y="1870"/>
                  </a:lnTo>
                  <a:lnTo>
                    <a:pt x="5510" y="1870"/>
                  </a:lnTo>
                  <a:lnTo>
                    <a:pt x="5511" y="1870"/>
                  </a:lnTo>
                  <a:lnTo>
                    <a:pt x="5513" y="1870"/>
                  </a:lnTo>
                  <a:lnTo>
                    <a:pt x="5514" y="1870"/>
                  </a:lnTo>
                  <a:lnTo>
                    <a:pt x="5516" y="1871"/>
                  </a:lnTo>
                  <a:lnTo>
                    <a:pt x="5517" y="1871"/>
                  </a:lnTo>
                  <a:lnTo>
                    <a:pt x="5519" y="1871"/>
                  </a:lnTo>
                  <a:lnTo>
                    <a:pt x="5520" y="1871"/>
                  </a:lnTo>
                  <a:lnTo>
                    <a:pt x="5522" y="1871"/>
                  </a:lnTo>
                  <a:lnTo>
                    <a:pt x="5523" y="1871"/>
                  </a:lnTo>
                  <a:lnTo>
                    <a:pt x="5525" y="1871"/>
                  </a:lnTo>
                  <a:lnTo>
                    <a:pt x="5526" y="1871"/>
                  </a:lnTo>
                  <a:lnTo>
                    <a:pt x="5527" y="1871"/>
                  </a:lnTo>
                  <a:lnTo>
                    <a:pt x="5529" y="1872"/>
                  </a:lnTo>
                  <a:lnTo>
                    <a:pt x="5531" y="1872"/>
                  </a:lnTo>
                  <a:lnTo>
                    <a:pt x="5532" y="1872"/>
                  </a:lnTo>
                  <a:lnTo>
                    <a:pt x="5534" y="1872"/>
                  </a:lnTo>
                  <a:lnTo>
                    <a:pt x="5535" y="1872"/>
                  </a:lnTo>
                  <a:lnTo>
                    <a:pt x="5537" y="1872"/>
                  </a:lnTo>
                  <a:lnTo>
                    <a:pt x="5538" y="1872"/>
                  </a:lnTo>
                  <a:lnTo>
                    <a:pt x="5539" y="1872"/>
                  </a:lnTo>
                  <a:lnTo>
                    <a:pt x="5541" y="1872"/>
                  </a:lnTo>
                  <a:lnTo>
                    <a:pt x="5543" y="1872"/>
                  </a:lnTo>
                  <a:lnTo>
                    <a:pt x="5544" y="1872"/>
                  </a:lnTo>
                  <a:lnTo>
                    <a:pt x="5546" y="1872"/>
                  </a:lnTo>
                  <a:lnTo>
                    <a:pt x="5547" y="1873"/>
                  </a:lnTo>
                  <a:lnTo>
                    <a:pt x="5548" y="1873"/>
                  </a:lnTo>
                  <a:lnTo>
                    <a:pt x="5550" y="1873"/>
                  </a:lnTo>
                  <a:lnTo>
                    <a:pt x="5551" y="1873"/>
                  </a:lnTo>
                  <a:lnTo>
                    <a:pt x="5553" y="1873"/>
                  </a:lnTo>
                  <a:lnTo>
                    <a:pt x="5554" y="1873"/>
                  </a:lnTo>
                  <a:lnTo>
                    <a:pt x="5556" y="1873"/>
                  </a:lnTo>
                  <a:lnTo>
                    <a:pt x="5558" y="1873"/>
                  </a:lnTo>
                  <a:lnTo>
                    <a:pt x="5559" y="1873"/>
                  </a:lnTo>
                  <a:lnTo>
                    <a:pt x="5560" y="1873"/>
                  </a:lnTo>
                  <a:lnTo>
                    <a:pt x="5562" y="1873"/>
                  </a:lnTo>
                  <a:lnTo>
                    <a:pt x="5563" y="1874"/>
                  </a:lnTo>
                  <a:lnTo>
                    <a:pt x="5565" y="1874"/>
                  </a:lnTo>
                  <a:lnTo>
                    <a:pt x="5566" y="1874"/>
                  </a:lnTo>
                  <a:lnTo>
                    <a:pt x="5568" y="1874"/>
                  </a:lnTo>
                  <a:lnTo>
                    <a:pt x="5569" y="1874"/>
                  </a:lnTo>
                  <a:lnTo>
                    <a:pt x="5571" y="1874"/>
                  </a:lnTo>
                  <a:lnTo>
                    <a:pt x="5572" y="1874"/>
                  </a:lnTo>
                  <a:lnTo>
                    <a:pt x="5574" y="1874"/>
                  </a:lnTo>
                  <a:lnTo>
                    <a:pt x="5575" y="1874"/>
                  </a:lnTo>
                  <a:lnTo>
                    <a:pt x="5577" y="1874"/>
                  </a:lnTo>
                  <a:lnTo>
                    <a:pt x="5578" y="1875"/>
                  </a:lnTo>
                  <a:lnTo>
                    <a:pt x="5580" y="1875"/>
                  </a:lnTo>
                  <a:lnTo>
                    <a:pt x="5581" y="1875"/>
                  </a:lnTo>
                  <a:lnTo>
                    <a:pt x="5583" y="1875"/>
                  </a:lnTo>
                  <a:lnTo>
                    <a:pt x="5584" y="1875"/>
                  </a:lnTo>
                  <a:lnTo>
                    <a:pt x="5586" y="1875"/>
                  </a:lnTo>
                  <a:lnTo>
                    <a:pt x="5587" y="1875"/>
                  </a:lnTo>
                  <a:lnTo>
                    <a:pt x="5589" y="1875"/>
                  </a:lnTo>
                  <a:lnTo>
                    <a:pt x="5590" y="1875"/>
                  </a:lnTo>
                  <a:lnTo>
                    <a:pt x="5592" y="1875"/>
                  </a:lnTo>
                  <a:lnTo>
                    <a:pt x="5593" y="1875"/>
                  </a:lnTo>
                  <a:lnTo>
                    <a:pt x="5595" y="1875"/>
                  </a:lnTo>
                  <a:lnTo>
                    <a:pt x="5596" y="1876"/>
                  </a:lnTo>
                  <a:lnTo>
                    <a:pt x="5598" y="1876"/>
                  </a:lnTo>
                  <a:lnTo>
                    <a:pt x="5599" y="1876"/>
                  </a:lnTo>
                  <a:lnTo>
                    <a:pt x="5601" y="1876"/>
                  </a:lnTo>
                  <a:lnTo>
                    <a:pt x="5602" y="1876"/>
                  </a:lnTo>
                  <a:lnTo>
                    <a:pt x="5603" y="1876"/>
                  </a:lnTo>
                  <a:lnTo>
                    <a:pt x="5605" y="1876"/>
                  </a:lnTo>
                  <a:lnTo>
                    <a:pt x="5607" y="1876"/>
                  </a:lnTo>
                  <a:lnTo>
                    <a:pt x="5608" y="1876"/>
                  </a:lnTo>
                  <a:lnTo>
                    <a:pt x="5610" y="1876"/>
                  </a:lnTo>
                  <a:lnTo>
                    <a:pt x="5611" y="1876"/>
                  </a:lnTo>
                  <a:lnTo>
                    <a:pt x="5612" y="1876"/>
                  </a:lnTo>
                  <a:lnTo>
                    <a:pt x="5614" y="1877"/>
                  </a:lnTo>
                  <a:lnTo>
                    <a:pt x="5615" y="1877"/>
                  </a:lnTo>
                  <a:lnTo>
                    <a:pt x="5617" y="1877"/>
                  </a:lnTo>
                  <a:lnTo>
                    <a:pt x="5619" y="1877"/>
                  </a:lnTo>
                  <a:lnTo>
                    <a:pt x="5620" y="1877"/>
                  </a:lnTo>
                  <a:lnTo>
                    <a:pt x="5622" y="1877"/>
                  </a:lnTo>
                  <a:lnTo>
                    <a:pt x="5623" y="1877"/>
                  </a:lnTo>
                  <a:lnTo>
                    <a:pt x="5624" y="1877"/>
                  </a:lnTo>
                  <a:lnTo>
                    <a:pt x="5626" y="1877"/>
                  </a:lnTo>
                  <a:lnTo>
                    <a:pt x="5627" y="1877"/>
                  </a:lnTo>
                  <a:lnTo>
                    <a:pt x="5629" y="1877"/>
                  </a:lnTo>
                  <a:lnTo>
                    <a:pt x="5630" y="1877"/>
                  </a:lnTo>
                  <a:lnTo>
                    <a:pt x="5632" y="1877"/>
                  </a:lnTo>
                  <a:lnTo>
                    <a:pt x="5633" y="1878"/>
                  </a:lnTo>
                  <a:lnTo>
                    <a:pt x="5635" y="1878"/>
                  </a:lnTo>
                  <a:lnTo>
                    <a:pt x="5636" y="1878"/>
                  </a:lnTo>
                  <a:lnTo>
                    <a:pt x="5638" y="1878"/>
                  </a:lnTo>
                  <a:lnTo>
                    <a:pt x="5639" y="1878"/>
                  </a:lnTo>
                  <a:lnTo>
                    <a:pt x="5641" y="1878"/>
                  </a:lnTo>
                  <a:lnTo>
                    <a:pt x="5642" y="1878"/>
                  </a:lnTo>
                  <a:lnTo>
                    <a:pt x="5644" y="1878"/>
                  </a:lnTo>
                  <a:lnTo>
                    <a:pt x="5645" y="1878"/>
                  </a:lnTo>
                  <a:lnTo>
                    <a:pt x="5647" y="1878"/>
                  </a:lnTo>
                  <a:lnTo>
                    <a:pt x="5648" y="1878"/>
                  </a:lnTo>
                  <a:lnTo>
                    <a:pt x="5650" y="1878"/>
                  </a:lnTo>
                  <a:lnTo>
                    <a:pt x="5651" y="1878"/>
                  </a:lnTo>
                  <a:lnTo>
                    <a:pt x="5653" y="1878"/>
                  </a:lnTo>
                  <a:lnTo>
                    <a:pt x="5654" y="1879"/>
                  </a:lnTo>
                  <a:lnTo>
                    <a:pt x="5656" y="1879"/>
                  </a:lnTo>
                  <a:lnTo>
                    <a:pt x="5657" y="1879"/>
                  </a:lnTo>
                  <a:lnTo>
                    <a:pt x="5659" y="1879"/>
                  </a:lnTo>
                  <a:lnTo>
                    <a:pt x="5660" y="1879"/>
                  </a:lnTo>
                  <a:lnTo>
                    <a:pt x="5662" y="1879"/>
                  </a:lnTo>
                  <a:lnTo>
                    <a:pt x="5663" y="1879"/>
                  </a:lnTo>
                  <a:lnTo>
                    <a:pt x="5665" y="1879"/>
                  </a:lnTo>
                  <a:lnTo>
                    <a:pt x="5666" y="1879"/>
                  </a:lnTo>
                  <a:lnTo>
                    <a:pt x="5668" y="1879"/>
                  </a:lnTo>
                  <a:lnTo>
                    <a:pt x="5669" y="1879"/>
                  </a:lnTo>
                  <a:lnTo>
                    <a:pt x="5671" y="1879"/>
                  </a:lnTo>
                  <a:lnTo>
                    <a:pt x="5672" y="1879"/>
                  </a:lnTo>
                  <a:lnTo>
                    <a:pt x="5674" y="1879"/>
                  </a:lnTo>
                  <a:lnTo>
                    <a:pt x="5675" y="1879"/>
                  </a:lnTo>
                  <a:lnTo>
                    <a:pt x="5676" y="1880"/>
                  </a:lnTo>
                  <a:lnTo>
                    <a:pt x="5678" y="1880"/>
                  </a:lnTo>
                  <a:lnTo>
                    <a:pt x="5680" y="1880"/>
                  </a:lnTo>
                  <a:lnTo>
                    <a:pt x="5681" y="1880"/>
                  </a:lnTo>
                  <a:lnTo>
                    <a:pt x="5683" y="1880"/>
                  </a:lnTo>
                  <a:lnTo>
                    <a:pt x="5684" y="1880"/>
                  </a:lnTo>
                  <a:lnTo>
                    <a:pt x="5686" y="1880"/>
                  </a:lnTo>
                  <a:lnTo>
                    <a:pt x="5687" y="1880"/>
                  </a:lnTo>
                  <a:lnTo>
                    <a:pt x="5688" y="1880"/>
                  </a:lnTo>
                  <a:lnTo>
                    <a:pt x="5690" y="1880"/>
                  </a:lnTo>
                  <a:lnTo>
                    <a:pt x="5691" y="1880"/>
                  </a:lnTo>
                  <a:lnTo>
                    <a:pt x="5693" y="1880"/>
                  </a:lnTo>
                  <a:lnTo>
                    <a:pt x="5695" y="1880"/>
                  </a:lnTo>
                  <a:lnTo>
                    <a:pt x="5696" y="1880"/>
                  </a:lnTo>
                  <a:lnTo>
                    <a:pt x="5697" y="1880"/>
                  </a:lnTo>
                  <a:lnTo>
                    <a:pt x="5699" y="1880"/>
                  </a:lnTo>
                  <a:lnTo>
                    <a:pt x="5700" y="1881"/>
                  </a:lnTo>
                  <a:lnTo>
                    <a:pt x="5702" y="1881"/>
                  </a:lnTo>
                  <a:lnTo>
                    <a:pt x="5703" y="1881"/>
                  </a:lnTo>
                  <a:lnTo>
                    <a:pt x="5705" y="1881"/>
                  </a:lnTo>
                  <a:lnTo>
                    <a:pt x="5707" y="1881"/>
                  </a:lnTo>
                  <a:lnTo>
                    <a:pt x="5708" y="1881"/>
                  </a:lnTo>
                  <a:lnTo>
                    <a:pt x="5709" y="1881"/>
                  </a:lnTo>
                  <a:lnTo>
                    <a:pt x="5711" y="1881"/>
                  </a:lnTo>
                  <a:lnTo>
                    <a:pt x="5712" y="1881"/>
                  </a:lnTo>
                  <a:lnTo>
                    <a:pt x="5714" y="1881"/>
                  </a:lnTo>
                  <a:lnTo>
                    <a:pt x="5715" y="1881"/>
                  </a:lnTo>
                  <a:lnTo>
                    <a:pt x="5717" y="1881"/>
                  </a:lnTo>
                  <a:lnTo>
                    <a:pt x="5718" y="1881"/>
                  </a:lnTo>
                  <a:lnTo>
                    <a:pt x="5720" y="1881"/>
                  </a:lnTo>
                  <a:lnTo>
                    <a:pt x="5721" y="1881"/>
                  </a:lnTo>
                  <a:lnTo>
                    <a:pt x="5723" y="1881"/>
                  </a:lnTo>
                  <a:lnTo>
                    <a:pt x="5724" y="1881"/>
                  </a:lnTo>
                  <a:lnTo>
                    <a:pt x="5726" y="1881"/>
                  </a:lnTo>
                  <a:lnTo>
                    <a:pt x="5727" y="1881"/>
                  </a:lnTo>
                  <a:lnTo>
                    <a:pt x="5729" y="1882"/>
                  </a:lnTo>
                  <a:lnTo>
                    <a:pt x="5730" y="1882"/>
                  </a:lnTo>
                  <a:lnTo>
                    <a:pt x="5732" y="1882"/>
                  </a:lnTo>
                  <a:lnTo>
                    <a:pt x="5733" y="1882"/>
                  </a:lnTo>
                  <a:lnTo>
                    <a:pt x="5735" y="1882"/>
                  </a:lnTo>
                  <a:lnTo>
                    <a:pt x="5736" y="1882"/>
                  </a:lnTo>
                  <a:lnTo>
                    <a:pt x="5738" y="1882"/>
                  </a:lnTo>
                  <a:lnTo>
                    <a:pt x="5739" y="1882"/>
                  </a:lnTo>
                  <a:lnTo>
                    <a:pt x="5741" y="1882"/>
                  </a:lnTo>
                  <a:lnTo>
                    <a:pt x="5742" y="1882"/>
                  </a:lnTo>
                  <a:lnTo>
                    <a:pt x="5744" y="1882"/>
                  </a:lnTo>
                  <a:lnTo>
                    <a:pt x="5745" y="1882"/>
                  </a:lnTo>
                  <a:lnTo>
                    <a:pt x="5747" y="1882"/>
                  </a:lnTo>
                  <a:lnTo>
                    <a:pt x="5748" y="1882"/>
                  </a:lnTo>
                  <a:lnTo>
                    <a:pt x="5750" y="1882"/>
                  </a:lnTo>
                  <a:lnTo>
                    <a:pt x="5751" y="1882"/>
                  </a:lnTo>
                  <a:lnTo>
                    <a:pt x="5752" y="1882"/>
                  </a:lnTo>
                  <a:lnTo>
                    <a:pt x="5754" y="1882"/>
                  </a:lnTo>
                  <a:lnTo>
                    <a:pt x="5756" y="1882"/>
                  </a:lnTo>
                  <a:lnTo>
                    <a:pt x="5757" y="1882"/>
                  </a:lnTo>
                  <a:lnTo>
                    <a:pt x="5759" y="1883"/>
                  </a:lnTo>
                  <a:lnTo>
                    <a:pt x="5760" y="1883"/>
                  </a:lnTo>
                  <a:lnTo>
                    <a:pt x="5761" y="1883"/>
                  </a:lnTo>
                  <a:lnTo>
                    <a:pt x="5763" y="1883"/>
                  </a:lnTo>
                  <a:lnTo>
                    <a:pt x="5764" y="1883"/>
                  </a:lnTo>
                  <a:lnTo>
                    <a:pt x="5766" y="1883"/>
                  </a:lnTo>
                  <a:lnTo>
                    <a:pt x="5767" y="1883"/>
                  </a:lnTo>
                  <a:lnTo>
                    <a:pt x="5769" y="1883"/>
                  </a:lnTo>
                  <a:lnTo>
                    <a:pt x="5771" y="1883"/>
                  </a:lnTo>
                  <a:lnTo>
                    <a:pt x="5772" y="1883"/>
                  </a:lnTo>
                  <a:lnTo>
                    <a:pt x="5773" y="1883"/>
                  </a:lnTo>
                  <a:lnTo>
                    <a:pt x="5775" y="1883"/>
                  </a:lnTo>
                  <a:lnTo>
                    <a:pt x="5776" y="1883"/>
                  </a:lnTo>
                  <a:lnTo>
                    <a:pt x="5778" y="1883"/>
                  </a:lnTo>
                  <a:lnTo>
                    <a:pt x="5779" y="1883"/>
                  </a:lnTo>
                  <a:lnTo>
                    <a:pt x="5781" y="1883"/>
                  </a:lnTo>
                  <a:lnTo>
                    <a:pt x="5782" y="1883"/>
                  </a:lnTo>
                  <a:lnTo>
                    <a:pt x="5784" y="1883"/>
                  </a:lnTo>
                  <a:lnTo>
                    <a:pt x="5785" y="1883"/>
                  </a:lnTo>
                  <a:lnTo>
                    <a:pt x="5787" y="1883"/>
                  </a:lnTo>
                  <a:lnTo>
                    <a:pt x="5788" y="1883"/>
                  </a:lnTo>
                  <a:lnTo>
                    <a:pt x="5790" y="1883"/>
                  </a:lnTo>
                  <a:lnTo>
                    <a:pt x="5791" y="1883"/>
                  </a:lnTo>
                  <a:lnTo>
                    <a:pt x="5793" y="1883"/>
                  </a:lnTo>
                  <a:lnTo>
                    <a:pt x="5794" y="1884"/>
                  </a:lnTo>
                  <a:lnTo>
                    <a:pt x="5796" y="1884"/>
                  </a:lnTo>
                  <a:lnTo>
                    <a:pt x="5797" y="1884"/>
                  </a:lnTo>
                  <a:lnTo>
                    <a:pt x="5799" y="1884"/>
                  </a:lnTo>
                  <a:lnTo>
                    <a:pt x="5800" y="1884"/>
                  </a:lnTo>
                  <a:lnTo>
                    <a:pt x="5802" y="1884"/>
                  </a:lnTo>
                  <a:lnTo>
                    <a:pt x="5803" y="1884"/>
                  </a:lnTo>
                  <a:lnTo>
                    <a:pt x="5805" y="1884"/>
                  </a:lnTo>
                  <a:lnTo>
                    <a:pt x="5806" y="1884"/>
                  </a:lnTo>
                  <a:lnTo>
                    <a:pt x="5808" y="1884"/>
                  </a:lnTo>
                  <a:lnTo>
                    <a:pt x="5809" y="1884"/>
                  </a:lnTo>
                  <a:lnTo>
                    <a:pt x="5811" y="1884"/>
                  </a:lnTo>
                  <a:lnTo>
                    <a:pt x="5812" y="1884"/>
                  </a:lnTo>
                  <a:lnTo>
                    <a:pt x="5814" y="1884"/>
                  </a:lnTo>
                  <a:lnTo>
                    <a:pt x="5815" y="1884"/>
                  </a:lnTo>
                  <a:lnTo>
                    <a:pt x="5817" y="1884"/>
                  </a:lnTo>
                  <a:lnTo>
                    <a:pt x="5818" y="1884"/>
                  </a:lnTo>
                  <a:lnTo>
                    <a:pt x="5820" y="1884"/>
                  </a:lnTo>
                  <a:lnTo>
                    <a:pt x="5821" y="1884"/>
                  </a:lnTo>
                  <a:lnTo>
                    <a:pt x="5823" y="1884"/>
                  </a:lnTo>
                  <a:lnTo>
                    <a:pt x="5824" y="1884"/>
                  </a:lnTo>
                  <a:lnTo>
                    <a:pt x="5825" y="1884"/>
                  </a:lnTo>
                  <a:lnTo>
                    <a:pt x="5827" y="1884"/>
                  </a:lnTo>
                  <a:lnTo>
                    <a:pt x="5828" y="1884"/>
                  </a:lnTo>
                  <a:lnTo>
                    <a:pt x="5830" y="1884"/>
                  </a:lnTo>
                  <a:lnTo>
                    <a:pt x="5832" y="1884"/>
                  </a:lnTo>
                  <a:lnTo>
                    <a:pt x="5833" y="1884"/>
                  </a:lnTo>
                  <a:lnTo>
                    <a:pt x="5835" y="1884"/>
                  </a:lnTo>
                  <a:lnTo>
                    <a:pt x="5836" y="1884"/>
                  </a:lnTo>
                  <a:lnTo>
                    <a:pt x="5837" y="1884"/>
                  </a:lnTo>
                  <a:lnTo>
                    <a:pt x="5839" y="1884"/>
                  </a:lnTo>
                  <a:lnTo>
                    <a:pt x="5840" y="1884"/>
                  </a:lnTo>
                  <a:lnTo>
                    <a:pt x="5842" y="1884"/>
                  </a:lnTo>
                  <a:lnTo>
                    <a:pt x="5844" y="1884"/>
                  </a:lnTo>
                  <a:lnTo>
                    <a:pt x="5845" y="1884"/>
                  </a:lnTo>
                  <a:lnTo>
                    <a:pt x="5846" y="1884"/>
                  </a:lnTo>
                  <a:lnTo>
                    <a:pt x="5848" y="1884"/>
                  </a:lnTo>
                  <a:lnTo>
                    <a:pt x="5849" y="1885"/>
                  </a:lnTo>
                  <a:lnTo>
                    <a:pt x="5851" y="1885"/>
                  </a:lnTo>
                  <a:lnTo>
                    <a:pt x="5852" y="1885"/>
                  </a:lnTo>
                  <a:lnTo>
                    <a:pt x="5854" y="1885"/>
                  </a:lnTo>
                  <a:lnTo>
                    <a:pt x="5855" y="1885"/>
                  </a:lnTo>
                  <a:lnTo>
                    <a:pt x="5857" y="1885"/>
                  </a:lnTo>
                  <a:lnTo>
                    <a:pt x="5858" y="1885"/>
                  </a:lnTo>
                  <a:lnTo>
                    <a:pt x="5860" y="1885"/>
                  </a:lnTo>
                  <a:lnTo>
                    <a:pt x="5861" y="1885"/>
                  </a:lnTo>
                  <a:lnTo>
                    <a:pt x="5863" y="1885"/>
                  </a:lnTo>
                  <a:lnTo>
                    <a:pt x="5864" y="1885"/>
                  </a:lnTo>
                  <a:lnTo>
                    <a:pt x="5866" y="1885"/>
                  </a:lnTo>
                  <a:lnTo>
                    <a:pt x="5867" y="1885"/>
                  </a:lnTo>
                  <a:lnTo>
                    <a:pt x="5869" y="1885"/>
                  </a:lnTo>
                  <a:lnTo>
                    <a:pt x="5870" y="1885"/>
                  </a:lnTo>
                  <a:lnTo>
                    <a:pt x="5872" y="1885"/>
                  </a:lnTo>
                  <a:lnTo>
                    <a:pt x="5873" y="1885"/>
                  </a:lnTo>
                  <a:lnTo>
                    <a:pt x="5875" y="1885"/>
                  </a:lnTo>
                  <a:lnTo>
                    <a:pt x="5876" y="1885"/>
                  </a:lnTo>
                  <a:lnTo>
                    <a:pt x="5878" y="1885"/>
                  </a:lnTo>
                  <a:lnTo>
                    <a:pt x="5879" y="1885"/>
                  </a:lnTo>
                  <a:lnTo>
                    <a:pt x="5881" y="1885"/>
                  </a:lnTo>
                  <a:lnTo>
                    <a:pt x="5882" y="1885"/>
                  </a:lnTo>
                  <a:lnTo>
                    <a:pt x="5884" y="1885"/>
                  </a:lnTo>
                  <a:lnTo>
                    <a:pt x="5885" y="1885"/>
                  </a:lnTo>
                  <a:lnTo>
                    <a:pt x="5887" y="1885"/>
                  </a:lnTo>
                  <a:lnTo>
                    <a:pt x="5888" y="1885"/>
                  </a:lnTo>
                  <a:lnTo>
                    <a:pt x="5889" y="1885"/>
                  </a:lnTo>
                  <a:lnTo>
                    <a:pt x="5891" y="1885"/>
                  </a:lnTo>
                  <a:lnTo>
                    <a:pt x="5893" y="1885"/>
                  </a:lnTo>
                  <a:lnTo>
                    <a:pt x="5894" y="1885"/>
                  </a:lnTo>
                  <a:lnTo>
                    <a:pt x="5896" y="1885"/>
                  </a:lnTo>
                  <a:lnTo>
                    <a:pt x="5897" y="1885"/>
                  </a:lnTo>
                  <a:lnTo>
                    <a:pt x="5899" y="1885"/>
                  </a:lnTo>
                  <a:lnTo>
                    <a:pt x="5900" y="1885"/>
                  </a:lnTo>
                  <a:lnTo>
                    <a:pt x="5901" y="1886"/>
                  </a:lnTo>
                  <a:lnTo>
                    <a:pt x="5903" y="1886"/>
                  </a:lnTo>
                  <a:lnTo>
                    <a:pt x="5905" y="1886"/>
                  </a:lnTo>
                  <a:lnTo>
                    <a:pt x="5906" y="1886"/>
                  </a:lnTo>
                  <a:lnTo>
                    <a:pt x="5908" y="1886"/>
                  </a:lnTo>
                  <a:lnTo>
                    <a:pt x="5909" y="1886"/>
                  </a:lnTo>
                  <a:lnTo>
                    <a:pt x="5910" y="1886"/>
                  </a:lnTo>
                  <a:lnTo>
                    <a:pt x="5912" y="1886"/>
                  </a:lnTo>
                  <a:lnTo>
                    <a:pt x="5913" y="1886"/>
                  </a:lnTo>
                  <a:lnTo>
                    <a:pt x="5915" y="1886"/>
                  </a:lnTo>
                  <a:lnTo>
                    <a:pt x="5916" y="1886"/>
                  </a:lnTo>
                  <a:lnTo>
                    <a:pt x="5918" y="1886"/>
                  </a:lnTo>
                  <a:lnTo>
                    <a:pt x="5920" y="1886"/>
                  </a:lnTo>
                  <a:lnTo>
                    <a:pt x="5921" y="1886"/>
                  </a:lnTo>
                  <a:lnTo>
                    <a:pt x="5922" y="1886"/>
                  </a:lnTo>
                  <a:lnTo>
                    <a:pt x="5924" y="1886"/>
                  </a:lnTo>
                  <a:lnTo>
                    <a:pt x="5925" y="1886"/>
                  </a:lnTo>
                  <a:lnTo>
                    <a:pt x="5927" y="1886"/>
                  </a:lnTo>
                  <a:lnTo>
                    <a:pt x="5928" y="1886"/>
                  </a:lnTo>
                  <a:lnTo>
                    <a:pt x="5930" y="1886"/>
                  </a:lnTo>
                  <a:lnTo>
                    <a:pt x="5932" y="1886"/>
                  </a:lnTo>
                  <a:lnTo>
                    <a:pt x="5933" y="1886"/>
                  </a:lnTo>
                  <a:lnTo>
                    <a:pt x="5934" y="1886"/>
                  </a:lnTo>
                  <a:lnTo>
                    <a:pt x="5936" y="1886"/>
                  </a:lnTo>
                  <a:lnTo>
                    <a:pt x="5937" y="1886"/>
                  </a:lnTo>
                  <a:lnTo>
                    <a:pt x="5939" y="1886"/>
                  </a:lnTo>
                  <a:lnTo>
                    <a:pt x="5940" y="1886"/>
                  </a:lnTo>
                  <a:lnTo>
                    <a:pt x="5942" y="1886"/>
                  </a:lnTo>
                  <a:lnTo>
                    <a:pt x="5943" y="1886"/>
                  </a:lnTo>
                  <a:lnTo>
                    <a:pt x="5945" y="1886"/>
                  </a:lnTo>
                  <a:lnTo>
                    <a:pt x="5946" y="1886"/>
                  </a:lnTo>
                  <a:lnTo>
                    <a:pt x="5948" y="1886"/>
                  </a:lnTo>
                  <a:lnTo>
                    <a:pt x="5949" y="1886"/>
                  </a:lnTo>
                  <a:lnTo>
                    <a:pt x="5951" y="1886"/>
                  </a:lnTo>
                  <a:lnTo>
                    <a:pt x="5952" y="1886"/>
                  </a:lnTo>
                  <a:lnTo>
                    <a:pt x="5954" y="1886"/>
                  </a:lnTo>
                  <a:lnTo>
                    <a:pt x="5955" y="1886"/>
                  </a:lnTo>
                  <a:lnTo>
                    <a:pt x="5957" y="1886"/>
                  </a:lnTo>
                  <a:lnTo>
                    <a:pt x="5958" y="1886"/>
                  </a:lnTo>
                </a:path>
              </a:pathLst>
            </a:custGeom>
            <a:noFill/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521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7043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5564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864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2608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1129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9651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8172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259">
              <a:extLst>
                <a:ext uri="{FF2B5EF4-FFF2-40B4-BE49-F238E27FC236}">
                  <a16:creationId xmlns:a16="http://schemas.microsoft.com/office/drawing/2014/main" id="{ABB7479B-F8A7-46D9-993C-07D27FF4E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5172" y="2503679"/>
              <a:ext cx="802228" cy="386758"/>
            </a:xfrm>
            <a:custGeom>
              <a:avLst/>
              <a:gdLst>
                <a:gd name="T0" fmla="*/ 93 w 5958"/>
                <a:gd name="T1" fmla="*/ 1639 h 1639"/>
                <a:gd name="T2" fmla="*/ 187 w 5958"/>
                <a:gd name="T3" fmla="*/ 1639 h 1639"/>
                <a:gd name="T4" fmla="*/ 280 w 5958"/>
                <a:gd name="T5" fmla="*/ 1639 h 1639"/>
                <a:gd name="T6" fmla="*/ 374 w 5958"/>
                <a:gd name="T7" fmla="*/ 1639 h 1639"/>
                <a:gd name="T8" fmla="*/ 468 w 5958"/>
                <a:gd name="T9" fmla="*/ 1639 h 1639"/>
                <a:gd name="T10" fmla="*/ 562 w 5958"/>
                <a:gd name="T11" fmla="*/ 1639 h 1639"/>
                <a:gd name="T12" fmla="*/ 656 w 5958"/>
                <a:gd name="T13" fmla="*/ 1639 h 1639"/>
                <a:gd name="T14" fmla="*/ 750 w 5958"/>
                <a:gd name="T15" fmla="*/ 1639 h 1639"/>
                <a:gd name="T16" fmla="*/ 843 w 5958"/>
                <a:gd name="T17" fmla="*/ 1639 h 1639"/>
                <a:gd name="T18" fmla="*/ 938 w 5958"/>
                <a:gd name="T19" fmla="*/ 1638 h 1639"/>
                <a:gd name="T20" fmla="*/ 1031 w 5958"/>
                <a:gd name="T21" fmla="*/ 1627 h 1639"/>
                <a:gd name="T22" fmla="*/ 1125 w 5958"/>
                <a:gd name="T23" fmla="*/ 1634 h 1639"/>
                <a:gd name="T24" fmla="*/ 1219 w 5958"/>
                <a:gd name="T25" fmla="*/ 1638 h 1639"/>
                <a:gd name="T26" fmla="*/ 1313 w 5958"/>
                <a:gd name="T27" fmla="*/ 1638 h 1639"/>
                <a:gd name="T28" fmla="*/ 1407 w 5958"/>
                <a:gd name="T29" fmla="*/ 1638 h 1639"/>
                <a:gd name="T30" fmla="*/ 1501 w 5958"/>
                <a:gd name="T31" fmla="*/ 1638 h 1639"/>
                <a:gd name="T32" fmla="*/ 1594 w 5958"/>
                <a:gd name="T33" fmla="*/ 1638 h 1639"/>
                <a:gd name="T34" fmla="*/ 1688 w 5958"/>
                <a:gd name="T35" fmla="*/ 1638 h 1639"/>
                <a:gd name="T36" fmla="*/ 1782 w 5958"/>
                <a:gd name="T37" fmla="*/ 1637 h 1639"/>
                <a:gd name="T38" fmla="*/ 1876 w 5958"/>
                <a:gd name="T39" fmla="*/ 1635 h 1639"/>
                <a:gd name="T40" fmla="*/ 1970 w 5958"/>
                <a:gd name="T41" fmla="*/ 1629 h 1639"/>
                <a:gd name="T42" fmla="*/ 2064 w 5958"/>
                <a:gd name="T43" fmla="*/ 1596 h 1639"/>
                <a:gd name="T44" fmla="*/ 2158 w 5958"/>
                <a:gd name="T45" fmla="*/ 1158 h 1639"/>
                <a:gd name="T46" fmla="*/ 2251 w 5958"/>
                <a:gd name="T47" fmla="*/ 1568 h 1639"/>
                <a:gd name="T48" fmla="*/ 2345 w 5958"/>
                <a:gd name="T49" fmla="*/ 1616 h 1639"/>
                <a:gd name="T50" fmla="*/ 2439 w 5958"/>
                <a:gd name="T51" fmla="*/ 1626 h 1639"/>
                <a:gd name="T52" fmla="*/ 2533 w 5958"/>
                <a:gd name="T53" fmla="*/ 1629 h 1639"/>
                <a:gd name="T54" fmla="*/ 2627 w 5958"/>
                <a:gd name="T55" fmla="*/ 1630 h 1639"/>
                <a:gd name="T56" fmla="*/ 2721 w 5958"/>
                <a:gd name="T57" fmla="*/ 1630 h 1639"/>
                <a:gd name="T58" fmla="*/ 2815 w 5958"/>
                <a:gd name="T59" fmla="*/ 1628 h 1639"/>
                <a:gd name="T60" fmla="*/ 2909 w 5958"/>
                <a:gd name="T61" fmla="*/ 1624 h 1639"/>
                <a:gd name="T62" fmla="*/ 3002 w 5958"/>
                <a:gd name="T63" fmla="*/ 1614 h 1639"/>
                <a:gd name="T64" fmla="*/ 3096 w 5958"/>
                <a:gd name="T65" fmla="*/ 1586 h 1639"/>
                <a:gd name="T66" fmla="*/ 3190 w 5958"/>
                <a:gd name="T67" fmla="*/ 1422 h 1639"/>
                <a:gd name="T68" fmla="*/ 3284 w 5958"/>
                <a:gd name="T69" fmla="*/ 418 h 1639"/>
                <a:gd name="T70" fmla="*/ 3378 w 5958"/>
                <a:gd name="T71" fmla="*/ 1515 h 1639"/>
                <a:gd name="T72" fmla="*/ 3472 w 5958"/>
                <a:gd name="T73" fmla="*/ 1599 h 1639"/>
                <a:gd name="T74" fmla="*/ 3565 w 5958"/>
                <a:gd name="T75" fmla="*/ 1619 h 1639"/>
                <a:gd name="T76" fmla="*/ 3659 w 5958"/>
                <a:gd name="T77" fmla="*/ 1626 h 1639"/>
                <a:gd name="T78" fmla="*/ 3753 w 5958"/>
                <a:gd name="T79" fmla="*/ 1629 h 1639"/>
                <a:gd name="T80" fmla="*/ 3847 w 5958"/>
                <a:gd name="T81" fmla="*/ 1630 h 1639"/>
                <a:gd name="T82" fmla="*/ 3941 w 5958"/>
                <a:gd name="T83" fmla="*/ 1630 h 1639"/>
                <a:gd name="T84" fmla="*/ 4035 w 5958"/>
                <a:gd name="T85" fmla="*/ 1628 h 1639"/>
                <a:gd name="T86" fmla="*/ 4129 w 5958"/>
                <a:gd name="T87" fmla="*/ 1624 h 1639"/>
                <a:gd name="T88" fmla="*/ 4223 w 5958"/>
                <a:gd name="T89" fmla="*/ 1610 h 1639"/>
                <a:gd name="T90" fmla="*/ 4316 w 5958"/>
                <a:gd name="T91" fmla="*/ 1513 h 1639"/>
                <a:gd name="T92" fmla="*/ 4410 w 5958"/>
                <a:gd name="T93" fmla="*/ 1409 h 1639"/>
                <a:gd name="T94" fmla="*/ 4504 w 5958"/>
                <a:gd name="T95" fmla="*/ 1615 h 1639"/>
                <a:gd name="T96" fmla="*/ 4598 w 5958"/>
                <a:gd name="T97" fmla="*/ 1632 h 1639"/>
                <a:gd name="T98" fmla="*/ 4692 w 5958"/>
                <a:gd name="T99" fmla="*/ 1636 h 1639"/>
                <a:gd name="T100" fmla="*/ 4786 w 5958"/>
                <a:gd name="T101" fmla="*/ 1637 h 1639"/>
                <a:gd name="T102" fmla="*/ 4879 w 5958"/>
                <a:gd name="T103" fmla="*/ 1638 h 1639"/>
                <a:gd name="T104" fmla="*/ 4973 w 5958"/>
                <a:gd name="T105" fmla="*/ 1638 h 1639"/>
                <a:gd name="T106" fmla="*/ 5067 w 5958"/>
                <a:gd name="T107" fmla="*/ 1638 h 1639"/>
                <a:gd name="T108" fmla="*/ 5161 w 5958"/>
                <a:gd name="T109" fmla="*/ 1638 h 1639"/>
                <a:gd name="T110" fmla="*/ 5255 w 5958"/>
                <a:gd name="T111" fmla="*/ 1638 h 1639"/>
                <a:gd name="T112" fmla="*/ 5349 w 5958"/>
                <a:gd name="T113" fmla="*/ 1637 h 1639"/>
                <a:gd name="T114" fmla="*/ 5443 w 5958"/>
                <a:gd name="T115" fmla="*/ 1631 h 1639"/>
                <a:gd name="T116" fmla="*/ 5537 w 5958"/>
                <a:gd name="T117" fmla="*/ 1634 h 1639"/>
                <a:gd name="T118" fmla="*/ 5630 w 5958"/>
                <a:gd name="T119" fmla="*/ 1639 h 1639"/>
                <a:gd name="T120" fmla="*/ 5724 w 5958"/>
                <a:gd name="T121" fmla="*/ 1639 h 1639"/>
                <a:gd name="T122" fmla="*/ 5818 w 5958"/>
                <a:gd name="T123" fmla="*/ 1639 h 1639"/>
                <a:gd name="T124" fmla="*/ 5912 w 5958"/>
                <a:gd name="T125" fmla="*/ 1639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58" h="1639">
                  <a:moveTo>
                    <a:pt x="0" y="1639"/>
                  </a:moveTo>
                  <a:lnTo>
                    <a:pt x="2" y="1639"/>
                  </a:lnTo>
                  <a:lnTo>
                    <a:pt x="3" y="1639"/>
                  </a:lnTo>
                  <a:lnTo>
                    <a:pt x="5" y="1639"/>
                  </a:lnTo>
                  <a:lnTo>
                    <a:pt x="6" y="1639"/>
                  </a:lnTo>
                  <a:lnTo>
                    <a:pt x="8" y="1639"/>
                  </a:lnTo>
                  <a:lnTo>
                    <a:pt x="9" y="1639"/>
                  </a:lnTo>
                  <a:lnTo>
                    <a:pt x="11" y="1639"/>
                  </a:lnTo>
                  <a:lnTo>
                    <a:pt x="12" y="1639"/>
                  </a:lnTo>
                  <a:lnTo>
                    <a:pt x="14" y="1639"/>
                  </a:lnTo>
                  <a:lnTo>
                    <a:pt x="15" y="1639"/>
                  </a:lnTo>
                  <a:lnTo>
                    <a:pt x="17" y="1639"/>
                  </a:lnTo>
                  <a:lnTo>
                    <a:pt x="18" y="1639"/>
                  </a:lnTo>
                  <a:lnTo>
                    <a:pt x="20" y="1639"/>
                  </a:lnTo>
                  <a:lnTo>
                    <a:pt x="21" y="1639"/>
                  </a:lnTo>
                  <a:lnTo>
                    <a:pt x="23" y="1639"/>
                  </a:lnTo>
                  <a:lnTo>
                    <a:pt x="24" y="1639"/>
                  </a:lnTo>
                  <a:lnTo>
                    <a:pt x="26" y="1639"/>
                  </a:lnTo>
                  <a:lnTo>
                    <a:pt x="27" y="1639"/>
                  </a:lnTo>
                  <a:lnTo>
                    <a:pt x="29" y="1639"/>
                  </a:lnTo>
                  <a:lnTo>
                    <a:pt x="30" y="1639"/>
                  </a:lnTo>
                  <a:lnTo>
                    <a:pt x="32" y="1639"/>
                  </a:lnTo>
                  <a:lnTo>
                    <a:pt x="33" y="1639"/>
                  </a:lnTo>
                  <a:lnTo>
                    <a:pt x="34" y="1639"/>
                  </a:lnTo>
                  <a:lnTo>
                    <a:pt x="36" y="1639"/>
                  </a:lnTo>
                  <a:lnTo>
                    <a:pt x="38" y="1639"/>
                  </a:lnTo>
                  <a:lnTo>
                    <a:pt x="39" y="1639"/>
                  </a:lnTo>
                  <a:lnTo>
                    <a:pt x="41" y="1639"/>
                  </a:lnTo>
                  <a:lnTo>
                    <a:pt x="42" y="1639"/>
                  </a:lnTo>
                  <a:lnTo>
                    <a:pt x="43" y="1639"/>
                  </a:lnTo>
                  <a:lnTo>
                    <a:pt x="45" y="1639"/>
                  </a:lnTo>
                  <a:lnTo>
                    <a:pt x="46" y="1639"/>
                  </a:lnTo>
                  <a:lnTo>
                    <a:pt x="48" y="1639"/>
                  </a:lnTo>
                  <a:lnTo>
                    <a:pt x="50" y="1639"/>
                  </a:lnTo>
                  <a:lnTo>
                    <a:pt x="51" y="1639"/>
                  </a:lnTo>
                  <a:lnTo>
                    <a:pt x="53" y="1639"/>
                  </a:lnTo>
                  <a:lnTo>
                    <a:pt x="54" y="1639"/>
                  </a:lnTo>
                  <a:lnTo>
                    <a:pt x="55" y="1639"/>
                  </a:lnTo>
                  <a:lnTo>
                    <a:pt x="57" y="1639"/>
                  </a:lnTo>
                  <a:lnTo>
                    <a:pt x="58" y="1639"/>
                  </a:lnTo>
                  <a:lnTo>
                    <a:pt x="60" y="1639"/>
                  </a:lnTo>
                  <a:lnTo>
                    <a:pt x="61" y="1639"/>
                  </a:lnTo>
                  <a:lnTo>
                    <a:pt x="63" y="1639"/>
                  </a:lnTo>
                  <a:lnTo>
                    <a:pt x="64" y="1639"/>
                  </a:lnTo>
                  <a:lnTo>
                    <a:pt x="66" y="1639"/>
                  </a:lnTo>
                  <a:lnTo>
                    <a:pt x="67" y="1639"/>
                  </a:lnTo>
                  <a:lnTo>
                    <a:pt x="69" y="1639"/>
                  </a:lnTo>
                  <a:lnTo>
                    <a:pt x="70" y="1639"/>
                  </a:lnTo>
                  <a:lnTo>
                    <a:pt x="72" y="1639"/>
                  </a:lnTo>
                  <a:lnTo>
                    <a:pt x="73" y="1639"/>
                  </a:lnTo>
                  <a:lnTo>
                    <a:pt x="75" y="1639"/>
                  </a:lnTo>
                  <a:lnTo>
                    <a:pt x="76" y="1639"/>
                  </a:lnTo>
                  <a:lnTo>
                    <a:pt x="78" y="1639"/>
                  </a:lnTo>
                  <a:lnTo>
                    <a:pt x="79" y="1639"/>
                  </a:lnTo>
                  <a:lnTo>
                    <a:pt x="81" y="1639"/>
                  </a:lnTo>
                  <a:lnTo>
                    <a:pt x="82" y="1639"/>
                  </a:lnTo>
                  <a:lnTo>
                    <a:pt x="84" y="1639"/>
                  </a:lnTo>
                  <a:lnTo>
                    <a:pt x="85" y="1639"/>
                  </a:lnTo>
                  <a:lnTo>
                    <a:pt x="87" y="1639"/>
                  </a:lnTo>
                  <a:lnTo>
                    <a:pt x="88" y="1639"/>
                  </a:lnTo>
                  <a:lnTo>
                    <a:pt x="90" y="1639"/>
                  </a:lnTo>
                  <a:lnTo>
                    <a:pt x="91" y="1639"/>
                  </a:lnTo>
                  <a:lnTo>
                    <a:pt x="93" y="1639"/>
                  </a:lnTo>
                  <a:lnTo>
                    <a:pt x="94" y="1639"/>
                  </a:lnTo>
                  <a:lnTo>
                    <a:pt x="96" y="1639"/>
                  </a:lnTo>
                  <a:lnTo>
                    <a:pt x="97" y="1639"/>
                  </a:lnTo>
                  <a:lnTo>
                    <a:pt x="99" y="1639"/>
                  </a:lnTo>
                  <a:lnTo>
                    <a:pt x="100" y="1639"/>
                  </a:lnTo>
                  <a:lnTo>
                    <a:pt x="102" y="1639"/>
                  </a:lnTo>
                  <a:lnTo>
                    <a:pt x="103" y="1639"/>
                  </a:lnTo>
                  <a:lnTo>
                    <a:pt x="105" y="1639"/>
                  </a:lnTo>
                  <a:lnTo>
                    <a:pt x="106" y="1639"/>
                  </a:lnTo>
                  <a:lnTo>
                    <a:pt x="107" y="1639"/>
                  </a:lnTo>
                  <a:lnTo>
                    <a:pt x="109" y="1639"/>
                  </a:lnTo>
                  <a:lnTo>
                    <a:pt x="111" y="1639"/>
                  </a:lnTo>
                  <a:lnTo>
                    <a:pt x="112" y="1639"/>
                  </a:lnTo>
                  <a:lnTo>
                    <a:pt x="114" y="1639"/>
                  </a:lnTo>
                  <a:lnTo>
                    <a:pt x="115" y="1639"/>
                  </a:lnTo>
                  <a:lnTo>
                    <a:pt x="117" y="1639"/>
                  </a:lnTo>
                  <a:lnTo>
                    <a:pt x="118" y="1639"/>
                  </a:lnTo>
                  <a:lnTo>
                    <a:pt x="119" y="1639"/>
                  </a:lnTo>
                  <a:lnTo>
                    <a:pt x="121" y="1639"/>
                  </a:lnTo>
                  <a:lnTo>
                    <a:pt x="122" y="1639"/>
                  </a:lnTo>
                  <a:lnTo>
                    <a:pt x="124" y="1639"/>
                  </a:lnTo>
                  <a:lnTo>
                    <a:pt x="126" y="1639"/>
                  </a:lnTo>
                  <a:lnTo>
                    <a:pt x="127" y="1639"/>
                  </a:lnTo>
                  <a:lnTo>
                    <a:pt x="128" y="1639"/>
                  </a:lnTo>
                  <a:lnTo>
                    <a:pt x="130" y="1639"/>
                  </a:lnTo>
                  <a:lnTo>
                    <a:pt x="131" y="1639"/>
                  </a:lnTo>
                  <a:lnTo>
                    <a:pt x="133" y="1639"/>
                  </a:lnTo>
                  <a:lnTo>
                    <a:pt x="134" y="1639"/>
                  </a:lnTo>
                  <a:lnTo>
                    <a:pt x="136" y="1639"/>
                  </a:lnTo>
                  <a:lnTo>
                    <a:pt x="138" y="1639"/>
                  </a:lnTo>
                  <a:lnTo>
                    <a:pt x="139" y="1639"/>
                  </a:lnTo>
                  <a:lnTo>
                    <a:pt x="140" y="1639"/>
                  </a:lnTo>
                  <a:lnTo>
                    <a:pt x="142" y="1639"/>
                  </a:lnTo>
                  <a:lnTo>
                    <a:pt x="143" y="1639"/>
                  </a:lnTo>
                  <a:lnTo>
                    <a:pt x="145" y="1639"/>
                  </a:lnTo>
                  <a:lnTo>
                    <a:pt x="146" y="1639"/>
                  </a:lnTo>
                  <a:lnTo>
                    <a:pt x="148" y="1639"/>
                  </a:lnTo>
                  <a:lnTo>
                    <a:pt x="149" y="1639"/>
                  </a:lnTo>
                  <a:lnTo>
                    <a:pt x="151" y="1639"/>
                  </a:lnTo>
                  <a:lnTo>
                    <a:pt x="152" y="1639"/>
                  </a:lnTo>
                  <a:lnTo>
                    <a:pt x="154" y="1639"/>
                  </a:lnTo>
                  <a:lnTo>
                    <a:pt x="155" y="1639"/>
                  </a:lnTo>
                  <a:lnTo>
                    <a:pt x="157" y="1639"/>
                  </a:lnTo>
                  <a:lnTo>
                    <a:pt x="158" y="1639"/>
                  </a:lnTo>
                  <a:lnTo>
                    <a:pt x="160" y="1639"/>
                  </a:lnTo>
                  <a:lnTo>
                    <a:pt x="161" y="1639"/>
                  </a:lnTo>
                  <a:lnTo>
                    <a:pt x="163" y="1639"/>
                  </a:lnTo>
                  <a:lnTo>
                    <a:pt x="164" y="1639"/>
                  </a:lnTo>
                  <a:lnTo>
                    <a:pt x="166" y="1639"/>
                  </a:lnTo>
                  <a:lnTo>
                    <a:pt x="167" y="1639"/>
                  </a:lnTo>
                  <a:lnTo>
                    <a:pt x="169" y="1639"/>
                  </a:lnTo>
                  <a:lnTo>
                    <a:pt x="170" y="1639"/>
                  </a:lnTo>
                  <a:lnTo>
                    <a:pt x="172" y="1639"/>
                  </a:lnTo>
                  <a:lnTo>
                    <a:pt x="173" y="1639"/>
                  </a:lnTo>
                  <a:lnTo>
                    <a:pt x="175" y="1639"/>
                  </a:lnTo>
                  <a:lnTo>
                    <a:pt x="176" y="1639"/>
                  </a:lnTo>
                  <a:lnTo>
                    <a:pt x="178" y="1639"/>
                  </a:lnTo>
                  <a:lnTo>
                    <a:pt x="179" y="1639"/>
                  </a:lnTo>
                  <a:lnTo>
                    <a:pt x="181" y="1639"/>
                  </a:lnTo>
                  <a:lnTo>
                    <a:pt x="182" y="1639"/>
                  </a:lnTo>
                  <a:lnTo>
                    <a:pt x="183" y="1639"/>
                  </a:lnTo>
                  <a:lnTo>
                    <a:pt x="185" y="1639"/>
                  </a:lnTo>
                  <a:lnTo>
                    <a:pt x="187" y="1639"/>
                  </a:lnTo>
                  <a:lnTo>
                    <a:pt x="188" y="1639"/>
                  </a:lnTo>
                  <a:lnTo>
                    <a:pt x="190" y="1639"/>
                  </a:lnTo>
                  <a:lnTo>
                    <a:pt x="191" y="1639"/>
                  </a:lnTo>
                  <a:lnTo>
                    <a:pt x="192" y="1639"/>
                  </a:lnTo>
                  <a:lnTo>
                    <a:pt x="194" y="1639"/>
                  </a:lnTo>
                  <a:lnTo>
                    <a:pt x="195" y="1639"/>
                  </a:lnTo>
                  <a:lnTo>
                    <a:pt x="197" y="1639"/>
                  </a:lnTo>
                  <a:lnTo>
                    <a:pt x="198" y="1639"/>
                  </a:lnTo>
                  <a:lnTo>
                    <a:pt x="200" y="1639"/>
                  </a:lnTo>
                  <a:lnTo>
                    <a:pt x="202" y="1639"/>
                  </a:lnTo>
                  <a:lnTo>
                    <a:pt x="203" y="1639"/>
                  </a:lnTo>
                  <a:lnTo>
                    <a:pt x="204" y="1639"/>
                  </a:lnTo>
                  <a:lnTo>
                    <a:pt x="206" y="1639"/>
                  </a:lnTo>
                  <a:lnTo>
                    <a:pt x="207" y="1639"/>
                  </a:lnTo>
                  <a:lnTo>
                    <a:pt x="209" y="1639"/>
                  </a:lnTo>
                  <a:lnTo>
                    <a:pt x="210" y="1639"/>
                  </a:lnTo>
                  <a:lnTo>
                    <a:pt x="212" y="1639"/>
                  </a:lnTo>
                  <a:lnTo>
                    <a:pt x="213" y="1639"/>
                  </a:lnTo>
                  <a:lnTo>
                    <a:pt x="215" y="1639"/>
                  </a:lnTo>
                  <a:lnTo>
                    <a:pt x="216" y="1639"/>
                  </a:lnTo>
                  <a:lnTo>
                    <a:pt x="218" y="1639"/>
                  </a:lnTo>
                  <a:lnTo>
                    <a:pt x="219" y="1639"/>
                  </a:lnTo>
                  <a:lnTo>
                    <a:pt x="221" y="1639"/>
                  </a:lnTo>
                  <a:lnTo>
                    <a:pt x="222" y="1639"/>
                  </a:lnTo>
                  <a:lnTo>
                    <a:pt x="224" y="1639"/>
                  </a:lnTo>
                  <a:lnTo>
                    <a:pt x="225" y="1639"/>
                  </a:lnTo>
                  <a:lnTo>
                    <a:pt x="227" y="1639"/>
                  </a:lnTo>
                  <a:lnTo>
                    <a:pt x="228" y="1639"/>
                  </a:lnTo>
                  <a:lnTo>
                    <a:pt x="230" y="1639"/>
                  </a:lnTo>
                  <a:lnTo>
                    <a:pt x="231" y="1639"/>
                  </a:lnTo>
                  <a:lnTo>
                    <a:pt x="233" y="1639"/>
                  </a:lnTo>
                  <a:lnTo>
                    <a:pt x="234" y="1639"/>
                  </a:lnTo>
                  <a:lnTo>
                    <a:pt x="236" y="1639"/>
                  </a:lnTo>
                  <a:lnTo>
                    <a:pt x="237" y="1639"/>
                  </a:lnTo>
                  <a:lnTo>
                    <a:pt x="239" y="1639"/>
                  </a:lnTo>
                  <a:lnTo>
                    <a:pt x="240" y="1639"/>
                  </a:lnTo>
                  <a:lnTo>
                    <a:pt x="242" y="1639"/>
                  </a:lnTo>
                  <a:lnTo>
                    <a:pt x="243" y="1639"/>
                  </a:lnTo>
                  <a:lnTo>
                    <a:pt x="245" y="1639"/>
                  </a:lnTo>
                  <a:lnTo>
                    <a:pt x="246" y="1639"/>
                  </a:lnTo>
                  <a:lnTo>
                    <a:pt x="248" y="1639"/>
                  </a:lnTo>
                  <a:lnTo>
                    <a:pt x="249" y="1639"/>
                  </a:lnTo>
                  <a:lnTo>
                    <a:pt x="251" y="1639"/>
                  </a:lnTo>
                  <a:lnTo>
                    <a:pt x="252" y="1639"/>
                  </a:lnTo>
                  <a:lnTo>
                    <a:pt x="254" y="1639"/>
                  </a:lnTo>
                  <a:lnTo>
                    <a:pt x="255" y="1639"/>
                  </a:lnTo>
                  <a:lnTo>
                    <a:pt x="256" y="1639"/>
                  </a:lnTo>
                  <a:lnTo>
                    <a:pt x="258" y="1639"/>
                  </a:lnTo>
                  <a:lnTo>
                    <a:pt x="259" y="1639"/>
                  </a:lnTo>
                  <a:lnTo>
                    <a:pt x="261" y="1639"/>
                  </a:lnTo>
                  <a:lnTo>
                    <a:pt x="263" y="1639"/>
                  </a:lnTo>
                  <a:lnTo>
                    <a:pt x="264" y="1639"/>
                  </a:lnTo>
                  <a:lnTo>
                    <a:pt x="266" y="1639"/>
                  </a:lnTo>
                  <a:lnTo>
                    <a:pt x="267" y="1639"/>
                  </a:lnTo>
                  <a:lnTo>
                    <a:pt x="268" y="1639"/>
                  </a:lnTo>
                  <a:lnTo>
                    <a:pt x="270" y="1639"/>
                  </a:lnTo>
                  <a:lnTo>
                    <a:pt x="271" y="1639"/>
                  </a:lnTo>
                  <a:lnTo>
                    <a:pt x="273" y="1639"/>
                  </a:lnTo>
                  <a:lnTo>
                    <a:pt x="275" y="1639"/>
                  </a:lnTo>
                  <a:lnTo>
                    <a:pt x="276" y="1639"/>
                  </a:lnTo>
                  <a:lnTo>
                    <a:pt x="277" y="1639"/>
                  </a:lnTo>
                  <a:lnTo>
                    <a:pt x="279" y="1639"/>
                  </a:lnTo>
                  <a:lnTo>
                    <a:pt x="280" y="1639"/>
                  </a:lnTo>
                  <a:lnTo>
                    <a:pt x="282" y="1639"/>
                  </a:lnTo>
                  <a:lnTo>
                    <a:pt x="283" y="1639"/>
                  </a:lnTo>
                  <a:lnTo>
                    <a:pt x="285" y="1639"/>
                  </a:lnTo>
                  <a:lnTo>
                    <a:pt x="286" y="1639"/>
                  </a:lnTo>
                  <a:lnTo>
                    <a:pt x="288" y="1639"/>
                  </a:lnTo>
                  <a:lnTo>
                    <a:pt x="289" y="1639"/>
                  </a:lnTo>
                  <a:lnTo>
                    <a:pt x="291" y="1639"/>
                  </a:lnTo>
                  <a:lnTo>
                    <a:pt x="292" y="1639"/>
                  </a:lnTo>
                  <a:lnTo>
                    <a:pt x="294" y="1639"/>
                  </a:lnTo>
                  <a:lnTo>
                    <a:pt x="295" y="1639"/>
                  </a:lnTo>
                  <a:lnTo>
                    <a:pt x="297" y="1639"/>
                  </a:lnTo>
                  <a:lnTo>
                    <a:pt x="298" y="1639"/>
                  </a:lnTo>
                  <a:lnTo>
                    <a:pt x="300" y="1639"/>
                  </a:lnTo>
                  <a:lnTo>
                    <a:pt x="301" y="1639"/>
                  </a:lnTo>
                  <a:lnTo>
                    <a:pt x="303" y="1639"/>
                  </a:lnTo>
                  <a:lnTo>
                    <a:pt x="304" y="1639"/>
                  </a:lnTo>
                  <a:lnTo>
                    <a:pt x="306" y="1639"/>
                  </a:lnTo>
                  <a:lnTo>
                    <a:pt x="307" y="1639"/>
                  </a:lnTo>
                  <a:lnTo>
                    <a:pt x="309" y="1639"/>
                  </a:lnTo>
                  <a:lnTo>
                    <a:pt x="310" y="1639"/>
                  </a:lnTo>
                  <a:lnTo>
                    <a:pt x="312" y="1639"/>
                  </a:lnTo>
                  <a:lnTo>
                    <a:pt x="313" y="1639"/>
                  </a:lnTo>
                  <a:lnTo>
                    <a:pt x="315" y="1639"/>
                  </a:lnTo>
                  <a:lnTo>
                    <a:pt x="316" y="1639"/>
                  </a:lnTo>
                  <a:lnTo>
                    <a:pt x="318" y="1639"/>
                  </a:lnTo>
                  <a:lnTo>
                    <a:pt x="319" y="1639"/>
                  </a:lnTo>
                  <a:lnTo>
                    <a:pt x="320" y="1639"/>
                  </a:lnTo>
                  <a:lnTo>
                    <a:pt x="322" y="1639"/>
                  </a:lnTo>
                  <a:lnTo>
                    <a:pt x="324" y="1639"/>
                  </a:lnTo>
                  <a:lnTo>
                    <a:pt x="325" y="1639"/>
                  </a:lnTo>
                  <a:lnTo>
                    <a:pt x="327" y="1639"/>
                  </a:lnTo>
                  <a:lnTo>
                    <a:pt x="328" y="1639"/>
                  </a:lnTo>
                  <a:lnTo>
                    <a:pt x="330" y="1639"/>
                  </a:lnTo>
                  <a:lnTo>
                    <a:pt x="331" y="1639"/>
                  </a:lnTo>
                  <a:lnTo>
                    <a:pt x="332" y="1639"/>
                  </a:lnTo>
                  <a:lnTo>
                    <a:pt x="334" y="1639"/>
                  </a:lnTo>
                  <a:lnTo>
                    <a:pt x="336" y="1639"/>
                  </a:lnTo>
                  <a:lnTo>
                    <a:pt x="337" y="1639"/>
                  </a:lnTo>
                  <a:lnTo>
                    <a:pt x="339" y="1639"/>
                  </a:lnTo>
                  <a:lnTo>
                    <a:pt x="340" y="1639"/>
                  </a:lnTo>
                  <a:lnTo>
                    <a:pt x="341" y="1639"/>
                  </a:lnTo>
                  <a:lnTo>
                    <a:pt x="343" y="1639"/>
                  </a:lnTo>
                  <a:lnTo>
                    <a:pt x="344" y="1639"/>
                  </a:lnTo>
                  <a:lnTo>
                    <a:pt x="346" y="1639"/>
                  </a:lnTo>
                  <a:lnTo>
                    <a:pt x="347" y="1639"/>
                  </a:lnTo>
                  <a:lnTo>
                    <a:pt x="349" y="1639"/>
                  </a:lnTo>
                  <a:lnTo>
                    <a:pt x="351" y="1639"/>
                  </a:lnTo>
                  <a:lnTo>
                    <a:pt x="352" y="1639"/>
                  </a:lnTo>
                  <a:lnTo>
                    <a:pt x="353" y="1639"/>
                  </a:lnTo>
                  <a:lnTo>
                    <a:pt x="355" y="1639"/>
                  </a:lnTo>
                  <a:lnTo>
                    <a:pt x="356" y="1639"/>
                  </a:lnTo>
                  <a:lnTo>
                    <a:pt x="358" y="1639"/>
                  </a:lnTo>
                  <a:lnTo>
                    <a:pt x="359" y="1639"/>
                  </a:lnTo>
                  <a:lnTo>
                    <a:pt x="361" y="1639"/>
                  </a:lnTo>
                  <a:lnTo>
                    <a:pt x="362" y="1639"/>
                  </a:lnTo>
                  <a:lnTo>
                    <a:pt x="364" y="1639"/>
                  </a:lnTo>
                  <a:lnTo>
                    <a:pt x="365" y="1639"/>
                  </a:lnTo>
                  <a:lnTo>
                    <a:pt x="367" y="1639"/>
                  </a:lnTo>
                  <a:lnTo>
                    <a:pt x="368" y="1639"/>
                  </a:lnTo>
                  <a:lnTo>
                    <a:pt x="370" y="1639"/>
                  </a:lnTo>
                  <a:lnTo>
                    <a:pt x="371" y="1639"/>
                  </a:lnTo>
                  <a:lnTo>
                    <a:pt x="373" y="1639"/>
                  </a:lnTo>
                  <a:lnTo>
                    <a:pt x="374" y="1639"/>
                  </a:lnTo>
                  <a:lnTo>
                    <a:pt x="376" y="1639"/>
                  </a:lnTo>
                  <a:lnTo>
                    <a:pt x="377" y="1639"/>
                  </a:lnTo>
                  <a:lnTo>
                    <a:pt x="379" y="1639"/>
                  </a:lnTo>
                  <a:lnTo>
                    <a:pt x="380" y="1639"/>
                  </a:lnTo>
                  <a:lnTo>
                    <a:pt x="382" y="1639"/>
                  </a:lnTo>
                  <a:lnTo>
                    <a:pt x="383" y="1639"/>
                  </a:lnTo>
                  <a:lnTo>
                    <a:pt x="385" y="1639"/>
                  </a:lnTo>
                  <a:lnTo>
                    <a:pt x="386" y="1639"/>
                  </a:lnTo>
                  <a:lnTo>
                    <a:pt x="388" y="1639"/>
                  </a:lnTo>
                  <a:lnTo>
                    <a:pt x="389" y="1639"/>
                  </a:lnTo>
                  <a:lnTo>
                    <a:pt x="391" y="1639"/>
                  </a:lnTo>
                  <a:lnTo>
                    <a:pt x="392" y="1639"/>
                  </a:lnTo>
                  <a:lnTo>
                    <a:pt x="394" y="1639"/>
                  </a:lnTo>
                  <a:lnTo>
                    <a:pt x="395" y="1639"/>
                  </a:lnTo>
                  <a:lnTo>
                    <a:pt x="397" y="1639"/>
                  </a:lnTo>
                  <a:lnTo>
                    <a:pt x="398" y="1639"/>
                  </a:lnTo>
                  <a:lnTo>
                    <a:pt x="400" y="1639"/>
                  </a:lnTo>
                  <a:lnTo>
                    <a:pt x="401" y="1639"/>
                  </a:lnTo>
                  <a:lnTo>
                    <a:pt x="403" y="1639"/>
                  </a:lnTo>
                  <a:lnTo>
                    <a:pt x="404" y="1639"/>
                  </a:lnTo>
                  <a:lnTo>
                    <a:pt x="405" y="1639"/>
                  </a:lnTo>
                  <a:lnTo>
                    <a:pt x="407" y="1639"/>
                  </a:lnTo>
                  <a:lnTo>
                    <a:pt x="408" y="1639"/>
                  </a:lnTo>
                  <a:lnTo>
                    <a:pt x="410" y="1639"/>
                  </a:lnTo>
                  <a:lnTo>
                    <a:pt x="412" y="1639"/>
                  </a:lnTo>
                  <a:lnTo>
                    <a:pt x="413" y="1639"/>
                  </a:lnTo>
                  <a:lnTo>
                    <a:pt x="415" y="1639"/>
                  </a:lnTo>
                  <a:lnTo>
                    <a:pt x="416" y="1639"/>
                  </a:lnTo>
                  <a:lnTo>
                    <a:pt x="417" y="1639"/>
                  </a:lnTo>
                  <a:lnTo>
                    <a:pt x="419" y="1639"/>
                  </a:lnTo>
                  <a:lnTo>
                    <a:pt x="420" y="1639"/>
                  </a:lnTo>
                  <a:lnTo>
                    <a:pt x="422" y="1639"/>
                  </a:lnTo>
                  <a:lnTo>
                    <a:pt x="423" y="1639"/>
                  </a:lnTo>
                  <a:lnTo>
                    <a:pt x="425" y="1639"/>
                  </a:lnTo>
                  <a:lnTo>
                    <a:pt x="426" y="1639"/>
                  </a:lnTo>
                  <a:lnTo>
                    <a:pt x="428" y="1639"/>
                  </a:lnTo>
                  <a:lnTo>
                    <a:pt x="429" y="1639"/>
                  </a:lnTo>
                  <a:lnTo>
                    <a:pt x="431" y="1639"/>
                  </a:lnTo>
                  <a:lnTo>
                    <a:pt x="432" y="1639"/>
                  </a:lnTo>
                  <a:lnTo>
                    <a:pt x="434" y="1639"/>
                  </a:lnTo>
                  <a:lnTo>
                    <a:pt x="435" y="1639"/>
                  </a:lnTo>
                  <a:lnTo>
                    <a:pt x="437" y="1639"/>
                  </a:lnTo>
                  <a:lnTo>
                    <a:pt x="438" y="1639"/>
                  </a:lnTo>
                  <a:lnTo>
                    <a:pt x="440" y="1639"/>
                  </a:lnTo>
                  <a:lnTo>
                    <a:pt x="441" y="1639"/>
                  </a:lnTo>
                  <a:lnTo>
                    <a:pt x="443" y="1639"/>
                  </a:lnTo>
                  <a:lnTo>
                    <a:pt x="444" y="1639"/>
                  </a:lnTo>
                  <a:lnTo>
                    <a:pt x="446" y="1639"/>
                  </a:lnTo>
                  <a:lnTo>
                    <a:pt x="447" y="1639"/>
                  </a:lnTo>
                  <a:lnTo>
                    <a:pt x="449" y="1639"/>
                  </a:lnTo>
                  <a:lnTo>
                    <a:pt x="450" y="1639"/>
                  </a:lnTo>
                  <a:lnTo>
                    <a:pt x="452" y="1639"/>
                  </a:lnTo>
                  <a:lnTo>
                    <a:pt x="453" y="1639"/>
                  </a:lnTo>
                  <a:lnTo>
                    <a:pt x="455" y="1639"/>
                  </a:lnTo>
                  <a:lnTo>
                    <a:pt x="456" y="1639"/>
                  </a:lnTo>
                  <a:lnTo>
                    <a:pt x="458" y="1639"/>
                  </a:lnTo>
                  <a:lnTo>
                    <a:pt x="459" y="1639"/>
                  </a:lnTo>
                  <a:lnTo>
                    <a:pt x="461" y="1639"/>
                  </a:lnTo>
                  <a:lnTo>
                    <a:pt x="462" y="1639"/>
                  </a:lnTo>
                  <a:lnTo>
                    <a:pt x="464" y="1639"/>
                  </a:lnTo>
                  <a:lnTo>
                    <a:pt x="465" y="1639"/>
                  </a:lnTo>
                  <a:lnTo>
                    <a:pt x="467" y="1639"/>
                  </a:lnTo>
                  <a:lnTo>
                    <a:pt x="468" y="1639"/>
                  </a:lnTo>
                  <a:lnTo>
                    <a:pt x="469" y="1639"/>
                  </a:lnTo>
                  <a:lnTo>
                    <a:pt x="471" y="1639"/>
                  </a:lnTo>
                  <a:lnTo>
                    <a:pt x="473" y="1639"/>
                  </a:lnTo>
                  <a:lnTo>
                    <a:pt x="474" y="1639"/>
                  </a:lnTo>
                  <a:lnTo>
                    <a:pt x="476" y="1639"/>
                  </a:lnTo>
                  <a:lnTo>
                    <a:pt x="477" y="1639"/>
                  </a:lnTo>
                  <a:lnTo>
                    <a:pt x="479" y="1639"/>
                  </a:lnTo>
                  <a:lnTo>
                    <a:pt x="480" y="1639"/>
                  </a:lnTo>
                  <a:lnTo>
                    <a:pt x="481" y="1639"/>
                  </a:lnTo>
                  <a:lnTo>
                    <a:pt x="483" y="1639"/>
                  </a:lnTo>
                  <a:lnTo>
                    <a:pt x="484" y="1639"/>
                  </a:lnTo>
                  <a:lnTo>
                    <a:pt x="486" y="1639"/>
                  </a:lnTo>
                  <a:lnTo>
                    <a:pt x="488" y="1639"/>
                  </a:lnTo>
                  <a:lnTo>
                    <a:pt x="489" y="1639"/>
                  </a:lnTo>
                  <a:lnTo>
                    <a:pt x="490" y="1639"/>
                  </a:lnTo>
                  <a:lnTo>
                    <a:pt x="492" y="1639"/>
                  </a:lnTo>
                  <a:lnTo>
                    <a:pt x="493" y="1639"/>
                  </a:lnTo>
                  <a:lnTo>
                    <a:pt x="495" y="1639"/>
                  </a:lnTo>
                  <a:lnTo>
                    <a:pt x="496" y="1639"/>
                  </a:lnTo>
                  <a:lnTo>
                    <a:pt x="498" y="1639"/>
                  </a:lnTo>
                  <a:lnTo>
                    <a:pt x="500" y="1639"/>
                  </a:lnTo>
                  <a:lnTo>
                    <a:pt x="501" y="1639"/>
                  </a:lnTo>
                  <a:lnTo>
                    <a:pt x="502" y="1639"/>
                  </a:lnTo>
                  <a:lnTo>
                    <a:pt x="504" y="1639"/>
                  </a:lnTo>
                  <a:lnTo>
                    <a:pt x="505" y="1639"/>
                  </a:lnTo>
                  <a:lnTo>
                    <a:pt x="507" y="1639"/>
                  </a:lnTo>
                  <a:lnTo>
                    <a:pt x="508" y="1639"/>
                  </a:lnTo>
                  <a:lnTo>
                    <a:pt x="510" y="1639"/>
                  </a:lnTo>
                  <a:lnTo>
                    <a:pt x="511" y="1639"/>
                  </a:lnTo>
                  <a:lnTo>
                    <a:pt x="513" y="1639"/>
                  </a:lnTo>
                  <a:lnTo>
                    <a:pt x="514" y="1639"/>
                  </a:lnTo>
                  <a:lnTo>
                    <a:pt x="516" y="1639"/>
                  </a:lnTo>
                  <a:lnTo>
                    <a:pt x="517" y="1639"/>
                  </a:lnTo>
                  <a:lnTo>
                    <a:pt x="519" y="1639"/>
                  </a:lnTo>
                  <a:lnTo>
                    <a:pt x="520" y="1639"/>
                  </a:lnTo>
                  <a:lnTo>
                    <a:pt x="522" y="1639"/>
                  </a:lnTo>
                  <a:lnTo>
                    <a:pt x="523" y="1639"/>
                  </a:lnTo>
                  <a:lnTo>
                    <a:pt x="525" y="1639"/>
                  </a:lnTo>
                  <a:lnTo>
                    <a:pt x="526" y="1639"/>
                  </a:lnTo>
                  <a:lnTo>
                    <a:pt x="528" y="1639"/>
                  </a:lnTo>
                  <a:lnTo>
                    <a:pt x="529" y="1639"/>
                  </a:lnTo>
                  <a:lnTo>
                    <a:pt x="531" y="1639"/>
                  </a:lnTo>
                  <a:lnTo>
                    <a:pt x="532" y="1639"/>
                  </a:lnTo>
                  <a:lnTo>
                    <a:pt x="534" y="1639"/>
                  </a:lnTo>
                  <a:lnTo>
                    <a:pt x="535" y="1639"/>
                  </a:lnTo>
                  <a:lnTo>
                    <a:pt x="537" y="1639"/>
                  </a:lnTo>
                  <a:lnTo>
                    <a:pt x="538" y="1639"/>
                  </a:lnTo>
                  <a:lnTo>
                    <a:pt x="540" y="1639"/>
                  </a:lnTo>
                  <a:lnTo>
                    <a:pt x="541" y="1639"/>
                  </a:lnTo>
                  <a:lnTo>
                    <a:pt x="543" y="1639"/>
                  </a:lnTo>
                  <a:lnTo>
                    <a:pt x="544" y="1639"/>
                  </a:lnTo>
                  <a:lnTo>
                    <a:pt x="545" y="1639"/>
                  </a:lnTo>
                  <a:lnTo>
                    <a:pt x="547" y="1639"/>
                  </a:lnTo>
                  <a:lnTo>
                    <a:pt x="549" y="1639"/>
                  </a:lnTo>
                  <a:lnTo>
                    <a:pt x="550" y="1639"/>
                  </a:lnTo>
                  <a:lnTo>
                    <a:pt x="552" y="1639"/>
                  </a:lnTo>
                  <a:lnTo>
                    <a:pt x="553" y="1639"/>
                  </a:lnTo>
                  <a:lnTo>
                    <a:pt x="554" y="1639"/>
                  </a:lnTo>
                  <a:lnTo>
                    <a:pt x="556" y="1639"/>
                  </a:lnTo>
                  <a:lnTo>
                    <a:pt x="557" y="1639"/>
                  </a:lnTo>
                  <a:lnTo>
                    <a:pt x="559" y="1639"/>
                  </a:lnTo>
                  <a:lnTo>
                    <a:pt x="561" y="1639"/>
                  </a:lnTo>
                  <a:lnTo>
                    <a:pt x="562" y="1639"/>
                  </a:lnTo>
                  <a:lnTo>
                    <a:pt x="564" y="1639"/>
                  </a:lnTo>
                  <a:lnTo>
                    <a:pt x="565" y="1639"/>
                  </a:lnTo>
                  <a:lnTo>
                    <a:pt x="566" y="1639"/>
                  </a:lnTo>
                  <a:lnTo>
                    <a:pt x="568" y="1639"/>
                  </a:lnTo>
                  <a:lnTo>
                    <a:pt x="569" y="1639"/>
                  </a:lnTo>
                  <a:lnTo>
                    <a:pt x="571" y="1639"/>
                  </a:lnTo>
                  <a:lnTo>
                    <a:pt x="572" y="1639"/>
                  </a:lnTo>
                  <a:lnTo>
                    <a:pt x="574" y="1639"/>
                  </a:lnTo>
                  <a:lnTo>
                    <a:pt x="576" y="1639"/>
                  </a:lnTo>
                  <a:lnTo>
                    <a:pt x="577" y="1639"/>
                  </a:lnTo>
                  <a:lnTo>
                    <a:pt x="578" y="1639"/>
                  </a:lnTo>
                  <a:lnTo>
                    <a:pt x="580" y="1639"/>
                  </a:lnTo>
                  <a:lnTo>
                    <a:pt x="581" y="1639"/>
                  </a:lnTo>
                  <a:lnTo>
                    <a:pt x="583" y="1639"/>
                  </a:lnTo>
                  <a:lnTo>
                    <a:pt x="584" y="1639"/>
                  </a:lnTo>
                  <a:lnTo>
                    <a:pt x="586" y="1639"/>
                  </a:lnTo>
                  <a:lnTo>
                    <a:pt x="587" y="1639"/>
                  </a:lnTo>
                  <a:lnTo>
                    <a:pt x="589" y="1639"/>
                  </a:lnTo>
                  <a:lnTo>
                    <a:pt x="590" y="1639"/>
                  </a:lnTo>
                  <a:lnTo>
                    <a:pt x="592" y="1639"/>
                  </a:lnTo>
                  <a:lnTo>
                    <a:pt x="593" y="1639"/>
                  </a:lnTo>
                  <a:lnTo>
                    <a:pt x="595" y="1639"/>
                  </a:lnTo>
                  <a:lnTo>
                    <a:pt x="596" y="1639"/>
                  </a:lnTo>
                  <a:lnTo>
                    <a:pt x="598" y="1639"/>
                  </a:lnTo>
                  <a:lnTo>
                    <a:pt x="599" y="1639"/>
                  </a:lnTo>
                  <a:lnTo>
                    <a:pt x="601" y="1639"/>
                  </a:lnTo>
                  <a:lnTo>
                    <a:pt x="602" y="1639"/>
                  </a:lnTo>
                  <a:lnTo>
                    <a:pt x="604" y="1639"/>
                  </a:lnTo>
                  <a:lnTo>
                    <a:pt x="605" y="1639"/>
                  </a:lnTo>
                  <a:lnTo>
                    <a:pt x="607" y="1639"/>
                  </a:lnTo>
                  <a:lnTo>
                    <a:pt x="608" y="1639"/>
                  </a:lnTo>
                  <a:lnTo>
                    <a:pt x="610" y="1639"/>
                  </a:lnTo>
                  <a:lnTo>
                    <a:pt x="611" y="1639"/>
                  </a:lnTo>
                  <a:lnTo>
                    <a:pt x="613" y="1639"/>
                  </a:lnTo>
                  <a:lnTo>
                    <a:pt x="614" y="1639"/>
                  </a:lnTo>
                  <a:lnTo>
                    <a:pt x="616" y="1639"/>
                  </a:lnTo>
                  <a:lnTo>
                    <a:pt x="617" y="1639"/>
                  </a:lnTo>
                  <a:lnTo>
                    <a:pt x="618" y="1639"/>
                  </a:lnTo>
                  <a:lnTo>
                    <a:pt x="620" y="1639"/>
                  </a:lnTo>
                  <a:lnTo>
                    <a:pt x="621" y="1639"/>
                  </a:lnTo>
                  <a:lnTo>
                    <a:pt x="623" y="1639"/>
                  </a:lnTo>
                  <a:lnTo>
                    <a:pt x="625" y="1639"/>
                  </a:lnTo>
                  <a:lnTo>
                    <a:pt x="626" y="1639"/>
                  </a:lnTo>
                  <a:lnTo>
                    <a:pt x="628" y="1639"/>
                  </a:lnTo>
                  <a:lnTo>
                    <a:pt x="629" y="1639"/>
                  </a:lnTo>
                  <a:lnTo>
                    <a:pt x="630" y="1639"/>
                  </a:lnTo>
                  <a:lnTo>
                    <a:pt x="632" y="1639"/>
                  </a:lnTo>
                  <a:lnTo>
                    <a:pt x="633" y="1639"/>
                  </a:lnTo>
                  <a:lnTo>
                    <a:pt x="635" y="1639"/>
                  </a:lnTo>
                  <a:lnTo>
                    <a:pt x="637" y="1639"/>
                  </a:lnTo>
                  <a:lnTo>
                    <a:pt x="638" y="1639"/>
                  </a:lnTo>
                  <a:lnTo>
                    <a:pt x="640" y="1639"/>
                  </a:lnTo>
                  <a:lnTo>
                    <a:pt x="641" y="1639"/>
                  </a:lnTo>
                  <a:lnTo>
                    <a:pt x="642" y="1639"/>
                  </a:lnTo>
                  <a:lnTo>
                    <a:pt x="644" y="1639"/>
                  </a:lnTo>
                  <a:lnTo>
                    <a:pt x="645" y="1639"/>
                  </a:lnTo>
                  <a:lnTo>
                    <a:pt x="647" y="1639"/>
                  </a:lnTo>
                  <a:lnTo>
                    <a:pt x="648" y="1639"/>
                  </a:lnTo>
                  <a:lnTo>
                    <a:pt x="650" y="1639"/>
                  </a:lnTo>
                  <a:lnTo>
                    <a:pt x="651" y="1639"/>
                  </a:lnTo>
                  <a:lnTo>
                    <a:pt x="653" y="1639"/>
                  </a:lnTo>
                  <a:lnTo>
                    <a:pt x="654" y="1639"/>
                  </a:lnTo>
                  <a:lnTo>
                    <a:pt x="656" y="1639"/>
                  </a:lnTo>
                  <a:lnTo>
                    <a:pt x="657" y="1639"/>
                  </a:lnTo>
                  <a:lnTo>
                    <a:pt x="659" y="1639"/>
                  </a:lnTo>
                  <a:lnTo>
                    <a:pt x="660" y="1639"/>
                  </a:lnTo>
                  <a:lnTo>
                    <a:pt x="662" y="1639"/>
                  </a:lnTo>
                  <a:lnTo>
                    <a:pt x="663" y="1639"/>
                  </a:lnTo>
                  <a:lnTo>
                    <a:pt x="665" y="1639"/>
                  </a:lnTo>
                  <a:lnTo>
                    <a:pt x="666" y="1639"/>
                  </a:lnTo>
                  <a:lnTo>
                    <a:pt x="668" y="1639"/>
                  </a:lnTo>
                  <a:lnTo>
                    <a:pt x="669" y="1639"/>
                  </a:lnTo>
                  <a:lnTo>
                    <a:pt x="671" y="1639"/>
                  </a:lnTo>
                  <a:lnTo>
                    <a:pt x="672" y="1639"/>
                  </a:lnTo>
                  <a:lnTo>
                    <a:pt x="674" y="1639"/>
                  </a:lnTo>
                  <a:lnTo>
                    <a:pt x="675" y="1639"/>
                  </a:lnTo>
                  <a:lnTo>
                    <a:pt x="677" y="1639"/>
                  </a:lnTo>
                  <a:lnTo>
                    <a:pt x="678" y="1639"/>
                  </a:lnTo>
                  <a:lnTo>
                    <a:pt x="680" y="1639"/>
                  </a:lnTo>
                  <a:lnTo>
                    <a:pt x="681" y="1639"/>
                  </a:lnTo>
                  <a:lnTo>
                    <a:pt x="682" y="1639"/>
                  </a:lnTo>
                  <a:lnTo>
                    <a:pt x="684" y="1639"/>
                  </a:lnTo>
                  <a:lnTo>
                    <a:pt x="686" y="1639"/>
                  </a:lnTo>
                  <a:lnTo>
                    <a:pt x="687" y="1639"/>
                  </a:lnTo>
                  <a:lnTo>
                    <a:pt x="689" y="1639"/>
                  </a:lnTo>
                  <a:lnTo>
                    <a:pt x="690" y="1639"/>
                  </a:lnTo>
                  <a:lnTo>
                    <a:pt x="692" y="1639"/>
                  </a:lnTo>
                  <a:lnTo>
                    <a:pt x="693" y="1639"/>
                  </a:lnTo>
                  <a:lnTo>
                    <a:pt x="694" y="1639"/>
                  </a:lnTo>
                  <a:lnTo>
                    <a:pt x="696" y="1639"/>
                  </a:lnTo>
                  <a:lnTo>
                    <a:pt x="698" y="1639"/>
                  </a:lnTo>
                  <a:lnTo>
                    <a:pt x="699" y="1639"/>
                  </a:lnTo>
                  <a:lnTo>
                    <a:pt x="701" y="1639"/>
                  </a:lnTo>
                  <a:lnTo>
                    <a:pt x="702" y="1639"/>
                  </a:lnTo>
                  <a:lnTo>
                    <a:pt x="704" y="1639"/>
                  </a:lnTo>
                  <a:lnTo>
                    <a:pt x="705" y="1639"/>
                  </a:lnTo>
                  <a:lnTo>
                    <a:pt x="706" y="1639"/>
                  </a:lnTo>
                  <a:lnTo>
                    <a:pt x="708" y="1639"/>
                  </a:lnTo>
                  <a:lnTo>
                    <a:pt x="709" y="1639"/>
                  </a:lnTo>
                  <a:lnTo>
                    <a:pt x="711" y="1639"/>
                  </a:lnTo>
                  <a:lnTo>
                    <a:pt x="713" y="1639"/>
                  </a:lnTo>
                  <a:lnTo>
                    <a:pt x="714" y="1639"/>
                  </a:lnTo>
                  <a:lnTo>
                    <a:pt x="715" y="1639"/>
                  </a:lnTo>
                  <a:lnTo>
                    <a:pt x="717" y="1639"/>
                  </a:lnTo>
                  <a:lnTo>
                    <a:pt x="718" y="1639"/>
                  </a:lnTo>
                  <a:lnTo>
                    <a:pt x="720" y="1639"/>
                  </a:lnTo>
                  <a:lnTo>
                    <a:pt x="721" y="1639"/>
                  </a:lnTo>
                  <a:lnTo>
                    <a:pt x="723" y="1639"/>
                  </a:lnTo>
                  <a:lnTo>
                    <a:pt x="725" y="1639"/>
                  </a:lnTo>
                  <a:lnTo>
                    <a:pt x="726" y="1639"/>
                  </a:lnTo>
                  <a:lnTo>
                    <a:pt x="727" y="1639"/>
                  </a:lnTo>
                  <a:lnTo>
                    <a:pt x="729" y="1639"/>
                  </a:lnTo>
                  <a:lnTo>
                    <a:pt x="730" y="1639"/>
                  </a:lnTo>
                  <a:lnTo>
                    <a:pt x="732" y="1639"/>
                  </a:lnTo>
                  <a:lnTo>
                    <a:pt x="733" y="1639"/>
                  </a:lnTo>
                  <a:lnTo>
                    <a:pt x="735" y="1639"/>
                  </a:lnTo>
                  <a:lnTo>
                    <a:pt x="736" y="1639"/>
                  </a:lnTo>
                  <a:lnTo>
                    <a:pt x="738" y="1639"/>
                  </a:lnTo>
                  <a:lnTo>
                    <a:pt x="739" y="1639"/>
                  </a:lnTo>
                  <a:lnTo>
                    <a:pt x="741" y="1639"/>
                  </a:lnTo>
                  <a:lnTo>
                    <a:pt x="742" y="1639"/>
                  </a:lnTo>
                  <a:lnTo>
                    <a:pt x="744" y="1639"/>
                  </a:lnTo>
                  <a:lnTo>
                    <a:pt x="745" y="1639"/>
                  </a:lnTo>
                  <a:lnTo>
                    <a:pt x="747" y="1639"/>
                  </a:lnTo>
                  <a:lnTo>
                    <a:pt x="748" y="1639"/>
                  </a:lnTo>
                  <a:lnTo>
                    <a:pt x="750" y="1639"/>
                  </a:lnTo>
                  <a:lnTo>
                    <a:pt x="751" y="1639"/>
                  </a:lnTo>
                  <a:lnTo>
                    <a:pt x="753" y="1639"/>
                  </a:lnTo>
                  <a:lnTo>
                    <a:pt x="754" y="1639"/>
                  </a:lnTo>
                  <a:lnTo>
                    <a:pt x="756" y="1639"/>
                  </a:lnTo>
                  <a:lnTo>
                    <a:pt x="757" y="1639"/>
                  </a:lnTo>
                  <a:lnTo>
                    <a:pt x="759" y="1639"/>
                  </a:lnTo>
                  <a:lnTo>
                    <a:pt x="760" y="1639"/>
                  </a:lnTo>
                  <a:lnTo>
                    <a:pt x="762" y="1639"/>
                  </a:lnTo>
                  <a:lnTo>
                    <a:pt x="763" y="1639"/>
                  </a:lnTo>
                  <a:lnTo>
                    <a:pt x="765" y="1639"/>
                  </a:lnTo>
                  <a:lnTo>
                    <a:pt x="766" y="1639"/>
                  </a:lnTo>
                  <a:lnTo>
                    <a:pt x="768" y="1639"/>
                  </a:lnTo>
                  <a:lnTo>
                    <a:pt x="769" y="1639"/>
                  </a:lnTo>
                  <a:lnTo>
                    <a:pt x="770" y="1639"/>
                  </a:lnTo>
                  <a:lnTo>
                    <a:pt x="772" y="1639"/>
                  </a:lnTo>
                  <a:lnTo>
                    <a:pt x="774" y="1639"/>
                  </a:lnTo>
                  <a:lnTo>
                    <a:pt x="775" y="1639"/>
                  </a:lnTo>
                  <a:lnTo>
                    <a:pt x="777" y="1639"/>
                  </a:lnTo>
                  <a:lnTo>
                    <a:pt x="778" y="1639"/>
                  </a:lnTo>
                  <a:lnTo>
                    <a:pt x="779" y="1639"/>
                  </a:lnTo>
                  <a:lnTo>
                    <a:pt x="781" y="1639"/>
                  </a:lnTo>
                  <a:lnTo>
                    <a:pt x="782" y="1639"/>
                  </a:lnTo>
                  <a:lnTo>
                    <a:pt x="784" y="1639"/>
                  </a:lnTo>
                  <a:lnTo>
                    <a:pt x="785" y="1639"/>
                  </a:lnTo>
                  <a:lnTo>
                    <a:pt x="787" y="1639"/>
                  </a:lnTo>
                  <a:lnTo>
                    <a:pt x="789" y="1639"/>
                  </a:lnTo>
                  <a:lnTo>
                    <a:pt x="790" y="1639"/>
                  </a:lnTo>
                  <a:lnTo>
                    <a:pt x="791" y="1639"/>
                  </a:lnTo>
                  <a:lnTo>
                    <a:pt x="793" y="1639"/>
                  </a:lnTo>
                  <a:lnTo>
                    <a:pt x="794" y="1639"/>
                  </a:lnTo>
                  <a:lnTo>
                    <a:pt x="796" y="1639"/>
                  </a:lnTo>
                  <a:lnTo>
                    <a:pt x="797" y="1639"/>
                  </a:lnTo>
                  <a:lnTo>
                    <a:pt x="799" y="1639"/>
                  </a:lnTo>
                  <a:lnTo>
                    <a:pt x="800" y="1639"/>
                  </a:lnTo>
                  <a:lnTo>
                    <a:pt x="802" y="1639"/>
                  </a:lnTo>
                  <a:lnTo>
                    <a:pt x="803" y="1639"/>
                  </a:lnTo>
                  <a:lnTo>
                    <a:pt x="805" y="1639"/>
                  </a:lnTo>
                  <a:lnTo>
                    <a:pt x="806" y="1639"/>
                  </a:lnTo>
                  <a:lnTo>
                    <a:pt x="808" y="1639"/>
                  </a:lnTo>
                  <a:lnTo>
                    <a:pt x="809" y="1639"/>
                  </a:lnTo>
                  <a:lnTo>
                    <a:pt x="811" y="1639"/>
                  </a:lnTo>
                  <a:lnTo>
                    <a:pt x="812" y="1639"/>
                  </a:lnTo>
                  <a:lnTo>
                    <a:pt x="814" y="1639"/>
                  </a:lnTo>
                  <a:lnTo>
                    <a:pt x="815" y="1639"/>
                  </a:lnTo>
                  <a:lnTo>
                    <a:pt x="817" y="1639"/>
                  </a:lnTo>
                  <a:lnTo>
                    <a:pt x="818" y="1639"/>
                  </a:lnTo>
                  <a:lnTo>
                    <a:pt x="820" y="1639"/>
                  </a:lnTo>
                  <a:lnTo>
                    <a:pt x="821" y="1639"/>
                  </a:lnTo>
                  <a:lnTo>
                    <a:pt x="823" y="1639"/>
                  </a:lnTo>
                  <a:lnTo>
                    <a:pt x="824" y="1639"/>
                  </a:lnTo>
                  <a:lnTo>
                    <a:pt x="826" y="1639"/>
                  </a:lnTo>
                  <a:lnTo>
                    <a:pt x="827" y="1639"/>
                  </a:lnTo>
                  <a:lnTo>
                    <a:pt x="829" y="1639"/>
                  </a:lnTo>
                  <a:lnTo>
                    <a:pt x="830" y="1639"/>
                  </a:lnTo>
                  <a:lnTo>
                    <a:pt x="832" y="1639"/>
                  </a:lnTo>
                  <a:lnTo>
                    <a:pt x="833" y="1639"/>
                  </a:lnTo>
                  <a:lnTo>
                    <a:pt x="835" y="1639"/>
                  </a:lnTo>
                  <a:lnTo>
                    <a:pt x="836" y="1639"/>
                  </a:lnTo>
                  <a:lnTo>
                    <a:pt x="838" y="1639"/>
                  </a:lnTo>
                  <a:lnTo>
                    <a:pt x="839" y="1639"/>
                  </a:lnTo>
                  <a:lnTo>
                    <a:pt x="841" y="1639"/>
                  </a:lnTo>
                  <a:lnTo>
                    <a:pt x="842" y="1639"/>
                  </a:lnTo>
                  <a:lnTo>
                    <a:pt x="843" y="1639"/>
                  </a:lnTo>
                  <a:lnTo>
                    <a:pt x="845" y="1639"/>
                  </a:lnTo>
                  <a:lnTo>
                    <a:pt x="846" y="1639"/>
                  </a:lnTo>
                  <a:lnTo>
                    <a:pt x="848" y="1639"/>
                  </a:lnTo>
                  <a:lnTo>
                    <a:pt x="850" y="1639"/>
                  </a:lnTo>
                  <a:lnTo>
                    <a:pt x="851" y="1639"/>
                  </a:lnTo>
                  <a:lnTo>
                    <a:pt x="853" y="1639"/>
                  </a:lnTo>
                  <a:lnTo>
                    <a:pt x="854" y="1639"/>
                  </a:lnTo>
                  <a:lnTo>
                    <a:pt x="855" y="1639"/>
                  </a:lnTo>
                  <a:lnTo>
                    <a:pt x="857" y="1639"/>
                  </a:lnTo>
                  <a:lnTo>
                    <a:pt x="858" y="1639"/>
                  </a:lnTo>
                  <a:lnTo>
                    <a:pt x="860" y="1639"/>
                  </a:lnTo>
                  <a:lnTo>
                    <a:pt x="862" y="1639"/>
                  </a:lnTo>
                  <a:lnTo>
                    <a:pt x="863" y="1639"/>
                  </a:lnTo>
                  <a:lnTo>
                    <a:pt x="864" y="1639"/>
                  </a:lnTo>
                  <a:lnTo>
                    <a:pt x="866" y="1639"/>
                  </a:lnTo>
                  <a:lnTo>
                    <a:pt x="867" y="1639"/>
                  </a:lnTo>
                  <a:lnTo>
                    <a:pt x="869" y="1639"/>
                  </a:lnTo>
                  <a:lnTo>
                    <a:pt x="870" y="1639"/>
                  </a:lnTo>
                  <a:lnTo>
                    <a:pt x="872" y="1639"/>
                  </a:lnTo>
                  <a:lnTo>
                    <a:pt x="873" y="1639"/>
                  </a:lnTo>
                  <a:lnTo>
                    <a:pt x="875" y="1639"/>
                  </a:lnTo>
                  <a:lnTo>
                    <a:pt x="876" y="1639"/>
                  </a:lnTo>
                  <a:lnTo>
                    <a:pt x="878" y="1639"/>
                  </a:lnTo>
                  <a:lnTo>
                    <a:pt x="879" y="1639"/>
                  </a:lnTo>
                  <a:lnTo>
                    <a:pt x="881" y="1639"/>
                  </a:lnTo>
                  <a:lnTo>
                    <a:pt x="882" y="1639"/>
                  </a:lnTo>
                  <a:lnTo>
                    <a:pt x="884" y="1639"/>
                  </a:lnTo>
                  <a:lnTo>
                    <a:pt x="885" y="1639"/>
                  </a:lnTo>
                  <a:lnTo>
                    <a:pt x="887" y="1639"/>
                  </a:lnTo>
                  <a:lnTo>
                    <a:pt x="888" y="1639"/>
                  </a:lnTo>
                  <a:lnTo>
                    <a:pt x="890" y="1639"/>
                  </a:lnTo>
                  <a:lnTo>
                    <a:pt x="891" y="1639"/>
                  </a:lnTo>
                  <a:lnTo>
                    <a:pt x="893" y="1639"/>
                  </a:lnTo>
                  <a:lnTo>
                    <a:pt x="894" y="1639"/>
                  </a:lnTo>
                  <a:lnTo>
                    <a:pt x="896" y="1639"/>
                  </a:lnTo>
                  <a:lnTo>
                    <a:pt x="897" y="1639"/>
                  </a:lnTo>
                  <a:lnTo>
                    <a:pt x="899" y="1639"/>
                  </a:lnTo>
                  <a:lnTo>
                    <a:pt x="900" y="1639"/>
                  </a:lnTo>
                  <a:lnTo>
                    <a:pt x="902" y="1639"/>
                  </a:lnTo>
                  <a:lnTo>
                    <a:pt x="903" y="1639"/>
                  </a:lnTo>
                  <a:lnTo>
                    <a:pt x="905" y="1639"/>
                  </a:lnTo>
                  <a:lnTo>
                    <a:pt x="906" y="1639"/>
                  </a:lnTo>
                  <a:lnTo>
                    <a:pt x="907" y="1639"/>
                  </a:lnTo>
                  <a:lnTo>
                    <a:pt x="909" y="1639"/>
                  </a:lnTo>
                  <a:lnTo>
                    <a:pt x="911" y="1639"/>
                  </a:lnTo>
                  <a:lnTo>
                    <a:pt x="912" y="1639"/>
                  </a:lnTo>
                  <a:lnTo>
                    <a:pt x="914" y="1639"/>
                  </a:lnTo>
                  <a:lnTo>
                    <a:pt x="915" y="1639"/>
                  </a:lnTo>
                  <a:lnTo>
                    <a:pt x="917" y="1638"/>
                  </a:lnTo>
                  <a:lnTo>
                    <a:pt x="918" y="1638"/>
                  </a:lnTo>
                  <a:lnTo>
                    <a:pt x="919" y="1638"/>
                  </a:lnTo>
                  <a:lnTo>
                    <a:pt x="921" y="1638"/>
                  </a:lnTo>
                  <a:lnTo>
                    <a:pt x="923" y="1638"/>
                  </a:lnTo>
                  <a:lnTo>
                    <a:pt x="924" y="1638"/>
                  </a:lnTo>
                  <a:lnTo>
                    <a:pt x="926" y="1638"/>
                  </a:lnTo>
                  <a:lnTo>
                    <a:pt x="927" y="1638"/>
                  </a:lnTo>
                  <a:lnTo>
                    <a:pt x="928" y="1638"/>
                  </a:lnTo>
                  <a:lnTo>
                    <a:pt x="930" y="1638"/>
                  </a:lnTo>
                  <a:lnTo>
                    <a:pt x="931" y="1638"/>
                  </a:lnTo>
                  <a:lnTo>
                    <a:pt x="933" y="1638"/>
                  </a:lnTo>
                  <a:lnTo>
                    <a:pt x="934" y="1638"/>
                  </a:lnTo>
                  <a:lnTo>
                    <a:pt x="936" y="1638"/>
                  </a:lnTo>
                  <a:lnTo>
                    <a:pt x="938" y="1638"/>
                  </a:lnTo>
                  <a:lnTo>
                    <a:pt x="939" y="1638"/>
                  </a:lnTo>
                  <a:lnTo>
                    <a:pt x="940" y="1638"/>
                  </a:lnTo>
                  <a:lnTo>
                    <a:pt x="942" y="1638"/>
                  </a:lnTo>
                  <a:lnTo>
                    <a:pt x="943" y="1638"/>
                  </a:lnTo>
                  <a:lnTo>
                    <a:pt x="945" y="1638"/>
                  </a:lnTo>
                  <a:lnTo>
                    <a:pt x="946" y="1638"/>
                  </a:lnTo>
                  <a:lnTo>
                    <a:pt x="948" y="1638"/>
                  </a:lnTo>
                  <a:lnTo>
                    <a:pt x="949" y="1638"/>
                  </a:lnTo>
                  <a:lnTo>
                    <a:pt x="951" y="1638"/>
                  </a:lnTo>
                  <a:lnTo>
                    <a:pt x="952" y="1638"/>
                  </a:lnTo>
                  <a:lnTo>
                    <a:pt x="954" y="1638"/>
                  </a:lnTo>
                  <a:lnTo>
                    <a:pt x="955" y="1638"/>
                  </a:lnTo>
                  <a:lnTo>
                    <a:pt x="957" y="1638"/>
                  </a:lnTo>
                  <a:lnTo>
                    <a:pt x="958" y="1638"/>
                  </a:lnTo>
                  <a:lnTo>
                    <a:pt x="960" y="1638"/>
                  </a:lnTo>
                  <a:lnTo>
                    <a:pt x="961" y="1638"/>
                  </a:lnTo>
                  <a:lnTo>
                    <a:pt x="963" y="1637"/>
                  </a:lnTo>
                  <a:lnTo>
                    <a:pt x="964" y="1637"/>
                  </a:lnTo>
                  <a:lnTo>
                    <a:pt x="966" y="1637"/>
                  </a:lnTo>
                  <a:lnTo>
                    <a:pt x="967" y="1637"/>
                  </a:lnTo>
                  <a:lnTo>
                    <a:pt x="969" y="1637"/>
                  </a:lnTo>
                  <a:lnTo>
                    <a:pt x="970" y="1637"/>
                  </a:lnTo>
                  <a:lnTo>
                    <a:pt x="972" y="1637"/>
                  </a:lnTo>
                  <a:lnTo>
                    <a:pt x="973" y="1637"/>
                  </a:lnTo>
                  <a:lnTo>
                    <a:pt x="975" y="1637"/>
                  </a:lnTo>
                  <a:lnTo>
                    <a:pt x="976" y="1637"/>
                  </a:lnTo>
                  <a:lnTo>
                    <a:pt x="978" y="1637"/>
                  </a:lnTo>
                  <a:lnTo>
                    <a:pt x="979" y="1637"/>
                  </a:lnTo>
                  <a:lnTo>
                    <a:pt x="981" y="1637"/>
                  </a:lnTo>
                  <a:lnTo>
                    <a:pt x="982" y="1636"/>
                  </a:lnTo>
                  <a:lnTo>
                    <a:pt x="984" y="1636"/>
                  </a:lnTo>
                  <a:lnTo>
                    <a:pt x="985" y="1636"/>
                  </a:lnTo>
                  <a:lnTo>
                    <a:pt x="987" y="1636"/>
                  </a:lnTo>
                  <a:lnTo>
                    <a:pt x="988" y="1636"/>
                  </a:lnTo>
                  <a:lnTo>
                    <a:pt x="990" y="1636"/>
                  </a:lnTo>
                  <a:lnTo>
                    <a:pt x="991" y="1636"/>
                  </a:lnTo>
                  <a:lnTo>
                    <a:pt x="992" y="1635"/>
                  </a:lnTo>
                  <a:lnTo>
                    <a:pt x="994" y="1635"/>
                  </a:lnTo>
                  <a:lnTo>
                    <a:pt x="995" y="1635"/>
                  </a:lnTo>
                  <a:lnTo>
                    <a:pt x="997" y="1635"/>
                  </a:lnTo>
                  <a:lnTo>
                    <a:pt x="999" y="1635"/>
                  </a:lnTo>
                  <a:lnTo>
                    <a:pt x="1000" y="1635"/>
                  </a:lnTo>
                  <a:lnTo>
                    <a:pt x="1002" y="1634"/>
                  </a:lnTo>
                  <a:lnTo>
                    <a:pt x="1003" y="1634"/>
                  </a:lnTo>
                  <a:lnTo>
                    <a:pt x="1004" y="1634"/>
                  </a:lnTo>
                  <a:lnTo>
                    <a:pt x="1006" y="1634"/>
                  </a:lnTo>
                  <a:lnTo>
                    <a:pt x="1007" y="1634"/>
                  </a:lnTo>
                  <a:lnTo>
                    <a:pt x="1009" y="1633"/>
                  </a:lnTo>
                  <a:lnTo>
                    <a:pt x="1010" y="1633"/>
                  </a:lnTo>
                  <a:lnTo>
                    <a:pt x="1012" y="1633"/>
                  </a:lnTo>
                  <a:lnTo>
                    <a:pt x="1013" y="1632"/>
                  </a:lnTo>
                  <a:lnTo>
                    <a:pt x="1015" y="1632"/>
                  </a:lnTo>
                  <a:lnTo>
                    <a:pt x="1016" y="1632"/>
                  </a:lnTo>
                  <a:lnTo>
                    <a:pt x="1018" y="1631"/>
                  </a:lnTo>
                  <a:lnTo>
                    <a:pt x="1019" y="1631"/>
                  </a:lnTo>
                  <a:lnTo>
                    <a:pt x="1021" y="1630"/>
                  </a:lnTo>
                  <a:lnTo>
                    <a:pt x="1022" y="1630"/>
                  </a:lnTo>
                  <a:lnTo>
                    <a:pt x="1024" y="1629"/>
                  </a:lnTo>
                  <a:lnTo>
                    <a:pt x="1025" y="1629"/>
                  </a:lnTo>
                  <a:lnTo>
                    <a:pt x="1027" y="1628"/>
                  </a:lnTo>
                  <a:lnTo>
                    <a:pt x="1028" y="1628"/>
                  </a:lnTo>
                  <a:lnTo>
                    <a:pt x="1030" y="1627"/>
                  </a:lnTo>
                  <a:lnTo>
                    <a:pt x="1031" y="1627"/>
                  </a:lnTo>
                  <a:lnTo>
                    <a:pt x="1033" y="1626"/>
                  </a:lnTo>
                  <a:lnTo>
                    <a:pt x="1034" y="1625"/>
                  </a:lnTo>
                  <a:lnTo>
                    <a:pt x="1036" y="1625"/>
                  </a:lnTo>
                  <a:lnTo>
                    <a:pt x="1037" y="1624"/>
                  </a:lnTo>
                  <a:lnTo>
                    <a:pt x="1039" y="1624"/>
                  </a:lnTo>
                  <a:lnTo>
                    <a:pt x="1040" y="1623"/>
                  </a:lnTo>
                  <a:lnTo>
                    <a:pt x="1042" y="1622"/>
                  </a:lnTo>
                  <a:lnTo>
                    <a:pt x="1043" y="1622"/>
                  </a:lnTo>
                  <a:lnTo>
                    <a:pt x="1045" y="1622"/>
                  </a:lnTo>
                  <a:lnTo>
                    <a:pt x="1046" y="1621"/>
                  </a:lnTo>
                  <a:lnTo>
                    <a:pt x="1048" y="1621"/>
                  </a:lnTo>
                  <a:lnTo>
                    <a:pt x="1049" y="1620"/>
                  </a:lnTo>
                  <a:lnTo>
                    <a:pt x="1051" y="1620"/>
                  </a:lnTo>
                  <a:lnTo>
                    <a:pt x="1052" y="1620"/>
                  </a:lnTo>
                  <a:lnTo>
                    <a:pt x="1054" y="1620"/>
                  </a:lnTo>
                  <a:lnTo>
                    <a:pt x="1055" y="1620"/>
                  </a:lnTo>
                  <a:lnTo>
                    <a:pt x="1056" y="1620"/>
                  </a:lnTo>
                  <a:lnTo>
                    <a:pt x="1058" y="1620"/>
                  </a:lnTo>
                  <a:lnTo>
                    <a:pt x="1060" y="1620"/>
                  </a:lnTo>
                  <a:lnTo>
                    <a:pt x="1061" y="1620"/>
                  </a:lnTo>
                  <a:lnTo>
                    <a:pt x="1063" y="1621"/>
                  </a:lnTo>
                  <a:lnTo>
                    <a:pt x="1064" y="1621"/>
                  </a:lnTo>
                  <a:lnTo>
                    <a:pt x="1066" y="1621"/>
                  </a:lnTo>
                  <a:lnTo>
                    <a:pt x="1067" y="1622"/>
                  </a:lnTo>
                  <a:lnTo>
                    <a:pt x="1068" y="1622"/>
                  </a:lnTo>
                  <a:lnTo>
                    <a:pt x="1070" y="1622"/>
                  </a:lnTo>
                  <a:lnTo>
                    <a:pt x="1071" y="1623"/>
                  </a:lnTo>
                  <a:lnTo>
                    <a:pt x="1073" y="1623"/>
                  </a:lnTo>
                  <a:lnTo>
                    <a:pt x="1075" y="1624"/>
                  </a:lnTo>
                  <a:lnTo>
                    <a:pt x="1076" y="1624"/>
                  </a:lnTo>
                  <a:lnTo>
                    <a:pt x="1077" y="1625"/>
                  </a:lnTo>
                  <a:lnTo>
                    <a:pt x="1079" y="1625"/>
                  </a:lnTo>
                  <a:lnTo>
                    <a:pt x="1080" y="1626"/>
                  </a:lnTo>
                  <a:lnTo>
                    <a:pt x="1082" y="1626"/>
                  </a:lnTo>
                  <a:lnTo>
                    <a:pt x="1083" y="1627"/>
                  </a:lnTo>
                  <a:lnTo>
                    <a:pt x="1085" y="1627"/>
                  </a:lnTo>
                  <a:lnTo>
                    <a:pt x="1087" y="1628"/>
                  </a:lnTo>
                  <a:lnTo>
                    <a:pt x="1088" y="1628"/>
                  </a:lnTo>
                  <a:lnTo>
                    <a:pt x="1089" y="1629"/>
                  </a:lnTo>
                  <a:lnTo>
                    <a:pt x="1091" y="1629"/>
                  </a:lnTo>
                  <a:lnTo>
                    <a:pt x="1092" y="1630"/>
                  </a:lnTo>
                  <a:lnTo>
                    <a:pt x="1094" y="1630"/>
                  </a:lnTo>
                  <a:lnTo>
                    <a:pt x="1095" y="1630"/>
                  </a:lnTo>
                  <a:lnTo>
                    <a:pt x="1097" y="1631"/>
                  </a:lnTo>
                  <a:lnTo>
                    <a:pt x="1098" y="1631"/>
                  </a:lnTo>
                  <a:lnTo>
                    <a:pt x="1100" y="1631"/>
                  </a:lnTo>
                  <a:lnTo>
                    <a:pt x="1101" y="1632"/>
                  </a:lnTo>
                  <a:lnTo>
                    <a:pt x="1103" y="1632"/>
                  </a:lnTo>
                  <a:lnTo>
                    <a:pt x="1104" y="1632"/>
                  </a:lnTo>
                  <a:lnTo>
                    <a:pt x="1106" y="1632"/>
                  </a:lnTo>
                  <a:lnTo>
                    <a:pt x="1107" y="1633"/>
                  </a:lnTo>
                  <a:lnTo>
                    <a:pt x="1109" y="1633"/>
                  </a:lnTo>
                  <a:lnTo>
                    <a:pt x="1110" y="1633"/>
                  </a:lnTo>
                  <a:lnTo>
                    <a:pt x="1112" y="1633"/>
                  </a:lnTo>
                  <a:lnTo>
                    <a:pt x="1113" y="1633"/>
                  </a:lnTo>
                  <a:lnTo>
                    <a:pt x="1115" y="1634"/>
                  </a:lnTo>
                  <a:lnTo>
                    <a:pt x="1116" y="1634"/>
                  </a:lnTo>
                  <a:lnTo>
                    <a:pt x="1118" y="1634"/>
                  </a:lnTo>
                  <a:lnTo>
                    <a:pt x="1119" y="1634"/>
                  </a:lnTo>
                  <a:lnTo>
                    <a:pt x="1121" y="1634"/>
                  </a:lnTo>
                  <a:lnTo>
                    <a:pt x="1122" y="1634"/>
                  </a:lnTo>
                  <a:lnTo>
                    <a:pt x="1124" y="1634"/>
                  </a:lnTo>
                  <a:lnTo>
                    <a:pt x="1125" y="1634"/>
                  </a:lnTo>
                  <a:lnTo>
                    <a:pt x="1127" y="1635"/>
                  </a:lnTo>
                  <a:lnTo>
                    <a:pt x="1128" y="1635"/>
                  </a:lnTo>
                  <a:lnTo>
                    <a:pt x="1130" y="1635"/>
                  </a:lnTo>
                  <a:lnTo>
                    <a:pt x="1131" y="1635"/>
                  </a:lnTo>
                  <a:lnTo>
                    <a:pt x="1132" y="1635"/>
                  </a:lnTo>
                  <a:lnTo>
                    <a:pt x="1134" y="1635"/>
                  </a:lnTo>
                  <a:lnTo>
                    <a:pt x="1136" y="1635"/>
                  </a:lnTo>
                  <a:lnTo>
                    <a:pt x="1137" y="1635"/>
                  </a:lnTo>
                  <a:lnTo>
                    <a:pt x="1139" y="1635"/>
                  </a:lnTo>
                  <a:lnTo>
                    <a:pt x="1140" y="1636"/>
                  </a:lnTo>
                  <a:lnTo>
                    <a:pt x="1141" y="1636"/>
                  </a:lnTo>
                  <a:lnTo>
                    <a:pt x="1143" y="1636"/>
                  </a:lnTo>
                  <a:lnTo>
                    <a:pt x="1144" y="1636"/>
                  </a:lnTo>
                  <a:lnTo>
                    <a:pt x="1146" y="1636"/>
                  </a:lnTo>
                  <a:lnTo>
                    <a:pt x="1148" y="1636"/>
                  </a:lnTo>
                  <a:lnTo>
                    <a:pt x="1149" y="1636"/>
                  </a:lnTo>
                  <a:lnTo>
                    <a:pt x="1151" y="1636"/>
                  </a:lnTo>
                  <a:lnTo>
                    <a:pt x="1152" y="1636"/>
                  </a:lnTo>
                  <a:lnTo>
                    <a:pt x="1153" y="1636"/>
                  </a:lnTo>
                  <a:lnTo>
                    <a:pt x="1155" y="1636"/>
                  </a:lnTo>
                  <a:lnTo>
                    <a:pt x="1156" y="1636"/>
                  </a:lnTo>
                  <a:lnTo>
                    <a:pt x="1158" y="1636"/>
                  </a:lnTo>
                  <a:lnTo>
                    <a:pt x="1159" y="1636"/>
                  </a:lnTo>
                  <a:lnTo>
                    <a:pt x="1161" y="1636"/>
                  </a:lnTo>
                  <a:lnTo>
                    <a:pt x="1163" y="1637"/>
                  </a:lnTo>
                  <a:lnTo>
                    <a:pt x="1164" y="1637"/>
                  </a:lnTo>
                  <a:lnTo>
                    <a:pt x="1165" y="1637"/>
                  </a:lnTo>
                  <a:lnTo>
                    <a:pt x="1167" y="1637"/>
                  </a:lnTo>
                  <a:lnTo>
                    <a:pt x="1168" y="1637"/>
                  </a:lnTo>
                  <a:lnTo>
                    <a:pt x="1170" y="1637"/>
                  </a:lnTo>
                  <a:lnTo>
                    <a:pt x="1171" y="1637"/>
                  </a:lnTo>
                  <a:lnTo>
                    <a:pt x="1173" y="1637"/>
                  </a:lnTo>
                  <a:lnTo>
                    <a:pt x="1174" y="1637"/>
                  </a:lnTo>
                  <a:lnTo>
                    <a:pt x="1176" y="1637"/>
                  </a:lnTo>
                  <a:lnTo>
                    <a:pt x="1177" y="1637"/>
                  </a:lnTo>
                  <a:lnTo>
                    <a:pt x="1179" y="1637"/>
                  </a:lnTo>
                  <a:lnTo>
                    <a:pt x="1180" y="1637"/>
                  </a:lnTo>
                  <a:lnTo>
                    <a:pt x="1182" y="1637"/>
                  </a:lnTo>
                  <a:lnTo>
                    <a:pt x="1183" y="1637"/>
                  </a:lnTo>
                  <a:lnTo>
                    <a:pt x="1185" y="1637"/>
                  </a:lnTo>
                  <a:lnTo>
                    <a:pt x="1186" y="1637"/>
                  </a:lnTo>
                  <a:lnTo>
                    <a:pt x="1188" y="1637"/>
                  </a:lnTo>
                  <a:lnTo>
                    <a:pt x="1189" y="1637"/>
                  </a:lnTo>
                  <a:lnTo>
                    <a:pt x="1191" y="1637"/>
                  </a:lnTo>
                  <a:lnTo>
                    <a:pt x="1192" y="1637"/>
                  </a:lnTo>
                  <a:lnTo>
                    <a:pt x="1194" y="1637"/>
                  </a:lnTo>
                  <a:lnTo>
                    <a:pt x="1195" y="1637"/>
                  </a:lnTo>
                  <a:lnTo>
                    <a:pt x="1197" y="1637"/>
                  </a:lnTo>
                  <a:lnTo>
                    <a:pt x="1198" y="1637"/>
                  </a:lnTo>
                  <a:lnTo>
                    <a:pt x="1200" y="1637"/>
                  </a:lnTo>
                  <a:lnTo>
                    <a:pt x="1201" y="1637"/>
                  </a:lnTo>
                  <a:lnTo>
                    <a:pt x="1203" y="1637"/>
                  </a:lnTo>
                  <a:lnTo>
                    <a:pt x="1204" y="1637"/>
                  </a:lnTo>
                  <a:lnTo>
                    <a:pt x="1205" y="1637"/>
                  </a:lnTo>
                  <a:lnTo>
                    <a:pt x="1207" y="1637"/>
                  </a:lnTo>
                  <a:lnTo>
                    <a:pt x="1208" y="1638"/>
                  </a:lnTo>
                  <a:lnTo>
                    <a:pt x="1210" y="1638"/>
                  </a:lnTo>
                  <a:lnTo>
                    <a:pt x="1212" y="1638"/>
                  </a:lnTo>
                  <a:lnTo>
                    <a:pt x="1213" y="1638"/>
                  </a:lnTo>
                  <a:lnTo>
                    <a:pt x="1215" y="1638"/>
                  </a:lnTo>
                  <a:lnTo>
                    <a:pt x="1216" y="1638"/>
                  </a:lnTo>
                  <a:lnTo>
                    <a:pt x="1217" y="1638"/>
                  </a:lnTo>
                  <a:lnTo>
                    <a:pt x="1219" y="1638"/>
                  </a:lnTo>
                  <a:lnTo>
                    <a:pt x="1220" y="1638"/>
                  </a:lnTo>
                  <a:lnTo>
                    <a:pt x="1222" y="1638"/>
                  </a:lnTo>
                  <a:lnTo>
                    <a:pt x="1224" y="1638"/>
                  </a:lnTo>
                  <a:lnTo>
                    <a:pt x="1225" y="1638"/>
                  </a:lnTo>
                  <a:lnTo>
                    <a:pt x="1227" y="1638"/>
                  </a:lnTo>
                  <a:lnTo>
                    <a:pt x="1228" y="1638"/>
                  </a:lnTo>
                  <a:lnTo>
                    <a:pt x="1229" y="1638"/>
                  </a:lnTo>
                  <a:lnTo>
                    <a:pt x="1231" y="1638"/>
                  </a:lnTo>
                  <a:lnTo>
                    <a:pt x="1232" y="1638"/>
                  </a:lnTo>
                  <a:lnTo>
                    <a:pt x="1234" y="1638"/>
                  </a:lnTo>
                  <a:lnTo>
                    <a:pt x="1235" y="1638"/>
                  </a:lnTo>
                  <a:lnTo>
                    <a:pt x="1237" y="1638"/>
                  </a:lnTo>
                  <a:lnTo>
                    <a:pt x="1238" y="1638"/>
                  </a:lnTo>
                  <a:lnTo>
                    <a:pt x="1240" y="1638"/>
                  </a:lnTo>
                  <a:lnTo>
                    <a:pt x="1241" y="1638"/>
                  </a:lnTo>
                  <a:lnTo>
                    <a:pt x="1243" y="1638"/>
                  </a:lnTo>
                  <a:lnTo>
                    <a:pt x="1244" y="1638"/>
                  </a:lnTo>
                  <a:lnTo>
                    <a:pt x="1246" y="1638"/>
                  </a:lnTo>
                  <a:lnTo>
                    <a:pt x="1247" y="1638"/>
                  </a:lnTo>
                  <a:lnTo>
                    <a:pt x="1249" y="1638"/>
                  </a:lnTo>
                  <a:lnTo>
                    <a:pt x="1250" y="1638"/>
                  </a:lnTo>
                  <a:lnTo>
                    <a:pt x="1252" y="1638"/>
                  </a:lnTo>
                  <a:lnTo>
                    <a:pt x="1253" y="1638"/>
                  </a:lnTo>
                  <a:lnTo>
                    <a:pt x="1255" y="1638"/>
                  </a:lnTo>
                  <a:lnTo>
                    <a:pt x="1256" y="1638"/>
                  </a:lnTo>
                  <a:lnTo>
                    <a:pt x="1258" y="1638"/>
                  </a:lnTo>
                  <a:lnTo>
                    <a:pt x="1259" y="1638"/>
                  </a:lnTo>
                  <a:lnTo>
                    <a:pt x="1261" y="1638"/>
                  </a:lnTo>
                  <a:lnTo>
                    <a:pt x="1262" y="1638"/>
                  </a:lnTo>
                  <a:lnTo>
                    <a:pt x="1264" y="1638"/>
                  </a:lnTo>
                  <a:lnTo>
                    <a:pt x="1265" y="1638"/>
                  </a:lnTo>
                  <a:lnTo>
                    <a:pt x="1267" y="1638"/>
                  </a:lnTo>
                  <a:lnTo>
                    <a:pt x="1268" y="1638"/>
                  </a:lnTo>
                  <a:lnTo>
                    <a:pt x="1269" y="1638"/>
                  </a:lnTo>
                  <a:lnTo>
                    <a:pt x="1271" y="1638"/>
                  </a:lnTo>
                  <a:lnTo>
                    <a:pt x="1273" y="1638"/>
                  </a:lnTo>
                  <a:lnTo>
                    <a:pt x="1274" y="1638"/>
                  </a:lnTo>
                  <a:lnTo>
                    <a:pt x="1276" y="1638"/>
                  </a:lnTo>
                  <a:lnTo>
                    <a:pt x="1277" y="1638"/>
                  </a:lnTo>
                  <a:lnTo>
                    <a:pt x="1279" y="1638"/>
                  </a:lnTo>
                  <a:lnTo>
                    <a:pt x="1280" y="1638"/>
                  </a:lnTo>
                  <a:lnTo>
                    <a:pt x="1281" y="1638"/>
                  </a:lnTo>
                  <a:lnTo>
                    <a:pt x="1283" y="1638"/>
                  </a:lnTo>
                  <a:lnTo>
                    <a:pt x="1285" y="1638"/>
                  </a:lnTo>
                  <a:lnTo>
                    <a:pt x="1286" y="1638"/>
                  </a:lnTo>
                  <a:lnTo>
                    <a:pt x="1288" y="1638"/>
                  </a:lnTo>
                  <a:lnTo>
                    <a:pt x="1289" y="1638"/>
                  </a:lnTo>
                  <a:lnTo>
                    <a:pt x="1291" y="1638"/>
                  </a:lnTo>
                  <a:lnTo>
                    <a:pt x="1292" y="1638"/>
                  </a:lnTo>
                  <a:lnTo>
                    <a:pt x="1293" y="1638"/>
                  </a:lnTo>
                  <a:lnTo>
                    <a:pt x="1295" y="1638"/>
                  </a:lnTo>
                  <a:lnTo>
                    <a:pt x="1296" y="1638"/>
                  </a:lnTo>
                  <a:lnTo>
                    <a:pt x="1298" y="1638"/>
                  </a:lnTo>
                  <a:lnTo>
                    <a:pt x="1300" y="1638"/>
                  </a:lnTo>
                  <a:lnTo>
                    <a:pt x="1301" y="1638"/>
                  </a:lnTo>
                  <a:lnTo>
                    <a:pt x="1302" y="1638"/>
                  </a:lnTo>
                  <a:lnTo>
                    <a:pt x="1304" y="1638"/>
                  </a:lnTo>
                  <a:lnTo>
                    <a:pt x="1305" y="1638"/>
                  </a:lnTo>
                  <a:lnTo>
                    <a:pt x="1307" y="1638"/>
                  </a:lnTo>
                  <a:lnTo>
                    <a:pt x="1308" y="1638"/>
                  </a:lnTo>
                  <a:lnTo>
                    <a:pt x="1310" y="1638"/>
                  </a:lnTo>
                  <a:lnTo>
                    <a:pt x="1312" y="1638"/>
                  </a:lnTo>
                  <a:lnTo>
                    <a:pt x="1313" y="1638"/>
                  </a:lnTo>
                  <a:lnTo>
                    <a:pt x="1314" y="1638"/>
                  </a:lnTo>
                  <a:lnTo>
                    <a:pt x="1316" y="1638"/>
                  </a:lnTo>
                  <a:lnTo>
                    <a:pt x="1317" y="1638"/>
                  </a:lnTo>
                  <a:lnTo>
                    <a:pt x="1319" y="1638"/>
                  </a:lnTo>
                  <a:lnTo>
                    <a:pt x="1320" y="1638"/>
                  </a:lnTo>
                  <a:lnTo>
                    <a:pt x="1322" y="1638"/>
                  </a:lnTo>
                  <a:lnTo>
                    <a:pt x="1323" y="1638"/>
                  </a:lnTo>
                  <a:lnTo>
                    <a:pt x="1325" y="1638"/>
                  </a:lnTo>
                  <a:lnTo>
                    <a:pt x="1326" y="1638"/>
                  </a:lnTo>
                  <a:lnTo>
                    <a:pt x="1328" y="1638"/>
                  </a:lnTo>
                  <a:lnTo>
                    <a:pt x="1329" y="1638"/>
                  </a:lnTo>
                  <a:lnTo>
                    <a:pt x="1331" y="1638"/>
                  </a:lnTo>
                  <a:lnTo>
                    <a:pt x="1332" y="1638"/>
                  </a:lnTo>
                  <a:lnTo>
                    <a:pt x="1334" y="1638"/>
                  </a:lnTo>
                  <a:lnTo>
                    <a:pt x="1335" y="1638"/>
                  </a:lnTo>
                  <a:lnTo>
                    <a:pt x="1337" y="1638"/>
                  </a:lnTo>
                  <a:lnTo>
                    <a:pt x="1338" y="1638"/>
                  </a:lnTo>
                  <a:lnTo>
                    <a:pt x="1340" y="1638"/>
                  </a:lnTo>
                  <a:lnTo>
                    <a:pt x="1341" y="1638"/>
                  </a:lnTo>
                  <a:lnTo>
                    <a:pt x="1343" y="1638"/>
                  </a:lnTo>
                  <a:lnTo>
                    <a:pt x="1344" y="1638"/>
                  </a:lnTo>
                  <a:lnTo>
                    <a:pt x="1346" y="1638"/>
                  </a:lnTo>
                  <a:lnTo>
                    <a:pt x="1347" y="1638"/>
                  </a:lnTo>
                  <a:lnTo>
                    <a:pt x="1349" y="1638"/>
                  </a:lnTo>
                  <a:lnTo>
                    <a:pt x="1350" y="1638"/>
                  </a:lnTo>
                  <a:lnTo>
                    <a:pt x="1352" y="1638"/>
                  </a:lnTo>
                  <a:lnTo>
                    <a:pt x="1353" y="1638"/>
                  </a:lnTo>
                  <a:lnTo>
                    <a:pt x="1355" y="1638"/>
                  </a:lnTo>
                  <a:lnTo>
                    <a:pt x="1356" y="1638"/>
                  </a:lnTo>
                  <a:lnTo>
                    <a:pt x="1357" y="1638"/>
                  </a:lnTo>
                  <a:lnTo>
                    <a:pt x="1359" y="1638"/>
                  </a:lnTo>
                  <a:lnTo>
                    <a:pt x="1361" y="1638"/>
                  </a:lnTo>
                  <a:lnTo>
                    <a:pt x="1362" y="1638"/>
                  </a:lnTo>
                  <a:lnTo>
                    <a:pt x="1364" y="1638"/>
                  </a:lnTo>
                  <a:lnTo>
                    <a:pt x="1365" y="1638"/>
                  </a:lnTo>
                  <a:lnTo>
                    <a:pt x="1366" y="1638"/>
                  </a:lnTo>
                  <a:lnTo>
                    <a:pt x="1368" y="1638"/>
                  </a:lnTo>
                  <a:lnTo>
                    <a:pt x="1369" y="1638"/>
                  </a:lnTo>
                  <a:lnTo>
                    <a:pt x="1371" y="1638"/>
                  </a:lnTo>
                  <a:lnTo>
                    <a:pt x="1372" y="1638"/>
                  </a:lnTo>
                  <a:lnTo>
                    <a:pt x="1374" y="1638"/>
                  </a:lnTo>
                  <a:lnTo>
                    <a:pt x="1376" y="1638"/>
                  </a:lnTo>
                  <a:lnTo>
                    <a:pt x="1377" y="1638"/>
                  </a:lnTo>
                  <a:lnTo>
                    <a:pt x="1378" y="1638"/>
                  </a:lnTo>
                  <a:lnTo>
                    <a:pt x="1380" y="1638"/>
                  </a:lnTo>
                  <a:lnTo>
                    <a:pt x="1381" y="1638"/>
                  </a:lnTo>
                  <a:lnTo>
                    <a:pt x="1383" y="1638"/>
                  </a:lnTo>
                  <a:lnTo>
                    <a:pt x="1384" y="1638"/>
                  </a:lnTo>
                  <a:lnTo>
                    <a:pt x="1386" y="1638"/>
                  </a:lnTo>
                  <a:lnTo>
                    <a:pt x="1387" y="1638"/>
                  </a:lnTo>
                  <a:lnTo>
                    <a:pt x="1389" y="1638"/>
                  </a:lnTo>
                  <a:lnTo>
                    <a:pt x="1390" y="1638"/>
                  </a:lnTo>
                  <a:lnTo>
                    <a:pt x="1392" y="1638"/>
                  </a:lnTo>
                  <a:lnTo>
                    <a:pt x="1393" y="1638"/>
                  </a:lnTo>
                  <a:lnTo>
                    <a:pt x="1395" y="1638"/>
                  </a:lnTo>
                  <a:lnTo>
                    <a:pt x="1396" y="1638"/>
                  </a:lnTo>
                  <a:lnTo>
                    <a:pt x="1398" y="1638"/>
                  </a:lnTo>
                  <a:lnTo>
                    <a:pt x="1399" y="1638"/>
                  </a:lnTo>
                  <a:lnTo>
                    <a:pt x="1401" y="1638"/>
                  </a:lnTo>
                  <a:lnTo>
                    <a:pt x="1402" y="1638"/>
                  </a:lnTo>
                  <a:lnTo>
                    <a:pt x="1404" y="1638"/>
                  </a:lnTo>
                  <a:lnTo>
                    <a:pt x="1405" y="1638"/>
                  </a:lnTo>
                  <a:lnTo>
                    <a:pt x="1407" y="1638"/>
                  </a:lnTo>
                  <a:lnTo>
                    <a:pt x="1408" y="1638"/>
                  </a:lnTo>
                  <a:lnTo>
                    <a:pt x="1410" y="1638"/>
                  </a:lnTo>
                  <a:lnTo>
                    <a:pt x="1411" y="1638"/>
                  </a:lnTo>
                  <a:lnTo>
                    <a:pt x="1413" y="1638"/>
                  </a:lnTo>
                  <a:lnTo>
                    <a:pt x="1414" y="1638"/>
                  </a:lnTo>
                  <a:lnTo>
                    <a:pt x="1416" y="1638"/>
                  </a:lnTo>
                  <a:lnTo>
                    <a:pt x="1417" y="1638"/>
                  </a:lnTo>
                  <a:lnTo>
                    <a:pt x="1419" y="1638"/>
                  </a:lnTo>
                  <a:lnTo>
                    <a:pt x="1420" y="1638"/>
                  </a:lnTo>
                  <a:lnTo>
                    <a:pt x="1422" y="1638"/>
                  </a:lnTo>
                  <a:lnTo>
                    <a:pt x="1423" y="1638"/>
                  </a:lnTo>
                  <a:lnTo>
                    <a:pt x="1425" y="1638"/>
                  </a:lnTo>
                  <a:lnTo>
                    <a:pt x="1426" y="1638"/>
                  </a:lnTo>
                  <a:lnTo>
                    <a:pt x="1428" y="1638"/>
                  </a:lnTo>
                  <a:lnTo>
                    <a:pt x="1429" y="1638"/>
                  </a:lnTo>
                  <a:lnTo>
                    <a:pt x="1430" y="1638"/>
                  </a:lnTo>
                  <a:lnTo>
                    <a:pt x="1432" y="1638"/>
                  </a:lnTo>
                  <a:lnTo>
                    <a:pt x="1433" y="1638"/>
                  </a:lnTo>
                  <a:lnTo>
                    <a:pt x="1435" y="1638"/>
                  </a:lnTo>
                  <a:lnTo>
                    <a:pt x="1437" y="1638"/>
                  </a:lnTo>
                  <a:lnTo>
                    <a:pt x="1438" y="1638"/>
                  </a:lnTo>
                  <a:lnTo>
                    <a:pt x="1440" y="1638"/>
                  </a:lnTo>
                  <a:lnTo>
                    <a:pt x="1441" y="1638"/>
                  </a:lnTo>
                  <a:lnTo>
                    <a:pt x="1442" y="1638"/>
                  </a:lnTo>
                  <a:lnTo>
                    <a:pt x="1444" y="1638"/>
                  </a:lnTo>
                  <a:lnTo>
                    <a:pt x="1445" y="1638"/>
                  </a:lnTo>
                  <a:lnTo>
                    <a:pt x="1447" y="1638"/>
                  </a:lnTo>
                  <a:lnTo>
                    <a:pt x="1449" y="1638"/>
                  </a:lnTo>
                  <a:lnTo>
                    <a:pt x="1450" y="1638"/>
                  </a:lnTo>
                  <a:lnTo>
                    <a:pt x="1451" y="1638"/>
                  </a:lnTo>
                  <a:lnTo>
                    <a:pt x="1453" y="1638"/>
                  </a:lnTo>
                  <a:lnTo>
                    <a:pt x="1454" y="1638"/>
                  </a:lnTo>
                  <a:lnTo>
                    <a:pt x="1456" y="1638"/>
                  </a:lnTo>
                  <a:lnTo>
                    <a:pt x="1457" y="1638"/>
                  </a:lnTo>
                  <a:lnTo>
                    <a:pt x="1459" y="1638"/>
                  </a:lnTo>
                  <a:lnTo>
                    <a:pt x="1460" y="1638"/>
                  </a:lnTo>
                  <a:lnTo>
                    <a:pt x="1462" y="1638"/>
                  </a:lnTo>
                  <a:lnTo>
                    <a:pt x="1463" y="1638"/>
                  </a:lnTo>
                  <a:lnTo>
                    <a:pt x="1465" y="1638"/>
                  </a:lnTo>
                  <a:lnTo>
                    <a:pt x="1466" y="1638"/>
                  </a:lnTo>
                  <a:lnTo>
                    <a:pt x="1468" y="1638"/>
                  </a:lnTo>
                  <a:lnTo>
                    <a:pt x="1469" y="1638"/>
                  </a:lnTo>
                  <a:lnTo>
                    <a:pt x="1471" y="1638"/>
                  </a:lnTo>
                  <a:lnTo>
                    <a:pt x="1472" y="1638"/>
                  </a:lnTo>
                  <a:lnTo>
                    <a:pt x="1474" y="1638"/>
                  </a:lnTo>
                  <a:lnTo>
                    <a:pt x="1475" y="1638"/>
                  </a:lnTo>
                  <a:lnTo>
                    <a:pt x="1477" y="1638"/>
                  </a:lnTo>
                  <a:lnTo>
                    <a:pt x="1478" y="1638"/>
                  </a:lnTo>
                  <a:lnTo>
                    <a:pt x="1480" y="1638"/>
                  </a:lnTo>
                  <a:lnTo>
                    <a:pt x="1481" y="1638"/>
                  </a:lnTo>
                  <a:lnTo>
                    <a:pt x="1483" y="1638"/>
                  </a:lnTo>
                  <a:lnTo>
                    <a:pt x="1484" y="1638"/>
                  </a:lnTo>
                  <a:lnTo>
                    <a:pt x="1486" y="1638"/>
                  </a:lnTo>
                  <a:lnTo>
                    <a:pt x="1487" y="1638"/>
                  </a:lnTo>
                  <a:lnTo>
                    <a:pt x="1489" y="1638"/>
                  </a:lnTo>
                  <a:lnTo>
                    <a:pt x="1490" y="1638"/>
                  </a:lnTo>
                  <a:lnTo>
                    <a:pt x="1492" y="1638"/>
                  </a:lnTo>
                  <a:lnTo>
                    <a:pt x="1493" y="1638"/>
                  </a:lnTo>
                  <a:lnTo>
                    <a:pt x="1494" y="1638"/>
                  </a:lnTo>
                  <a:lnTo>
                    <a:pt x="1496" y="1638"/>
                  </a:lnTo>
                  <a:lnTo>
                    <a:pt x="1498" y="1638"/>
                  </a:lnTo>
                  <a:lnTo>
                    <a:pt x="1499" y="1638"/>
                  </a:lnTo>
                  <a:lnTo>
                    <a:pt x="1501" y="1638"/>
                  </a:lnTo>
                  <a:lnTo>
                    <a:pt x="1502" y="1638"/>
                  </a:lnTo>
                  <a:lnTo>
                    <a:pt x="1504" y="1638"/>
                  </a:lnTo>
                  <a:lnTo>
                    <a:pt x="1505" y="1638"/>
                  </a:lnTo>
                  <a:lnTo>
                    <a:pt x="1506" y="1638"/>
                  </a:lnTo>
                  <a:lnTo>
                    <a:pt x="1508" y="1638"/>
                  </a:lnTo>
                  <a:lnTo>
                    <a:pt x="1510" y="1638"/>
                  </a:lnTo>
                  <a:lnTo>
                    <a:pt x="1511" y="1638"/>
                  </a:lnTo>
                  <a:lnTo>
                    <a:pt x="1513" y="1638"/>
                  </a:lnTo>
                  <a:lnTo>
                    <a:pt x="1514" y="1638"/>
                  </a:lnTo>
                  <a:lnTo>
                    <a:pt x="1515" y="1638"/>
                  </a:lnTo>
                  <a:lnTo>
                    <a:pt x="1517" y="1638"/>
                  </a:lnTo>
                  <a:lnTo>
                    <a:pt x="1518" y="1638"/>
                  </a:lnTo>
                  <a:lnTo>
                    <a:pt x="1520" y="1638"/>
                  </a:lnTo>
                  <a:lnTo>
                    <a:pt x="1521" y="1638"/>
                  </a:lnTo>
                  <a:lnTo>
                    <a:pt x="1523" y="1638"/>
                  </a:lnTo>
                  <a:lnTo>
                    <a:pt x="1525" y="1638"/>
                  </a:lnTo>
                  <a:lnTo>
                    <a:pt x="1526" y="1638"/>
                  </a:lnTo>
                  <a:lnTo>
                    <a:pt x="1527" y="1638"/>
                  </a:lnTo>
                  <a:lnTo>
                    <a:pt x="1529" y="1638"/>
                  </a:lnTo>
                  <a:lnTo>
                    <a:pt x="1530" y="1638"/>
                  </a:lnTo>
                  <a:lnTo>
                    <a:pt x="1532" y="1638"/>
                  </a:lnTo>
                  <a:lnTo>
                    <a:pt x="1533" y="1638"/>
                  </a:lnTo>
                  <a:lnTo>
                    <a:pt x="1535" y="1638"/>
                  </a:lnTo>
                  <a:lnTo>
                    <a:pt x="1536" y="1638"/>
                  </a:lnTo>
                  <a:lnTo>
                    <a:pt x="1538" y="1638"/>
                  </a:lnTo>
                  <a:lnTo>
                    <a:pt x="1539" y="1638"/>
                  </a:lnTo>
                  <a:lnTo>
                    <a:pt x="1541" y="1638"/>
                  </a:lnTo>
                  <a:lnTo>
                    <a:pt x="1542" y="1638"/>
                  </a:lnTo>
                  <a:lnTo>
                    <a:pt x="1544" y="1638"/>
                  </a:lnTo>
                  <a:lnTo>
                    <a:pt x="1545" y="1638"/>
                  </a:lnTo>
                  <a:lnTo>
                    <a:pt x="1547" y="1638"/>
                  </a:lnTo>
                  <a:lnTo>
                    <a:pt x="1548" y="1638"/>
                  </a:lnTo>
                  <a:lnTo>
                    <a:pt x="1550" y="1638"/>
                  </a:lnTo>
                  <a:lnTo>
                    <a:pt x="1551" y="1638"/>
                  </a:lnTo>
                  <a:lnTo>
                    <a:pt x="1553" y="1638"/>
                  </a:lnTo>
                  <a:lnTo>
                    <a:pt x="1554" y="1638"/>
                  </a:lnTo>
                  <a:lnTo>
                    <a:pt x="1556" y="1638"/>
                  </a:lnTo>
                  <a:lnTo>
                    <a:pt x="1557" y="1638"/>
                  </a:lnTo>
                  <a:lnTo>
                    <a:pt x="1559" y="1638"/>
                  </a:lnTo>
                  <a:lnTo>
                    <a:pt x="1560" y="1638"/>
                  </a:lnTo>
                  <a:lnTo>
                    <a:pt x="1562" y="1638"/>
                  </a:lnTo>
                  <a:lnTo>
                    <a:pt x="1563" y="1638"/>
                  </a:lnTo>
                  <a:lnTo>
                    <a:pt x="1565" y="1638"/>
                  </a:lnTo>
                  <a:lnTo>
                    <a:pt x="1566" y="1638"/>
                  </a:lnTo>
                  <a:lnTo>
                    <a:pt x="1568" y="1638"/>
                  </a:lnTo>
                  <a:lnTo>
                    <a:pt x="1569" y="1638"/>
                  </a:lnTo>
                  <a:lnTo>
                    <a:pt x="1571" y="1638"/>
                  </a:lnTo>
                  <a:lnTo>
                    <a:pt x="1572" y="1638"/>
                  </a:lnTo>
                  <a:lnTo>
                    <a:pt x="1574" y="1638"/>
                  </a:lnTo>
                  <a:lnTo>
                    <a:pt x="1575" y="1638"/>
                  </a:lnTo>
                  <a:lnTo>
                    <a:pt x="1577" y="1638"/>
                  </a:lnTo>
                  <a:lnTo>
                    <a:pt x="1578" y="1638"/>
                  </a:lnTo>
                  <a:lnTo>
                    <a:pt x="1579" y="1638"/>
                  </a:lnTo>
                  <a:lnTo>
                    <a:pt x="1581" y="1638"/>
                  </a:lnTo>
                  <a:lnTo>
                    <a:pt x="1582" y="1638"/>
                  </a:lnTo>
                  <a:lnTo>
                    <a:pt x="1584" y="1638"/>
                  </a:lnTo>
                  <a:lnTo>
                    <a:pt x="1586" y="1638"/>
                  </a:lnTo>
                  <a:lnTo>
                    <a:pt x="1587" y="1638"/>
                  </a:lnTo>
                  <a:lnTo>
                    <a:pt x="1589" y="1638"/>
                  </a:lnTo>
                  <a:lnTo>
                    <a:pt x="1590" y="1638"/>
                  </a:lnTo>
                  <a:lnTo>
                    <a:pt x="1591" y="1638"/>
                  </a:lnTo>
                  <a:lnTo>
                    <a:pt x="1593" y="1638"/>
                  </a:lnTo>
                  <a:lnTo>
                    <a:pt x="1594" y="1638"/>
                  </a:lnTo>
                  <a:lnTo>
                    <a:pt x="1596" y="1638"/>
                  </a:lnTo>
                  <a:lnTo>
                    <a:pt x="1597" y="1638"/>
                  </a:lnTo>
                  <a:lnTo>
                    <a:pt x="1599" y="1638"/>
                  </a:lnTo>
                  <a:lnTo>
                    <a:pt x="1600" y="1638"/>
                  </a:lnTo>
                  <a:lnTo>
                    <a:pt x="1602" y="1638"/>
                  </a:lnTo>
                  <a:lnTo>
                    <a:pt x="1603" y="1638"/>
                  </a:lnTo>
                  <a:lnTo>
                    <a:pt x="1605" y="1638"/>
                  </a:lnTo>
                  <a:lnTo>
                    <a:pt x="1606" y="1638"/>
                  </a:lnTo>
                  <a:lnTo>
                    <a:pt x="1608" y="1638"/>
                  </a:lnTo>
                  <a:lnTo>
                    <a:pt x="1609" y="1638"/>
                  </a:lnTo>
                  <a:lnTo>
                    <a:pt x="1611" y="1638"/>
                  </a:lnTo>
                  <a:lnTo>
                    <a:pt x="1612" y="1638"/>
                  </a:lnTo>
                  <a:lnTo>
                    <a:pt x="1614" y="1638"/>
                  </a:lnTo>
                  <a:lnTo>
                    <a:pt x="1615" y="1638"/>
                  </a:lnTo>
                  <a:lnTo>
                    <a:pt x="1617" y="1638"/>
                  </a:lnTo>
                  <a:lnTo>
                    <a:pt x="1618" y="1638"/>
                  </a:lnTo>
                  <a:lnTo>
                    <a:pt x="1620" y="1638"/>
                  </a:lnTo>
                  <a:lnTo>
                    <a:pt x="1621" y="1638"/>
                  </a:lnTo>
                  <a:lnTo>
                    <a:pt x="1623" y="1638"/>
                  </a:lnTo>
                  <a:lnTo>
                    <a:pt x="1624" y="1638"/>
                  </a:lnTo>
                  <a:lnTo>
                    <a:pt x="1626" y="1638"/>
                  </a:lnTo>
                  <a:lnTo>
                    <a:pt x="1627" y="1638"/>
                  </a:lnTo>
                  <a:lnTo>
                    <a:pt x="1629" y="1638"/>
                  </a:lnTo>
                  <a:lnTo>
                    <a:pt x="1630" y="1638"/>
                  </a:lnTo>
                  <a:lnTo>
                    <a:pt x="1632" y="1638"/>
                  </a:lnTo>
                  <a:lnTo>
                    <a:pt x="1633" y="1638"/>
                  </a:lnTo>
                  <a:lnTo>
                    <a:pt x="1635" y="1638"/>
                  </a:lnTo>
                  <a:lnTo>
                    <a:pt x="1636" y="1638"/>
                  </a:lnTo>
                  <a:lnTo>
                    <a:pt x="1638" y="1638"/>
                  </a:lnTo>
                  <a:lnTo>
                    <a:pt x="1639" y="1638"/>
                  </a:lnTo>
                  <a:lnTo>
                    <a:pt x="1641" y="1638"/>
                  </a:lnTo>
                  <a:lnTo>
                    <a:pt x="1642" y="1638"/>
                  </a:lnTo>
                  <a:lnTo>
                    <a:pt x="1643" y="1638"/>
                  </a:lnTo>
                  <a:lnTo>
                    <a:pt x="1645" y="1638"/>
                  </a:lnTo>
                  <a:lnTo>
                    <a:pt x="1647" y="1638"/>
                  </a:lnTo>
                  <a:lnTo>
                    <a:pt x="1648" y="1638"/>
                  </a:lnTo>
                  <a:lnTo>
                    <a:pt x="1650" y="1638"/>
                  </a:lnTo>
                  <a:lnTo>
                    <a:pt x="1651" y="1638"/>
                  </a:lnTo>
                  <a:lnTo>
                    <a:pt x="1653" y="1638"/>
                  </a:lnTo>
                  <a:lnTo>
                    <a:pt x="1654" y="1638"/>
                  </a:lnTo>
                  <a:lnTo>
                    <a:pt x="1655" y="1638"/>
                  </a:lnTo>
                  <a:lnTo>
                    <a:pt x="1657" y="1638"/>
                  </a:lnTo>
                  <a:lnTo>
                    <a:pt x="1658" y="1638"/>
                  </a:lnTo>
                  <a:lnTo>
                    <a:pt x="1660" y="1638"/>
                  </a:lnTo>
                  <a:lnTo>
                    <a:pt x="1662" y="1638"/>
                  </a:lnTo>
                  <a:lnTo>
                    <a:pt x="1663" y="1638"/>
                  </a:lnTo>
                  <a:lnTo>
                    <a:pt x="1664" y="1638"/>
                  </a:lnTo>
                  <a:lnTo>
                    <a:pt x="1666" y="1638"/>
                  </a:lnTo>
                  <a:lnTo>
                    <a:pt x="1667" y="1638"/>
                  </a:lnTo>
                  <a:lnTo>
                    <a:pt x="1669" y="1638"/>
                  </a:lnTo>
                  <a:lnTo>
                    <a:pt x="1670" y="1638"/>
                  </a:lnTo>
                  <a:lnTo>
                    <a:pt x="1672" y="1638"/>
                  </a:lnTo>
                  <a:lnTo>
                    <a:pt x="1674" y="1638"/>
                  </a:lnTo>
                  <a:lnTo>
                    <a:pt x="1675" y="1638"/>
                  </a:lnTo>
                  <a:lnTo>
                    <a:pt x="1676" y="1638"/>
                  </a:lnTo>
                  <a:lnTo>
                    <a:pt x="1678" y="1638"/>
                  </a:lnTo>
                  <a:lnTo>
                    <a:pt x="1679" y="1638"/>
                  </a:lnTo>
                  <a:lnTo>
                    <a:pt x="1681" y="1638"/>
                  </a:lnTo>
                  <a:lnTo>
                    <a:pt x="1682" y="1638"/>
                  </a:lnTo>
                  <a:lnTo>
                    <a:pt x="1684" y="1638"/>
                  </a:lnTo>
                  <a:lnTo>
                    <a:pt x="1685" y="1638"/>
                  </a:lnTo>
                  <a:lnTo>
                    <a:pt x="1687" y="1638"/>
                  </a:lnTo>
                  <a:lnTo>
                    <a:pt x="1688" y="1638"/>
                  </a:lnTo>
                  <a:lnTo>
                    <a:pt x="1690" y="1638"/>
                  </a:lnTo>
                  <a:lnTo>
                    <a:pt x="1691" y="1638"/>
                  </a:lnTo>
                  <a:lnTo>
                    <a:pt x="1693" y="1638"/>
                  </a:lnTo>
                  <a:lnTo>
                    <a:pt x="1694" y="1638"/>
                  </a:lnTo>
                  <a:lnTo>
                    <a:pt x="1696" y="1638"/>
                  </a:lnTo>
                  <a:lnTo>
                    <a:pt x="1697" y="1638"/>
                  </a:lnTo>
                  <a:lnTo>
                    <a:pt x="1699" y="1638"/>
                  </a:lnTo>
                  <a:lnTo>
                    <a:pt x="1700" y="1638"/>
                  </a:lnTo>
                  <a:lnTo>
                    <a:pt x="1702" y="1638"/>
                  </a:lnTo>
                  <a:lnTo>
                    <a:pt x="1703" y="1638"/>
                  </a:lnTo>
                  <a:lnTo>
                    <a:pt x="1705" y="1638"/>
                  </a:lnTo>
                  <a:lnTo>
                    <a:pt x="1706" y="1638"/>
                  </a:lnTo>
                  <a:lnTo>
                    <a:pt x="1708" y="1638"/>
                  </a:lnTo>
                  <a:lnTo>
                    <a:pt x="1709" y="1637"/>
                  </a:lnTo>
                  <a:lnTo>
                    <a:pt x="1711" y="1637"/>
                  </a:lnTo>
                  <a:lnTo>
                    <a:pt x="1712" y="1637"/>
                  </a:lnTo>
                  <a:lnTo>
                    <a:pt x="1714" y="1637"/>
                  </a:lnTo>
                  <a:lnTo>
                    <a:pt x="1715" y="1637"/>
                  </a:lnTo>
                  <a:lnTo>
                    <a:pt x="1717" y="1637"/>
                  </a:lnTo>
                  <a:lnTo>
                    <a:pt x="1718" y="1637"/>
                  </a:lnTo>
                  <a:lnTo>
                    <a:pt x="1719" y="1637"/>
                  </a:lnTo>
                  <a:lnTo>
                    <a:pt x="1721" y="1637"/>
                  </a:lnTo>
                  <a:lnTo>
                    <a:pt x="1723" y="1637"/>
                  </a:lnTo>
                  <a:lnTo>
                    <a:pt x="1724" y="1637"/>
                  </a:lnTo>
                  <a:lnTo>
                    <a:pt x="1726" y="1637"/>
                  </a:lnTo>
                  <a:lnTo>
                    <a:pt x="1727" y="1637"/>
                  </a:lnTo>
                  <a:lnTo>
                    <a:pt x="1728" y="1637"/>
                  </a:lnTo>
                  <a:lnTo>
                    <a:pt x="1730" y="1637"/>
                  </a:lnTo>
                  <a:lnTo>
                    <a:pt x="1731" y="1637"/>
                  </a:lnTo>
                  <a:lnTo>
                    <a:pt x="1733" y="1637"/>
                  </a:lnTo>
                  <a:lnTo>
                    <a:pt x="1735" y="1637"/>
                  </a:lnTo>
                  <a:lnTo>
                    <a:pt x="1736" y="1637"/>
                  </a:lnTo>
                  <a:lnTo>
                    <a:pt x="1738" y="1637"/>
                  </a:lnTo>
                  <a:lnTo>
                    <a:pt x="1739" y="1637"/>
                  </a:lnTo>
                  <a:lnTo>
                    <a:pt x="1740" y="1637"/>
                  </a:lnTo>
                  <a:lnTo>
                    <a:pt x="1742" y="1637"/>
                  </a:lnTo>
                  <a:lnTo>
                    <a:pt x="1743" y="1637"/>
                  </a:lnTo>
                  <a:lnTo>
                    <a:pt x="1745" y="1637"/>
                  </a:lnTo>
                  <a:lnTo>
                    <a:pt x="1746" y="1637"/>
                  </a:lnTo>
                  <a:lnTo>
                    <a:pt x="1748" y="1637"/>
                  </a:lnTo>
                  <a:lnTo>
                    <a:pt x="1749" y="1637"/>
                  </a:lnTo>
                  <a:lnTo>
                    <a:pt x="1751" y="1637"/>
                  </a:lnTo>
                  <a:lnTo>
                    <a:pt x="1752" y="1637"/>
                  </a:lnTo>
                  <a:lnTo>
                    <a:pt x="1754" y="1637"/>
                  </a:lnTo>
                  <a:lnTo>
                    <a:pt x="1755" y="1637"/>
                  </a:lnTo>
                  <a:lnTo>
                    <a:pt x="1757" y="1637"/>
                  </a:lnTo>
                  <a:lnTo>
                    <a:pt x="1758" y="1637"/>
                  </a:lnTo>
                  <a:lnTo>
                    <a:pt x="1760" y="1637"/>
                  </a:lnTo>
                  <a:lnTo>
                    <a:pt x="1761" y="1637"/>
                  </a:lnTo>
                  <a:lnTo>
                    <a:pt x="1763" y="1637"/>
                  </a:lnTo>
                  <a:lnTo>
                    <a:pt x="1764" y="1637"/>
                  </a:lnTo>
                  <a:lnTo>
                    <a:pt x="1766" y="1637"/>
                  </a:lnTo>
                  <a:lnTo>
                    <a:pt x="1767" y="1637"/>
                  </a:lnTo>
                  <a:lnTo>
                    <a:pt x="1769" y="1637"/>
                  </a:lnTo>
                  <a:lnTo>
                    <a:pt x="1770" y="1637"/>
                  </a:lnTo>
                  <a:lnTo>
                    <a:pt x="1772" y="1637"/>
                  </a:lnTo>
                  <a:lnTo>
                    <a:pt x="1773" y="1637"/>
                  </a:lnTo>
                  <a:lnTo>
                    <a:pt x="1775" y="1637"/>
                  </a:lnTo>
                  <a:lnTo>
                    <a:pt x="1776" y="1637"/>
                  </a:lnTo>
                  <a:lnTo>
                    <a:pt x="1778" y="1637"/>
                  </a:lnTo>
                  <a:lnTo>
                    <a:pt x="1779" y="1637"/>
                  </a:lnTo>
                  <a:lnTo>
                    <a:pt x="1781" y="1637"/>
                  </a:lnTo>
                  <a:lnTo>
                    <a:pt x="1782" y="1637"/>
                  </a:lnTo>
                  <a:lnTo>
                    <a:pt x="1784" y="1637"/>
                  </a:lnTo>
                  <a:lnTo>
                    <a:pt x="1785" y="1637"/>
                  </a:lnTo>
                  <a:lnTo>
                    <a:pt x="1787" y="1637"/>
                  </a:lnTo>
                  <a:lnTo>
                    <a:pt x="1788" y="1637"/>
                  </a:lnTo>
                  <a:lnTo>
                    <a:pt x="1790" y="1637"/>
                  </a:lnTo>
                  <a:lnTo>
                    <a:pt x="1791" y="1637"/>
                  </a:lnTo>
                  <a:lnTo>
                    <a:pt x="1792" y="1637"/>
                  </a:lnTo>
                  <a:lnTo>
                    <a:pt x="1794" y="1637"/>
                  </a:lnTo>
                  <a:lnTo>
                    <a:pt x="1795" y="1637"/>
                  </a:lnTo>
                  <a:lnTo>
                    <a:pt x="1797" y="1637"/>
                  </a:lnTo>
                  <a:lnTo>
                    <a:pt x="1799" y="1637"/>
                  </a:lnTo>
                  <a:lnTo>
                    <a:pt x="1800" y="1637"/>
                  </a:lnTo>
                  <a:lnTo>
                    <a:pt x="1802" y="1636"/>
                  </a:lnTo>
                  <a:lnTo>
                    <a:pt x="1803" y="1636"/>
                  </a:lnTo>
                  <a:lnTo>
                    <a:pt x="1804" y="1636"/>
                  </a:lnTo>
                  <a:lnTo>
                    <a:pt x="1806" y="1636"/>
                  </a:lnTo>
                  <a:lnTo>
                    <a:pt x="1807" y="1636"/>
                  </a:lnTo>
                  <a:lnTo>
                    <a:pt x="1809" y="1636"/>
                  </a:lnTo>
                  <a:lnTo>
                    <a:pt x="1811" y="1636"/>
                  </a:lnTo>
                  <a:lnTo>
                    <a:pt x="1812" y="1636"/>
                  </a:lnTo>
                  <a:lnTo>
                    <a:pt x="1813" y="1636"/>
                  </a:lnTo>
                  <a:lnTo>
                    <a:pt x="1815" y="1636"/>
                  </a:lnTo>
                  <a:lnTo>
                    <a:pt x="1816" y="1636"/>
                  </a:lnTo>
                  <a:lnTo>
                    <a:pt x="1818" y="1636"/>
                  </a:lnTo>
                  <a:lnTo>
                    <a:pt x="1819" y="1636"/>
                  </a:lnTo>
                  <a:lnTo>
                    <a:pt x="1821" y="1636"/>
                  </a:lnTo>
                  <a:lnTo>
                    <a:pt x="1822" y="1636"/>
                  </a:lnTo>
                  <a:lnTo>
                    <a:pt x="1824" y="1636"/>
                  </a:lnTo>
                  <a:lnTo>
                    <a:pt x="1825" y="1636"/>
                  </a:lnTo>
                  <a:lnTo>
                    <a:pt x="1827" y="1636"/>
                  </a:lnTo>
                  <a:lnTo>
                    <a:pt x="1828" y="1636"/>
                  </a:lnTo>
                  <a:lnTo>
                    <a:pt x="1830" y="1636"/>
                  </a:lnTo>
                  <a:lnTo>
                    <a:pt x="1831" y="1636"/>
                  </a:lnTo>
                  <a:lnTo>
                    <a:pt x="1833" y="1636"/>
                  </a:lnTo>
                  <a:lnTo>
                    <a:pt x="1834" y="1636"/>
                  </a:lnTo>
                  <a:lnTo>
                    <a:pt x="1836" y="1636"/>
                  </a:lnTo>
                  <a:lnTo>
                    <a:pt x="1837" y="1636"/>
                  </a:lnTo>
                  <a:lnTo>
                    <a:pt x="1839" y="1636"/>
                  </a:lnTo>
                  <a:lnTo>
                    <a:pt x="1840" y="1636"/>
                  </a:lnTo>
                  <a:lnTo>
                    <a:pt x="1842" y="1636"/>
                  </a:lnTo>
                  <a:lnTo>
                    <a:pt x="1843" y="1636"/>
                  </a:lnTo>
                  <a:lnTo>
                    <a:pt x="1845" y="1636"/>
                  </a:lnTo>
                  <a:lnTo>
                    <a:pt x="1846" y="1636"/>
                  </a:lnTo>
                  <a:lnTo>
                    <a:pt x="1848" y="1636"/>
                  </a:lnTo>
                  <a:lnTo>
                    <a:pt x="1849" y="1635"/>
                  </a:lnTo>
                  <a:lnTo>
                    <a:pt x="1851" y="1635"/>
                  </a:lnTo>
                  <a:lnTo>
                    <a:pt x="1852" y="1635"/>
                  </a:lnTo>
                  <a:lnTo>
                    <a:pt x="1854" y="1635"/>
                  </a:lnTo>
                  <a:lnTo>
                    <a:pt x="1855" y="1635"/>
                  </a:lnTo>
                  <a:lnTo>
                    <a:pt x="1856" y="1635"/>
                  </a:lnTo>
                  <a:lnTo>
                    <a:pt x="1858" y="1635"/>
                  </a:lnTo>
                  <a:lnTo>
                    <a:pt x="1860" y="1635"/>
                  </a:lnTo>
                  <a:lnTo>
                    <a:pt x="1861" y="1635"/>
                  </a:lnTo>
                  <a:lnTo>
                    <a:pt x="1863" y="1635"/>
                  </a:lnTo>
                  <a:lnTo>
                    <a:pt x="1864" y="1635"/>
                  </a:lnTo>
                  <a:lnTo>
                    <a:pt x="1866" y="1635"/>
                  </a:lnTo>
                  <a:lnTo>
                    <a:pt x="1867" y="1635"/>
                  </a:lnTo>
                  <a:lnTo>
                    <a:pt x="1868" y="1635"/>
                  </a:lnTo>
                  <a:lnTo>
                    <a:pt x="1870" y="1635"/>
                  </a:lnTo>
                  <a:lnTo>
                    <a:pt x="1872" y="1635"/>
                  </a:lnTo>
                  <a:lnTo>
                    <a:pt x="1873" y="1635"/>
                  </a:lnTo>
                  <a:lnTo>
                    <a:pt x="1875" y="1635"/>
                  </a:lnTo>
                  <a:lnTo>
                    <a:pt x="1876" y="1635"/>
                  </a:lnTo>
                  <a:lnTo>
                    <a:pt x="1877" y="1635"/>
                  </a:lnTo>
                  <a:lnTo>
                    <a:pt x="1879" y="1635"/>
                  </a:lnTo>
                  <a:lnTo>
                    <a:pt x="1880" y="1635"/>
                  </a:lnTo>
                  <a:lnTo>
                    <a:pt x="1882" y="1634"/>
                  </a:lnTo>
                  <a:lnTo>
                    <a:pt x="1883" y="1634"/>
                  </a:lnTo>
                  <a:lnTo>
                    <a:pt x="1885" y="1634"/>
                  </a:lnTo>
                  <a:lnTo>
                    <a:pt x="1887" y="1634"/>
                  </a:lnTo>
                  <a:lnTo>
                    <a:pt x="1888" y="1634"/>
                  </a:lnTo>
                  <a:lnTo>
                    <a:pt x="1889" y="1634"/>
                  </a:lnTo>
                  <a:lnTo>
                    <a:pt x="1891" y="1634"/>
                  </a:lnTo>
                  <a:lnTo>
                    <a:pt x="1892" y="1634"/>
                  </a:lnTo>
                  <a:lnTo>
                    <a:pt x="1894" y="1634"/>
                  </a:lnTo>
                  <a:lnTo>
                    <a:pt x="1895" y="1634"/>
                  </a:lnTo>
                  <a:lnTo>
                    <a:pt x="1897" y="1634"/>
                  </a:lnTo>
                  <a:lnTo>
                    <a:pt x="1899" y="1634"/>
                  </a:lnTo>
                  <a:lnTo>
                    <a:pt x="1900" y="1634"/>
                  </a:lnTo>
                  <a:lnTo>
                    <a:pt x="1901" y="1634"/>
                  </a:lnTo>
                  <a:lnTo>
                    <a:pt x="1903" y="1634"/>
                  </a:lnTo>
                  <a:lnTo>
                    <a:pt x="1904" y="1634"/>
                  </a:lnTo>
                  <a:lnTo>
                    <a:pt x="1906" y="1634"/>
                  </a:lnTo>
                  <a:lnTo>
                    <a:pt x="1907" y="1634"/>
                  </a:lnTo>
                  <a:lnTo>
                    <a:pt x="1909" y="1634"/>
                  </a:lnTo>
                  <a:lnTo>
                    <a:pt x="1910" y="1634"/>
                  </a:lnTo>
                  <a:lnTo>
                    <a:pt x="1912" y="1633"/>
                  </a:lnTo>
                  <a:lnTo>
                    <a:pt x="1913" y="1633"/>
                  </a:lnTo>
                  <a:lnTo>
                    <a:pt x="1915" y="1633"/>
                  </a:lnTo>
                  <a:lnTo>
                    <a:pt x="1916" y="1633"/>
                  </a:lnTo>
                  <a:lnTo>
                    <a:pt x="1918" y="1633"/>
                  </a:lnTo>
                  <a:lnTo>
                    <a:pt x="1919" y="1633"/>
                  </a:lnTo>
                  <a:lnTo>
                    <a:pt x="1921" y="1633"/>
                  </a:lnTo>
                  <a:lnTo>
                    <a:pt x="1922" y="1633"/>
                  </a:lnTo>
                  <a:lnTo>
                    <a:pt x="1924" y="1633"/>
                  </a:lnTo>
                  <a:lnTo>
                    <a:pt x="1925" y="1633"/>
                  </a:lnTo>
                  <a:lnTo>
                    <a:pt x="1927" y="1633"/>
                  </a:lnTo>
                  <a:lnTo>
                    <a:pt x="1928" y="1633"/>
                  </a:lnTo>
                  <a:lnTo>
                    <a:pt x="1930" y="1632"/>
                  </a:lnTo>
                  <a:lnTo>
                    <a:pt x="1931" y="1632"/>
                  </a:lnTo>
                  <a:lnTo>
                    <a:pt x="1933" y="1632"/>
                  </a:lnTo>
                  <a:lnTo>
                    <a:pt x="1934" y="1632"/>
                  </a:lnTo>
                  <a:lnTo>
                    <a:pt x="1936" y="1632"/>
                  </a:lnTo>
                  <a:lnTo>
                    <a:pt x="1937" y="1632"/>
                  </a:lnTo>
                  <a:lnTo>
                    <a:pt x="1939" y="1632"/>
                  </a:lnTo>
                  <a:lnTo>
                    <a:pt x="1940" y="1632"/>
                  </a:lnTo>
                  <a:lnTo>
                    <a:pt x="1941" y="1632"/>
                  </a:lnTo>
                  <a:lnTo>
                    <a:pt x="1943" y="1631"/>
                  </a:lnTo>
                  <a:lnTo>
                    <a:pt x="1944" y="1631"/>
                  </a:lnTo>
                  <a:lnTo>
                    <a:pt x="1946" y="1631"/>
                  </a:lnTo>
                  <a:lnTo>
                    <a:pt x="1948" y="1631"/>
                  </a:lnTo>
                  <a:lnTo>
                    <a:pt x="1949" y="1631"/>
                  </a:lnTo>
                  <a:lnTo>
                    <a:pt x="1951" y="1631"/>
                  </a:lnTo>
                  <a:lnTo>
                    <a:pt x="1952" y="1631"/>
                  </a:lnTo>
                  <a:lnTo>
                    <a:pt x="1953" y="1630"/>
                  </a:lnTo>
                  <a:lnTo>
                    <a:pt x="1955" y="1630"/>
                  </a:lnTo>
                  <a:lnTo>
                    <a:pt x="1956" y="1630"/>
                  </a:lnTo>
                  <a:lnTo>
                    <a:pt x="1958" y="1630"/>
                  </a:lnTo>
                  <a:lnTo>
                    <a:pt x="1960" y="1630"/>
                  </a:lnTo>
                  <a:lnTo>
                    <a:pt x="1961" y="1630"/>
                  </a:lnTo>
                  <a:lnTo>
                    <a:pt x="1963" y="1630"/>
                  </a:lnTo>
                  <a:lnTo>
                    <a:pt x="1964" y="1629"/>
                  </a:lnTo>
                  <a:lnTo>
                    <a:pt x="1965" y="1629"/>
                  </a:lnTo>
                  <a:lnTo>
                    <a:pt x="1967" y="1629"/>
                  </a:lnTo>
                  <a:lnTo>
                    <a:pt x="1968" y="1629"/>
                  </a:lnTo>
                  <a:lnTo>
                    <a:pt x="1970" y="1629"/>
                  </a:lnTo>
                  <a:lnTo>
                    <a:pt x="1971" y="1629"/>
                  </a:lnTo>
                  <a:lnTo>
                    <a:pt x="1973" y="1628"/>
                  </a:lnTo>
                  <a:lnTo>
                    <a:pt x="1974" y="1628"/>
                  </a:lnTo>
                  <a:lnTo>
                    <a:pt x="1976" y="1628"/>
                  </a:lnTo>
                  <a:lnTo>
                    <a:pt x="1977" y="1628"/>
                  </a:lnTo>
                  <a:lnTo>
                    <a:pt x="1979" y="1628"/>
                  </a:lnTo>
                  <a:lnTo>
                    <a:pt x="1980" y="1627"/>
                  </a:lnTo>
                  <a:lnTo>
                    <a:pt x="1982" y="1627"/>
                  </a:lnTo>
                  <a:lnTo>
                    <a:pt x="1983" y="1627"/>
                  </a:lnTo>
                  <a:lnTo>
                    <a:pt x="1985" y="1627"/>
                  </a:lnTo>
                  <a:lnTo>
                    <a:pt x="1986" y="1626"/>
                  </a:lnTo>
                  <a:lnTo>
                    <a:pt x="1988" y="1626"/>
                  </a:lnTo>
                  <a:lnTo>
                    <a:pt x="1989" y="1626"/>
                  </a:lnTo>
                  <a:lnTo>
                    <a:pt x="1991" y="1626"/>
                  </a:lnTo>
                  <a:lnTo>
                    <a:pt x="1992" y="1625"/>
                  </a:lnTo>
                  <a:lnTo>
                    <a:pt x="1994" y="1625"/>
                  </a:lnTo>
                  <a:lnTo>
                    <a:pt x="1995" y="1625"/>
                  </a:lnTo>
                  <a:lnTo>
                    <a:pt x="1997" y="1625"/>
                  </a:lnTo>
                  <a:lnTo>
                    <a:pt x="1998" y="1624"/>
                  </a:lnTo>
                  <a:lnTo>
                    <a:pt x="2000" y="1624"/>
                  </a:lnTo>
                  <a:lnTo>
                    <a:pt x="2001" y="1624"/>
                  </a:lnTo>
                  <a:lnTo>
                    <a:pt x="2003" y="1623"/>
                  </a:lnTo>
                  <a:lnTo>
                    <a:pt x="2004" y="1623"/>
                  </a:lnTo>
                  <a:lnTo>
                    <a:pt x="2005" y="1623"/>
                  </a:lnTo>
                  <a:lnTo>
                    <a:pt x="2007" y="1622"/>
                  </a:lnTo>
                  <a:lnTo>
                    <a:pt x="2009" y="1622"/>
                  </a:lnTo>
                  <a:lnTo>
                    <a:pt x="2010" y="1622"/>
                  </a:lnTo>
                  <a:lnTo>
                    <a:pt x="2012" y="1622"/>
                  </a:lnTo>
                  <a:lnTo>
                    <a:pt x="2013" y="1621"/>
                  </a:lnTo>
                  <a:lnTo>
                    <a:pt x="2015" y="1621"/>
                  </a:lnTo>
                  <a:lnTo>
                    <a:pt x="2016" y="1620"/>
                  </a:lnTo>
                  <a:lnTo>
                    <a:pt x="2017" y="1620"/>
                  </a:lnTo>
                  <a:lnTo>
                    <a:pt x="2019" y="1619"/>
                  </a:lnTo>
                  <a:lnTo>
                    <a:pt x="2020" y="1619"/>
                  </a:lnTo>
                  <a:lnTo>
                    <a:pt x="2022" y="1618"/>
                  </a:lnTo>
                  <a:lnTo>
                    <a:pt x="2024" y="1618"/>
                  </a:lnTo>
                  <a:lnTo>
                    <a:pt x="2025" y="1618"/>
                  </a:lnTo>
                  <a:lnTo>
                    <a:pt x="2027" y="1617"/>
                  </a:lnTo>
                  <a:lnTo>
                    <a:pt x="2028" y="1616"/>
                  </a:lnTo>
                  <a:lnTo>
                    <a:pt x="2029" y="1616"/>
                  </a:lnTo>
                  <a:lnTo>
                    <a:pt x="2031" y="1615"/>
                  </a:lnTo>
                  <a:lnTo>
                    <a:pt x="2032" y="1615"/>
                  </a:lnTo>
                  <a:lnTo>
                    <a:pt x="2034" y="1614"/>
                  </a:lnTo>
                  <a:lnTo>
                    <a:pt x="2036" y="1613"/>
                  </a:lnTo>
                  <a:lnTo>
                    <a:pt x="2037" y="1613"/>
                  </a:lnTo>
                  <a:lnTo>
                    <a:pt x="2038" y="1612"/>
                  </a:lnTo>
                  <a:lnTo>
                    <a:pt x="2040" y="1611"/>
                  </a:lnTo>
                  <a:lnTo>
                    <a:pt x="2041" y="1611"/>
                  </a:lnTo>
                  <a:lnTo>
                    <a:pt x="2043" y="1610"/>
                  </a:lnTo>
                  <a:lnTo>
                    <a:pt x="2044" y="1610"/>
                  </a:lnTo>
                  <a:lnTo>
                    <a:pt x="2046" y="1609"/>
                  </a:lnTo>
                  <a:lnTo>
                    <a:pt x="2047" y="1608"/>
                  </a:lnTo>
                  <a:lnTo>
                    <a:pt x="2049" y="1607"/>
                  </a:lnTo>
                  <a:lnTo>
                    <a:pt x="2050" y="1606"/>
                  </a:lnTo>
                  <a:lnTo>
                    <a:pt x="2052" y="1605"/>
                  </a:lnTo>
                  <a:lnTo>
                    <a:pt x="2053" y="1604"/>
                  </a:lnTo>
                  <a:lnTo>
                    <a:pt x="2055" y="1603"/>
                  </a:lnTo>
                  <a:lnTo>
                    <a:pt x="2056" y="1602"/>
                  </a:lnTo>
                  <a:lnTo>
                    <a:pt x="2058" y="1601"/>
                  </a:lnTo>
                  <a:lnTo>
                    <a:pt x="2059" y="1600"/>
                  </a:lnTo>
                  <a:lnTo>
                    <a:pt x="2061" y="1599"/>
                  </a:lnTo>
                  <a:lnTo>
                    <a:pt x="2062" y="1598"/>
                  </a:lnTo>
                  <a:lnTo>
                    <a:pt x="2064" y="1596"/>
                  </a:lnTo>
                  <a:lnTo>
                    <a:pt x="2065" y="1595"/>
                  </a:lnTo>
                  <a:lnTo>
                    <a:pt x="2067" y="1594"/>
                  </a:lnTo>
                  <a:lnTo>
                    <a:pt x="2068" y="1592"/>
                  </a:lnTo>
                  <a:lnTo>
                    <a:pt x="2070" y="1591"/>
                  </a:lnTo>
                  <a:lnTo>
                    <a:pt x="2071" y="1589"/>
                  </a:lnTo>
                  <a:lnTo>
                    <a:pt x="2073" y="1587"/>
                  </a:lnTo>
                  <a:lnTo>
                    <a:pt x="2074" y="1586"/>
                  </a:lnTo>
                  <a:lnTo>
                    <a:pt x="2076" y="1584"/>
                  </a:lnTo>
                  <a:lnTo>
                    <a:pt x="2077" y="1582"/>
                  </a:lnTo>
                  <a:lnTo>
                    <a:pt x="2079" y="1580"/>
                  </a:lnTo>
                  <a:lnTo>
                    <a:pt x="2080" y="1578"/>
                  </a:lnTo>
                  <a:lnTo>
                    <a:pt x="2081" y="1576"/>
                  </a:lnTo>
                  <a:lnTo>
                    <a:pt x="2083" y="1574"/>
                  </a:lnTo>
                  <a:lnTo>
                    <a:pt x="2085" y="1572"/>
                  </a:lnTo>
                  <a:lnTo>
                    <a:pt x="2086" y="1569"/>
                  </a:lnTo>
                  <a:lnTo>
                    <a:pt x="2088" y="1566"/>
                  </a:lnTo>
                  <a:lnTo>
                    <a:pt x="2089" y="1564"/>
                  </a:lnTo>
                  <a:lnTo>
                    <a:pt x="2091" y="1561"/>
                  </a:lnTo>
                  <a:lnTo>
                    <a:pt x="2092" y="1558"/>
                  </a:lnTo>
                  <a:lnTo>
                    <a:pt x="2093" y="1555"/>
                  </a:lnTo>
                  <a:lnTo>
                    <a:pt x="2095" y="1551"/>
                  </a:lnTo>
                  <a:lnTo>
                    <a:pt x="2097" y="1548"/>
                  </a:lnTo>
                  <a:lnTo>
                    <a:pt x="2098" y="1544"/>
                  </a:lnTo>
                  <a:lnTo>
                    <a:pt x="2100" y="1540"/>
                  </a:lnTo>
                  <a:lnTo>
                    <a:pt x="2101" y="1536"/>
                  </a:lnTo>
                  <a:lnTo>
                    <a:pt x="2102" y="1532"/>
                  </a:lnTo>
                  <a:lnTo>
                    <a:pt x="2104" y="1527"/>
                  </a:lnTo>
                  <a:lnTo>
                    <a:pt x="2105" y="1522"/>
                  </a:lnTo>
                  <a:lnTo>
                    <a:pt x="2107" y="1517"/>
                  </a:lnTo>
                  <a:lnTo>
                    <a:pt x="2108" y="1512"/>
                  </a:lnTo>
                  <a:lnTo>
                    <a:pt x="2110" y="1506"/>
                  </a:lnTo>
                  <a:lnTo>
                    <a:pt x="2112" y="1500"/>
                  </a:lnTo>
                  <a:lnTo>
                    <a:pt x="2113" y="1494"/>
                  </a:lnTo>
                  <a:lnTo>
                    <a:pt x="2114" y="1487"/>
                  </a:lnTo>
                  <a:lnTo>
                    <a:pt x="2116" y="1480"/>
                  </a:lnTo>
                  <a:lnTo>
                    <a:pt x="2117" y="1472"/>
                  </a:lnTo>
                  <a:lnTo>
                    <a:pt x="2119" y="1465"/>
                  </a:lnTo>
                  <a:lnTo>
                    <a:pt x="2120" y="1456"/>
                  </a:lnTo>
                  <a:lnTo>
                    <a:pt x="2122" y="1447"/>
                  </a:lnTo>
                  <a:lnTo>
                    <a:pt x="2123" y="1438"/>
                  </a:lnTo>
                  <a:lnTo>
                    <a:pt x="2125" y="1428"/>
                  </a:lnTo>
                  <a:lnTo>
                    <a:pt x="2126" y="1418"/>
                  </a:lnTo>
                  <a:lnTo>
                    <a:pt x="2128" y="1407"/>
                  </a:lnTo>
                  <a:lnTo>
                    <a:pt x="2129" y="1396"/>
                  </a:lnTo>
                  <a:lnTo>
                    <a:pt x="2131" y="1384"/>
                  </a:lnTo>
                  <a:lnTo>
                    <a:pt x="2132" y="1371"/>
                  </a:lnTo>
                  <a:lnTo>
                    <a:pt x="2134" y="1358"/>
                  </a:lnTo>
                  <a:lnTo>
                    <a:pt x="2135" y="1345"/>
                  </a:lnTo>
                  <a:lnTo>
                    <a:pt x="2137" y="1331"/>
                  </a:lnTo>
                  <a:lnTo>
                    <a:pt x="2138" y="1317"/>
                  </a:lnTo>
                  <a:lnTo>
                    <a:pt x="2140" y="1303"/>
                  </a:lnTo>
                  <a:lnTo>
                    <a:pt x="2141" y="1288"/>
                  </a:lnTo>
                  <a:lnTo>
                    <a:pt x="2143" y="1274"/>
                  </a:lnTo>
                  <a:lnTo>
                    <a:pt x="2144" y="1259"/>
                  </a:lnTo>
                  <a:lnTo>
                    <a:pt x="2146" y="1245"/>
                  </a:lnTo>
                  <a:lnTo>
                    <a:pt x="2147" y="1231"/>
                  </a:lnTo>
                  <a:lnTo>
                    <a:pt x="2149" y="1217"/>
                  </a:lnTo>
                  <a:lnTo>
                    <a:pt x="2150" y="1204"/>
                  </a:lnTo>
                  <a:lnTo>
                    <a:pt x="2152" y="1192"/>
                  </a:lnTo>
                  <a:lnTo>
                    <a:pt x="2153" y="1182"/>
                  </a:lnTo>
                  <a:lnTo>
                    <a:pt x="2155" y="1172"/>
                  </a:lnTo>
                  <a:lnTo>
                    <a:pt x="2156" y="1165"/>
                  </a:lnTo>
                  <a:lnTo>
                    <a:pt x="2158" y="1158"/>
                  </a:lnTo>
                  <a:lnTo>
                    <a:pt x="2159" y="1153"/>
                  </a:lnTo>
                  <a:lnTo>
                    <a:pt x="2161" y="1150"/>
                  </a:lnTo>
                  <a:lnTo>
                    <a:pt x="2162" y="1149"/>
                  </a:lnTo>
                  <a:lnTo>
                    <a:pt x="2164" y="1150"/>
                  </a:lnTo>
                  <a:lnTo>
                    <a:pt x="2165" y="1152"/>
                  </a:lnTo>
                  <a:lnTo>
                    <a:pt x="2166" y="1157"/>
                  </a:lnTo>
                  <a:lnTo>
                    <a:pt x="2168" y="1162"/>
                  </a:lnTo>
                  <a:lnTo>
                    <a:pt x="2169" y="1169"/>
                  </a:lnTo>
                  <a:lnTo>
                    <a:pt x="2171" y="1178"/>
                  </a:lnTo>
                  <a:lnTo>
                    <a:pt x="2173" y="1188"/>
                  </a:lnTo>
                  <a:lnTo>
                    <a:pt x="2174" y="1199"/>
                  </a:lnTo>
                  <a:lnTo>
                    <a:pt x="2176" y="1210"/>
                  </a:lnTo>
                  <a:lnTo>
                    <a:pt x="2177" y="1223"/>
                  </a:lnTo>
                  <a:lnTo>
                    <a:pt x="2178" y="1236"/>
                  </a:lnTo>
                  <a:lnTo>
                    <a:pt x="2180" y="1249"/>
                  </a:lnTo>
                  <a:lnTo>
                    <a:pt x="2181" y="1262"/>
                  </a:lnTo>
                  <a:lnTo>
                    <a:pt x="2183" y="1276"/>
                  </a:lnTo>
                  <a:lnTo>
                    <a:pt x="2184" y="1289"/>
                  </a:lnTo>
                  <a:lnTo>
                    <a:pt x="2186" y="1302"/>
                  </a:lnTo>
                  <a:lnTo>
                    <a:pt x="2187" y="1315"/>
                  </a:lnTo>
                  <a:lnTo>
                    <a:pt x="2189" y="1328"/>
                  </a:lnTo>
                  <a:lnTo>
                    <a:pt x="2190" y="1341"/>
                  </a:lnTo>
                  <a:lnTo>
                    <a:pt x="2192" y="1353"/>
                  </a:lnTo>
                  <a:lnTo>
                    <a:pt x="2193" y="1365"/>
                  </a:lnTo>
                  <a:lnTo>
                    <a:pt x="2195" y="1376"/>
                  </a:lnTo>
                  <a:lnTo>
                    <a:pt x="2196" y="1387"/>
                  </a:lnTo>
                  <a:lnTo>
                    <a:pt x="2198" y="1397"/>
                  </a:lnTo>
                  <a:lnTo>
                    <a:pt x="2199" y="1407"/>
                  </a:lnTo>
                  <a:lnTo>
                    <a:pt x="2201" y="1416"/>
                  </a:lnTo>
                  <a:lnTo>
                    <a:pt x="2202" y="1425"/>
                  </a:lnTo>
                  <a:lnTo>
                    <a:pt x="2204" y="1434"/>
                  </a:lnTo>
                  <a:lnTo>
                    <a:pt x="2205" y="1442"/>
                  </a:lnTo>
                  <a:lnTo>
                    <a:pt x="2207" y="1450"/>
                  </a:lnTo>
                  <a:lnTo>
                    <a:pt x="2208" y="1457"/>
                  </a:lnTo>
                  <a:lnTo>
                    <a:pt x="2210" y="1464"/>
                  </a:lnTo>
                  <a:lnTo>
                    <a:pt x="2211" y="1471"/>
                  </a:lnTo>
                  <a:lnTo>
                    <a:pt x="2213" y="1478"/>
                  </a:lnTo>
                  <a:lnTo>
                    <a:pt x="2214" y="1483"/>
                  </a:lnTo>
                  <a:lnTo>
                    <a:pt x="2216" y="1489"/>
                  </a:lnTo>
                  <a:lnTo>
                    <a:pt x="2217" y="1495"/>
                  </a:lnTo>
                  <a:lnTo>
                    <a:pt x="2219" y="1500"/>
                  </a:lnTo>
                  <a:lnTo>
                    <a:pt x="2220" y="1505"/>
                  </a:lnTo>
                  <a:lnTo>
                    <a:pt x="2222" y="1509"/>
                  </a:lnTo>
                  <a:lnTo>
                    <a:pt x="2223" y="1514"/>
                  </a:lnTo>
                  <a:lnTo>
                    <a:pt x="2225" y="1518"/>
                  </a:lnTo>
                  <a:lnTo>
                    <a:pt x="2226" y="1522"/>
                  </a:lnTo>
                  <a:lnTo>
                    <a:pt x="2228" y="1526"/>
                  </a:lnTo>
                  <a:lnTo>
                    <a:pt x="2229" y="1530"/>
                  </a:lnTo>
                  <a:lnTo>
                    <a:pt x="2230" y="1533"/>
                  </a:lnTo>
                  <a:lnTo>
                    <a:pt x="2232" y="1537"/>
                  </a:lnTo>
                  <a:lnTo>
                    <a:pt x="2234" y="1539"/>
                  </a:lnTo>
                  <a:lnTo>
                    <a:pt x="2235" y="1543"/>
                  </a:lnTo>
                  <a:lnTo>
                    <a:pt x="2237" y="1546"/>
                  </a:lnTo>
                  <a:lnTo>
                    <a:pt x="2238" y="1548"/>
                  </a:lnTo>
                  <a:lnTo>
                    <a:pt x="2240" y="1551"/>
                  </a:lnTo>
                  <a:lnTo>
                    <a:pt x="2241" y="1553"/>
                  </a:lnTo>
                  <a:lnTo>
                    <a:pt x="2242" y="1556"/>
                  </a:lnTo>
                  <a:lnTo>
                    <a:pt x="2244" y="1558"/>
                  </a:lnTo>
                  <a:lnTo>
                    <a:pt x="2245" y="1561"/>
                  </a:lnTo>
                  <a:lnTo>
                    <a:pt x="2247" y="1563"/>
                  </a:lnTo>
                  <a:lnTo>
                    <a:pt x="2249" y="1564"/>
                  </a:lnTo>
                  <a:lnTo>
                    <a:pt x="2250" y="1566"/>
                  </a:lnTo>
                  <a:lnTo>
                    <a:pt x="2251" y="1568"/>
                  </a:lnTo>
                  <a:lnTo>
                    <a:pt x="2253" y="1570"/>
                  </a:lnTo>
                  <a:lnTo>
                    <a:pt x="2254" y="1572"/>
                  </a:lnTo>
                  <a:lnTo>
                    <a:pt x="2256" y="1574"/>
                  </a:lnTo>
                  <a:lnTo>
                    <a:pt x="2257" y="1575"/>
                  </a:lnTo>
                  <a:lnTo>
                    <a:pt x="2259" y="1577"/>
                  </a:lnTo>
                  <a:lnTo>
                    <a:pt x="2261" y="1578"/>
                  </a:lnTo>
                  <a:lnTo>
                    <a:pt x="2262" y="1580"/>
                  </a:lnTo>
                  <a:lnTo>
                    <a:pt x="2263" y="1581"/>
                  </a:lnTo>
                  <a:lnTo>
                    <a:pt x="2265" y="1582"/>
                  </a:lnTo>
                  <a:lnTo>
                    <a:pt x="2266" y="1584"/>
                  </a:lnTo>
                  <a:lnTo>
                    <a:pt x="2268" y="1585"/>
                  </a:lnTo>
                  <a:lnTo>
                    <a:pt x="2269" y="1586"/>
                  </a:lnTo>
                  <a:lnTo>
                    <a:pt x="2271" y="1587"/>
                  </a:lnTo>
                  <a:lnTo>
                    <a:pt x="2272" y="1588"/>
                  </a:lnTo>
                  <a:lnTo>
                    <a:pt x="2274" y="1589"/>
                  </a:lnTo>
                  <a:lnTo>
                    <a:pt x="2275" y="1590"/>
                  </a:lnTo>
                  <a:lnTo>
                    <a:pt x="2277" y="1591"/>
                  </a:lnTo>
                  <a:lnTo>
                    <a:pt x="2278" y="1592"/>
                  </a:lnTo>
                  <a:lnTo>
                    <a:pt x="2280" y="1593"/>
                  </a:lnTo>
                  <a:lnTo>
                    <a:pt x="2281" y="1594"/>
                  </a:lnTo>
                  <a:lnTo>
                    <a:pt x="2283" y="1595"/>
                  </a:lnTo>
                  <a:lnTo>
                    <a:pt x="2284" y="1596"/>
                  </a:lnTo>
                  <a:lnTo>
                    <a:pt x="2286" y="1597"/>
                  </a:lnTo>
                  <a:lnTo>
                    <a:pt x="2287" y="1598"/>
                  </a:lnTo>
                  <a:lnTo>
                    <a:pt x="2289" y="1598"/>
                  </a:lnTo>
                  <a:lnTo>
                    <a:pt x="2290" y="1599"/>
                  </a:lnTo>
                  <a:lnTo>
                    <a:pt x="2292" y="1600"/>
                  </a:lnTo>
                  <a:lnTo>
                    <a:pt x="2293" y="1600"/>
                  </a:lnTo>
                  <a:lnTo>
                    <a:pt x="2295" y="1601"/>
                  </a:lnTo>
                  <a:lnTo>
                    <a:pt x="2296" y="1602"/>
                  </a:lnTo>
                  <a:lnTo>
                    <a:pt x="2298" y="1602"/>
                  </a:lnTo>
                  <a:lnTo>
                    <a:pt x="2299" y="1603"/>
                  </a:lnTo>
                  <a:lnTo>
                    <a:pt x="2301" y="1604"/>
                  </a:lnTo>
                  <a:lnTo>
                    <a:pt x="2302" y="1604"/>
                  </a:lnTo>
                  <a:lnTo>
                    <a:pt x="2304" y="1605"/>
                  </a:lnTo>
                  <a:lnTo>
                    <a:pt x="2305" y="1605"/>
                  </a:lnTo>
                  <a:lnTo>
                    <a:pt x="2306" y="1606"/>
                  </a:lnTo>
                  <a:lnTo>
                    <a:pt x="2308" y="1606"/>
                  </a:lnTo>
                  <a:lnTo>
                    <a:pt x="2310" y="1607"/>
                  </a:lnTo>
                  <a:lnTo>
                    <a:pt x="2311" y="1607"/>
                  </a:lnTo>
                  <a:lnTo>
                    <a:pt x="2313" y="1608"/>
                  </a:lnTo>
                  <a:lnTo>
                    <a:pt x="2314" y="1608"/>
                  </a:lnTo>
                  <a:lnTo>
                    <a:pt x="2315" y="1609"/>
                  </a:lnTo>
                  <a:lnTo>
                    <a:pt x="2317" y="1609"/>
                  </a:lnTo>
                  <a:lnTo>
                    <a:pt x="2318" y="1610"/>
                  </a:lnTo>
                  <a:lnTo>
                    <a:pt x="2320" y="1610"/>
                  </a:lnTo>
                  <a:lnTo>
                    <a:pt x="2322" y="1610"/>
                  </a:lnTo>
                  <a:lnTo>
                    <a:pt x="2323" y="1611"/>
                  </a:lnTo>
                  <a:lnTo>
                    <a:pt x="2325" y="1611"/>
                  </a:lnTo>
                  <a:lnTo>
                    <a:pt x="2326" y="1612"/>
                  </a:lnTo>
                  <a:lnTo>
                    <a:pt x="2327" y="1612"/>
                  </a:lnTo>
                  <a:lnTo>
                    <a:pt x="2329" y="1612"/>
                  </a:lnTo>
                  <a:lnTo>
                    <a:pt x="2330" y="1613"/>
                  </a:lnTo>
                  <a:lnTo>
                    <a:pt x="2332" y="1613"/>
                  </a:lnTo>
                  <a:lnTo>
                    <a:pt x="2333" y="1613"/>
                  </a:lnTo>
                  <a:lnTo>
                    <a:pt x="2335" y="1614"/>
                  </a:lnTo>
                  <a:lnTo>
                    <a:pt x="2336" y="1614"/>
                  </a:lnTo>
                  <a:lnTo>
                    <a:pt x="2338" y="1614"/>
                  </a:lnTo>
                  <a:lnTo>
                    <a:pt x="2339" y="1615"/>
                  </a:lnTo>
                  <a:lnTo>
                    <a:pt x="2341" y="1615"/>
                  </a:lnTo>
                  <a:lnTo>
                    <a:pt x="2342" y="1615"/>
                  </a:lnTo>
                  <a:lnTo>
                    <a:pt x="2344" y="1616"/>
                  </a:lnTo>
                  <a:lnTo>
                    <a:pt x="2345" y="1616"/>
                  </a:lnTo>
                  <a:lnTo>
                    <a:pt x="2347" y="1616"/>
                  </a:lnTo>
                  <a:lnTo>
                    <a:pt x="2348" y="1616"/>
                  </a:lnTo>
                  <a:lnTo>
                    <a:pt x="2350" y="1617"/>
                  </a:lnTo>
                  <a:lnTo>
                    <a:pt x="2351" y="1617"/>
                  </a:lnTo>
                  <a:lnTo>
                    <a:pt x="2353" y="1617"/>
                  </a:lnTo>
                  <a:lnTo>
                    <a:pt x="2354" y="1617"/>
                  </a:lnTo>
                  <a:lnTo>
                    <a:pt x="2356" y="1618"/>
                  </a:lnTo>
                  <a:lnTo>
                    <a:pt x="2357" y="1618"/>
                  </a:lnTo>
                  <a:lnTo>
                    <a:pt x="2359" y="1618"/>
                  </a:lnTo>
                  <a:lnTo>
                    <a:pt x="2360" y="1618"/>
                  </a:lnTo>
                  <a:lnTo>
                    <a:pt x="2362" y="1619"/>
                  </a:lnTo>
                  <a:lnTo>
                    <a:pt x="2363" y="1619"/>
                  </a:lnTo>
                  <a:lnTo>
                    <a:pt x="2365" y="1619"/>
                  </a:lnTo>
                  <a:lnTo>
                    <a:pt x="2366" y="1619"/>
                  </a:lnTo>
                  <a:lnTo>
                    <a:pt x="2368" y="1619"/>
                  </a:lnTo>
                  <a:lnTo>
                    <a:pt x="2369" y="1620"/>
                  </a:lnTo>
                  <a:lnTo>
                    <a:pt x="2371" y="1620"/>
                  </a:lnTo>
                  <a:lnTo>
                    <a:pt x="2372" y="1620"/>
                  </a:lnTo>
                  <a:lnTo>
                    <a:pt x="2374" y="1620"/>
                  </a:lnTo>
                  <a:lnTo>
                    <a:pt x="2375" y="1620"/>
                  </a:lnTo>
                  <a:lnTo>
                    <a:pt x="2377" y="1621"/>
                  </a:lnTo>
                  <a:lnTo>
                    <a:pt x="2378" y="1621"/>
                  </a:lnTo>
                  <a:lnTo>
                    <a:pt x="2379" y="1621"/>
                  </a:lnTo>
                  <a:lnTo>
                    <a:pt x="2381" y="1621"/>
                  </a:lnTo>
                  <a:lnTo>
                    <a:pt x="2383" y="1621"/>
                  </a:lnTo>
                  <a:lnTo>
                    <a:pt x="2384" y="1621"/>
                  </a:lnTo>
                  <a:lnTo>
                    <a:pt x="2386" y="1622"/>
                  </a:lnTo>
                  <a:lnTo>
                    <a:pt x="2387" y="1622"/>
                  </a:lnTo>
                  <a:lnTo>
                    <a:pt x="2389" y="1622"/>
                  </a:lnTo>
                  <a:lnTo>
                    <a:pt x="2390" y="1622"/>
                  </a:lnTo>
                  <a:lnTo>
                    <a:pt x="2391" y="1622"/>
                  </a:lnTo>
                  <a:lnTo>
                    <a:pt x="2393" y="1622"/>
                  </a:lnTo>
                  <a:lnTo>
                    <a:pt x="2394" y="1622"/>
                  </a:lnTo>
                  <a:lnTo>
                    <a:pt x="2396" y="1622"/>
                  </a:lnTo>
                  <a:lnTo>
                    <a:pt x="2398" y="1623"/>
                  </a:lnTo>
                  <a:lnTo>
                    <a:pt x="2399" y="1623"/>
                  </a:lnTo>
                  <a:lnTo>
                    <a:pt x="2400" y="1623"/>
                  </a:lnTo>
                  <a:lnTo>
                    <a:pt x="2402" y="1623"/>
                  </a:lnTo>
                  <a:lnTo>
                    <a:pt x="2403" y="1623"/>
                  </a:lnTo>
                  <a:lnTo>
                    <a:pt x="2405" y="1623"/>
                  </a:lnTo>
                  <a:lnTo>
                    <a:pt x="2406" y="1623"/>
                  </a:lnTo>
                  <a:lnTo>
                    <a:pt x="2408" y="1623"/>
                  </a:lnTo>
                  <a:lnTo>
                    <a:pt x="2409" y="1624"/>
                  </a:lnTo>
                  <a:lnTo>
                    <a:pt x="2411" y="1624"/>
                  </a:lnTo>
                  <a:lnTo>
                    <a:pt x="2412" y="1624"/>
                  </a:lnTo>
                  <a:lnTo>
                    <a:pt x="2414" y="1624"/>
                  </a:lnTo>
                  <a:lnTo>
                    <a:pt x="2415" y="1624"/>
                  </a:lnTo>
                  <a:lnTo>
                    <a:pt x="2417" y="1624"/>
                  </a:lnTo>
                  <a:lnTo>
                    <a:pt x="2418" y="1624"/>
                  </a:lnTo>
                  <a:lnTo>
                    <a:pt x="2420" y="1624"/>
                  </a:lnTo>
                  <a:lnTo>
                    <a:pt x="2421" y="1624"/>
                  </a:lnTo>
                  <a:lnTo>
                    <a:pt x="2423" y="1625"/>
                  </a:lnTo>
                  <a:lnTo>
                    <a:pt x="2424" y="1625"/>
                  </a:lnTo>
                  <a:lnTo>
                    <a:pt x="2426" y="1625"/>
                  </a:lnTo>
                  <a:lnTo>
                    <a:pt x="2427" y="1625"/>
                  </a:lnTo>
                  <a:lnTo>
                    <a:pt x="2429" y="1625"/>
                  </a:lnTo>
                  <a:lnTo>
                    <a:pt x="2430" y="1625"/>
                  </a:lnTo>
                  <a:lnTo>
                    <a:pt x="2432" y="1625"/>
                  </a:lnTo>
                  <a:lnTo>
                    <a:pt x="2433" y="1625"/>
                  </a:lnTo>
                  <a:lnTo>
                    <a:pt x="2435" y="1625"/>
                  </a:lnTo>
                  <a:lnTo>
                    <a:pt x="2436" y="1625"/>
                  </a:lnTo>
                  <a:lnTo>
                    <a:pt x="2438" y="1625"/>
                  </a:lnTo>
                  <a:lnTo>
                    <a:pt x="2439" y="1626"/>
                  </a:lnTo>
                  <a:lnTo>
                    <a:pt x="2441" y="1626"/>
                  </a:lnTo>
                  <a:lnTo>
                    <a:pt x="2442" y="1626"/>
                  </a:lnTo>
                  <a:lnTo>
                    <a:pt x="2443" y="1626"/>
                  </a:lnTo>
                  <a:lnTo>
                    <a:pt x="2445" y="1626"/>
                  </a:lnTo>
                  <a:lnTo>
                    <a:pt x="2447" y="1626"/>
                  </a:lnTo>
                  <a:lnTo>
                    <a:pt x="2448" y="1626"/>
                  </a:lnTo>
                  <a:lnTo>
                    <a:pt x="2450" y="1626"/>
                  </a:lnTo>
                  <a:lnTo>
                    <a:pt x="2451" y="1626"/>
                  </a:lnTo>
                  <a:lnTo>
                    <a:pt x="2453" y="1626"/>
                  </a:lnTo>
                  <a:lnTo>
                    <a:pt x="2454" y="1626"/>
                  </a:lnTo>
                  <a:lnTo>
                    <a:pt x="2455" y="1626"/>
                  </a:lnTo>
                  <a:lnTo>
                    <a:pt x="2457" y="1627"/>
                  </a:lnTo>
                  <a:lnTo>
                    <a:pt x="2459" y="1627"/>
                  </a:lnTo>
                  <a:lnTo>
                    <a:pt x="2460" y="1627"/>
                  </a:lnTo>
                  <a:lnTo>
                    <a:pt x="2462" y="1627"/>
                  </a:lnTo>
                  <a:lnTo>
                    <a:pt x="2463" y="1627"/>
                  </a:lnTo>
                  <a:lnTo>
                    <a:pt x="2464" y="1627"/>
                  </a:lnTo>
                  <a:lnTo>
                    <a:pt x="2466" y="1627"/>
                  </a:lnTo>
                  <a:lnTo>
                    <a:pt x="2467" y="1627"/>
                  </a:lnTo>
                  <a:lnTo>
                    <a:pt x="2469" y="1627"/>
                  </a:lnTo>
                  <a:lnTo>
                    <a:pt x="2470" y="1627"/>
                  </a:lnTo>
                  <a:lnTo>
                    <a:pt x="2472" y="1627"/>
                  </a:lnTo>
                  <a:lnTo>
                    <a:pt x="2474" y="1627"/>
                  </a:lnTo>
                  <a:lnTo>
                    <a:pt x="2475" y="1627"/>
                  </a:lnTo>
                  <a:lnTo>
                    <a:pt x="2476" y="1627"/>
                  </a:lnTo>
                  <a:lnTo>
                    <a:pt x="2478" y="1627"/>
                  </a:lnTo>
                  <a:lnTo>
                    <a:pt x="2479" y="1627"/>
                  </a:lnTo>
                  <a:lnTo>
                    <a:pt x="2481" y="1627"/>
                  </a:lnTo>
                  <a:lnTo>
                    <a:pt x="2482" y="1628"/>
                  </a:lnTo>
                  <a:lnTo>
                    <a:pt x="2484" y="1628"/>
                  </a:lnTo>
                  <a:lnTo>
                    <a:pt x="2486" y="1628"/>
                  </a:lnTo>
                  <a:lnTo>
                    <a:pt x="2487" y="1628"/>
                  </a:lnTo>
                  <a:lnTo>
                    <a:pt x="2488" y="1628"/>
                  </a:lnTo>
                  <a:lnTo>
                    <a:pt x="2490" y="1628"/>
                  </a:lnTo>
                  <a:lnTo>
                    <a:pt x="2491" y="1628"/>
                  </a:lnTo>
                  <a:lnTo>
                    <a:pt x="2493" y="1628"/>
                  </a:lnTo>
                  <a:lnTo>
                    <a:pt x="2494" y="1628"/>
                  </a:lnTo>
                  <a:lnTo>
                    <a:pt x="2496" y="1628"/>
                  </a:lnTo>
                  <a:lnTo>
                    <a:pt x="2497" y="1628"/>
                  </a:lnTo>
                  <a:lnTo>
                    <a:pt x="2499" y="1628"/>
                  </a:lnTo>
                  <a:lnTo>
                    <a:pt x="2500" y="1628"/>
                  </a:lnTo>
                  <a:lnTo>
                    <a:pt x="2502" y="1628"/>
                  </a:lnTo>
                  <a:lnTo>
                    <a:pt x="2503" y="1628"/>
                  </a:lnTo>
                  <a:lnTo>
                    <a:pt x="2505" y="1628"/>
                  </a:lnTo>
                  <a:lnTo>
                    <a:pt x="2506" y="1628"/>
                  </a:lnTo>
                  <a:lnTo>
                    <a:pt x="2508" y="1628"/>
                  </a:lnTo>
                  <a:lnTo>
                    <a:pt x="2509" y="1628"/>
                  </a:lnTo>
                  <a:lnTo>
                    <a:pt x="2511" y="1628"/>
                  </a:lnTo>
                  <a:lnTo>
                    <a:pt x="2512" y="1628"/>
                  </a:lnTo>
                  <a:lnTo>
                    <a:pt x="2514" y="1628"/>
                  </a:lnTo>
                  <a:lnTo>
                    <a:pt x="2515" y="1629"/>
                  </a:lnTo>
                  <a:lnTo>
                    <a:pt x="2517" y="1629"/>
                  </a:lnTo>
                  <a:lnTo>
                    <a:pt x="2518" y="1629"/>
                  </a:lnTo>
                  <a:lnTo>
                    <a:pt x="2520" y="1629"/>
                  </a:lnTo>
                  <a:lnTo>
                    <a:pt x="2521" y="1629"/>
                  </a:lnTo>
                  <a:lnTo>
                    <a:pt x="2523" y="1629"/>
                  </a:lnTo>
                  <a:lnTo>
                    <a:pt x="2524" y="1629"/>
                  </a:lnTo>
                  <a:lnTo>
                    <a:pt x="2526" y="1629"/>
                  </a:lnTo>
                  <a:lnTo>
                    <a:pt x="2527" y="1629"/>
                  </a:lnTo>
                  <a:lnTo>
                    <a:pt x="2528" y="1629"/>
                  </a:lnTo>
                  <a:lnTo>
                    <a:pt x="2530" y="1629"/>
                  </a:lnTo>
                  <a:lnTo>
                    <a:pt x="2531" y="1629"/>
                  </a:lnTo>
                  <a:lnTo>
                    <a:pt x="2533" y="1629"/>
                  </a:lnTo>
                  <a:lnTo>
                    <a:pt x="2535" y="1629"/>
                  </a:lnTo>
                  <a:lnTo>
                    <a:pt x="2536" y="1629"/>
                  </a:lnTo>
                  <a:lnTo>
                    <a:pt x="2538" y="1629"/>
                  </a:lnTo>
                  <a:lnTo>
                    <a:pt x="2539" y="1629"/>
                  </a:lnTo>
                  <a:lnTo>
                    <a:pt x="2540" y="1629"/>
                  </a:lnTo>
                  <a:lnTo>
                    <a:pt x="2542" y="1629"/>
                  </a:lnTo>
                  <a:lnTo>
                    <a:pt x="2543" y="1629"/>
                  </a:lnTo>
                  <a:lnTo>
                    <a:pt x="2545" y="1629"/>
                  </a:lnTo>
                  <a:lnTo>
                    <a:pt x="2547" y="1629"/>
                  </a:lnTo>
                  <a:lnTo>
                    <a:pt x="2548" y="1629"/>
                  </a:lnTo>
                  <a:lnTo>
                    <a:pt x="2550" y="1629"/>
                  </a:lnTo>
                  <a:lnTo>
                    <a:pt x="2551" y="1629"/>
                  </a:lnTo>
                  <a:lnTo>
                    <a:pt x="2552" y="1629"/>
                  </a:lnTo>
                  <a:lnTo>
                    <a:pt x="2554" y="1629"/>
                  </a:lnTo>
                  <a:lnTo>
                    <a:pt x="2555" y="1629"/>
                  </a:lnTo>
                  <a:lnTo>
                    <a:pt x="2557" y="1629"/>
                  </a:lnTo>
                  <a:lnTo>
                    <a:pt x="2558" y="1629"/>
                  </a:lnTo>
                  <a:lnTo>
                    <a:pt x="2560" y="1629"/>
                  </a:lnTo>
                  <a:lnTo>
                    <a:pt x="2561" y="1629"/>
                  </a:lnTo>
                  <a:lnTo>
                    <a:pt x="2563" y="1629"/>
                  </a:lnTo>
                  <a:lnTo>
                    <a:pt x="2564" y="1629"/>
                  </a:lnTo>
                  <a:lnTo>
                    <a:pt x="2566" y="1629"/>
                  </a:lnTo>
                  <a:lnTo>
                    <a:pt x="2567" y="1629"/>
                  </a:lnTo>
                  <a:lnTo>
                    <a:pt x="2569" y="1629"/>
                  </a:lnTo>
                  <a:lnTo>
                    <a:pt x="2570" y="1630"/>
                  </a:lnTo>
                  <a:lnTo>
                    <a:pt x="2572" y="1630"/>
                  </a:lnTo>
                  <a:lnTo>
                    <a:pt x="2573" y="1630"/>
                  </a:lnTo>
                  <a:lnTo>
                    <a:pt x="2575" y="1630"/>
                  </a:lnTo>
                  <a:lnTo>
                    <a:pt x="2576" y="1630"/>
                  </a:lnTo>
                  <a:lnTo>
                    <a:pt x="2578" y="1630"/>
                  </a:lnTo>
                  <a:lnTo>
                    <a:pt x="2579" y="1630"/>
                  </a:lnTo>
                  <a:lnTo>
                    <a:pt x="2581" y="1630"/>
                  </a:lnTo>
                  <a:lnTo>
                    <a:pt x="2582" y="1630"/>
                  </a:lnTo>
                  <a:lnTo>
                    <a:pt x="2584" y="1630"/>
                  </a:lnTo>
                  <a:lnTo>
                    <a:pt x="2585" y="1630"/>
                  </a:lnTo>
                  <a:lnTo>
                    <a:pt x="2587" y="1630"/>
                  </a:lnTo>
                  <a:lnTo>
                    <a:pt x="2588" y="1630"/>
                  </a:lnTo>
                  <a:lnTo>
                    <a:pt x="2590" y="1630"/>
                  </a:lnTo>
                  <a:lnTo>
                    <a:pt x="2591" y="1630"/>
                  </a:lnTo>
                  <a:lnTo>
                    <a:pt x="2592" y="1630"/>
                  </a:lnTo>
                  <a:lnTo>
                    <a:pt x="2594" y="1630"/>
                  </a:lnTo>
                  <a:lnTo>
                    <a:pt x="2596" y="1630"/>
                  </a:lnTo>
                  <a:lnTo>
                    <a:pt x="2597" y="1630"/>
                  </a:lnTo>
                  <a:lnTo>
                    <a:pt x="2599" y="1630"/>
                  </a:lnTo>
                  <a:lnTo>
                    <a:pt x="2600" y="1630"/>
                  </a:lnTo>
                  <a:lnTo>
                    <a:pt x="2602" y="1630"/>
                  </a:lnTo>
                  <a:lnTo>
                    <a:pt x="2603" y="1630"/>
                  </a:lnTo>
                  <a:lnTo>
                    <a:pt x="2604" y="1630"/>
                  </a:lnTo>
                  <a:lnTo>
                    <a:pt x="2606" y="1630"/>
                  </a:lnTo>
                  <a:lnTo>
                    <a:pt x="2607" y="1630"/>
                  </a:lnTo>
                  <a:lnTo>
                    <a:pt x="2609" y="1630"/>
                  </a:lnTo>
                  <a:lnTo>
                    <a:pt x="2611" y="1630"/>
                  </a:lnTo>
                  <a:lnTo>
                    <a:pt x="2612" y="1630"/>
                  </a:lnTo>
                  <a:lnTo>
                    <a:pt x="2614" y="1630"/>
                  </a:lnTo>
                  <a:lnTo>
                    <a:pt x="2615" y="1630"/>
                  </a:lnTo>
                  <a:lnTo>
                    <a:pt x="2616" y="1630"/>
                  </a:lnTo>
                  <a:lnTo>
                    <a:pt x="2618" y="1630"/>
                  </a:lnTo>
                  <a:lnTo>
                    <a:pt x="2619" y="1630"/>
                  </a:lnTo>
                  <a:lnTo>
                    <a:pt x="2621" y="1630"/>
                  </a:lnTo>
                  <a:lnTo>
                    <a:pt x="2623" y="1630"/>
                  </a:lnTo>
                  <a:lnTo>
                    <a:pt x="2624" y="1630"/>
                  </a:lnTo>
                  <a:lnTo>
                    <a:pt x="2625" y="1630"/>
                  </a:lnTo>
                  <a:lnTo>
                    <a:pt x="2627" y="1630"/>
                  </a:lnTo>
                  <a:lnTo>
                    <a:pt x="2628" y="1630"/>
                  </a:lnTo>
                  <a:lnTo>
                    <a:pt x="2630" y="1630"/>
                  </a:lnTo>
                  <a:lnTo>
                    <a:pt x="2631" y="1630"/>
                  </a:lnTo>
                  <a:lnTo>
                    <a:pt x="2633" y="1630"/>
                  </a:lnTo>
                  <a:lnTo>
                    <a:pt x="2634" y="1630"/>
                  </a:lnTo>
                  <a:lnTo>
                    <a:pt x="2636" y="1630"/>
                  </a:lnTo>
                  <a:lnTo>
                    <a:pt x="2637" y="1630"/>
                  </a:lnTo>
                  <a:lnTo>
                    <a:pt x="2639" y="1630"/>
                  </a:lnTo>
                  <a:lnTo>
                    <a:pt x="2640" y="1630"/>
                  </a:lnTo>
                  <a:lnTo>
                    <a:pt x="2642" y="1630"/>
                  </a:lnTo>
                  <a:lnTo>
                    <a:pt x="2643" y="1630"/>
                  </a:lnTo>
                  <a:lnTo>
                    <a:pt x="2645" y="1630"/>
                  </a:lnTo>
                  <a:lnTo>
                    <a:pt x="2646" y="1630"/>
                  </a:lnTo>
                  <a:lnTo>
                    <a:pt x="2648" y="1630"/>
                  </a:lnTo>
                  <a:lnTo>
                    <a:pt x="2649" y="1630"/>
                  </a:lnTo>
                  <a:lnTo>
                    <a:pt x="2651" y="1630"/>
                  </a:lnTo>
                  <a:lnTo>
                    <a:pt x="2652" y="1630"/>
                  </a:lnTo>
                  <a:lnTo>
                    <a:pt x="2654" y="1630"/>
                  </a:lnTo>
                  <a:lnTo>
                    <a:pt x="2655" y="1630"/>
                  </a:lnTo>
                  <a:lnTo>
                    <a:pt x="2657" y="1630"/>
                  </a:lnTo>
                  <a:lnTo>
                    <a:pt x="2658" y="1630"/>
                  </a:lnTo>
                  <a:lnTo>
                    <a:pt x="2660" y="1630"/>
                  </a:lnTo>
                  <a:lnTo>
                    <a:pt x="2661" y="1630"/>
                  </a:lnTo>
                  <a:lnTo>
                    <a:pt x="2663" y="1630"/>
                  </a:lnTo>
                  <a:lnTo>
                    <a:pt x="2664" y="1630"/>
                  </a:lnTo>
                  <a:lnTo>
                    <a:pt x="2666" y="1630"/>
                  </a:lnTo>
                  <a:lnTo>
                    <a:pt x="2667" y="1630"/>
                  </a:lnTo>
                  <a:lnTo>
                    <a:pt x="2668" y="1630"/>
                  </a:lnTo>
                  <a:lnTo>
                    <a:pt x="2670" y="1630"/>
                  </a:lnTo>
                  <a:lnTo>
                    <a:pt x="2672" y="1630"/>
                  </a:lnTo>
                  <a:lnTo>
                    <a:pt x="2673" y="1630"/>
                  </a:lnTo>
                  <a:lnTo>
                    <a:pt x="2675" y="1630"/>
                  </a:lnTo>
                  <a:lnTo>
                    <a:pt x="2676" y="1630"/>
                  </a:lnTo>
                  <a:lnTo>
                    <a:pt x="2678" y="1630"/>
                  </a:lnTo>
                  <a:lnTo>
                    <a:pt x="2679" y="1630"/>
                  </a:lnTo>
                  <a:lnTo>
                    <a:pt x="2680" y="1630"/>
                  </a:lnTo>
                  <a:lnTo>
                    <a:pt x="2682" y="1630"/>
                  </a:lnTo>
                  <a:lnTo>
                    <a:pt x="2684" y="1630"/>
                  </a:lnTo>
                  <a:lnTo>
                    <a:pt x="2685" y="1630"/>
                  </a:lnTo>
                  <a:lnTo>
                    <a:pt x="2687" y="1630"/>
                  </a:lnTo>
                  <a:lnTo>
                    <a:pt x="2688" y="1630"/>
                  </a:lnTo>
                  <a:lnTo>
                    <a:pt x="2689" y="1630"/>
                  </a:lnTo>
                  <a:lnTo>
                    <a:pt x="2691" y="1630"/>
                  </a:lnTo>
                  <a:lnTo>
                    <a:pt x="2692" y="1630"/>
                  </a:lnTo>
                  <a:lnTo>
                    <a:pt x="2694" y="1630"/>
                  </a:lnTo>
                  <a:lnTo>
                    <a:pt x="2695" y="1630"/>
                  </a:lnTo>
                  <a:lnTo>
                    <a:pt x="2697" y="1630"/>
                  </a:lnTo>
                  <a:lnTo>
                    <a:pt x="2699" y="1630"/>
                  </a:lnTo>
                  <a:lnTo>
                    <a:pt x="2700" y="1630"/>
                  </a:lnTo>
                  <a:lnTo>
                    <a:pt x="2701" y="1630"/>
                  </a:lnTo>
                  <a:lnTo>
                    <a:pt x="2703" y="1630"/>
                  </a:lnTo>
                  <a:lnTo>
                    <a:pt x="2704" y="1630"/>
                  </a:lnTo>
                  <a:lnTo>
                    <a:pt x="2706" y="1630"/>
                  </a:lnTo>
                  <a:lnTo>
                    <a:pt x="2707" y="1630"/>
                  </a:lnTo>
                  <a:lnTo>
                    <a:pt x="2709" y="1630"/>
                  </a:lnTo>
                  <a:lnTo>
                    <a:pt x="2710" y="1630"/>
                  </a:lnTo>
                  <a:lnTo>
                    <a:pt x="2712" y="1630"/>
                  </a:lnTo>
                  <a:lnTo>
                    <a:pt x="2713" y="1630"/>
                  </a:lnTo>
                  <a:lnTo>
                    <a:pt x="2715" y="1630"/>
                  </a:lnTo>
                  <a:lnTo>
                    <a:pt x="2716" y="1630"/>
                  </a:lnTo>
                  <a:lnTo>
                    <a:pt x="2718" y="1630"/>
                  </a:lnTo>
                  <a:lnTo>
                    <a:pt x="2719" y="1630"/>
                  </a:lnTo>
                  <a:lnTo>
                    <a:pt x="2721" y="1630"/>
                  </a:lnTo>
                  <a:lnTo>
                    <a:pt x="2722" y="1630"/>
                  </a:lnTo>
                  <a:lnTo>
                    <a:pt x="2724" y="1630"/>
                  </a:lnTo>
                  <a:lnTo>
                    <a:pt x="2725" y="1630"/>
                  </a:lnTo>
                  <a:lnTo>
                    <a:pt x="2727" y="1630"/>
                  </a:lnTo>
                  <a:lnTo>
                    <a:pt x="2728" y="1630"/>
                  </a:lnTo>
                  <a:lnTo>
                    <a:pt x="2730" y="1630"/>
                  </a:lnTo>
                  <a:lnTo>
                    <a:pt x="2731" y="1629"/>
                  </a:lnTo>
                  <a:lnTo>
                    <a:pt x="2733" y="1629"/>
                  </a:lnTo>
                  <a:lnTo>
                    <a:pt x="2734" y="1629"/>
                  </a:lnTo>
                  <a:lnTo>
                    <a:pt x="2736" y="1629"/>
                  </a:lnTo>
                  <a:lnTo>
                    <a:pt x="2737" y="1629"/>
                  </a:lnTo>
                  <a:lnTo>
                    <a:pt x="2739" y="1629"/>
                  </a:lnTo>
                  <a:lnTo>
                    <a:pt x="2740" y="1629"/>
                  </a:lnTo>
                  <a:lnTo>
                    <a:pt x="2742" y="1629"/>
                  </a:lnTo>
                  <a:lnTo>
                    <a:pt x="2743" y="1629"/>
                  </a:lnTo>
                  <a:lnTo>
                    <a:pt x="2745" y="1629"/>
                  </a:lnTo>
                  <a:lnTo>
                    <a:pt x="2746" y="1629"/>
                  </a:lnTo>
                  <a:lnTo>
                    <a:pt x="2748" y="1629"/>
                  </a:lnTo>
                  <a:lnTo>
                    <a:pt x="2749" y="1629"/>
                  </a:lnTo>
                  <a:lnTo>
                    <a:pt x="2751" y="1629"/>
                  </a:lnTo>
                  <a:lnTo>
                    <a:pt x="2752" y="1629"/>
                  </a:lnTo>
                  <a:lnTo>
                    <a:pt x="2753" y="1629"/>
                  </a:lnTo>
                  <a:lnTo>
                    <a:pt x="2755" y="1629"/>
                  </a:lnTo>
                  <a:lnTo>
                    <a:pt x="2756" y="1629"/>
                  </a:lnTo>
                  <a:lnTo>
                    <a:pt x="2758" y="1629"/>
                  </a:lnTo>
                  <a:lnTo>
                    <a:pt x="2760" y="1629"/>
                  </a:lnTo>
                  <a:lnTo>
                    <a:pt x="2761" y="1629"/>
                  </a:lnTo>
                  <a:lnTo>
                    <a:pt x="2763" y="1629"/>
                  </a:lnTo>
                  <a:lnTo>
                    <a:pt x="2764" y="1629"/>
                  </a:lnTo>
                  <a:lnTo>
                    <a:pt x="2765" y="1629"/>
                  </a:lnTo>
                  <a:lnTo>
                    <a:pt x="2767" y="1629"/>
                  </a:lnTo>
                  <a:lnTo>
                    <a:pt x="2768" y="1629"/>
                  </a:lnTo>
                  <a:lnTo>
                    <a:pt x="2770" y="1629"/>
                  </a:lnTo>
                  <a:lnTo>
                    <a:pt x="2771" y="1629"/>
                  </a:lnTo>
                  <a:lnTo>
                    <a:pt x="2773" y="1629"/>
                  </a:lnTo>
                  <a:lnTo>
                    <a:pt x="2774" y="1629"/>
                  </a:lnTo>
                  <a:lnTo>
                    <a:pt x="2776" y="1629"/>
                  </a:lnTo>
                  <a:lnTo>
                    <a:pt x="2777" y="1629"/>
                  </a:lnTo>
                  <a:lnTo>
                    <a:pt x="2779" y="1629"/>
                  </a:lnTo>
                  <a:lnTo>
                    <a:pt x="2780" y="1629"/>
                  </a:lnTo>
                  <a:lnTo>
                    <a:pt x="2782" y="1629"/>
                  </a:lnTo>
                  <a:lnTo>
                    <a:pt x="2783" y="1629"/>
                  </a:lnTo>
                  <a:lnTo>
                    <a:pt x="2785" y="1629"/>
                  </a:lnTo>
                  <a:lnTo>
                    <a:pt x="2786" y="1629"/>
                  </a:lnTo>
                  <a:lnTo>
                    <a:pt x="2788" y="1629"/>
                  </a:lnTo>
                  <a:lnTo>
                    <a:pt x="2789" y="1629"/>
                  </a:lnTo>
                  <a:lnTo>
                    <a:pt x="2791" y="1628"/>
                  </a:lnTo>
                  <a:lnTo>
                    <a:pt x="2792" y="1628"/>
                  </a:lnTo>
                  <a:lnTo>
                    <a:pt x="2794" y="1628"/>
                  </a:lnTo>
                  <a:lnTo>
                    <a:pt x="2795" y="1628"/>
                  </a:lnTo>
                  <a:lnTo>
                    <a:pt x="2797" y="1628"/>
                  </a:lnTo>
                  <a:lnTo>
                    <a:pt x="2798" y="1628"/>
                  </a:lnTo>
                  <a:lnTo>
                    <a:pt x="2800" y="1628"/>
                  </a:lnTo>
                  <a:lnTo>
                    <a:pt x="2801" y="1628"/>
                  </a:lnTo>
                  <a:lnTo>
                    <a:pt x="2803" y="1628"/>
                  </a:lnTo>
                  <a:lnTo>
                    <a:pt x="2804" y="1628"/>
                  </a:lnTo>
                  <a:lnTo>
                    <a:pt x="2806" y="1628"/>
                  </a:lnTo>
                  <a:lnTo>
                    <a:pt x="2807" y="1628"/>
                  </a:lnTo>
                  <a:lnTo>
                    <a:pt x="2809" y="1628"/>
                  </a:lnTo>
                  <a:lnTo>
                    <a:pt x="2810" y="1628"/>
                  </a:lnTo>
                  <a:lnTo>
                    <a:pt x="2812" y="1628"/>
                  </a:lnTo>
                  <a:lnTo>
                    <a:pt x="2813" y="1628"/>
                  </a:lnTo>
                  <a:lnTo>
                    <a:pt x="2815" y="1628"/>
                  </a:lnTo>
                  <a:lnTo>
                    <a:pt x="2816" y="1628"/>
                  </a:lnTo>
                  <a:lnTo>
                    <a:pt x="2817" y="1628"/>
                  </a:lnTo>
                  <a:lnTo>
                    <a:pt x="2819" y="1628"/>
                  </a:lnTo>
                  <a:lnTo>
                    <a:pt x="2821" y="1628"/>
                  </a:lnTo>
                  <a:lnTo>
                    <a:pt x="2822" y="1628"/>
                  </a:lnTo>
                  <a:lnTo>
                    <a:pt x="2824" y="1628"/>
                  </a:lnTo>
                  <a:lnTo>
                    <a:pt x="2825" y="1628"/>
                  </a:lnTo>
                  <a:lnTo>
                    <a:pt x="2827" y="1628"/>
                  </a:lnTo>
                  <a:lnTo>
                    <a:pt x="2828" y="1627"/>
                  </a:lnTo>
                  <a:lnTo>
                    <a:pt x="2829" y="1627"/>
                  </a:lnTo>
                  <a:lnTo>
                    <a:pt x="2831" y="1627"/>
                  </a:lnTo>
                  <a:lnTo>
                    <a:pt x="2832" y="1627"/>
                  </a:lnTo>
                  <a:lnTo>
                    <a:pt x="2834" y="1627"/>
                  </a:lnTo>
                  <a:lnTo>
                    <a:pt x="2836" y="1627"/>
                  </a:lnTo>
                  <a:lnTo>
                    <a:pt x="2837" y="1627"/>
                  </a:lnTo>
                  <a:lnTo>
                    <a:pt x="2838" y="1627"/>
                  </a:lnTo>
                  <a:lnTo>
                    <a:pt x="2840" y="1627"/>
                  </a:lnTo>
                  <a:lnTo>
                    <a:pt x="2841" y="1627"/>
                  </a:lnTo>
                  <a:lnTo>
                    <a:pt x="2843" y="1627"/>
                  </a:lnTo>
                  <a:lnTo>
                    <a:pt x="2844" y="1627"/>
                  </a:lnTo>
                  <a:lnTo>
                    <a:pt x="2846" y="1627"/>
                  </a:lnTo>
                  <a:lnTo>
                    <a:pt x="2848" y="1627"/>
                  </a:lnTo>
                  <a:lnTo>
                    <a:pt x="2849" y="1627"/>
                  </a:lnTo>
                  <a:lnTo>
                    <a:pt x="2850" y="1627"/>
                  </a:lnTo>
                  <a:lnTo>
                    <a:pt x="2852" y="1627"/>
                  </a:lnTo>
                  <a:lnTo>
                    <a:pt x="2853" y="1627"/>
                  </a:lnTo>
                  <a:lnTo>
                    <a:pt x="2855" y="1627"/>
                  </a:lnTo>
                  <a:lnTo>
                    <a:pt x="2856" y="1626"/>
                  </a:lnTo>
                  <a:lnTo>
                    <a:pt x="2858" y="1626"/>
                  </a:lnTo>
                  <a:lnTo>
                    <a:pt x="2859" y="1626"/>
                  </a:lnTo>
                  <a:lnTo>
                    <a:pt x="2861" y="1626"/>
                  </a:lnTo>
                  <a:lnTo>
                    <a:pt x="2862" y="1626"/>
                  </a:lnTo>
                  <a:lnTo>
                    <a:pt x="2864" y="1626"/>
                  </a:lnTo>
                  <a:lnTo>
                    <a:pt x="2865" y="1626"/>
                  </a:lnTo>
                  <a:lnTo>
                    <a:pt x="2867" y="1626"/>
                  </a:lnTo>
                  <a:lnTo>
                    <a:pt x="2868" y="1626"/>
                  </a:lnTo>
                  <a:lnTo>
                    <a:pt x="2870" y="1626"/>
                  </a:lnTo>
                  <a:lnTo>
                    <a:pt x="2871" y="1626"/>
                  </a:lnTo>
                  <a:lnTo>
                    <a:pt x="2873" y="1626"/>
                  </a:lnTo>
                  <a:lnTo>
                    <a:pt x="2874" y="1626"/>
                  </a:lnTo>
                  <a:lnTo>
                    <a:pt x="2876" y="1626"/>
                  </a:lnTo>
                  <a:lnTo>
                    <a:pt x="2877" y="1626"/>
                  </a:lnTo>
                  <a:lnTo>
                    <a:pt x="2879" y="1625"/>
                  </a:lnTo>
                  <a:lnTo>
                    <a:pt x="2880" y="1625"/>
                  </a:lnTo>
                  <a:lnTo>
                    <a:pt x="2882" y="1625"/>
                  </a:lnTo>
                  <a:lnTo>
                    <a:pt x="2883" y="1625"/>
                  </a:lnTo>
                  <a:lnTo>
                    <a:pt x="2885" y="1625"/>
                  </a:lnTo>
                  <a:lnTo>
                    <a:pt x="2886" y="1625"/>
                  </a:lnTo>
                  <a:lnTo>
                    <a:pt x="2888" y="1625"/>
                  </a:lnTo>
                  <a:lnTo>
                    <a:pt x="2889" y="1625"/>
                  </a:lnTo>
                  <a:lnTo>
                    <a:pt x="2891" y="1625"/>
                  </a:lnTo>
                  <a:lnTo>
                    <a:pt x="2892" y="1625"/>
                  </a:lnTo>
                  <a:lnTo>
                    <a:pt x="2893" y="1625"/>
                  </a:lnTo>
                  <a:lnTo>
                    <a:pt x="2895" y="1625"/>
                  </a:lnTo>
                  <a:lnTo>
                    <a:pt x="2897" y="1625"/>
                  </a:lnTo>
                  <a:lnTo>
                    <a:pt x="2898" y="1624"/>
                  </a:lnTo>
                  <a:lnTo>
                    <a:pt x="2900" y="1624"/>
                  </a:lnTo>
                  <a:lnTo>
                    <a:pt x="2901" y="1624"/>
                  </a:lnTo>
                  <a:lnTo>
                    <a:pt x="2902" y="1624"/>
                  </a:lnTo>
                  <a:lnTo>
                    <a:pt x="2904" y="1624"/>
                  </a:lnTo>
                  <a:lnTo>
                    <a:pt x="2905" y="1624"/>
                  </a:lnTo>
                  <a:lnTo>
                    <a:pt x="2907" y="1624"/>
                  </a:lnTo>
                  <a:lnTo>
                    <a:pt x="2909" y="1624"/>
                  </a:lnTo>
                  <a:lnTo>
                    <a:pt x="2910" y="1624"/>
                  </a:lnTo>
                  <a:lnTo>
                    <a:pt x="2912" y="1624"/>
                  </a:lnTo>
                  <a:lnTo>
                    <a:pt x="2913" y="1624"/>
                  </a:lnTo>
                  <a:lnTo>
                    <a:pt x="2914" y="1623"/>
                  </a:lnTo>
                  <a:lnTo>
                    <a:pt x="2916" y="1623"/>
                  </a:lnTo>
                  <a:lnTo>
                    <a:pt x="2917" y="1623"/>
                  </a:lnTo>
                  <a:lnTo>
                    <a:pt x="2919" y="1623"/>
                  </a:lnTo>
                  <a:lnTo>
                    <a:pt x="2920" y="1623"/>
                  </a:lnTo>
                  <a:lnTo>
                    <a:pt x="2922" y="1623"/>
                  </a:lnTo>
                  <a:lnTo>
                    <a:pt x="2923" y="1623"/>
                  </a:lnTo>
                  <a:lnTo>
                    <a:pt x="2925" y="1623"/>
                  </a:lnTo>
                  <a:lnTo>
                    <a:pt x="2926" y="1623"/>
                  </a:lnTo>
                  <a:lnTo>
                    <a:pt x="2928" y="1622"/>
                  </a:lnTo>
                  <a:lnTo>
                    <a:pt x="2929" y="1622"/>
                  </a:lnTo>
                  <a:lnTo>
                    <a:pt x="2931" y="1622"/>
                  </a:lnTo>
                  <a:lnTo>
                    <a:pt x="2932" y="1622"/>
                  </a:lnTo>
                  <a:lnTo>
                    <a:pt x="2934" y="1622"/>
                  </a:lnTo>
                  <a:lnTo>
                    <a:pt x="2935" y="1622"/>
                  </a:lnTo>
                  <a:lnTo>
                    <a:pt x="2937" y="1622"/>
                  </a:lnTo>
                  <a:lnTo>
                    <a:pt x="2938" y="1622"/>
                  </a:lnTo>
                  <a:lnTo>
                    <a:pt x="2940" y="1622"/>
                  </a:lnTo>
                  <a:lnTo>
                    <a:pt x="2941" y="1622"/>
                  </a:lnTo>
                  <a:lnTo>
                    <a:pt x="2943" y="1622"/>
                  </a:lnTo>
                  <a:lnTo>
                    <a:pt x="2944" y="1621"/>
                  </a:lnTo>
                  <a:lnTo>
                    <a:pt x="2946" y="1621"/>
                  </a:lnTo>
                  <a:lnTo>
                    <a:pt x="2947" y="1621"/>
                  </a:lnTo>
                  <a:lnTo>
                    <a:pt x="2949" y="1621"/>
                  </a:lnTo>
                  <a:lnTo>
                    <a:pt x="2950" y="1621"/>
                  </a:lnTo>
                  <a:lnTo>
                    <a:pt x="2952" y="1621"/>
                  </a:lnTo>
                  <a:lnTo>
                    <a:pt x="2953" y="1621"/>
                  </a:lnTo>
                  <a:lnTo>
                    <a:pt x="2955" y="1620"/>
                  </a:lnTo>
                  <a:lnTo>
                    <a:pt x="2956" y="1620"/>
                  </a:lnTo>
                  <a:lnTo>
                    <a:pt x="2958" y="1620"/>
                  </a:lnTo>
                  <a:lnTo>
                    <a:pt x="2959" y="1620"/>
                  </a:lnTo>
                  <a:lnTo>
                    <a:pt x="2961" y="1620"/>
                  </a:lnTo>
                  <a:lnTo>
                    <a:pt x="2962" y="1620"/>
                  </a:lnTo>
                  <a:lnTo>
                    <a:pt x="2964" y="1620"/>
                  </a:lnTo>
                  <a:lnTo>
                    <a:pt x="2965" y="1619"/>
                  </a:lnTo>
                  <a:lnTo>
                    <a:pt x="2966" y="1619"/>
                  </a:lnTo>
                  <a:lnTo>
                    <a:pt x="2968" y="1619"/>
                  </a:lnTo>
                  <a:lnTo>
                    <a:pt x="2970" y="1619"/>
                  </a:lnTo>
                  <a:lnTo>
                    <a:pt x="2971" y="1619"/>
                  </a:lnTo>
                  <a:lnTo>
                    <a:pt x="2973" y="1619"/>
                  </a:lnTo>
                  <a:lnTo>
                    <a:pt x="2974" y="1618"/>
                  </a:lnTo>
                  <a:lnTo>
                    <a:pt x="2976" y="1618"/>
                  </a:lnTo>
                  <a:lnTo>
                    <a:pt x="2977" y="1618"/>
                  </a:lnTo>
                  <a:lnTo>
                    <a:pt x="2978" y="1618"/>
                  </a:lnTo>
                  <a:lnTo>
                    <a:pt x="2980" y="1618"/>
                  </a:lnTo>
                  <a:lnTo>
                    <a:pt x="2981" y="1617"/>
                  </a:lnTo>
                  <a:lnTo>
                    <a:pt x="2983" y="1617"/>
                  </a:lnTo>
                  <a:lnTo>
                    <a:pt x="2985" y="1617"/>
                  </a:lnTo>
                  <a:lnTo>
                    <a:pt x="2986" y="1617"/>
                  </a:lnTo>
                  <a:lnTo>
                    <a:pt x="2987" y="1617"/>
                  </a:lnTo>
                  <a:lnTo>
                    <a:pt x="2989" y="1616"/>
                  </a:lnTo>
                  <a:lnTo>
                    <a:pt x="2990" y="1616"/>
                  </a:lnTo>
                  <a:lnTo>
                    <a:pt x="2992" y="1616"/>
                  </a:lnTo>
                  <a:lnTo>
                    <a:pt x="2993" y="1616"/>
                  </a:lnTo>
                  <a:lnTo>
                    <a:pt x="2995" y="1616"/>
                  </a:lnTo>
                  <a:lnTo>
                    <a:pt x="2996" y="1615"/>
                  </a:lnTo>
                  <a:lnTo>
                    <a:pt x="2998" y="1615"/>
                  </a:lnTo>
                  <a:lnTo>
                    <a:pt x="2999" y="1615"/>
                  </a:lnTo>
                  <a:lnTo>
                    <a:pt x="3001" y="1615"/>
                  </a:lnTo>
                  <a:lnTo>
                    <a:pt x="3002" y="1614"/>
                  </a:lnTo>
                  <a:lnTo>
                    <a:pt x="3004" y="1614"/>
                  </a:lnTo>
                  <a:lnTo>
                    <a:pt x="3005" y="1614"/>
                  </a:lnTo>
                  <a:lnTo>
                    <a:pt x="3007" y="1614"/>
                  </a:lnTo>
                  <a:lnTo>
                    <a:pt x="3008" y="1613"/>
                  </a:lnTo>
                  <a:lnTo>
                    <a:pt x="3010" y="1613"/>
                  </a:lnTo>
                  <a:lnTo>
                    <a:pt x="3011" y="1613"/>
                  </a:lnTo>
                  <a:lnTo>
                    <a:pt x="3013" y="1613"/>
                  </a:lnTo>
                  <a:lnTo>
                    <a:pt x="3014" y="1612"/>
                  </a:lnTo>
                  <a:lnTo>
                    <a:pt x="3016" y="1612"/>
                  </a:lnTo>
                  <a:lnTo>
                    <a:pt x="3017" y="1612"/>
                  </a:lnTo>
                  <a:lnTo>
                    <a:pt x="3019" y="1612"/>
                  </a:lnTo>
                  <a:lnTo>
                    <a:pt x="3020" y="1611"/>
                  </a:lnTo>
                  <a:lnTo>
                    <a:pt x="3022" y="1611"/>
                  </a:lnTo>
                  <a:lnTo>
                    <a:pt x="3023" y="1611"/>
                  </a:lnTo>
                  <a:lnTo>
                    <a:pt x="3025" y="1610"/>
                  </a:lnTo>
                  <a:lnTo>
                    <a:pt x="3026" y="1610"/>
                  </a:lnTo>
                  <a:lnTo>
                    <a:pt x="3028" y="1610"/>
                  </a:lnTo>
                  <a:lnTo>
                    <a:pt x="3029" y="1610"/>
                  </a:lnTo>
                  <a:lnTo>
                    <a:pt x="3030" y="1609"/>
                  </a:lnTo>
                  <a:lnTo>
                    <a:pt x="3032" y="1609"/>
                  </a:lnTo>
                  <a:lnTo>
                    <a:pt x="3034" y="1609"/>
                  </a:lnTo>
                  <a:lnTo>
                    <a:pt x="3035" y="1608"/>
                  </a:lnTo>
                  <a:lnTo>
                    <a:pt x="3037" y="1608"/>
                  </a:lnTo>
                  <a:lnTo>
                    <a:pt x="3038" y="1608"/>
                  </a:lnTo>
                  <a:lnTo>
                    <a:pt x="3040" y="1607"/>
                  </a:lnTo>
                  <a:lnTo>
                    <a:pt x="3041" y="1607"/>
                  </a:lnTo>
                  <a:lnTo>
                    <a:pt x="3042" y="1606"/>
                  </a:lnTo>
                  <a:lnTo>
                    <a:pt x="3044" y="1606"/>
                  </a:lnTo>
                  <a:lnTo>
                    <a:pt x="3046" y="1606"/>
                  </a:lnTo>
                  <a:lnTo>
                    <a:pt x="3047" y="1605"/>
                  </a:lnTo>
                  <a:lnTo>
                    <a:pt x="3049" y="1605"/>
                  </a:lnTo>
                  <a:lnTo>
                    <a:pt x="3050" y="1604"/>
                  </a:lnTo>
                  <a:lnTo>
                    <a:pt x="3051" y="1604"/>
                  </a:lnTo>
                  <a:lnTo>
                    <a:pt x="3053" y="1604"/>
                  </a:lnTo>
                  <a:lnTo>
                    <a:pt x="3054" y="1603"/>
                  </a:lnTo>
                  <a:lnTo>
                    <a:pt x="3056" y="1603"/>
                  </a:lnTo>
                  <a:lnTo>
                    <a:pt x="3057" y="1602"/>
                  </a:lnTo>
                  <a:lnTo>
                    <a:pt x="3059" y="1602"/>
                  </a:lnTo>
                  <a:lnTo>
                    <a:pt x="3061" y="1601"/>
                  </a:lnTo>
                  <a:lnTo>
                    <a:pt x="3062" y="1601"/>
                  </a:lnTo>
                  <a:lnTo>
                    <a:pt x="3063" y="1600"/>
                  </a:lnTo>
                  <a:lnTo>
                    <a:pt x="3065" y="1600"/>
                  </a:lnTo>
                  <a:lnTo>
                    <a:pt x="3066" y="1599"/>
                  </a:lnTo>
                  <a:lnTo>
                    <a:pt x="3068" y="1599"/>
                  </a:lnTo>
                  <a:lnTo>
                    <a:pt x="3069" y="1598"/>
                  </a:lnTo>
                  <a:lnTo>
                    <a:pt x="3071" y="1598"/>
                  </a:lnTo>
                  <a:lnTo>
                    <a:pt x="3072" y="1597"/>
                  </a:lnTo>
                  <a:lnTo>
                    <a:pt x="3074" y="1597"/>
                  </a:lnTo>
                  <a:lnTo>
                    <a:pt x="3075" y="1596"/>
                  </a:lnTo>
                  <a:lnTo>
                    <a:pt x="3077" y="1595"/>
                  </a:lnTo>
                  <a:lnTo>
                    <a:pt x="3078" y="1595"/>
                  </a:lnTo>
                  <a:lnTo>
                    <a:pt x="3080" y="1594"/>
                  </a:lnTo>
                  <a:lnTo>
                    <a:pt x="3081" y="1593"/>
                  </a:lnTo>
                  <a:lnTo>
                    <a:pt x="3083" y="1593"/>
                  </a:lnTo>
                  <a:lnTo>
                    <a:pt x="3084" y="1592"/>
                  </a:lnTo>
                  <a:lnTo>
                    <a:pt x="3086" y="1591"/>
                  </a:lnTo>
                  <a:lnTo>
                    <a:pt x="3087" y="1590"/>
                  </a:lnTo>
                  <a:lnTo>
                    <a:pt x="3089" y="1590"/>
                  </a:lnTo>
                  <a:lnTo>
                    <a:pt x="3090" y="1589"/>
                  </a:lnTo>
                  <a:lnTo>
                    <a:pt x="3092" y="1588"/>
                  </a:lnTo>
                  <a:lnTo>
                    <a:pt x="3093" y="1587"/>
                  </a:lnTo>
                  <a:lnTo>
                    <a:pt x="3095" y="1587"/>
                  </a:lnTo>
                  <a:lnTo>
                    <a:pt x="3096" y="1586"/>
                  </a:lnTo>
                  <a:lnTo>
                    <a:pt x="3098" y="1585"/>
                  </a:lnTo>
                  <a:lnTo>
                    <a:pt x="3099" y="1584"/>
                  </a:lnTo>
                  <a:lnTo>
                    <a:pt x="3101" y="1583"/>
                  </a:lnTo>
                  <a:lnTo>
                    <a:pt x="3102" y="1582"/>
                  </a:lnTo>
                  <a:lnTo>
                    <a:pt x="3104" y="1581"/>
                  </a:lnTo>
                  <a:lnTo>
                    <a:pt x="3105" y="1580"/>
                  </a:lnTo>
                  <a:lnTo>
                    <a:pt x="3107" y="1579"/>
                  </a:lnTo>
                  <a:lnTo>
                    <a:pt x="3108" y="1578"/>
                  </a:lnTo>
                  <a:lnTo>
                    <a:pt x="3110" y="1577"/>
                  </a:lnTo>
                  <a:lnTo>
                    <a:pt x="3111" y="1576"/>
                  </a:lnTo>
                  <a:lnTo>
                    <a:pt x="3113" y="1575"/>
                  </a:lnTo>
                  <a:lnTo>
                    <a:pt x="3114" y="1574"/>
                  </a:lnTo>
                  <a:lnTo>
                    <a:pt x="3115" y="1573"/>
                  </a:lnTo>
                  <a:lnTo>
                    <a:pt x="3117" y="1572"/>
                  </a:lnTo>
                  <a:lnTo>
                    <a:pt x="3118" y="1571"/>
                  </a:lnTo>
                  <a:lnTo>
                    <a:pt x="3120" y="1569"/>
                  </a:lnTo>
                  <a:lnTo>
                    <a:pt x="3122" y="1568"/>
                  </a:lnTo>
                  <a:lnTo>
                    <a:pt x="3123" y="1567"/>
                  </a:lnTo>
                  <a:lnTo>
                    <a:pt x="3125" y="1565"/>
                  </a:lnTo>
                  <a:lnTo>
                    <a:pt x="3126" y="1564"/>
                  </a:lnTo>
                  <a:lnTo>
                    <a:pt x="3127" y="1563"/>
                  </a:lnTo>
                  <a:lnTo>
                    <a:pt x="3129" y="1561"/>
                  </a:lnTo>
                  <a:lnTo>
                    <a:pt x="3130" y="1559"/>
                  </a:lnTo>
                  <a:lnTo>
                    <a:pt x="3132" y="1558"/>
                  </a:lnTo>
                  <a:lnTo>
                    <a:pt x="3134" y="1556"/>
                  </a:lnTo>
                  <a:lnTo>
                    <a:pt x="3135" y="1554"/>
                  </a:lnTo>
                  <a:lnTo>
                    <a:pt x="3136" y="1553"/>
                  </a:lnTo>
                  <a:lnTo>
                    <a:pt x="3138" y="1551"/>
                  </a:lnTo>
                  <a:lnTo>
                    <a:pt x="3139" y="1549"/>
                  </a:lnTo>
                  <a:lnTo>
                    <a:pt x="3141" y="1547"/>
                  </a:lnTo>
                  <a:lnTo>
                    <a:pt x="3142" y="1545"/>
                  </a:lnTo>
                  <a:lnTo>
                    <a:pt x="3144" y="1543"/>
                  </a:lnTo>
                  <a:lnTo>
                    <a:pt x="3145" y="1541"/>
                  </a:lnTo>
                  <a:lnTo>
                    <a:pt x="3147" y="1539"/>
                  </a:lnTo>
                  <a:lnTo>
                    <a:pt x="3148" y="1537"/>
                  </a:lnTo>
                  <a:lnTo>
                    <a:pt x="3150" y="1534"/>
                  </a:lnTo>
                  <a:lnTo>
                    <a:pt x="3151" y="1532"/>
                  </a:lnTo>
                  <a:lnTo>
                    <a:pt x="3153" y="1529"/>
                  </a:lnTo>
                  <a:lnTo>
                    <a:pt x="3154" y="1527"/>
                  </a:lnTo>
                  <a:lnTo>
                    <a:pt x="3156" y="1524"/>
                  </a:lnTo>
                  <a:lnTo>
                    <a:pt x="3157" y="1521"/>
                  </a:lnTo>
                  <a:lnTo>
                    <a:pt x="3159" y="1518"/>
                  </a:lnTo>
                  <a:lnTo>
                    <a:pt x="3160" y="1515"/>
                  </a:lnTo>
                  <a:lnTo>
                    <a:pt x="3162" y="1512"/>
                  </a:lnTo>
                  <a:lnTo>
                    <a:pt x="3163" y="1509"/>
                  </a:lnTo>
                  <a:lnTo>
                    <a:pt x="3165" y="1506"/>
                  </a:lnTo>
                  <a:lnTo>
                    <a:pt x="3166" y="1502"/>
                  </a:lnTo>
                  <a:lnTo>
                    <a:pt x="3168" y="1499"/>
                  </a:lnTo>
                  <a:lnTo>
                    <a:pt x="3169" y="1495"/>
                  </a:lnTo>
                  <a:lnTo>
                    <a:pt x="3171" y="1491"/>
                  </a:lnTo>
                  <a:lnTo>
                    <a:pt x="3172" y="1487"/>
                  </a:lnTo>
                  <a:lnTo>
                    <a:pt x="3174" y="1483"/>
                  </a:lnTo>
                  <a:lnTo>
                    <a:pt x="3175" y="1478"/>
                  </a:lnTo>
                  <a:lnTo>
                    <a:pt x="3177" y="1474"/>
                  </a:lnTo>
                  <a:lnTo>
                    <a:pt x="3178" y="1469"/>
                  </a:lnTo>
                  <a:lnTo>
                    <a:pt x="3179" y="1464"/>
                  </a:lnTo>
                  <a:lnTo>
                    <a:pt x="3181" y="1459"/>
                  </a:lnTo>
                  <a:lnTo>
                    <a:pt x="3183" y="1453"/>
                  </a:lnTo>
                  <a:lnTo>
                    <a:pt x="3184" y="1448"/>
                  </a:lnTo>
                  <a:lnTo>
                    <a:pt x="3186" y="1442"/>
                  </a:lnTo>
                  <a:lnTo>
                    <a:pt x="3187" y="1435"/>
                  </a:lnTo>
                  <a:lnTo>
                    <a:pt x="3189" y="1429"/>
                  </a:lnTo>
                  <a:lnTo>
                    <a:pt x="3190" y="1422"/>
                  </a:lnTo>
                  <a:lnTo>
                    <a:pt x="3191" y="1415"/>
                  </a:lnTo>
                  <a:lnTo>
                    <a:pt x="3193" y="1408"/>
                  </a:lnTo>
                  <a:lnTo>
                    <a:pt x="3194" y="1400"/>
                  </a:lnTo>
                  <a:lnTo>
                    <a:pt x="3196" y="1392"/>
                  </a:lnTo>
                  <a:lnTo>
                    <a:pt x="3198" y="1383"/>
                  </a:lnTo>
                  <a:lnTo>
                    <a:pt x="3199" y="1374"/>
                  </a:lnTo>
                  <a:lnTo>
                    <a:pt x="3200" y="1365"/>
                  </a:lnTo>
                  <a:lnTo>
                    <a:pt x="3202" y="1355"/>
                  </a:lnTo>
                  <a:lnTo>
                    <a:pt x="3203" y="1345"/>
                  </a:lnTo>
                  <a:lnTo>
                    <a:pt x="3205" y="1334"/>
                  </a:lnTo>
                  <a:lnTo>
                    <a:pt x="3206" y="1322"/>
                  </a:lnTo>
                  <a:lnTo>
                    <a:pt x="3208" y="1310"/>
                  </a:lnTo>
                  <a:lnTo>
                    <a:pt x="3210" y="1297"/>
                  </a:lnTo>
                  <a:lnTo>
                    <a:pt x="3211" y="1284"/>
                  </a:lnTo>
                  <a:lnTo>
                    <a:pt x="3212" y="1270"/>
                  </a:lnTo>
                  <a:lnTo>
                    <a:pt x="3214" y="1255"/>
                  </a:lnTo>
                  <a:lnTo>
                    <a:pt x="3215" y="1239"/>
                  </a:lnTo>
                  <a:lnTo>
                    <a:pt x="3217" y="1223"/>
                  </a:lnTo>
                  <a:lnTo>
                    <a:pt x="3218" y="1205"/>
                  </a:lnTo>
                  <a:lnTo>
                    <a:pt x="3220" y="1187"/>
                  </a:lnTo>
                  <a:lnTo>
                    <a:pt x="3221" y="1167"/>
                  </a:lnTo>
                  <a:lnTo>
                    <a:pt x="3223" y="1147"/>
                  </a:lnTo>
                  <a:lnTo>
                    <a:pt x="3224" y="1125"/>
                  </a:lnTo>
                  <a:lnTo>
                    <a:pt x="3226" y="1102"/>
                  </a:lnTo>
                  <a:lnTo>
                    <a:pt x="3227" y="1078"/>
                  </a:lnTo>
                  <a:lnTo>
                    <a:pt x="3229" y="1053"/>
                  </a:lnTo>
                  <a:lnTo>
                    <a:pt x="3230" y="1026"/>
                  </a:lnTo>
                  <a:lnTo>
                    <a:pt x="3232" y="998"/>
                  </a:lnTo>
                  <a:lnTo>
                    <a:pt x="3233" y="969"/>
                  </a:lnTo>
                  <a:lnTo>
                    <a:pt x="3235" y="938"/>
                  </a:lnTo>
                  <a:lnTo>
                    <a:pt x="3236" y="905"/>
                  </a:lnTo>
                  <a:lnTo>
                    <a:pt x="3238" y="870"/>
                  </a:lnTo>
                  <a:lnTo>
                    <a:pt x="3239" y="834"/>
                  </a:lnTo>
                  <a:lnTo>
                    <a:pt x="3241" y="795"/>
                  </a:lnTo>
                  <a:lnTo>
                    <a:pt x="3242" y="754"/>
                  </a:lnTo>
                  <a:lnTo>
                    <a:pt x="3244" y="710"/>
                  </a:lnTo>
                  <a:lnTo>
                    <a:pt x="3245" y="664"/>
                  </a:lnTo>
                  <a:lnTo>
                    <a:pt x="3247" y="615"/>
                  </a:lnTo>
                  <a:lnTo>
                    <a:pt x="3248" y="562"/>
                  </a:lnTo>
                  <a:lnTo>
                    <a:pt x="3250" y="507"/>
                  </a:lnTo>
                  <a:lnTo>
                    <a:pt x="3251" y="449"/>
                  </a:lnTo>
                  <a:lnTo>
                    <a:pt x="3253" y="389"/>
                  </a:lnTo>
                  <a:lnTo>
                    <a:pt x="3254" y="327"/>
                  </a:lnTo>
                  <a:lnTo>
                    <a:pt x="3255" y="266"/>
                  </a:lnTo>
                  <a:lnTo>
                    <a:pt x="3257" y="207"/>
                  </a:lnTo>
                  <a:lnTo>
                    <a:pt x="3259" y="152"/>
                  </a:lnTo>
                  <a:lnTo>
                    <a:pt x="3260" y="102"/>
                  </a:lnTo>
                  <a:lnTo>
                    <a:pt x="3262" y="61"/>
                  </a:lnTo>
                  <a:lnTo>
                    <a:pt x="3263" y="30"/>
                  </a:lnTo>
                  <a:lnTo>
                    <a:pt x="3264" y="9"/>
                  </a:lnTo>
                  <a:lnTo>
                    <a:pt x="3266" y="0"/>
                  </a:lnTo>
                  <a:lnTo>
                    <a:pt x="3267" y="2"/>
                  </a:lnTo>
                  <a:lnTo>
                    <a:pt x="3269" y="15"/>
                  </a:lnTo>
                  <a:lnTo>
                    <a:pt x="3271" y="38"/>
                  </a:lnTo>
                  <a:lnTo>
                    <a:pt x="3272" y="69"/>
                  </a:lnTo>
                  <a:lnTo>
                    <a:pt x="3274" y="105"/>
                  </a:lnTo>
                  <a:lnTo>
                    <a:pt x="3275" y="146"/>
                  </a:lnTo>
                  <a:lnTo>
                    <a:pt x="3276" y="189"/>
                  </a:lnTo>
                  <a:lnTo>
                    <a:pt x="3278" y="235"/>
                  </a:lnTo>
                  <a:lnTo>
                    <a:pt x="3279" y="281"/>
                  </a:lnTo>
                  <a:lnTo>
                    <a:pt x="3281" y="327"/>
                  </a:lnTo>
                  <a:lnTo>
                    <a:pt x="3282" y="373"/>
                  </a:lnTo>
                  <a:lnTo>
                    <a:pt x="3284" y="418"/>
                  </a:lnTo>
                  <a:lnTo>
                    <a:pt x="3286" y="463"/>
                  </a:lnTo>
                  <a:lnTo>
                    <a:pt x="3287" y="507"/>
                  </a:lnTo>
                  <a:lnTo>
                    <a:pt x="3288" y="550"/>
                  </a:lnTo>
                  <a:lnTo>
                    <a:pt x="3290" y="593"/>
                  </a:lnTo>
                  <a:lnTo>
                    <a:pt x="3291" y="635"/>
                  </a:lnTo>
                  <a:lnTo>
                    <a:pt x="3293" y="676"/>
                  </a:lnTo>
                  <a:lnTo>
                    <a:pt x="3294" y="716"/>
                  </a:lnTo>
                  <a:lnTo>
                    <a:pt x="3296" y="755"/>
                  </a:lnTo>
                  <a:lnTo>
                    <a:pt x="3297" y="793"/>
                  </a:lnTo>
                  <a:lnTo>
                    <a:pt x="3299" y="829"/>
                  </a:lnTo>
                  <a:lnTo>
                    <a:pt x="3300" y="865"/>
                  </a:lnTo>
                  <a:lnTo>
                    <a:pt x="3302" y="898"/>
                  </a:lnTo>
                  <a:lnTo>
                    <a:pt x="3303" y="931"/>
                  </a:lnTo>
                  <a:lnTo>
                    <a:pt x="3305" y="962"/>
                  </a:lnTo>
                  <a:lnTo>
                    <a:pt x="3306" y="991"/>
                  </a:lnTo>
                  <a:lnTo>
                    <a:pt x="3308" y="1020"/>
                  </a:lnTo>
                  <a:lnTo>
                    <a:pt x="3309" y="1047"/>
                  </a:lnTo>
                  <a:lnTo>
                    <a:pt x="3311" y="1072"/>
                  </a:lnTo>
                  <a:lnTo>
                    <a:pt x="3312" y="1097"/>
                  </a:lnTo>
                  <a:lnTo>
                    <a:pt x="3314" y="1120"/>
                  </a:lnTo>
                  <a:lnTo>
                    <a:pt x="3315" y="1142"/>
                  </a:lnTo>
                  <a:lnTo>
                    <a:pt x="3317" y="1162"/>
                  </a:lnTo>
                  <a:lnTo>
                    <a:pt x="3318" y="1182"/>
                  </a:lnTo>
                  <a:lnTo>
                    <a:pt x="3320" y="1201"/>
                  </a:lnTo>
                  <a:lnTo>
                    <a:pt x="3321" y="1218"/>
                  </a:lnTo>
                  <a:lnTo>
                    <a:pt x="3323" y="1235"/>
                  </a:lnTo>
                  <a:lnTo>
                    <a:pt x="3324" y="1251"/>
                  </a:lnTo>
                  <a:lnTo>
                    <a:pt x="3326" y="1266"/>
                  </a:lnTo>
                  <a:lnTo>
                    <a:pt x="3327" y="1281"/>
                  </a:lnTo>
                  <a:lnTo>
                    <a:pt x="3328" y="1294"/>
                  </a:lnTo>
                  <a:lnTo>
                    <a:pt x="3330" y="1307"/>
                  </a:lnTo>
                  <a:lnTo>
                    <a:pt x="3332" y="1319"/>
                  </a:lnTo>
                  <a:lnTo>
                    <a:pt x="3333" y="1331"/>
                  </a:lnTo>
                  <a:lnTo>
                    <a:pt x="3335" y="1342"/>
                  </a:lnTo>
                  <a:lnTo>
                    <a:pt x="3336" y="1353"/>
                  </a:lnTo>
                  <a:lnTo>
                    <a:pt x="3338" y="1363"/>
                  </a:lnTo>
                  <a:lnTo>
                    <a:pt x="3339" y="1372"/>
                  </a:lnTo>
                  <a:lnTo>
                    <a:pt x="3340" y="1381"/>
                  </a:lnTo>
                  <a:lnTo>
                    <a:pt x="3342" y="1390"/>
                  </a:lnTo>
                  <a:lnTo>
                    <a:pt x="3343" y="1398"/>
                  </a:lnTo>
                  <a:lnTo>
                    <a:pt x="3345" y="1406"/>
                  </a:lnTo>
                  <a:lnTo>
                    <a:pt x="3347" y="1414"/>
                  </a:lnTo>
                  <a:lnTo>
                    <a:pt x="3348" y="1421"/>
                  </a:lnTo>
                  <a:lnTo>
                    <a:pt x="3350" y="1428"/>
                  </a:lnTo>
                  <a:lnTo>
                    <a:pt x="3351" y="1434"/>
                  </a:lnTo>
                  <a:lnTo>
                    <a:pt x="3352" y="1440"/>
                  </a:lnTo>
                  <a:lnTo>
                    <a:pt x="3354" y="1446"/>
                  </a:lnTo>
                  <a:lnTo>
                    <a:pt x="3355" y="1452"/>
                  </a:lnTo>
                  <a:lnTo>
                    <a:pt x="3357" y="1457"/>
                  </a:lnTo>
                  <a:lnTo>
                    <a:pt x="3358" y="1463"/>
                  </a:lnTo>
                  <a:lnTo>
                    <a:pt x="3360" y="1468"/>
                  </a:lnTo>
                  <a:lnTo>
                    <a:pt x="3361" y="1473"/>
                  </a:lnTo>
                  <a:lnTo>
                    <a:pt x="3363" y="1477"/>
                  </a:lnTo>
                  <a:lnTo>
                    <a:pt x="3364" y="1482"/>
                  </a:lnTo>
                  <a:lnTo>
                    <a:pt x="3366" y="1486"/>
                  </a:lnTo>
                  <a:lnTo>
                    <a:pt x="3367" y="1490"/>
                  </a:lnTo>
                  <a:lnTo>
                    <a:pt x="3369" y="1494"/>
                  </a:lnTo>
                  <a:lnTo>
                    <a:pt x="3370" y="1498"/>
                  </a:lnTo>
                  <a:lnTo>
                    <a:pt x="3372" y="1502"/>
                  </a:lnTo>
                  <a:lnTo>
                    <a:pt x="3373" y="1505"/>
                  </a:lnTo>
                  <a:lnTo>
                    <a:pt x="3375" y="1508"/>
                  </a:lnTo>
                  <a:lnTo>
                    <a:pt x="3376" y="1512"/>
                  </a:lnTo>
                  <a:lnTo>
                    <a:pt x="3378" y="1515"/>
                  </a:lnTo>
                  <a:lnTo>
                    <a:pt x="3379" y="1518"/>
                  </a:lnTo>
                  <a:lnTo>
                    <a:pt x="3381" y="1521"/>
                  </a:lnTo>
                  <a:lnTo>
                    <a:pt x="3382" y="1524"/>
                  </a:lnTo>
                  <a:lnTo>
                    <a:pt x="3384" y="1526"/>
                  </a:lnTo>
                  <a:lnTo>
                    <a:pt x="3385" y="1529"/>
                  </a:lnTo>
                  <a:lnTo>
                    <a:pt x="3387" y="1531"/>
                  </a:lnTo>
                  <a:lnTo>
                    <a:pt x="3388" y="1534"/>
                  </a:lnTo>
                  <a:lnTo>
                    <a:pt x="3390" y="1536"/>
                  </a:lnTo>
                  <a:lnTo>
                    <a:pt x="3391" y="1539"/>
                  </a:lnTo>
                  <a:lnTo>
                    <a:pt x="3393" y="1541"/>
                  </a:lnTo>
                  <a:lnTo>
                    <a:pt x="3394" y="1543"/>
                  </a:lnTo>
                  <a:lnTo>
                    <a:pt x="3396" y="1545"/>
                  </a:lnTo>
                  <a:lnTo>
                    <a:pt x="3397" y="1547"/>
                  </a:lnTo>
                  <a:lnTo>
                    <a:pt x="3399" y="1549"/>
                  </a:lnTo>
                  <a:lnTo>
                    <a:pt x="3400" y="1551"/>
                  </a:lnTo>
                  <a:lnTo>
                    <a:pt x="3402" y="1552"/>
                  </a:lnTo>
                  <a:lnTo>
                    <a:pt x="3403" y="1554"/>
                  </a:lnTo>
                  <a:lnTo>
                    <a:pt x="3404" y="1556"/>
                  </a:lnTo>
                  <a:lnTo>
                    <a:pt x="3406" y="1558"/>
                  </a:lnTo>
                  <a:lnTo>
                    <a:pt x="3408" y="1559"/>
                  </a:lnTo>
                  <a:lnTo>
                    <a:pt x="3409" y="1561"/>
                  </a:lnTo>
                  <a:lnTo>
                    <a:pt x="3411" y="1562"/>
                  </a:lnTo>
                  <a:lnTo>
                    <a:pt x="3412" y="1564"/>
                  </a:lnTo>
                  <a:lnTo>
                    <a:pt x="3414" y="1565"/>
                  </a:lnTo>
                  <a:lnTo>
                    <a:pt x="3415" y="1566"/>
                  </a:lnTo>
                  <a:lnTo>
                    <a:pt x="3416" y="1568"/>
                  </a:lnTo>
                  <a:lnTo>
                    <a:pt x="3418" y="1569"/>
                  </a:lnTo>
                  <a:lnTo>
                    <a:pt x="3419" y="1570"/>
                  </a:lnTo>
                  <a:lnTo>
                    <a:pt x="3421" y="1572"/>
                  </a:lnTo>
                  <a:lnTo>
                    <a:pt x="3423" y="1573"/>
                  </a:lnTo>
                  <a:lnTo>
                    <a:pt x="3424" y="1574"/>
                  </a:lnTo>
                  <a:lnTo>
                    <a:pt x="3425" y="1575"/>
                  </a:lnTo>
                  <a:lnTo>
                    <a:pt x="3427" y="1576"/>
                  </a:lnTo>
                  <a:lnTo>
                    <a:pt x="3428" y="1577"/>
                  </a:lnTo>
                  <a:lnTo>
                    <a:pt x="3430" y="1578"/>
                  </a:lnTo>
                  <a:lnTo>
                    <a:pt x="3431" y="1579"/>
                  </a:lnTo>
                  <a:lnTo>
                    <a:pt x="3433" y="1580"/>
                  </a:lnTo>
                  <a:lnTo>
                    <a:pt x="3435" y="1581"/>
                  </a:lnTo>
                  <a:lnTo>
                    <a:pt x="3436" y="1582"/>
                  </a:lnTo>
                  <a:lnTo>
                    <a:pt x="3437" y="1583"/>
                  </a:lnTo>
                  <a:lnTo>
                    <a:pt x="3439" y="1584"/>
                  </a:lnTo>
                  <a:lnTo>
                    <a:pt x="3440" y="1585"/>
                  </a:lnTo>
                  <a:lnTo>
                    <a:pt x="3442" y="1586"/>
                  </a:lnTo>
                  <a:lnTo>
                    <a:pt x="3443" y="1587"/>
                  </a:lnTo>
                  <a:lnTo>
                    <a:pt x="3445" y="1587"/>
                  </a:lnTo>
                  <a:lnTo>
                    <a:pt x="3446" y="1588"/>
                  </a:lnTo>
                  <a:lnTo>
                    <a:pt x="3448" y="1589"/>
                  </a:lnTo>
                  <a:lnTo>
                    <a:pt x="3449" y="1590"/>
                  </a:lnTo>
                  <a:lnTo>
                    <a:pt x="3451" y="1590"/>
                  </a:lnTo>
                  <a:lnTo>
                    <a:pt x="3452" y="1591"/>
                  </a:lnTo>
                  <a:lnTo>
                    <a:pt x="3454" y="1592"/>
                  </a:lnTo>
                  <a:lnTo>
                    <a:pt x="3455" y="1593"/>
                  </a:lnTo>
                  <a:lnTo>
                    <a:pt x="3457" y="1593"/>
                  </a:lnTo>
                  <a:lnTo>
                    <a:pt x="3458" y="1594"/>
                  </a:lnTo>
                  <a:lnTo>
                    <a:pt x="3460" y="1595"/>
                  </a:lnTo>
                  <a:lnTo>
                    <a:pt x="3461" y="1595"/>
                  </a:lnTo>
                  <a:lnTo>
                    <a:pt x="3463" y="1596"/>
                  </a:lnTo>
                  <a:lnTo>
                    <a:pt x="3464" y="1597"/>
                  </a:lnTo>
                  <a:lnTo>
                    <a:pt x="3466" y="1597"/>
                  </a:lnTo>
                  <a:lnTo>
                    <a:pt x="3467" y="1598"/>
                  </a:lnTo>
                  <a:lnTo>
                    <a:pt x="3469" y="1598"/>
                  </a:lnTo>
                  <a:lnTo>
                    <a:pt x="3470" y="1599"/>
                  </a:lnTo>
                  <a:lnTo>
                    <a:pt x="3472" y="1599"/>
                  </a:lnTo>
                  <a:lnTo>
                    <a:pt x="3473" y="1600"/>
                  </a:lnTo>
                  <a:lnTo>
                    <a:pt x="3475" y="1600"/>
                  </a:lnTo>
                  <a:lnTo>
                    <a:pt x="3476" y="1601"/>
                  </a:lnTo>
                  <a:lnTo>
                    <a:pt x="3478" y="1601"/>
                  </a:lnTo>
                  <a:lnTo>
                    <a:pt x="3479" y="1602"/>
                  </a:lnTo>
                  <a:lnTo>
                    <a:pt x="3480" y="1602"/>
                  </a:lnTo>
                  <a:lnTo>
                    <a:pt x="3482" y="1603"/>
                  </a:lnTo>
                  <a:lnTo>
                    <a:pt x="3484" y="1603"/>
                  </a:lnTo>
                  <a:lnTo>
                    <a:pt x="3485" y="1604"/>
                  </a:lnTo>
                  <a:lnTo>
                    <a:pt x="3487" y="1604"/>
                  </a:lnTo>
                  <a:lnTo>
                    <a:pt x="3488" y="1604"/>
                  </a:lnTo>
                  <a:lnTo>
                    <a:pt x="3489" y="1605"/>
                  </a:lnTo>
                  <a:lnTo>
                    <a:pt x="3491" y="1605"/>
                  </a:lnTo>
                  <a:lnTo>
                    <a:pt x="3492" y="1606"/>
                  </a:lnTo>
                  <a:lnTo>
                    <a:pt x="3494" y="1606"/>
                  </a:lnTo>
                  <a:lnTo>
                    <a:pt x="3496" y="1606"/>
                  </a:lnTo>
                  <a:lnTo>
                    <a:pt x="3497" y="1607"/>
                  </a:lnTo>
                  <a:lnTo>
                    <a:pt x="3499" y="1607"/>
                  </a:lnTo>
                  <a:lnTo>
                    <a:pt x="3500" y="1608"/>
                  </a:lnTo>
                  <a:lnTo>
                    <a:pt x="3501" y="1608"/>
                  </a:lnTo>
                  <a:lnTo>
                    <a:pt x="3503" y="1608"/>
                  </a:lnTo>
                  <a:lnTo>
                    <a:pt x="3504" y="1609"/>
                  </a:lnTo>
                  <a:lnTo>
                    <a:pt x="3506" y="1609"/>
                  </a:lnTo>
                  <a:lnTo>
                    <a:pt x="3507" y="1609"/>
                  </a:lnTo>
                  <a:lnTo>
                    <a:pt x="3509" y="1610"/>
                  </a:lnTo>
                  <a:lnTo>
                    <a:pt x="3510" y="1610"/>
                  </a:lnTo>
                  <a:lnTo>
                    <a:pt x="3512" y="1610"/>
                  </a:lnTo>
                  <a:lnTo>
                    <a:pt x="3513" y="1610"/>
                  </a:lnTo>
                  <a:lnTo>
                    <a:pt x="3515" y="1611"/>
                  </a:lnTo>
                  <a:lnTo>
                    <a:pt x="3516" y="1611"/>
                  </a:lnTo>
                  <a:lnTo>
                    <a:pt x="3518" y="1611"/>
                  </a:lnTo>
                  <a:lnTo>
                    <a:pt x="3519" y="1612"/>
                  </a:lnTo>
                  <a:lnTo>
                    <a:pt x="3521" y="1612"/>
                  </a:lnTo>
                  <a:lnTo>
                    <a:pt x="3522" y="1612"/>
                  </a:lnTo>
                  <a:lnTo>
                    <a:pt x="3524" y="1612"/>
                  </a:lnTo>
                  <a:lnTo>
                    <a:pt x="3525" y="1613"/>
                  </a:lnTo>
                  <a:lnTo>
                    <a:pt x="3527" y="1613"/>
                  </a:lnTo>
                  <a:lnTo>
                    <a:pt x="3528" y="1613"/>
                  </a:lnTo>
                  <a:lnTo>
                    <a:pt x="3530" y="1614"/>
                  </a:lnTo>
                  <a:lnTo>
                    <a:pt x="3531" y="1614"/>
                  </a:lnTo>
                  <a:lnTo>
                    <a:pt x="3533" y="1614"/>
                  </a:lnTo>
                  <a:lnTo>
                    <a:pt x="3534" y="1614"/>
                  </a:lnTo>
                  <a:lnTo>
                    <a:pt x="3536" y="1615"/>
                  </a:lnTo>
                  <a:lnTo>
                    <a:pt x="3537" y="1615"/>
                  </a:lnTo>
                  <a:lnTo>
                    <a:pt x="3539" y="1615"/>
                  </a:lnTo>
                  <a:lnTo>
                    <a:pt x="3540" y="1615"/>
                  </a:lnTo>
                  <a:lnTo>
                    <a:pt x="3542" y="1615"/>
                  </a:lnTo>
                  <a:lnTo>
                    <a:pt x="3543" y="1616"/>
                  </a:lnTo>
                  <a:lnTo>
                    <a:pt x="3545" y="1616"/>
                  </a:lnTo>
                  <a:lnTo>
                    <a:pt x="3546" y="1616"/>
                  </a:lnTo>
                  <a:lnTo>
                    <a:pt x="3548" y="1616"/>
                  </a:lnTo>
                  <a:lnTo>
                    <a:pt x="3549" y="1617"/>
                  </a:lnTo>
                  <a:lnTo>
                    <a:pt x="3551" y="1617"/>
                  </a:lnTo>
                  <a:lnTo>
                    <a:pt x="3552" y="1617"/>
                  </a:lnTo>
                  <a:lnTo>
                    <a:pt x="3553" y="1617"/>
                  </a:lnTo>
                  <a:lnTo>
                    <a:pt x="3555" y="1617"/>
                  </a:lnTo>
                  <a:lnTo>
                    <a:pt x="3557" y="1618"/>
                  </a:lnTo>
                  <a:lnTo>
                    <a:pt x="3558" y="1618"/>
                  </a:lnTo>
                  <a:lnTo>
                    <a:pt x="3560" y="1618"/>
                  </a:lnTo>
                  <a:lnTo>
                    <a:pt x="3561" y="1618"/>
                  </a:lnTo>
                  <a:lnTo>
                    <a:pt x="3563" y="1618"/>
                  </a:lnTo>
                  <a:lnTo>
                    <a:pt x="3564" y="1618"/>
                  </a:lnTo>
                  <a:lnTo>
                    <a:pt x="3565" y="1619"/>
                  </a:lnTo>
                  <a:lnTo>
                    <a:pt x="3567" y="1619"/>
                  </a:lnTo>
                  <a:lnTo>
                    <a:pt x="3568" y="1619"/>
                  </a:lnTo>
                  <a:lnTo>
                    <a:pt x="3570" y="1619"/>
                  </a:lnTo>
                  <a:lnTo>
                    <a:pt x="3572" y="1619"/>
                  </a:lnTo>
                  <a:lnTo>
                    <a:pt x="3573" y="1619"/>
                  </a:lnTo>
                  <a:lnTo>
                    <a:pt x="3574" y="1620"/>
                  </a:lnTo>
                  <a:lnTo>
                    <a:pt x="3576" y="1620"/>
                  </a:lnTo>
                  <a:lnTo>
                    <a:pt x="3577" y="1620"/>
                  </a:lnTo>
                  <a:lnTo>
                    <a:pt x="3579" y="1620"/>
                  </a:lnTo>
                  <a:lnTo>
                    <a:pt x="3580" y="1620"/>
                  </a:lnTo>
                  <a:lnTo>
                    <a:pt x="3582" y="1620"/>
                  </a:lnTo>
                  <a:lnTo>
                    <a:pt x="3583" y="1621"/>
                  </a:lnTo>
                  <a:lnTo>
                    <a:pt x="3585" y="1621"/>
                  </a:lnTo>
                  <a:lnTo>
                    <a:pt x="3586" y="1621"/>
                  </a:lnTo>
                  <a:lnTo>
                    <a:pt x="3588" y="1621"/>
                  </a:lnTo>
                  <a:lnTo>
                    <a:pt x="3589" y="1621"/>
                  </a:lnTo>
                  <a:lnTo>
                    <a:pt x="3591" y="1621"/>
                  </a:lnTo>
                  <a:lnTo>
                    <a:pt x="3592" y="1621"/>
                  </a:lnTo>
                  <a:lnTo>
                    <a:pt x="3594" y="1622"/>
                  </a:lnTo>
                  <a:lnTo>
                    <a:pt x="3595" y="1622"/>
                  </a:lnTo>
                  <a:lnTo>
                    <a:pt x="3597" y="1622"/>
                  </a:lnTo>
                  <a:lnTo>
                    <a:pt x="3598" y="1622"/>
                  </a:lnTo>
                  <a:lnTo>
                    <a:pt x="3600" y="1622"/>
                  </a:lnTo>
                  <a:lnTo>
                    <a:pt x="3601" y="1622"/>
                  </a:lnTo>
                  <a:lnTo>
                    <a:pt x="3603" y="1622"/>
                  </a:lnTo>
                  <a:lnTo>
                    <a:pt x="3604" y="1622"/>
                  </a:lnTo>
                  <a:lnTo>
                    <a:pt x="3606" y="1622"/>
                  </a:lnTo>
                  <a:lnTo>
                    <a:pt x="3607" y="1622"/>
                  </a:lnTo>
                  <a:lnTo>
                    <a:pt x="3609" y="1622"/>
                  </a:lnTo>
                  <a:lnTo>
                    <a:pt x="3610" y="1623"/>
                  </a:lnTo>
                  <a:lnTo>
                    <a:pt x="3612" y="1623"/>
                  </a:lnTo>
                  <a:lnTo>
                    <a:pt x="3613" y="1623"/>
                  </a:lnTo>
                  <a:lnTo>
                    <a:pt x="3615" y="1623"/>
                  </a:lnTo>
                  <a:lnTo>
                    <a:pt x="3616" y="1623"/>
                  </a:lnTo>
                  <a:lnTo>
                    <a:pt x="3617" y="1623"/>
                  </a:lnTo>
                  <a:lnTo>
                    <a:pt x="3619" y="1623"/>
                  </a:lnTo>
                  <a:lnTo>
                    <a:pt x="3621" y="1623"/>
                  </a:lnTo>
                  <a:lnTo>
                    <a:pt x="3622" y="1623"/>
                  </a:lnTo>
                  <a:lnTo>
                    <a:pt x="3624" y="1623"/>
                  </a:lnTo>
                  <a:lnTo>
                    <a:pt x="3625" y="1624"/>
                  </a:lnTo>
                  <a:lnTo>
                    <a:pt x="3627" y="1624"/>
                  </a:lnTo>
                  <a:lnTo>
                    <a:pt x="3628" y="1624"/>
                  </a:lnTo>
                  <a:lnTo>
                    <a:pt x="3629" y="1624"/>
                  </a:lnTo>
                  <a:lnTo>
                    <a:pt x="3631" y="1624"/>
                  </a:lnTo>
                  <a:lnTo>
                    <a:pt x="3633" y="1624"/>
                  </a:lnTo>
                  <a:lnTo>
                    <a:pt x="3634" y="1624"/>
                  </a:lnTo>
                  <a:lnTo>
                    <a:pt x="3636" y="1624"/>
                  </a:lnTo>
                  <a:lnTo>
                    <a:pt x="3637" y="1624"/>
                  </a:lnTo>
                  <a:lnTo>
                    <a:pt x="3638" y="1624"/>
                  </a:lnTo>
                  <a:lnTo>
                    <a:pt x="3640" y="1625"/>
                  </a:lnTo>
                  <a:lnTo>
                    <a:pt x="3641" y="1625"/>
                  </a:lnTo>
                  <a:lnTo>
                    <a:pt x="3643" y="1625"/>
                  </a:lnTo>
                  <a:lnTo>
                    <a:pt x="3644" y="1625"/>
                  </a:lnTo>
                  <a:lnTo>
                    <a:pt x="3646" y="1625"/>
                  </a:lnTo>
                  <a:lnTo>
                    <a:pt x="3648" y="1625"/>
                  </a:lnTo>
                  <a:lnTo>
                    <a:pt x="3649" y="1625"/>
                  </a:lnTo>
                  <a:lnTo>
                    <a:pt x="3650" y="1625"/>
                  </a:lnTo>
                  <a:lnTo>
                    <a:pt x="3652" y="1625"/>
                  </a:lnTo>
                  <a:lnTo>
                    <a:pt x="3653" y="1625"/>
                  </a:lnTo>
                  <a:lnTo>
                    <a:pt x="3655" y="1625"/>
                  </a:lnTo>
                  <a:lnTo>
                    <a:pt x="3656" y="1625"/>
                  </a:lnTo>
                  <a:lnTo>
                    <a:pt x="3658" y="1625"/>
                  </a:lnTo>
                  <a:lnTo>
                    <a:pt x="3659" y="1626"/>
                  </a:lnTo>
                  <a:lnTo>
                    <a:pt x="3661" y="1626"/>
                  </a:lnTo>
                  <a:lnTo>
                    <a:pt x="3662" y="1626"/>
                  </a:lnTo>
                  <a:lnTo>
                    <a:pt x="3664" y="1626"/>
                  </a:lnTo>
                  <a:lnTo>
                    <a:pt x="3665" y="1626"/>
                  </a:lnTo>
                  <a:lnTo>
                    <a:pt x="3667" y="1626"/>
                  </a:lnTo>
                  <a:lnTo>
                    <a:pt x="3668" y="1626"/>
                  </a:lnTo>
                  <a:lnTo>
                    <a:pt x="3670" y="1626"/>
                  </a:lnTo>
                  <a:lnTo>
                    <a:pt x="3671" y="1626"/>
                  </a:lnTo>
                  <a:lnTo>
                    <a:pt x="3673" y="1626"/>
                  </a:lnTo>
                  <a:lnTo>
                    <a:pt x="3674" y="1626"/>
                  </a:lnTo>
                  <a:lnTo>
                    <a:pt x="3676" y="1626"/>
                  </a:lnTo>
                  <a:lnTo>
                    <a:pt x="3677" y="1626"/>
                  </a:lnTo>
                  <a:lnTo>
                    <a:pt x="3679" y="1626"/>
                  </a:lnTo>
                  <a:lnTo>
                    <a:pt x="3680" y="1626"/>
                  </a:lnTo>
                  <a:lnTo>
                    <a:pt x="3682" y="1627"/>
                  </a:lnTo>
                  <a:lnTo>
                    <a:pt x="3683" y="1627"/>
                  </a:lnTo>
                  <a:lnTo>
                    <a:pt x="3685" y="1627"/>
                  </a:lnTo>
                  <a:lnTo>
                    <a:pt x="3686" y="1627"/>
                  </a:lnTo>
                  <a:lnTo>
                    <a:pt x="3688" y="1627"/>
                  </a:lnTo>
                  <a:lnTo>
                    <a:pt x="3689" y="1627"/>
                  </a:lnTo>
                  <a:lnTo>
                    <a:pt x="3691" y="1627"/>
                  </a:lnTo>
                  <a:lnTo>
                    <a:pt x="3692" y="1627"/>
                  </a:lnTo>
                  <a:lnTo>
                    <a:pt x="3694" y="1627"/>
                  </a:lnTo>
                  <a:lnTo>
                    <a:pt x="3695" y="1627"/>
                  </a:lnTo>
                  <a:lnTo>
                    <a:pt x="3697" y="1627"/>
                  </a:lnTo>
                  <a:lnTo>
                    <a:pt x="3698" y="1627"/>
                  </a:lnTo>
                  <a:lnTo>
                    <a:pt x="3700" y="1627"/>
                  </a:lnTo>
                  <a:lnTo>
                    <a:pt x="3701" y="1627"/>
                  </a:lnTo>
                  <a:lnTo>
                    <a:pt x="3702" y="1627"/>
                  </a:lnTo>
                  <a:lnTo>
                    <a:pt x="3704" y="1627"/>
                  </a:lnTo>
                  <a:lnTo>
                    <a:pt x="3705" y="1627"/>
                  </a:lnTo>
                  <a:lnTo>
                    <a:pt x="3707" y="1627"/>
                  </a:lnTo>
                  <a:lnTo>
                    <a:pt x="3709" y="1628"/>
                  </a:lnTo>
                  <a:lnTo>
                    <a:pt x="3710" y="1628"/>
                  </a:lnTo>
                  <a:lnTo>
                    <a:pt x="3712" y="1628"/>
                  </a:lnTo>
                  <a:lnTo>
                    <a:pt x="3713" y="1628"/>
                  </a:lnTo>
                  <a:lnTo>
                    <a:pt x="3714" y="1628"/>
                  </a:lnTo>
                  <a:lnTo>
                    <a:pt x="3716" y="1628"/>
                  </a:lnTo>
                  <a:lnTo>
                    <a:pt x="3717" y="1628"/>
                  </a:lnTo>
                  <a:lnTo>
                    <a:pt x="3719" y="1628"/>
                  </a:lnTo>
                  <a:lnTo>
                    <a:pt x="3721" y="1628"/>
                  </a:lnTo>
                  <a:lnTo>
                    <a:pt x="3722" y="1628"/>
                  </a:lnTo>
                  <a:lnTo>
                    <a:pt x="3723" y="1628"/>
                  </a:lnTo>
                  <a:lnTo>
                    <a:pt x="3725" y="1628"/>
                  </a:lnTo>
                  <a:lnTo>
                    <a:pt x="3726" y="1628"/>
                  </a:lnTo>
                  <a:lnTo>
                    <a:pt x="3728" y="1628"/>
                  </a:lnTo>
                  <a:lnTo>
                    <a:pt x="3729" y="1628"/>
                  </a:lnTo>
                  <a:lnTo>
                    <a:pt x="3731" y="1628"/>
                  </a:lnTo>
                  <a:lnTo>
                    <a:pt x="3732" y="1628"/>
                  </a:lnTo>
                  <a:lnTo>
                    <a:pt x="3734" y="1628"/>
                  </a:lnTo>
                  <a:lnTo>
                    <a:pt x="3735" y="1628"/>
                  </a:lnTo>
                  <a:lnTo>
                    <a:pt x="3737" y="1628"/>
                  </a:lnTo>
                  <a:lnTo>
                    <a:pt x="3738" y="1628"/>
                  </a:lnTo>
                  <a:lnTo>
                    <a:pt x="3740" y="1628"/>
                  </a:lnTo>
                  <a:lnTo>
                    <a:pt x="3741" y="1628"/>
                  </a:lnTo>
                  <a:lnTo>
                    <a:pt x="3743" y="1628"/>
                  </a:lnTo>
                  <a:lnTo>
                    <a:pt x="3744" y="1628"/>
                  </a:lnTo>
                  <a:lnTo>
                    <a:pt x="3746" y="1629"/>
                  </a:lnTo>
                  <a:lnTo>
                    <a:pt x="3747" y="1629"/>
                  </a:lnTo>
                  <a:lnTo>
                    <a:pt x="3749" y="1629"/>
                  </a:lnTo>
                  <a:lnTo>
                    <a:pt x="3750" y="1629"/>
                  </a:lnTo>
                  <a:lnTo>
                    <a:pt x="3752" y="1629"/>
                  </a:lnTo>
                  <a:lnTo>
                    <a:pt x="3753" y="1629"/>
                  </a:lnTo>
                  <a:lnTo>
                    <a:pt x="3755" y="1629"/>
                  </a:lnTo>
                  <a:lnTo>
                    <a:pt x="3756" y="1629"/>
                  </a:lnTo>
                  <a:lnTo>
                    <a:pt x="3758" y="1629"/>
                  </a:lnTo>
                  <a:lnTo>
                    <a:pt x="3759" y="1629"/>
                  </a:lnTo>
                  <a:lnTo>
                    <a:pt x="3761" y="1629"/>
                  </a:lnTo>
                  <a:lnTo>
                    <a:pt x="3762" y="1629"/>
                  </a:lnTo>
                  <a:lnTo>
                    <a:pt x="3764" y="1629"/>
                  </a:lnTo>
                  <a:lnTo>
                    <a:pt x="3765" y="1629"/>
                  </a:lnTo>
                  <a:lnTo>
                    <a:pt x="3766" y="1629"/>
                  </a:lnTo>
                  <a:lnTo>
                    <a:pt x="3768" y="1629"/>
                  </a:lnTo>
                  <a:lnTo>
                    <a:pt x="3770" y="1629"/>
                  </a:lnTo>
                  <a:lnTo>
                    <a:pt x="3771" y="1629"/>
                  </a:lnTo>
                  <a:lnTo>
                    <a:pt x="3773" y="1629"/>
                  </a:lnTo>
                  <a:lnTo>
                    <a:pt x="3774" y="1629"/>
                  </a:lnTo>
                  <a:lnTo>
                    <a:pt x="3776" y="1629"/>
                  </a:lnTo>
                  <a:lnTo>
                    <a:pt x="3777" y="1629"/>
                  </a:lnTo>
                  <a:lnTo>
                    <a:pt x="3778" y="1629"/>
                  </a:lnTo>
                  <a:lnTo>
                    <a:pt x="3780" y="1629"/>
                  </a:lnTo>
                  <a:lnTo>
                    <a:pt x="3781" y="1629"/>
                  </a:lnTo>
                  <a:lnTo>
                    <a:pt x="3783" y="1629"/>
                  </a:lnTo>
                  <a:lnTo>
                    <a:pt x="3785" y="1629"/>
                  </a:lnTo>
                  <a:lnTo>
                    <a:pt x="3786" y="1629"/>
                  </a:lnTo>
                  <a:lnTo>
                    <a:pt x="3787" y="1629"/>
                  </a:lnTo>
                  <a:lnTo>
                    <a:pt x="3789" y="1629"/>
                  </a:lnTo>
                  <a:lnTo>
                    <a:pt x="3790" y="1629"/>
                  </a:lnTo>
                  <a:lnTo>
                    <a:pt x="3792" y="1629"/>
                  </a:lnTo>
                  <a:lnTo>
                    <a:pt x="3793" y="1629"/>
                  </a:lnTo>
                  <a:lnTo>
                    <a:pt x="3795" y="1629"/>
                  </a:lnTo>
                  <a:lnTo>
                    <a:pt x="3797" y="1629"/>
                  </a:lnTo>
                  <a:lnTo>
                    <a:pt x="3798" y="1629"/>
                  </a:lnTo>
                  <a:lnTo>
                    <a:pt x="3799" y="1629"/>
                  </a:lnTo>
                  <a:lnTo>
                    <a:pt x="3801" y="1630"/>
                  </a:lnTo>
                  <a:lnTo>
                    <a:pt x="3802" y="1630"/>
                  </a:lnTo>
                  <a:lnTo>
                    <a:pt x="3804" y="1630"/>
                  </a:lnTo>
                  <a:lnTo>
                    <a:pt x="3805" y="1630"/>
                  </a:lnTo>
                  <a:lnTo>
                    <a:pt x="3807" y="1630"/>
                  </a:lnTo>
                  <a:lnTo>
                    <a:pt x="3808" y="1630"/>
                  </a:lnTo>
                  <a:lnTo>
                    <a:pt x="3810" y="1630"/>
                  </a:lnTo>
                  <a:lnTo>
                    <a:pt x="3811" y="1630"/>
                  </a:lnTo>
                  <a:lnTo>
                    <a:pt x="3813" y="1630"/>
                  </a:lnTo>
                  <a:lnTo>
                    <a:pt x="3814" y="1630"/>
                  </a:lnTo>
                  <a:lnTo>
                    <a:pt x="3816" y="1630"/>
                  </a:lnTo>
                  <a:lnTo>
                    <a:pt x="3817" y="1630"/>
                  </a:lnTo>
                  <a:lnTo>
                    <a:pt x="3819" y="1630"/>
                  </a:lnTo>
                  <a:lnTo>
                    <a:pt x="3820" y="1630"/>
                  </a:lnTo>
                  <a:lnTo>
                    <a:pt x="3822" y="1630"/>
                  </a:lnTo>
                  <a:lnTo>
                    <a:pt x="3823" y="1630"/>
                  </a:lnTo>
                  <a:lnTo>
                    <a:pt x="3825" y="1630"/>
                  </a:lnTo>
                  <a:lnTo>
                    <a:pt x="3826" y="1630"/>
                  </a:lnTo>
                  <a:lnTo>
                    <a:pt x="3828" y="1630"/>
                  </a:lnTo>
                  <a:lnTo>
                    <a:pt x="3829" y="1630"/>
                  </a:lnTo>
                  <a:lnTo>
                    <a:pt x="3831" y="1630"/>
                  </a:lnTo>
                  <a:lnTo>
                    <a:pt x="3832" y="1630"/>
                  </a:lnTo>
                  <a:lnTo>
                    <a:pt x="3834" y="1630"/>
                  </a:lnTo>
                  <a:lnTo>
                    <a:pt x="3835" y="1630"/>
                  </a:lnTo>
                  <a:lnTo>
                    <a:pt x="3837" y="1630"/>
                  </a:lnTo>
                  <a:lnTo>
                    <a:pt x="3838" y="1630"/>
                  </a:lnTo>
                  <a:lnTo>
                    <a:pt x="3840" y="1630"/>
                  </a:lnTo>
                  <a:lnTo>
                    <a:pt x="3841" y="1630"/>
                  </a:lnTo>
                  <a:lnTo>
                    <a:pt x="3842" y="1630"/>
                  </a:lnTo>
                  <a:lnTo>
                    <a:pt x="3844" y="1630"/>
                  </a:lnTo>
                  <a:lnTo>
                    <a:pt x="3846" y="1630"/>
                  </a:lnTo>
                  <a:lnTo>
                    <a:pt x="3847" y="1630"/>
                  </a:lnTo>
                  <a:lnTo>
                    <a:pt x="3849" y="1630"/>
                  </a:lnTo>
                  <a:lnTo>
                    <a:pt x="3850" y="1630"/>
                  </a:lnTo>
                  <a:lnTo>
                    <a:pt x="3851" y="1630"/>
                  </a:lnTo>
                  <a:lnTo>
                    <a:pt x="3853" y="1630"/>
                  </a:lnTo>
                  <a:lnTo>
                    <a:pt x="3854" y="1630"/>
                  </a:lnTo>
                  <a:lnTo>
                    <a:pt x="3856" y="1630"/>
                  </a:lnTo>
                  <a:lnTo>
                    <a:pt x="3858" y="1630"/>
                  </a:lnTo>
                  <a:lnTo>
                    <a:pt x="3859" y="1630"/>
                  </a:lnTo>
                  <a:lnTo>
                    <a:pt x="3861" y="1630"/>
                  </a:lnTo>
                  <a:lnTo>
                    <a:pt x="3862" y="1630"/>
                  </a:lnTo>
                  <a:lnTo>
                    <a:pt x="3863" y="1630"/>
                  </a:lnTo>
                  <a:lnTo>
                    <a:pt x="3865" y="1630"/>
                  </a:lnTo>
                  <a:lnTo>
                    <a:pt x="3866" y="1630"/>
                  </a:lnTo>
                  <a:lnTo>
                    <a:pt x="3868" y="1630"/>
                  </a:lnTo>
                  <a:lnTo>
                    <a:pt x="3869" y="1630"/>
                  </a:lnTo>
                  <a:lnTo>
                    <a:pt x="3871" y="1630"/>
                  </a:lnTo>
                  <a:lnTo>
                    <a:pt x="3873" y="1630"/>
                  </a:lnTo>
                  <a:lnTo>
                    <a:pt x="3874" y="1630"/>
                  </a:lnTo>
                  <a:lnTo>
                    <a:pt x="3875" y="1630"/>
                  </a:lnTo>
                  <a:lnTo>
                    <a:pt x="3877" y="1630"/>
                  </a:lnTo>
                  <a:lnTo>
                    <a:pt x="3878" y="1630"/>
                  </a:lnTo>
                  <a:lnTo>
                    <a:pt x="3880" y="1630"/>
                  </a:lnTo>
                  <a:lnTo>
                    <a:pt x="3881" y="1630"/>
                  </a:lnTo>
                  <a:lnTo>
                    <a:pt x="3883" y="1630"/>
                  </a:lnTo>
                  <a:lnTo>
                    <a:pt x="3884" y="1630"/>
                  </a:lnTo>
                  <a:lnTo>
                    <a:pt x="3886" y="1630"/>
                  </a:lnTo>
                  <a:lnTo>
                    <a:pt x="3887" y="1630"/>
                  </a:lnTo>
                  <a:lnTo>
                    <a:pt x="3889" y="1630"/>
                  </a:lnTo>
                  <a:lnTo>
                    <a:pt x="3890" y="1630"/>
                  </a:lnTo>
                  <a:lnTo>
                    <a:pt x="3892" y="1630"/>
                  </a:lnTo>
                  <a:lnTo>
                    <a:pt x="3893" y="1630"/>
                  </a:lnTo>
                  <a:lnTo>
                    <a:pt x="3895" y="1630"/>
                  </a:lnTo>
                  <a:lnTo>
                    <a:pt x="3896" y="1630"/>
                  </a:lnTo>
                  <a:lnTo>
                    <a:pt x="3898" y="1630"/>
                  </a:lnTo>
                  <a:lnTo>
                    <a:pt x="3899" y="1630"/>
                  </a:lnTo>
                  <a:lnTo>
                    <a:pt x="3901" y="1630"/>
                  </a:lnTo>
                  <a:lnTo>
                    <a:pt x="3902" y="1630"/>
                  </a:lnTo>
                  <a:lnTo>
                    <a:pt x="3904" y="1630"/>
                  </a:lnTo>
                  <a:lnTo>
                    <a:pt x="3905" y="1630"/>
                  </a:lnTo>
                  <a:lnTo>
                    <a:pt x="3907" y="1630"/>
                  </a:lnTo>
                  <a:lnTo>
                    <a:pt x="3908" y="1630"/>
                  </a:lnTo>
                  <a:lnTo>
                    <a:pt x="3910" y="1630"/>
                  </a:lnTo>
                  <a:lnTo>
                    <a:pt x="3911" y="1630"/>
                  </a:lnTo>
                  <a:lnTo>
                    <a:pt x="3913" y="1630"/>
                  </a:lnTo>
                  <a:lnTo>
                    <a:pt x="3914" y="1630"/>
                  </a:lnTo>
                  <a:lnTo>
                    <a:pt x="3915" y="1630"/>
                  </a:lnTo>
                  <a:lnTo>
                    <a:pt x="3917" y="1630"/>
                  </a:lnTo>
                  <a:lnTo>
                    <a:pt x="3919" y="1630"/>
                  </a:lnTo>
                  <a:lnTo>
                    <a:pt x="3920" y="1630"/>
                  </a:lnTo>
                  <a:lnTo>
                    <a:pt x="3922" y="1630"/>
                  </a:lnTo>
                  <a:lnTo>
                    <a:pt x="3923" y="1630"/>
                  </a:lnTo>
                  <a:lnTo>
                    <a:pt x="3925" y="1630"/>
                  </a:lnTo>
                  <a:lnTo>
                    <a:pt x="3926" y="1630"/>
                  </a:lnTo>
                  <a:lnTo>
                    <a:pt x="3927" y="1630"/>
                  </a:lnTo>
                  <a:lnTo>
                    <a:pt x="3929" y="1630"/>
                  </a:lnTo>
                  <a:lnTo>
                    <a:pt x="3930" y="1630"/>
                  </a:lnTo>
                  <a:lnTo>
                    <a:pt x="3932" y="1630"/>
                  </a:lnTo>
                  <a:lnTo>
                    <a:pt x="3934" y="1630"/>
                  </a:lnTo>
                  <a:lnTo>
                    <a:pt x="3935" y="1630"/>
                  </a:lnTo>
                  <a:lnTo>
                    <a:pt x="3937" y="1630"/>
                  </a:lnTo>
                  <a:lnTo>
                    <a:pt x="3938" y="1630"/>
                  </a:lnTo>
                  <a:lnTo>
                    <a:pt x="3939" y="1630"/>
                  </a:lnTo>
                  <a:lnTo>
                    <a:pt x="3941" y="1630"/>
                  </a:lnTo>
                  <a:lnTo>
                    <a:pt x="3942" y="1630"/>
                  </a:lnTo>
                  <a:lnTo>
                    <a:pt x="3944" y="1630"/>
                  </a:lnTo>
                  <a:lnTo>
                    <a:pt x="3946" y="1630"/>
                  </a:lnTo>
                  <a:lnTo>
                    <a:pt x="3947" y="1630"/>
                  </a:lnTo>
                  <a:lnTo>
                    <a:pt x="3948" y="1630"/>
                  </a:lnTo>
                  <a:lnTo>
                    <a:pt x="3950" y="1630"/>
                  </a:lnTo>
                  <a:lnTo>
                    <a:pt x="3951" y="1630"/>
                  </a:lnTo>
                  <a:lnTo>
                    <a:pt x="3953" y="1630"/>
                  </a:lnTo>
                  <a:lnTo>
                    <a:pt x="3954" y="1630"/>
                  </a:lnTo>
                  <a:lnTo>
                    <a:pt x="3956" y="1630"/>
                  </a:lnTo>
                  <a:lnTo>
                    <a:pt x="3957" y="1630"/>
                  </a:lnTo>
                  <a:lnTo>
                    <a:pt x="3959" y="1630"/>
                  </a:lnTo>
                  <a:lnTo>
                    <a:pt x="3960" y="1630"/>
                  </a:lnTo>
                  <a:lnTo>
                    <a:pt x="3962" y="1630"/>
                  </a:lnTo>
                  <a:lnTo>
                    <a:pt x="3963" y="1630"/>
                  </a:lnTo>
                  <a:lnTo>
                    <a:pt x="3965" y="1630"/>
                  </a:lnTo>
                  <a:lnTo>
                    <a:pt x="3966" y="1630"/>
                  </a:lnTo>
                  <a:lnTo>
                    <a:pt x="3968" y="1630"/>
                  </a:lnTo>
                  <a:lnTo>
                    <a:pt x="3969" y="1630"/>
                  </a:lnTo>
                  <a:lnTo>
                    <a:pt x="3971" y="1630"/>
                  </a:lnTo>
                  <a:lnTo>
                    <a:pt x="3972" y="1630"/>
                  </a:lnTo>
                  <a:lnTo>
                    <a:pt x="3974" y="1630"/>
                  </a:lnTo>
                  <a:lnTo>
                    <a:pt x="3975" y="1630"/>
                  </a:lnTo>
                  <a:lnTo>
                    <a:pt x="3977" y="1630"/>
                  </a:lnTo>
                  <a:lnTo>
                    <a:pt x="3978" y="1630"/>
                  </a:lnTo>
                  <a:lnTo>
                    <a:pt x="3980" y="1630"/>
                  </a:lnTo>
                  <a:lnTo>
                    <a:pt x="3981" y="1629"/>
                  </a:lnTo>
                  <a:lnTo>
                    <a:pt x="3983" y="1629"/>
                  </a:lnTo>
                  <a:lnTo>
                    <a:pt x="3984" y="1629"/>
                  </a:lnTo>
                  <a:lnTo>
                    <a:pt x="3986" y="1629"/>
                  </a:lnTo>
                  <a:lnTo>
                    <a:pt x="3987" y="1629"/>
                  </a:lnTo>
                  <a:lnTo>
                    <a:pt x="3989" y="1629"/>
                  </a:lnTo>
                  <a:lnTo>
                    <a:pt x="3990" y="1629"/>
                  </a:lnTo>
                  <a:lnTo>
                    <a:pt x="3991" y="1629"/>
                  </a:lnTo>
                  <a:lnTo>
                    <a:pt x="3993" y="1629"/>
                  </a:lnTo>
                  <a:lnTo>
                    <a:pt x="3995" y="1629"/>
                  </a:lnTo>
                  <a:lnTo>
                    <a:pt x="3996" y="1629"/>
                  </a:lnTo>
                  <a:lnTo>
                    <a:pt x="3998" y="1629"/>
                  </a:lnTo>
                  <a:lnTo>
                    <a:pt x="3999" y="1629"/>
                  </a:lnTo>
                  <a:lnTo>
                    <a:pt x="4001" y="1629"/>
                  </a:lnTo>
                  <a:lnTo>
                    <a:pt x="4002" y="1629"/>
                  </a:lnTo>
                  <a:lnTo>
                    <a:pt x="4003" y="1629"/>
                  </a:lnTo>
                  <a:lnTo>
                    <a:pt x="4005" y="1629"/>
                  </a:lnTo>
                  <a:lnTo>
                    <a:pt x="4006" y="1629"/>
                  </a:lnTo>
                  <a:lnTo>
                    <a:pt x="4008" y="1629"/>
                  </a:lnTo>
                  <a:lnTo>
                    <a:pt x="4010" y="1629"/>
                  </a:lnTo>
                  <a:lnTo>
                    <a:pt x="4011" y="1629"/>
                  </a:lnTo>
                  <a:lnTo>
                    <a:pt x="4012" y="1629"/>
                  </a:lnTo>
                  <a:lnTo>
                    <a:pt x="4014" y="1629"/>
                  </a:lnTo>
                  <a:lnTo>
                    <a:pt x="4015" y="1629"/>
                  </a:lnTo>
                  <a:lnTo>
                    <a:pt x="4017" y="1629"/>
                  </a:lnTo>
                  <a:lnTo>
                    <a:pt x="4018" y="1629"/>
                  </a:lnTo>
                  <a:lnTo>
                    <a:pt x="4020" y="1629"/>
                  </a:lnTo>
                  <a:lnTo>
                    <a:pt x="4022" y="1629"/>
                  </a:lnTo>
                  <a:lnTo>
                    <a:pt x="4023" y="1629"/>
                  </a:lnTo>
                  <a:lnTo>
                    <a:pt x="4024" y="1629"/>
                  </a:lnTo>
                  <a:lnTo>
                    <a:pt x="4026" y="1629"/>
                  </a:lnTo>
                  <a:lnTo>
                    <a:pt x="4027" y="1629"/>
                  </a:lnTo>
                  <a:lnTo>
                    <a:pt x="4029" y="1629"/>
                  </a:lnTo>
                  <a:lnTo>
                    <a:pt x="4030" y="1629"/>
                  </a:lnTo>
                  <a:lnTo>
                    <a:pt x="4032" y="1628"/>
                  </a:lnTo>
                  <a:lnTo>
                    <a:pt x="4033" y="1628"/>
                  </a:lnTo>
                  <a:lnTo>
                    <a:pt x="4035" y="1628"/>
                  </a:lnTo>
                  <a:lnTo>
                    <a:pt x="4036" y="1628"/>
                  </a:lnTo>
                  <a:lnTo>
                    <a:pt x="4038" y="1628"/>
                  </a:lnTo>
                  <a:lnTo>
                    <a:pt x="4039" y="1628"/>
                  </a:lnTo>
                  <a:lnTo>
                    <a:pt x="4041" y="1628"/>
                  </a:lnTo>
                  <a:lnTo>
                    <a:pt x="4042" y="1628"/>
                  </a:lnTo>
                  <a:lnTo>
                    <a:pt x="4044" y="1628"/>
                  </a:lnTo>
                  <a:lnTo>
                    <a:pt x="4045" y="1628"/>
                  </a:lnTo>
                  <a:lnTo>
                    <a:pt x="4047" y="1628"/>
                  </a:lnTo>
                  <a:lnTo>
                    <a:pt x="4048" y="1628"/>
                  </a:lnTo>
                  <a:lnTo>
                    <a:pt x="4050" y="1628"/>
                  </a:lnTo>
                  <a:lnTo>
                    <a:pt x="4051" y="1628"/>
                  </a:lnTo>
                  <a:lnTo>
                    <a:pt x="4053" y="1628"/>
                  </a:lnTo>
                  <a:lnTo>
                    <a:pt x="4054" y="1628"/>
                  </a:lnTo>
                  <a:lnTo>
                    <a:pt x="4056" y="1628"/>
                  </a:lnTo>
                  <a:lnTo>
                    <a:pt x="4057" y="1628"/>
                  </a:lnTo>
                  <a:lnTo>
                    <a:pt x="4059" y="1628"/>
                  </a:lnTo>
                  <a:lnTo>
                    <a:pt x="4060" y="1628"/>
                  </a:lnTo>
                  <a:lnTo>
                    <a:pt x="4062" y="1628"/>
                  </a:lnTo>
                  <a:lnTo>
                    <a:pt x="4063" y="1627"/>
                  </a:lnTo>
                  <a:lnTo>
                    <a:pt x="4065" y="1627"/>
                  </a:lnTo>
                  <a:lnTo>
                    <a:pt x="4066" y="1627"/>
                  </a:lnTo>
                  <a:lnTo>
                    <a:pt x="4067" y="1627"/>
                  </a:lnTo>
                  <a:lnTo>
                    <a:pt x="4069" y="1627"/>
                  </a:lnTo>
                  <a:lnTo>
                    <a:pt x="4071" y="1627"/>
                  </a:lnTo>
                  <a:lnTo>
                    <a:pt x="4072" y="1627"/>
                  </a:lnTo>
                  <a:lnTo>
                    <a:pt x="4074" y="1627"/>
                  </a:lnTo>
                  <a:lnTo>
                    <a:pt x="4075" y="1627"/>
                  </a:lnTo>
                  <a:lnTo>
                    <a:pt x="4076" y="1627"/>
                  </a:lnTo>
                  <a:lnTo>
                    <a:pt x="4078" y="1627"/>
                  </a:lnTo>
                  <a:lnTo>
                    <a:pt x="4079" y="1627"/>
                  </a:lnTo>
                  <a:lnTo>
                    <a:pt x="4081" y="1627"/>
                  </a:lnTo>
                  <a:lnTo>
                    <a:pt x="4083" y="1627"/>
                  </a:lnTo>
                  <a:lnTo>
                    <a:pt x="4084" y="1627"/>
                  </a:lnTo>
                  <a:lnTo>
                    <a:pt x="4086" y="1627"/>
                  </a:lnTo>
                  <a:lnTo>
                    <a:pt x="4087" y="1626"/>
                  </a:lnTo>
                  <a:lnTo>
                    <a:pt x="4088" y="1626"/>
                  </a:lnTo>
                  <a:lnTo>
                    <a:pt x="4090" y="1626"/>
                  </a:lnTo>
                  <a:lnTo>
                    <a:pt x="4091" y="1626"/>
                  </a:lnTo>
                  <a:lnTo>
                    <a:pt x="4093" y="1626"/>
                  </a:lnTo>
                  <a:lnTo>
                    <a:pt x="4094" y="1626"/>
                  </a:lnTo>
                  <a:lnTo>
                    <a:pt x="4096" y="1626"/>
                  </a:lnTo>
                  <a:lnTo>
                    <a:pt x="4097" y="1626"/>
                  </a:lnTo>
                  <a:lnTo>
                    <a:pt x="4099" y="1626"/>
                  </a:lnTo>
                  <a:lnTo>
                    <a:pt x="4100" y="1626"/>
                  </a:lnTo>
                  <a:lnTo>
                    <a:pt x="4102" y="1626"/>
                  </a:lnTo>
                  <a:lnTo>
                    <a:pt x="4103" y="1626"/>
                  </a:lnTo>
                  <a:lnTo>
                    <a:pt x="4105" y="1625"/>
                  </a:lnTo>
                  <a:lnTo>
                    <a:pt x="4106" y="1625"/>
                  </a:lnTo>
                  <a:lnTo>
                    <a:pt x="4108" y="1625"/>
                  </a:lnTo>
                  <a:lnTo>
                    <a:pt x="4109" y="1625"/>
                  </a:lnTo>
                  <a:lnTo>
                    <a:pt x="4111" y="1625"/>
                  </a:lnTo>
                  <a:lnTo>
                    <a:pt x="4112" y="1625"/>
                  </a:lnTo>
                  <a:lnTo>
                    <a:pt x="4114" y="1625"/>
                  </a:lnTo>
                  <a:lnTo>
                    <a:pt x="4115" y="1625"/>
                  </a:lnTo>
                  <a:lnTo>
                    <a:pt x="4117" y="1625"/>
                  </a:lnTo>
                  <a:lnTo>
                    <a:pt x="4118" y="1625"/>
                  </a:lnTo>
                  <a:lnTo>
                    <a:pt x="4120" y="1625"/>
                  </a:lnTo>
                  <a:lnTo>
                    <a:pt x="4121" y="1624"/>
                  </a:lnTo>
                  <a:lnTo>
                    <a:pt x="4123" y="1624"/>
                  </a:lnTo>
                  <a:lnTo>
                    <a:pt x="4124" y="1624"/>
                  </a:lnTo>
                  <a:lnTo>
                    <a:pt x="4126" y="1624"/>
                  </a:lnTo>
                  <a:lnTo>
                    <a:pt x="4127" y="1624"/>
                  </a:lnTo>
                  <a:lnTo>
                    <a:pt x="4129" y="1624"/>
                  </a:lnTo>
                  <a:lnTo>
                    <a:pt x="4130" y="1624"/>
                  </a:lnTo>
                  <a:lnTo>
                    <a:pt x="4132" y="1624"/>
                  </a:lnTo>
                  <a:lnTo>
                    <a:pt x="4133" y="1623"/>
                  </a:lnTo>
                  <a:lnTo>
                    <a:pt x="4135" y="1623"/>
                  </a:lnTo>
                  <a:lnTo>
                    <a:pt x="4136" y="1623"/>
                  </a:lnTo>
                  <a:lnTo>
                    <a:pt x="4138" y="1623"/>
                  </a:lnTo>
                  <a:lnTo>
                    <a:pt x="4139" y="1623"/>
                  </a:lnTo>
                  <a:lnTo>
                    <a:pt x="4140" y="1623"/>
                  </a:lnTo>
                  <a:lnTo>
                    <a:pt x="4142" y="1623"/>
                  </a:lnTo>
                  <a:lnTo>
                    <a:pt x="4144" y="1623"/>
                  </a:lnTo>
                  <a:lnTo>
                    <a:pt x="4145" y="1622"/>
                  </a:lnTo>
                  <a:lnTo>
                    <a:pt x="4147" y="1622"/>
                  </a:lnTo>
                  <a:lnTo>
                    <a:pt x="4148" y="1622"/>
                  </a:lnTo>
                  <a:lnTo>
                    <a:pt x="4150" y="1622"/>
                  </a:lnTo>
                  <a:lnTo>
                    <a:pt x="4151" y="1622"/>
                  </a:lnTo>
                  <a:lnTo>
                    <a:pt x="4152" y="1622"/>
                  </a:lnTo>
                  <a:lnTo>
                    <a:pt x="4154" y="1622"/>
                  </a:lnTo>
                  <a:lnTo>
                    <a:pt x="4155" y="1622"/>
                  </a:lnTo>
                  <a:lnTo>
                    <a:pt x="4157" y="1622"/>
                  </a:lnTo>
                  <a:lnTo>
                    <a:pt x="4159" y="1621"/>
                  </a:lnTo>
                  <a:lnTo>
                    <a:pt x="4160" y="1621"/>
                  </a:lnTo>
                  <a:lnTo>
                    <a:pt x="4161" y="1621"/>
                  </a:lnTo>
                  <a:lnTo>
                    <a:pt x="4163" y="1621"/>
                  </a:lnTo>
                  <a:lnTo>
                    <a:pt x="4164" y="1621"/>
                  </a:lnTo>
                  <a:lnTo>
                    <a:pt x="4166" y="1620"/>
                  </a:lnTo>
                  <a:lnTo>
                    <a:pt x="4167" y="1620"/>
                  </a:lnTo>
                  <a:lnTo>
                    <a:pt x="4169" y="1620"/>
                  </a:lnTo>
                  <a:lnTo>
                    <a:pt x="4170" y="1620"/>
                  </a:lnTo>
                  <a:lnTo>
                    <a:pt x="4172" y="1620"/>
                  </a:lnTo>
                  <a:lnTo>
                    <a:pt x="4173" y="1619"/>
                  </a:lnTo>
                  <a:lnTo>
                    <a:pt x="4175" y="1619"/>
                  </a:lnTo>
                  <a:lnTo>
                    <a:pt x="4176" y="1619"/>
                  </a:lnTo>
                  <a:lnTo>
                    <a:pt x="4178" y="1619"/>
                  </a:lnTo>
                  <a:lnTo>
                    <a:pt x="4179" y="1619"/>
                  </a:lnTo>
                  <a:lnTo>
                    <a:pt x="4181" y="1618"/>
                  </a:lnTo>
                  <a:lnTo>
                    <a:pt x="4182" y="1618"/>
                  </a:lnTo>
                  <a:lnTo>
                    <a:pt x="4184" y="1618"/>
                  </a:lnTo>
                  <a:lnTo>
                    <a:pt x="4185" y="1618"/>
                  </a:lnTo>
                  <a:lnTo>
                    <a:pt x="4187" y="1617"/>
                  </a:lnTo>
                  <a:lnTo>
                    <a:pt x="4188" y="1617"/>
                  </a:lnTo>
                  <a:lnTo>
                    <a:pt x="4190" y="1617"/>
                  </a:lnTo>
                  <a:lnTo>
                    <a:pt x="4191" y="1617"/>
                  </a:lnTo>
                  <a:lnTo>
                    <a:pt x="4193" y="1616"/>
                  </a:lnTo>
                  <a:lnTo>
                    <a:pt x="4194" y="1616"/>
                  </a:lnTo>
                  <a:lnTo>
                    <a:pt x="4196" y="1616"/>
                  </a:lnTo>
                  <a:lnTo>
                    <a:pt x="4197" y="1615"/>
                  </a:lnTo>
                  <a:lnTo>
                    <a:pt x="4199" y="1615"/>
                  </a:lnTo>
                  <a:lnTo>
                    <a:pt x="4200" y="1615"/>
                  </a:lnTo>
                  <a:lnTo>
                    <a:pt x="4202" y="1615"/>
                  </a:lnTo>
                  <a:lnTo>
                    <a:pt x="4203" y="1614"/>
                  </a:lnTo>
                  <a:lnTo>
                    <a:pt x="4204" y="1614"/>
                  </a:lnTo>
                  <a:lnTo>
                    <a:pt x="4206" y="1614"/>
                  </a:lnTo>
                  <a:lnTo>
                    <a:pt x="4208" y="1613"/>
                  </a:lnTo>
                  <a:lnTo>
                    <a:pt x="4209" y="1613"/>
                  </a:lnTo>
                  <a:lnTo>
                    <a:pt x="4211" y="1613"/>
                  </a:lnTo>
                  <a:lnTo>
                    <a:pt x="4212" y="1612"/>
                  </a:lnTo>
                  <a:lnTo>
                    <a:pt x="4214" y="1612"/>
                  </a:lnTo>
                  <a:lnTo>
                    <a:pt x="4215" y="1611"/>
                  </a:lnTo>
                  <a:lnTo>
                    <a:pt x="4216" y="1611"/>
                  </a:lnTo>
                  <a:lnTo>
                    <a:pt x="4218" y="1611"/>
                  </a:lnTo>
                  <a:lnTo>
                    <a:pt x="4220" y="1610"/>
                  </a:lnTo>
                  <a:lnTo>
                    <a:pt x="4221" y="1610"/>
                  </a:lnTo>
                  <a:lnTo>
                    <a:pt x="4223" y="1610"/>
                  </a:lnTo>
                  <a:lnTo>
                    <a:pt x="4224" y="1609"/>
                  </a:lnTo>
                  <a:lnTo>
                    <a:pt x="4225" y="1609"/>
                  </a:lnTo>
                  <a:lnTo>
                    <a:pt x="4227" y="1608"/>
                  </a:lnTo>
                  <a:lnTo>
                    <a:pt x="4228" y="1608"/>
                  </a:lnTo>
                  <a:lnTo>
                    <a:pt x="4230" y="1607"/>
                  </a:lnTo>
                  <a:lnTo>
                    <a:pt x="4231" y="1607"/>
                  </a:lnTo>
                  <a:lnTo>
                    <a:pt x="4233" y="1606"/>
                  </a:lnTo>
                  <a:lnTo>
                    <a:pt x="4235" y="1606"/>
                  </a:lnTo>
                  <a:lnTo>
                    <a:pt x="4236" y="1605"/>
                  </a:lnTo>
                  <a:lnTo>
                    <a:pt x="4237" y="1604"/>
                  </a:lnTo>
                  <a:lnTo>
                    <a:pt x="4239" y="1604"/>
                  </a:lnTo>
                  <a:lnTo>
                    <a:pt x="4240" y="1603"/>
                  </a:lnTo>
                  <a:lnTo>
                    <a:pt x="4242" y="1603"/>
                  </a:lnTo>
                  <a:lnTo>
                    <a:pt x="4243" y="1602"/>
                  </a:lnTo>
                  <a:lnTo>
                    <a:pt x="4245" y="1601"/>
                  </a:lnTo>
                  <a:lnTo>
                    <a:pt x="4246" y="1601"/>
                  </a:lnTo>
                  <a:lnTo>
                    <a:pt x="4248" y="1600"/>
                  </a:lnTo>
                  <a:lnTo>
                    <a:pt x="4249" y="1599"/>
                  </a:lnTo>
                  <a:lnTo>
                    <a:pt x="4251" y="1599"/>
                  </a:lnTo>
                  <a:lnTo>
                    <a:pt x="4252" y="1598"/>
                  </a:lnTo>
                  <a:lnTo>
                    <a:pt x="4254" y="1597"/>
                  </a:lnTo>
                  <a:lnTo>
                    <a:pt x="4255" y="1596"/>
                  </a:lnTo>
                  <a:lnTo>
                    <a:pt x="4257" y="1595"/>
                  </a:lnTo>
                  <a:lnTo>
                    <a:pt x="4258" y="1594"/>
                  </a:lnTo>
                  <a:lnTo>
                    <a:pt x="4260" y="1594"/>
                  </a:lnTo>
                  <a:lnTo>
                    <a:pt x="4261" y="1593"/>
                  </a:lnTo>
                  <a:lnTo>
                    <a:pt x="4263" y="1592"/>
                  </a:lnTo>
                  <a:lnTo>
                    <a:pt x="4264" y="1591"/>
                  </a:lnTo>
                  <a:lnTo>
                    <a:pt x="4266" y="1589"/>
                  </a:lnTo>
                  <a:lnTo>
                    <a:pt x="4267" y="1588"/>
                  </a:lnTo>
                  <a:lnTo>
                    <a:pt x="4269" y="1587"/>
                  </a:lnTo>
                  <a:lnTo>
                    <a:pt x="4270" y="1586"/>
                  </a:lnTo>
                  <a:lnTo>
                    <a:pt x="4272" y="1585"/>
                  </a:lnTo>
                  <a:lnTo>
                    <a:pt x="4273" y="1584"/>
                  </a:lnTo>
                  <a:lnTo>
                    <a:pt x="4275" y="1583"/>
                  </a:lnTo>
                  <a:lnTo>
                    <a:pt x="4276" y="1581"/>
                  </a:lnTo>
                  <a:lnTo>
                    <a:pt x="4278" y="1580"/>
                  </a:lnTo>
                  <a:lnTo>
                    <a:pt x="4279" y="1578"/>
                  </a:lnTo>
                  <a:lnTo>
                    <a:pt x="4281" y="1577"/>
                  </a:lnTo>
                  <a:lnTo>
                    <a:pt x="4282" y="1575"/>
                  </a:lnTo>
                  <a:lnTo>
                    <a:pt x="4284" y="1574"/>
                  </a:lnTo>
                  <a:lnTo>
                    <a:pt x="4285" y="1572"/>
                  </a:lnTo>
                  <a:lnTo>
                    <a:pt x="4287" y="1570"/>
                  </a:lnTo>
                  <a:lnTo>
                    <a:pt x="4288" y="1568"/>
                  </a:lnTo>
                  <a:lnTo>
                    <a:pt x="4289" y="1567"/>
                  </a:lnTo>
                  <a:lnTo>
                    <a:pt x="4291" y="1564"/>
                  </a:lnTo>
                  <a:lnTo>
                    <a:pt x="4292" y="1563"/>
                  </a:lnTo>
                  <a:lnTo>
                    <a:pt x="4294" y="1560"/>
                  </a:lnTo>
                  <a:lnTo>
                    <a:pt x="4296" y="1558"/>
                  </a:lnTo>
                  <a:lnTo>
                    <a:pt x="4297" y="1556"/>
                  </a:lnTo>
                  <a:lnTo>
                    <a:pt x="4299" y="1553"/>
                  </a:lnTo>
                  <a:lnTo>
                    <a:pt x="4300" y="1551"/>
                  </a:lnTo>
                  <a:lnTo>
                    <a:pt x="4301" y="1548"/>
                  </a:lnTo>
                  <a:lnTo>
                    <a:pt x="4303" y="1545"/>
                  </a:lnTo>
                  <a:lnTo>
                    <a:pt x="4304" y="1542"/>
                  </a:lnTo>
                  <a:lnTo>
                    <a:pt x="4306" y="1539"/>
                  </a:lnTo>
                  <a:lnTo>
                    <a:pt x="4308" y="1536"/>
                  </a:lnTo>
                  <a:lnTo>
                    <a:pt x="4309" y="1533"/>
                  </a:lnTo>
                  <a:lnTo>
                    <a:pt x="4310" y="1529"/>
                  </a:lnTo>
                  <a:lnTo>
                    <a:pt x="4312" y="1526"/>
                  </a:lnTo>
                  <a:lnTo>
                    <a:pt x="4313" y="1522"/>
                  </a:lnTo>
                  <a:lnTo>
                    <a:pt x="4315" y="1517"/>
                  </a:lnTo>
                  <a:lnTo>
                    <a:pt x="4316" y="1513"/>
                  </a:lnTo>
                  <a:lnTo>
                    <a:pt x="4318" y="1509"/>
                  </a:lnTo>
                  <a:lnTo>
                    <a:pt x="4319" y="1504"/>
                  </a:lnTo>
                  <a:lnTo>
                    <a:pt x="4321" y="1499"/>
                  </a:lnTo>
                  <a:lnTo>
                    <a:pt x="4322" y="1494"/>
                  </a:lnTo>
                  <a:lnTo>
                    <a:pt x="4324" y="1488"/>
                  </a:lnTo>
                  <a:lnTo>
                    <a:pt x="4325" y="1482"/>
                  </a:lnTo>
                  <a:lnTo>
                    <a:pt x="4327" y="1476"/>
                  </a:lnTo>
                  <a:lnTo>
                    <a:pt x="4328" y="1470"/>
                  </a:lnTo>
                  <a:lnTo>
                    <a:pt x="4330" y="1463"/>
                  </a:lnTo>
                  <a:lnTo>
                    <a:pt x="4331" y="1456"/>
                  </a:lnTo>
                  <a:lnTo>
                    <a:pt x="4333" y="1448"/>
                  </a:lnTo>
                  <a:lnTo>
                    <a:pt x="4334" y="1440"/>
                  </a:lnTo>
                  <a:lnTo>
                    <a:pt x="4336" y="1432"/>
                  </a:lnTo>
                  <a:lnTo>
                    <a:pt x="4337" y="1423"/>
                  </a:lnTo>
                  <a:lnTo>
                    <a:pt x="4339" y="1414"/>
                  </a:lnTo>
                  <a:lnTo>
                    <a:pt x="4340" y="1405"/>
                  </a:lnTo>
                  <a:lnTo>
                    <a:pt x="4342" y="1395"/>
                  </a:lnTo>
                  <a:lnTo>
                    <a:pt x="4343" y="1384"/>
                  </a:lnTo>
                  <a:lnTo>
                    <a:pt x="4345" y="1373"/>
                  </a:lnTo>
                  <a:lnTo>
                    <a:pt x="4346" y="1362"/>
                  </a:lnTo>
                  <a:lnTo>
                    <a:pt x="4348" y="1350"/>
                  </a:lnTo>
                  <a:lnTo>
                    <a:pt x="4349" y="1337"/>
                  </a:lnTo>
                  <a:lnTo>
                    <a:pt x="4351" y="1325"/>
                  </a:lnTo>
                  <a:lnTo>
                    <a:pt x="4352" y="1312"/>
                  </a:lnTo>
                  <a:lnTo>
                    <a:pt x="4353" y="1299"/>
                  </a:lnTo>
                  <a:lnTo>
                    <a:pt x="4355" y="1286"/>
                  </a:lnTo>
                  <a:lnTo>
                    <a:pt x="4357" y="1273"/>
                  </a:lnTo>
                  <a:lnTo>
                    <a:pt x="4358" y="1259"/>
                  </a:lnTo>
                  <a:lnTo>
                    <a:pt x="4360" y="1246"/>
                  </a:lnTo>
                  <a:lnTo>
                    <a:pt x="4361" y="1233"/>
                  </a:lnTo>
                  <a:lnTo>
                    <a:pt x="4363" y="1221"/>
                  </a:lnTo>
                  <a:lnTo>
                    <a:pt x="4364" y="1209"/>
                  </a:lnTo>
                  <a:lnTo>
                    <a:pt x="4365" y="1198"/>
                  </a:lnTo>
                  <a:lnTo>
                    <a:pt x="4367" y="1189"/>
                  </a:lnTo>
                  <a:lnTo>
                    <a:pt x="4369" y="1180"/>
                  </a:lnTo>
                  <a:lnTo>
                    <a:pt x="4370" y="1173"/>
                  </a:lnTo>
                  <a:lnTo>
                    <a:pt x="4372" y="1167"/>
                  </a:lnTo>
                  <a:lnTo>
                    <a:pt x="4373" y="1163"/>
                  </a:lnTo>
                  <a:lnTo>
                    <a:pt x="4374" y="1160"/>
                  </a:lnTo>
                  <a:lnTo>
                    <a:pt x="4376" y="1159"/>
                  </a:lnTo>
                  <a:lnTo>
                    <a:pt x="4377" y="1160"/>
                  </a:lnTo>
                  <a:lnTo>
                    <a:pt x="4379" y="1163"/>
                  </a:lnTo>
                  <a:lnTo>
                    <a:pt x="4380" y="1168"/>
                  </a:lnTo>
                  <a:lnTo>
                    <a:pt x="4382" y="1174"/>
                  </a:lnTo>
                  <a:lnTo>
                    <a:pt x="4384" y="1181"/>
                  </a:lnTo>
                  <a:lnTo>
                    <a:pt x="4385" y="1191"/>
                  </a:lnTo>
                  <a:lnTo>
                    <a:pt x="4386" y="1201"/>
                  </a:lnTo>
                  <a:lnTo>
                    <a:pt x="4388" y="1212"/>
                  </a:lnTo>
                  <a:lnTo>
                    <a:pt x="4389" y="1225"/>
                  </a:lnTo>
                  <a:lnTo>
                    <a:pt x="4391" y="1238"/>
                  </a:lnTo>
                  <a:lnTo>
                    <a:pt x="4392" y="1251"/>
                  </a:lnTo>
                  <a:lnTo>
                    <a:pt x="4394" y="1265"/>
                  </a:lnTo>
                  <a:lnTo>
                    <a:pt x="4395" y="1279"/>
                  </a:lnTo>
                  <a:lnTo>
                    <a:pt x="4397" y="1293"/>
                  </a:lnTo>
                  <a:lnTo>
                    <a:pt x="4398" y="1307"/>
                  </a:lnTo>
                  <a:lnTo>
                    <a:pt x="4400" y="1321"/>
                  </a:lnTo>
                  <a:lnTo>
                    <a:pt x="4401" y="1335"/>
                  </a:lnTo>
                  <a:lnTo>
                    <a:pt x="4403" y="1348"/>
                  </a:lnTo>
                  <a:lnTo>
                    <a:pt x="4404" y="1361"/>
                  </a:lnTo>
                  <a:lnTo>
                    <a:pt x="4406" y="1374"/>
                  </a:lnTo>
                  <a:lnTo>
                    <a:pt x="4407" y="1386"/>
                  </a:lnTo>
                  <a:lnTo>
                    <a:pt x="4409" y="1398"/>
                  </a:lnTo>
                  <a:lnTo>
                    <a:pt x="4410" y="1409"/>
                  </a:lnTo>
                  <a:lnTo>
                    <a:pt x="4412" y="1420"/>
                  </a:lnTo>
                  <a:lnTo>
                    <a:pt x="4413" y="1430"/>
                  </a:lnTo>
                  <a:lnTo>
                    <a:pt x="4415" y="1440"/>
                  </a:lnTo>
                  <a:lnTo>
                    <a:pt x="4416" y="1449"/>
                  </a:lnTo>
                  <a:lnTo>
                    <a:pt x="4418" y="1458"/>
                  </a:lnTo>
                  <a:lnTo>
                    <a:pt x="4419" y="1466"/>
                  </a:lnTo>
                  <a:lnTo>
                    <a:pt x="4421" y="1474"/>
                  </a:lnTo>
                  <a:lnTo>
                    <a:pt x="4422" y="1481"/>
                  </a:lnTo>
                  <a:lnTo>
                    <a:pt x="4424" y="1489"/>
                  </a:lnTo>
                  <a:lnTo>
                    <a:pt x="4425" y="1495"/>
                  </a:lnTo>
                  <a:lnTo>
                    <a:pt x="4427" y="1502"/>
                  </a:lnTo>
                  <a:lnTo>
                    <a:pt x="4428" y="1508"/>
                  </a:lnTo>
                  <a:lnTo>
                    <a:pt x="4429" y="1513"/>
                  </a:lnTo>
                  <a:lnTo>
                    <a:pt x="4431" y="1519"/>
                  </a:lnTo>
                  <a:lnTo>
                    <a:pt x="4433" y="1524"/>
                  </a:lnTo>
                  <a:lnTo>
                    <a:pt x="4434" y="1528"/>
                  </a:lnTo>
                  <a:lnTo>
                    <a:pt x="4436" y="1533"/>
                  </a:lnTo>
                  <a:lnTo>
                    <a:pt x="4437" y="1537"/>
                  </a:lnTo>
                  <a:lnTo>
                    <a:pt x="4438" y="1541"/>
                  </a:lnTo>
                  <a:lnTo>
                    <a:pt x="4440" y="1545"/>
                  </a:lnTo>
                  <a:lnTo>
                    <a:pt x="4441" y="1549"/>
                  </a:lnTo>
                  <a:lnTo>
                    <a:pt x="4443" y="1552"/>
                  </a:lnTo>
                  <a:lnTo>
                    <a:pt x="4445" y="1556"/>
                  </a:lnTo>
                  <a:lnTo>
                    <a:pt x="4446" y="1559"/>
                  </a:lnTo>
                  <a:lnTo>
                    <a:pt x="4448" y="1562"/>
                  </a:lnTo>
                  <a:lnTo>
                    <a:pt x="4449" y="1565"/>
                  </a:lnTo>
                  <a:lnTo>
                    <a:pt x="4450" y="1567"/>
                  </a:lnTo>
                  <a:lnTo>
                    <a:pt x="4452" y="1570"/>
                  </a:lnTo>
                  <a:lnTo>
                    <a:pt x="4453" y="1573"/>
                  </a:lnTo>
                  <a:lnTo>
                    <a:pt x="4455" y="1575"/>
                  </a:lnTo>
                  <a:lnTo>
                    <a:pt x="4456" y="1577"/>
                  </a:lnTo>
                  <a:lnTo>
                    <a:pt x="4458" y="1579"/>
                  </a:lnTo>
                  <a:lnTo>
                    <a:pt x="4459" y="1581"/>
                  </a:lnTo>
                  <a:lnTo>
                    <a:pt x="4461" y="1583"/>
                  </a:lnTo>
                  <a:lnTo>
                    <a:pt x="4462" y="1585"/>
                  </a:lnTo>
                  <a:lnTo>
                    <a:pt x="4464" y="1587"/>
                  </a:lnTo>
                  <a:lnTo>
                    <a:pt x="4465" y="1588"/>
                  </a:lnTo>
                  <a:lnTo>
                    <a:pt x="4467" y="1590"/>
                  </a:lnTo>
                  <a:lnTo>
                    <a:pt x="4468" y="1591"/>
                  </a:lnTo>
                  <a:lnTo>
                    <a:pt x="4470" y="1593"/>
                  </a:lnTo>
                  <a:lnTo>
                    <a:pt x="4471" y="1594"/>
                  </a:lnTo>
                  <a:lnTo>
                    <a:pt x="4473" y="1596"/>
                  </a:lnTo>
                  <a:lnTo>
                    <a:pt x="4474" y="1597"/>
                  </a:lnTo>
                  <a:lnTo>
                    <a:pt x="4476" y="1598"/>
                  </a:lnTo>
                  <a:lnTo>
                    <a:pt x="4477" y="1599"/>
                  </a:lnTo>
                  <a:lnTo>
                    <a:pt x="4479" y="1600"/>
                  </a:lnTo>
                  <a:lnTo>
                    <a:pt x="4480" y="1602"/>
                  </a:lnTo>
                  <a:lnTo>
                    <a:pt x="4482" y="1603"/>
                  </a:lnTo>
                  <a:lnTo>
                    <a:pt x="4483" y="1604"/>
                  </a:lnTo>
                  <a:lnTo>
                    <a:pt x="4485" y="1605"/>
                  </a:lnTo>
                  <a:lnTo>
                    <a:pt x="4486" y="1606"/>
                  </a:lnTo>
                  <a:lnTo>
                    <a:pt x="4488" y="1607"/>
                  </a:lnTo>
                  <a:lnTo>
                    <a:pt x="4489" y="1608"/>
                  </a:lnTo>
                  <a:lnTo>
                    <a:pt x="4491" y="1608"/>
                  </a:lnTo>
                  <a:lnTo>
                    <a:pt x="4492" y="1609"/>
                  </a:lnTo>
                  <a:lnTo>
                    <a:pt x="4494" y="1610"/>
                  </a:lnTo>
                  <a:lnTo>
                    <a:pt x="4495" y="1610"/>
                  </a:lnTo>
                  <a:lnTo>
                    <a:pt x="4497" y="1611"/>
                  </a:lnTo>
                  <a:lnTo>
                    <a:pt x="4498" y="1612"/>
                  </a:lnTo>
                  <a:lnTo>
                    <a:pt x="4500" y="1613"/>
                  </a:lnTo>
                  <a:lnTo>
                    <a:pt x="4501" y="1613"/>
                  </a:lnTo>
                  <a:lnTo>
                    <a:pt x="4502" y="1614"/>
                  </a:lnTo>
                  <a:lnTo>
                    <a:pt x="4504" y="1615"/>
                  </a:lnTo>
                  <a:lnTo>
                    <a:pt x="4506" y="1615"/>
                  </a:lnTo>
                  <a:lnTo>
                    <a:pt x="4507" y="1616"/>
                  </a:lnTo>
                  <a:lnTo>
                    <a:pt x="4509" y="1616"/>
                  </a:lnTo>
                  <a:lnTo>
                    <a:pt x="4510" y="1617"/>
                  </a:lnTo>
                  <a:lnTo>
                    <a:pt x="4512" y="1617"/>
                  </a:lnTo>
                  <a:lnTo>
                    <a:pt x="4513" y="1618"/>
                  </a:lnTo>
                  <a:lnTo>
                    <a:pt x="4514" y="1618"/>
                  </a:lnTo>
                  <a:lnTo>
                    <a:pt x="4516" y="1619"/>
                  </a:lnTo>
                  <a:lnTo>
                    <a:pt x="4517" y="1619"/>
                  </a:lnTo>
                  <a:lnTo>
                    <a:pt x="4519" y="1620"/>
                  </a:lnTo>
                  <a:lnTo>
                    <a:pt x="4521" y="1620"/>
                  </a:lnTo>
                  <a:lnTo>
                    <a:pt x="4522" y="1621"/>
                  </a:lnTo>
                  <a:lnTo>
                    <a:pt x="4523" y="1621"/>
                  </a:lnTo>
                  <a:lnTo>
                    <a:pt x="4525" y="1621"/>
                  </a:lnTo>
                  <a:lnTo>
                    <a:pt x="4526" y="1622"/>
                  </a:lnTo>
                  <a:lnTo>
                    <a:pt x="4528" y="1622"/>
                  </a:lnTo>
                  <a:lnTo>
                    <a:pt x="4529" y="1622"/>
                  </a:lnTo>
                  <a:lnTo>
                    <a:pt x="4531" y="1623"/>
                  </a:lnTo>
                  <a:lnTo>
                    <a:pt x="4533" y="1623"/>
                  </a:lnTo>
                  <a:lnTo>
                    <a:pt x="4534" y="1623"/>
                  </a:lnTo>
                  <a:lnTo>
                    <a:pt x="4535" y="1624"/>
                  </a:lnTo>
                  <a:lnTo>
                    <a:pt x="4537" y="1624"/>
                  </a:lnTo>
                  <a:lnTo>
                    <a:pt x="4538" y="1624"/>
                  </a:lnTo>
                  <a:lnTo>
                    <a:pt x="4540" y="1625"/>
                  </a:lnTo>
                  <a:lnTo>
                    <a:pt x="4541" y="1625"/>
                  </a:lnTo>
                  <a:lnTo>
                    <a:pt x="4543" y="1625"/>
                  </a:lnTo>
                  <a:lnTo>
                    <a:pt x="4544" y="1625"/>
                  </a:lnTo>
                  <a:lnTo>
                    <a:pt x="4546" y="1626"/>
                  </a:lnTo>
                  <a:lnTo>
                    <a:pt x="4547" y="1626"/>
                  </a:lnTo>
                  <a:lnTo>
                    <a:pt x="4549" y="1626"/>
                  </a:lnTo>
                  <a:lnTo>
                    <a:pt x="4550" y="1626"/>
                  </a:lnTo>
                  <a:lnTo>
                    <a:pt x="4552" y="1627"/>
                  </a:lnTo>
                  <a:lnTo>
                    <a:pt x="4553" y="1627"/>
                  </a:lnTo>
                  <a:lnTo>
                    <a:pt x="4555" y="1627"/>
                  </a:lnTo>
                  <a:lnTo>
                    <a:pt x="4556" y="1627"/>
                  </a:lnTo>
                  <a:lnTo>
                    <a:pt x="4558" y="1628"/>
                  </a:lnTo>
                  <a:lnTo>
                    <a:pt x="4559" y="1628"/>
                  </a:lnTo>
                  <a:lnTo>
                    <a:pt x="4561" y="1628"/>
                  </a:lnTo>
                  <a:lnTo>
                    <a:pt x="4562" y="1628"/>
                  </a:lnTo>
                  <a:lnTo>
                    <a:pt x="4564" y="1628"/>
                  </a:lnTo>
                  <a:lnTo>
                    <a:pt x="4565" y="1629"/>
                  </a:lnTo>
                  <a:lnTo>
                    <a:pt x="4567" y="1629"/>
                  </a:lnTo>
                  <a:lnTo>
                    <a:pt x="4568" y="1629"/>
                  </a:lnTo>
                  <a:lnTo>
                    <a:pt x="4570" y="1629"/>
                  </a:lnTo>
                  <a:lnTo>
                    <a:pt x="4571" y="1629"/>
                  </a:lnTo>
                  <a:lnTo>
                    <a:pt x="4573" y="1629"/>
                  </a:lnTo>
                  <a:lnTo>
                    <a:pt x="4574" y="1630"/>
                  </a:lnTo>
                  <a:lnTo>
                    <a:pt x="4576" y="1630"/>
                  </a:lnTo>
                  <a:lnTo>
                    <a:pt x="4577" y="1630"/>
                  </a:lnTo>
                  <a:lnTo>
                    <a:pt x="4578" y="1630"/>
                  </a:lnTo>
                  <a:lnTo>
                    <a:pt x="4580" y="1630"/>
                  </a:lnTo>
                  <a:lnTo>
                    <a:pt x="4582" y="1630"/>
                  </a:lnTo>
                  <a:lnTo>
                    <a:pt x="4583" y="1631"/>
                  </a:lnTo>
                  <a:lnTo>
                    <a:pt x="4585" y="1631"/>
                  </a:lnTo>
                  <a:lnTo>
                    <a:pt x="4586" y="1631"/>
                  </a:lnTo>
                  <a:lnTo>
                    <a:pt x="4587" y="1631"/>
                  </a:lnTo>
                  <a:lnTo>
                    <a:pt x="4589" y="1631"/>
                  </a:lnTo>
                  <a:lnTo>
                    <a:pt x="4590" y="1631"/>
                  </a:lnTo>
                  <a:lnTo>
                    <a:pt x="4592" y="1631"/>
                  </a:lnTo>
                  <a:lnTo>
                    <a:pt x="4593" y="1631"/>
                  </a:lnTo>
                  <a:lnTo>
                    <a:pt x="4595" y="1632"/>
                  </a:lnTo>
                  <a:lnTo>
                    <a:pt x="4597" y="1632"/>
                  </a:lnTo>
                  <a:lnTo>
                    <a:pt x="4598" y="1632"/>
                  </a:lnTo>
                  <a:lnTo>
                    <a:pt x="4599" y="1632"/>
                  </a:lnTo>
                  <a:lnTo>
                    <a:pt x="4601" y="1632"/>
                  </a:lnTo>
                  <a:lnTo>
                    <a:pt x="4602" y="1632"/>
                  </a:lnTo>
                  <a:lnTo>
                    <a:pt x="4604" y="1632"/>
                  </a:lnTo>
                  <a:lnTo>
                    <a:pt x="4605" y="1632"/>
                  </a:lnTo>
                  <a:lnTo>
                    <a:pt x="4607" y="1632"/>
                  </a:lnTo>
                  <a:lnTo>
                    <a:pt x="4609" y="1633"/>
                  </a:lnTo>
                  <a:lnTo>
                    <a:pt x="4610" y="1633"/>
                  </a:lnTo>
                  <a:lnTo>
                    <a:pt x="4611" y="1633"/>
                  </a:lnTo>
                  <a:lnTo>
                    <a:pt x="4613" y="1633"/>
                  </a:lnTo>
                  <a:lnTo>
                    <a:pt x="4614" y="1633"/>
                  </a:lnTo>
                  <a:lnTo>
                    <a:pt x="4616" y="1633"/>
                  </a:lnTo>
                  <a:lnTo>
                    <a:pt x="4617" y="1633"/>
                  </a:lnTo>
                  <a:lnTo>
                    <a:pt x="4619" y="1633"/>
                  </a:lnTo>
                  <a:lnTo>
                    <a:pt x="4620" y="1633"/>
                  </a:lnTo>
                  <a:lnTo>
                    <a:pt x="4622" y="1633"/>
                  </a:lnTo>
                  <a:lnTo>
                    <a:pt x="4623" y="1633"/>
                  </a:lnTo>
                  <a:lnTo>
                    <a:pt x="4625" y="1634"/>
                  </a:lnTo>
                  <a:lnTo>
                    <a:pt x="4626" y="1634"/>
                  </a:lnTo>
                  <a:lnTo>
                    <a:pt x="4628" y="1634"/>
                  </a:lnTo>
                  <a:lnTo>
                    <a:pt x="4629" y="1634"/>
                  </a:lnTo>
                  <a:lnTo>
                    <a:pt x="4631" y="1634"/>
                  </a:lnTo>
                  <a:lnTo>
                    <a:pt x="4632" y="1634"/>
                  </a:lnTo>
                  <a:lnTo>
                    <a:pt x="4634" y="1634"/>
                  </a:lnTo>
                  <a:lnTo>
                    <a:pt x="4635" y="1634"/>
                  </a:lnTo>
                  <a:lnTo>
                    <a:pt x="4637" y="1634"/>
                  </a:lnTo>
                  <a:lnTo>
                    <a:pt x="4638" y="1634"/>
                  </a:lnTo>
                  <a:lnTo>
                    <a:pt x="4640" y="1634"/>
                  </a:lnTo>
                  <a:lnTo>
                    <a:pt x="4641" y="1634"/>
                  </a:lnTo>
                  <a:lnTo>
                    <a:pt x="4643" y="1634"/>
                  </a:lnTo>
                  <a:lnTo>
                    <a:pt x="4644" y="1634"/>
                  </a:lnTo>
                  <a:lnTo>
                    <a:pt x="4646" y="1634"/>
                  </a:lnTo>
                  <a:lnTo>
                    <a:pt x="4647" y="1634"/>
                  </a:lnTo>
                  <a:lnTo>
                    <a:pt x="4649" y="1634"/>
                  </a:lnTo>
                  <a:lnTo>
                    <a:pt x="4650" y="1634"/>
                  </a:lnTo>
                  <a:lnTo>
                    <a:pt x="4651" y="1634"/>
                  </a:lnTo>
                  <a:lnTo>
                    <a:pt x="4653" y="1634"/>
                  </a:lnTo>
                  <a:lnTo>
                    <a:pt x="4654" y="1635"/>
                  </a:lnTo>
                  <a:lnTo>
                    <a:pt x="4656" y="1635"/>
                  </a:lnTo>
                  <a:lnTo>
                    <a:pt x="4658" y="1635"/>
                  </a:lnTo>
                  <a:lnTo>
                    <a:pt x="4659" y="1635"/>
                  </a:lnTo>
                  <a:lnTo>
                    <a:pt x="4661" y="1635"/>
                  </a:lnTo>
                  <a:lnTo>
                    <a:pt x="4662" y="1635"/>
                  </a:lnTo>
                  <a:lnTo>
                    <a:pt x="4663" y="1635"/>
                  </a:lnTo>
                  <a:lnTo>
                    <a:pt x="4665" y="1635"/>
                  </a:lnTo>
                  <a:lnTo>
                    <a:pt x="4666" y="1635"/>
                  </a:lnTo>
                  <a:lnTo>
                    <a:pt x="4668" y="1635"/>
                  </a:lnTo>
                  <a:lnTo>
                    <a:pt x="4670" y="1635"/>
                  </a:lnTo>
                  <a:lnTo>
                    <a:pt x="4671" y="1635"/>
                  </a:lnTo>
                  <a:lnTo>
                    <a:pt x="4673" y="1635"/>
                  </a:lnTo>
                  <a:lnTo>
                    <a:pt x="4674" y="1635"/>
                  </a:lnTo>
                  <a:lnTo>
                    <a:pt x="4675" y="1635"/>
                  </a:lnTo>
                  <a:lnTo>
                    <a:pt x="4677" y="1635"/>
                  </a:lnTo>
                  <a:lnTo>
                    <a:pt x="4678" y="1635"/>
                  </a:lnTo>
                  <a:lnTo>
                    <a:pt x="4680" y="1635"/>
                  </a:lnTo>
                  <a:lnTo>
                    <a:pt x="4681" y="1635"/>
                  </a:lnTo>
                  <a:lnTo>
                    <a:pt x="4683" y="1635"/>
                  </a:lnTo>
                  <a:lnTo>
                    <a:pt x="4684" y="1635"/>
                  </a:lnTo>
                  <a:lnTo>
                    <a:pt x="4686" y="1636"/>
                  </a:lnTo>
                  <a:lnTo>
                    <a:pt x="4687" y="1636"/>
                  </a:lnTo>
                  <a:lnTo>
                    <a:pt x="4689" y="1636"/>
                  </a:lnTo>
                  <a:lnTo>
                    <a:pt x="4690" y="1636"/>
                  </a:lnTo>
                  <a:lnTo>
                    <a:pt x="4692" y="1636"/>
                  </a:lnTo>
                  <a:lnTo>
                    <a:pt x="4693" y="1636"/>
                  </a:lnTo>
                  <a:lnTo>
                    <a:pt x="4695" y="1636"/>
                  </a:lnTo>
                  <a:lnTo>
                    <a:pt x="4696" y="1636"/>
                  </a:lnTo>
                  <a:lnTo>
                    <a:pt x="4698" y="1636"/>
                  </a:lnTo>
                  <a:lnTo>
                    <a:pt x="4699" y="1636"/>
                  </a:lnTo>
                  <a:lnTo>
                    <a:pt x="4701" y="1636"/>
                  </a:lnTo>
                  <a:lnTo>
                    <a:pt x="4702" y="1636"/>
                  </a:lnTo>
                  <a:lnTo>
                    <a:pt x="4704" y="1636"/>
                  </a:lnTo>
                  <a:lnTo>
                    <a:pt x="4705" y="1636"/>
                  </a:lnTo>
                  <a:lnTo>
                    <a:pt x="4707" y="1636"/>
                  </a:lnTo>
                  <a:lnTo>
                    <a:pt x="4708" y="1636"/>
                  </a:lnTo>
                  <a:lnTo>
                    <a:pt x="4710" y="1636"/>
                  </a:lnTo>
                  <a:lnTo>
                    <a:pt x="4711" y="1636"/>
                  </a:lnTo>
                  <a:lnTo>
                    <a:pt x="4713" y="1636"/>
                  </a:lnTo>
                  <a:lnTo>
                    <a:pt x="4714" y="1636"/>
                  </a:lnTo>
                  <a:lnTo>
                    <a:pt x="4715" y="1636"/>
                  </a:lnTo>
                  <a:lnTo>
                    <a:pt x="4717" y="1636"/>
                  </a:lnTo>
                  <a:lnTo>
                    <a:pt x="4719" y="1636"/>
                  </a:lnTo>
                  <a:lnTo>
                    <a:pt x="4720" y="1636"/>
                  </a:lnTo>
                  <a:lnTo>
                    <a:pt x="4722" y="1636"/>
                  </a:lnTo>
                  <a:lnTo>
                    <a:pt x="4723" y="1636"/>
                  </a:lnTo>
                  <a:lnTo>
                    <a:pt x="4725" y="1636"/>
                  </a:lnTo>
                  <a:lnTo>
                    <a:pt x="4726" y="1636"/>
                  </a:lnTo>
                  <a:lnTo>
                    <a:pt x="4727" y="1636"/>
                  </a:lnTo>
                  <a:lnTo>
                    <a:pt x="4729" y="1636"/>
                  </a:lnTo>
                  <a:lnTo>
                    <a:pt x="4731" y="1636"/>
                  </a:lnTo>
                  <a:lnTo>
                    <a:pt x="4732" y="1636"/>
                  </a:lnTo>
                  <a:lnTo>
                    <a:pt x="4734" y="1637"/>
                  </a:lnTo>
                  <a:lnTo>
                    <a:pt x="4735" y="1637"/>
                  </a:lnTo>
                  <a:lnTo>
                    <a:pt x="4737" y="1637"/>
                  </a:lnTo>
                  <a:lnTo>
                    <a:pt x="4738" y="1637"/>
                  </a:lnTo>
                  <a:lnTo>
                    <a:pt x="4739" y="1637"/>
                  </a:lnTo>
                  <a:lnTo>
                    <a:pt x="4741" y="1637"/>
                  </a:lnTo>
                  <a:lnTo>
                    <a:pt x="4742" y="1637"/>
                  </a:lnTo>
                  <a:lnTo>
                    <a:pt x="4744" y="1637"/>
                  </a:lnTo>
                  <a:lnTo>
                    <a:pt x="4746" y="1637"/>
                  </a:lnTo>
                  <a:lnTo>
                    <a:pt x="4747" y="1637"/>
                  </a:lnTo>
                  <a:lnTo>
                    <a:pt x="4748" y="1637"/>
                  </a:lnTo>
                  <a:lnTo>
                    <a:pt x="4750" y="1637"/>
                  </a:lnTo>
                  <a:lnTo>
                    <a:pt x="4751" y="1637"/>
                  </a:lnTo>
                  <a:lnTo>
                    <a:pt x="4753" y="1637"/>
                  </a:lnTo>
                  <a:lnTo>
                    <a:pt x="4754" y="1637"/>
                  </a:lnTo>
                  <a:lnTo>
                    <a:pt x="4756" y="1637"/>
                  </a:lnTo>
                  <a:lnTo>
                    <a:pt x="4757" y="1637"/>
                  </a:lnTo>
                  <a:lnTo>
                    <a:pt x="4759" y="1637"/>
                  </a:lnTo>
                  <a:lnTo>
                    <a:pt x="4760" y="1637"/>
                  </a:lnTo>
                  <a:lnTo>
                    <a:pt x="4762" y="1637"/>
                  </a:lnTo>
                  <a:lnTo>
                    <a:pt x="4763" y="1637"/>
                  </a:lnTo>
                  <a:lnTo>
                    <a:pt x="4765" y="1637"/>
                  </a:lnTo>
                  <a:lnTo>
                    <a:pt x="4766" y="1637"/>
                  </a:lnTo>
                  <a:lnTo>
                    <a:pt x="4768" y="1637"/>
                  </a:lnTo>
                  <a:lnTo>
                    <a:pt x="4769" y="1637"/>
                  </a:lnTo>
                  <a:lnTo>
                    <a:pt x="4771" y="1637"/>
                  </a:lnTo>
                  <a:lnTo>
                    <a:pt x="4772" y="1637"/>
                  </a:lnTo>
                  <a:lnTo>
                    <a:pt x="4774" y="1637"/>
                  </a:lnTo>
                  <a:lnTo>
                    <a:pt x="4775" y="1637"/>
                  </a:lnTo>
                  <a:lnTo>
                    <a:pt x="4777" y="1637"/>
                  </a:lnTo>
                  <a:lnTo>
                    <a:pt x="4778" y="1637"/>
                  </a:lnTo>
                  <a:lnTo>
                    <a:pt x="4780" y="1637"/>
                  </a:lnTo>
                  <a:lnTo>
                    <a:pt x="4781" y="1637"/>
                  </a:lnTo>
                  <a:lnTo>
                    <a:pt x="4783" y="1637"/>
                  </a:lnTo>
                  <a:lnTo>
                    <a:pt x="4784" y="1637"/>
                  </a:lnTo>
                  <a:lnTo>
                    <a:pt x="4786" y="1637"/>
                  </a:lnTo>
                  <a:lnTo>
                    <a:pt x="4787" y="1637"/>
                  </a:lnTo>
                  <a:lnTo>
                    <a:pt x="4789" y="1637"/>
                  </a:lnTo>
                  <a:lnTo>
                    <a:pt x="4790" y="1637"/>
                  </a:lnTo>
                  <a:lnTo>
                    <a:pt x="4792" y="1637"/>
                  </a:lnTo>
                  <a:lnTo>
                    <a:pt x="4793" y="1637"/>
                  </a:lnTo>
                  <a:lnTo>
                    <a:pt x="4795" y="1637"/>
                  </a:lnTo>
                  <a:lnTo>
                    <a:pt x="4796" y="1637"/>
                  </a:lnTo>
                  <a:lnTo>
                    <a:pt x="4798" y="1637"/>
                  </a:lnTo>
                  <a:lnTo>
                    <a:pt x="4799" y="1637"/>
                  </a:lnTo>
                  <a:lnTo>
                    <a:pt x="4801" y="1637"/>
                  </a:lnTo>
                  <a:lnTo>
                    <a:pt x="4802" y="1637"/>
                  </a:lnTo>
                  <a:lnTo>
                    <a:pt x="4803" y="1637"/>
                  </a:lnTo>
                  <a:lnTo>
                    <a:pt x="4805" y="1637"/>
                  </a:lnTo>
                  <a:lnTo>
                    <a:pt x="4807" y="1637"/>
                  </a:lnTo>
                  <a:lnTo>
                    <a:pt x="4808" y="1637"/>
                  </a:lnTo>
                  <a:lnTo>
                    <a:pt x="4810" y="1637"/>
                  </a:lnTo>
                  <a:lnTo>
                    <a:pt x="4811" y="1637"/>
                  </a:lnTo>
                  <a:lnTo>
                    <a:pt x="4812" y="1637"/>
                  </a:lnTo>
                  <a:lnTo>
                    <a:pt x="4814" y="1637"/>
                  </a:lnTo>
                  <a:lnTo>
                    <a:pt x="4815" y="1637"/>
                  </a:lnTo>
                  <a:lnTo>
                    <a:pt x="4817" y="1637"/>
                  </a:lnTo>
                  <a:lnTo>
                    <a:pt x="4818" y="1637"/>
                  </a:lnTo>
                  <a:lnTo>
                    <a:pt x="4820" y="1637"/>
                  </a:lnTo>
                  <a:lnTo>
                    <a:pt x="4822" y="1637"/>
                  </a:lnTo>
                  <a:lnTo>
                    <a:pt x="4823" y="1638"/>
                  </a:lnTo>
                  <a:lnTo>
                    <a:pt x="4824" y="1638"/>
                  </a:lnTo>
                  <a:lnTo>
                    <a:pt x="4826" y="1638"/>
                  </a:lnTo>
                  <a:lnTo>
                    <a:pt x="4827" y="1638"/>
                  </a:lnTo>
                  <a:lnTo>
                    <a:pt x="4829" y="1638"/>
                  </a:lnTo>
                  <a:lnTo>
                    <a:pt x="4830" y="1638"/>
                  </a:lnTo>
                  <a:lnTo>
                    <a:pt x="4832" y="1638"/>
                  </a:lnTo>
                  <a:lnTo>
                    <a:pt x="4833" y="1638"/>
                  </a:lnTo>
                  <a:lnTo>
                    <a:pt x="4835" y="1638"/>
                  </a:lnTo>
                  <a:lnTo>
                    <a:pt x="4836" y="1638"/>
                  </a:lnTo>
                  <a:lnTo>
                    <a:pt x="4838" y="1638"/>
                  </a:lnTo>
                  <a:lnTo>
                    <a:pt x="4839" y="1638"/>
                  </a:lnTo>
                  <a:lnTo>
                    <a:pt x="4841" y="1638"/>
                  </a:lnTo>
                  <a:lnTo>
                    <a:pt x="4842" y="1638"/>
                  </a:lnTo>
                  <a:lnTo>
                    <a:pt x="4844" y="1638"/>
                  </a:lnTo>
                  <a:lnTo>
                    <a:pt x="4845" y="1638"/>
                  </a:lnTo>
                  <a:lnTo>
                    <a:pt x="4847" y="1638"/>
                  </a:lnTo>
                  <a:lnTo>
                    <a:pt x="4848" y="1638"/>
                  </a:lnTo>
                  <a:lnTo>
                    <a:pt x="4850" y="1638"/>
                  </a:lnTo>
                  <a:lnTo>
                    <a:pt x="4851" y="1638"/>
                  </a:lnTo>
                  <a:lnTo>
                    <a:pt x="4853" y="1638"/>
                  </a:lnTo>
                  <a:lnTo>
                    <a:pt x="4854" y="1638"/>
                  </a:lnTo>
                  <a:lnTo>
                    <a:pt x="4856" y="1638"/>
                  </a:lnTo>
                  <a:lnTo>
                    <a:pt x="4857" y="1638"/>
                  </a:lnTo>
                  <a:lnTo>
                    <a:pt x="4859" y="1638"/>
                  </a:lnTo>
                  <a:lnTo>
                    <a:pt x="4860" y="1638"/>
                  </a:lnTo>
                  <a:lnTo>
                    <a:pt x="4862" y="1638"/>
                  </a:lnTo>
                  <a:lnTo>
                    <a:pt x="4863" y="1638"/>
                  </a:lnTo>
                  <a:lnTo>
                    <a:pt x="4865" y="1638"/>
                  </a:lnTo>
                  <a:lnTo>
                    <a:pt x="4866" y="1638"/>
                  </a:lnTo>
                  <a:lnTo>
                    <a:pt x="4868" y="1638"/>
                  </a:lnTo>
                  <a:lnTo>
                    <a:pt x="4869" y="1638"/>
                  </a:lnTo>
                  <a:lnTo>
                    <a:pt x="4871" y="1638"/>
                  </a:lnTo>
                  <a:lnTo>
                    <a:pt x="4872" y="1638"/>
                  </a:lnTo>
                  <a:lnTo>
                    <a:pt x="4874" y="1638"/>
                  </a:lnTo>
                  <a:lnTo>
                    <a:pt x="4875" y="1638"/>
                  </a:lnTo>
                  <a:lnTo>
                    <a:pt x="4876" y="1638"/>
                  </a:lnTo>
                  <a:lnTo>
                    <a:pt x="4878" y="1638"/>
                  </a:lnTo>
                  <a:lnTo>
                    <a:pt x="4879" y="1638"/>
                  </a:lnTo>
                  <a:lnTo>
                    <a:pt x="4881" y="1638"/>
                  </a:lnTo>
                  <a:lnTo>
                    <a:pt x="4883" y="1638"/>
                  </a:lnTo>
                  <a:lnTo>
                    <a:pt x="4884" y="1638"/>
                  </a:lnTo>
                  <a:lnTo>
                    <a:pt x="4886" y="1638"/>
                  </a:lnTo>
                  <a:lnTo>
                    <a:pt x="4887" y="1638"/>
                  </a:lnTo>
                  <a:lnTo>
                    <a:pt x="4888" y="1638"/>
                  </a:lnTo>
                  <a:lnTo>
                    <a:pt x="4890" y="1638"/>
                  </a:lnTo>
                  <a:lnTo>
                    <a:pt x="4891" y="1638"/>
                  </a:lnTo>
                  <a:lnTo>
                    <a:pt x="4893" y="1638"/>
                  </a:lnTo>
                  <a:lnTo>
                    <a:pt x="4895" y="1638"/>
                  </a:lnTo>
                  <a:lnTo>
                    <a:pt x="4896" y="1638"/>
                  </a:lnTo>
                  <a:lnTo>
                    <a:pt x="4897" y="1638"/>
                  </a:lnTo>
                  <a:lnTo>
                    <a:pt x="4899" y="1638"/>
                  </a:lnTo>
                  <a:lnTo>
                    <a:pt x="4900" y="1638"/>
                  </a:lnTo>
                  <a:lnTo>
                    <a:pt x="4902" y="1638"/>
                  </a:lnTo>
                  <a:lnTo>
                    <a:pt x="4903" y="1638"/>
                  </a:lnTo>
                  <a:lnTo>
                    <a:pt x="4905" y="1638"/>
                  </a:lnTo>
                  <a:lnTo>
                    <a:pt x="4906" y="1638"/>
                  </a:lnTo>
                  <a:lnTo>
                    <a:pt x="4908" y="1638"/>
                  </a:lnTo>
                  <a:lnTo>
                    <a:pt x="4909" y="1638"/>
                  </a:lnTo>
                  <a:lnTo>
                    <a:pt x="4911" y="1638"/>
                  </a:lnTo>
                  <a:lnTo>
                    <a:pt x="4912" y="1638"/>
                  </a:lnTo>
                  <a:lnTo>
                    <a:pt x="4914" y="1638"/>
                  </a:lnTo>
                  <a:lnTo>
                    <a:pt x="4915" y="1638"/>
                  </a:lnTo>
                  <a:lnTo>
                    <a:pt x="4917" y="1638"/>
                  </a:lnTo>
                  <a:lnTo>
                    <a:pt x="4918" y="1638"/>
                  </a:lnTo>
                  <a:lnTo>
                    <a:pt x="4920" y="1638"/>
                  </a:lnTo>
                  <a:lnTo>
                    <a:pt x="4921" y="1638"/>
                  </a:lnTo>
                  <a:lnTo>
                    <a:pt x="4923" y="1638"/>
                  </a:lnTo>
                  <a:lnTo>
                    <a:pt x="4924" y="1638"/>
                  </a:lnTo>
                  <a:lnTo>
                    <a:pt x="4926" y="1638"/>
                  </a:lnTo>
                  <a:lnTo>
                    <a:pt x="4927" y="1638"/>
                  </a:lnTo>
                  <a:lnTo>
                    <a:pt x="4929" y="1638"/>
                  </a:lnTo>
                  <a:lnTo>
                    <a:pt x="4930" y="1638"/>
                  </a:lnTo>
                  <a:lnTo>
                    <a:pt x="4932" y="1638"/>
                  </a:lnTo>
                  <a:lnTo>
                    <a:pt x="4933" y="1638"/>
                  </a:lnTo>
                  <a:lnTo>
                    <a:pt x="4935" y="1638"/>
                  </a:lnTo>
                  <a:lnTo>
                    <a:pt x="4936" y="1638"/>
                  </a:lnTo>
                  <a:lnTo>
                    <a:pt x="4938" y="1638"/>
                  </a:lnTo>
                  <a:lnTo>
                    <a:pt x="4939" y="1638"/>
                  </a:lnTo>
                  <a:lnTo>
                    <a:pt x="4940" y="1638"/>
                  </a:lnTo>
                  <a:lnTo>
                    <a:pt x="4942" y="1638"/>
                  </a:lnTo>
                  <a:lnTo>
                    <a:pt x="4944" y="1638"/>
                  </a:lnTo>
                  <a:lnTo>
                    <a:pt x="4945" y="1638"/>
                  </a:lnTo>
                  <a:lnTo>
                    <a:pt x="4947" y="1638"/>
                  </a:lnTo>
                  <a:lnTo>
                    <a:pt x="4948" y="1638"/>
                  </a:lnTo>
                  <a:lnTo>
                    <a:pt x="4950" y="1638"/>
                  </a:lnTo>
                  <a:lnTo>
                    <a:pt x="4951" y="1638"/>
                  </a:lnTo>
                  <a:lnTo>
                    <a:pt x="4952" y="1638"/>
                  </a:lnTo>
                  <a:lnTo>
                    <a:pt x="4954" y="1638"/>
                  </a:lnTo>
                  <a:lnTo>
                    <a:pt x="4956" y="1638"/>
                  </a:lnTo>
                  <a:lnTo>
                    <a:pt x="4957" y="1638"/>
                  </a:lnTo>
                  <a:lnTo>
                    <a:pt x="4959" y="1638"/>
                  </a:lnTo>
                  <a:lnTo>
                    <a:pt x="4960" y="1638"/>
                  </a:lnTo>
                  <a:lnTo>
                    <a:pt x="4961" y="1638"/>
                  </a:lnTo>
                  <a:lnTo>
                    <a:pt x="4963" y="1638"/>
                  </a:lnTo>
                  <a:lnTo>
                    <a:pt x="4964" y="1638"/>
                  </a:lnTo>
                  <a:lnTo>
                    <a:pt x="4966" y="1638"/>
                  </a:lnTo>
                  <a:lnTo>
                    <a:pt x="4967" y="1638"/>
                  </a:lnTo>
                  <a:lnTo>
                    <a:pt x="4969" y="1638"/>
                  </a:lnTo>
                  <a:lnTo>
                    <a:pt x="4971" y="1638"/>
                  </a:lnTo>
                  <a:lnTo>
                    <a:pt x="4972" y="1638"/>
                  </a:lnTo>
                  <a:lnTo>
                    <a:pt x="4973" y="1638"/>
                  </a:lnTo>
                  <a:lnTo>
                    <a:pt x="4975" y="1638"/>
                  </a:lnTo>
                  <a:lnTo>
                    <a:pt x="4976" y="1638"/>
                  </a:lnTo>
                  <a:lnTo>
                    <a:pt x="4978" y="1638"/>
                  </a:lnTo>
                  <a:lnTo>
                    <a:pt x="4979" y="1638"/>
                  </a:lnTo>
                  <a:lnTo>
                    <a:pt x="4981" y="1638"/>
                  </a:lnTo>
                  <a:lnTo>
                    <a:pt x="4982" y="1638"/>
                  </a:lnTo>
                  <a:lnTo>
                    <a:pt x="4984" y="1638"/>
                  </a:lnTo>
                  <a:lnTo>
                    <a:pt x="4985" y="1638"/>
                  </a:lnTo>
                  <a:lnTo>
                    <a:pt x="4987" y="1638"/>
                  </a:lnTo>
                  <a:lnTo>
                    <a:pt x="4988" y="1638"/>
                  </a:lnTo>
                  <a:lnTo>
                    <a:pt x="4990" y="1638"/>
                  </a:lnTo>
                  <a:lnTo>
                    <a:pt x="4991" y="1638"/>
                  </a:lnTo>
                  <a:lnTo>
                    <a:pt x="4993" y="1638"/>
                  </a:lnTo>
                  <a:lnTo>
                    <a:pt x="4994" y="1638"/>
                  </a:lnTo>
                  <a:lnTo>
                    <a:pt x="4996" y="1638"/>
                  </a:lnTo>
                  <a:lnTo>
                    <a:pt x="4997" y="1638"/>
                  </a:lnTo>
                  <a:lnTo>
                    <a:pt x="4999" y="1638"/>
                  </a:lnTo>
                  <a:lnTo>
                    <a:pt x="5000" y="1638"/>
                  </a:lnTo>
                  <a:lnTo>
                    <a:pt x="5002" y="1638"/>
                  </a:lnTo>
                  <a:lnTo>
                    <a:pt x="5003" y="1638"/>
                  </a:lnTo>
                  <a:lnTo>
                    <a:pt x="5005" y="1638"/>
                  </a:lnTo>
                  <a:lnTo>
                    <a:pt x="5006" y="1638"/>
                  </a:lnTo>
                  <a:lnTo>
                    <a:pt x="5008" y="1638"/>
                  </a:lnTo>
                  <a:lnTo>
                    <a:pt x="5009" y="1638"/>
                  </a:lnTo>
                  <a:lnTo>
                    <a:pt x="5011" y="1638"/>
                  </a:lnTo>
                  <a:lnTo>
                    <a:pt x="5012" y="1638"/>
                  </a:lnTo>
                  <a:lnTo>
                    <a:pt x="5014" y="1638"/>
                  </a:lnTo>
                  <a:lnTo>
                    <a:pt x="5015" y="1638"/>
                  </a:lnTo>
                  <a:lnTo>
                    <a:pt x="5016" y="1638"/>
                  </a:lnTo>
                  <a:lnTo>
                    <a:pt x="5018" y="1638"/>
                  </a:lnTo>
                  <a:lnTo>
                    <a:pt x="5020" y="1638"/>
                  </a:lnTo>
                  <a:lnTo>
                    <a:pt x="5021" y="1638"/>
                  </a:lnTo>
                  <a:lnTo>
                    <a:pt x="5023" y="1638"/>
                  </a:lnTo>
                  <a:lnTo>
                    <a:pt x="5024" y="1638"/>
                  </a:lnTo>
                  <a:lnTo>
                    <a:pt x="5025" y="1638"/>
                  </a:lnTo>
                  <a:lnTo>
                    <a:pt x="5027" y="1638"/>
                  </a:lnTo>
                  <a:lnTo>
                    <a:pt x="5028" y="1638"/>
                  </a:lnTo>
                  <a:lnTo>
                    <a:pt x="5030" y="1638"/>
                  </a:lnTo>
                  <a:lnTo>
                    <a:pt x="5032" y="1638"/>
                  </a:lnTo>
                  <a:lnTo>
                    <a:pt x="5033" y="1638"/>
                  </a:lnTo>
                  <a:lnTo>
                    <a:pt x="5035" y="1638"/>
                  </a:lnTo>
                  <a:lnTo>
                    <a:pt x="5036" y="1638"/>
                  </a:lnTo>
                  <a:lnTo>
                    <a:pt x="5037" y="1638"/>
                  </a:lnTo>
                  <a:lnTo>
                    <a:pt x="5039" y="1638"/>
                  </a:lnTo>
                  <a:lnTo>
                    <a:pt x="5040" y="1638"/>
                  </a:lnTo>
                  <a:lnTo>
                    <a:pt x="5042" y="1638"/>
                  </a:lnTo>
                  <a:lnTo>
                    <a:pt x="5043" y="1638"/>
                  </a:lnTo>
                  <a:lnTo>
                    <a:pt x="5045" y="1638"/>
                  </a:lnTo>
                  <a:lnTo>
                    <a:pt x="5046" y="1638"/>
                  </a:lnTo>
                  <a:lnTo>
                    <a:pt x="5048" y="1638"/>
                  </a:lnTo>
                  <a:lnTo>
                    <a:pt x="5049" y="1638"/>
                  </a:lnTo>
                  <a:lnTo>
                    <a:pt x="5051" y="1638"/>
                  </a:lnTo>
                  <a:lnTo>
                    <a:pt x="5052" y="1638"/>
                  </a:lnTo>
                  <a:lnTo>
                    <a:pt x="5054" y="1638"/>
                  </a:lnTo>
                  <a:lnTo>
                    <a:pt x="5055" y="1638"/>
                  </a:lnTo>
                  <a:lnTo>
                    <a:pt x="5057" y="1638"/>
                  </a:lnTo>
                  <a:lnTo>
                    <a:pt x="5058" y="1638"/>
                  </a:lnTo>
                  <a:lnTo>
                    <a:pt x="5060" y="1638"/>
                  </a:lnTo>
                  <a:lnTo>
                    <a:pt x="5061" y="1638"/>
                  </a:lnTo>
                  <a:lnTo>
                    <a:pt x="5063" y="1638"/>
                  </a:lnTo>
                  <a:lnTo>
                    <a:pt x="5064" y="1638"/>
                  </a:lnTo>
                  <a:lnTo>
                    <a:pt x="5066" y="1638"/>
                  </a:lnTo>
                  <a:lnTo>
                    <a:pt x="5067" y="1638"/>
                  </a:lnTo>
                  <a:lnTo>
                    <a:pt x="5069" y="1638"/>
                  </a:lnTo>
                  <a:lnTo>
                    <a:pt x="5070" y="1638"/>
                  </a:lnTo>
                  <a:lnTo>
                    <a:pt x="5072" y="1638"/>
                  </a:lnTo>
                  <a:lnTo>
                    <a:pt x="5073" y="1638"/>
                  </a:lnTo>
                  <a:lnTo>
                    <a:pt x="5075" y="1638"/>
                  </a:lnTo>
                  <a:lnTo>
                    <a:pt x="5076" y="1638"/>
                  </a:lnTo>
                  <a:lnTo>
                    <a:pt x="5078" y="1638"/>
                  </a:lnTo>
                  <a:lnTo>
                    <a:pt x="5079" y="1638"/>
                  </a:lnTo>
                  <a:lnTo>
                    <a:pt x="5081" y="1638"/>
                  </a:lnTo>
                  <a:lnTo>
                    <a:pt x="5082" y="1638"/>
                  </a:lnTo>
                  <a:lnTo>
                    <a:pt x="5084" y="1638"/>
                  </a:lnTo>
                  <a:lnTo>
                    <a:pt x="5085" y="1638"/>
                  </a:lnTo>
                  <a:lnTo>
                    <a:pt x="5087" y="1638"/>
                  </a:lnTo>
                  <a:lnTo>
                    <a:pt x="5088" y="1638"/>
                  </a:lnTo>
                  <a:lnTo>
                    <a:pt x="5089" y="1638"/>
                  </a:lnTo>
                  <a:lnTo>
                    <a:pt x="5091" y="1638"/>
                  </a:lnTo>
                  <a:lnTo>
                    <a:pt x="5093" y="1638"/>
                  </a:lnTo>
                  <a:lnTo>
                    <a:pt x="5094" y="1638"/>
                  </a:lnTo>
                  <a:lnTo>
                    <a:pt x="5096" y="1638"/>
                  </a:lnTo>
                  <a:lnTo>
                    <a:pt x="5097" y="1638"/>
                  </a:lnTo>
                  <a:lnTo>
                    <a:pt x="5099" y="1638"/>
                  </a:lnTo>
                  <a:lnTo>
                    <a:pt x="5100" y="1638"/>
                  </a:lnTo>
                  <a:lnTo>
                    <a:pt x="5101" y="1638"/>
                  </a:lnTo>
                  <a:lnTo>
                    <a:pt x="5103" y="1638"/>
                  </a:lnTo>
                  <a:lnTo>
                    <a:pt x="5104" y="1638"/>
                  </a:lnTo>
                  <a:lnTo>
                    <a:pt x="5106" y="1638"/>
                  </a:lnTo>
                  <a:lnTo>
                    <a:pt x="5108" y="1638"/>
                  </a:lnTo>
                  <a:lnTo>
                    <a:pt x="5109" y="1638"/>
                  </a:lnTo>
                  <a:lnTo>
                    <a:pt x="5110" y="1638"/>
                  </a:lnTo>
                  <a:lnTo>
                    <a:pt x="5112" y="1638"/>
                  </a:lnTo>
                  <a:lnTo>
                    <a:pt x="5113" y="1638"/>
                  </a:lnTo>
                  <a:lnTo>
                    <a:pt x="5115" y="1638"/>
                  </a:lnTo>
                  <a:lnTo>
                    <a:pt x="5116" y="1638"/>
                  </a:lnTo>
                  <a:lnTo>
                    <a:pt x="5118" y="1638"/>
                  </a:lnTo>
                  <a:lnTo>
                    <a:pt x="5120" y="1638"/>
                  </a:lnTo>
                  <a:lnTo>
                    <a:pt x="5121" y="1638"/>
                  </a:lnTo>
                  <a:lnTo>
                    <a:pt x="5122" y="1638"/>
                  </a:lnTo>
                  <a:lnTo>
                    <a:pt x="5124" y="1638"/>
                  </a:lnTo>
                  <a:lnTo>
                    <a:pt x="5125" y="1638"/>
                  </a:lnTo>
                  <a:lnTo>
                    <a:pt x="5127" y="1638"/>
                  </a:lnTo>
                  <a:lnTo>
                    <a:pt x="5128" y="1638"/>
                  </a:lnTo>
                  <a:lnTo>
                    <a:pt x="5130" y="1638"/>
                  </a:lnTo>
                  <a:lnTo>
                    <a:pt x="5131" y="1638"/>
                  </a:lnTo>
                  <a:lnTo>
                    <a:pt x="5133" y="1638"/>
                  </a:lnTo>
                  <a:lnTo>
                    <a:pt x="5134" y="1638"/>
                  </a:lnTo>
                  <a:lnTo>
                    <a:pt x="5136" y="1638"/>
                  </a:lnTo>
                  <a:lnTo>
                    <a:pt x="5137" y="1638"/>
                  </a:lnTo>
                  <a:lnTo>
                    <a:pt x="5139" y="1638"/>
                  </a:lnTo>
                  <a:lnTo>
                    <a:pt x="5140" y="1638"/>
                  </a:lnTo>
                  <a:lnTo>
                    <a:pt x="5142" y="1638"/>
                  </a:lnTo>
                  <a:lnTo>
                    <a:pt x="5143" y="1638"/>
                  </a:lnTo>
                  <a:lnTo>
                    <a:pt x="5145" y="1638"/>
                  </a:lnTo>
                  <a:lnTo>
                    <a:pt x="5146" y="1638"/>
                  </a:lnTo>
                  <a:lnTo>
                    <a:pt x="5148" y="1638"/>
                  </a:lnTo>
                  <a:lnTo>
                    <a:pt x="5149" y="1638"/>
                  </a:lnTo>
                  <a:lnTo>
                    <a:pt x="5151" y="1638"/>
                  </a:lnTo>
                  <a:lnTo>
                    <a:pt x="5152" y="1638"/>
                  </a:lnTo>
                  <a:lnTo>
                    <a:pt x="5154" y="1638"/>
                  </a:lnTo>
                  <a:lnTo>
                    <a:pt x="5155" y="1638"/>
                  </a:lnTo>
                  <a:lnTo>
                    <a:pt x="5157" y="1638"/>
                  </a:lnTo>
                  <a:lnTo>
                    <a:pt x="5158" y="1638"/>
                  </a:lnTo>
                  <a:lnTo>
                    <a:pt x="5160" y="1638"/>
                  </a:lnTo>
                  <a:lnTo>
                    <a:pt x="5161" y="1638"/>
                  </a:lnTo>
                  <a:lnTo>
                    <a:pt x="5163" y="1638"/>
                  </a:lnTo>
                  <a:lnTo>
                    <a:pt x="5164" y="1638"/>
                  </a:lnTo>
                  <a:lnTo>
                    <a:pt x="5165" y="1638"/>
                  </a:lnTo>
                  <a:lnTo>
                    <a:pt x="5167" y="1638"/>
                  </a:lnTo>
                  <a:lnTo>
                    <a:pt x="5169" y="1638"/>
                  </a:lnTo>
                  <a:lnTo>
                    <a:pt x="5170" y="1638"/>
                  </a:lnTo>
                  <a:lnTo>
                    <a:pt x="5172" y="1638"/>
                  </a:lnTo>
                  <a:lnTo>
                    <a:pt x="5173" y="1638"/>
                  </a:lnTo>
                  <a:lnTo>
                    <a:pt x="5174" y="1638"/>
                  </a:lnTo>
                  <a:lnTo>
                    <a:pt x="5176" y="1638"/>
                  </a:lnTo>
                  <a:lnTo>
                    <a:pt x="5177" y="1638"/>
                  </a:lnTo>
                  <a:lnTo>
                    <a:pt x="5179" y="1638"/>
                  </a:lnTo>
                  <a:lnTo>
                    <a:pt x="5180" y="1638"/>
                  </a:lnTo>
                  <a:lnTo>
                    <a:pt x="5182" y="1638"/>
                  </a:lnTo>
                  <a:lnTo>
                    <a:pt x="5184" y="1638"/>
                  </a:lnTo>
                  <a:lnTo>
                    <a:pt x="5185" y="1638"/>
                  </a:lnTo>
                  <a:lnTo>
                    <a:pt x="5186" y="1638"/>
                  </a:lnTo>
                  <a:lnTo>
                    <a:pt x="5188" y="1638"/>
                  </a:lnTo>
                  <a:lnTo>
                    <a:pt x="5189" y="1638"/>
                  </a:lnTo>
                  <a:lnTo>
                    <a:pt x="5191" y="1638"/>
                  </a:lnTo>
                  <a:lnTo>
                    <a:pt x="5192" y="1638"/>
                  </a:lnTo>
                  <a:lnTo>
                    <a:pt x="5194" y="1638"/>
                  </a:lnTo>
                  <a:lnTo>
                    <a:pt x="5196" y="1638"/>
                  </a:lnTo>
                  <a:lnTo>
                    <a:pt x="5197" y="1638"/>
                  </a:lnTo>
                  <a:lnTo>
                    <a:pt x="5198" y="1638"/>
                  </a:lnTo>
                  <a:lnTo>
                    <a:pt x="5200" y="1638"/>
                  </a:lnTo>
                  <a:lnTo>
                    <a:pt x="5201" y="1638"/>
                  </a:lnTo>
                  <a:lnTo>
                    <a:pt x="5203" y="1638"/>
                  </a:lnTo>
                  <a:lnTo>
                    <a:pt x="5204" y="1638"/>
                  </a:lnTo>
                  <a:lnTo>
                    <a:pt x="5206" y="1638"/>
                  </a:lnTo>
                  <a:lnTo>
                    <a:pt x="5207" y="1638"/>
                  </a:lnTo>
                  <a:lnTo>
                    <a:pt x="5209" y="1638"/>
                  </a:lnTo>
                  <a:lnTo>
                    <a:pt x="5210" y="1638"/>
                  </a:lnTo>
                  <a:lnTo>
                    <a:pt x="5212" y="1638"/>
                  </a:lnTo>
                  <a:lnTo>
                    <a:pt x="5213" y="1638"/>
                  </a:lnTo>
                  <a:lnTo>
                    <a:pt x="5215" y="1638"/>
                  </a:lnTo>
                  <a:lnTo>
                    <a:pt x="5216" y="1638"/>
                  </a:lnTo>
                  <a:lnTo>
                    <a:pt x="5218" y="1638"/>
                  </a:lnTo>
                  <a:lnTo>
                    <a:pt x="5219" y="1638"/>
                  </a:lnTo>
                  <a:lnTo>
                    <a:pt x="5221" y="1638"/>
                  </a:lnTo>
                  <a:lnTo>
                    <a:pt x="5222" y="1638"/>
                  </a:lnTo>
                  <a:lnTo>
                    <a:pt x="5224" y="1638"/>
                  </a:lnTo>
                  <a:lnTo>
                    <a:pt x="5225" y="1638"/>
                  </a:lnTo>
                  <a:lnTo>
                    <a:pt x="5227" y="1638"/>
                  </a:lnTo>
                  <a:lnTo>
                    <a:pt x="5228" y="1638"/>
                  </a:lnTo>
                  <a:lnTo>
                    <a:pt x="5230" y="1638"/>
                  </a:lnTo>
                  <a:lnTo>
                    <a:pt x="5231" y="1638"/>
                  </a:lnTo>
                  <a:lnTo>
                    <a:pt x="5233" y="1638"/>
                  </a:lnTo>
                  <a:lnTo>
                    <a:pt x="5234" y="1638"/>
                  </a:lnTo>
                  <a:lnTo>
                    <a:pt x="5236" y="1638"/>
                  </a:lnTo>
                  <a:lnTo>
                    <a:pt x="5237" y="1638"/>
                  </a:lnTo>
                  <a:lnTo>
                    <a:pt x="5238" y="1638"/>
                  </a:lnTo>
                  <a:lnTo>
                    <a:pt x="5240" y="1638"/>
                  </a:lnTo>
                  <a:lnTo>
                    <a:pt x="5241" y="1638"/>
                  </a:lnTo>
                  <a:lnTo>
                    <a:pt x="5243" y="1638"/>
                  </a:lnTo>
                  <a:lnTo>
                    <a:pt x="5245" y="1638"/>
                  </a:lnTo>
                  <a:lnTo>
                    <a:pt x="5246" y="1638"/>
                  </a:lnTo>
                  <a:lnTo>
                    <a:pt x="5248" y="1638"/>
                  </a:lnTo>
                  <a:lnTo>
                    <a:pt x="5249" y="1638"/>
                  </a:lnTo>
                  <a:lnTo>
                    <a:pt x="5250" y="1638"/>
                  </a:lnTo>
                  <a:lnTo>
                    <a:pt x="5252" y="1638"/>
                  </a:lnTo>
                  <a:lnTo>
                    <a:pt x="5253" y="1638"/>
                  </a:lnTo>
                  <a:lnTo>
                    <a:pt x="5255" y="1638"/>
                  </a:lnTo>
                  <a:lnTo>
                    <a:pt x="5257" y="1638"/>
                  </a:lnTo>
                  <a:lnTo>
                    <a:pt x="5258" y="1638"/>
                  </a:lnTo>
                  <a:lnTo>
                    <a:pt x="5260" y="1638"/>
                  </a:lnTo>
                  <a:lnTo>
                    <a:pt x="5261" y="1638"/>
                  </a:lnTo>
                  <a:lnTo>
                    <a:pt x="5262" y="1638"/>
                  </a:lnTo>
                  <a:lnTo>
                    <a:pt x="5264" y="1638"/>
                  </a:lnTo>
                  <a:lnTo>
                    <a:pt x="5265" y="1638"/>
                  </a:lnTo>
                  <a:lnTo>
                    <a:pt x="5267" y="1638"/>
                  </a:lnTo>
                  <a:lnTo>
                    <a:pt x="5268" y="1638"/>
                  </a:lnTo>
                  <a:lnTo>
                    <a:pt x="5270" y="1638"/>
                  </a:lnTo>
                  <a:lnTo>
                    <a:pt x="5271" y="1638"/>
                  </a:lnTo>
                  <a:lnTo>
                    <a:pt x="5273" y="1638"/>
                  </a:lnTo>
                  <a:lnTo>
                    <a:pt x="5274" y="1638"/>
                  </a:lnTo>
                  <a:lnTo>
                    <a:pt x="5276" y="1638"/>
                  </a:lnTo>
                  <a:lnTo>
                    <a:pt x="5277" y="1638"/>
                  </a:lnTo>
                  <a:lnTo>
                    <a:pt x="5279" y="1638"/>
                  </a:lnTo>
                  <a:lnTo>
                    <a:pt x="5280" y="1638"/>
                  </a:lnTo>
                  <a:lnTo>
                    <a:pt x="5282" y="1638"/>
                  </a:lnTo>
                  <a:lnTo>
                    <a:pt x="5283" y="1638"/>
                  </a:lnTo>
                  <a:lnTo>
                    <a:pt x="5285" y="1638"/>
                  </a:lnTo>
                  <a:lnTo>
                    <a:pt x="5286" y="1638"/>
                  </a:lnTo>
                  <a:lnTo>
                    <a:pt x="5288" y="1638"/>
                  </a:lnTo>
                  <a:lnTo>
                    <a:pt x="5289" y="1638"/>
                  </a:lnTo>
                  <a:lnTo>
                    <a:pt x="5291" y="1638"/>
                  </a:lnTo>
                  <a:lnTo>
                    <a:pt x="5292" y="1638"/>
                  </a:lnTo>
                  <a:lnTo>
                    <a:pt x="5294" y="1638"/>
                  </a:lnTo>
                  <a:lnTo>
                    <a:pt x="5295" y="1638"/>
                  </a:lnTo>
                  <a:lnTo>
                    <a:pt x="5297" y="1638"/>
                  </a:lnTo>
                  <a:lnTo>
                    <a:pt x="5298" y="1638"/>
                  </a:lnTo>
                  <a:lnTo>
                    <a:pt x="5300" y="1638"/>
                  </a:lnTo>
                  <a:lnTo>
                    <a:pt x="5301" y="1638"/>
                  </a:lnTo>
                  <a:lnTo>
                    <a:pt x="5302" y="1638"/>
                  </a:lnTo>
                  <a:lnTo>
                    <a:pt x="5304" y="1638"/>
                  </a:lnTo>
                  <a:lnTo>
                    <a:pt x="5306" y="1638"/>
                  </a:lnTo>
                  <a:lnTo>
                    <a:pt x="5307" y="1638"/>
                  </a:lnTo>
                  <a:lnTo>
                    <a:pt x="5309" y="1638"/>
                  </a:lnTo>
                  <a:lnTo>
                    <a:pt x="5310" y="1638"/>
                  </a:lnTo>
                  <a:lnTo>
                    <a:pt x="5312" y="1638"/>
                  </a:lnTo>
                  <a:lnTo>
                    <a:pt x="5313" y="1638"/>
                  </a:lnTo>
                  <a:lnTo>
                    <a:pt x="5314" y="1638"/>
                  </a:lnTo>
                  <a:lnTo>
                    <a:pt x="5316" y="1638"/>
                  </a:lnTo>
                  <a:lnTo>
                    <a:pt x="5318" y="1638"/>
                  </a:lnTo>
                  <a:lnTo>
                    <a:pt x="5319" y="1638"/>
                  </a:lnTo>
                  <a:lnTo>
                    <a:pt x="5321" y="1638"/>
                  </a:lnTo>
                  <a:lnTo>
                    <a:pt x="5322" y="1638"/>
                  </a:lnTo>
                  <a:lnTo>
                    <a:pt x="5324" y="1638"/>
                  </a:lnTo>
                  <a:lnTo>
                    <a:pt x="5325" y="1638"/>
                  </a:lnTo>
                  <a:lnTo>
                    <a:pt x="5326" y="1638"/>
                  </a:lnTo>
                  <a:lnTo>
                    <a:pt x="5328" y="1638"/>
                  </a:lnTo>
                  <a:lnTo>
                    <a:pt x="5329" y="1638"/>
                  </a:lnTo>
                  <a:lnTo>
                    <a:pt x="5331" y="1638"/>
                  </a:lnTo>
                  <a:lnTo>
                    <a:pt x="5333" y="1638"/>
                  </a:lnTo>
                  <a:lnTo>
                    <a:pt x="5334" y="1638"/>
                  </a:lnTo>
                  <a:lnTo>
                    <a:pt x="5335" y="1637"/>
                  </a:lnTo>
                  <a:lnTo>
                    <a:pt x="5337" y="1637"/>
                  </a:lnTo>
                  <a:lnTo>
                    <a:pt x="5338" y="1637"/>
                  </a:lnTo>
                  <a:lnTo>
                    <a:pt x="5340" y="1637"/>
                  </a:lnTo>
                  <a:lnTo>
                    <a:pt x="5341" y="1637"/>
                  </a:lnTo>
                  <a:lnTo>
                    <a:pt x="5343" y="1637"/>
                  </a:lnTo>
                  <a:lnTo>
                    <a:pt x="5344" y="1637"/>
                  </a:lnTo>
                  <a:lnTo>
                    <a:pt x="5346" y="1637"/>
                  </a:lnTo>
                  <a:lnTo>
                    <a:pt x="5347" y="1637"/>
                  </a:lnTo>
                  <a:lnTo>
                    <a:pt x="5349" y="1637"/>
                  </a:lnTo>
                  <a:lnTo>
                    <a:pt x="5350" y="1637"/>
                  </a:lnTo>
                  <a:lnTo>
                    <a:pt x="5352" y="1637"/>
                  </a:lnTo>
                  <a:lnTo>
                    <a:pt x="5353" y="1637"/>
                  </a:lnTo>
                  <a:lnTo>
                    <a:pt x="5355" y="1637"/>
                  </a:lnTo>
                  <a:lnTo>
                    <a:pt x="5356" y="1637"/>
                  </a:lnTo>
                  <a:lnTo>
                    <a:pt x="5358" y="1637"/>
                  </a:lnTo>
                  <a:lnTo>
                    <a:pt x="5359" y="1637"/>
                  </a:lnTo>
                  <a:lnTo>
                    <a:pt x="5361" y="1637"/>
                  </a:lnTo>
                  <a:lnTo>
                    <a:pt x="5362" y="1637"/>
                  </a:lnTo>
                  <a:lnTo>
                    <a:pt x="5364" y="1637"/>
                  </a:lnTo>
                  <a:lnTo>
                    <a:pt x="5365" y="1637"/>
                  </a:lnTo>
                  <a:lnTo>
                    <a:pt x="5367" y="1637"/>
                  </a:lnTo>
                  <a:lnTo>
                    <a:pt x="5368" y="1637"/>
                  </a:lnTo>
                  <a:lnTo>
                    <a:pt x="5370" y="1637"/>
                  </a:lnTo>
                  <a:lnTo>
                    <a:pt x="5371" y="1637"/>
                  </a:lnTo>
                  <a:lnTo>
                    <a:pt x="5373" y="1637"/>
                  </a:lnTo>
                  <a:lnTo>
                    <a:pt x="5374" y="1637"/>
                  </a:lnTo>
                  <a:lnTo>
                    <a:pt x="5376" y="1637"/>
                  </a:lnTo>
                  <a:lnTo>
                    <a:pt x="5377" y="1637"/>
                  </a:lnTo>
                  <a:lnTo>
                    <a:pt x="5379" y="1637"/>
                  </a:lnTo>
                  <a:lnTo>
                    <a:pt x="5380" y="1636"/>
                  </a:lnTo>
                  <a:lnTo>
                    <a:pt x="5382" y="1636"/>
                  </a:lnTo>
                  <a:lnTo>
                    <a:pt x="5383" y="1636"/>
                  </a:lnTo>
                  <a:lnTo>
                    <a:pt x="5385" y="1636"/>
                  </a:lnTo>
                  <a:lnTo>
                    <a:pt x="5386" y="1636"/>
                  </a:lnTo>
                  <a:lnTo>
                    <a:pt x="5388" y="1636"/>
                  </a:lnTo>
                  <a:lnTo>
                    <a:pt x="5389" y="1636"/>
                  </a:lnTo>
                  <a:lnTo>
                    <a:pt x="5390" y="1636"/>
                  </a:lnTo>
                  <a:lnTo>
                    <a:pt x="5392" y="1636"/>
                  </a:lnTo>
                  <a:lnTo>
                    <a:pt x="5394" y="1636"/>
                  </a:lnTo>
                  <a:lnTo>
                    <a:pt x="5395" y="1636"/>
                  </a:lnTo>
                  <a:lnTo>
                    <a:pt x="5397" y="1636"/>
                  </a:lnTo>
                  <a:lnTo>
                    <a:pt x="5398" y="1636"/>
                  </a:lnTo>
                  <a:lnTo>
                    <a:pt x="5399" y="1636"/>
                  </a:lnTo>
                  <a:lnTo>
                    <a:pt x="5401" y="1636"/>
                  </a:lnTo>
                  <a:lnTo>
                    <a:pt x="5402" y="1635"/>
                  </a:lnTo>
                  <a:lnTo>
                    <a:pt x="5404" y="1635"/>
                  </a:lnTo>
                  <a:lnTo>
                    <a:pt x="5405" y="1635"/>
                  </a:lnTo>
                  <a:lnTo>
                    <a:pt x="5407" y="1635"/>
                  </a:lnTo>
                  <a:lnTo>
                    <a:pt x="5409" y="1635"/>
                  </a:lnTo>
                  <a:lnTo>
                    <a:pt x="5410" y="1635"/>
                  </a:lnTo>
                  <a:lnTo>
                    <a:pt x="5411" y="1635"/>
                  </a:lnTo>
                  <a:lnTo>
                    <a:pt x="5413" y="1635"/>
                  </a:lnTo>
                  <a:lnTo>
                    <a:pt x="5414" y="1635"/>
                  </a:lnTo>
                  <a:lnTo>
                    <a:pt x="5416" y="1634"/>
                  </a:lnTo>
                  <a:lnTo>
                    <a:pt x="5417" y="1634"/>
                  </a:lnTo>
                  <a:lnTo>
                    <a:pt x="5419" y="1634"/>
                  </a:lnTo>
                  <a:lnTo>
                    <a:pt x="5420" y="1634"/>
                  </a:lnTo>
                  <a:lnTo>
                    <a:pt x="5422" y="1634"/>
                  </a:lnTo>
                  <a:lnTo>
                    <a:pt x="5423" y="1634"/>
                  </a:lnTo>
                  <a:lnTo>
                    <a:pt x="5425" y="1634"/>
                  </a:lnTo>
                  <a:lnTo>
                    <a:pt x="5426" y="1634"/>
                  </a:lnTo>
                  <a:lnTo>
                    <a:pt x="5428" y="1633"/>
                  </a:lnTo>
                  <a:lnTo>
                    <a:pt x="5429" y="1633"/>
                  </a:lnTo>
                  <a:lnTo>
                    <a:pt x="5431" y="1633"/>
                  </a:lnTo>
                  <a:lnTo>
                    <a:pt x="5432" y="1633"/>
                  </a:lnTo>
                  <a:lnTo>
                    <a:pt x="5434" y="1633"/>
                  </a:lnTo>
                  <a:lnTo>
                    <a:pt x="5435" y="1632"/>
                  </a:lnTo>
                  <a:lnTo>
                    <a:pt x="5437" y="1632"/>
                  </a:lnTo>
                  <a:lnTo>
                    <a:pt x="5438" y="1632"/>
                  </a:lnTo>
                  <a:lnTo>
                    <a:pt x="5440" y="1631"/>
                  </a:lnTo>
                  <a:lnTo>
                    <a:pt x="5441" y="1631"/>
                  </a:lnTo>
                  <a:lnTo>
                    <a:pt x="5443" y="1631"/>
                  </a:lnTo>
                  <a:lnTo>
                    <a:pt x="5444" y="1630"/>
                  </a:lnTo>
                  <a:lnTo>
                    <a:pt x="5446" y="1630"/>
                  </a:lnTo>
                  <a:lnTo>
                    <a:pt x="5447" y="1630"/>
                  </a:lnTo>
                  <a:lnTo>
                    <a:pt x="5449" y="1629"/>
                  </a:lnTo>
                  <a:lnTo>
                    <a:pt x="5450" y="1629"/>
                  </a:lnTo>
                  <a:lnTo>
                    <a:pt x="5452" y="1629"/>
                  </a:lnTo>
                  <a:lnTo>
                    <a:pt x="5453" y="1628"/>
                  </a:lnTo>
                  <a:lnTo>
                    <a:pt x="5455" y="1628"/>
                  </a:lnTo>
                  <a:lnTo>
                    <a:pt x="5456" y="1627"/>
                  </a:lnTo>
                  <a:lnTo>
                    <a:pt x="5458" y="1627"/>
                  </a:lnTo>
                  <a:lnTo>
                    <a:pt x="5459" y="1626"/>
                  </a:lnTo>
                  <a:lnTo>
                    <a:pt x="5461" y="1626"/>
                  </a:lnTo>
                  <a:lnTo>
                    <a:pt x="5462" y="1625"/>
                  </a:lnTo>
                  <a:lnTo>
                    <a:pt x="5463" y="1625"/>
                  </a:lnTo>
                  <a:lnTo>
                    <a:pt x="5465" y="1624"/>
                  </a:lnTo>
                  <a:lnTo>
                    <a:pt x="5466" y="1624"/>
                  </a:lnTo>
                  <a:lnTo>
                    <a:pt x="5468" y="1623"/>
                  </a:lnTo>
                  <a:lnTo>
                    <a:pt x="5470" y="1623"/>
                  </a:lnTo>
                  <a:lnTo>
                    <a:pt x="5471" y="1622"/>
                  </a:lnTo>
                  <a:lnTo>
                    <a:pt x="5473" y="1622"/>
                  </a:lnTo>
                  <a:lnTo>
                    <a:pt x="5474" y="1622"/>
                  </a:lnTo>
                  <a:lnTo>
                    <a:pt x="5475" y="1621"/>
                  </a:lnTo>
                  <a:lnTo>
                    <a:pt x="5477" y="1621"/>
                  </a:lnTo>
                  <a:lnTo>
                    <a:pt x="5478" y="1621"/>
                  </a:lnTo>
                  <a:lnTo>
                    <a:pt x="5480" y="1621"/>
                  </a:lnTo>
                  <a:lnTo>
                    <a:pt x="5482" y="1621"/>
                  </a:lnTo>
                  <a:lnTo>
                    <a:pt x="5483" y="1621"/>
                  </a:lnTo>
                  <a:lnTo>
                    <a:pt x="5484" y="1621"/>
                  </a:lnTo>
                  <a:lnTo>
                    <a:pt x="5486" y="1621"/>
                  </a:lnTo>
                  <a:lnTo>
                    <a:pt x="5487" y="1621"/>
                  </a:lnTo>
                  <a:lnTo>
                    <a:pt x="5489" y="1621"/>
                  </a:lnTo>
                  <a:lnTo>
                    <a:pt x="5490" y="1622"/>
                  </a:lnTo>
                  <a:lnTo>
                    <a:pt x="5492" y="1622"/>
                  </a:lnTo>
                  <a:lnTo>
                    <a:pt x="5493" y="1622"/>
                  </a:lnTo>
                  <a:lnTo>
                    <a:pt x="5495" y="1623"/>
                  </a:lnTo>
                  <a:lnTo>
                    <a:pt x="5496" y="1623"/>
                  </a:lnTo>
                  <a:lnTo>
                    <a:pt x="5498" y="1624"/>
                  </a:lnTo>
                  <a:lnTo>
                    <a:pt x="5499" y="1624"/>
                  </a:lnTo>
                  <a:lnTo>
                    <a:pt x="5501" y="1625"/>
                  </a:lnTo>
                  <a:lnTo>
                    <a:pt x="5502" y="1625"/>
                  </a:lnTo>
                  <a:lnTo>
                    <a:pt x="5504" y="1626"/>
                  </a:lnTo>
                  <a:lnTo>
                    <a:pt x="5505" y="1626"/>
                  </a:lnTo>
                  <a:lnTo>
                    <a:pt x="5507" y="1627"/>
                  </a:lnTo>
                  <a:lnTo>
                    <a:pt x="5508" y="1628"/>
                  </a:lnTo>
                  <a:lnTo>
                    <a:pt x="5510" y="1628"/>
                  </a:lnTo>
                  <a:lnTo>
                    <a:pt x="5511" y="1629"/>
                  </a:lnTo>
                  <a:lnTo>
                    <a:pt x="5513" y="1629"/>
                  </a:lnTo>
                  <a:lnTo>
                    <a:pt x="5514" y="1630"/>
                  </a:lnTo>
                  <a:lnTo>
                    <a:pt x="5516" y="1630"/>
                  </a:lnTo>
                  <a:lnTo>
                    <a:pt x="5517" y="1631"/>
                  </a:lnTo>
                  <a:lnTo>
                    <a:pt x="5519" y="1631"/>
                  </a:lnTo>
                  <a:lnTo>
                    <a:pt x="5520" y="1631"/>
                  </a:lnTo>
                  <a:lnTo>
                    <a:pt x="5522" y="1632"/>
                  </a:lnTo>
                  <a:lnTo>
                    <a:pt x="5523" y="1632"/>
                  </a:lnTo>
                  <a:lnTo>
                    <a:pt x="5525" y="1633"/>
                  </a:lnTo>
                  <a:lnTo>
                    <a:pt x="5526" y="1633"/>
                  </a:lnTo>
                  <a:lnTo>
                    <a:pt x="5527" y="1633"/>
                  </a:lnTo>
                  <a:lnTo>
                    <a:pt x="5529" y="1634"/>
                  </a:lnTo>
                  <a:lnTo>
                    <a:pt x="5531" y="1634"/>
                  </a:lnTo>
                  <a:lnTo>
                    <a:pt x="5532" y="1634"/>
                  </a:lnTo>
                  <a:lnTo>
                    <a:pt x="5534" y="1634"/>
                  </a:lnTo>
                  <a:lnTo>
                    <a:pt x="5535" y="1634"/>
                  </a:lnTo>
                  <a:lnTo>
                    <a:pt x="5537" y="1634"/>
                  </a:lnTo>
                  <a:lnTo>
                    <a:pt x="5538" y="1635"/>
                  </a:lnTo>
                  <a:lnTo>
                    <a:pt x="5539" y="1635"/>
                  </a:lnTo>
                  <a:lnTo>
                    <a:pt x="5541" y="1635"/>
                  </a:lnTo>
                  <a:lnTo>
                    <a:pt x="5543" y="1635"/>
                  </a:lnTo>
                  <a:lnTo>
                    <a:pt x="5544" y="1635"/>
                  </a:lnTo>
                  <a:lnTo>
                    <a:pt x="5546" y="1636"/>
                  </a:lnTo>
                  <a:lnTo>
                    <a:pt x="5547" y="1636"/>
                  </a:lnTo>
                  <a:lnTo>
                    <a:pt x="5548" y="1636"/>
                  </a:lnTo>
                  <a:lnTo>
                    <a:pt x="5550" y="1636"/>
                  </a:lnTo>
                  <a:lnTo>
                    <a:pt x="5551" y="1636"/>
                  </a:lnTo>
                  <a:lnTo>
                    <a:pt x="5553" y="1636"/>
                  </a:lnTo>
                  <a:lnTo>
                    <a:pt x="5554" y="1636"/>
                  </a:lnTo>
                  <a:lnTo>
                    <a:pt x="5556" y="1637"/>
                  </a:lnTo>
                  <a:lnTo>
                    <a:pt x="5558" y="1637"/>
                  </a:lnTo>
                  <a:lnTo>
                    <a:pt x="5559" y="1637"/>
                  </a:lnTo>
                  <a:lnTo>
                    <a:pt x="5560" y="1637"/>
                  </a:lnTo>
                  <a:lnTo>
                    <a:pt x="5562" y="1637"/>
                  </a:lnTo>
                  <a:lnTo>
                    <a:pt x="5563" y="1637"/>
                  </a:lnTo>
                  <a:lnTo>
                    <a:pt x="5565" y="1637"/>
                  </a:lnTo>
                  <a:lnTo>
                    <a:pt x="5566" y="1637"/>
                  </a:lnTo>
                  <a:lnTo>
                    <a:pt x="5568" y="1637"/>
                  </a:lnTo>
                  <a:lnTo>
                    <a:pt x="5569" y="1637"/>
                  </a:lnTo>
                  <a:lnTo>
                    <a:pt x="5571" y="1637"/>
                  </a:lnTo>
                  <a:lnTo>
                    <a:pt x="5572" y="1637"/>
                  </a:lnTo>
                  <a:lnTo>
                    <a:pt x="5574" y="1637"/>
                  </a:lnTo>
                  <a:lnTo>
                    <a:pt x="5575" y="1638"/>
                  </a:lnTo>
                  <a:lnTo>
                    <a:pt x="5577" y="1638"/>
                  </a:lnTo>
                  <a:lnTo>
                    <a:pt x="5578" y="1638"/>
                  </a:lnTo>
                  <a:lnTo>
                    <a:pt x="5580" y="1638"/>
                  </a:lnTo>
                  <a:lnTo>
                    <a:pt x="5581" y="1638"/>
                  </a:lnTo>
                  <a:lnTo>
                    <a:pt x="5583" y="1638"/>
                  </a:lnTo>
                  <a:lnTo>
                    <a:pt x="5584" y="1638"/>
                  </a:lnTo>
                  <a:lnTo>
                    <a:pt x="5586" y="1638"/>
                  </a:lnTo>
                  <a:lnTo>
                    <a:pt x="5587" y="1638"/>
                  </a:lnTo>
                  <a:lnTo>
                    <a:pt x="5589" y="1638"/>
                  </a:lnTo>
                  <a:lnTo>
                    <a:pt x="5590" y="1638"/>
                  </a:lnTo>
                  <a:lnTo>
                    <a:pt x="5592" y="1638"/>
                  </a:lnTo>
                  <a:lnTo>
                    <a:pt x="5593" y="1638"/>
                  </a:lnTo>
                  <a:lnTo>
                    <a:pt x="5595" y="1638"/>
                  </a:lnTo>
                  <a:lnTo>
                    <a:pt x="5596" y="1638"/>
                  </a:lnTo>
                  <a:lnTo>
                    <a:pt x="5598" y="1638"/>
                  </a:lnTo>
                  <a:lnTo>
                    <a:pt x="5599" y="1638"/>
                  </a:lnTo>
                  <a:lnTo>
                    <a:pt x="5601" y="1638"/>
                  </a:lnTo>
                  <a:lnTo>
                    <a:pt x="5602" y="1638"/>
                  </a:lnTo>
                  <a:lnTo>
                    <a:pt x="5603" y="1638"/>
                  </a:lnTo>
                  <a:lnTo>
                    <a:pt x="5605" y="1638"/>
                  </a:lnTo>
                  <a:lnTo>
                    <a:pt x="5607" y="1638"/>
                  </a:lnTo>
                  <a:lnTo>
                    <a:pt x="5608" y="1638"/>
                  </a:lnTo>
                  <a:lnTo>
                    <a:pt x="5610" y="1638"/>
                  </a:lnTo>
                  <a:lnTo>
                    <a:pt x="5611" y="1638"/>
                  </a:lnTo>
                  <a:lnTo>
                    <a:pt x="5612" y="1638"/>
                  </a:lnTo>
                  <a:lnTo>
                    <a:pt x="5614" y="1638"/>
                  </a:lnTo>
                  <a:lnTo>
                    <a:pt x="5615" y="1638"/>
                  </a:lnTo>
                  <a:lnTo>
                    <a:pt x="5617" y="1638"/>
                  </a:lnTo>
                  <a:lnTo>
                    <a:pt x="5619" y="1638"/>
                  </a:lnTo>
                  <a:lnTo>
                    <a:pt x="5620" y="1638"/>
                  </a:lnTo>
                  <a:lnTo>
                    <a:pt x="5622" y="1639"/>
                  </a:lnTo>
                  <a:lnTo>
                    <a:pt x="5623" y="1639"/>
                  </a:lnTo>
                  <a:lnTo>
                    <a:pt x="5624" y="1639"/>
                  </a:lnTo>
                  <a:lnTo>
                    <a:pt x="5626" y="1639"/>
                  </a:lnTo>
                  <a:lnTo>
                    <a:pt x="5627" y="1639"/>
                  </a:lnTo>
                  <a:lnTo>
                    <a:pt x="5629" y="1639"/>
                  </a:lnTo>
                  <a:lnTo>
                    <a:pt x="5630" y="1639"/>
                  </a:lnTo>
                  <a:lnTo>
                    <a:pt x="5632" y="1639"/>
                  </a:lnTo>
                  <a:lnTo>
                    <a:pt x="5633" y="1639"/>
                  </a:lnTo>
                  <a:lnTo>
                    <a:pt x="5635" y="1639"/>
                  </a:lnTo>
                  <a:lnTo>
                    <a:pt x="5636" y="1639"/>
                  </a:lnTo>
                  <a:lnTo>
                    <a:pt x="5638" y="1639"/>
                  </a:lnTo>
                  <a:lnTo>
                    <a:pt x="5639" y="1639"/>
                  </a:lnTo>
                  <a:lnTo>
                    <a:pt x="5641" y="1639"/>
                  </a:lnTo>
                  <a:lnTo>
                    <a:pt x="5642" y="1639"/>
                  </a:lnTo>
                  <a:lnTo>
                    <a:pt x="5644" y="1639"/>
                  </a:lnTo>
                  <a:lnTo>
                    <a:pt x="5645" y="1639"/>
                  </a:lnTo>
                  <a:lnTo>
                    <a:pt x="5647" y="1639"/>
                  </a:lnTo>
                  <a:lnTo>
                    <a:pt x="5648" y="1639"/>
                  </a:lnTo>
                  <a:lnTo>
                    <a:pt x="5650" y="1639"/>
                  </a:lnTo>
                  <a:lnTo>
                    <a:pt x="5651" y="1639"/>
                  </a:lnTo>
                  <a:lnTo>
                    <a:pt x="5653" y="1639"/>
                  </a:lnTo>
                  <a:lnTo>
                    <a:pt x="5654" y="1639"/>
                  </a:lnTo>
                  <a:lnTo>
                    <a:pt x="5656" y="1639"/>
                  </a:lnTo>
                  <a:lnTo>
                    <a:pt x="5657" y="1639"/>
                  </a:lnTo>
                  <a:lnTo>
                    <a:pt x="5659" y="1639"/>
                  </a:lnTo>
                  <a:lnTo>
                    <a:pt x="5660" y="1639"/>
                  </a:lnTo>
                  <a:lnTo>
                    <a:pt x="5662" y="1639"/>
                  </a:lnTo>
                  <a:lnTo>
                    <a:pt x="5663" y="1639"/>
                  </a:lnTo>
                  <a:lnTo>
                    <a:pt x="5665" y="1639"/>
                  </a:lnTo>
                  <a:lnTo>
                    <a:pt x="5666" y="1639"/>
                  </a:lnTo>
                  <a:lnTo>
                    <a:pt x="5668" y="1639"/>
                  </a:lnTo>
                  <a:lnTo>
                    <a:pt x="5669" y="1639"/>
                  </a:lnTo>
                  <a:lnTo>
                    <a:pt x="5671" y="1639"/>
                  </a:lnTo>
                  <a:lnTo>
                    <a:pt x="5672" y="1639"/>
                  </a:lnTo>
                  <a:lnTo>
                    <a:pt x="5674" y="1639"/>
                  </a:lnTo>
                  <a:lnTo>
                    <a:pt x="5675" y="1639"/>
                  </a:lnTo>
                  <a:lnTo>
                    <a:pt x="5676" y="1639"/>
                  </a:lnTo>
                  <a:lnTo>
                    <a:pt x="5678" y="1639"/>
                  </a:lnTo>
                  <a:lnTo>
                    <a:pt x="5680" y="1639"/>
                  </a:lnTo>
                  <a:lnTo>
                    <a:pt x="5681" y="1639"/>
                  </a:lnTo>
                  <a:lnTo>
                    <a:pt x="5683" y="1639"/>
                  </a:lnTo>
                  <a:lnTo>
                    <a:pt x="5684" y="1639"/>
                  </a:lnTo>
                  <a:lnTo>
                    <a:pt x="5686" y="1639"/>
                  </a:lnTo>
                  <a:lnTo>
                    <a:pt x="5687" y="1639"/>
                  </a:lnTo>
                  <a:lnTo>
                    <a:pt x="5688" y="1639"/>
                  </a:lnTo>
                  <a:lnTo>
                    <a:pt x="5690" y="1639"/>
                  </a:lnTo>
                  <a:lnTo>
                    <a:pt x="5691" y="1639"/>
                  </a:lnTo>
                  <a:lnTo>
                    <a:pt x="5693" y="1639"/>
                  </a:lnTo>
                  <a:lnTo>
                    <a:pt x="5695" y="1639"/>
                  </a:lnTo>
                  <a:lnTo>
                    <a:pt x="5696" y="1639"/>
                  </a:lnTo>
                  <a:lnTo>
                    <a:pt x="5697" y="1639"/>
                  </a:lnTo>
                  <a:lnTo>
                    <a:pt x="5699" y="1639"/>
                  </a:lnTo>
                  <a:lnTo>
                    <a:pt x="5700" y="1639"/>
                  </a:lnTo>
                  <a:lnTo>
                    <a:pt x="5702" y="1639"/>
                  </a:lnTo>
                  <a:lnTo>
                    <a:pt x="5703" y="1639"/>
                  </a:lnTo>
                  <a:lnTo>
                    <a:pt x="5705" y="1639"/>
                  </a:lnTo>
                  <a:lnTo>
                    <a:pt x="5707" y="1639"/>
                  </a:lnTo>
                  <a:lnTo>
                    <a:pt x="5708" y="1639"/>
                  </a:lnTo>
                  <a:lnTo>
                    <a:pt x="5709" y="1639"/>
                  </a:lnTo>
                  <a:lnTo>
                    <a:pt x="5711" y="1639"/>
                  </a:lnTo>
                  <a:lnTo>
                    <a:pt x="5712" y="1639"/>
                  </a:lnTo>
                  <a:lnTo>
                    <a:pt x="5714" y="1639"/>
                  </a:lnTo>
                  <a:lnTo>
                    <a:pt x="5715" y="1639"/>
                  </a:lnTo>
                  <a:lnTo>
                    <a:pt x="5717" y="1639"/>
                  </a:lnTo>
                  <a:lnTo>
                    <a:pt x="5718" y="1639"/>
                  </a:lnTo>
                  <a:lnTo>
                    <a:pt x="5720" y="1639"/>
                  </a:lnTo>
                  <a:lnTo>
                    <a:pt x="5721" y="1639"/>
                  </a:lnTo>
                  <a:lnTo>
                    <a:pt x="5723" y="1639"/>
                  </a:lnTo>
                  <a:lnTo>
                    <a:pt x="5724" y="1639"/>
                  </a:lnTo>
                  <a:lnTo>
                    <a:pt x="5726" y="1639"/>
                  </a:lnTo>
                  <a:lnTo>
                    <a:pt x="5727" y="1639"/>
                  </a:lnTo>
                  <a:lnTo>
                    <a:pt x="5729" y="1639"/>
                  </a:lnTo>
                  <a:lnTo>
                    <a:pt x="5730" y="1639"/>
                  </a:lnTo>
                  <a:lnTo>
                    <a:pt x="5732" y="1639"/>
                  </a:lnTo>
                  <a:lnTo>
                    <a:pt x="5733" y="1639"/>
                  </a:lnTo>
                  <a:lnTo>
                    <a:pt x="5735" y="1639"/>
                  </a:lnTo>
                  <a:lnTo>
                    <a:pt x="5736" y="1639"/>
                  </a:lnTo>
                  <a:lnTo>
                    <a:pt x="5738" y="1639"/>
                  </a:lnTo>
                  <a:lnTo>
                    <a:pt x="5739" y="1639"/>
                  </a:lnTo>
                  <a:lnTo>
                    <a:pt x="5741" y="1639"/>
                  </a:lnTo>
                  <a:lnTo>
                    <a:pt x="5742" y="1639"/>
                  </a:lnTo>
                  <a:lnTo>
                    <a:pt x="5744" y="1639"/>
                  </a:lnTo>
                  <a:lnTo>
                    <a:pt x="5745" y="1639"/>
                  </a:lnTo>
                  <a:lnTo>
                    <a:pt x="5747" y="1639"/>
                  </a:lnTo>
                  <a:lnTo>
                    <a:pt x="5748" y="1639"/>
                  </a:lnTo>
                  <a:lnTo>
                    <a:pt x="5750" y="1639"/>
                  </a:lnTo>
                  <a:lnTo>
                    <a:pt x="5751" y="1639"/>
                  </a:lnTo>
                  <a:lnTo>
                    <a:pt x="5752" y="1639"/>
                  </a:lnTo>
                  <a:lnTo>
                    <a:pt x="5754" y="1639"/>
                  </a:lnTo>
                  <a:lnTo>
                    <a:pt x="5756" y="1639"/>
                  </a:lnTo>
                  <a:lnTo>
                    <a:pt x="5757" y="1639"/>
                  </a:lnTo>
                  <a:lnTo>
                    <a:pt x="5759" y="1639"/>
                  </a:lnTo>
                  <a:lnTo>
                    <a:pt x="5760" y="1639"/>
                  </a:lnTo>
                  <a:lnTo>
                    <a:pt x="5761" y="1639"/>
                  </a:lnTo>
                  <a:lnTo>
                    <a:pt x="5763" y="1639"/>
                  </a:lnTo>
                  <a:lnTo>
                    <a:pt x="5764" y="1639"/>
                  </a:lnTo>
                  <a:lnTo>
                    <a:pt x="5766" y="1639"/>
                  </a:lnTo>
                  <a:lnTo>
                    <a:pt x="5767" y="1639"/>
                  </a:lnTo>
                  <a:lnTo>
                    <a:pt x="5769" y="1639"/>
                  </a:lnTo>
                  <a:lnTo>
                    <a:pt x="5771" y="1639"/>
                  </a:lnTo>
                  <a:lnTo>
                    <a:pt x="5772" y="1639"/>
                  </a:lnTo>
                  <a:lnTo>
                    <a:pt x="5773" y="1639"/>
                  </a:lnTo>
                  <a:lnTo>
                    <a:pt x="5775" y="1639"/>
                  </a:lnTo>
                  <a:lnTo>
                    <a:pt x="5776" y="1639"/>
                  </a:lnTo>
                  <a:lnTo>
                    <a:pt x="5778" y="1639"/>
                  </a:lnTo>
                  <a:lnTo>
                    <a:pt x="5779" y="1639"/>
                  </a:lnTo>
                  <a:lnTo>
                    <a:pt x="5781" y="1639"/>
                  </a:lnTo>
                  <a:lnTo>
                    <a:pt x="5782" y="1639"/>
                  </a:lnTo>
                  <a:lnTo>
                    <a:pt x="5784" y="1639"/>
                  </a:lnTo>
                  <a:lnTo>
                    <a:pt x="5785" y="1639"/>
                  </a:lnTo>
                  <a:lnTo>
                    <a:pt x="5787" y="1639"/>
                  </a:lnTo>
                  <a:lnTo>
                    <a:pt x="5788" y="1639"/>
                  </a:lnTo>
                  <a:lnTo>
                    <a:pt x="5790" y="1639"/>
                  </a:lnTo>
                  <a:lnTo>
                    <a:pt x="5791" y="1639"/>
                  </a:lnTo>
                  <a:lnTo>
                    <a:pt x="5793" y="1639"/>
                  </a:lnTo>
                  <a:lnTo>
                    <a:pt x="5794" y="1639"/>
                  </a:lnTo>
                  <a:lnTo>
                    <a:pt x="5796" y="1639"/>
                  </a:lnTo>
                  <a:lnTo>
                    <a:pt x="5797" y="1639"/>
                  </a:lnTo>
                  <a:lnTo>
                    <a:pt x="5799" y="1639"/>
                  </a:lnTo>
                  <a:lnTo>
                    <a:pt x="5800" y="1639"/>
                  </a:lnTo>
                  <a:lnTo>
                    <a:pt x="5802" y="1639"/>
                  </a:lnTo>
                  <a:lnTo>
                    <a:pt x="5803" y="1639"/>
                  </a:lnTo>
                  <a:lnTo>
                    <a:pt x="5805" y="1639"/>
                  </a:lnTo>
                  <a:lnTo>
                    <a:pt x="5806" y="1639"/>
                  </a:lnTo>
                  <a:lnTo>
                    <a:pt x="5808" y="1639"/>
                  </a:lnTo>
                  <a:lnTo>
                    <a:pt x="5809" y="1639"/>
                  </a:lnTo>
                  <a:lnTo>
                    <a:pt x="5811" y="1639"/>
                  </a:lnTo>
                  <a:lnTo>
                    <a:pt x="5812" y="1639"/>
                  </a:lnTo>
                  <a:lnTo>
                    <a:pt x="5814" y="1639"/>
                  </a:lnTo>
                  <a:lnTo>
                    <a:pt x="5815" y="1639"/>
                  </a:lnTo>
                  <a:lnTo>
                    <a:pt x="5817" y="1639"/>
                  </a:lnTo>
                  <a:lnTo>
                    <a:pt x="5818" y="1639"/>
                  </a:lnTo>
                  <a:lnTo>
                    <a:pt x="5820" y="1639"/>
                  </a:lnTo>
                  <a:lnTo>
                    <a:pt x="5821" y="1639"/>
                  </a:lnTo>
                  <a:lnTo>
                    <a:pt x="5823" y="1639"/>
                  </a:lnTo>
                  <a:lnTo>
                    <a:pt x="5824" y="1639"/>
                  </a:lnTo>
                  <a:lnTo>
                    <a:pt x="5825" y="1639"/>
                  </a:lnTo>
                  <a:lnTo>
                    <a:pt x="5827" y="1639"/>
                  </a:lnTo>
                  <a:lnTo>
                    <a:pt x="5828" y="1639"/>
                  </a:lnTo>
                  <a:lnTo>
                    <a:pt x="5830" y="1639"/>
                  </a:lnTo>
                  <a:lnTo>
                    <a:pt x="5832" y="1639"/>
                  </a:lnTo>
                  <a:lnTo>
                    <a:pt x="5833" y="1639"/>
                  </a:lnTo>
                  <a:lnTo>
                    <a:pt x="5835" y="1639"/>
                  </a:lnTo>
                  <a:lnTo>
                    <a:pt x="5836" y="1639"/>
                  </a:lnTo>
                  <a:lnTo>
                    <a:pt x="5837" y="1639"/>
                  </a:lnTo>
                  <a:lnTo>
                    <a:pt x="5839" y="1639"/>
                  </a:lnTo>
                  <a:lnTo>
                    <a:pt x="5840" y="1639"/>
                  </a:lnTo>
                  <a:lnTo>
                    <a:pt x="5842" y="1639"/>
                  </a:lnTo>
                  <a:lnTo>
                    <a:pt x="5844" y="1639"/>
                  </a:lnTo>
                  <a:lnTo>
                    <a:pt x="5845" y="1639"/>
                  </a:lnTo>
                  <a:lnTo>
                    <a:pt x="5846" y="1639"/>
                  </a:lnTo>
                  <a:lnTo>
                    <a:pt x="5848" y="1639"/>
                  </a:lnTo>
                  <a:lnTo>
                    <a:pt x="5849" y="1639"/>
                  </a:lnTo>
                  <a:lnTo>
                    <a:pt x="5851" y="1639"/>
                  </a:lnTo>
                  <a:lnTo>
                    <a:pt x="5852" y="1639"/>
                  </a:lnTo>
                  <a:lnTo>
                    <a:pt x="5854" y="1639"/>
                  </a:lnTo>
                  <a:lnTo>
                    <a:pt x="5855" y="1639"/>
                  </a:lnTo>
                  <a:lnTo>
                    <a:pt x="5857" y="1639"/>
                  </a:lnTo>
                  <a:lnTo>
                    <a:pt x="5858" y="1639"/>
                  </a:lnTo>
                  <a:lnTo>
                    <a:pt x="5860" y="1639"/>
                  </a:lnTo>
                  <a:lnTo>
                    <a:pt x="5861" y="1639"/>
                  </a:lnTo>
                  <a:lnTo>
                    <a:pt x="5863" y="1639"/>
                  </a:lnTo>
                  <a:lnTo>
                    <a:pt x="5864" y="1639"/>
                  </a:lnTo>
                  <a:lnTo>
                    <a:pt x="5866" y="1639"/>
                  </a:lnTo>
                  <a:lnTo>
                    <a:pt x="5867" y="1639"/>
                  </a:lnTo>
                  <a:lnTo>
                    <a:pt x="5869" y="1639"/>
                  </a:lnTo>
                  <a:lnTo>
                    <a:pt x="5870" y="1639"/>
                  </a:lnTo>
                  <a:lnTo>
                    <a:pt x="5872" y="1639"/>
                  </a:lnTo>
                  <a:lnTo>
                    <a:pt x="5873" y="1639"/>
                  </a:lnTo>
                  <a:lnTo>
                    <a:pt x="5875" y="1639"/>
                  </a:lnTo>
                  <a:lnTo>
                    <a:pt x="5876" y="1639"/>
                  </a:lnTo>
                  <a:lnTo>
                    <a:pt x="5878" y="1639"/>
                  </a:lnTo>
                  <a:lnTo>
                    <a:pt x="5879" y="1639"/>
                  </a:lnTo>
                  <a:lnTo>
                    <a:pt x="5881" y="1639"/>
                  </a:lnTo>
                  <a:lnTo>
                    <a:pt x="5882" y="1639"/>
                  </a:lnTo>
                  <a:lnTo>
                    <a:pt x="5884" y="1639"/>
                  </a:lnTo>
                  <a:lnTo>
                    <a:pt x="5885" y="1639"/>
                  </a:lnTo>
                  <a:lnTo>
                    <a:pt x="5887" y="1639"/>
                  </a:lnTo>
                  <a:lnTo>
                    <a:pt x="5888" y="1639"/>
                  </a:lnTo>
                  <a:lnTo>
                    <a:pt x="5889" y="1639"/>
                  </a:lnTo>
                  <a:lnTo>
                    <a:pt x="5891" y="1639"/>
                  </a:lnTo>
                  <a:lnTo>
                    <a:pt x="5893" y="1639"/>
                  </a:lnTo>
                  <a:lnTo>
                    <a:pt x="5894" y="1639"/>
                  </a:lnTo>
                  <a:lnTo>
                    <a:pt x="5896" y="1639"/>
                  </a:lnTo>
                  <a:lnTo>
                    <a:pt x="5897" y="1639"/>
                  </a:lnTo>
                  <a:lnTo>
                    <a:pt x="5899" y="1639"/>
                  </a:lnTo>
                  <a:lnTo>
                    <a:pt x="5900" y="1639"/>
                  </a:lnTo>
                  <a:lnTo>
                    <a:pt x="5901" y="1639"/>
                  </a:lnTo>
                  <a:lnTo>
                    <a:pt x="5903" y="1639"/>
                  </a:lnTo>
                  <a:lnTo>
                    <a:pt x="5905" y="1639"/>
                  </a:lnTo>
                  <a:lnTo>
                    <a:pt x="5906" y="1639"/>
                  </a:lnTo>
                  <a:lnTo>
                    <a:pt x="5908" y="1639"/>
                  </a:lnTo>
                  <a:lnTo>
                    <a:pt x="5909" y="1639"/>
                  </a:lnTo>
                  <a:lnTo>
                    <a:pt x="5910" y="1639"/>
                  </a:lnTo>
                  <a:lnTo>
                    <a:pt x="5912" y="1639"/>
                  </a:lnTo>
                  <a:lnTo>
                    <a:pt x="5913" y="1639"/>
                  </a:lnTo>
                  <a:lnTo>
                    <a:pt x="5915" y="1639"/>
                  </a:lnTo>
                  <a:lnTo>
                    <a:pt x="5916" y="1639"/>
                  </a:lnTo>
                  <a:lnTo>
                    <a:pt x="5918" y="1639"/>
                  </a:lnTo>
                  <a:lnTo>
                    <a:pt x="5920" y="1639"/>
                  </a:lnTo>
                  <a:lnTo>
                    <a:pt x="5921" y="1639"/>
                  </a:lnTo>
                  <a:lnTo>
                    <a:pt x="5922" y="1639"/>
                  </a:lnTo>
                  <a:lnTo>
                    <a:pt x="5924" y="1639"/>
                  </a:lnTo>
                  <a:lnTo>
                    <a:pt x="5925" y="1639"/>
                  </a:lnTo>
                  <a:lnTo>
                    <a:pt x="5927" y="1639"/>
                  </a:lnTo>
                  <a:lnTo>
                    <a:pt x="5928" y="1639"/>
                  </a:lnTo>
                  <a:lnTo>
                    <a:pt x="5930" y="1639"/>
                  </a:lnTo>
                  <a:lnTo>
                    <a:pt x="5932" y="1639"/>
                  </a:lnTo>
                  <a:lnTo>
                    <a:pt x="5933" y="1639"/>
                  </a:lnTo>
                  <a:lnTo>
                    <a:pt x="5934" y="1639"/>
                  </a:lnTo>
                  <a:lnTo>
                    <a:pt x="5936" y="1639"/>
                  </a:lnTo>
                  <a:lnTo>
                    <a:pt x="5937" y="1639"/>
                  </a:lnTo>
                  <a:lnTo>
                    <a:pt x="5939" y="1639"/>
                  </a:lnTo>
                  <a:lnTo>
                    <a:pt x="5940" y="1639"/>
                  </a:lnTo>
                  <a:lnTo>
                    <a:pt x="5942" y="1639"/>
                  </a:lnTo>
                  <a:lnTo>
                    <a:pt x="5943" y="1639"/>
                  </a:lnTo>
                  <a:lnTo>
                    <a:pt x="5945" y="1639"/>
                  </a:lnTo>
                  <a:lnTo>
                    <a:pt x="5946" y="1639"/>
                  </a:lnTo>
                  <a:lnTo>
                    <a:pt x="5948" y="1639"/>
                  </a:lnTo>
                  <a:lnTo>
                    <a:pt x="5949" y="1639"/>
                  </a:lnTo>
                  <a:lnTo>
                    <a:pt x="5951" y="1639"/>
                  </a:lnTo>
                  <a:lnTo>
                    <a:pt x="5952" y="1639"/>
                  </a:lnTo>
                  <a:lnTo>
                    <a:pt x="5954" y="1639"/>
                  </a:lnTo>
                  <a:lnTo>
                    <a:pt x="5955" y="1639"/>
                  </a:lnTo>
                  <a:lnTo>
                    <a:pt x="5957" y="1639"/>
                  </a:lnTo>
                  <a:lnTo>
                    <a:pt x="5958" y="1639"/>
                  </a:lnTo>
                </a:path>
              </a:pathLst>
            </a:custGeom>
            <a:solidFill>
              <a:srgbClr val="0000FF"/>
            </a:solidFill>
            <a:ln w="22225" cap="flat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521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7043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5564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864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2608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1129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9651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8172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260">
              <a:extLst>
                <a:ext uri="{FF2B5EF4-FFF2-40B4-BE49-F238E27FC236}">
                  <a16:creationId xmlns:a16="http://schemas.microsoft.com/office/drawing/2014/main" id="{8CB182EF-E579-4E8F-8E8E-870A85864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2560" y="1963788"/>
              <a:ext cx="1053983" cy="301302"/>
            </a:xfrm>
            <a:custGeom>
              <a:avLst/>
              <a:gdLst>
                <a:gd name="T0" fmla="*/ 181 w 5945"/>
                <a:gd name="T1" fmla="*/ 1545 h 1545"/>
                <a:gd name="T2" fmla="*/ 282 w 5945"/>
                <a:gd name="T3" fmla="*/ 1545 h 1545"/>
                <a:gd name="T4" fmla="*/ 365 w 5945"/>
                <a:gd name="T5" fmla="*/ 1530 h 1545"/>
                <a:gd name="T6" fmla="*/ 431 w 5945"/>
                <a:gd name="T7" fmla="*/ 1530 h 1545"/>
                <a:gd name="T8" fmla="*/ 497 w 5945"/>
                <a:gd name="T9" fmla="*/ 1543 h 1545"/>
                <a:gd name="T10" fmla="*/ 680 w 5945"/>
                <a:gd name="T11" fmla="*/ 1541 h 1545"/>
                <a:gd name="T12" fmla="*/ 783 w 5945"/>
                <a:gd name="T13" fmla="*/ 1538 h 1545"/>
                <a:gd name="T14" fmla="*/ 855 w 5945"/>
                <a:gd name="T15" fmla="*/ 1522 h 1545"/>
                <a:gd name="T16" fmla="*/ 919 w 5945"/>
                <a:gd name="T17" fmla="*/ 1519 h 1545"/>
                <a:gd name="T18" fmla="*/ 1083 w 5945"/>
                <a:gd name="T19" fmla="*/ 1533 h 1545"/>
                <a:gd name="T20" fmla="*/ 1184 w 5945"/>
                <a:gd name="T21" fmla="*/ 1511 h 1545"/>
                <a:gd name="T22" fmla="*/ 1267 w 5945"/>
                <a:gd name="T23" fmla="*/ 1484 h 1545"/>
                <a:gd name="T24" fmla="*/ 1328 w 5945"/>
                <a:gd name="T25" fmla="*/ 1472 h 1545"/>
                <a:gd name="T26" fmla="*/ 1482 w 5945"/>
                <a:gd name="T27" fmla="*/ 1447 h 1545"/>
                <a:gd name="T28" fmla="*/ 1584 w 5945"/>
                <a:gd name="T29" fmla="*/ 1411 h 1545"/>
                <a:gd name="T30" fmla="*/ 1657 w 5945"/>
                <a:gd name="T31" fmla="*/ 1364 h 1545"/>
                <a:gd name="T32" fmla="*/ 1704 w 5945"/>
                <a:gd name="T33" fmla="*/ 1341 h 1545"/>
                <a:gd name="T34" fmla="*/ 1881 w 5945"/>
                <a:gd name="T35" fmla="*/ 1249 h 1545"/>
                <a:gd name="T36" fmla="*/ 1920 w 5945"/>
                <a:gd name="T37" fmla="*/ 1205 h 1545"/>
                <a:gd name="T38" fmla="*/ 2074 w 5945"/>
                <a:gd name="T39" fmla="*/ 1131 h 1545"/>
                <a:gd name="T40" fmla="*/ 2122 w 5945"/>
                <a:gd name="T41" fmla="*/ 1254 h 1545"/>
                <a:gd name="T42" fmla="*/ 2215 w 5945"/>
                <a:gd name="T43" fmla="*/ 1112 h 1545"/>
                <a:gd name="T44" fmla="*/ 2306 w 5945"/>
                <a:gd name="T45" fmla="*/ 859 h 1545"/>
                <a:gd name="T46" fmla="*/ 2400 w 5945"/>
                <a:gd name="T47" fmla="*/ 723 h 1545"/>
                <a:gd name="T48" fmla="*/ 2495 w 5945"/>
                <a:gd name="T49" fmla="*/ 595 h 1545"/>
                <a:gd name="T50" fmla="*/ 2589 w 5945"/>
                <a:gd name="T51" fmla="*/ 470 h 1545"/>
                <a:gd name="T52" fmla="*/ 2684 w 5945"/>
                <a:gd name="T53" fmla="*/ 351 h 1545"/>
                <a:gd name="T54" fmla="*/ 2732 w 5945"/>
                <a:gd name="T55" fmla="*/ 271 h 1545"/>
                <a:gd name="T56" fmla="*/ 2865 w 5945"/>
                <a:gd name="T57" fmla="*/ 129 h 1545"/>
                <a:gd name="T58" fmla="*/ 2981 w 5945"/>
                <a:gd name="T59" fmla="*/ 54 h 1545"/>
                <a:gd name="T60" fmla="*/ 3082 w 5945"/>
                <a:gd name="T61" fmla="*/ 14 h 1545"/>
                <a:gd name="T62" fmla="*/ 3129 w 5945"/>
                <a:gd name="T63" fmla="*/ 10 h 1545"/>
                <a:gd name="T64" fmla="*/ 3223 w 5945"/>
                <a:gd name="T65" fmla="*/ 531 h 1545"/>
                <a:gd name="T66" fmla="*/ 3254 w 5945"/>
                <a:gd name="T67" fmla="*/ 1236 h 1545"/>
                <a:gd name="T68" fmla="*/ 3313 w 5945"/>
                <a:gd name="T69" fmla="*/ 565 h 1545"/>
                <a:gd name="T70" fmla="*/ 3385 w 5945"/>
                <a:gd name="T71" fmla="*/ 58 h 1545"/>
                <a:gd name="T72" fmla="*/ 3435 w 5945"/>
                <a:gd name="T73" fmla="*/ 6 h 1545"/>
                <a:gd name="T74" fmla="*/ 3582 w 5945"/>
                <a:gd name="T75" fmla="*/ 80 h 1545"/>
                <a:gd name="T76" fmla="*/ 3661 w 5945"/>
                <a:gd name="T77" fmla="*/ 129 h 1545"/>
                <a:gd name="T78" fmla="*/ 3772 w 5945"/>
                <a:gd name="T79" fmla="*/ 265 h 1545"/>
                <a:gd name="T80" fmla="*/ 3867 w 5945"/>
                <a:gd name="T81" fmla="*/ 379 h 1545"/>
                <a:gd name="T82" fmla="*/ 3964 w 5945"/>
                <a:gd name="T83" fmla="*/ 504 h 1545"/>
                <a:gd name="T84" fmla="*/ 4009 w 5945"/>
                <a:gd name="T85" fmla="*/ 564 h 1545"/>
                <a:gd name="T86" fmla="*/ 4121 w 5945"/>
                <a:gd name="T87" fmla="*/ 690 h 1545"/>
                <a:gd name="T88" fmla="*/ 4218 w 5945"/>
                <a:gd name="T89" fmla="*/ 825 h 1545"/>
                <a:gd name="T90" fmla="*/ 4325 w 5945"/>
                <a:gd name="T91" fmla="*/ 1133 h 1545"/>
                <a:gd name="T92" fmla="*/ 4374 w 5945"/>
                <a:gd name="T93" fmla="*/ 1465 h 1545"/>
                <a:gd name="T94" fmla="*/ 4463 w 5945"/>
                <a:gd name="T95" fmla="*/ 1141 h 1545"/>
                <a:gd name="T96" fmla="*/ 4512 w 5945"/>
                <a:gd name="T97" fmla="*/ 1139 h 1545"/>
                <a:gd name="T98" fmla="*/ 4664 w 5945"/>
                <a:gd name="T99" fmla="*/ 1261 h 1545"/>
                <a:gd name="T100" fmla="*/ 4725 w 5945"/>
                <a:gd name="T101" fmla="*/ 1285 h 1545"/>
                <a:gd name="T102" fmla="*/ 4865 w 5945"/>
                <a:gd name="T103" fmla="*/ 1377 h 1545"/>
                <a:gd name="T104" fmla="*/ 4966 w 5945"/>
                <a:gd name="T105" fmla="*/ 1420 h 1545"/>
                <a:gd name="T106" fmla="*/ 5028 w 5945"/>
                <a:gd name="T107" fmla="*/ 1427 h 1545"/>
                <a:gd name="T108" fmla="*/ 5167 w 5945"/>
                <a:gd name="T109" fmla="*/ 1479 h 1545"/>
                <a:gd name="T110" fmla="*/ 5270 w 5945"/>
                <a:gd name="T111" fmla="*/ 1499 h 1545"/>
                <a:gd name="T112" fmla="*/ 5372 w 5945"/>
                <a:gd name="T113" fmla="*/ 1501 h 1545"/>
                <a:gd name="T114" fmla="*/ 5432 w 5945"/>
                <a:gd name="T115" fmla="*/ 1512 h 1545"/>
                <a:gd name="T116" fmla="*/ 5490 w 5945"/>
                <a:gd name="T117" fmla="*/ 1528 h 1545"/>
                <a:gd name="T118" fmla="*/ 5670 w 5945"/>
                <a:gd name="T119" fmla="*/ 1535 h 1545"/>
                <a:gd name="T120" fmla="*/ 5770 w 5945"/>
                <a:gd name="T121" fmla="*/ 1539 h 1545"/>
                <a:gd name="T122" fmla="*/ 5856 w 5945"/>
                <a:gd name="T123" fmla="*/ 1527 h 1545"/>
                <a:gd name="T124" fmla="*/ 5920 w 5945"/>
                <a:gd name="T125" fmla="*/ 1528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45" h="1545">
                  <a:moveTo>
                    <a:pt x="83" y="1545"/>
                  </a:moveTo>
                  <a:lnTo>
                    <a:pt x="84" y="1545"/>
                  </a:lnTo>
                  <a:lnTo>
                    <a:pt x="85" y="1545"/>
                  </a:lnTo>
                  <a:lnTo>
                    <a:pt x="87" y="1545"/>
                  </a:lnTo>
                  <a:lnTo>
                    <a:pt x="88" y="1545"/>
                  </a:lnTo>
                  <a:lnTo>
                    <a:pt x="90" y="1545"/>
                  </a:lnTo>
                  <a:lnTo>
                    <a:pt x="91" y="1545"/>
                  </a:lnTo>
                  <a:lnTo>
                    <a:pt x="93" y="1545"/>
                  </a:lnTo>
                  <a:lnTo>
                    <a:pt x="94" y="1545"/>
                  </a:lnTo>
                  <a:lnTo>
                    <a:pt x="96" y="1545"/>
                  </a:lnTo>
                  <a:lnTo>
                    <a:pt x="97" y="1545"/>
                  </a:lnTo>
                  <a:lnTo>
                    <a:pt x="99" y="1545"/>
                  </a:lnTo>
                  <a:lnTo>
                    <a:pt x="100" y="1545"/>
                  </a:lnTo>
                  <a:lnTo>
                    <a:pt x="102" y="1545"/>
                  </a:lnTo>
                  <a:lnTo>
                    <a:pt x="103" y="1545"/>
                  </a:lnTo>
                  <a:lnTo>
                    <a:pt x="105" y="1545"/>
                  </a:lnTo>
                  <a:lnTo>
                    <a:pt x="106" y="1545"/>
                  </a:lnTo>
                  <a:lnTo>
                    <a:pt x="107" y="1545"/>
                  </a:lnTo>
                  <a:lnTo>
                    <a:pt x="109" y="1545"/>
                  </a:lnTo>
                  <a:lnTo>
                    <a:pt x="111" y="1545"/>
                  </a:lnTo>
                  <a:lnTo>
                    <a:pt x="112" y="1545"/>
                  </a:lnTo>
                  <a:lnTo>
                    <a:pt x="114" y="1545"/>
                  </a:lnTo>
                  <a:lnTo>
                    <a:pt x="115" y="1545"/>
                  </a:lnTo>
                  <a:lnTo>
                    <a:pt x="117" y="1545"/>
                  </a:lnTo>
                  <a:lnTo>
                    <a:pt x="118" y="1545"/>
                  </a:lnTo>
                  <a:lnTo>
                    <a:pt x="119" y="1545"/>
                  </a:lnTo>
                  <a:lnTo>
                    <a:pt x="121" y="1545"/>
                  </a:lnTo>
                  <a:lnTo>
                    <a:pt x="122" y="1545"/>
                  </a:lnTo>
                  <a:lnTo>
                    <a:pt x="124" y="1545"/>
                  </a:lnTo>
                  <a:lnTo>
                    <a:pt x="125" y="1545"/>
                  </a:lnTo>
                  <a:lnTo>
                    <a:pt x="124" y="1531"/>
                  </a:lnTo>
                  <a:lnTo>
                    <a:pt x="124" y="1531"/>
                  </a:lnTo>
                  <a:lnTo>
                    <a:pt x="122" y="1531"/>
                  </a:lnTo>
                  <a:lnTo>
                    <a:pt x="121" y="1531"/>
                  </a:lnTo>
                  <a:lnTo>
                    <a:pt x="119" y="1531"/>
                  </a:lnTo>
                  <a:lnTo>
                    <a:pt x="118" y="1531"/>
                  </a:lnTo>
                  <a:lnTo>
                    <a:pt x="117" y="1531"/>
                  </a:lnTo>
                  <a:lnTo>
                    <a:pt x="115" y="1531"/>
                  </a:lnTo>
                  <a:lnTo>
                    <a:pt x="114" y="1531"/>
                  </a:lnTo>
                  <a:lnTo>
                    <a:pt x="112" y="1531"/>
                  </a:lnTo>
                  <a:lnTo>
                    <a:pt x="111" y="1531"/>
                  </a:lnTo>
                  <a:lnTo>
                    <a:pt x="109" y="1531"/>
                  </a:lnTo>
                  <a:lnTo>
                    <a:pt x="107" y="1531"/>
                  </a:lnTo>
                  <a:lnTo>
                    <a:pt x="106" y="1531"/>
                  </a:lnTo>
                  <a:lnTo>
                    <a:pt x="105" y="1531"/>
                  </a:lnTo>
                  <a:lnTo>
                    <a:pt x="103" y="1531"/>
                  </a:lnTo>
                  <a:lnTo>
                    <a:pt x="102" y="1531"/>
                  </a:lnTo>
                  <a:lnTo>
                    <a:pt x="100" y="1531"/>
                  </a:lnTo>
                  <a:lnTo>
                    <a:pt x="99" y="1531"/>
                  </a:lnTo>
                  <a:lnTo>
                    <a:pt x="97" y="1531"/>
                  </a:lnTo>
                  <a:lnTo>
                    <a:pt x="96" y="1531"/>
                  </a:lnTo>
                  <a:lnTo>
                    <a:pt x="94" y="1531"/>
                  </a:lnTo>
                  <a:lnTo>
                    <a:pt x="93" y="1531"/>
                  </a:lnTo>
                  <a:lnTo>
                    <a:pt x="91" y="1531"/>
                  </a:lnTo>
                  <a:lnTo>
                    <a:pt x="90" y="1531"/>
                  </a:lnTo>
                  <a:lnTo>
                    <a:pt x="88" y="1531"/>
                  </a:lnTo>
                  <a:lnTo>
                    <a:pt x="87" y="1531"/>
                  </a:lnTo>
                  <a:lnTo>
                    <a:pt x="85" y="1531"/>
                  </a:lnTo>
                  <a:lnTo>
                    <a:pt x="84" y="1531"/>
                  </a:lnTo>
                  <a:lnTo>
                    <a:pt x="83" y="1531"/>
                  </a:lnTo>
                  <a:lnTo>
                    <a:pt x="83" y="1545"/>
                  </a:lnTo>
                  <a:close/>
                  <a:moveTo>
                    <a:pt x="166" y="1545"/>
                  </a:moveTo>
                  <a:lnTo>
                    <a:pt x="167" y="1545"/>
                  </a:lnTo>
                  <a:lnTo>
                    <a:pt x="169" y="1545"/>
                  </a:lnTo>
                  <a:lnTo>
                    <a:pt x="170" y="1545"/>
                  </a:lnTo>
                  <a:lnTo>
                    <a:pt x="172" y="1545"/>
                  </a:lnTo>
                  <a:lnTo>
                    <a:pt x="173" y="1545"/>
                  </a:lnTo>
                  <a:lnTo>
                    <a:pt x="175" y="1545"/>
                  </a:lnTo>
                  <a:lnTo>
                    <a:pt x="176" y="1545"/>
                  </a:lnTo>
                  <a:lnTo>
                    <a:pt x="178" y="1545"/>
                  </a:lnTo>
                  <a:lnTo>
                    <a:pt x="179" y="1545"/>
                  </a:lnTo>
                  <a:lnTo>
                    <a:pt x="181" y="1545"/>
                  </a:lnTo>
                  <a:lnTo>
                    <a:pt x="182" y="1545"/>
                  </a:lnTo>
                  <a:lnTo>
                    <a:pt x="183" y="1545"/>
                  </a:lnTo>
                  <a:lnTo>
                    <a:pt x="185" y="1545"/>
                  </a:lnTo>
                  <a:lnTo>
                    <a:pt x="187" y="1545"/>
                  </a:lnTo>
                  <a:lnTo>
                    <a:pt x="188" y="1545"/>
                  </a:lnTo>
                  <a:lnTo>
                    <a:pt x="190" y="1545"/>
                  </a:lnTo>
                  <a:lnTo>
                    <a:pt x="191" y="1545"/>
                  </a:lnTo>
                  <a:lnTo>
                    <a:pt x="192" y="1545"/>
                  </a:lnTo>
                  <a:lnTo>
                    <a:pt x="194" y="1545"/>
                  </a:lnTo>
                  <a:lnTo>
                    <a:pt x="195" y="1545"/>
                  </a:lnTo>
                  <a:lnTo>
                    <a:pt x="197" y="1545"/>
                  </a:lnTo>
                  <a:lnTo>
                    <a:pt x="199" y="1545"/>
                  </a:lnTo>
                  <a:lnTo>
                    <a:pt x="200" y="1545"/>
                  </a:lnTo>
                  <a:lnTo>
                    <a:pt x="202" y="1545"/>
                  </a:lnTo>
                  <a:lnTo>
                    <a:pt x="203" y="1545"/>
                  </a:lnTo>
                  <a:lnTo>
                    <a:pt x="204" y="1545"/>
                  </a:lnTo>
                  <a:lnTo>
                    <a:pt x="206" y="1545"/>
                  </a:lnTo>
                  <a:lnTo>
                    <a:pt x="207" y="1545"/>
                  </a:lnTo>
                  <a:lnTo>
                    <a:pt x="207" y="1531"/>
                  </a:lnTo>
                  <a:lnTo>
                    <a:pt x="206" y="1531"/>
                  </a:lnTo>
                  <a:lnTo>
                    <a:pt x="204" y="1531"/>
                  </a:lnTo>
                  <a:lnTo>
                    <a:pt x="203" y="1531"/>
                  </a:lnTo>
                  <a:lnTo>
                    <a:pt x="202" y="1531"/>
                  </a:lnTo>
                  <a:lnTo>
                    <a:pt x="200" y="1531"/>
                  </a:lnTo>
                  <a:lnTo>
                    <a:pt x="198" y="1531"/>
                  </a:lnTo>
                  <a:lnTo>
                    <a:pt x="197" y="1531"/>
                  </a:lnTo>
                  <a:lnTo>
                    <a:pt x="195" y="1531"/>
                  </a:lnTo>
                  <a:lnTo>
                    <a:pt x="194" y="1531"/>
                  </a:lnTo>
                  <a:lnTo>
                    <a:pt x="192" y="1531"/>
                  </a:lnTo>
                  <a:lnTo>
                    <a:pt x="191" y="1531"/>
                  </a:lnTo>
                  <a:lnTo>
                    <a:pt x="190" y="1531"/>
                  </a:lnTo>
                  <a:lnTo>
                    <a:pt x="188" y="1531"/>
                  </a:lnTo>
                  <a:lnTo>
                    <a:pt x="187" y="1531"/>
                  </a:lnTo>
                  <a:lnTo>
                    <a:pt x="185" y="1531"/>
                  </a:lnTo>
                  <a:lnTo>
                    <a:pt x="183" y="1531"/>
                  </a:lnTo>
                  <a:lnTo>
                    <a:pt x="182" y="1531"/>
                  </a:lnTo>
                  <a:lnTo>
                    <a:pt x="181" y="1531"/>
                  </a:lnTo>
                  <a:lnTo>
                    <a:pt x="179" y="1531"/>
                  </a:lnTo>
                  <a:lnTo>
                    <a:pt x="178" y="1531"/>
                  </a:lnTo>
                  <a:lnTo>
                    <a:pt x="176" y="1531"/>
                  </a:lnTo>
                  <a:lnTo>
                    <a:pt x="175" y="1531"/>
                  </a:lnTo>
                  <a:lnTo>
                    <a:pt x="173" y="1531"/>
                  </a:lnTo>
                  <a:lnTo>
                    <a:pt x="171" y="1531"/>
                  </a:lnTo>
                  <a:lnTo>
                    <a:pt x="170" y="1531"/>
                  </a:lnTo>
                  <a:lnTo>
                    <a:pt x="169" y="1531"/>
                  </a:lnTo>
                  <a:lnTo>
                    <a:pt x="167" y="1531"/>
                  </a:lnTo>
                  <a:lnTo>
                    <a:pt x="166" y="1531"/>
                  </a:lnTo>
                  <a:lnTo>
                    <a:pt x="166" y="1545"/>
                  </a:lnTo>
                  <a:close/>
                  <a:moveTo>
                    <a:pt x="249" y="1545"/>
                  </a:moveTo>
                  <a:lnTo>
                    <a:pt x="249" y="1545"/>
                  </a:lnTo>
                  <a:lnTo>
                    <a:pt x="251" y="1545"/>
                  </a:lnTo>
                  <a:lnTo>
                    <a:pt x="252" y="1545"/>
                  </a:lnTo>
                  <a:lnTo>
                    <a:pt x="254" y="1545"/>
                  </a:lnTo>
                  <a:lnTo>
                    <a:pt x="255" y="1545"/>
                  </a:lnTo>
                  <a:lnTo>
                    <a:pt x="256" y="1545"/>
                  </a:lnTo>
                  <a:lnTo>
                    <a:pt x="258" y="1545"/>
                  </a:lnTo>
                  <a:lnTo>
                    <a:pt x="260" y="1545"/>
                  </a:lnTo>
                  <a:lnTo>
                    <a:pt x="261" y="1545"/>
                  </a:lnTo>
                  <a:lnTo>
                    <a:pt x="263" y="1545"/>
                  </a:lnTo>
                  <a:lnTo>
                    <a:pt x="264" y="1545"/>
                  </a:lnTo>
                  <a:lnTo>
                    <a:pt x="266" y="1545"/>
                  </a:lnTo>
                  <a:lnTo>
                    <a:pt x="267" y="1545"/>
                  </a:lnTo>
                  <a:lnTo>
                    <a:pt x="268" y="1545"/>
                  </a:lnTo>
                  <a:lnTo>
                    <a:pt x="270" y="1545"/>
                  </a:lnTo>
                  <a:lnTo>
                    <a:pt x="271" y="1545"/>
                  </a:lnTo>
                  <a:lnTo>
                    <a:pt x="273" y="1545"/>
                  </a:lnTo>
                  <a:lnTo>
                    <a:pt x="275" y="1545"/>
                  </a:lnTo>
                  <a:lnTo>
                    <a:pt x="276" y="1545"/>
                  </a:lnTo>
                  <a:lnTo>
                    <a:pt x="277" y="1545"/>
                  </a:lnTo>
                  <a:lnTo>
                    <a:pt x="279" y="1545"/>
                  </a:lnTo>
                  <a:lnTo>
                    <a:pt x="280" y="1545"/>
                  </a:lnTo>
                  <a:lnTo>
                    <a:pt x="282" y="1545"/>
                  </a:lnTo>
                  <a:lnTo>
                    <a:pt x="283" y="1545"/>
                  </a:lnTo>
                  <a:lnTo>
                    <a:pt x="285" y="1545"/>
                  </a:lnTo>
                  <a:lnTo>
                    <a:pt x="286" y="1545"/>
                  </a:lnTo>
                  <a:lnTo>
                    <a:pt x="288" y="1545"/>
                  </a:lnTo>
                  <a:lnTo>
                    <a:pt x="289" y="1545"/>
                  </a:lnTo>
                  <a:lnTo>
                    <a:pt x="290" y="1545"/>
                  </a:lnTo>
                  <a:lnTo>
                    <a:pt x="290" y="1531"/>
                  </a:lnTo>
                  <a:lnTo>
                    <a:pt x="289" y="1531"/>
                  </a:lnTo>
                  <a:lnTo>
                    <a:pt x="288" y="1531"/>
                  </a:lnTo>
                  <a:lnTo>
                    <a:pt x="286" y="1531"/>
                  </a:lnTo>
                  <a:lnTo>
                    <a:pt x="285" y="1531"/>
                  </a:lnTo>
                  <a:lnTo>
                    <a:pt x="283" y="1531"/>
                  </a:lnTo>
                  <a:lnTo>
                    <a:pt x="282" y="1531"/>
                  </a:lnTo>
                  <a:lnTo>
                    <a:pt x="280" y="1531"/>
                  </a:lnTo>
                  <a:lnTo>
                    <a:pt x="279" y="1531"/>
                  </a:lnTo>
                  <a:lnTo>
                    <a:pt x="277" y="1531"/>
                  </a:lnTo>
                  <a:lnTo>
                    <a:pt x="276" y="1531"/>
                  </a:lnTo>
                  <a:lnTo>
                    <a:pt x="274" y="1531"/>
                  </a:lnTo>
                  <a:lnTo>
                    <a:pt x="273" y="1531"/>
                  </a:lnTo>
                  <a:lnTo>
                    <a:pt x="271" y="1531"/>
                  </a:lnTo>
                  <a:lnTo>
                    <a:pt x="270" y="1531"/>
                  </a:lnTo>
                  <a:lnTo>
                    <a:pt x="268" y="1531"/>
                  </a:lnTo>
                  <a:lnTo>
                    <a:pt x="267" y="1531"/>
                  </a:lnTo>
                  <a:lnTo>
                    <a:pt x="266" y="1531"/>
                  </a:lnTo>
                  <a:lnTo>
                    <a:pt x="264" y="1531"/>
                  </a:lnTo>
                  <a:lnTo>
                    <a:pt x="263" y="1531"/>
                  </a:lnTo>
                  <a:lnTo>
                    <a:pt x="261" y="1531"/>
                  </a:lnTo>
                  <a:lnTo>
                    <a:pt x="259" y="1531"/>
                  </a:lnTo>
                  <a:lnTo>
                    <a:pt x="258" y="1531"/>
                  </a:lnTo>
                  <a:lnTo>
                    <a:pt x="256" y="1531"/>
                  </a:lnTo>
                  <a:lnTo>
                    <a:pt x="255" y="1531"/>
                  </a:lnTo>
                  <a:lnTo>
                    <a:pt x="254" y="1531"/>
                  </a:lnTo>
                  <a:lnTo>
                    <a:pt x="252" y="1531"/>
                  </a:lnTo>
                  <a:lnTo>
                    <a:pt x="251" y="1531"/>
                  </a:lnTo>
                  <a:lnTo>
                    <a:pt x="249" y="1531"/>
                  </a:lnTo>
                  <a:lnTo>
                    <a:pt x="248" y="1531"/>
                  </a:lnTo>
                  <a:lnTo>
                    <a:pt x="249" y="1545"/>
                  </a:lnTo>
                  <a:close/>
                  <a:moveTo>
                    <a:pt x="331" y="1544"/>
                  </a:moveTo>
                  <a:lnTo>
                    <a:pt x="332" y="1544"/>
                  </a:lnTo>
                  <a:lnTo>
                    <a:pt x="334" y="1544"/>
                  </a:lnTo>
                  <a:lnTo>
                    <a:pt x="336" y="1544"/>
                  </a:lnTo>
                  <a:lnTo>
                    <a:pt x="337" y="1544"/>
                  </a:lnTo>
                  <a:lnTo>
                    <a:pt x="339" y="1544"/>
                  </a:lnTo>
                  <a:lnTo>
                    <a:pt x="340" y="1544"/>
                  </a:lnTo>
                  <a:lnTo>
                    <a:pt x="341" y="1544"/>
                  </a:lnTo>
                  <a:lnTo>
                    <a:pt x="343" y="1544"/>
                  </a:lnTo>
                  <a:lnTo>
                    <a:pt x="344" y="1544"/>
                  </a:lnTo>
                  <a:lnTo>
                    <a:pt x="346" y="1544"/>
                  </a:lnTo>
                  <a:lnTo>
                    <a:pt x="347" y="1544"/>
                  </a:lnTo>
                  <a:lnTo>
                    <a:pt x="349" y="1544"/>
                  </a:lnTo>
                  <a:lnTo>
                    <a:pt x="351" y="1544"/>
                  </a:lnTo>
                  <a:lnTo>
                    <a:pt x="352" y="1544"/>
                  </a:lnTo>
                  <a:lnTo>
                    <a:pt x="353" y="1544"/>
                  </a:lnTo>
                  <a:lnTo>
                    <a:pt x="355" y="1544"/>
                  </a:lnTo>
                  <a:lnTo>
                    <a:pt x="356" y="1544"/>
                  </a:lnTo>
                  <a:lnTo>
                    <a:pt x="358" y="1544"/>
                  </a:lnTo>
                  <a:lnTo>
                    <a:pt x="359" y="1544"/>
                  </a:lnTo>
                  <a:lnTo>
                    <a:pt x="361" y="1544"/>
                  </a:lnTo>
                  <a:lnTo>
                    <a:pt x="362" y="1544"/>
                  </a:lnTo>
                  <a:lnTo>
                    <a:pt x="364" y="1544"/>
                  </a:lnTo>
                  <a:lnTo>
                    <a:pt x="365" y="1544"/>
                  </a:lnTo>
                  <a:lnTo>
                    <a:pt x="367" y="1544"/>
                  </a:lnTo>
                  <a:lnTo>
                    <a:pt x="368" y="1544"/>
                  </a:lnTo>
                  <a:lnTo>
                    <a:pt x="370" y="1544"/>
                  </a:lnTo>
                  <a:lnTo>
                    <a:pt x="371" y="1544"/>
                  </a:lnTo>
                  <a:lnTo>
                    <a:pt x="373" y="1544"/>
                  </a:lnTo>
                  <a:lnTo>
                    <a:pt x="373" y="1530"/>
                  </a:lnTo>
                  <a:lnTo>
                    <a:pt x="371" y="1530"/>
                  </a:lnTo>
                  <a:lnTo>
                    <a:pt x="370" y="1530"/>
                  </a:lnTo>
                  <a:lnTo>
                    <a:pt x="368" y="1530"/>
                  </a:lnTo>
                  <a:lnTo>
                    <a:pt x="367" y="1530"/>
                  </a:lnTo>
                  <a:lnTo>
                    <a:pt x="365" y="1530"/>
                  </a:lnTo>
                  <a:lnTo>
                    <a:pt x="364" y="1530"/>
                  </a:lnTo>
                  <a:lnTo>
                    <a:pt x="362" y="1530"/>
                  </a:lnTo>
                  <a:lnTo>
                    <a:pt x="361" y="1530"/>
                  </a:lnTo>
                  <a:lnTo>
                    <a:pt x="359" y="1530"/>
                  </a:lnTo>
                  <a:lnTo>
                    <a:pt x="358" y="1530"/>
                  </a:lnTo>
                  <a:lnTo>
                    <a:pt x="356" y="1530"/>
                  </a:lnTo>
                  <a:lnTo>
                    <a:pt x="355" y="1530"/>
                  </a:lnTo>
                  <a:lnTo>
                    <a:pt x="353" y="1530"/>
                  </a:lnTo>
                  <a:lnTo>
                    <a:pt x="352" y="1530"/>
                  </a:lnTo>
                  <a:lnTo>
                    <a:pt x="351" y="1530"/>
                  </a:lnTo>
                  <a:lnTo>
                    <a:pt x="349" y="1530"/>
                  </a:lnTo>
                  <a:lnTo>
                    <a:pt x="347" y="1530"/>
                  </a:lnTo>
                  <a:lnTo>
                    <a:pt x="346" y="1530"/>
                  </a:lnTo>
                  <a:lnTo>
                    <a:pt x="344" y="1530"/>
                  </a:lnTo>
                  <a:lnTo>
                    <a:pt x="343" y="1530"/>
                  </a:lnTo>
                  <a:lnTo>
                    <a:pt x="341" y="1530"/>
                  </a:lnTo>
                  <a:lnTo>
                    <a:pt x="340" y="1530"/>
                  </a:lnTo>
                  <a:lnTo>
                    <a:pt x="339" y="1530"/>
                  </a:lnTo>
                  <a:lnTo>
                    <a:pt x="337" y="1531"/>
                  </a:lnTo>
                  <a:lnTo>
                    <a:pt x="335" y="1531"/>
                  </a:lnTo>
                  <a:lnTo>
                    <a:pt x="334" y="1531"/>
                  </a:lnTo>
                  <a:lnTo>
                    <a:pt x="332" y="1531"/>
                  </a:lnTo>
                  <a:lnTo>
                    <a:pt x="331" y="1531"/>
                  </a:lnTo>
                  <a:lnTo>
                    <a:pt x="331" y="1544"/>
                  </a:lnTo>
                  <a:close/>
                  <a:moveTo>
                    <a:pt x="414" y="1544"/>
                  </a:moveTo>
                  <a:lnTo>
                    <a:pt x="415" y="1544"/>
                  </a:lnTo>
                  <a:lnTo>
                    <a:pt x="416" y="1544"/>
                  </a:lnTo>
                  <a:lnTo>
                    <a:pt x="417" y="1544"/>
                  </a:lnTo>
                  <a:lnTo>
                    <a:pt x="419" y="1544"/>
                  </a:lnTo>
                  <a:lnTo>
                    <a:pt x="420" y="1544"/>
                  </a:lnTo>
                  <a:lnTo>
                    <a:pt x="422" y="1544"/>
                  </a:lnTo>
                  <a:lnTo>
                    <a:pt x="424" y="1544"/>
                  </a:lnTo>
                  <a:lnTo>
                    <a:pt x="425" y="1544"/>
                  </a:lnTo>
                  <a:lnTo>
                    <a:pt x="426" y="1544"/>
                  </a:lnTo>
                  <a:lnTo>
                    <a:pt x="428" y="1544"/>
                  </a:lnTo>
                  <a:lnTo>
                    <a:pt x="429" y="1544"/>
                  </a:lnTo>
                  <a:lnTo>
                    <a:pt x="431" y="1544"/>
                  </a:lnTo>
                  <a:lnTo>
                    <a:pt x="432" y="1544"/>
                  </a:lnTo>
                  <a:lnTo>
                    <a:pt x="434" y="1544"/>
                  </a:lnTo>
                  <a:lnTo>
                    <a:pt x="435" y="1544"/>
                  </a:lnTo>
                  <a:lnTo>
                    <a:pt x="437" y="1544"/>
                  </a:lnTo>
                  <a:lnTo>
                    <a:pt x="438" y="1544"/>
                  </a:lnTo>
                  <a:lnTo>
                    <a:pt x="440" y="1544"/>
                  </a:lnTo>
                  <a:lnTo>
                    <a:pt x="441" y="1544"/>
                  </a:lnTo>
                  <a:lnTo>
                    <a:pt x="443" y="1544"/>
                  </a:lnTo>
                  <a:lnTo>
                    <a:pt x="444" y="1544"/>
                  </a:lnTo>
                  <a:lnTo>
                    <a:pt x="446" y="1544"/>
                  </a:lnTo>
                  <a:lnTo>
                    <a:pt x="447" y="1544"/>
                  </a:lnTo>
                  <a:lnTo>
                    <a:pt x="449" y="1544"/>
                  </a:lnTo>
                  <a:lnTo>
                    <a:pt x="450" y="1544"/>
                  </a:lnTo>
                  <a:lnTo>
                    <a:pt x="452" y="1544"/>
                  </a:lnTo>
                  <a:lnTo>
                    <a:pt x="453" y="1544"/>
                  </a:lnTo>
                  <a:lnTo>
                    <a:pt x="455" y="1544"/>
                  </a:lnTo>
                  <a:lnTo>
                    <a:pt x="456" y="1544"/>
                  </a:lnTo>
                  <a:lnTo>
                    <a:pt x="455" y="1530"/>
                  </a:lnTo>
                  <a:lnTo>
                    <a:pt x="455" y="1530"/>
                  </a:lnTo>
                  <a:lnTo>
                    <a:pt x="453" y="1530"/>
                  </a:lnTo>
                  <a:lnTo>
                    <a:pt x="452" y="1530"/>
                  </a:lnTo>
                  <a:lnTo>
                    <a:pt x="450" y="1530"/>
                  </a:lnTo>
                  <a:lnTo>
                    <a:pt x="449" y="1530"/>
                  </a:lnTo>
                  <a:lnTo>
                    <a:pt x="447" y="1530"/>
                  </a:lnTo>
                  <a:lnTo>
                    <a:pt x="446" y="1530"/>
                  </a:lnTo>
                  <a:lnTo>
                    <a:pt x="444" y="1530"/>
                  </a:lnTo>
                  <a:lnTo>
                    <a:pt x="443" y="1530"/>
                  </a:lnTo>
                  <a:lnTo>
                    <a:pt x="441" y="1530"/>
                  </a:lnTo>
                  <a:lnTo>
                    <a:pt x="440" y="1530"/>
                  </a:lnTo>
                  <a:lnTo>
                    <a:pt x="438" y="1530"/>
                  </a:lnTo>
                  <a:lnTo>
                    <a:pt x="437" y="1530"/>
                  </a:lnTo>
                  <a:lnTo>
                    <a:pt x="435" y="1530"/>
                  </a:lnTo>
                  <a:lnTo>
                    <a:pt x="434" y="1530"/>
                  </a:lnTo>
                  <a:lnTo>
                    <a:pt x="432" y="1530"/>
                  </a:lnTo>
                  <a:lnTo>
                    <a:pt x="431" y="1530"/>
                  </a:lnTo>
                  <a:lnTo>
                    <a:pt x="429" y="1530"/>
                  </a:lnTo>
                  <a:lnTo>
                    <a:pt x="428" y="1530"/>
                  </a:lnTo>
                  <a:lnTo>
                    <a:pt x="426" y="1530"/>
                  </a:lnTo>
                  <a:lnTo>
                    <a:pt x="425" y="1530"/>
                  </a:lnTo>
                  <a:lnTo>
                    <a:pt x="423" y="1530"/>
                  </a:lnTo>
                  <a:lnTo>
                    <a:pt x="422" y="1530"/>
                  </a:lnTo>
                  <a:lnTo>
                    <a:pt x="420" y="1530"/>
                  </a:lnTo>
                  <a:lnTo>
                    <a:pt x="419" y="1530"/>
                  </a:lnTo>
                  <a:lnTo>
                    <a:pt x="417" y="1530"/>
                  </a:lnTo>
                  <a:lnTo>
                    <a:pt x="416" y="1530"/>
                  </a:lnTo>
                  <a:lnTo>
                    <a:pt x="415" y="1530"/>
                  </a:lnTo>
                  <a:lnTo>
                    <a:pt x="414" y="1530"/>
                  </a:lnTo>
                  <a:lnTo>
                    <a:pt x="414" y="1544"/>
                  </a:lnTo>
                  <a:close/>
                  <a:moveTo>
                    <a:pt x="497" y="1543"/>
                  </a:moveTo>
                  <a:lnTo>
                    <a:pt x="498" y="1543"/>
                  </a:lnTo>
                  <a:lnTo>
                    <a:pt x="500" y="1543"/>
                  </a:lnTo>
                  <a:lnTo>
                    <a:pt x="501" y="1543"/>
                  </a:lnTo>
                  <a:lnTo>
                    <a:pt x="502" y="1543"/>
                  </a:lnTo>
                  <a:lnTo>
                    <a:pt x="504" y="1543"/>
                  </a:lnTo>
                  <a:lnTo>
                    <a:pt x="505" y="1543"/>
                  </a:lnTo>
                  <a:lnTo>
                    <a:pt x="507" y="1543"/>
                  </a:lnTo>
                  <a:lnTo>
                    <a:pt x="508" y="1543"/>
                  </a:lnTo>
                  <a:lnTo>
                    <a:pt x="510" y="1543"/>
                  </a:lnTo>
                  <a:lnTo>
                    <a:pt x="512" y="1543"/>
                  </a:lnTo>
                  <a:lnTo>
                    <a:pt x="513" y="1543"/>
                  </a:lnTo>
                  <a:lnTo>
                    <a:pt x="514" y="1543"/>
                  </a:lnTo>
                  <a:lnTo>
                    <a:pt x="516" y="1543"/>
                  </a:lnTo>
                  <a:lnTo>
                    <a:pt x="517" y="1543"/>
                  </a:lnTo>
                  <a:lnTo>
                    <a:pt x="519" y="1543"/>
                  </a:lnTo>
                  <a:lnTo>
                    <a:pt x="520" y="1543"/>
                  </a:lnTo>
                  <a:lnTo>
                    <a:pt x="522" y="1543"/>
                  </a:lnTo>
                  <a:lnTo>
                    <a:pt x="523" y="1543"/>
                  </a:lnTo>
                  <a:lnTo>
                    <a:pt x="525" y="1543"/>
                  </a:lnTo>
                  <a:lnTo>
                    <a:pt x="526" y="1543"/>
                  </a:lnTo>
                  <a:lnTo>
                    <a:pt x="528" y="1543"/>
                  </a:lnTo>
                  <a:lnTo>
                    <a:pt x="529" y="1543"/>
                  </a:lnTo>
                  <a:lnTo>
                    <a:pt x="531" y="1543"/>
                  </a:lnTo>
                  <a:lnTo>
                    <a:pt x="532" y="1543"/>
                  </a:lnTo>
                  <a:lnTo>
                    <a:pt x="534" y="1543"/>
                  </a:lnTo>
                  <a:lnTo>
                    <a:pt x="535" y="1543"/>
                  </a:lnTo>
                  <a:lnTo>
                    <a:pt x="537" y="1543"/>
                  </a:lnTo>
                  <a:lnTo>
                    <a:pt x="538" y="1543"/>
                  </a:lnTo>
                  <a:lnTo>
                    <a:pt x="538" y="1529"/>
                  </a:lnTo>
                  <a:lnTo>
                    <a:pt x="537" y="1529"/>
                  </a:lnTo>
                  <a:lnTo>
                    <a:pt x="535" y="1529"/>
                  </a:lnTo>
                  <a:lnTo>
                    <a:pt x="533" y="1529"/>
                  </a:lnTo>
                  <a:lnTo>
                    <a:pt x="532" y="1529"/>
                  </a:lnTo>
                  <a:lnTo>
                    <a:pt x="531" y="1529"/>
                  </a:lnTo>
                  <a:lnTo>
                    <a:pt x="529" y="1529"/>
                  </a:lnTo>
                  <a:lnTo>
                    <a:pt x="528" y="1529"/>
                  </a:lnTo>
                  <a:lnTo>
                    <a:pt x="526" y="1529"/>
                  </a:lnTo>
                  <a:lnTo>
                    <a:pt x="525" y="1529"/>
                  </a:lnTo>
                  <a:lnTo>
                    <a:pt x="523" y="1529"/>
                  </a:lnTo>
                  <a:lnTo>
                    <a:pt x="522" y="1529"/>
                  </a:lnTo>
                  <a:lnTo>
                    <a:pt x="520" y="1529"/>
                  </a:lnTo>
                  <a:lnTo>
                    <a:pt x="519" y="1529"/>
                  </a:lnTo>
                  <a:lnTo>
                    <a:pt x="517" y="1529"/>
                  </a:lnTo>
                  <a:lnTo>
                    <a:pt x="516" y="1529"/>
                  </a:lnTo>
                  <a:lnTo>
                    <a:pt x="514" y="1529"/>
                  </a:lnTo>
                  <a:lnTo>
                    <a:pt x="513" y="1529"/>
                  </a:lnTo>
                  <a:lnTo>
                    <a:pt x="511" y="1529"/>
                  </a:lnTo>
                  <a:lnTo>
                    <a:pt x="510" y="1529"/>
                  </a:lnTo>
                  <a:lnTo>
                    <a:pt x="508" y="1529"/>
                  </a:lnTo>
                  <a:lnTo>
                    <a:pt x="507" y="1529"/>
                  </a:lnTo>
                  <a:lnTo>
                    <a:pt x="505" y="1529"/>
                  </a:lnTo>
                  <a:lnTo>
                    <a:pt x="504" y="1529"/>
                  </a:lnTo>
                  <a:lnTo>
                    <a:pt x="502" y="1529"/>
                  </a:lnTo>
                  <a:lnTo>
                    <a:pt x="501" y="1529"/>
                  </a:lnTo>
                  <a:lnTo>
                    <a:pt x="499" y="1529"/>
                  </a:lnTo>
                  <a:lnTo>
                    <a:pt x="498" y="1529"/>
                  </a:lnTo>
                  <a:lnTo>
                    <a:pt x="497" y="1529"/>
                  </a:lnTo>
                  <a:lnTo>
                    <a:pt x="497" y="1543"/>
                  </a:lnTo>
                  <a:close/>
                  <a:moveTo>
                    <a:pt x="580" y="1542"/>
                  </a:moveTo>
                  <a:lnTo>
                    <a:pt x="581" y="1542"/>
                  </a:lnTo>
                  <a:lnTo>
                    <a:pt x="583" y="1542"/>
                  </a:lnTo>
                  <a:lnTo>
                    <a:pt x="585" y="1542"/>
                  </a:lnTo>
                  <a:lnTo>
                    <a:pt x="586" y="1542"/>
                  </a:lnTo>
                  <a:lnTo>
                    <a:pt x="587" y="1542"/>
                  </a:lnTo>
                  <a:lnTo>
                    <a:pt x="589" y="1542"/>
                  </a:lnTo>
                  <a:lnTo>
                    <a:pt x="590" y="1542"/>
                  </a:lnTo>
                  <a:lnTo>
                    <a:pt x="592" y="1542"/>
                  </a:lnTo>
                  <a:lnTo>
                    <a:pt x="593" y="1542"/>
                  </a:lnTo>
                  <a:lnTo>
                    <a:pt x="595" y="1542"/>
                  </a:lnTo>
                  <a:lnTo>
                    <a:pt x="596" y="1542"/>
                  </a:lnTo>
                  <a:lnTo>
                    <a:pt x="598" y="1542"/>
                  </a:lnTo>
                  <a:lnTo>
                    <a:pt x="599" y="1542"/>
                  </a:lnTo>
                  <a:lnTo>
                    <a:pt x="601" y="1542"/>
                  </a:lnTo>
                  <a:lnTo>
                    <a:pt x="602" y="1542"/>
                  </a:lnTo>
                  <a:lnTo>
                    <a:pt x="604" y="1542"/>
                  </a:lnTo>
                  <a:lnTo>
                    <a:pt x="605" y="1542"/>
                  </a:lnTo>
                  <a:lnTo>
                    <a:pt x="607" y="1542"/>
                  </a:lnTo>
                  <a:lnTo>
                    <a:pt x="608" y="1542"/>
                  </a:lnTo>
                  <a:lnTo>
                    <a:pt x="610" y="1542"/>
                  </a:lnTo>
                  <a:lnTo>
                    <a:pt x="611" y="1542"/>
                  </a:lnTo>
                  <a:lnTo>
                    <a:pt x="613" y="1542"/>
                  </a:lnTo>
                  <a:lnTo>
                    <a:pt x="614" y="1542"/>
                  </a:lnTo>
                  <a:lnTo>
                    <a:pt x="616" y="1542"/>
                  </a:lnTo>
                  <a:lnTo>
                    <a:pt x="617" y="1542"/>
                  </a:lnTo>
                  <a:lnTo>
                    <a:pt x="619" y="1542"/>
                  </a:lnTo>
                  <a:lnTo>
                    <a:pt x="620" y="1542"/>
                  </a:lnTo>
                  <a:lnTo>
                    <a:pt x="621" y="1542"/>
                  </a:lnTo>
                  <a:lnTo>
                    <a:pt x="621" y="1528"/>
                  </a:lnTo>
                  <a:lnTo>
                    <a:pt x="620" y="1528"/>
                  </a:lnTo>
                  <a:lnTo>
                    <a:pt x="618" y="1528"/>
                  </a:lnTo>
                  <a:lnTo>
                    <a:pt x="617" y="1528"/>
                  </a:lnTo>
                  <a:lnTo>
                    <a:pt x="616" y="1528"/>
                  </a:lnTo>
                  <a:lnTo>
                    <a:pt x="614" y="1528"/>
                  </a:lnTo>
                  <a:lnTo>
                    <a:pt x="613" y="1528"/>
                  </a:lnTo>
                  <a:lnTo>
                    <a:pt x="611" y="1528"/>
                  </a:lnTo>
                  <a:lnTo>
                    <a:pt x="609" y="1528"/>
                  </a:lnTo>
                  <a:lnTo>
                    <a:pt x="608" y="1528"/>
                  </a:lnTo>
                  <a:lnTo>
                    <a:pt x="607" y="1528"/>
                  </a:lnTo>
                  <a:lnTo>
                    <a:pt x="605" y="1528"/>
                  </a:lnTo>
                  <a:lnTo>
                    <a:pt x="604" y="1528"/>
                  </a:lnTo>
                  <a:lnTo>
                    <a:pt x="602" y="1528"/>
                  </a:lnTo>
                  <a:lnTo>
                    <a:pt x="601" y="1528"/>
                  </a:lnTo>
                  <a:lnTo>
                    <a:pt x="599" y="1528"/>
                  </a:lnTo>
                  <a:lnTo>
                    <a:pt x="597" y="1528"/>
                  </a:lnTo>
                  <a:lnTo>
                    <a:pt x="596" y="1528"/>
                  </a:lnTo>
                  <a:lnTo>
                    <a:pt x="595" y="1528"/>
                  </a:lnTo>
                  <a:lnTo>
                    <a:pt x="593" y="1528"/>
                  </a:lnTo>
                  <a:lnTo>
                    <a:pt x="592" y="1528"/>
                  </a:lnTo>
                  <a:lnTo>
                    <a:pt x="590" y="1528"/>
                  </a:lnTo>
                  <a:lnTo>
                    <a:pt x="589" y="1528"/>
                  </a:lnTo>
                  <a:lnTo>
                    <a:pt x="587" y="1528"/>
                  </a:lnTo>
                  <a:lnTo>
                    <a:pt x="586" y="1528"/>
                  </a:lnTo>
                  <a:lnTo>
                    <a:pt x="584" y="1528"/>
                  </a:lnTo>
                  <a:lnTo>
                    <a:pt x="583" y="1528"/>
                  </a:lnTo>
                  <a:lnTo>
                    <a:pt x="581" y="1528"/>
                  </a:lnTo>
                  <a:lnTo>
                    <a:pt x="580" y="1528"/>
                  </a:lnTo>
                  <a:lnTo>
                    <a:pt x="580" y="1542"/>
                  </a:lnTo>
                  <a:close/>
                  <a:moveTo>
                    <a:pt x="662" y="1541"/>
                  </a:moveTo>
                  <a:lnTo>
                    <a:pt x="663" y="1541"/>
                  </a:lnTo>
                  <a:lnTo>
                    <a:pt x="665" y="1541"/>
                  </a:lnTo>
                  <a:lnTo>
                    <a:pt x="666" y="1541"/>
                  </a:lnTo>
                  <a:lnTo>
                    <a:pt x="668" y="1541"/>
                  </a:lnTo>
                  <a:lnTo>
                    <a:pt x="669" y="1541"/>
                  </a:lnTo>
                  <a:lnTo>
                    <a:pt x="671" y="1541"/>
                  </a:lnTo>
                  <a:lnTo>
                    <a:pt x="672" y="1541"/>
                  </a:lnTo>
                  <a:lnTo>
                    <a:pt x="674" y="1541"/>
                  </a:lnTo>
                  <a:lnTo>
                    <a:pt x="675" y="1541"/>
                  </a:lnTo>
                  <a:lnTo>
                    <a:pt x="677" y="1541"/>
                  </a:lnTo>
                  <a:lnTo>
                    <a:pt x="678" y="1541"/>
                  </a:lnTo>
                  <a:lnTo>
                    <a:pt x="680" y="1541"/>
                  </a:lnTo>
                  <a:lnTo>
                    <a:pt x="681" y="1541"/>
                  </a:lnTo>
                  <a:lnTo>
                    <a:pt x="683" y="1541"/>
                  </a:lnTo>
                  <a:lnTo>
                    <a:pt x="684" y="1541"/>
                  </a:lnTo>
                  <a:lnTo>
                    <a:pt x="686" y="1541"/>
                  </a:lnTo>
                  <a:lnTo>
                    <a:pt x="687" y="1540"/>
                  </a:lnTo>
                  <a:lnTo>
                    <a:pt x="689" y="1540"/>
                  </a:lnTo>
                  <a:lnTo>
                    <a:pt x="690" y="1540"/>
                  </a:lnTo>
                  <a:lnTo>
                    <a:pt x="692" y="1540"/>
                  </a:lnTo>
                  <a:lnTo>
                    <a:pt x="693" y="1540"/>
                  </a:lnTo>
                  <a:lnTo>
                    <a:pt x="695" y="1540"/>
                  </a:lnTo>
                  <a:lnTo>
                    <a:pt x="696" y="1540"/>
                  </a:lnTo>
                  <a:lnTo>
                    <a:pt x="698" y="1540"/>
                  </a:lnTo>
                  <a:lnTo>
                    <a:pt x="699" y="1540"/>
                  </a:lnTo>
                  <a:lnTo>
                    <a:pt x="701" y="1540"/>
                  </a:lnTo>
                  <a:lnTo>
                    <a:pt x="702" y="1540"/>
                  </a:lnTo>
                  <a:lnTo>
                    <a:pt x="704" y="1540"/>
                  </a:lnTo>
                  <a:lnTo>
                    <a:pt x="703" y="1526"/>
                  </a:lnTo>
                  <a:lnTo>
                    <a:pt x="702" y="1526"/>
                  </a:lnTo>
                  <a:lnTo>
                    <a:pt x="700" y="1526"/>
                  </a:lnTo>
                  <a:lnTo>
                    <a:pt x="699" y="1526"/>
                  </a:lnTo>
                  <a:lnTo>
                    <a:pt x="697" y="1526"/>
                  </a:lnTo>
                  <a:lnTo>
                    <a:pt x="696" y="1526"/>
                  </a:lnTo>
                  <a:lnTo>
                    <a:pt x="694" y="1526"/>
                  </a:lnTo>
                  <a:lnTo>
                    <a:pt x="693" y="1526"/>
                  </a:lnTo>
                  <a:lnTo>
                    <a:pt x="692" y="1526"/>
                  </a:lnTo>
                  <a:lnTo>
                    <a:pt x="690" y="1527"/>
                  </a:lnTo>
                  <a:lnTo>
                    <a:pt x="688" y="1527"/>
                  </a:lnTo>
                  <a:lnTo>
                    <a:pt x="687" y="1527"/>
                  </a:lnTo>
                  <a:lnTo>
                    <a:pt x="685" y="1527"/>
                  </a:lnTo>
                  <a:lnTo>
                    <a:pt x="684" y="1527"/>
                  </a:lnTo>
                  <a:lnTo>
                    <a:pt x="682" y="1527"/>
                  </a:lnTo>
                  <a:lnTo>
                    <a:pt x="681" y="1527"/>
                  </a:lnTo>
                  <a:lnTo>
                    <a:pt x="680" y="1527"/>
                  </a:lnTo>
                  <a:lnTo>
                    <a:pt x="678" y="1527"/>
                  </a:lnTo>
                  <a:lnTo>
                    <a:pt x="677" y="1527"/>
                  </a:lnTo>
                  <a:lnTo>
                    <a:pt x="675" y="1527"/>
                  </a:lnTo>
                  <a:lnTo>
                    <a:pt x="673" y="1527"/>
                  </a:lnTo>
                  <a:lnTo>
                    <a:pt x="672" y="1527"/>
                  </a:lnTo>
                  <a:lnTo>
                    <a:pt x="671" y="1527"/>
                  </a:lnTo>
                  <a:lnTo>
                    <a:pt x="669" y="1527"/>
                  </a:lnTo>
                  <a:lnTo>
                    <a:pt x="668" y="1527"/>
                  </a:lnTo>
                  <a:lnTo>
                    <a:pt x="666" y="1527"/>
                  </a:lnTo>
                  <a:lnTo>
                    <a:pt x="665" y="1527"/>
                  </a:lnTo>
                  <a:lnTo>
                    <a:pt x="663" y="1527"/>
                  </a:lnTo>
                  <a:lnTo>
                    <a:pt x="662" y="1527"/>
                  </a:lnTo>
                  <a:lnTo>
                    <a:pt x="662" y="1541"/>
                  </a:lnTo>
                  <a:close/>
                  <a:moveTo>
                    <a:pt x="746" y="1539"/>
                  </a:moveTo>
                  <a:lnTo>
                    <a:pt x="747" y="1539"/>
                  </a:lnTo>
                  <a:lnTo>
                    <a:pt x="748" y="1539"/>
                  </a:lnTo>
                  <a:lnTo>
                    <a:pt x="750" y="1539"/>
                  </a:lnTo>
                  <a:lnTo>
                    <a:pt x="751" y="1539"/>
                  </a:lnTo>
                  <a:lnTo>
                    <a:pt x="753" y="1539"/>
                  </a:lnTo>
                  <a:lnTo>
                    <a:pt x="754" y="1539"/>
                  </a:lnTo>
                  <a:lnTo>
                    <a:pt x="756" y="1539"/>
                  </a:lnTo>
                  <a:lnTo>
                    <a:pt x="757" y="1539"/>
                  </a:lnTo>
                  <a:lnTo>
                    <a:pt x="759" y="1539"/>
                  </a:lnTo>
                  <a:lnTo>
                    <a:pt x="760" y="1539"/>
                  </a:lnTo>
                  <a:lnTo>
                    <a:pt x="762" y="1539"/>
                  </a:lnTo>
                  <a:lnTo>
                    <a:pt x="763" y="1539"/>
                  </a:lnTo>
                  <a:lnTo>
                    <a:pt x="765" y="1539"/>
                  </a:lnTo>
                  <a:lnTo>
                    <a:pt x="766" y="1538"/>
                  </a:lnTo>
                  <a:lnTo>
                    <a:pt x="768" y="1538"/>
                  </a:lnTo>
                  <a:lnTo>
                    <a:pt x="769" y="1538"/>
                  </a:lnTo>
                  <a:lnTo>
                    <a:pt x="771" y="1538"/>
                  </a:lnTo>
                  <a:lnTo>
                    <a:pt x="772" y="1538"/>
                  </a:lnTo>
                  <a:lnTo>
                    <a:pt x="774" y="1538"/>
                  </a:lnTo>
                  <a:lnTo>
                    <a:pt x="775" y="1538"/>
                  </a:lnTo>
                  <a:lnTo>
                    <a:pt x="777" y="1538"/>
                  </a:lnTo>
                  <a:lnTo>
                    <a:pt x="778" y="1538"/>
                  </a:lnTo>
                  <a:lnTo>
                    <a:pt x="780" y="1538"/>
                  </a:lnTo>
                  <a:lnTo>
                    <a:pt x="781" y="1538"/>
                  </a:lnTo>
                  <a:lnTo>
                    <a:pt x="783" y="1538"/>
                  </a:lnTo>
                  <a:lnTo>
                    <a:pt x="784" y="1538"/>
                  </a:lnTo>
                  <a:lnTo>
                    <a:pt x="786" y="1538"/>
                  </a:lnTo>
                  <a:lnTo>
                    <a:pt x="787" y="1538"/>
                  </a:lnTo>
                  <a:lnTo>
                    <a:pt x="786" y="1524"/>
                  </a:lnTo>
                  <a:lnTo>
                    <a:pt x="785" y="1524"/>
                  </a:lnTo>
                  <a:lnTo>
                    <a:pt x="784" y="1524"/>
                  </a:lnTo>
                  <a:lnTo>
                    <a:pt x="782" y="1524"/>
                  </a:lnTo>
                  <a:lnTo>
                    <a:pt x="781" y="1524"/>
                  </a:lnTo>
                  <a:lnTo>
                    <a:pt x="779" y="1524"/>
                  </a:lnTo>
                  <a:lnTo>
                    <a:pt x="778" y="1524"/>
                  </a:lnTo>
                  <a:lnTo>
                    <a:pt x="776" y="1524"/>
                  </a:lnTo>
                  <a:lnTo>
                    <a:pt x="775" y="1524"/>
                  </a:lnTo>
                  <a:lnTo>
                    <a:pt x="773" y="1524"/>
                  </a:lnTo>
                  <a:lnTo>
                    <a:pt x="772" y="1524"/>
                  </a:lnTo>
                  <a:lnTo>
                    <a:pt x="770" y="1524"/>
                  </a:lnTo>
                  <a:lnTo>
                    <a:pt x="769" y="1525"/>
                  </a:lnTo>
                  <a:lnTo>
                    <a:pt x="768" y="1525"/>
                  </a:lnTo>
                  <a:lnTo>
                    <a:pt x="766" y="1525"/>
                  </a:lnTo>
                  <a:lnTo>
                    <a:pt x="764" y="1525"/>
                  </a:lnTo>
                  <a:lnTo>
                    <a:pt x="763" y="1525"/>
                  </a:lnTo>
                  <a:lnTo>
                    <a:pt x="761" y="1525"/>
                  </a:lnTo>
                  <a:lnTo>
                    <a:pt x="760" y="1525"/>
                  </a:lnTo>
                  <a:lnTo>
                    <a:pt x="758" y="1525"/>
                  </a:lnTo>
                  <a:lnTo>
                    <a:pt x="757" y="1525"/>
                  </a:lnTo>
                  <a:lnTo>
                    <a:pt x="756" y="1525"/>
                  </a:lnTo>
                  <a:lnTo>
                    <a:pt x="754" y="1525"/>
                  </a:lnTo>
                  <a:lnTo>
                    <a:pt x="753" y="1525"/>
                  </a:lnTo>
                  <a:lnTo>
                    <a:pt x="751" y="1525"/>
                  </a:lnTo>
                  <a:lnTo>
                    <a:pt x="749" y="1525"/>
                  </a:lnTo>
                  <a:lnTo>
                    <a:pt x="748" y="1525"/>
                  </a:lnTo>
                  <a:lnTo>
                    <a:pt x="746" y="1525"/>
                  </a:lnTo>
                  <a:lnTo>
                    <a:pt x="745" y="1525"/>
                  </a:lnTo>
                  <a:lnTo>
                    <a:pt x="746" y="1539"/>
                  </a:lnTo>
                  <a:close/>
                  <a:moveTo>
                    <a:pt x="828" y="1536"/>
                  </a:moveTo>
                  <a:lnTo>
                    <a:pt x="829" y="1536"/>
                  </a:lnTo>
                  <a:lnTo>
                    <a:pt x="831" y="1536"/>
                  </a:lnTo>
                  <a:lnTo>
                    <a:pt x="832" y="1536"/>
                  </a:lnTo>
                  <a:lnTo>
                    <a:pt x="833" y="1536"/>
                  </a:lnTo>
                  <a:lnTo>
                    <a:pt x="835" y="1536"/>
                  </a:lnTo>
                  <a:lnTo>
                    <a:pt x="836" y="1536"/>
                  </a:lnTo>
                  <a:lnTo>
                    <a:pt x="838" y="1536"/>
                  </a:lnTo>
                  <a:lnTo>
                    <a:pt x="839" y="1536"/>
                  </a:lnTo>
                  <a:lnTo>
                    <a:pt x="841" y="1536"/>
                  </a:lnTo>
                  <a:lnTo>
                    <a:pt x="842" y="1536"/>
                  </a:lnTo>
                  <a:lnTo>
                    <a:pt x="844" y="1536"/>
                  </a:lnTo>
                  <a:lnTo>
                    <a:pt x="845" y="1536"/>
                  </a:lnTo>
                  <a:lnTo>
                    <a:pt x="847" y="1536"/>
                  </a:lnTo>
                  <a:lnTo>
                    <a:pt x="848" y="1536"/>
                  </a:lnTo>
                  <a:lnTo>
                    <a:pt x="850" y="1536"/>
                  </a:lnTo>
                  <a:lnTo>
                    <a:pt x="851" y="1536"/>
                  </a:lnTo>
                  <a:lnTo>
                    <a:pt x="853" y="1536"/>
                  </a:lnTo>
                  <a:lnTo>
                    <a:pt x="854" y="1535"/>
                  </a:lnTo>
                  <a:lnTo>
                    <a:pt x="856" y="1535"/>
                  </a:lnTo>
                  <a:lnTo>
                    <a:pt x="857" y="1535"/>
                  </a:lnTo>
                  <a:lnTo>
                    <a:pt x="859" y="1535"/>
                  </a:lnTo>
                  <a:lnTo>
                    <a:pt x="860" y="1535"/>
                  </a:lnTo>
                  <a:lnTo>
                    <a:pt x="862" y="1535"/>
                  </a:lnTo>
                  <a:lnTo>
                    <a:pt x="863" y="1535"/>
                  </a:lnTo>
                  <a:lnTo>
                    <a:pt x="865" y="1535"/>
                  </a:lnTo>
                  <a:lnTo>
                    <a:pt x="866" y="1535"/>
                  </a:lnTo>
                  <a:lnTo>
                    <a:pt x="868" y="1535"/>
                  </a:lnTo>
                  <a:lnTo>
                    <a:pt x="869" y="1535"/>
                  </a:lnTo>
                  <a:lnTo>
                    <a:pt x="869" y="1521"/>
                  </a:lnTo>
                  <a:lnTo>
                    <a:pt x="867" y="1521"/>
                  </a:lnTo>
                  <a:lnTo>
                    <a:pt x="866" y="1521"/>
                  </a:lnTo>
                  <a:lnTo>
                    <a:pt x="864" y="1521"/>
                  </a:lnTo>
                  <a:lnTo>
                    <a:pt x="863" y="1521"/>
                  </a:lnTo>
                  <a:lnTo>
                    <a:pt x="861" y="1521"/>
                  </a:lnTo>
                  <a:lnTo>
                    <a:pt x="860" y="1521"/>
                  </a:lnTo>
                  <a:lnTo>
                    <a:pt x="858" y="1521"/>
                  </a:lnTo>
                  <a:lnTo>
                    <a:pt x="857" y="1521"/>
                  </a:lnTo>
                  <a:lnTo>
                    <a:pt x="855" y="1522"/>
                  </a:lnTo>
                  <a:lnTo>
                    <a:pt x="854" y="1522"/>
                  </a:lnTo>
                  <a:lnTo>
                    <a:pt x="852" y="1522"/>
                  </a:lnTo>
                  <a:lnTo>
                    <a:pt x="851" y="1522"/>
                  </a:lnTo>
                  <a:lnTo>
                    <a:pt x="849" y="1522"/>
                  </a:lnTo>
                  <a:lnTo>
                    <a:pt x="848" y="1522"/>
                  </a:lnTo>
                  <a:lnTo>
                    <a:pt x="846" y="1522"/>
                  </a:lnTo>
                  <a:lnTo>
                    <a:pt x="845" y="1522"/>
                  </a:lnTo>
                  <a:lnTo>
                    <a:pt x="843" y="1522"/>
                  </a:lnTo>
                  <a:lnTo>
                    <a:pt x="842" y="1522"/>
                  </a:lnTo>
                  <a:lnTo>
                    <a:pt x="840" y="1522"/>
                  </a:lnTo>
                  <a:lnTo>
                    <a:pt x="839" y="1522"/>
                  </a:lnTo>
                  <a:lnTo>
                    <a:pt x="837" y="1522"/>
                  </a:lnTo>
                  <a:lnTo>
                    <a:pt x="836" y="1522"/>
                  </a:lnTo>
                  <a:lnTo>
                    <a:pt x="834" y="1522"/>
                  </a:lnTo>
                  <a:lnTo>
                    <a:pt x="833" y="1522"/>
                  </a:lnTo>
                  <a:lnTo>
                    <a:pt x="832" y="1522"/>
                  </a:lnTo>
                  <a:lnTo>
                    <a:pt x="830" y="1522"/>
                  </a:lnTo>
                  <a:lnTo>
                    <a:pt x="828" y="1523"/>
                  </a:lnTo>
                  <a:lnTo>
                    <a:pt x="827" y="1523"/>
                  </a:lnTo>
                  <a:lnTo>
                    <a:pt x="828" y="1536"/>
                  </a:lnTo>
                  <a:close/>
                  <a:moveTo>
                    <a:pt x="911" y="1533"/>
                  </a:moveTo>
                  <a:lnTo>
                    <a:pt x="912" y="1533"/>
                  </a:lnTo>
                  <a:lnTo>
                    <a:pt x="914" y="1533"/>
                  </a:lnTo>
                  <a:lnTo>
                    <a:pt x="915" y="1533"/>
                  </a:lnTo>
                  <a:lnTo>
                    <a:pt x="917" y="1533"/>
                  </a:lnTo>
                  <a:lnTo>
                    <a:pt x="918" y="1533"/>
                  </a:lnTo>
                  <a:lnTo>
                    <a:pt x="920" y="1533"/>
                  </a:lnTo>
                  <a:lnTo>
                    <a:pt x="921" y="1533"/>
                  </a:lnTo>
                  <a:lnTo>
                    <a:pt x="923" y="1533"/>
                  </a:lnTo>
                  <a:lnTo>
                    <a:pt x="924" y="1533"/>
                  </a:lnTo>
                  <a:lnTo>
                    <a:pt x="926" y="1533"/>
                  </a:lnTo>
                  <a:lnTo>
                    <a:pt x="927" y="1533"/>
                  </a:lnTo>
                  <a:lnTo>
                    <a:pt x="929" y="1533"/>
                  </a:lnTo>
                  <a:lnTo>
                    <a:pt x="930" y="1533"/>
                  </a:lnTo>
                  <a:lnTo>
                    <a:pt x="932" y="1533"/>
                  </a:lnTo>
                  <a:lnTo>
                    <a:pt x="933" y="1532"/>
                  </a:lnTo>
                  <a:lnTo>
                    <a:pt x="935" y="1532"/>
                  </a:lnTo>
                  <a:lnTo>
                    <a:pt x="936" y="1532"/>
                  </a:lnTo>
                  <a:lnTo>
                    <a:pt x="938" y="1532"/>
                  </a:lnTo>
                  <a:lnTo>
                    <a:pt x="939" y="1532"/>
                  </a:lnTo>
                  <a:lnTo>
                    <a:pt x="941" y="1532"/>
                  </a:lnTo>
                  <a:lnTo>
                    <a:pt x="942" y="1532"/>
                  </a:lnTo>
                  <a:lnTo>
                    <a:pt x="944" y="1532"/>
                  </a:lnTo>
                  <a:lnTo>
                    <a:pt x="945" y="1532"/>
                  </a:lnTo>
                  <a:lnTo>
                    <a:pt x="947" y="1532"/>
                  </a:lnTo>
                  <a:lnTo>
                    <a:pt x="948" y="1532"/>
                  </a:lnTo>
                  <a:lnTo>
                    <a:pt x="949" y="1532"/>
                  </a:lnTo>
                  <a:lnTo>
                    <a:pt x="951" y="1532"/>
                  </a:lnTo>
                  <a:lnTo>
                    <a:pt x="952" y="1532"/>
                  </a:lnTo>
                  <a:lnTo>
                    <a:pt x="951" y="1518"/>
                  </a:lnTo>
                  <a:lnTo>
                    <a:pt x="950" y="1518"/>
                  </a:lnTo>
                  <a:lnTo>
                    <a:pt x="949" y="1518"/>
                  </a:lnTo>
                  <a:lnTo>
                    <a:pt x="948" y="1518"/>
                  </a:lnTo>
                  <a:lnTo>
                    <a:pt x="946" y="1518"/>
                  </a:lnTo>
                  <a:lnTo>
                    <a:pt x="945" y="1518"/>
                  </a:lnTo>
                  <a:lnTo>
                    <a:pt x="943" y="1518"/>
                  </a:lnTo>
                  <a:lnTo>
                    <a:pt x="942" y="1518"/>
                  </a:lnTo>
                  <a:lnTo>
                    <a:pt x="940" y="1518"/>
                  </a:lnTo>
                  <a:lnTo>
                    <a:pt x="938" y="1518"/>
                  </a:lnTo>
                  <a:lnTo>
                    <a:pt x="937" y="1518"/>
                  </a:lnTo>
                  <a:lnTo>
                    <a:pt x="936" y="1518"/>
                  </a:lnTo>
                  <a:lnTo>
                    <a:pt x="934" y="1519"/>
                  </a:lnTo>
                  <a:lnTo>
                    <a:pt x="933" y="1519"/>
                  </a:lnTo>
                  <a:lnTo>
                    <a:pt x="931" y="1519"/>
                  </a:lnTo>
                  <a:lnTo>
                    <a:pt x="930" y="1519"/>
                  </a:lnTo>
                  <a:lnTo>
                    <a:pt x="928" y="1519"/>
                  </a:lnTo>
                  <a:lnTo>
                    <a:pt x="927" y="1519"/>
                  </a:lnTo>
                  <a:lnTo>
                    <a:pt x="925" y="1519"/>
                  </a:lnTo>
                  <a:lnTo>
                    <a:pt x="924" y="1519"/>
                  </a:lnTo>
                  <a:lnTo>
                    <a:pt x="922" y="1519"/>
                  </a:lnTo>
                  <a:lnTo>
                    <a:pt x="921" y="1519"/>
                  </a:lnTo>
                  <a:lnTo>
                    <a:pt x="919" y="1519"/>
                  </a:lnTo>
                  <a:lnTo>
                    <a:pt x="918" y="1519"/>
                  </a:lnTo>
                  <a:lnTo>
                    <a:pt x="916" y="1519"/>
                  </a:lnTo>
                  <a:lnTo>
                    <a:pt x="915" y="1519"/>
                  </a:lnTo>
                  <a:lnTo>
                    <a:pt x="913" y="1519"/>
                  </a:lnTo>
                  <a:lnTo>
                    <a:pt x="912" y="1519"/>
                  </a:lnTo>
                  <a:lnTo>
                    <a:pt x="910" y="1520"/>
                  </a:lnTo>
                  <a:lnTo>
                    <a:pt x="911" y="1533"/>
                  </a:lnTo>
                  <a:close/>
                  <a:moveTo>
                    <a:pt x="993" y="1531"/>
                  </a:moveTo>
                  <a:lnTo>
                    <a:pt x="994" y="1531"/>
                  </a:lnTo>
                  <a:lnTo>
                    <a:pt x="995" y="1532"/>
                  </a:lnTo>
                  <a:lnTo>
                    <a:pt x="997" y="1532"/>
                  </a:lnTo>
                  <a:lnTo>
                    <a:pt x="998" y="1532"/>
                  </a:lnTo>
                  <a:lnTo>
                    <a:pt x="1000" y="1532"/>
                  </a:lnTo>
                  <a:lnTo>
                    <a:pt x="1001" y="1532"/>
                  </a:lnTo>
                  <a:lnTo>
                    <a:pt x="1002" y="1532"/>
                  </a:lnTo>
                  <a:lnTo>
                    <a:pt x="1004" y="1532"/>
                  </a:lnTo>
                  <a:lnTo>
                    <a:pt x="1005" y="1532"/>
                  </a:lnTo>
                  <a:lnTo>
                    <a:pt x="1007" y="1532"/>
                  </a:lnTo>
                  <a:lnTo>
                    <a:pt x="1008" y="1533"/>
                  </a:lnTo>
                  <a:lnTo>
                    <a:pt x="1010" y="1533"/>
                  </a:lnTo>
                  <a:lnTo>
                    <a:pt x="1011" y="1533"/>
                  </a:lnTo>
                  <a:lnTo>
                    <a:pt x="1012" y="1533"/>
                  </a:lnTo>
                  <a:lnTo>
                    <a:pt x="1014" y="1533"/>
                  </a:lnTo>
                  <a:lnTo>
                    <a:pt x="1015" y="1533"/>
                  </a:lnTo>
                  <a:lnTo>
                    <a:pt x="1017" y="1534"/>
                  </a:lnTo>
                  <a:lnTo>
                    <a:pt x="1018" y="1534"/>
                  </a:lnTo>
                  <a:lnTo>
                    <a:pt x="1019" y="1534"/>
                  </a:lnTo>
                  <a:lnTo>
                    <a:pt x="1021" y="1535"/>
                  </a:lnTo>
                  <a:lnTo>
                    <a:pt x="1022" y="1535"/>
                  </a:lnTo>
                  <a:lnTo>
                    <a:pt x="1024" y="1535"/>
                  </a:lnTo>
                  <a:lnTo>
                    <a:pt x="1025" y="1536"/>
                  </a:lnTo>
                  <a:lnTo>
                    <a:pt x="1026" y="1536"/>
                  </a:lnTo>
                  <a:lnTo>
                    <a:pt x="1028" y="1537"/>
                  </a:lnTo>
                  <a:lnTo>
                    <a:pt x="1029" y="1537"/>
                  </a:lnTo>
                  <a:lnTo>
                    <a:pt x="1031" y="1538"/>
                  </a:lnTo>
                  <a:lnTo>
                    <a:pt x="1032" y="1538"/>
                  </a:lnTo>
                  <a:lnTo>
                    <a:pt x="1036" y="1525"/>
                  </a:lnTo>
                  <a:lnTo>
                    <a:pt x="1035" y="1524"/>
                  </a:lnTo>
                  <a:lnTo>
                    <a:pt x="1033" y="1524"/>
                  </a:lnTo>
                  <a:lnTo>
                    <a:pt x="1032" y="1523"/>
                  </a:lnTo>
                  <a:lnTo>
                    <a:pt x="1030" y="1523"/>
                  </a:lnTo>
                  <a:lnTo>
                    <a:pt x="1029" y="1522"/>
                  </a:lnTo>
                  <a:lnTo>
                    <a:pt x="1027" y="1522"/>
                  </a:lnTo>
                  <a:lnTo>
                    <a:pt x="1025" y="1522"/>
                  </a:lnTo>
                  <a:lnTo>
                    <a:pt x="1024" y="1521"/>
                  </a:lnTo>
                  <a:lnTo>
                    <a:pt x="1023" y="1521"/>
                  </a:lnTo>
                  <a:lnTo>
                    <a:pt x="1021" y="1521"/>
                  </a:lnTo>
                  <a:lnTo>
                    <a:pt x="1019" y="1520"/>
                  </a:lnTo>
                  <a:lnTo>
                    <a:pt x="1018" y="1520"/>
                  </a:lnTo>
                  <a:lnTo>
                    <a:pt x="1016" y="1520"/>
                  </a:lnTo>
                  <a:lnTo>
                    <a:pt x="1014" y="1520"/>
                  </a:lnTo>
                  <a:lnTo>
                    <a:pt x="1013" y="1519"/>
                  </a:lnTo>
                  <a:lnTo>
                    <a:pt x="1011" y="1519"/>
                  </a:lnTo>
                  <a:lnTo>
                    <a:pt x="1010" y="1519"/>
                  </a:lnTo>
                  <a:lnTo>
                    <a:pt x="1008" y="1519"/>
                  </a:lnTo>
                  <a:lnTo>
                    <a:pt x="1007" y="1519"/>
                  </a:lnTo>
                  <a:lnTo>
                    <a:pt x="1005" y="1518"/>
                  </a:lnTo>
                  <a:lnTo>
                    <a:pt x="1003" y="1518"/>
                  </a:lnTo>
                  <a:lnTo>
                    <a:pt x="1002" y="1518"/>
                  </a:lnTo>
                  <a:lnTo>
                    <a:pt x="1001" y="1518"/>
                  </a:lnTo>
                  <a:lnTo>
                    <a:pt x="999" y="1518"/>
                  </a:lnTo>
                  <a:lnTo>
                    <a:pt x="997" y="1518"/>
                  </a:lnTo>
                  <a:lnTo>
                    <a:pt x="996" y="1518"/>
                  </a:lnTo>
                  <a:lnTo>
                    <a:pt x="994" y="1518"/>
                  </a:lnTo>
                  <a:lnTo>
                    <a:pt x="993" y="1518"/>
                  </a:lnTo>
                  <a:lnTo>
                    <a:pt x="993" y="1531"/>
                  </a:lnTo>
                  <a:close/>
                  <a:moveTo>
                    <a:pt x="1077" y="1536"/>
                  </a:moveTo>
                  <a:lnTo>
                    <a:pt x="1077" y="1536"/>
                  </a:lnTo>
                  <a:lnTo>
                    <a:pt x="1079" y="1535"/>
                  </a:lnTo>
                  <a:lnTo>
                    <a:pt x="1080" y="1534"/>
                  </a:lnTo>
                  <a:lnTo>
                    <a:pt x="1082" y="1534"/>
                  </a:lnTo>
                  <a:lnTo>
                    <a:pt x="1083" y="1533"/>
                  </a:lnTo>
                  <a:lnTo>
                    <a:pt x="1085" y="1533"/>
                  </a:lnTo>
                  <a:lnTo>
                    <a:pt x="1086" y="1532"/>
                  </a:lnTo>
                  <a:lnTo>
                    <a:pt x="1088" y="1532"/>
                  </a:lnTo>
                  <a:lnTo>
                    <a:pt x="1089" y="1531"/>
                  </a:lnTo>
                  <a:lnTo>
                    <a:pt x="1090" y="1530"/>
                  </a:lnTo>
                  <a:lnTo>
                    <a:pt x="1092" y="1530"/>
                  </a:lnTo>
                  <a:lnTo>
                    <a:pt x="1093" y="1529"/>
                  </a:lnTo>
                  <a:lnTo>
                    <a:pt x="1095" y="1529"/>
                  </a:lnTo>
                  <a:lnTo>
                    <a:pt x="1096" y="1528"/>
                  </a:lnTo>
                  <a:lnTo>
                    <a:pt x="1098" y="1528"/>
                  </a:lnTo>
                  <a:lnTo>
                    <a:pt x="1099" y="1527"/>
                  </a:lnTo>
                  <a:lnTo>
                    <a:pt x="1100" y="1527"/>
                  </a:lnTo>
                  <a:lnTo>
                    <a:pt x="1102" y="1526"/>
                  </a:lnTo>
                  <a:lnTo>
                    <a:pt x="1103" y="1526"/>
                  </a:lnTo>
                  <a:lnTo>
                    <a:pt x="1105" y="1526"/>
                  </a:lnTo>
                  <a:lnTo>
                    <a:pt x="1106" y="1525"/>
                  </a:lnTo>
                  <a:lnTo>
                    <a:pt x="1108" y="1525"/>
                  </a:lnTo>
                  <a:lnTo>
                    <a:pt x="1109" y="1524"/>
                  </a:lnTo>
                  <a:lnTo>
                    <a:pt x="1110" y="1524"/>
                  </a:lnTo>
                  <a:lnTo>
                    <a:pt x="1112" y="1524"/>
                  </a:lnTo>
                  <a:lnTo>
                    <a:pt x="1113" y="1523"/>
                  </a:lnTo>
                  <a:lnTo>
                    <a:pt x="1114" y="1523"/>
                  </a:lnTo>
                  <a:lnTo>
                    <a:pt x="1111" y="1510"/>
                  </a:lnTo>
                  <a:lnTo>
                    <a:pt x="1110" y="1510"/>
                  </a:lnTo>
                  <a:lnTo>
                    <a:pt x="1109" y="1510"/>
                  </a:lnTo>
                  <a:lnTo>
                    <a:pt x="1107" y="1511"/>
                  </a:lnTo>
                  <a:lnTo>
                    <a:pt x="1106" y="1511"/>
                  </a:lnTo>
                  <a:lnTo>
                    <a:pt x="1104" y="1511"/>
                  </a:lnTo>
                  <a:lnTo>
                    <a:pt x="1102" y="1512"/>
                  </a:lnTo>
                  <a:lnTo>
                    <a:pt x="1101" y="1512"/>
                  </a:lnTo>
                  <a:lnTo>
                    <a:pt x="1099" y="1513"/>
                  </a:lnTo>
                  <a:lnTo>
                    <a:pt x="1098" y="1513"/>
                  </a:lnTo>
                  <a:lnTo>
                    <a:pt x="1096" y="1514"/>
                  </a:lnTo>
                  <a:lnTo>
                    <a:pt x="1095" y="1514"/>
                  </a:lnTo>
                  <a:lnTo>
                    <a:pt x="1093" y="1515"/>
                  </a:lnTo>
                  <a:lnTo>
                    <a:pt x="1092" y="1515"/>
                  </a:lnTo>
                  <a:lnTo>
                    <a:pt x="1090" y="1516"/>
                  </a:lnTo>
                  <a:lnTo>
                    <a:pt x="1088" y="1516"/>
                  </a:lnTo>
                  <a:lnTo>
                    <a:pt x="1087" y="1517"/>
                  </a:lnTo>
                  <a:lnTo>
                    <a:pt x="1086" y="1517"/>
                  </a:lnTo>
                  <a:lnTo>
                    <a:pt x="1084" y="1518"/>
                  </a:lnTo>
                  <a:lnTo>
                    <a:pt x="1082" y="1519"/>
                  </a:lnTo>
                  <a:lnTo>
                    <a:pt x="1081" y="1519"/>
                  </a:lnTo>
                  <a:lnTo>
                    <a:pt x="1079" y="1520"/>
                  </a:lnTo>
                  <a:lnTo>
                    <a:pt x="1078" y="1521"/>
                  </a:lnTo>
                  <a:lnTo>
                    <a:pt x="1076" y="1521"/>
                  </a:lnTo>
                  <a:lnTo>
                    <a:pt x="1075" y="1522"/>
                  </a:lnTo>
                  <a:lnTo>
                    <a:pt x="1073" y="1522"/>
                  </a:lnTo>
                  <a:lnTo>
                    <a:pt x="1072" y="1523"/>
                  </a:lnTo>
                  <a:lnTo>
                    <a:pt x="1071" y="1523"/>
                  </a:lnTo>
                  <a:lnTo>
                    <a:pt x="1077" y="1536"/>
                  </a:lnTo>
                  <a:close/>
                  <a:moveTo>
                    <a:pt x="1154" y="1516"/>
                  </a:moveTo>
                  <a:lnTo>
                    <a:pt x="1156" y="1515"/>
                  </a:lnTo>
                  <a:lnTo>
                    <a:pt x="1157" y="1515"/>
                  </a:lnTo>
                  <a:lnTo>
                    <a:pt x="1159" y="1515"/>
                  </a:lnTo>
                  <a:lnTo>
                    <a:pt x="1161" y="1515"/>
                  </a:lnTo>
                  <a:lnTo>
                    <a:pt x="1162" y="1514"/>
                  </a:lnTo>
                  <a:lnTo>
                    <a:pt x="1163" y="1514"/>
                  </a:lnTo>
                  <a:lnTo>
                    <a:pt x="1165" y="1514"/>
                  </a:lnTo>
                  <a:lnTo>
                    <a:pt x="1166" y="1514"/>
                  </a:lnTo>
                  <a:lnTo>
                    <a:pt x="1168" y="1513"/>
                  </a:lnTo>
                  <a:lnTo>
                    <a:pt x="1169" y="1513"/>
                  </a:lnTo>
                  <a:lnTo>
                    <a:pt x="1171" y="1513"/>
                  </a:lnTo>
                  <a:lnTo>
                    <a:pt x="1172" y="1513"/>
                  </a:lnTo>
                  <a:lnTo>
                    <a:pt x="1174" y="1513"/>
                  </a:lnTo>
                  <a:lnTo>
                    <a:pt x="1175" y="1512"/>
                  </a:lnTo>
                  <a:lnTo>
                    <a:pt x="1177" y="1512"/>
                  </a:lnTo>
                  <a:lnTo>
                    <a:pt x="1178" y="1512"/>
                  </a:lnTo>
                  <a:lnTo>
                    <a:pt x="1180" y="1512"/>
                  </a:lnTo>
                  <a:lnTo>
                    <a:pt x="1181" y="1511"/>
                  </a:lnTo>
                  <a:lnTo>
                    <a:pt x="1183" y="1511"/>
                  </a:lnTo>
                  <a:lnTo>
                    <a:pt x="1184" y="1511"/>
                  </a:lnTo>
                  <a:lnTo>
                    <a:pt x="1186" y="1511"/>
                  </a:lnTo>
                  <a:lnTo>
                    <a:pt x="1187" y="1510"/>
                  </a:lnTo>
                  <a:lnTo>
                    <a:pt x="1189" y="1510"/>
                  </a:lnTo>
                  <a:lnTo>
                    <a:pt x="1190" y="1510"/>
                  </a:lnTo>
                  <a:lnTo>
                    <a:pt x="1192" y="1510"/>
                  </a:lnTo>
                  <a:lnTo>
                    <a:pt x="1193" y="1510"/>
                  </a:lnTo>
                  <a:lnTo>
                    <a:pt x="1195" y="1509"/>
                  </a:lnTo>
                  <a:lnTo>
                    <a:pt x="1195" y="1509"/>
                  </a:lnTo>
                  <a:lnTo>
                    <a:pt x="1193" y="1496"/>
                  </a:lnTo>
                  <a:lnTo>
                    <a:pt x="1193" y="1496"/>
                  </a:lnTo>
                  <a:lnTo>
                    <a:pt x="1191" y="1496"/>
                  </a:lnTo>
                  <a:lnTo>
                    <a:pt x="1190" y="1496"/>
                  </a:lnTo>
                  <a:lnTo>
                    <a:pt x="1188" y="1497"/>
                  </a:lnTo>
                  <a:lnTo>
                    <a:pt x="1187" y="1497"/>
                  </a:lnTo>
                  <a:lnTo>
                    <a:pt x="1185" y="1497"/>
                  </a:lnTo>
                  <a:lnTo>
                    <a:pt x="1184" y="1497"/>
                  </a:lnTo>
                  <a:lnTo>
                    <a:pt x="1182" y="1498"/>
                  </a:lnTo>
                  <a:lnTo>
                    <a:pt x="1181" y="1498"/>
                  </a:lnTo>
                  <a:lnTo>
                    <a:pt x="1179" y="1498"/>
                  </a:lnTo>
                  <a:lnTo>
                    <a:pt x="1178" y="1498"/>
                  </a:lnTo>
                  <a:lnTo>
                    <a:pt x="1176" y="1498"/>
                  </a:lnTo>
                  <a:lnTo>
                    <a:pt x="1175" y="1498"/>
                  </a:lnTo>
                  <a:lnTo>
                    <a:pt x="1173" y="1499"/>
                  </a:lnTo>
                  <a:lnTo>
                    <a:pt x="1172" y="1499"/>
                  </a:lnTo>
                  <a:lnTo>
                    <a:pt x="1170" y="1499"/>
                  </a:lnTo>
                  <a:lnTo>
                    <a:pt x="1169" y="1499"/>
                  </a:lnTo>
                  <a:lnTo>
                    <a:pt x="1167" y="1500"/>
                  </a:lnTo>
                  <a:lnTo>
                    <a:pt x="1166" y="1500"/>
                  </a:lnTo>
                  <a:lnTo>
                    <a:pt x="1164" y="1500"/>
                  </a:lnTo>
                  <a:lnTo>
                    <a:pt x="1163" y="1500"/>
                  </a:lnTo>
                  <a:lnTo>
                    <a:pt x="1161" y="1500"/>
                  </a:lnTo>
                  <a:lnTo>
                    <a:pt x="1160" y="1501"/>
                  </a:lnTo>
                  <a:lnTo>
                    <a:pt x="1158" y="1501"/>
                  </a:lnTo>
                  <a:lnTo>
                    <a:pt x="1157" y="1501"/>
                  </a:lnTo>
                  <a:lnTo>
                    <a:pt x="1155" y="1501"/>
                  </a:lnTo>
                  <a:lnTo>
                    <a:pt x="1154" y="1502"/>
                  </a:lnTo>
                  <a:lnTo>
                    <a:pt x="1152" y="1502"/>
                  </a:lnTo>
                  <a:lnTo>
                    <a:pt x="1154" y="1516"/>
                  </a:lnTo>
                  <a:close/>
                  <a:moveTo>
                    <a:pt x="1237" y="1503"/>
                  </a:moveTo>
                  <a:lnTo>
                    <a:pt x="1238" y="1503"/>
                  </a:lnTo>
                  <a:lnTo>
                    <a:pt x="1239" y="1502"/>
                  </a:lnTo>
                  <a:lnTo>
                    <a:pt x="1241" y="1502"/>
                  </a:lnTo>
                  <a:lnTo>
                    <a:pt x="1242" y="1502"/>
                  </a:lnTo>
                  <a:lnTo>
                    <a:pt x="1244" y="1502"/>
                  </a:lnTo>
                  <a:lnTo>
                    <a:pt x="1246" y="1501"/>
                  </a:lnTo>
                  <a:lnTo>
                    <a:pt x="1247" y="1501"/>
                  </a:lnTo>
                  <a:lnTo>
                    <a:pt x="1248" y="1501"/>
                  </a:lnTo>
                  <a:lnTo>
                    <a:pt x="1250" y="1501"/>
                  </a:lnTo>
                  <a:lnTo>
                    <a:pt x="1251" y="1500"/>
                  </a:lnTo>
                  <a:lnTo>
                    <a:pt x="1253" y="1500"/>
                  </a:lnTo>
                  <a:lnTo>
                    <a:pt x="1254" y="1500"/>
                  </a:lnTo>
                  <a:lnTo>
                    <a:pt x="1256" y="1500"/>
                  </a:lnTo>
                  <a:lnTo>
                    <a:pt x="1258" y="1499"/>
                  </a:lnTo>
                  <a:lnTo>
                    <a:pt x="1259" y="1499"/>
                  </a:lnTo>
                  <a:lnTo>
                    <a:pt x="1260" y="1499"/>
                  </a:lnTo>
                  <a:lnTo>
                    <a:pt x="1262" y="1498"/>
                  </a:lnTo>
                  <a:lnTo>
                    <a:pt x="1263" y="1498"/>
                  </a:lnTo>
                  <a:lnTo>
                    <a:pt x="1265" y="1498"/>
                  </a:lnTo>
                  <a:lnTo>
                    <a:pt x="1266" y="1498"/>
                  </a:lnTo>
                  <a:lnTo>
                    <a:pt x="1268" y="1498"/>
                  </a:lnTo>
                  <a:lnTo>
                    <a:pt x="1269" y="1497"/>
                  </a:lnTo>
                  <a:lnTo>
                    <a:pt x="1271" y="1497"/>
                  </a:lnTo>
                  <a:lnTo>
                    <a:pt x="1272" y="1497"/>
                  </a:lnTo>
                  <a:lnTo>
                    <a:pt x="1274" y="1497"/>
                  </a:lnTo>
                  <a:lnTo>
                    <a:pt x="1275" y="1496"/>
                  </a:lnTo>
                  <a:lnTo>
                    <a:pt x="1277" y="1496"/>
                  </a:lnTo>
                  <a:lnTo>
                    <a:pt x="1274" y="1482"/>
                  </a:lnTo>
                  <a:lnTo>
                    <a:pt x="1273" y="1483"/>
                  </a:lnTo>
                  <a:lnTo>
                    <a:pt x="1271" y="1483"/>
                  </a:lnTo>
                  <a:lnTo>
                    <a:pt x="1270" y="1483"/>
                  </a:lnTo>
                  <a:lnTo>
                    <a:pt x="1269" y="1484"/>
                  </a:lnTo>
                  <a:lnTo>
                    <a:pt x="1267" y="1484"/>
                  </a:lnTo>
                  <a:lnTo>
                    <a:pt x="1266" y="1484"/>
                  </a:lnTo>
                  <a:lnTo>
                    <a:pt x="1264" y="1484"/>
                  </a:lnTo>
                  <a:lnTo>
                    <a:pt x="1262" y="1485"/>
                  </a:lnTo>
                  <a:lnTo>
                    <a:pt x="1261" y="1485"/>
                  </a:lnTo>
                  <a:lnTo>
                    <a:pt x="1259" y="1485"/>
                  </a:lnTo>
                  <a:lnTo>
                    <a:pt x="1258" y="1485"/>
                  </a:lnTo>
                  <a:lnTo>
                    <a:pt x="1257" y="1486"/>
                  </a:lnTo>
                  <a:lnTo>
                    <a:pt x="1255" y="1486"/>
                  </a:lnTo>
                  <a:lnTo>
                    <a:pt x="1254" y="1486"/>
                  </a:lnTo>
                  <a:lnTo>
                    <a:pt x="1252" y="1486"/>
                  </a:lnTo>
                  <a:lnTo>
                    <a:pt x="1251" y="1486"/>
                  </a:lnTo>
                  <a:lnTo>
                    <a:pt x="1249" y="1487"/>
                  </a:lnTo>
                  <a:lnTo>
                    <a:pt x="1248" y="1487"/>
                  </a:lnTo>
                  <a:lnTo>
                    <a:pt x="1246" y="1487"/>
                  </a:lnTo>
                  <a:lnTo>
                    <a:pt x="1245" y="1487"/>
                  </a:lnTo>
                  <a:lnTo>
                    <a:pt x="1243" y="1488"/>
                  </a:lnTo>
                  <a:lnTo>
                    <a:pt x="1242" y="1488"/>
                  </a:lnTo>
                  <a:lnTo>
                    <a:pt x="1240" y="1488"/>
                  </a:lnTo>
                  <a:lnTo>
                    <a:pt x="1239" y="1488"/>
                  </a:lnTo>
                  <a:lnTo>
                    <a:pt x="1237" y="1489"/>
                  </a:lnTo>
                  <a:lnTo>
                    <a:pt x="1236" y="1489"/>
                  </a:lnTo>
                  <a:lnTo>
                    <a:pt x="1234" y="1489"/>
                  </a:lnTo>
                  <a:lnTo>
                    <a:pt x="1237" y="1503"/>
                  </a:lnTo>
                  <a:close/>
                  <a:moveTo>
                    <a:pt x="1318" y="1488"/>
                  </a:moveTo>
                  <a:lnTo>
                    <a:pt x="1319" y="1488"/>
                  </a:lnTo>
                  <a:lnTo>
                    <a:pt x="1320" y="1488"/>
                  </a:lnTo>
                  <a:lnTo>
                    <a:pt x="1322" y="1487"/>
                  </a:lnTo>
                  <a:lnTo>
                    <a:pt x="1323" y="1487"/>
                  </a:lnTo>
                  <a:lnTo>
                    <a:pt x="1325" y="1487"/>
                  </a:lnTo>
                  <a:lnTo>
                    <a:pt x="1326" y="1486"/>
                  </a:lnTo>
                  <a:lnTo>
                    <a:pt x="1328" y="1486"/>
                  </a:lnTo>
                  <a:lnTo>
                    <a:pt x="1329" y="1486"/>
                  </a:lnTo>
                  <a:lnTo>
                    <a:pt x="1331" y="1486"/>
                  </a:lnTo>
                  <a:lnTo>
                    <a:pt x="1332" y="1485"/>
                  </a:lnTo>
                  <a:lnTo>
                    <a:pt x="1333" y="1485"/>
                  </a:lnTo>
                  <a:lnTo>
                    <a:pt x="1335" y="1485"/>
                  </a:lnTo>
                  <a:lnTo>
                    <a:pt x="1337" y="1484"/>
                  </a:lnTo>
                  <a:lnTo>
                    <a:pt x="1338" y="1484"/>
                  </a:lnTo>
                  <a:lnTo>
                    <a:pt x="1340" y="1484"/>
                  </a:lnTo>
                  <a:lnTo>
                    <a:pt x="1341" y="1483"/>
                  </a:lnTo>
                  <a:lnTo>
                    <a:pt x="1343" y="1483"/>
                  </a:lnTo>
                  <a:lnTo>
                    <a:pt x="1344" y="1483"/>
                  </a:lnTo>
                  <a:lnTo>
                    <a:pt x="1345" y="1482"/>
                  </a:lnTo>
                  <a:lnTo>
                    <a:pt x="1347" y="1482"/>
                  </a:lnTo>
                  <a:lnTo>
                    <a:pt x="1349" y="1482"/>
                  </a:lnTo>
                  <a:lnTo>
                    <a:pt x="1350" y="1481"/>
                  </a:lnTo>
                  <a:lnTo>
                    <a:pt x="1352" y="1481"/>
                  </a:lnTo>
                  <a:lnTo>
                    <a:pt x="1353" y="1481"/>
                  </a:lnTo>
                  <a:lnTo>
                    <a:pt x="1355" y="1480"/>
                  </a:lnTo>
                  <a:lnTo>
                    <a:pt x="1356" y="1480"/>
                  </a:lnTo>
                  <a:lnTo>
                    <a:pt x="1357" y="1480"/>
                  </a:lnTo>
                  <a:lnTo>
                    <a:pt x="1359" y="1480"/>
                  </a:lnTo>
                  <a:lnTo>
                    <a:pt x="1355" y="1466"/>
                  </a:lnTo>
                  <a:lnTo>
                    <a:pt x="1355" y="1466"/>
                  </a:lnTo>
                  <a:lnTo>
                    <a:pt x="1353" y="1467"/>
                  </a:lnTo>
                  <a:lnTo>
                    <a:pt x="1352" y="1467"/>
                  </a:lnTo>
                  <a:lnTo>
                    <a:pt x="1350" y="1467"/>
                  </a:lnTo>
                  <a:lnTo>
                    <a:pt x="1349" y="1468"/>
                  </a:lnTo>
                  <a:lnTo>
                    <a:pt x="1347" y="1468"/>
                  </a:lnTo>
                  <a:lnTo>
                    <a:pt x="1346" y="1468"/>
                  </a:lnTo>
                  <a:lnTo>
                    <a:pt x="1344" y="1469"/>
                  </a:lnTo>
                  <a:lnTo>
                    <a:pt x="1343" y="1469"/>
                  </a:lnTo>
                  <a:lnTo>
                    <a:pt x="1341" y="1469"/>
                  </a:lnTo>
                  <a:lnTo>
                    <a:pt x="1340" y="1470"/>
                  </a:lnTo>
                  <a:lnTo>
                    <a:pt x="1338" y="1470"/>
                  </a:lnTo>
                  <a:lnTo>
                    <a:pt x="1337" y="1470"/>
                  </a:lnTo>
                  <a:lnTo>
                    <a:pt x="1335" y="1471"/>
                  </a:lnTo>
                  <a:lnTo>
                    <a:pt x="1334" y="1471"/>
                  </a:lnTo>
                  <a:lnTo>
                    <a:pt x="1332" y="1471"/>
                  </a:lnTo>
                  <a:lnTo>
                    <a:pt x="1331" y="1471"/>
                  </a:lnTo>
                  <a:lnTo>
                    <a:pt x="1329" y="1472"/>
                  </a:lnTo>
                  <a:lnTo>
                    <a:pt x="1328" y="1472"/>
                  </a:lnTo>
                  <a:lnTo>
                    <a:pt x="1326" y="1472"/>
                  </a:lnTo>
                  <a:lnTo>
                    <a:pt x="1325" y="1473"/>
                  </a:lnTo>
                  <a:lnTo>
                    <a:pt x="1323" y="1473"/>
                  </a:lnTo>
                  <a:lnTo>
                    <a:pt x="1322" y="1473"/>
                  </a:lnTo>
                  <a:lnTo>
                    <a:pt x="1321" y="1474"/>
                  </a:lnTo>
                  <a:lnTo>
                    <a:pt x="1319" y="1474"/>
                  </a:lnTo>
                  <a:lnTo>
                    <a:pt x="1317" y="1474"/>
                  </a:lnTo>
                  <a:lnTo>
                    <a:pt x="1316" y="1474"/>
                  </a:lnTo>
                  <a:lnTo>
                    <a:pt x="1315" y="1474"/>
                  </a:lnTo>
                  <a:lnTo>
                    <a:pt x="1318" y="1488"/>
                  </a:lnTo>
                  <a:close/>
                  <a:moveTo>
                    <a:pt x="1399" y="1470"/>
                  </a:moveTo>
                  <a:lnTo>
                    <a:pt x="1399" y="1470"/>
                  </a:lnTo>
                  <a:lnTo>
                    <a:pt x="1401" y="1470"/>
                  </a:lnTo>
                  <a:lnTo>
                    <a:pt x="1402" y="1469"/>
                  </a:lnTo>
                  <a:lnTo>
                    <a:pt x="1404" y="1469"/>
                  </a:lnTo>
                  <a:lnTo>
                    <a:pt x="1406" y="1468"/>
                  </a:lnTo>
                  <a:lnTo>
                    <a:pt x="1407" y="1468"/>
                  </a:lnTo>
                  <a:lnTo>
                    <a:pt x="1408" y="1468"/>
                  </a:lnTo>
                  <a:lnTo>
                    <a:pt x="1410" y="1467"/>
                  </a:lnTo>
                  <a:lnTo>
                    <a:pt x="1411" y="1467"/>
                  </a:lnTo>
                  <a:lnTo>
                    <a:pt x="1413" y="1466"/>
                  </a:lnTo>
                  <a:lnTo>
                    <a:pt x="1414" y="1466"/>
                  </a:lnTo>
                  <a:lnTo>
                    <a:pt x="1416" y="1466"/>
                  </a:lnTo>
                  <a:lnTo>
                    <a:pt x="1418" y="1465"/>
                  </a:lnTo>
                  <a:lnTo>
                    <a:pt x="1419" y="1465"/>
                  </a:lnTo>
                  <a:lnTo>
                    <a:pt x="1420" y="1464"/>
                  </a:lnTo>
                  <a:lnTo>
                    <a:pt x="1422" y="1464"/>
                  </a:lnTo>
                  <a:lnTo>
                    <a:pt x="1423" y="1464"/>
                  </a:lnTo>
                  <a:lnTo>
                    <a:pt x="1425" y="1463"/>
                  </a:lnTo>
                  <a:lnTo>
                    <a:pt x="1426" y="1463"/>
                  </a:lnTo>
                  <a:lnTo>
                    <a:pt x="1428" y="1462"/>
                  </a:lnTo>
                  <a:lnTo>
                    <a:pt x="1429" y="1462"/>
                  </a:lnTo>
                  <a:lnTo>
                    <a:pt x="1431" y="1462"/>
                  </a:lnTo>
                  <a:lnTo>
                    <a:pt x="1432" y="1461"/>
                  </a:lnTo>
                  <a:lnTo>
                    <a:pt x="1434" y="1461"/>
                  </a:lnTo>
                  <a:lnTo>
                    <a:pt x="1435" y="1461"/>
                  </a:lnTo>
                  <a:lnTo>
                    <a:pt x="1437" y="1460"/>
                  </a:lnTo>
                  <a:lnTo>
                    <a:pt x="1438" y="1460"/>
                  </a:lnTo>
                  <a:lnTo>
                    <a:pt x="1439" y="1460"/>
                  </a:lnTo>
                  <a:lnTo>
                    <a:pt x="1436" y="1446"/>
                  </a:lnTo>
                  <a:lnTo>
                    <a:pt x="1435" y="1446"/>
                  </a:lnTo>
                  <a:lnTo>
                    <a:pt x="1433" y="1447"/>
                  </a:lnTo>
                  <a:lnTo>
                    <a:pt x="1432" y="1447"/>
                  </a:lnTo>
                  <a:lnTo>
                    <a:pt x="1430" y="1448"/>
                  </a:lnTo>
                  <a:lnTo>
                    <a:pt x="1429" y="1448"/>
                  </a:lnTo>
                  <a:lnTo>
                    <a:pt x="1427" y="1448"/>
                  </a:lnTo>
                  <a:lnTo>
                    <a:pt x="1426" y="1449"/>
                  </a:lnTo>
                  <a:lnTo>
                    <a:pt x="1424" y="1449"/>
                  </a:lnTo>
                  <a:lnTo>
                    <a:pt x="1423" y="1450"/>
                  </a:lnTo>
                  <a:lnTo>
                    <a:pt x="1421" y="1450"/>
                  </a:lnTo>
                  <a:lnTo>
                    <a:pt x="1420" y="1450"/>
                  </a:lnTo>
                  <a:lnTo>
                    <a:pt x="1419" y="1451"/>
                  </a:lnTo>
                  <a:lnTo>
                    <a:pt x="1417" y="1451"/>
                  </a:lnTo>
                  <a:lnTo>
                    <a:pt x="1415" y="1451"/>
                  </a:lnTo>
                  <a:lnTo>
                    <a:pt x="1414" y="1452"/>
                  </a:lnTo>
                  <a:lnTo>
                    <a:pt x="1412" y="1452"/>
                  </a:lnTo>
                  <a:lnTo>
                    <a:pt x="1411" y="1453"/>
                  </a:lnTo>
                  <a:lnTo>
                    <a:pt x="1409" y="1453"/>
                  </a:lnTo>
                  <a:lnTo>
                    <a:pt x="1408" y="1453"/>
                  </a:lnTo>
                  <a:lnTo>
                    <a:pt x="1407" y="1454"/>
                  </a:lnTo>
                  <a:lnTo>
                    <a:pt x="1405" y="1454"/>
                  </a:lnTo>
                  <a:lnTo>
                    <a:pt x="1404" y="1455"/>
                  </a:lnTo>
                  <a:lnTo>
                    <a:pt x="1402" y="1455"/>
                  </a:lnTo>
                  <a:lnTo>
                    <a:pt x="1400" y="1455"/>
                  </a:lnTo>
                  <a:lnTo>
                    <a:pt x="1399" y="1456"/>
                  </a:lnTo>
                  <a:lnTo>
                    <a:pt x="1397" y="1456"/>
                  </a:lnTo>
                  <a:lnTo>
                    <a:pt x="1396" y="1456"/>
                  </a:lnTo>
                  <a:lnTo>
                    <a:pt x="1396" y="1457"/>
                  </a:lnTo>
                  <a:lnTo>
                    <a:pt x="1399" y="1470"/>
                  </a:lnTo>
                  <a:close/>
                  <a:moveTo>
                    <a:pt x="1479" y="1448"/>
                  </a:moveTo>
                  <a:lnTo>
                    <a:pt x="1480" y="1448"/>
                  </a:lnTo>
                  <a:lnTo>
                    <a:pt x="1482" y="1447"/>
                  </a:lnTo>
                  <a:lnTo>
                    <a:pt x="1483" y="1447"/>
                  </a:lnTo>
                  <a:lnTo>
                    <a:pt x="1485" y="1446"/>
                  </a:lnTo>
                  <a:lnTo>
                    <a:pt x="1486" y="1446"/>
                  </a:lnTo>
                  <a:lnTo>
                    <a:pt x="1488" y="1445"/>
                  </a:lnTo>
                  <a:lnTo>
                    <a:pt x="1489" y="1445"/>
                  </a:lnTo>
                  <a:lnTo>
                    <a:pt x="1491" y="1444"/>
                  </a:lnTo>
                  <a:lnTo>
                    <a:pt x="1492" y="1444"/>
                  </a:lnTo>
                  <a:lnTo>
                    <a:pt x="1494" y="1443"/>
                  </a:lnTo>
                  <a:lnTo>
                    <a:pt x="1495" y="1443"/>
                  </a:lnTo>
                  <a:lnTo>
                    <a:pt x="1497" y="1442"/>
                  </a:lnTo>
                  <a:lnTo>
                    <a:pt x="1498" y="1442"/>
                  </a:lnTo>
                  <a:lnTo>
                    <a:pt x="1500" y="1441"/>
                  </a:lnTo>
                  <a:lnTo>
                    <a:pt x="1501" y="1441"/>
                  </a:lnTo>
                  <a:lnTo>
                    <a:pt x="1503" y="1440"/>
                  </a:lnTo>
                  <a:lnTo>
                    <a:pt x="1504" y="1440"/>
                  </a:lnTo>
                  <a:lnTo>
                    <a:pt x="1506" y="1439"/>
                  </a:lnTo>
                  <a:lnTo>
                    <a:pt x="1507" y="1439"/>
                  </a:lnTo>
                  <a:lnTo>
                    <a:pt x="1509" y="1438"/>
                  </a:lnTo>
                  <a:lnTo>
                    <a:pt x="1510" y="1438"/>
                  </a:lnTo>
                  <a:lnTo>
                    <a:pt x="1512" y="1437"/>
                  </a:lnTo>
                  <a:lnTo>
                    <a:pt x="1513" y="1437"/>
                  </a:lnTo>
                  <a:lnTo>
                    <a:pt x="1515" y="1436"/>
                  </a:lnTo>
                  <a:lnTo>
                    <a:pt x="1516" y="1436"/>
                  </a:lnTo>
                  <a:lnTo>
                    <a:pt x="1518" y="1435"/>
                  </a:lnTo>
                  <a:lnTo>
                    <a:pt x="1519" y="1435"/>
                  </a:lnTo>
                  <a:lnTo>
                    <a:pt x="1514" y="1422"/>
                  </a:lnTo>
                  <a:lnTo>
                    <a:pt x="1513" y="1422"/>
                  </a:lnTo>
                  <a:lnTo>
                    <a:pt x="1512" y="1423"/>
                  </a:lnTo>
                  <a:lnTo>
                    <a:pt x="1510" y="1423"/>
                  </a:lnTo>
                  <a:lnTo>
                    <a:pt x="1509" y="1424"/>
                  </a:lnTo>
                  <a:lnTo>
                    <a:pt x="1507" y="1424"/>
                  </a:lnTo>
                  <a:lnTo>
                    <a:pt x="1506" y="1425"/>
                  </a:lnTo>
                  <a:lnTo>
                    <a:pt x="1504" y="1425"/>
                  </a:lnTo>
                  <a:lnTo>
                    <a:pt x="1503" y="1426"/>
                  </a:lnTo>
                  <a:lnTo>
                    <a:pt x="1501" y="1426"/>
                  </a:lnTo>
                  <a:lnTo>
                    <a:pt x="1500" y="1427"/>
                  </a:lnTo>
                  <a:lnTo>
                    <a:pt x="1498" y="1427"/>
                  </a:lnTo>
                  <a:lnTo>
                    <a:pt x="1497" y="1428"/>
                  </a:lnTo>
                  <a:lnTo>
                    <a:pt x="1495" y="1428"/>
                  </a:lnTo>
                  <a:lnTo>
                    <a:pt x="1494" y="1428"/>
                  </a:lnTo>
                  <a:lnTo>
                    <a:pt x="1493" y="1429"/>
                  </a:lnTo>
                  <a:lnTo>
                    <a:pt x="1491" y="1429"/>
                  </a:lnTo>
                  <a:lnTo>
                    <a:pt x="1490" y="1430"/>
                  </a:lnTo>
                  <a:lnTo>
                    <a:pt x="1488" y="1430"/>
                  </a:lnTo>
                  <a:lnTo>
                    <a:pt x="1487" y="1431"/>
                  </a:lnTo>
                  <a:lnTo>
                    <a:pt x="1485" y="1431"/>
                  </a:lnTo>
                  <a:lnTo>
                    <a:pt x="1483" y="1432"/>
                  </a:lnTo>
                  <a:lnTo>
                    <a:pt x="1482" y="1432"/>
                  </a:lnTo>
                  <a:lnTo>
                    <a:pt x="1481" y="1433"/>
                  </a:lnTo>
                  <a:lnTo>
                    <a:pt x="1479" y="1433"/>
                  </a:lnTo>
                  <a:lnTo>
                    <a:pt x="1478" y="1434"/>
                  </a:lnTo>
                  <a:lnTo>
                    <a:pt x="1476" y="1434"/>
                  </a:lnTo>
                  <a:lnTo>
                    <a:pt x="1475" y="1435"/>
                  </a:lnTo>
                  <a:lnTo>
                    <a:pt x="1479" y="1448"/>
                  </a:lnTo>
                  <a:close/>
                  <a:moveTo>
                    <a:pt x="1558" y="1421"/>
                  </a:moveTo>
                  <a:lnTo>
                    <a:pt x="1559" y="1420"/>
                  </a:lnTo>
                  <a:lnTo>
                    <a:pt x="1561" y="1420"/>
                  </a:lnTo>
                  <a:lnTo>
                    <a:pt x="1563" y="1419"/>
                  </a:lnTo>
                  <a:lnTo>
                    <a:pt x="1564" y="1419"/>
                  </a:lnTo>
                  <a:lnTo>
                    <a:pt x="1566" y="1418"/>
                  </a:lnTo>
                  <a:lnTo>
                    <a:pt x="1567" y="1418"/>
                  </a:lnTo>
                  <a:lnTo>
                    <a:pt x="1568" y="1417"/>
                  </a:lnTo>
                  <a:lnTo>
                    <a:pt x="1570" y="1416"/>
                  </a:lnTo>
                  <a:lnTo>
                    <a:pt x="1572" y="1416"/>
                  </a:lnTo>
                  <a:lnTo>
                    <a:pt x="1573" y="1415"/>
                  </a:lnTo>
                  <a:lnTo>
                    <a:pt x="1575" y="1415"/>
                  </a:lnTo>
                  <a:lnTo>
                    <a:pt x="1576" y="1414"/>
                  </a:lnTo>
                  <a:lnTo>
                    <a:pt x="1578" y="1414"/>
                  </a:lnTo>
                  <a:lnTo>
                    <a:pt x="1579" y="1413"/>
                  </a:lnTo>
                  <a:lnTo>
                    <a:pt x="1580" y="1413"/>
                  </a:lnTo>
                  <a:lnTo>
                    <a:pt x="1582" y="1412"/>
                  </a:lnTo>
                  <a:lnTo>
                    <a:pt x="1584" y="1411"/>
                  </a:lnTo>
                  <a:lnTo>
                    <a:pt x="1585" y="1411"/>
                  </a:lnTo>
                  <a:lnTo>
                    <a:pt x="1587" y="1410"/>
                  </a:lnTo>
                  <a:lnTo>
                    <a:pt x="1588" y="1409"/>
                  </a:lnTo>
                  <a:lnTo>
                    <a:pt x="1589" y="1409"/>
                  </a:lnTo>
                  <a:lnTo>
                    <a:pt x="1591" y="1408"/>
                  </a:lnTo>
                  <a:lnTo>
                    <a:pt x="1592" y="1408"/>
                  </a:lnTo>
                  <a:lnTo>
                    <a:pt x="1594" y="1407"/>
                  </a:lnTo>
                  <a:lnTo>
                    <a:pt x="1596" y="1406"/>
                  </a:lnTo>
                  <a:lnTo>
                    <a:pt x="1597" y="1406"/>
                  </a:lnTo>
                  <a:lnTo>
                    <a:pt x="1591" y="1393"/>
                  </a:lnTo>
                  <a:lnTo>
                    <a:pt x="1590" y="1394"/>
                  </a:lnTo>
                  <a:lnTo>
                    <a:pt x="1589" y="1394"/>
                  </a:lnTo>
                  <a:lnTo>
                    <a:pt x="1587" y="1395"/>
                  </a:lnTo>
                  <a:lnTo>
                    <a:pt x="1586" y="1395"/>
                  </a:lnTo>
                  <a:lnTo>
                    <a:pt x="1584" y="1396"/>
                  </a:lnTo>
                  <a:lnTo>
                    <a:pt x="1583" y="1397"/>
                  </a:lnTo>
                  <a:lnTo>
                    <a:pt x="1581" y="1397"/>
                  </a:lnTo>
                  <a:lnTo>
                    <a:pt x="1580" y="1398"/>
                  </a:lnTo>
                  <a:lnTo>
                    <a:pt x="1579" y="1398"/>
                  </a:lnTo>
                  <a:lnTo>
                    <a:pt x="1577" y="1399"/>
                  </a:lnTo>
                  <a:lnTo>
                    <a:pt x="1576" y="1400"/>
                  </a:lnTo>
                  <a:lnTo>
                    <a:pt x="1574" y="1400"/>
                  </a:lnTo>
                  <a:lnTo>
                    <a:pt x="1573" y="1401"/>
                  </a:lnTo>
                  <a:lnTo>
                    <a:pt x="1571" y="1401"/>
                  </a:lnTo>
                  <a:lnTo>
                    <a:pt x="1569" y="1402"/>
                  </a:lnTo>
                  <a:lnTo>
                    <a:pt x="1568" y="1402"/>
                  </a:lnTo>
                  <a:lnTo>
                    <a:pt x="1567" y="1403"/>
                  </a:lnTo>
                  <a:lnTo>
                    <a:pt x="1565" y="1403"/>
                  </a:lnTo>
                  <a:lnTo>
                    <a:pt x="1564" y="1404"/>
                  </a:lnTo>
                  <a:lnTo>
                    <a:pt x="1562" y="1405"/>
                  </a:lnTo>
                  <a:lnTo>
                    <a:pt x="1561" y="1405"/>
                  </a:lnTo>
                  <a:lnTo>
                    <a:pt x="1559" y="1406"/>
                  </a:lnTo>
                  <a:lnTo>
                    <a:pt x="1558" y="1406"/>
                  </a:lnTo>
                  <a:lnTo>
                    <a:pt x="1556" y="1407"/>
                  </a:lnTo>
                  <a:lnTo>
                    <a:pt x="1555" y="1407"/>
                  </a:lnTo>
                  <a:lnTo>
                    <a:pt x="1553" y="1408"/>
                  </a:lnTo>
                  <a:lnTo>
                    <a:pt x="1558" y="1421"/>
                  </a:lnTo>
                  <a:close/>
                  <a:moveTo>
                    <a:pt x="1635" y="1390"/>
                  </a:moveTo>
                  <a:lnTo>
                    <a:pt x="1636" y="1389"/>
                  </a:lnTo>
                  <a:lnTo>
                    <a:pt x="1637" y="1389"/>
                  </a:lnTo>
                  <a:lnTo>
                    <a:pt x="1639" y="1388"/>
                  </a:lnTo>
                  <a:lnTo>
                    <a:pt x="1641" y="1387"/>
                  </a:lnTo>
                  <a:lnTo>
                    <a:pt x="1642" y="1387"/>
                  </a:lnTo>
                  <a:lnTo>
                    <a:pt x="1643" y="1386"/>
                  </a:lnTo>
                  <a:lnTo>
                    <a:pt x="1645" y="1385"/>
                  </a:lnTo>
                  <a:lnTo>
                    <a:pt x="1646" y="1384"/>
                  </a:lnTo>
                  <a:lnTo>
                    <a:pt x="1648" y="1384"/>
                  </a:lnTo>
                  <a:lnTo>
                    <a:pt x="1649" y="1383"/>
                  </a:lnTo>
                  <a:lnTo>
                    <a:pt x="1651" y="1382"/>
                  </a:lnTo>
                  <a:lnTo>
                    <a:pt x="1653" y="1382"/>
                  </a:lnTo>
                  <a:lnTo>
                    <a:pt x="1654" y="1381"/>
                  </a:lnTo>
                  <a:lnTo>
                    <a:pt x="1655" y="1380"/>
                  </a:lnTo>
                  <a:lnTo>
                    <a:pt x="1657" y="1380"/>
                  </a:lnTo>
                  <a:lnTo>
                    <a:pt x="1658" y="1379"/>
                  </a:lnTo>
                  <a:lnTo>
                    <a:pt x="1660" y="1378"/>
                  </a:lnTo>
                  <a:lnTo>
                    <a:pt x="1662" y="1378"/>
                  </a:lnTo>
                  <a:lnTo>
                    <a:pt x="1663" y="1377"/>
                  </a:lnTo>
                  <a:lnTo>
                    <a:pt x="1664" y="1376"/>
                  </a:lnTo>
                  <a:lnTo>
                    <a:pt x="1666" y="1375"/>
                  </a:lnTo>
                  <a:lnTo>
                    <a:pt x="1667" y="1375"/>
                  </a:lnTo>
                  <a:lnTo>
                    <a:pt x="1669" y="1374"/>
                  </a:lnTo>
                  <a:lnTo>
                    <a:pt x="1670" y="1373"/>
                  </a:lnTo>
                  <a:lnTo>
                    <a:pt x="1672" y="1373"/>
                  </a:lnTo>
                  <a:lnTo>
                    <a:pt x="1673" y="1372"/>
                  </a:lnTo>
                  <a:lnTo>
                    <a:pt x="1667" y="1360"/>
                  </a:lnTo>
                  <a:lnTo>
                    <a:pt x="1666" y="1360"/>
                  </a:lnTo>
                  <a:lnTo>
                    <a:pt x="1664" y="1361"/>
                  </a:lnTo>
                  <a:lnTo>
                    <a:pt x="1663" y="1362"/>
                  </a:lnTo>
                  <a:lnTo>
                    <a:pt x="1662" y="1362"/>
                  </a:lnTo>
                  <a:lnTo>
                    <a:pt x="1660" y="1363"/>
                  </a:lnTo>
                  <a:lnTo>
                    <a:pt x="1659" y="1364"/>
                  </a:lnTo>
                  <a:lnTo>
                    <a:pt x="1657" y="1364"/>
                  </a:lnTo>
                  <a:lnTo>
                    <a:pt x="1655" y="1365"/>
                  </a:lnTo>
                  <a:lnTo>
                    <a:pt x="1654" y="1366"/>
                  </a:lnTo>
                  <a:lnTo>
                    <a:pt x="1653" y="1366"/>
                  </a:lnTo>
                  <a:lnTo>
                    <a:pt x="1651" y="1367"/>
                  </a:lnTo>
                  <a:lnTo>
                    <a:pt x="1650" y="1368"/>
                  </a:lnTo>
                  <a:lnTo>
                    <a:pt x="1648" y="1368"/>
                  </a:lnTo>
                  <a:lnTo>
                    <a:pt x="1647" y="1369"/>
                  </a:lnTo>
                  <a:lnTo>
                    <a:pt x="1645" y="1370"/>
                  </a:lnTo>
                  <a:lnTo>
                    <a:pt x="1644" y="1370"/>
                  </a:lnTo>
                  <a:lnTo>
                    <a:pt x="1642" y="1371"/>
                  </a:lnTo>
                  <a:lnTo>
                    <a:pt x="1641" y="1372"/>
                  </a:lnTo>
                  <a:lnTo>
                    <a:pt x="1639" y="1373"/>
                  </a:lnTo>
                  <a:lnTo>
                    <a:pt x="1638" y="1373"/>
                  </a:lnTo>
                  <a:lnTo>
                    <a:pt x="1636" y="1374"/>
                  </a:lnTo>
                  <a:lnTo>
                    <a:pt x="1635" y="1375"/>
                  </a:lnTo>
                  <a:lnTo>
                    <a:pt x="1633" y="1375"/>
                  </a:lnTo>
                  <a:lnTo>
                    <a:pt x="1632" y="1376"/>
                  </a:lnTo>
                  <a:lnTo>
                    <a:pt x="1630" y="1377"/>
                  </a:lnTo>
                  <a:lnTo>
                    <a:pt x="1629" y="1377"/>
                  </a:lnTo>
                  <a:lnTo>
                    <a:pt x="1635" y="1390"/>
                  </a:lnTo>
                  <a:close/>
                  <a:moveTo>
                    <a:pt x="1710" y="1354"/>
                  </a:moveTo>
                  <a:lnTo>
                    <a:pt x="1711" y="1353"/>
                  </a:lnTo>
                  <a:lnTo>
                    <a:pt x="1712" y="1352"/>
                  </a:lnTo>
                  <a:lnTo>
                    <a:pt x="1714" y="1352"/>
                  </a:lnTo>
                  <a:lnTo>
                    <a:pt x="1715" y="1351"/>
                  </a:lnTo>
                  <a:lnTo>
                    <a:pt x="1717" y="1350"/>
                  </a:lnTo>
                  <a:lnTo>
                    <a:pt x="1718" y="1349"/>
                  </a:lnTo>
                  <a:lnTo>
                    <a:pt x="1720" y="1348"/>
                  </a:lnTo>
                  <a:lnTo>
                    <a:pt x="1721" y="1347"/>
                  </a:lnTo>
                  <a:lnTo>
                    <a:pt x="1723" y="1347"/>
                  </a:lnTo>
                  <a:lnTo>
                    <a:pt x="1724" y="1346"/>
                  </a:lnTo>
                  <a:lnTo>
                    <a:pt x="1726" y="1345"/>
                  </a:lnTo>
                  <a:lnTo>
                    <a:pt x="1727" y="1344"/>
                  </a:lnTo>
                  <a:lnTo>
                    <a:pt x="1729" y="1343"/>
                  </a:lnTo>
                  <a:lnTo>
                    <a:pt x="1730" y="1343"/>
                  </a:lnTo>
                  <a:lnTo>
                    <a:pt x="1732" y="1342"/>
                  </a:lnTo>
                  <a:lnTo>
                    <a:pt x="1733" y="1341"/>
                  </a:lnTo>
                  <a:lnTo>
                    <a:pt x="1735" y="1340"/>
                  </a:lnTo>
                  <a:lnTo>
                    <a:pt x="1736" y="1340"/>
                  </a:lnTo>
                  <a:lnTo>
                    <a:pt x="1738" y="1339"/>
                  </a:lnTo>
                  <a:lnTo>
                    <a:pt x="1739" y="1338"/>
                  </a:lnTo>
                  <a:lnTo>
                    <a:pt x="1741" y="1337"/>
                  </a:lnTo>
                  <a:lnTo>
                    <a:pt x="1742" y="1336"/>
                  </a:lnTo>
                  <a:lnTo>
                    <a:pt x="1744" y="1335"/>
                  </a:lnTo>
                  <a:lnTo>
                    <a:pt x="1745" y="1334"/>
                  </a:lnTo>
                  <a:lnTo>
                    <a:pt x="1747" y="1334"/>
                  </a:lnTo>
                  <a:lnTo>
                    <a:pt x="1740" y="1322"/>
                  </a:lnTo>
                  <a:lnTo>
                    <a:pt x="1739" y="1322"/>
                  </a:lnTo>
                  <a:lnTo>
                    <a:pt x="1737" y="1323"/>
                  </a:lnTo>
                  <a:lnTo>
                    <a:pt x="1736" y="1324"/>
                  </a:lnTo>
                  <a:lnTo>
                    <a:pt x="1734" y="1325"/>
                  </a:lnTo>
                  <a:lnTo>
                    <a:pt x="1733" y="1326"/>
                  </a:lnTo>
                  <a:lnTo>
                    <a:pt x="1731" y="1327"/>
                  </a:lnTo>
                  <a:lnTo>
                    <a:pt x="1730" y="1327"/>
                  </a:lnTo>
                  <a:lnTo>
                    <a:pt x="1728" y="1328"/>
                  </a:lnTo>
                  <a:lnTo>
                    <a:pt x="1727" y="1329"/>
                  </a:lnTo>
                  <a:lnTo>
                    <a:pt x="1725" y="1330"/>
                  </a:lnTo>
                  <a:lnTo>
                    <a:pt x="1724" y="1330"/>
                  </a:lnTo>
                  <a:lnTo>
                    <a:pt x="1722" y="1331"/>
                  </a:lnTo>
                  <a:lnTo>
                    <a:pt x="1721" y="1332"/>
                  </a:lnTo>
                  <a:lnTo>
                    <a:pt x="1719" y="1333"/>
                  </a:lnTo>
                  <a:lnTo>
                    <a:pt x="1718" y="1334"/>
                  </a:lnTo>
                  <a:lnTo>
                    <a:pt x="1716" y="1334"/>
                  </a:lnTo>
                  <a:lnTo>
                    <a:pt x="1715" y="1335"/>
                  </a:lnTo>
                  <a:lnTo>
                    <a:pt x="1713" y="1336"/>
                  </a:lnTo>
                  <a:lnTo>
                    <a:pt x="1712" y="1337"/>
                  </a:lnTo>
                  <a:lnTo>
                    <a:pt x="1710" y="1338"/>
                  </a:lnTo>
                  <a:lnTo>
                    <a:pt x="1709" y="1338"/>
                  </a:lnTo>
                  <a:lnTo>
                    <a:pt x="1707" y="1339"/>
                  </a:lnTo>
                  <a:lnTo>
                    <a:pt x="1706" y="1340"/>
                  </a:lnTo>
                  <a:lnTo>
                    <a:pt x="1705" y="1341"/>
                  </a:lnTo>
                  <a:lnTo>
                    <a:pt x="1704" y="1341"/>
                  </a:lnTo>
                  <a:lnTo>
                    <a:pt x="1710" y="1354"/>
                  </a:lnTo>
                  <a:close/>
                  <a:moveTo>
                    <a:pt x="1783" y="1313"/>
                  </a:moveTo>
                  <a:lnTo>
                    <a:pt x="1784" y="1312"/>
                  </a:lnTo>
                  <a:lnTo>
                    <a:pt x="1786" y="1311"/>
                  </a:lnTo>
                  <a:lnTo>
                    <a:pt x="1787" y="1310"/>
                  </a:lnTo>
                  <a:lnTo>
                    <a:pt x="1789" y="1309"/>
                  </a:lnTo>
                  <a:lnTo>
                    <a:pt x="1790" y="1308"/>
                  </a:lnTo>
                  <a:lnTo>
                    <a:pt x="1792" y="1307"/>
                  </a:lnTo>
                  <a:lnTo>
                    <a:pt x="1793" y="1306"/>
                  </a:lnTo>
                  <a:lnTo>
                    <a:pt x="1795" y="1306"/>
                  </a:lnTo>
                  <a:lnTo>
                    <a:pt x="1796" y="1305"/>
                  </a:lnTo>
                  <a:lnTo>
                    <a:pt x="1798" y="1304"/>
                  </a:lnTo>
                  <a:lnTo>
                    <a:pt x="1799" y="1303"/>
                  </a:lnTo>
                  <a:lnTo>
                    <a:pt x="1801" y="1302"/>
                  </a:lnTo>
                  <a:lnTo>
                    <a:pt x="1802" y="1301"/>
                  </a:lnTo>
                  <a:lnTo>
                    <a:pt x="1804" y="1300"/>
                  </a:lnTo>
                  <a:lnTo>
                    <a:pt x="1805" y="1299"/>
                  </a:lnTo>
                  <a:lnTo>
                    <a:pt x="1807" y="1298"/>
                  </a:lnTo>
                  <a:lnTo>
                    <a:pt x="1808" y="1297"/>
                  </a:lnTo>
                  <a:lnTo>
                    <a:pt x="1810" y="1296"/>
                  </a:lnTo>
                  <a:lnTo>
                    <a:pt x="1811" y="1295"/>
                  </a:lnTo>
                  <a:lnTo>
                    <a:pt x="1813" y="1295"/>
                  </a:lnTo>
                  <a:lnTo>
                    <a:pt x="1814" y="1294"/>
                  </a:lnTo>
                  <a:lnTo>
                    <a:pt x="1816" y="1293"/>
                  </a:lnTo>
                  <a:lnTo>
                    <a:pt x="1817" y="1292"/>
                  </a:lnTo>
                  <a:lnTo>
                    <a:pt x="1818" y="1291"/>
                  </a:lnTo>
                  <a:lnTo>
                    <a:pt x="1811" y="1280"/>
                  </a:lnTo>
                  <a:lnTo>
                    <a:pt x="1810" y="1280"/>
                  </a:lnTo>
                  <a:lnTo>
                    <a:pt x="1808" y="1281"/>
                  </a:lnTo>
                  <a:lnTo>
                    <a:pt x="1807" y="1282"/>
                  </a:lnTo>
                  <a:lnTo>
                    <a:pt x="1805" y="1283"/>
                  </a:lnTo>
                  <a:lnTo>
                    <a:pt x="1804" y="1284"/>
                  </a:lnTo>
                  <a:lnTo>
                    <a:pt x="1802" y="1285"/>
                  </a:lnTo>
                  <a:lnTo>
                    <a:pt x="1801" y="1285"/>
                  </a:lnTo>
                  <a:lnTo>
                    <a:pt x="1799" y="1286"/>
                  </a:lnTo>
                  <a:lnTo>
                    <a:pt x="1798" y="1287"/>
                  </a:lnTo>
                  <a:lnTo>
                    <a:pt x="1796" y="1288"/>
                  </a:lnTo>
                  <a:lnTo>
                    <a:pt x="1795" y="1289"/>
                  </a:lnTo>
                  <a:lnTo>
                    <a:pt x="1793" y="1290"/>
                  </a:lnTo>
                  <a:lnTo>
                    <a:pt x="1792" y="1291"/>
                  </a:lnTo>
                  <a:lnTo>
                    <a:pt x="1791" y="1292"/>
                  </a:lnTo>
                  <a:lnTo>
                    <a:pt x="1789" y="1293"/>
                  </a:lnTo>
                  <a:lnTo>
                    <a:pt x="1788" y="1294"/>
                  </a:lnTo>
                  <a:lnTo>
                    <a:pt x="1786" y="1295"/>
                  </a:lnTo>
                  <a:lnTo>
                    <a:pt x="1784" y="1295"/>
                  </a:lnTo>
                  <a:lnTo>
                    <a:pt x="1783" y="1296"/>
                  </a:lnTo>
                  <a:lnTo>
                    <a:pt x="1781" y="1297"/>
                  </a:lnTo>
                  <a:lnTo>
                    <a:pt x="1780" y="1298"/>
                  </a:lnTo>
                  <a:lnTo>
                    <a:pt x="1779" y="1299"/>
                  </a:lnTo>
                  <a:lnTo>
                    <a:pt x="1777" y="1300"/>
                  </a:lnTo>
                  <a:lnTo>
                    <a:pt x="1776" y="1301"/>
                  </a:lnTo>
                  <a:lnTo>
                    <a:pt x="1783" y="1313"/>
                  </a:lnTo>
                  <a:close/>
                  <a:moveTo>
                    <a:pt x="1853" y="1268"/>
                  </a:moveTo>
                  <a:lnTo>
                    <a:pt x="1855" y="1267"/>
                  </a:lnTo>
                  <a:lnTo>
                    <a:pt x="1856" y="1266"/>
                  </a:lnTo>
                  <a:lnTo>
                    <a:pt x="1857" y="1265"/>
                  </a:lnTo>
                  <a:lnTo>
                    <a:pt x="1859" y="1264"/>
                  </a:lnTo>
                  <a:lnTo>
                    <a:pt x="1860" y="1263"/>
                  </a:lnTo>
                  <a:lnTo>
                    <a:pt x="1862" y="1262"/>
                  </a:lnTo>
                  <a:lnTo>
                    <a:pt x="1864" y="1261"/>
                  </a:lnTo>
                  <a:lnTo>
                    <a:pt x="1865" y="1260"/>
                  </a:lnTo>
                  <a:lnTo>
                    <a:pt x="1867" y="1259"/>
                  </a:lnTo>
                  <a:lnTo>
                    <a:pt x="1868" y="1258"/>
                  </a:lnTo>
                  <a:lnTo>
                    <a:pt x="1869" y="1257"/>
                  </a:lnTo>
                  <a:lnTo>
                    <a:pt x="1871" y="1256"/>
                  </a:lnTo>
                  <a:lnTo>
                    <a:pt x="1872" y="1255"/>
                  </a:lnTo>
                  <a:lnTo>
                    <a:pt x="1874" y="1254"/>
                  </a:lnTo>
                  <a:lnTo>
                    <a:pt x="1876" y="1253"/>
                  </a:lnTo>
                  <a:lnTo>
                    <a:pt x="1877" y="1252"/>
                  </a:lnTo>
                  <a:lnTo>
                    <a:pt x="1878" y="1251"/>
                  </a:lnTo>
                  <a:lnTo>
                    <a:pt x="1880" y="1250"/>
                  </a:lnTo>
                  <a:lnTo>
                    <a:pt x="1881" y="1249"/>
                  </a:lnTo>
                  <a:lnTo>
                    <a:pt x="1883" y="1248"/>
                  </a:lnTo>
                  <a:lnTo>
                    <a:pt x="1884" y="1247"/>
                  </a:lnTo>
                  <a:lnTo>
                    <a:pt x="1886" y="1246"/>
                  </a:lnTo>
                  <a:lnTo>
                    <a:pt x="1887" y="1245"/>
                  </a:lnTo>
                  <a:lnTo>
                    <a:pt x="1879" y="1234"/>
                  </a:lnTo>
                  <a:lnTo>
                    <a:pt x="1878" y="1234"/>
                  </a:lnTo>
                  <a:lnTo>
                    <a:pt x="1877" y="1235"/>
                  </a:lnTo>
                  <a:lnTo>
                    <a:pt x="1875" y="1236"/>
                  </a:lnTo>
                  <a:lnTo>
                    <a:pt x="1874" y="1237"/>
                  </a:lnTo>
                  <a:lnTo>
                    <a:pt x="1872" y="1238"/>
                  </a:lnTo>
                  <a:lnTo>
                    <a:pt x="1871" y="1239"/>
                  </a:lnTo>
                  <a:lnTo>
                    <a:pt x="1869" y="1241"/>
                  </a:lnTo>
                  <a:lnTo>
                    <a:pt x="1867" y="1242"/>
                  </a:lnTo>
                  <a:lnTo>
                    <a:pt x="1866" y="1243"/>
                  </a:lnTo>
                  <a:lnTo>
                    <a:pt x="1865" y="1244"/>
                  </a:lnTo>
                  <a:lnTo>
                    <a:pt x="1863" y="1245"/>
                  </a:lnTo>
                  <a:lnTo>
                    <a:pt x="1862" y="1246"/>
                  </a:lnTo>
                  <a:lnTo>
                    <a:pt x="1860" y="1247"/>
                  </a:lnTo>
                  <a:lnTo>
                    <a:pt x="1859" y="1248"/>
                  </a:lnTo>
                  <a:lnTo>
                    <a:pt x="1857" y="1249"/>
                  </a:lnTo>
                  <a:lnTo>
                    <a:pt x="1856" y="1250"/>
                  </a:lnTo>
                  <a:lnTo>
                    <a:pt x="1854" y="1251"/>
                  </a:lnTo>
                  <a:lnTo>
                    <a:pt x="1853" y="1252"/>
                  </a:lnTo>
                  <a:lnTo>
                    <a:pt x="1851" y="1253"/>
                  </a:lnTo>
                  <a:lnTo>
                    <a:pt x="1850" y="1254"/>
                  </a:lnTo>
                  <a:lnTo>
                    <a:pt x="1848" y="1255"/>
                  </a:lnTo>
                  <a:lnTo>
                    <a:pt x="1847" y="1256"/>
                  </a:lnTo>
                  <a:lnTo>
                    <a:pt x="1845" y="1257"/>
                  </a:lnTo>
                  <a:lnTo>
                    <a:pt x="1853" y="1268"/>
                  </a:lnTo>
                  <a:close/>
                  <a:moveTo>
                    <a:pt x="1921" y="1221"/>
                  </a:moveTo>
                  <a:lnTo>
                    <a:pt x="1922" y="1220"/>
                  </a:lnTo>
                  <a:lnTo>
                    <a:pt x="1923" y="1219"/>
                  </a:lnTo>
                  <a:lnTo>
                    <a:pt x="1925" y="1218"/>
                  </a:lnTo>
                  <a:lnTo>
                    <a:pt x="1926" y="1217"/>
                  </a:lnTo>
                  <a:lnTo>
                    <a:pt x="1928" y="1216"/>
                  </a:lnTo>
                  <a:lnTo>
                    <a:pt x="1929" y="1215"/>
                  </a:lnTo>
                  <a:lnTo>
                    <a:pt x="1931" y="1214"/>
                  </a:lnTo>
                  <a:lnTo>
                    <a:pt x="1932" y="1212"/>
                  </a:lnTo>
                  <a:lnTo>
                    <a:pt x="1934" y="1211"/>
                  </a:lnTo>
                  <a:lnTo>
                    <a:pt x="1935" y="1210"/>
                  </a:lnTo>
                  <a:lnTo>
                    <a:pt x="1937" y="1209"/>
                  </a:lnTo>
                  <a:lnTo>
                    <a:pt x="1938" y="1208"/>
                  </a:lnTo>
                  <a:lnTo>
                    <a:pt x="1940" y="1207"/>
                  </a:lnTo>
                  <a:lnTo>
                    <a:pt x="1941" y="1206"/>
                  </a:lnTo>
                  <a:lnTo>
                    <a:pt x="1943" y="1205"/>
                  </a:lnTo>
                  <a:lnTo>
                    <a:pt x="1944" y="1204"/>
                  </a:lnTo>
                  <a:lnTo>
                    <a:pt x="1946" y="1203"/>
                  </a:lnTo>
                  <a:lnTo>
                    <a:pt x="1947" y="1201"/>
                  </a:lnTo>
                  <a:lnTo>
                    <a:pt x="1949" y="1200"/>
                  </a:lnTo>
                  <a:lnTo>
                    <a:pt x="1950" y="1199"/>
                  </a:lnTo>
                  <a:lnTo>
                    <a:pt x="1952" y="1198"/>
                  </a:lnTo>
                  <a:lnTo>
                    <a:pt x="1953" y="1197"/>
                  </a:lnTo>
                  <a:lnTo>
                    <a:pt x="1954" y="1196"/>
                  </a:lnTo>
                  <a:lnTo>
                    <a:pt x="1946" y="1185"/>
                  </a:lnTo>
                  <a:lnTo>
                    <a:pt x="1945" y="1186"/>
                  </a:lnTo>
                  <a:lnTo>
                    <a:pt x="1943" y="1187"/>
                  </a:lnTo>
                  <a:lnTo>
                    <a:pt x="1942" y="1188"/>
                  </a:lnTo>
                  <a:lnTo>
                    <a:pt x="1941" y="1189"/>
                  </a:lnTo>
                  <a:lnTo>
                    <a:pt x="1939" y="1190"/>
                  </a:lnTo>
                  <a:lnTo>
                    <a:pt x="1938" y="1191"/>
                  </a:lnTo>
                  <a:lnTo>
                    <a:pt x="1936" y="1193"/>
                  </a:lnTo>
                  <a:lnTo>
                    <a:pt x="1934" y="1194"/>
                  </a:lnTo>
                  <a:lnTo>
                    <a:pt x="1933" y="1195"/>
                  </a:lnTo>
                  <a:lnTo>
                    <a:pt x="1931" y="1196"/>
                  </a:lnTo>
                  <a:lnTo>
                    <a:pt x="1930" y="1197"/>
                  </a:lnTo>
                  <a:lnTo>
                    <a:pt x="1929" y="1198"/>
                  </a:lnTo>
                  <a:lnTo>
                    <a:pt x="1927" y="1199"/>
                  </a:lnTo>
                  <a:lnTo>
                    <a:pt x="1926" y="1200"/>
                  </a:lnTo>
                  <a:lnTo>
                    <a:pt x="1924" y="1201"/>
                  </a:lnTo>
                  <a:lnTo>
                    <a:pt x="1923" y="1202"/>
                  </a:lnTo>
                  <a:lnTo>
                    <a:pt x="1921" y="1203"/>
                  </a:lnTo>
                  <a:lnTo>
                    <a:pt x="1920" y="1205"/>
                  </a:lnTo>
                  <a:lnTo>
                    <a:pt x="1918" y="1206"/>
                  </a:lnTo>
                  <a:lnTo>
                    <a:pt x="1917" y="1207"/>
                  </a:lnTo>
                  <a:lnTo>
                    <a:pt x="1915" y="1208"/>
                  </a:lnTo>
                  <a:lnTo>
                    <a:pt x="1914" y="1209"/>
                  </a:lnTo>
                  <a:lnTo>
                    <a:pt x="1913" y="1210"/>
                  </a:lnTo>
                  <a:lnTo>
                    <a:pt x="1921" y="1221"/>
                  </a:lnTo>
                  <a:close/>
                  <a:moveTo>
                    <a:pt x="1988" y="1172"/>
                  </a:moveTo>
                  <a:lnTo>
                    <a:pt x="1989" y="1171"/>
                  </a:lnTo>
                  <a:lnTo>
                    <a:pt x="1990" y="1170"/>
                  </a:lnTo>
                  <a:lnTo>
                    <a:pt x="1992" y="1169"/>
                  </a:lnTo>
                  <a:lnTo>
                    <a:pt x="1993" y="1168"/>
                  </a:lnTo>
                  <a:lnTo>
                    <a:pt x="1995" y="1167"/>
                  </a:lnTo>
                  <a:lnTo>
                    <a:pt x="1996" y="1166"/>
                  </a:lnTo>
                  <a:lnTo>
                    <a:pt x="1998" y="1165"/>
                  </a:lnTo>
                  <a:lnTo>
                    <a:pt x="1999" y="1164"/>
                  </a:lnTo>
                  <a:lnTo>
                    <a:pt x="2001" y="1163"/>
                  </a:lnTo>
                  <a:lnTo>
                    <a:pt x="2002" y="1162"/>
                  </a:lnTo>
                  <a:lnTo>
                    <a:pt x="2004" y="1161"/>
                  </a:lnTo>
                  <a:lnTo>
                    <a:pt x="2005" y="1160"/>
                  </a:lnTo>
                  <a:lnTo>
                    <a:pt x="2006" y="1159"/>
                  </a:lnTo>
                  <a:lnTo>
                    <a:pt x="2008" y="1158"/>
                  </a:lnTo>
                  <a:lnTo>
                    <a:pt x="2009" y="1157"/>
                  </a:lnTo>
                  <a:lnTo>
                    <a:pt x="2011" y="1156"/>
                  </a:lnTo>
                  <a:lnTo>
                    <a:pt x="2012" y="1155"/>
                  </a:lnTo>
                  <a:lnTo>
                    <a:pt x="2014" y="1154"/>
                  </a:lnTo>
                  <a:lnTo>
                    <a:pt x="2015" y="1153"/>
                  </a:lnTo>
                  <a:lnTo>
                    <a:pt x="2017" y="1152"/>
                  </a:lnTo>
                  <a:lnTo>
                    <a:pt x="2018" y="1151"/>
                  </a:lnTo>
                  <a:lnTo>
                    <a:pt x="2020" y="1150"/>
                  </a:lnTo>
                  <a:lnTo>
                    <a:pt x="2021" y="1149"/>
                  </a:lnTo>
                  <a:lnTo>
                    <a:pt x="2022" y="1149"/>
                  </a:lnTo>
                  <a:lnTo>
                    <a:pt x="2014" y="1137"/>
                  </a:lnTo>
                  <a:lnTo>
                    <a:pt x="2014" y="1138"/>
                  </a:lnTo>
                  <a:lnTo>
                    <a:pt x="2012" y="1139"/>
                  </a:lnTo>
                  <a:lnTo>
                    <a:pt x="2011" y="1139"/>
                  </a:lnTo>
                  <a:lnTo>
                    <a:pt x="2009" y="1140"/>
                  </a:lnTo>
                  <a:lnTo>
                    <a:pt x="2008" y="1141"/>
                  </a:lnTo>
                  <a:lnTo>
                    <a:pt x="2006" y="1142"/>
                  </a:lnTo>
                  <a:lnTo>
                    <a:pt x="2005" y="1143"/>
                  </a:lnTo>
                  <a:lnTo>
                    <a:pt x="2003" y="1144"/>
                  </a:lnTo>
                  <a:lnTo>
                    <a:pt x="2002" y="1145"/>
                  </a:lnTo>
                  <a:lnTo>
                    <a:pt x="2000" y="1146"/>
                  </a:lnTo>
                  <a:lnTo>
                    <a:pt x="1999" y="1147"/>
                  </a:lnTo>
                  <a:lnTo>
                    <a:pt x="1997" y="1149"/>
                  </a:lnTo>
                  <a:lnTo>
                    <a:pt x="1996" y="1150"/>
                  </a:lnTo>
                  <a:lnTo>
                    <a:pt x="1994" y="1151"/>
                  </a:lnTo>
                  <a:lnTo>
                    <a:pt x="1993" y="1151"/>
                  </a:lnTo>
                  <a:lnTo>
                    <a:pt x="1991" y="1152"/>
                  </a:lnTo>
                  <a:lnTo>
                    <a:pt x="1990" y="1154"/>
                  </a:lnTo>
                  <a:lnTo>
                    <a:pt x="1988" y="1155"/>
                  </a:lnTo>
                  <a:lnTo>
                    <a:pt x="1987" y="1156"/>
                  </a:lnTo>
                  <a:lnTo>
                    <a:pt x="1985" y="1157"/>
                  </a:lnTo>
                  <a:lnTo>
                    <a:pt x="1984" y="1158"/>
                  </a:lnTo>
                  <a:lnTo>
                    <a:pt x="1982" y="1159"/>
                  </a:lnTo>
                  <a:lnTo>
                    <a:pt x="1981" y="1160"/>
                  </a:lnTo>
                  <a:lnTo>
                    <a:pt x="1980" y="1161"/>
                  </a:lnTo>
                  <a:lnTo>
                    <a:pt x="1988" y="1172"/>
                  </a:lnTo>
                  <a:close/>
                  <a:moveTo>
                    <a:pt x="2057" y="1132"/>
                  </a:moveTo>
                  <a:lnTo>
                    <a:pt x="2058" y="1132"/>
                  </a:lnTo>
                  <a:lnTo>
                    <a:pt x="2059" y="1131"/>
                  </a:lnTo>
                  <a:lnTo>
                    <a:pt x="2061" y="1131"/>
                  </a:lnTo>
                  <a:lnTo>
                    <a:pt x="2062" y="1131"/>
                  </a:lnTo>
                  <a:lnTo>
                    <a:pt x="2063" y="1131"/>
                  </a:lnTo>
                  <a:lnTo>
                    <a:pt x="2065" y="1130"/>
                  </a:lnTo>
                  <a:lnTo>
                    <a:pt x="2066" y="1130"/>
                  </a:lnTo>
                  <a:lnTo>
                    <a:pt x="2067" y="1130"/>
                  </a:lnTo>
                  <a:lnTo>
                    <a:pt x="2068" y="1130"/>
                  </a:lnTo>
                  <a:lnTo>
                    <a:pt x="2069" y="1130"/>
                  </a:lnTo>
                  <a:lnTo>
                    <a:pt x="2071" y="1130"/>
                  </a:lnTo>
                  <a:lnTo>
                    <a:pt x="2072" y="1130"/>
                  </a:lnTo>
                  <a:lnTo>
                    <a:pt x="2073" y="1131"/>
                  </a:lnTo>
                  <a:lnTo>
                    <a:pt x="2074" y="1131"/>
                  </a:lnTo>
                  <a:lnTo>
                    <a:pt x="2075" y="1131"/>
                  </a:lnTo>
                  <a:lnTo>
                    <a:pt x="2077" y="1132"/>
                  </a:lnTo>
                  <a:lnTo>
                    <a:pt x="2078" y="1132"/>
                  </a:lnTo>
                  <a:lnTo>
                    <a:pt x="2079" y="1133"/>
                  </a:lnTo>
                  <a:lnTo>
                    <a:pt x="2080" y="1133"/>
                  </a:lnTo>
                  <a:lnTo>
                    <a:pt x="2081" y="1134"/>
                  </a:lnTo>
                  <a:lnTo>
                    <a:pt x="2082" y="1135"/>
                  </a:lnTo>
                  <a:lnTo>
                    <a:pt x="2083" y="1136"/>
                  </a:lnTo>
                  <a:lnTo>
                    <a:pt x="2085" y="1137"/>
                  </a:lnTo>
                  <a:lnTo>
                    <a:pt x="2086" y="1138"/>
                  </a:lnTo>
                  <a:lnTo>
                    <a:pt x="2087" y="1139"/>
                  </a:lnTo>
                  <a:lnTo>
                    <a:pt x="2088" y="1140"/>
                  </a:lnTo>
                  <a:lnTo>
                    <a:pt x="2098" y="1130"/>
                  </a:lnTo>
                  <a:lnTo>
                    <a:pt x="2097" y="1130"/>
                  </a:lnTo>
                  <a:lnTo>
                    <a:pt x="2095" y="1128"/>
                  </a:lnTo>
                  <a:lnTo>
                    <a:pt x="2094" y="1126"/>
                  </a:lnTo>
                  <a:lnTo>
                    <a:pt x="2092" y="1125"/>
                  </a:lnTo>
                  <a:lnTo>
                    <a:pt x="2090" y="1124"/>
                  </a:lnTo>
                  <a:lnTo>
                    <a:pt x="2088" y="1122"/>
                  </a:lnTo>
                  <a:lnTo>
                    <a:pt x="2087" y="1121"/>
                  </a:lnTo>
                  <a:lnTo>
                    <a:pt x="2085" y="1120"/>
                  </a:lnTo>
                  <a:lnTo>
                    <a:pt x="2083" y="1119"/>
                  </a:lnTo>
                  <a:lnTo>
                    <a:pt x="2081" y="1119"/>
                  </a:lnTo>
                  <a:lnTo>
                    <a:pt x="2079" y="1118"/>
                  </a:lnTo>
                  <a:lnTo>
                    <a:pt x="2078" y="1117"/>
                  </a:lnTo>
                  <a:lnTo>
                    <a:pt x="2076" y="1117"/>
                  </a:lnTo>
                  <a:lnTo>
                    <a:pt x="2074" y="1117"/>
                  </a:lnTo>
                  <a:lnTo>
                    <a:pt x="2072" y="1117"/>
                  </a:lnTo>
                  <a:lnTo>
                    <a:pt x="2070" y="1116"/>
                  </a:lnTo>
                  <a:lnTo>
                    <a:pt x="2069" y="1116"/>
                  </a:lnTo>
                  <a:lnTo>
                    <a:pt x="2067" y="1116"/>
                  </a:lnTo>
                  <a:lnTo>
                    <a:pt x="2065" y="1116"/>
                  </a:lnTo>
                  <a:lnTo>
                    <a:pt x="2063" y="1117"/>
                  </a:lnTo>
                  <a:lnTo>
                    <a:pt x="2061" y="1117"/>
                  </a:lnTo>
                  <a:lnTo>
                    <a:pt x="2060" y="1117"/>
                  </a:lnTo>
                  <a:lnTo>
                    <a:pt x="2058" y="1117"/>
                  </a:lnTo>
                  <a:lnTo>
                    <a:pt x="2056" y="1118"/>
                  </a:lnTo>
                  <a:lnTo>
                    <a:pt x="2055" y="1118"/>
                  </a:lnTo>
                  <a:lnTo>
                    <a:pt x="2053" y="1118"/>
                  </a:lnTo>
                  <a:lnTo>
                    <a:pt x="2057" y="1132"/>
                  </a:lnTo>
                  <a:close/>
                  <a:moveTo>
                    <a:pt x="2105" y="1174"/>
                  </a:moveTo>
                  <a:lnTo>
                    <a:pt x="2105" y="1175"/>
                  </a:lnTo>
                  <a:lnTo>
                    <a:pt x="2106" y="1179"/>
                  </a:lnTo>
                  <a:lnTo>
                    <a:pt x="2108" y="1184"/>
                  </a:lnTo>
                  <a:lnTo>
                    <a:pt x="2109" y="1190"/>
                  </a:lnTo>
                  <a:lnTo>
                    <a:pt x="2111" y="1196"/>
                  </a:lnTo>
                  <a:lnTo>
                    <a:pt x="2112" y="1202"/>
                  </a:lnTo>
                  <a:lnTo>
                    <a:pt x="2113" y="1209"/>
                  </a:lnTo>
                  <a:lnTo>
                    <a:pt x="2114" y="1214"/>
                  </a:lnTo>
                  <a:lnTo>
                    <a:pt x="2128" y="1211"/>
                  </a:lnTo>
                  <a:lnTo>
                    <a:pt x="2127" y="1206"/>
                  </a:lnTo>
                  <a:lnTo>
                    <a:pt x="2126" y="1199"/>
                  </a:lnTo>
                  <a:lnTo>
                    <a:pt x="2124" y="1192"/>
                  </a:lnTo>
                  <a:lnTo>
                    <a:pt x="2123" y="1187"/>
                  </a:lnTo>
                  <a:lnTo>
                    <a:pt x="2121" y="1181"/>
                  </a:lnTo>
                  <a:lnTo>
                    <a:pt x="2120" y="1175"/>
                  </a:lnTo>
                  <a:lnTo>
                    <a:pt x="2118" y="1170"/>
                  </a:lnTo>
                  <a:lnTo>
                    <a:pt x="2118" y="1170"/>
                  </a:lnTo>
                  <a:lnTo>
                    <a:pt x="2105" y="1174"/>
                  </a:lnTo>
                  <a:close/>
                  <a:moveTo>
                    <a:pt x="2122" y="1254"/>
                  </a:moveTo>
                  <a:lnTo>
                    <a:pt x="2123" y="1260"/>
                  </a:lnTo>
                  <a:lnTo>
                    <a:pt x="2124" y="1270"/>
                  </a:lnTo>
                  <a:lnTo>
                    <a:pt x="2125" y="1281"/>
                  </a:lnTo>
                  <a:lnTo>
                    <a:pt x="2127" y="1292"/>
                  </a:lnTo>
                  <a:lnTo>
                    <a:pt x="2127" y="1295"/>
                  </a:lnTo>
                  <a:lnTo>
                    <a:pt x="2141" y="1293"/>
                  </a:lnTo>
                  <a:lnTo>
                    <a:pt x="2141" y="1290"/>
                  </a:lnTo>
                  <a:lnTo>
                    <a:pt x="2139" y="1279"/>
                  </a:lnTo>
                  <a:lnTo>
                    <a:pt x="2138" y="1268"/>
                  </a:lnTo>
                  <a:lnTo>
                    <a:pt x="2136" y="1258"/>
                  </a:lnTo>
                  <a:lnTo>
                    <a:pt x="2135" y="1252"/>
                  </a:lnTo>
                  <a:lnTo>
                    <a:pt x="2122" y="1254"/>
                  </a:lnTo>
                  <a:close/>
                  <a:moveTo>
                    <a:pt x="2132" y="1336"/>
                  </a:moveTo>
                  <a:lnTo>
                    <a:pt x="2133" y="1342"/>
                  </a:lnTo>
                  <a:lnTo>
                    <a:pt x="2134" y="1354"/>
                  </a:lnTo>
                  <a:lnTo>
                    <a:pt x="2136" y="1367"/>
                  </a:lnTo>
                  <a:lnTo>
                    <a:pt x="2137" y="1378"/>
                  </a:lnTo>
                  <a:lnTo>
                    <a:pt x="2151" y="1376"/>
                  </a:lnTo>
                  <a:lnTo>
                    <a:pt x="2150" y="1366"/>
                  </a:lnTo>
                  <a:lnTo>
                    <a:pt x="2148" y="1353"/>
                  </a:lnTo>
                  <a:lnTo>
                    <a:pt x="2146" y="1340"/>
                  </a:lnTo>
                  <a:lnTo>
                    <a:pt x="2146" y="1335"/>
                  </a:lnTo>
                  <a:lnTo>
                    <a:pt x="2132" y="1336"/>
                  </a:lnTo>
                  <a:close/>
                  <a:moveTo>
                    <a:pt x="2142" y="1419"/>
                  </a:moveTo>
                  <a:lnTo>
                    <a:pt x="2143" y="1429"/>
                  </a:lnTo>
                  <a:lnTo>
                    <a:pt x="2145" y="1439"/>
                  </a:lnTo>
                  <a:lnTo>
                    <a:pt x="2146" y="1449"/>
                  </a:lnTo>
                  <a:lnTo>
                    <a:pt x="2148" y="1457"/>
                  </a:lnTo>
                  <a:lnTo>
                    <a:pt x="2149" y="1461"/>
                  </a:lnTo>
                  <a:lnTo>
                    <a:pt x="2162" y="1457"/>
                  </a:lnTo>
                  <a:lnTo>
                    <a:pt x="2161" y="1454"/>
                  </a:lnTo>
                  <a:lnTo>
                    <a:pt x="2160" y="1446"/>
                  </a:lnTo>
                  <a:lnTo>
                    <a:pt x="2158" y="1437"/>
                  </a:lnTo>
                  <a:lnTo>
                    <a:pt x="2157" y="1427"/>
                  </a:lnTo>
                  <a:lnTo>
                    <a:pt x="2155" y="1417"/>
                  </a:lnTo>
                  <a:lnTo>
                    <a:pt x="2142" y="1419"/>
                  </a:lnTo>
                  <a:close/>
                  <a:moveTo>
                    <a:pt x="2176" y="1446"/>
                  </a:moveTo>
                  <a:lnTo>
                    <a:pt x="2176" y="1443"/>
                  </a:lnTo>
                  <a:lnTo>
                    <a:pt x="2178" y="1433"/>
                  </a:lnTo>
                  <a:lnTo>
                    <a:pt x="2179" y="1421"/>
                  </a:lnTo>
                  <a:lnTo>
                    <a:pt x="2181" y="1409"/>
                  </a:lnTo>
                  <a:lnTo>
                    <a:pt x="2181" y="1405"/>
                  </a:lnTo>
                  <a:lnTo>
                    <a:pt x="2167" y="1403"/>
                  </a:lnTo>
                  <a:lnTo>
                    <a:pt x="2167" y="1407"/>
                  </a:lnTo>
                  <a:lnTo>
                    <a:pt x="2165" y="1419"/>
                  </a:lnTo>
                  <a:lnTo>
                    <a:pt x="2164" y="1431"/>
                  </a:lnTo>
                  <a:lnTo>
                    <a:pt x="2163" y="1441"/>
                  </a:lnTo>
                  <a:lnTo>
                    <a:pt x="2162" y="1444"/>
                  </a:lnTo>
                  <a:lnTo>
                    <a:pt x="2176" y="1446"/>
                  </a:lnTo>
                  <a:close/>
                  <a:moveTo>
                    <a:pt x="2186" y="1363"/>
                  </a:moveTo>
                  <a:lnTo>
                    <a:pt x="2187" y="1352"/>
                  </a:lnTo>
                  <a:lnTo>
                    <a:pt x="2188" y="1337"/>
                  </a:lnTo>
                  <a:lnTo>
                    <a:pt x="2190" y="1322"/>
                  </a:lnTo>
                  <a:lnTo>
                    <a:pt x="2176" y="1320"/>
                  </a:lnTo>
                  <a:lnTo>
                    <a:pt x="2175" y="1335"/>
                  </a:lnTo>
                  <a:lnTo>
                    <a:pt x="2173" y="1351"/>
                  </a:lnTo>
                  <a:lnTo>
                    <a:pt x="2172" y="1362"/>
                  </a:lnTo>
                  <a:lnTo>
                    <a:pt x="2186" y="1363"/>
                  </a:lnTo>
                  <a:close/>
                  <a:moveTo>
                    <a:pt x="2194" y="1281"/>
                  </a:moveTo>
                  <a:lnTo>
                    <a:pt x="2194" y="1277"/>
                  </a:lnTo>
                  <a:lnTo>
                    <a:pt x="2196" y="1262"/>
                  </a:lnTo>
                  <a:lnTo>
                    <a:pt x="2197" y="1248"/>
                  </a:lnTo>
                  <a:lnTo>
                    <a:pt x="2198" y="1239"/>
                  </a:lnTo>
                  <a:lnTo>
                    <a:pt x="2185" y="1238"/>
                  </a:lnTo>
                  <a:lnTo>
                    <a:pt x="2184" y="1247"/>
                  </a:lnTo>
                  <a:lnTo>
                    <a:pt x="2182" y="1261"/>
                  </a:lnTo>
                  <a:lnTo>
                    <a:pt x="2180" y="1275"/>
                  </a:lnTo>
                  <a:lnTo>
                    <a:pt x="2180" y="1279"/>
                  </a:lnTo>
                  <a:lnTo>
                    <a:pt x="2194" y="1281"/>
                  </a:lnTo>
                  <a:close/>
                  <a:moveTo>
                    <a:pt x="2203" y="1198"/>
                  </a:moveTo>
                  <a:lnTo>
                    <a:pt x="2203" y="1196"/>
                  </a:lnTo>
                  <a:lnTo>
                    <a:pt x="2205" y="1184"/>
                  </a:lnTo>
                  <a:lnTo>
                    <a:pt x="2206" y="1172"/>
                  </a:lnTo>
                  <a:lnTo>
                    <a:pt x="2208" y="1161"/>
                  </a:lnTo>
                  <a:lnTo>
                    <a:pt x="2208" y="1157"/>
                  </a:lnTo>
                  <a:lnTo>
                    <a:pt x="2195" y="1155"/>
                  </a:lnTo>
                  <a:lnTo>
                    <a:pt x="2194" y="1159"/>
                  </a:lnTo>
                  <a:lnTo>
                    <a:pt x="2192" y="1170"/>
                  </a:lnTo>
                  <a:lnTo>
                    <a:pt x="2191" y="1182"/>
                  </a:lnTo>
                  <a:lnTo>
                    <a:pt x="2189" y="1194"/>
                  </a:lnTo>
                  <a:lnTo>
                    <a:pt x="2189" y="1197"/>
                  </a:lnTo>
                  <a:lnTo>
                    <a:pt x="2203" y="1198"/>
                  </a:lnTo>
                  <a:close/>
                  <a:moveTo>
                    <a:pt x="2214" y="1116"/>
                  </a:moveTo>
                  <a:lnTo>
                    <a:pt x="2215" y="1112"/>
                  </a:lnTo>
                  <a:lnTo>
                    <a:pt x="2217" y="1103"/>
                  </a:lnTo>
                  <a:lnTo>
                    <a:pt x="2218" y="1095"/>
                  </a:lnTo>
                  <a:lnTo>
                    <a:pt x="2219" y="1087"/>
                  </a:lnTo>
                  <a:lnTo>
                    <a:pt x="2221" y="1079"/>
                  </a:lnTo>
                  <a:lnTo>
                    <a:pt x="2222" y="1076"/>
                  </a:lnTo>
                  <a:lnTo>
                    <a:pt x="2208" y="1073"/>
                  </a:lnTo>
                  <a:lnTo>
                    <a:pt x="2208" y="1077"/>
                  </a:lnTo>
                  <a:lnTo>
                    <a:pt x="2206" y="1084"/>
                  </a:lnTo>
                  <a:lnTo>
                    <a:pt x="2204" y="1092"/>
                  </a:lnTo>
                  <a:lnTo>
                    <a:pt x="2203" y="1101"/>
                  </a:lnTo>
                  <a:lnTo>
                    <a:pt x="2201" y="1110"/>
                  </a:lnTo>
                  <a:lnTo>
                    <a:pt x="2201" y="1114"/>
                  </a:lnTo>
                  <a:lnTo>
                    <a:pt x="2214" y="1116"/>
                  </a:lnTo>
                  <a:close/>
                  <a:moveTo>
                    <a:pt x="2231" y="1036"/>
                  </a:moveTo>
                  <a:lnTo>
                    <a:pt x="2231" y="1033"/>
                  </a:lnTo>
                  <a:lnTo>
                    <a:pt x="2233" y="1027"/>
                  </a:lnTo>
                  <a:lnTo>
                    <a:pt x="2234" y="1022"/>
                  </a:lnTo>
                  <a:lnTo>
                    <a:pt x="2236" y="1017"/>
                  </a:lnTo>
                  <a:lnTo>
                    <a:pt x="2237" y="1011"/>
                  </a:lnTo>
                  <a:lnTo>
                    <a:pt x="2239" y="1006"/>
                  </a:lnTo>
                  <a:lnTo>
                    <a:pt x="2240" y="1001"/>
                  </a:lnTo>
                  <a:lnTo>
                    <a:pt x="2242" y="997"/>
                  </a:lnTo>
                  <a:lnTo>
                    <a:pt x="2242" y="996"/>
                  </a:lnTo>
                  <a:lnTo>
                    <a:pt x="2229" y="992"/>
                  </a:lnTo>
                  <a:lnTo>
                    <a:pt x="2229" y="993"/>
                  </a:lnTo>
                  <a:lnTo>
                    <a:pt x="2227" y="997"/>
                  </a:lnTo>
                  <a:lnTo>
                    <a:pt x="2226" y="1002"/>
                  </a:lnTo>
                  <a:lnTo>
                    <a:pt x="2224" y="1008"/>
                  </a:lnTo>
                  <a:lnTo>
                    <a:pt x="2222" y="1013"/>
                  </a:lnTo>
                  <a:lnTo>
                    <a:pt x="2221" y="1018"/>
                  </a:lnTo>
                  <a:lnTo>
                    <a:pt x="2219" y="1024"/>
                  </a:lnTo>
                  <a:lnTo>
                    <a:pt x="2218" y="1030"/>
                  </a:lnTo>
                  <a:lnTo>
                    <a:pt x="2217" y="1032"/>
                  </a:lnTo>
                  <a:lnTo>
                    <a:pt x="2231" y="1036"/>
                  </a:lnTo>
                  <a:close/>
                  <a:moveTo>
                    <a:pt x="2256" y="958"/>
                  </a:moveTo>
                  <a:lnTo>
                    <a:pt x="2256" y="956"/>
                  </a:lnTo>
                  <a:lnTo>
                    <a:pt x="2258" y="952"/>
                  </a:lnTo>
                  <a:lnTo>
                    <a:pt x="2259" y="949"/>
                  </a:lnTo>
                  <a:lnTo>
                    <a:pt x="2261" y="945"/>
                  </a:lnTo>
                  <a:lnTo>
                    <a:pt x="2262" y="942"/>
                  </a:lnTo>
                  <a:lnTo>
                    <a:pt x="2264" y="939"/>
                  </a:lnTo>
                  <a:lnTo>
                    <a:pt x="2265" y="936"/>
                  </a:lnTo>
                  <a:lnTo>
                    <a:pt x="2267" y="932"/>
                  </a:lnTo>
                  <a:lnTo>
                    <a:pt x="2268" y="929"/>
                  </a:lnTo>
                  <a:lnTo>
                    <a:pt x="2270" y="926"/>
                  </a:lnTo>
                  <a:lnTo>
                    <a:pt x="2271" y="923"/>
                  </a:lnTo>
                  <a:lnTo>
                    <a:pt x="2272" y="920"/>
                  </a:lnTo>
                  <a:lnTo>
                    <a:pt x="2260" y="914"/>
                  </a:lnTo>
                  <a:lnTo>
                    <a:pt x="2259" y="917"/>
                  </a:lnTo>
                  <a:lnTo>
                    <a:pt x="2257" y="920"/>
                  </a:lnTo>
                  <a:lnTo>
                    <a:pt x="2256" y="923"/>
                  </a:lnTo>
                  <a:lnTo>
                    <a:pt x="2254" y="926"/>
                  </a:lnTo>
                  <a:lnTo>
                    <a:pt x="2253" y="930"/>
                  </a:lnTo>
                  <a:lnTo>
                    <a:pt x="2251" y="933"/>
                  </a:lnTo>
                  <a:lnTo>
                    <a:pt x="2250" y="936"/>
                  </a:lnTo>
                  <a:lnTo>
                    <a:pt x="2248" y="940"/>
                  </a:lnTo>
                  <a:lnTo>
                    <a:pt x="2247" y="943"/>
                  </a:lnTo>
                  <a:lnTo>
                    <a:pt x="2245" y="947"/>
                  </a:lnTo>
                  <a:lnTo>
                    <a:pt x="2244" y="951"/>
                  </a:lnTo>
                  <a:lnTo>
                    <a:pt x="2243" y="952"/>
                  </a:lnTo>
                  <a:lnTo>
                    <a:pt x="2256" y="958"/>
                  </a:lnTo>
                  <a:close/>
                  <a:moveTo>
                    <a:pt x="2292" y="884"/>
                  </a:moveTo>
                  <a:lnTo>
                    <a:pt x="2293" y="881"/>
                  </a:lnTo>
                  <a:lnTo>
                    <a:pt x="2295" y="879"/>
                  </a:lnTo>
                  <a:lnTo>
                    <a:pt x="2296" y="876"/>
                  </a:lnTo>
                  <a:lnTo>
                    <a:pt x="2298" y="874"/>
                  </a:lnTo>
                  <a:lnTo>
                    <a:pt x="2299" y="871"/>
                  </a:lnTo>
                  <a:lnTo>
                    <a:pt x="2301" y="869"/>
                  </a:lnTo>
                  <a:lnTo>
                    <a:pt x="2302" y="866"/>
                  </a:lnTo>
                  <a:lnTo>
                    <a:pt x="2304" y="864"/>
                  </a:lnTo>
                  <a:lnTo>
                    <a:pt x="2305" y="862"/>
                  </a:lnTo>
                  <a:lnTo>
                    <a:pt x="2306" y="859"/>
                  </a:lnTo>
                  <a:lnTo>
                    <a:pt x="2308" y="857"/>
                  </a:lnTo>
                  <a:lnTo>
                    <a:pt x="2309" y="854"/>
                  </a:lnTo>
                  <a:lnTo>
                    <a:pt x="2311" y="852"/>
                  </a:lnTo>
                  <a:lnTo>
                    <a:pt x="2312" y="850"/>
                  </a:lnTo>
                  <a:lnTo>
                    <a:pt x="2313" y="849"/>
                  </a:lnTo>
                  <a:lnTo>
                    <a:pt x="2302" y="841"/>
                  </a:lnTo>
                  <a:lnTo>
                    <a:pt x="2301" y="842"/>
                  </a:lnTo>
                  <a:lnTo>
                    <a:pt x="2299" y="845"/>
                  </a:lnTo>
                  <a:lnTo>
                    <a:pt x="2298" y="847"/>
                  </a:lnTo>
                  <a:lnTo>
                    <a:pt x="2296" y="850"/>
                  </a:lnTo>
                  <a:lnTo>
                    <a:pt x="2295" y="852"/>
                  </a:lnTo>
                  <a:lnTo>
                    <a:pt x="2293" y="854"/>
                  </a:lnTo>
                  <a:lnTo>
                    <a:pt x="2292" y="857"/>
                  </a:lnTo>
                  <a:lnTo>
                    <a:pt x="2290" y="859"/>
                  </a:lnTo>
                  <a:lnTo>
                    <a:pt x="2289" y="862"/>
                  </a:lnTo>
                  <a:lnTo>
                    <a:pt x="2287" y="864"/>
                  </a:lnTo>
                  <a:lnTo>
                    <a:pt x="2286" y="867"/>
                  </a:lnTo>
                  <a:lnTo>
                    <a:pt x="2284" y="869"/>
                  </a:lnTo>
                  <a:lnTo>
                    <a:pt x="2283" y="872"/>
                  </a:lnTo>
                  <a:lnTo>
                    <a:pt x="2281" y="875"/>
                  </a:lnTo>
                  <a:lnTo>
                    <a:pt x="2280" y="877"/>
                  </a:lnTo>
                  <a:lnTo>
                    <a:pt x="2292" y="884"/>
                  </a:lnTo>
                  <a:close/>
                  <a:moveTo>
                    <a:pt x="2336" y="814"/>
                  </a:moveTo>
                  <a:lnTo>
                    <a:pt x="2336" y="814"/>
                  </a:lnTo>
                  <a:lnTo>
                    <a:pt x="2337" y="812"/>
                  </a:lnTo>
                  <a:lnTo>
                    <a:pt x="2339" y="809"/>
                  </a:lnTo>
                  <a:lnTo>
                    <a:pt x="2341" y="807"/>
                  </a:lnTo>
                  <a:lnTo>
                    <a:pt x="2342" y="805"/>
                  </a:lnTo>
                  <a:lnTo>
                    <a:pt x="2344" y="803"/>
                  </a:lnTo>
                  <a:lnTo>
                    <a:pt x="2345" y="801"/>
                  </a:lnTo>
                  <a:lnTo>
                    <a:pt x="2347" y="799"/>
                  </a:lnTo>
                  <a:lnTo>
                    <a:pt x="2348" y="796"/>
                  </a:lnTo>
                  <a:lnTo>
                    <a:pt x="2349" y="794"/>
                  </a:lnTo>
                  <a:lnTo>
                    <a:pt x="2351" y="792"/>
                  </a:lnTo>
                  <a:lnTo>
                    <a:pt x="2352" y="790"/>
                  </a:lnTo>
                  <a:lnTo>
                    <a:pt x="2354" y="788"/>
                  </a:lnTo>
                  <a:lnTo>
                    <a:pt x="2356" y="786"/>
                  </a:lnTo>
                  <a:lnTo>
                    <a:pt x="2357" y="784"/>
                  </a:lnTo>
                  <a:lnTo>
                    <a:pt x="2358" y="781"/>
                  </a:lnTo>
                  <a:lnTo>
                    <a:pt x="2359" y="780"/>
                  </a:lnTo>
                  <a:lnTo>
                    <a:pt x="2348" y="772"/>
                  </a:lnTo>
                  <a:lnTo>
                    <a:pt x="2347" y="774"/>
                  </a:lnTo>
                  <a:lnTo>
                    <a:pt x="2346" y="776"/>
                  </a:lnTo>
                  <a:lnTo>
                    <a:pt x="2344" y="778"/>
                  </a:lnTo>
                  <a:lnTo>
                    <a:pt x="2343" y="780"/>
                  </a:lnTo>
                  <a:lnTo>
                    <a:pt x="2341" y="782"/>
                  </a:lnTo>
                  <a:lnTo>
                    <a:pt x="2340" y="784"/>
                  </a:lnTo>
                  <a:lnTo>
                    <a:pt x="2338" y="786"/>
                  </a:lnTo>
                  <a:lnTo>
                    <a:pt x="2337" y="789"/>
                  </a:lnTo>
                  <a:lnTo>
                    <a:pt x="2335" y="791"/>
                  </a:lnTo>
                  <a:lnTo>
                    <a:pt x="2334" y="793"/>
                  </a:lnTo>
                  <a:lnTo>
                    <a:pt x="2332" y="795"/>
                  </a:lnTo>
                  <a:lnTo>
                    <a:pt x="2331" y="797"/>
                  </a:lnTo>
                  <a:lnTo>
                    <a:pt x="2329" y="799"/>
                  </a:lnTo>
                  <a:lnTo>
                    <a:pt x="2328" y="802"/>
                  </a:lnTo>
                  <a:lnTo>
                    <a:pt x="2326" y="804"/>
                  </a:lnTo>
                  <a:lnTo>
                    <a:pt x="2325" y="806"/>
                  </a:lnTo>
                  <a:lnTo>
                    <a:pt x="2324" y="806"/>
                  </a:lnTo>
                  <a:lnTo>
                    <a:pt x="2336" y="814"/>
                  </a:lnTo>
                  <a:close/>
                  <a:moveTo>
                    <a:pt x="2383" y="746"/>
                  </a:moveTo>
                  <a:lnTo>
                    <a:pt x="2384" y="746"/>
                  </a:lnTo>
                  <a:lnTo>
                    <a:pt x="2385" y="744"/>
                  </a:lnTo>
                  <a:lnTo>
                    <a:pt x="2387" y="742"/>
                  </a:lnTo>
                  <a:lnTo>
                    <a:pt x="2388" y="740"/>
                  </a:lnTo>
                  <a:lnTo>
                    <a:pt x="2389" y="738"/>
                  </a:lnTo>
                  <a:lnTo>
                    <a:pt x="2391" y="736"/>
                  </a:lnTo>
                  <a:lnTo>
                    <a:pt x="2393" y="734"/>
                  </a:lnTo>
                  <a:lnTo>
                    <a:pt x="2394" y="732"/>
                  </a:lnTo>
                  <a:lnTo>
                    <a:pt x="2396" y="730"/>
                  </a:lnTo>
                  <a:lnTo>
                    <a:pt x="2397" y="728"/>
                  </a:lnTo>
                  <a:lnTo>
                    <a:pt x="2399" y="726"/>
                  </a:lnTo>
                  <a:lnTo>
                    <a:pt x="2400" y="723"/>
                  </a:lnTo>
                  <a:lnTo>
                    <a:pt x="2401" y="721"/>
                  </a:lnTo>
                  <a:lnTo>
                    <a:pt x="2403" y="720"/>
                  </a:lnTo>
                  <a:lnTo>
                    <a:pt x="2404" y="718"/>
                  </a:lnTo>
                  <a:lnTo>
                    <a:pt x="2406" y="715"/>
                  </a:lnTo>
                  <a:lnTo>
                    <a:pt x="2408" y="713"/>
                  </a:lnTo>
                  <a:lnTo>
                    <a:pt x="2396" y="705"/>
                  </a:lnTo>
                  <a:lnTo>
                    <a:pt x="2395" y="707"/>
                  </a:lnTo>
                  <a:lnTo>
                    <a:pt x="2393" y="709"/>
                  </a:lnTo>
                  <a:lnTo>
                    <a:pt x="2392" y="711"/>
                  </a:lnTo>
                  <a:lnTo>
                    <a:pt x="2390" y="713"/>
                  </a:lnTo>
                  <a:lnTo>
                    <a:pt x="2389" y="715"/>
                  </a:lnTo>
                  <a:lnTo>
                    <a:pt x="2388" y="718"/>
                  </a:lnTo>
                  <a:lnTo>
                    <a:pt x="2386" y="720"/>
                  </a:lnTo>
                  <a:lnTo>
                    <a:pt x="2384" y="721"/>
                  </a:lnTo>
                  <a:lnTo>
                    <a:pt x="2383" y="724"/>
                  </a:lnTo>
                  <a:lnTo>
                    <a:pt x="2381" y="726"/>
                  </a:lnTo>
                  <a:lnTo>
                    <a:pt x="2380" y="728"/>
                  </a:lnTo>
                  <a:lnTo>
                    <a:pt x="2379" y="730"/>
                  </a:lnTo>
                  <a:lnTo>
                    <a:pt x="2377" y="732"/>
                  </a:lnTo>
                  <a:lnTo>
                    <a:pt x="2376" y="734"/>
                  </a:lnTo>
                  <a:lnTo>
                    <a:pt x="2374" y="736"/>
                  </a:lnTo>
                  <a:lnTo>
                    <a:pt x="2372" y="738"/>
                  </a:lnTo>
                  <a:lnTo>
                    <a:pt x="2372" y="738"/>
                  </a:lnTo>
                  <a:lnTo>
                    <a:pt x="2383" y="746"/>
                  </a:lnTo>
                  <a:close/>
                  <a:moveTo>
                    <a:pt x="2432" y="680"/>
                  </a:moveTo>
                  <a:lnTo>
                    <a:pt x="2433" y="679"/>
                  </a:lnTo>
                  <a:lnTo>
                    <a:pt x="2434" y="677"/>
                  </a:lnTo>
                  <a:lnTo>
                    <a:pt x="2436" y="675"/>
                  </a:lnTo>
                  <a:lnTo>
                    <a:pt x="2437" y="673"/>
                  </a:lnTo>
                  <a:lnTo>
                    <a:pt x="2439" y="671"/>
                  </a:lnTo>
                  <a:lnTo>
                    <a:pt x="2440" y="669"/>
                  </a:lnTo>
                  <a:lnTo>
                    <a:pt x="2442" y="667"/>
                  </a:lnTo>
                  <a:lnTo>
                    <a:pt x="2443" y="665"/>
                  </a:lnTo>
                  <a:lnTo>
                    <a:pt x="2445" y="663"/>
                  </a:lnTo>
                  <a:lnTo>
                    <a:pt x="2446" y="661"/>
                  </a:lnTo>
                  <a:lnTo>
                    <a:pt x="2448" y="659"/>
                  </a:lnTo>
                  <a:lnTo>
                    <a:pt x="2449" y="657"/>
                  </a:lnTo>
                  <a:lnTo>
                    <a:pt x="2451" y="655"/>
                  </a:lnTo>
                  <a:lnTo>
                    <a:pt x="2452" y="653"/>
                  </a:lnTo>
                  <a:lnTo>
                    <a:pt x="2454" y="651"/>
                  </a:lnTo>
                  <a:lnTo>
                    <a:pt x="2455" y="649"/>
                  </a:lnTo>
                  <a:lnTo>
                    <a:pt x="2457" y="647"/>
                  </a:lnTo>
                  <a:lnTo>
                    <a:pt x="2445" y="638"/>
                  </a:lnTo>
                  <a:lnTo>
                    <a:pt x="2444" y="640"/>
                  </a:lnTo>
                  <a:lnTo>
                    <a:pt x="2443" y="642"/>
                  </a:lnTo>
                  <a:lnTo>
                    <a:pt x="2441" y="645"/>
                  </a:lnTo>
                  <a:lnTo>
                    <a:pt x="2440" y="647"/>
                  </a:lnTo>
                  <a:lnTo>
                    <a:pt x="2438" y="649"/>
                  </a:lnTo>
                  <a:lnTo>
                    <a:pt x="2437" y="650"/>
                  </a:lnTo>
                  <a:lnTo>
                    <a:pt x="2435" y="652"/>
                  </a:lnTo>
                  <a:lnTo>
                    <a:pt x="2434" y="655"/>
                  </a:lnTo>
                  <a:lnTo>
                    <a:pt x="2432" y="657"/>
                  </a:lnTo>
                  <a:lnTo>
                    <a:pt x="2431" y="659"/>
                  </a:lnTo>
                  <a:lnTo>
                    <a:pt x="2429" y="661"/>
                  </a:lnTo>
                  <a:lnTo>
                    <a:pt x="2428" y="662"/>
                  </a:lnTo>
                  <a:lnTo>
                    <a:pt x="2426" y="665"/>
                  </a:lnTo>
                  <a:lnTo>
                    <a:pt x="2425" y="667"/>
                  </a:lnTo>
                  <a:lnTo>
                    <a:pt x="2423" y="669"/>
                  </a:lnTo>
                  <a:lnTo>
                    <a:pt x="2422" y="671"/>
                  </a:lnTo>
                  <a:lnTo>
                    <a:pt x="2421" y="672"/>
                  </a:lnTo>
                  <a:lnTo>
                    <a:pt x="2432" y="680"/>
                  </a:lnTo>
                  <a:close/>
                  <a:moveTo>
                    <a:pt x="2482" y="613"/>
                  </a:moveTo>
                  <a:lnTo>
                    <a:pt x="2482" y="613"/>
                  </a:lnTo>
                  <a:lnTo>
                    <a:pt x="2484" y="611"/>
                  </a:lnTo>
                  <a:lnTo>
                    <a:pt x="2485" y="609"/>
                  </a:lnTo>
                  <a:lnTo>
                    <a:pt x="2486" y="607"/>
                  </a:lnTo>
                  <a:lnTo>
                    <a:pt x="2488" y="605"/>
                  </a:lnTo>
                  <a:lnTo>
                    <a:pt x="2489" y="603"/>
                  </a:lnTo>
                  <a:lnTo>
                    <a:pt x="2491" y="601"/>
                  </a:lnTo>
                  <a:lnTo>
                    <a:pt x="2492" y="599"/>
                  </a:lnTo>
                  <a:lnTo>
                    <a:pt x="2494" y="597"/>
                  </a:lnTo>
                  <a:lnTo>
                    <a:pt x="2495" y="595"/>
                  </a:lnTo>
                  <a:lnTo>
                    <a:pt x="2497" y="593"/>
                  </a:lnTo>
                  <a:lnTo>
                    <a:pt x="2498" y="591"/>
                  </a:lnTo>
                  <a:lnTo>
                    <a:pt x="2500" y="589"/>
                  </a:lnTo>
                  <a:lnTo>
                    <a:pt x="2501" y="587"/>
                  </a:lnTo>
                  <a:lnTo>
                    <a:pt x="2503" y="585"/>
                  </a:lnTo>
                  <a:lnTo>
                    <a:pt x="2504" y="583"/>
                  </a:lnTo>
                  <a:lnTo>
                    <a:pt x="2506" y="581"/>
                  </a:lnTo>
                  <a:lnTo>
                    <a:pt x="2507" y="580"/>
                  </a:lnTo>
                  <a:lnTo>
                    <a:pt x="2496" y="572"/>
                  </a:lnTo>
                  <a:lnTo>
                    <a:pt x="2495" y="573"/>
                  </a:lnTo>
                  <a:lnTo>
                    <a:pt x="2493" y="575"/>
                  </a:lnTo>
                  <a:lnTo>
                    <a:pt x="2492" y="577"/>
                  </a:lnTo>
                  <a:lnTo>
                    <a:pt x="2490" y="578"/>
                  </a:lnTo>
                  <a:lnTo>
                    <a:pt x="2489" y="580"/>
                  </a:lnTo>
                  <a:lnTo>
                    <a:pt x="2487" y="582"/>
                  </a:lnTo>
                  <a:lnTo>
                    <a:pt x="2486" y="584"/>
                  </a:lnTo>
                  <a:lnTo>
                    <a:pt x="2484" y="587"/>
                  </a:lnTo>
                  <a:lnTo>
                    <a:pt x="2483" y="589"/>
                  </a:lnTo>
                  <a:lnTo>
                    <a:pt x="2481" y="590"/>
                  </a:lnTo>
                  <a:lnTo>
                    <a:pt x="2480" y="592"/>
                  </a:lnTo>
                  <a:lnTo>
                    <a:pt x="2478" y="594"/>
                  </a:lnTo>
                  <a:lnTo>
                    <a:pt x="2477" y="596"/>
                  </a:lnTo>
                  <a:lnTo>
                    <a:pt x="2475" y="598"/>
                  </a:lnTo>
                  <a:lnTo>
                    <a:pt x="2474" y="601"/>
                  </a:lnTo>
                  <a:lnTo>
                    <a:pt x="2472" y="602"/>
                  </a:lnTo>
                  <a:lnTo>
                    <a:pt x="2471" y="604"/>
                  </a:lnTo>
                  <a:lnTo>
                    <a:pt x="2471" y="605"/>
                  </a:lnTo>
                  <a:lnTo>
                    <a:pt x="2482" y="613"/>
                  </a:lnTo>
                  <a:close/>
                  <a:moveTo>
                    <a:pt x="2531" y="547"/>
                  </a:moveTo>
                  <a:lnTo>
                    <a:pt x="2533" y="545"/>
                  </a:lnTo>
                  <a:lnTo>
                    <a:pt x="2534" y="543"/>
                  </a:lnTo>
                  <a:lnTo>
                    <a:pt x="2536" y="541"/>
                  </a:lnTo>
                  <a:lnTo>
                    <a:pt x="2537" y="539"/>
                  </a:lnTo>
                  <a:lnTo>
                    <a:pt x="2539" y="537"/>
                  </a:lnTo>
                  <a:lnTo>
                    <a:pt x="2540" y="535"/>
                  </a:lnTo>
                  <a:lnTo>
                    <a:pt x="2541" y="533"/>
                  </a:lnTo>
                  <a:lnTo>
                    <a:pt x="2543" y="531"/>
                  </a:lnTo>
                  <a:lnTo>
                    <a:pt x="2544" y="529"/>
                  </a:lnTo>
                  <a:lnTo>
                    <a:pt x="2546" y="527"/>
                  </a:lnTo>
                  <a:lnTo>
                    <a:pt x="2548" y="525"/>
                  </a:lnTo>
                  <a:lnTo>
                    <a:pt x="2549" y="523"/>
                  </a:lnTo>
                  <a:lnTo>
                    <a:pt x="2550" y="521"/>
                  </a:lnTo>
                  <a:lnTo>
                    <a:pt x="2552" y="519"/>
                  </a:lnTo>
                  <a:lnTo>
                    <a:pt x="2553" y="518"/>
                  </a:lnTo>
                  <a:lnTo>
                    <a:pt x="2555" y="516"/>
                  </a:lnTo>
                  <a:lnTo>
                    <a:pt x="2556" y="514"/>
                  </a:lnTo>
                  <a:lnTo>
                    <a:pt x="2545" y="506"/>
                  </a:lnTo>
                  <a:lnTo>
                    <a:pt x="2544" y="507"/>
                  </a:lnTo>
                  <a:lnTo>
                    <a:pt x="2542" y="509"/>
                  </a:lnTo>
                  <a:lnTo>
                    <a:pt x="2541" y="511"/>
                  </a:lnTo>
                  <a:lnTo>
                    <a:pt x="2539" y="513"/>
                  </a:lnTo>
                  <a:lnTo>
                    <a:pt x="2538" y="515"/>
                  </a:lnTo>
                  <a:lnTo>
                    <a:pt x="2537" y="517"/>
                  </a:lnTo>
                  <a:lnTo>
                    <a:pt x="2535" y="519"/>
                  </a:lnTo>
                  <a:lnTo>
                    <a:pt x="2533" y="521"/>
                  </a:lnTo>
                  <a:lnTo>
                    <a:pt x="2532" y="523"/>
                  </a:lnTo>
                  <a:lnTo>
                    <a:pt x="2530" y="525"/>
                  </a:lnTo>
                  <a:lnTo>
                    <a:pt x="2529" y="527"/>
                  </a:lnTo>
                  <a:lnTo>
                    <a:pt x="2528" y="529"/>
                  </a:lnTo>
                  <a:lnTo>
                    <a:pt x="2526" y="531"/>
                  </a:lnTo>
                  <a:lnTo>
                    <a:pt x="2525" y="533"/>
                  </a:lnTo>
                  <a:lnTo>
                    <a:pt x="2523" y="535"/>
                  </a:lnTo>
                  <a:lnTo>
                    <a:pt x="2522" y="537"/>
                  </a:lnTo>
                  <a:lnTo>
                    <a:pt x="2520" y="539"/>
                  </a:lnTo>
                  <a:lnTo>
                    <a:pt x="2531" y="547"/>
                  </a:lnTo>
                  <a:close/>
                  <a:moveTo>
                    <a:pt x="2582" y="481"/>
                  </a:moveTo>
                  <a:lnTo>
                    <a:pt x="2582" y="480"/>
                  </a:lnTo>
                  <a:lnTo>
                    <a:pt x="2583" y="478"/>
                  </a:lnTo>
                  <a:lnTo>
                    <a:pt x="2585" y="476"/>
                  </a:lnTo>
                  <a:lnTo>
                    <a:pt x="2586" y="474"/>
                  </a:lnTo>
                  <a:lnTo>
                    <a:pt x="2588" y="472"/>
                  </a:lnTo>
                  <a:lnTo>
                    <a:pt x="2589" y="470"/>
                  </a:lnTo>
                  <a:lnTo>
                    <a:pt x="2591" y="469"/>
                  </a:lnTo>
                  <a:lnTo>
                    <a:pt x="2592" y="467"/>
                  </a:lnTo>
                  <a:lnTo>
                    <a:pt x="2593" y="465"/>
                  </a:lnTo>
                  <a:lnTo>
                    <a:pt x="2595" y="463"/>
                  </a:lnTo>
                  <a:lnTo>
                    <a:pt x="2597" y="461"/>
                  </a:lnTo>
                  <a:lnTo>
                    <a:pt x="2598" y="459"/>
                  </a:lnTo>
                  <a:lnTo>
                    <a:pt x="2600" y="457"/>
                  </a:lnTo>
                  <a:lnTo>
                    <a:pt x="2601" y="455"/>
                  </a:lnTo>
                  <a:lnTo>
                    <a:pt x="2603" y="453"/>
                  </a:lnTo>
                  <a:lnTo>
                    <a:pt x="2604" y="451"/>
                  </a:lnTo>
                  <a:lnTo>
                    <a:pt x="2605" y="449"/>
                  </a:lnTo>
                  <a:lnTo>
                    <a:pt x="2607" y="448"/>
                  </a:lnTo>
                  <a:lnTo>
                    <a:pt x="2596" y="439"/>
                  </a:lnTo>
                  <a:lnTo>
                    <a:pt x="2595" y="441"/>
                  </a:lnTo>
                  <a:lnTo>
                    <a:pt x="2593" y="443"/>
                  </a:lnTo>
                  <a:lnTo>
                    <a:pt x="2592" y="445"/>
                  </a:lnTo>
                  <a:lnTo>
                    <a:pt x="2590" y="447"/>
                  </a:lnTo>
                  <a:lnTo>
                    <a:pt x="2589" y="448"/>
                  </a:lnTo>
                  <a:lnTo>
                    <a:pt x="2587" y="450"/>
                  </a:lnTo>
                  <a:lnTo>
                    <a:pt x="2586" y="452"/>
                  </a:lnTo>
                  <a:lnTo>
                    <a:pt x="2584" y="454"/>
                  </a:lnTo>
                  <a:lnTo>
                    <a:pt x="2583" y="456"/>
                  </a:lnTo>
                  <a:lnTo>
                    <a:pt x="2581" y="458"/>
                  </a:lnTo>
                  <a:lnTo>
                    <a:pt x="2580" y="460"/>
                  </a:lnTo>
                  <a:lnTo>
                    <a:pt x="2578" y="462"/>
                  </a:lnTo>
                  <a:lnTo>
                    <a:pt x="2577" y="464"/>
                  </a:lnTo>
                  <a:lnTo>
                    <a:pt x="2575" y="466"/>
                  </a:lnTo>
                  <a:lnTo>
                    <a:pt x="2574" y="468"/>
                  </a:lnTo>
                  <a:lnTo>
                    <a:pt x="2572" y="470"/>
                  </a:lnTo>
                  <a:lnTo>
                    <a:pt x="2571" y="472"/>
                  </a:lnTo>
                  <a:lnTo>
                    <a:pt x="2571" y="472"/>
                  </a:lnTo>
                  <a:lnTo>
                    <a:pt x="2582" y="481"/>
                  </a:lnTo>
                  <a:close/>
                  <a:moveTo>
                    <a:pt x="2632" y="415"/>
                  </a:moveTo>
                  <a:lnTo>
                    <a:pt x="2632" y="415"/>
                  </a:lnTo>
                  <a:lnTo>
                    <a:pt x="2634" y="413"/>
                  </a:lnTo>
                  <a:lnTo>
                    <a:pt x="2635" y="411"/>
                  </a:lnTo>
                  <a:lnTo>
                    <a:pt x="2637" y="409"/>
                  </a:lnTo>
                  <a:lnTo>
                    <a:pt x="2638" y="407"/>
                  </a:lnTo>
                  <a:lnTo>
                    <a:pt x="2640" y="405"/>
                  </a:lnTo>
                  <a:lnTo>
                    <a:pt x="2641" y="403"/>
                  </a:lnTo>
                  <a:lnTo>
                    <a:pt x="2643" y="402"/>
                  </a:lnTo>
                  <a:lnTo>
                    <a:pt x="2644" y="400"/>
                  </a:lnTo>
                  <a:lnTo>
                    <a:pt x="2646" y="398"/>
                  </a:lnTo>
                  <a:lnTo>
                    <a:pt x="2647" y="396"/>
                  </a:lnTo>
                  <a:lnTo>
                    <a:pt x="2649" y="394"/>
                  </a:lnTo>
                  <a:lnTo>
                    <a:pt x="2650" y="392"/>
                  </a:lnTo>
                  <a:lnTo>
                    <a:pt x="2652" y="390"/>
                  </a:lnTo>
                  <a:lnTo>
                    <a:pt x="2653" y="388"/>
                  </a:lnTo>
                  <a:lnTo>
                    <a:pt x="2655" y="387"/>
                  </a:lnTo>
                  <a:lnTo>
                    <a:pt x="2656" y="385"/>
                  </a:lnTo>
                  <a:lnTo>
                    <a:pt x="2657" y="383"/>
                  </a:lnTo>
                  <a:lnTo>
                    <a:pt x="2647" y="374"/>
                  </a:lnTo>
                  <a:lnTo>
                    <a:pt x="2645" y="376"/>
                  </a:lnTo>
                  <a:lnTo>
                    <a:pt x="2644" y="378"/>
                  </a:lnTo>
                  <a:lnTo>
                    <a:pt x="2642" y="380"/>
                  </a:lnTo>
                  <a:lnTo>
                    <a:pt x="2641" y="382"/>
                  </a:lnTo>
                  <a:lnTo>
                    <a:pt x="2639" y="384"/>
                  </a:lnTo>
                  <a:lnTo>
                    <a:pt x="2638" y="386"/>
                  </a:lnTo>
                  <a:lnTo>
                    <a:pt x="2636" y="387"/>
                  </a:lnTo>
                  <a:lnTo>
                    <a:pt x="2635" y="389"/>
                  </a:lnTo>
                  <a:lnTo>
                    <a:pt x="2634" y="391"/>
                  </a:lnTo>
                  <a:lnTo>
                    <a:pt x="2632" y="393"/>
                  </a:lnTo>
                  <a:lnTo>
                    <a:pt x="2630" y="395"/>
                  </a:lnTo>
                  <a:lnTo>
                    <a:pt x="2629" y="397"/>
                  </a:lnTo>
                  <a:lnTo>
                    <a:pt x="2627" y="399"/>
                  </a:lnTo>
                  <a:lnTo>
                    <a:pt x="2626" y="401"/>
                  </a:lnTo>
                  <a:lnTo>
                    <a:pt x="2624" y="402"/>
                  </a:lnTo>
                  <a:lnTo>
                    <a:pt x="2623" y="404"/>
                  </a:lnTo>
                  <a:lnTo>
                    <a:pt x="2622" y="406"/>
                  </a:lnTo>
                  <a:lnTo>
                    <a:pt x="2621" y="407"/>
                  </a:lnTo>
                  <a:lnTo>
                    <a:pt x="2632" y="415"/>
                  </a:lnTo>
                  <a:close/>
                  <a:moveTo>
                    <a:pt x="2684" y="351"/>
                  </a:moveTo>
                  <a:lnTo>
                    <a:pt x="2684" y="350"/>
                  </a:lnTo>
                  <a:lnTo>
                    <a:pt x="2686" y="348"/>
                  </a:lnTo>
                  <a:lnTo>
                    <a:pt x="2687" y="346"/>
                  </a:lnTo>
                  <a:lnTo>
                    <a:pt x="2689" y="344"/>
                  </a:lnTo>
                  <a:lnTo>
                    <a:pt x="2690" y="342"/>
                  </a:lnTo>
                  <a:lnTo>
                    <a:pt x="2692" y="340"/>
                  </a:lnTo>
                  <a:lnTo>
                    <a:pt x="2693" y="339"/>
                  </a:lnTo>
                  <a:lnTo>
                    <a:pt x="2695" y="337"/>
                  </a:lnTo>
                  <a:lnTo>
                    <a:pt x="2696" y="335"/>
                  </a:lnTo>
                  <a:lnTo>
                    <a:pt x="2698" y="333"/>
                  </a:lnTo>
                  <a:lnTo>
                    <a:pt x="2699" y="331"/>
                  </a:lnTo>
                  <a:lnTo>
                    <a:pt x="2701" y="329"/>
                  </a:lnTo>
                  <a:lnTo>
                    <a:pt x="2702" y="327"/>
                  </a:lnTo>
                  <a:lnTo>
                    <a:pt x="2704" y="326"/>
                  </a:lnTo>
                  <a:lnTo>
                    <a:pt x="2705" y="324"/>
                  </a:lnTo>
                  <a:lnTo>
                    <a:pt x="2707" y="322"/>
                  </a:lnTo>
                  <a:lnTo>
                    <a:pt x="2708" y="320"/>
                  </a:lnTo>
                  <a:lnTo>
                    <a:pt x="2710" y="319"/>
                  </a:lnTo>
                  <a:lnTo>
                    <a:pt x="2699" y="310"/>
                  </a:lnTo>
                  <a:lnTo>
                    <a:pt x="2698" y="312"/>
                  </a:lnTo>
                  <a:lnTo>
                    <a:pt x="2696" y="314"/>
                  </a:lnTo>
                  <a:lnTo>
                    <a:pt x="2695" y="315"/>
                  </a:lnTo>
                  <a:lnTo>
                    <a:pt x="2693" y="317"/>
                  </a:lnTo>
                  <a:lnTo>
                    <a:pt x="2692" y="319"/>
                  </a:lnTo>
                  <a:lnTo>
                    <a:pt x="2690" y="321"/>
                  </a:lnTo>
                  <a:lnTo>
                    <a:pt x="2688" y="322"/>
                  </a:lnTo>
                  <a:lnTo>
                    <a:pt x="2687" y="324"/>
                  </a:lnTo>
                  <a:lnTo>
                    <a:pt x="2686" y="326"/>
                  </a:lnTo>
                  <a:lnTo>
                    <a:pt x="2684" y="328"/>
                  </a:lnTo>
                  <a:lnTo>
                    <a:pt x="2683" y="330"/>
                  </a:lnTo>
                  <a:lnTo>
                    <a:pt x="2681" y="332"/>
                  </a:lnTo>
                  <a:lnTo>
                    <a:pt x="2680" y="333"/>
                  </a:lnTo>
                  <a:lnTo>
                    <a:pt x="2678" y="335"/>
                  </a:lnTo>
                  <a:lnTo>
                    <a:pt x="2677" y="337"/>
                  </a:lnTo>
                  <a:lnTo>
                    <a:pt x="2675" y="339"/>
                  </a:lnTo>
                  <a:lnTo>
                    <a:pt x="2674" y="341"/>
                  </a:lnTo>
                  <a:lnTo>
                    <a:pt x="2673" y="342"/>
                  </a:lnTo>
                  <a:lnTo>
                    <a:pt x="2684" y="351"/>
                  </a:lnTo>
                  <a:close/>
                  <a:moveTo>
                    <a:pt x="2736" y="287"/>
                  </a:moveTo>
                  <a:lnTo>
                    <a:pt x="2738" y="285"/>
                  </a:lnTo>
                  <a:lnTo>
                    <a:pt x="2739" y="283"/>
                  </a:lnTo>
                  <a:lnTo>
                    <a:pt x="2741" y="281"/>
                  </a:lnTo>
                  <a:lnTo>
                    <a:pt x="2742" y="280"/>
                  </a:lnTo>
                  <a:lnTo>
                    <a:pt x="2744" y="278"/>
                  </a:lnTo>
                  <a:lnTo>
                    <a:pt x="2745" y="276"/>
                  </a:lnTo>
                  <a:lnTo>
                    <a:pt x="2747" y="275"/>
                  </a:lnTo>
                  <a:lnTo>
                    <a:pt x="2748" y="273"/>
                  </a:lnTo>
                  <a:lnTo>
                    <a:pt x="2750" y="271"/>
                  </a:lnTo>
                  <a:lnTo>
                    <a:pt x="2751" y="269"/>
                  </a:lnTo>
                  <a:lnTo>
                    <a:pt x="2753" y="268"/>
                  </a:lnTo>
                  <a:lnTo>
                    <a:pt x="2754" y="266"/>
                  </a:lnTo>
                  <a:lnTo>
                    <a:pt x="2756" y="264"/>
                  </a:lnTo>
                  <a:lnTo>
                    <a:pt x="2757" y="263"/>
                  </a:lnTo>
                  <a:lnTo>
                    <a:pt x="2759" y="261"/>
                  </a:lnTo>
                  <a:lnTo>
                    <a:pt x="2760" y="259"/>
                  </a:lnTo>
                  <a:lnTo>
                    <a:pt x="2762" y="257"/>
                  </a:lnTo>
                  <a:lnTo>
                    <a:pt x="2763" y="256"/>
                  </a:lnTo>
                  <a:lnTo>
                    <a:pt x="2753" y="247"/>
                  </a:lnTo>
                  <a:lnTo>
                    <a:pt x="2751" y="248"/>
                  </a:lnTo>
                  <a:lnTo>
                    <a:pt x="2750" y="250"/>
                  </a:lnTo>
                  <a:lnTo>
                    <a:pt x="2748" y="252"/>
                  </a:lnTo>
                  <a:lnTo>
                    <a:pt x="2747" y="254"/>
                  </a:lnTo>
                  <a:lnTo>
                    <a:pt x="2745" y="255"/>
                  </a:lnTo>
                  <a:lnTo>
                    <a:pt x="2744" y="257"/>
                  </a:lnTo>
                  <a:lnTo>
                    <a:pt x="2742" y="259"/>
                  </a:lnTo>
                  <a:lnTo>
                    <a:pt x="2741" y="260"/>
                  </a:lnTo>
                  <a:lnTo>
                    <a:pt x="2739" y="262"/>
                  </a:lnTo>
                  <a:lnTo>
                    <a:pt x="2738" y="264"/>
                  </a:lnTo>
                  <a:lnTo>
                    <a:pt x="2736" y="266"/>
                  </a:lnTo>
                  <a:lnTo>
                    <a:pt x="2735" y="267"/>
                  </a:lnTo>
                  <a:lnTo>
                    <a:pt x="2733" y="269"/>
                  </a:lnTo>
                  <a:lnTo>
                    <a:pt x="2732" y="271"/>
                  </a:lnTo>
                  <a:lnTo>
                    <a:pt x="2731" y="273"/>
                  </a:lnTo>
                  <a:lnTo>
                    <a:pt x="2729" y="274"/>
                  </a:lnTo>
                  <a:lnTo>
                    <a:pt x="2727" y="276"/>
                  </a:lnTo>
                  <a:lnTo>
                    <a:pt x="2726" y="278"/>
                  </a:lnTo>
                  <a:lnTo>
                    <a:pt x="2736" y="287"/>
                  </a:lnTo>
                  <a:close/>
                  <a:moveTo>
                    <a:pt x="2791" y="225"/>
                  </a:moveTo>
                  <a:lnTo>
                    <a:pt x="2791" y="224"/>
                  </a:lnTo>
                  <a:lnTo>
                    <a:pt x="2793" y="223"/>
                  </a:lnTo>
                  <a:lnTo>
                    <a:pt x="2795" y="221"/>
                  </a:lnTo>
                  <a:lnTo>
                    <a:pt x="2796" y="220"/>
                  </a:lnTo>
                  <a:lnTo>
                    <a:pt x="2797" y="218"/>
                  </a:lnTo>
                  <a:lnTo>
                    <a:pt x="2799" y="216"/>
                  </a:lnTo>
                  <a:lnTo>
                    <a:pt x="2800" y="215"/>
                  </a:lnTo>
                  <a:lnTo>
                    <a:pt x="2802" y="213"/>
                  </a:lnTo>
                  <a:lnTo>
                    <a:pt x="2803" y="211"/>
                  </a:lnTo>
                  <a:lnTo>
                    <a:pt x="2805" y="210"/>
                  </a:lnTo>
                  <a:lnTo>
                    <a:pt x="2806" y="208"/>
                  </a:lnTo>
                  <a:lnTo>
                    <a:pt x="2808" y="207"/>
                  </a:lnTo>
                  <a:lnTo>
                    <a:pt x="2809" y="205"/>
                  </a:lnTo>
                  <a:lnTo>
                    <a:pt x="2811" y="204"/>
                  </a:lnTo>
                  <a:lnTo>
                    <a:pt x="2812" y="202"/>
                  </a:lnTo>
                  <a:lnTo>
                    <a:pt x="2814" y="200"/>
                  </a:lnTo>
                  <a:lnTo>
                    <a:pt x="2815" y="199"/>
                  </a:lnTo>
                  <a:lnTo>
                    <a:pt x="2816" y="197"/>
                  </a:lnTo>
                  <a:lnTo>
                    <a:pt x="2818" y="196"/>
                  </a:lnTo>
                  <a:lnTo>
                    <a:pt x="2819" y="195"/>
                  </a:lnTo>
                  <a:lnTo>
                    <a:pt x="2809" y="185"/>
                  </a:lnTo>
                  <a:lnTo>
                    <a:pt x="2808" y="186"/>
                  </a:lnTo>
                  <a:lnTo>
                    <a:pt x="2807" y="188"/>
                  </a:lnTo>
                  <a:lnTo>
                    <a:pt x="2805" y="189"/>
                  </a:lnTo>
                  <a:lnTo>
                    <a:pt x="2804" y="191"/>
                  </a:lnTo>
                  <a:lnTo>
                    <a:pt x="2802" y="192"/>
                  </a:lnTo>
                  <a:lnTo>
                    <a:pt x="2801" y="194"/>
                  </a:lnTo>
                  <a:lnTo>
                    <a:pt x="2799" y="196"/>
                  </a:lnTo>
                  <a:lnTo>
                    <a:pt x="2798" y="197"/>
                  </a:lnTo>
                  <a:lnTo>
                    <a:pt x="2796" y="199"/>
                  </a:lnTo>
                  <a:lnTo>
                    <a:pt x="2795" y="200"/>
                  </a:lnTo>
                  <a:lnTo>
                    <a:pt x="2793" y="202"/>
                  </a:lnTo>
                  <a:lnTo>
                    <a:pt x="2792" y="204"/>
                  </a:lnTo>
                  <a:lnTo>
                    <a:pt x="2790" y="205"/>
                  </a:lnTo>
                  <a:lnTo>
                    <a:pt x="2789" y="207"/>
                  </a:lnTo>
                  <a:lnTo>
                    <a:pt x="2787" y="208"/>
                  </a:lnTo>
                  <a:lnTo>
                    <a:pt x="2786" y="210"/>
                  </a:lnTo>
                  <a:lnTo>
                    <a:pt x="2784" y="212"/>
                  </a:lnTo>
                  <a:lnTo>
                    <a:pt x="2783" y="213"/>
                  </a:lnTo>
                  <a:lnTo>
                    <a:pt x="2781" y="215"/>
                  </a:lnTo>
                  <a:lnTo>
                    <a:pt x="2781" y="215"/>
                  </a:lnTo>
                  <a:lnTo>
                    <a:pt x="2791" y="225"/>
                  </a:lnTo>
                  <a:close/>
                  <a:moveTo>
                    <a:pt x="2848" y="165"/>
                  </a:moveTo>
                  <a:lnTo>
                    <a:pt x="2849" y="164"/>
                  </a:lnTo>
                  <a:lnTo>
                    <a:pt x="2851" y="162"/>
                  </a:lnTo>
                  <a:lnTo>
                    <a:pt x="2852" y="161"/>
                  </a:lnTo>
                  <a:lnTo>
                    <a:pt x="2854" y="160"/>
                  </a:lnTo>
                  <a:lnTo>
                    <a:pt x="2855" y="158"/>
                  </a:lnTo>
                  <a:lnTo>
                    <a:pt x="2857" y="157"/>
                  </a:lnTo>
                  <a:lnTo>
                    <a:pt x="2858" y="155"/>
                  </a:lnTo>
                  <a:lnTo>
                    <a:pt x="2859" y="154"/>
                  </a:lnTo>
                  <a:lnTo>
                    <a:pt x="2861" y="152"/>
                  </a:lnTo>
                  <a:lnTo>
                    <a:pt x="2863" y="151"/>
                  </a:lnTo>
                  <a:lnTo>
                    <a:pt x="2864" y="149"/>
                  </a:lnTo>
                  <a:lnTo>
                    <a:pt x="2866" y="148"/>
                  </a:lnTo>
                  <a:lnTo>
                    <a:pt x="2867" y="147"/>
                  </a:lnTo>
                  <a:lnTo>
                    <a:pt x="2869" y="145"/>
                  </a:lnTo>
                  <a:lnTo>
                    <a:pt x="2870" y="144"/>
                  </a:lnTo>
                  <a:lnTo>
                    <a:pt x="2871" y="142"/>
                  </a:lnTo>
                  <a:lnTo>
                    <a:pt x="2873" y="141"/>
                  </a:lnTo>
                  <a:lnTo>
                    <a:pt x="2874" y="139"/>
                  </a:lnTo>
                  <a:lnTo>
                    <a:pt x="2876" y="138"/>
                  </a:lnTo>
                  <a:lnTo>
                    <a:pt x="2877" y="137"/>
                  </a:lnTo>
                  <a:lnTo>
                    <a:pt x="2868" y="126"/>
                  </a:lnTo>
                  <a:lnTo>
                    <a:pt x="2867" y="128"/>
                  </a:lnTo>
                  <a:lnTo>
                    <a:pt x="2865" y="129"/>
                  </a:lnTo>
                  <a:lnTo>
                    <a:pt x="2863" y="131"/>
                  </a:lnTo>
                  <a:lnTo>
                    <a:pt x="2862" y="132"/>
                  </a:lnTo>
                  <a:lnTo>
                    <a:pt x="2860" y="134"/>
                  </a:lnTo>
                  <a:lnTo>
                    <a:pt x="2859" y="135"/>
                  </a:lnTo>
                  <a:lnTo>
                    <a:pt x="2858" y="136"/>
                  </a:lnTo>
                  <a:lnTo>
                    <a:pt x="2856" y="138"/>
                  </a:lnTo>
                  <a:lnTo>
                    <a:pt x="2855" y="139"/>
                  </a:lnTo>
                  <a:lnTo>
                    <a:pt x="2853" y="141"/>
                  </a:lnTo>
                  <a:lnTo>
                    <a:pt x="2851" y="142"/>
                  </a:lnTo>
                  <a:lnTo>
                    <a:pt x="2850" y="144"/>
                  </a:lnTo>
                  <a:lnTo>
                    <a:pt x="2848" y="145"/>
                  </a:lnTo>
                  <a:lnTo>
                    <a:pt x="2847" y="147"/>
                  </a:lnTo>
                  <a:lnTo>
                    <a:pt x="2846" y="148"/>
                  </a:lnTo>
                  <a:lnTo>
                    <a:pt x="2844" y="149"/>
                  </a:lnTo>
                  <a:lnTo>
                    <a:pt x="2843" y="151"/>
                  </a:lnTo>
                  <a:lnTo>
                    <a:pt x="2841" y="152"/>
                  </a:lnTo>
                  <a:lnTo>
                    <a:pt x="2839" y="154"/>
                  </a:lnTo>
                  <a:lnTo>
                    <a:pt x="2838" y="155"/>
                  </a:lnTo>
                  <a:lnTo>
                    <a:pt x="2848" y="165"/>
                  </a:lnTo>
                  <a:close/>
                  <a:moveTo>
                    <a:pt x="2909" y="109"/>
                  </a:moveTo>
                  <a:lnTo>
                    <a:pt x="2910" y="108"/>
                  </a:lnTo>
                  <a:lnTo>
                    <a:pt x="2912" y="106"/>
                  </a:lnTo>
                  <a:lnTo>
                    <a:pt x="2913" y="105"/>
                  </a:lnTo>
                  <a:lnTo>
                    <a:pt x="2914" y="104"/>
                  </a:lnTo>
                  <a:lnTo>
                    <a:pt x="2916" y="102"/>
                  </a:lnTo>
                  <a:lnTo>
                    <a:pt x="2917" y="101"/>
                  </a:lnTo>
                  <a:lnTo>
                    <a:pt x="2919" y="100"/>
                  </a:lnTo>
                  <a:lnTo>
                    <a:pt x="2920" y="99"/>
                  </a:lnTo>
                  <a:lnTo>
                    <a:pt x="2922" y="98"/>
                  </a:lnTo>
                  <a:lnTo>
                    <a:pt x="2923" y="97"/>
                  </a:lnTo>
                  <a:lnTo>
                    <a:pt x="2925" y="95"/>
                  </a:lnTo>
                  <a:lnTo>
                    <a:pt x="2926" y="94"/>
                  </a:lnTo>
                  <a:lnTo>
                    <a:pt x="2928" y="93"/>
                  </a:lnTo>
                  <a:lnTo>
                    <a:pt x="2929" y="92"/>
                  </a:lnTo>
                  <a:lnTo>
                    <a:pt x="2931" y="90"/>
                  </a:lnTo>
                  <a:lnTo>
                    <a:pt x="2932" y="89"/>
                  </a:lnTo>
                  <a:lnTo>
                    <a:pt x="2934" y="88"/>
                  </a:lnTo>
                  <a:lnTo>
                    <a:pt x="2935" y="87"/>
                  </a:lnTo>
                  <a:lnTo>
                    <a:pt x="2936" y="86"/>
                  </a:lnTo>
                  <a:lnTo>
                    <a:pt x="2938" y="85"/>
                  </a:lnTo>
                  <a:lnTo>
                    <a:pt x="2940" y="84"/>
                  </a:lnTo>
                  <a:lnTo>
                    <a:pt x="2940" y="83"/>
                  </a:lnTo>
                  <a:lnTo>
                    <a:pt x="2932" y="72"/>
                  </a:lnTo>
                  <a:lnTo>
                    <a:pt x="2931" y="73"/>
                  </a:lnTo>
                  <a:lnTo>
                    <a:pt x="2930" y="74"/>
                  </a:lnTo>
                  <a:lnTo>
                    <a:pt x="2928" y="75"/>
                  </a:lnTo>
                  <a:lnTo>
                    <a:pt x="2927" y="76"/>
                  </a:lnTo>
                  <a:lnTo>
                    <a:pt x="2925" y="77"/>
                  </a:lnTo>
                  <a:lnTo>
                    <a:pt x="2923" y="78"/>
                  </a:lnTo>
                  <a:lnTo>
                    <a:pt x="2922" y="80"/>
                  </a:lnTo>
                  <a:lnTo>
                    <a:pt x="2921" y="81"/>
                  </a:lnTo>
                  <a:lnTo>
                    <a:pt x="2919" y="82"/>
                  </a:lnTo>
                  <a:lnTo>
                    <a:pt x="2918" y="83"/>
                  </a:lnTo>
                  <a:lnTo>
                    <a:pt x="2916" y="85"/>
                  </a:lnTo>
                  <a:lnTo>
                    <a:pt x="2914" y="86"/>
                  </a:lnTo>
                  <a:lnTo>
                    <a:pt x="2913" y="87"/>
                  </a:lnTo>
                  <a:lnTo>
                    <a:pt x="2912" y="88"/>
                  </a:lnTo>
                  <a:lnTo>
                    <a:pt x="2910" y="89"/>
                  </a:lnTo>
                  <a:lnTo>
                    <a:pt x="2909" y="91"/>
                  </a:lnTo>
                  <a:lnTo>
                    <a:pt x="2907" y="92"/>
                  </a:lnTo>
                  <a:lnTo>
                    <a:pt x="2905" y="93"/>
                  </a:lnTo>
                  <a:lnTo>
                    <a:pt x="2904" y="95"/>
                  </a:lnTo>
                  <a:lnTo>
                    <a:pt x="2902" y="96"/>
                  </a:lnTo>
                  <a:lnTo>
                    <a:pt x="2901" y="97"/>
                  </a:lnTo>
                  <a:lnTo>
                    <a:pt x="2900" y="98"/>
                  </a:lnTo>
                  <a:lnTo>
                    <a:pt x="2909" y="109"/>
                  </a:lnTo>
                  <a:close/>
                  <a:moveTo>
                    <a:pt x="2973" y="59"/>
                  </a:moveTo>
                  <a:lnTo>
                    <a:pt x="2975" y="58"/>
                  </a:lnTo>
                  <a:lnTo>
                    <a:pt x="2976" y="57"/>
                  </a:lnTo>
                  <a:lnTo>
                    <a:pt x="2978" y="56"/>
                  </a:lnTo>
                  <a:lnTo>
                    <a:pt x="2979" y="55"/>
                  </a:lnTo>
                  <a:lnTo>
                    <a:pt x="2981" y="54"/>
                  </a:lnTo>
                  <a:lnTo>
                    <a:pt x="2982" y="53"/>
                  </a:lnTo>
                  <a:lnTo>
                    <a:pt x="2984" y="52"/>
                  </a:lnTo>
                  <a:lnTo>
                    <a:pt x="2985" y="52"/>
                  </a:lnTo>
                  <a:lnTo>
                    <a:pt x="2987" y="51"/>
                  </a:lnTo>
                  <a:lnTo>
                    <a:pt x="2988" y="50"/>
                  </a:lnTo>
                  <a:lnTo>
                    <a:pt x="2989" y="49"/>
                  </a:lnTo>
                  <a:lnTo>
                    <a:pt x="2991" y="48"/>
                  </a:lnTo>
                  <a:lnTo>
                    <a:pt x="2992" y="47"/>
                  </a:lnTo>
                  <a:lnTo>
                    <a:pt x="2994" y="46"/>
                  </a:lnTo>
                  <a:lnTo>
                    <a:pt x="2995" y="45"/>
                  </a:lnTo>
                  <a:lnTo>
                    <a:pt x="2997" y="44"/>
                  </a:lnTo>
                  <a:lnTo>
                    <a:pt x="2998" y="43"/>
                  </a:lnTo>
                  <a:lnTo>
                    <a:pt x="3000" y="43"/>
                  </a:lnTo>
                  <a:lnTo>
                    <a:pt x="3001" y="42"/>
                  </a:lnTo>
                  <a:lnTo>
                    <a:pt x="3003" y="41"/>
                  </a:lnTo>
                  <a:lnTo>
                    <a:pt x="3004" y="40"/>
                  </a:lnTo>
                  <a:lnTo>
                    <a:pt x="3006" y="39"/>
                  </a:lnTo>
                  <a:lnTo>
                    <a:pt x="3007" y="39"/>
                  </a:lnTo>
                  <a:lnTo>
                    <a:pt x="3008" y="38"/>
                  </a:lnTo>
                  <a:lnTo>
                    <a:pt x="3002" y="26"/>
                  </a:lnTo>
                  <a:lnTo>
                    <a:pt x="3000" y="26"/>
                  </a:lnTo>
                  <a:lnTo>
                    <a:pt x="2999" y="27"/>
                  </a:lnTo>
                  <a:lnTo>
                    <a:pt x="2998" y="28"/>
                  </a:lnTo>
                  <a:lnTo>
                    <a:pt x="2996" y="29"/>
                  </a:lnTo>
                  <a:lnTo>
                    <a:pt x="2995" y="30"/>
                  </a:lnTo>
                  <a:lnTo>
                    <a:pt x="2993" y="30"/>
                  </a:lnTo>
                  <a:lnTo>
                    <a:pt x="2991" y="31"/>
                  </a:lnTo>
                  <a:lnTo>
                    <a:pt x="2990" y="32"/>
                  </a:lnTo>
                  <a:lnTo>
                    <a:pt x="2988" y="33"/>
                  </a:lnTo>
                  <a:lnTo>
                    <a:pt x="2987" y="34"/>
                  </a:lnTo>
                  <a:lnTo>
                    <a:pt x="2986" y="35"/>
                  </a:lnTo>
                  <a:lnTo>
                    <a:pt x="2984" y="36"/>
                  </a:lnTo>
                  <a:lnTo>
                    <a:pt x="2982" y="37"/>
                  </a:lnTo>
                  <a:lnTo>
                    <a:pt x="2981" y="38"/>
                  </a:lnTo>
                  <a:lnTo>
                    <a:pt x="2979" y="39"/>
                  </a:lnTo>
                  <a:lnTo>
                    <a:pt x="2978" y="40"/>
                  </a:lnTo>
                  <a:lnTo>
                    <a:pt x="2976" y="40"/>
                  </a:lnTo>
                  <a:lnTo>
                    <a:pt x="2975" y="41"/>
                  </a:lnTo>
                  <a:lnTo>
                    <a:pt x="2973" y="42"/>
                  </a:lnTo>
                  <a:lnTo>
                    <a:pt x="2972" y="43"/>
                  </a:lnTo>
                  <a:lnTo>
                    <a:pt x="2970" y="44"/>
                  </a:lnTo>
                  <a:lnTo>
                    <a:pt x="2969" y="45"/>
                  </a:lnTo>
                  <a:lnTo>
                    <a:pt x="2967" y="46"/>
                  </a:lnTo>
                  <a:lnTo>
                    <a:pt x="2966" y="48"/>
                  </a:lnTo>
                  <a:lnTo>
                    <a:pt x="2973" y="59"/>
                  </a:lnTo>
                  <a:close/>
                  <a:moveTo>
                    <a:pt x="3045" y="22"/>
                  </a:moveTo>
                  <a:lnTo>
                    <a:pt x="3046" y="21"/>
                  </a:lnTo>
                  <a:lnTo>
                    <a:pt x="3048" y="21"/>
                  </a:lnTo>
                  <a:lnTo>
                    <a:pt x="3049" y="20"/>
                  </a:lnTo>
                  <a:lnTo>
                    <a:pt x="3051" y="20"/>
                  </a:lnTo>
                  <a:lnTo>
                    <a:pt x="3052" y="19"/>
                  </a:lnTo>
                  <a:lnTo>
                    <a:pt x="3053" y="19"/>
                  </a:lnTo>
                  <a:lnTo>
                    <a:pt x="3055" y="18"/>
                  </a:lnTo>
                  <a:lnTo>
                    <a:pt x="3056" y="18"/>
                  </a:lnTo>
                  <a:lnTo>
                    <a:pt x="3058" y="17"/>
                  </a:lnTo>
                  <a:lnTo>
                    <a:pt x="3059" y="17"/>
                  </a:lnTo>
                  <a:lnTo>
                    <a:pt x="3061" y="17"/>
                  </a:lnTo>
                  <a:lnTo>
                    <a:pt x="3062" y="16"/>
                  </a:lnTo>
                  <a:lnTo>
                    <a:pt x="3063" y="16"/>
                  </a:lnTo>
                  <a:lnTo>
                    <a:pt x="3065" y="16"/>
                  </a:lnTo>
                  <a:lnTo>
                    <a:pt x="3066" y="16"/>
                  </a:lnTo>
                  <a:lnTo>
                    <a:pt x="3068" y="15"/>
                  </a:lnTo>
                  <a:lnTo>
                    <a:pt x="3069" y="15"/>
                  </a:lnTo>
                  <a:lnTo>
                    <a:pt x="3071" y="15"/>
                  </a:lnTo>
                  <a:lnTo>
                    <a:pt x="3072" y="15"/>
                  </a:lnTo>
                  <a:lnTo>
                    <a:pt x="3073" y="14"/>
                  </a:lnTo>
                  <a:lnTo>
                    <a:pt x="3075" y="14"/>
                  </a:lnTo>
                  <a:lnTo>
                    <a:pt x="3076" y="14"/>
                  </a:lnTo>
                  <a:lnTo>
                    <a:pt x="3078" y="14"/>
                  </a:lnTo>
                  <a:lnTo>
                    <a:pt x="3079" y="14"/>
                  </a:lnTo>
                  <a:lnTo>
                    <a:pt x="3080" y="14"/>
                  </a:lnTo>
                  <a:lnTo>
                    <a:pt x="3082" y="14"/>
                  </a:lnTo>
                  <a:lnTo>
                    <a:pt x="3083" y="14"/>
                  </a:lnTo>
                  <a:lnTo>
                    <a:pt x="3083" y="0"/>
                  </a:lnTo>
                  <a:lnTo>
                    <a:pt x="3081" y="0"/>
                  </a:lnTo>
                  <a:lnTo>
                    <a:pt x="3079" y="0"/>
                  </a:lnTo>
                  <a:lnTo>
                    <a:pt x="3078" y="0"/>
                  </a:lnTo>
                  <a:lnTo>
                    <a:pt x="3076" y="0"/>
                  </a:lnTo>
                  <a:lnTo>
                    <a:pt x="3074" y="0"/>
                  </a:lnTo>
                  <a:lnTo>
                    <a:pt x="3073" y="1"/>
                  </a:lnTo>
                  <a:lnTo>
                    <a:pt x="3072" y="1"/>
                  </a:lnTo>
                  <a:lnTo>
                    <a:pt x="3070" y="1"/>
                  </a:lnTo>
                  <a:lnTo>
                    <a:pt x="3068" y="1"/>
                  </a:lnTo>
                  <a:lnTo>
                    <a:pt x="3067" y="2"/>
                  </a:lnTo>
                  <a:lnTo>
                    <a:pt x="3065" y="2"/>
                  </a:lnTo>
                  <a:lnTo>
                    <a:pt x="3063" y="2"/>
                  </a:lnTo>
                  <a:lnTo>
                    <a:pt x="3062" y="2"/>
                  </a:lnTo>
                  <a:lnTo>
                    <a:pt x="3061" y="3"/>
                  </a:lnTo>
                  <a:lnTo>
                    <a:pt x="3059" y="3"/>
                  </a:lnTo>
                  <a:lnTo>
                    <a:pt x="3057" y="4"/>
                  </a:lnTo>
                  <a:lnTo>
                    <a:pt x="3056" y="4"/>
                  </a:lnTo>
                  <a:lnTo>
                    <a:pt x="3054" y="4"/>
                  </a:lnTo>
                  <a:lnTo>
                    <a:pt x="3053" y="5"/>
                  </a:lnTo>
                  <a:lnTo>
                    <a:pt x="3051" y="5"/>
                  </a:lnTo>
                  <a:lnTo>
                    <a:pt x="3050" y="5"/>
                  </a:lnTo>
                  <a:lnTo>
                    <a:pt x="3048" y="6"/>
                  </a:lnTo>
                  <a:lnTo>
                    <a:pt x="3047" y="6"/>
                  </a:lnTo>
                  <a:lnTo>
                    <a:pt x="3045" y="7"/>
                  </a:lnTo>
                  <a:lnTo>
                    <a:pt x="3043" y="7"/>
                  </a:lnTo>
                  <a:lnTo>
                    <a:pt x="3042" y="8"/>
                  </a:lnTo>
                  <a:lnTo>
                    <a:pt x="3040" y="8"/>
                  </a:lnTo>
                  <a:lnTo>
                    <a:pt x="3045" y="22"/>
                  </a:lnTo>
                  <a:close/>
                  <a:moveTo>
                    <a:pt x="3120" y="21"/>
                  </a:moveTo>
                  <a:lnTo>
                    <a:pt x="3121" y="21"/>
                  </a:lnTo>
                  <a:lnTo>
                    <a:pt x="3123" y="22"/>
                  </a:lnTo>
                  <a:lnTo>
                    <a:pt x="3124" y="23"/>
                  </a:lnTo>
                  <a:lnTo>
                    <a:pt x="3125" y="24"/>
                  </a:lnTo>
                  <a:lnTo>
                    <a:pt x="3127" y="25"/>
                  </a:lnTo>
                  <a:lnTo>
                    <a:pt x="3128" y="26"/>
                  </a:lnTo>
                  <a:lnTo>
                    <a:pt x="3129" y="27"/>
                  </a:lnTo>
                  <a:lnTo>
                    <a:pt x="3131" y="28"/>
                  </a:lnTo>
                  <a:lnTo>
                    <a:pt x="3132" y="29"/>
                  </a:lnTo>
                  <a:lnTo>
                    <a:pt x="3134" y="30"/>
                  </a:lnTo>
                  <a:lnTo>
                    <a:pt x="3135" y="31"/>
                  </a:lnTo>
                  <a:lnTo>
                    <a:pt x="3136" y="32"/>
                  </a:lnTo>
                  <a:lnTo>
                    <a:pt x="3137" y="34"/>
                  </a:lnTo>
                  <a:lnTo>
                    <a:pt x="3139" y="35"/>
                  </a:lnTo>
                  <a:lnTo>
                    <a:pt x="3140" y="37"/>
                  </a:lnTo>
                  <a:lnTo>
                    <a:pt x="3142" y="38"/>
                  </a:lnTo>
                  <a:lnTo>
                    <a:pt x="3143" y="40"/>
                  </a:lnTo>
                  <a:lnTo>
                    <a:pt x="3145" y="42"/>
                  </a:lnTo>
                  <a:lnTo>
                    <a:pt x="3146" y="43"/>
                  </a:lnTo>
                  <a:lnTo>
                    <a:pt x="3147" y="45"/>
                  </a:lnTo>
                  <a:lnTo>
                    <a:pt x="3148" y="46"/>
                  </a:lnTo>
                  <a:lnTo>
                    <a:pt x="3159" y="38"/>
                  </a:lnTo>
                  <a:lnTo>
                    <a:pt x="3158" y="37"/>
                  </a:lnTo>
                  <a:lnTo>
                    <a:pt x="3157" y="35"/>
                  </a:lnTo>
                  <a:lnTo>
                    <a:pt x="3155" y="33"/>
                  </a:lnTo>
                  <a:lnTo>
                    <a:pt x="3154" y="31"/>
                  </a:lnTo>
                  <a:lnTo>
                    <a:pt x="3152" y="29"/>
                  </a:lnTo>
                  <a:lnTo>
                    <a:pt x="3150" y="28"/>
                  </a:lnTo>
                  <a:lnTo>
                    <a:pt x="3149" y="26"/>
                  </a:lnTo>
                  <a:lnTo>
                    <a:pt x="3147" y="24"/>
                  </a:lnTo>
                  <a:lnTo>
                    <a:pt x="3146" y="22"/>
                  </a:lnTo>
                  <a:lnTo>
                    <a:pt x="3144" y="21"/>
                  </a:lnTo>
                  <a:lnTo>
                    <a:pt x="3143" y="19"/>
                  </a:lnTo>
                  <a:lnTo>
                    <a:pt x="3141" y="18"/>
                  </a:lnTo>
                  <a:lnTo>
                    <a:pt x="3139" y="17"/>
                  </a:lnTo>
                  <a:lnTo>
                    <a:pt x="3138" y="16"/>
                  </a:lnTo>
                  <a:lnTo>
                    <a:pt x="3136" y="14"/>
                  </a:lnTo>
                  <a:lnTo>
                    <a:pt x="3134" y="13"/>
                  </a:lnTo>
                  <a:lnTo>
                    <a:pt x="3133" y="12"/>
                  </a:lnTo>
                  <a:lnTo>
                    <a:pt x="3131" y="11"/>
                  </a:lnTo>
                  <a:lnTo>
                    <a:pt x="3129" y="10"/>
                  </a:lnTo>
                  <a:lnTo>
                    <a:pt x="3128" y="9"/>
                  </a:lnTo>
                  <a:lnTo>
                    <a:pt x="3126" y="8"/>
                  </a:lnTo>
                  <a:lnTo>
                    <a:pt x="3120" y="21"/>
                  </a:lnTo>
                  <a:close/>
                  <a:moveTo>
                    <a:pt x="3166" y="81"/>
                  </a:moveTo>
                  <a:lnTo>
                    <a:pt x="3167" y="85"/>
                  </a:lnTo>
                  <a:lnTo>
                    <a:pt x="3169" y="88"/>
                  </a:lnTo>
                  <a:lnTo>
                    <a:pt x="3170" y="93"/>
                  </a:lnTo>
                  <a:lnTo>
                    <a:pt x="3172" y="97"/>
                  </a:lnTo>
                  <a:lnTo>
                    <a:pt x="3173" y="101"/>
                  </a:lnTo>
                  <a:lnTo>
                    <a:pt x="3175" y="106"/>
                  </a:lnTo>
                  <a:lnTo>
                    <a:pt x="3176" y="111"/>
                  </a:lnTo>
                  <a:lnTo>
                    <a:pt x="3178" y="116"/>
                  </a:lnTo>
                  <a:lnTo>
                    <a:pt x="3179" y="120"/>
                  </a:lnTo>
                  <a:lnTo>
                    <a:pt x="3192" y="117"/>
                  </a:lnTo>
                  <a:lnTo>
                    <a:pt x="3191" y="113"/>
                  </a:lnTo>
                  <a:lnTo>
                    <a:pt x="3189" y="108"/>
                  </a:lnTo>
                  <a:lnTo>
                    <a:pt x="3188" y="102"/>
                  </a:lnTo>
                  <a:lnTo>
                    <a:pt x="3186" y="97"/>
                  </a:lnTo>
                  <a:lnTo>
                    <a:pt x="3185" y="93"/>
                  </a:lnTo>
                  <a:lnTo>
                    <a:pt x="3183" y="88"/>
                  </a:lnTo>
                  <a:lnTo>
                    <a:pt x="3182" y="84"/>
                  </a:lnTo>
                  <a:lnTo>
                    <a:pt x="3180" y="80"/>
                  </a:lnTo>
                  <a:lnTo>
                    <a:pt x="3179" y="76"/>
                  </a:lnTo>
                  <a:lnTo>
                    <a:pt x="3166" y="81"/>
                  </a:lnTo>
                  <a:close/>
                  <a:moveTo>
                    <a:pt x="3188" y="160"/>
                  </a:moveTo>
                  <a:lnTo>
                    <a:pt x="3188" y="161"/>
                  </a:lnTo>
                  <a:lnTo>
                    <a:pt x="3189" y="169"/>
                  </a:lnTo>
                  <a:lnTo>
                    <a:pt x="3191" y="177"/>
                  </a:lnTo>
                  <a:lnTo>
                    <a:pt x="3192" y="186"/>
                  </a:lnTo>
                  <a:lnTo>
                    <a:pt x="3194" y="195"/>
                  </a:lnTo>
                  <a:lnTo>
                    <a:pt x="3195" y="201"/>
                  </a:lnTo>
                  <a:lnTo>
                    <a:pt x="3208" y="199"/>
                  </a:lnTo>
                  <a:lnTo>
                    <a:pt x="3207" y="193"/>
                  </a:lnTo>
                  <a:lnTo>
                    <a:pt x="3206" y="184"/>
                  </a:lnTo>
                  <a:lnTo>
                    <a:pt x="3204" y="175"/>
                  </a:lnTo>
                  <a:lnTo>
                    <a:pt x="3203" y="167"/>
                  </a:lnTo>
                  <a:lnTo>
                    <a:pt x="3201" y="159"/>
                  </a:lnTo>
                  <a:lnTo>
                    <a:pt x="3201" y="158"/>
                  </a:lnTo>
                  <a:lnTo>
                    <a:pt x="3188" y="160"/>
                  </a:lnTo>
                  <a:close/>
                  <a:moveTo>
                    <a:pt x="3200" y="242"/>
                  </a:moveTo>
                  <a:lnTo>
                    <a:pt x="3201" y="249"/>
                  </a:lnTo>
                  <a:lnTo>
                    <a:pt x="3202" y="261"/>
                  </a:lnTo>
                  <a:lnTo>
                    <a:pt x="3204" y="274"/>
                  </a:lnTo>
                  <a:lnTo>
                    <a:pt x="3205" y="283"/>
                  </a:lnTo>
                  <a:lnTo>
                    <a:pt x="3219" y="281"/>
                  </a:lnTo>
                  <a:lnTo>
                    <a:pt x="3218" y="273"/>
                  </a:lnTo>
                  <a:lnTo>
                    <a:pt x="3216" y="259"/>
                  </a:lnTo>
                  <a:lnTo>
                    <a:pt x="3215" y="247"/>
                  </a:lnTo>
                  <a:lnTo>
                    <a:pt x="3214" y="240"/>
                  </a:lnTo>
                  <a:lnTo>
                    <a:pt x="3200" y="242"/>
                  </a:lnTo>
                  <a:close/>
                  <a:moveTo>
                    <a:pt x="3209" y="324"/>
                  </a:moveTo>
                  <a:lnTo>
                    <a:pt x="3210" y="335"/>
                  </a:lnTo>
                  <a:lnTo>
                    <a:pt x="3211" y="352"/>
                  </a:lnTo>
                  <a:lnTo>
                    <a:pt x="3212" y="365"/>
                  </a:lnTo>
                  <a:lnTo>
                    <a:pt x="3226" y="364"/>
                  </a:lnTo>
                  <a:lnTo>
                    <a:pt x="3225" y="351"/>
                  </a:lnTo>
                  <a:lnTo>
                    <a:pt x="3224" y="333"/>
                  </a:lnTo>
                  <a:lnTo>
                    <a:pt x="3223" y="323"/>
                  </a:lnTo>
                  <a:lnTo>
                    <a:pt x="3209" y="324"/>
                  </a:lnTo>
                  <a:close/>
                  <a:moveTo>
                    <a:pt x="3216" y="407"/>
                  </a:moveTo>
                  <a:lnTo>
                    <a:pt x="3216" y="410"/>
                  </a:lnTo>
                  <a:lnTo>
                    <a:pt x="3217" y="431"/>
                  </a:lnTo>
                  <a:lnTo>
                    <a:pt x="3219" y="448"/>
                  </a:lnTo>
                  <a:lnTo>
                    <a:pt x="3232" y="447"/>
                  </a:lnTo>
                  <a:lnTo>
                    <a:pt x="3231" y="430"/>
                  </a:lnTo>
                  <a:lnTo>
                    <a:pt x="3230" y="409"/>
                  </a:lnTo>
                  <a:lnTo>
                    <a:pt x="3230" y="406"/>
                  </a:lnTo>
                  <a:lnTo>
                    <a:pt x="3216" y="407"/>
                  </a:lnTo>
                  <a:close/>
                  <a:moveTo>
                    <a:pt x="3221" y="490"/>
                  </a:moveTo>
                  <a:lnTo>
                    <a:pt x="3222" y="503"/>
                  </a:lnTo>
                  <a:lnTo>
                    <a:pt x="3223" y="529"/>
                  </a:lnTo>
                  <a:lnTo>
                    <a:pt x="3223" y="531"/>
                  </a:lnTo>
                  <a:lnTo>
                    <a:pt x="3237" y="530"/>
                  </a:lnTo>
                  <a:lnTo>
                    <a:pt x="3237" y="528"/>
                  </a:lnTo>
                  <a:lnTo>
                    <a:pt x="3236" y="502"/>
                  </a:lnTo>
                  <a:lnTo>
                    <a:pt x="3235" y="489"/>
                  </a:lnTo>
                  <a:lnTo>
                    <a:pt x="3221" y="490"/>
                  </a:lnTo>
                  <a:close/>
                  <a:moveTo>
                    <a:pt x="3226" y="572"/>
                  </a:moveTo>
                  <a:lnTo>
                    <a:pt x="3226" y="586"/>
                  </a:lnTo>
                  <a:lnTo>
                    <a:pt x="3228" y="614"/>
                  </a:lnTo>
                  <a:lnTo>
                    <a:pt x="3242" y="613"/>
                  </a:lnTo>
                  <a:lnTo>
                    <a:pt x="3240" y="585"/>
                  </a:lnTo>
                  <a:lnTo>
                    <a:pt x="3240" y="572"/>
                  </a:lnTo>
                  <a:lnTo>
                    <a:pt x="3226" y="572"/>
                  </a:lnTo>
                  <a:close/>
                  <a:moveTo>
                    <a:pt x="3230" y="655"/>
                  </a:moveTo>
                  <a:lnTo>
                    <a:pt x="3231" y="680"/>
                  </a:lnTo>
                  <a:lnTo>
                    <a:pt x="3232" y="697"/>
                  </a:lnTo>
                  <a:lnTo>
                    <a:pt x="3245" y="696"/>
                  </a:lnTo>
                  <a:lnTo>
                    <a:pt x="3244" y="679"/>
                  </a:lnTo>
                  <a:lnTo>
                    <a:pt x="3243" y="655"/>
                  </a:lnTo>
                  <a:lnTo>
                    <a:pt x="3230" y="655"/>
                  </a:lnTo>
                  <a:close/>
                  <a:moveTo>
                    <a:pt x="3233" y="738"/>
                  </a:moveTo>
                  <a:lnTo>
                    <a:pt x="3234" y="748"/>
                  </a:lnTo>
                  <a:lnTo>
                    <a:pt x="3235" y="780"/>
                  </a:lnTo>
                  <a:lnTo>
                    <a:pt x="3249" y="779"/>
                  </a:lnTo>
                  <a:lnTo>
                    <a:pt x="3248" y="748"/>
                  </a:lnTo>
                  <a:lnTo>
                    <a:pt x="3247" y="737"/>
                  </a:lnTo>
                  <a:lnTo>
                    <a:pt x="3233" y="738"/>
                  </a:lnTo>
                  <a:close/>
                  <a:moveTo>
                    <a:pt x="3237" y="821"/>
                  </a:moveTo>
                  <a:lnTo>
                    <a:pt x="3238" y="855"/>
                  </a:lnTo>
                  <a:lnTo>
                    <a:pt x="3239" y="863"/>
                  </a:lnTo>
                  <a:lnTo>
                    <a:pt x="3252" y="862"/>
                  </a:lnTo>
                  <a:lnTo>
                    <a:pt x="3252" y="855"/>
                  </a:lnTo>
                  <a:lnTo>
                    <a:pt x="3251" y="820"/>
                  </a:lnTo>
                  <a:lnTo>
                    <a:pt x="3237" y="821"/>
                  </a:lnTo>
                  <a:close/>
                  <a:moveTo>
                    <a:pt x="3240" y="904"/>
                  </a:moveTo>
                  <a:lnTo>
                    <a:pt x="3241" y="928"/>
                  </a:lnTo>
                  <a:lnTo>
                    <a:pt x="3242" y="946"/>
                  </a:lnTo>
                  <a:lnTo>
                    <a:pt x="3256" y="945"/>
                  </a:lnTo>
                  <a:lnTo>
                    <a:pt x="3255" y="927"/>
                  </a:lnTo>
                  <a:lnTo>
                    <a:pt x="3254" y="903"/>
                  </a:lnTo>
                  <a:lnTo>
                    <a:pt x="3240" y="904"/>
                  </a:lnTo>
                  <a:close/>
                  <a:moveTo>
                    <a:pt x="3244" y="987"/>
                  </a:moveTo>
                  <a:lnTo>
                    <a:pt x="3244" y="1001"/>
                  </a:lnTo>
                  <a:lnTo>
                    <a:pt x="3245" y="1028"/>
                  </a:lnTo>
                  <a:lnTo>
                    <a:pt x="3259" y="1028"/>
                  </a:lnTo>
                  <a:lnTo>
                    <a:pt x="3258" y="1000"/>
                  </a:lnTo>
                  <a:lnTo>
                    <a:pt x="3257" y="986"/>
                  </a:lnTo>
                  <a:lnTo>
                    <a:pt x="3244" y="987"/>
                  </a:lnTo>
                  <a:close/>
                  <a:moveTo>
                    <a:pt x="3247" y="1070"/>
                  </a:moveTo>
                  <a:lnTo>
                    <a:pt x="3247" y="1073"/>
                  </a:lnTo>
                  <a:lnTo>
                    <a:pt x="3249" y="1108"/>
                  </a:lnTo>
                  <a:lnTo>
                    <a:pt x="3249" y="1111"/>
                  </a:lnTo>
                  <a:lnTo>
                    <a:pt x="3263" y="1111"/>
                  </a:lnTo>
                  <a:lnTo>
                    <a:pt x="3263" y="1108"/>
                  </a:lnTo>
                  <a:lnTo>
                    <a:pt x="3261" y="1072"/>
                  </a:lnTo>
                  <a:lnTo>
                    <a:pt x="3261" y="1069"/>
                  </a:lnTo>
                  <a:lnTo>
                    <a:pt x="3247" y="1070"/>
                  </a:lnTo>
                  <a:close/>
                  <a:moveTo>
                    <a:pt x="3251" y="1153"/>
                  </a:moveTo>
                  <a:lnTo>
                    <a:pt x="3252" y="1176"/>
                  </a:lnTo>
                  <a:lnTo>
                    <a:pt x="3253" y="1194"/>
                  </a:lnTo>
                  <a:lnTo>
                    <a:pt x="3266" y="1194"/>
                  </a:lnTo>
                  <a:lnTo>
                    <a:pt x="3265" y="1176"/>
                  </a:lnTo>
                  <a:lnTo>
                    <a:pt x="3264" y="1152"/>
                  </a:lnTo>
                  <a:lnTo>
                    <a:pt x="3251" y="1153"/>
                  </a:lnTo>
                  <a:close/>
                  <a:moveTo>
                    <a:pt x="3254" y="1236"/>
                  </a:moveTo>
                  <a:lnTo>
                    <a:pt x="3255" y="1236"/>
                  </a:lnTo>
                  <a:lnTo>
                    <a:pt x="3256" y="1262"/>
                  </a:lnTo>
                  <a:lnTo>
                    <a:pt x="3257" y="1277"/>
                  </a:lnTo>
                  <a:lnTo>
                    <a:pt x="3271" y="1276"/>
                  </a:lnTo>
                  <a:lnTo>
                    <a:pt x="3270" y="1261"/>
                  </a:lnTo>
                  <a:lnTo>
                    <a:pt x="3268" y="1236"/>
                  </a:lnTo>
                  <a:lnTo>
                    <a:pt x="3268" y="1235"/>
                  </a:lnTo>
                  <a:lnTo>
                    <a:pt x="3254" y="1236"/>
                  </a:lnTo>
                  <a:close/>
                  <a:moveTo>
                    <a:pt x="3277" y="1316"/>
                  </a:moveTo>
                  <a:lnTo>
                    <a:pt x="3279" y="1311"/>
                  </a:lnTo>
                  <a:lnTo>
                    <a:pt x="3279" y="1310"/>
                  </a:lnTo>
                  <a:lnTo>
                    <a:pt x="3280" y="1300"/>
                  </a:lnTo>
                  <a:lnTo>
                    <a:pt x="3282" y="1284"/>
                  </a:lnTo>
                  <a:lnTo>
                    <a:pt x="3283" y="1273"/>
                  </a:lnTo>
                  <a:lnTo>
                    <a:pt x="3269" y="1272"/>
                  </a:lnTo>
                  <a:lnTo>
                    <a:pt x="3268" y="1283"/>
                  </a:lnTo>
                  <a:lnTo>
                    <a:pt x="3267" y="1298"/>
                  </a:lnTo>
                  <a:lnTo>
                    <a:pt x="3265" y="1308"/>
                  </a:lnTo>
                  <a:lnTo>
                    <a:pt x="3272" y="1309"/>
                  </a:lnTo>
                  <a:lnTo>
                    <a:pt x="3265" y="1308"/>
                  </a:lnTo>
                  <a:lnTo>
                    <a:pt x="3264" y="1312"/>
                  </a:lnTo>
                  <a:lnTo>
                    <a:pt x="3277" y="1316"/>
                  </a:lnTo>
                  <a:close/>
                  <a:moveTo>
                    <a:pt x="3285" y="1232"/>
                  </a:moveTo>
                  <a:lnTo>
                    <a:pt x="3286" y="1212"/>
                  </a:lnTo>
                  <a:lnTo>
                    <a:pt x="3287" y="1190"/>
                  </a:lnTo>
                  <a:lnTo>
                    <a:pt x="3274" y="1189"/>
                  </a:lnTo>
                  <a:lnTo>
                    <a:pt x="3273" y="1211"/>
                  </a:lnTo>
                  <a:lnTo>
                    <a:pt x="3272" y="1231"/>
                  </a:lnTo>
                  <a:lnTo>
                    <a:pt x="3285" y="1232"/>
                  </a:lnTo>
                  <a:close/>
                  <a:moveTo>
                    <a:pt x="3289" y="1148"/>
                  </a:moveTo>
                  <a:lnTo>
                    <a:pt x="3291" y="1113"/>
                  </a:lnTo>
                  <a:lnTo>
                    <a:pt x="3291" y="1107"/>
                  </a:lnTo>
                  <a:lnTo>
                    <a:pt x="3277" y="1106"/>
                  </a:lnTo>
                  <a:lnTo>
                    <a:pt x="3277" y="1112"/>
                  </a:lnTo>
                  <a:lnTo>
                    <a:pt x="3275" y="1148"/>
                  </a:lnTo>
                  <a:lnTo>
                    <a:pt x="3289" y="1148"/>
                  </a:lnTo>
                  <a:close/>
                  <a:moveTo>
                    <a:pt x="3293" y="1066"/>
                  </a:moveTo>
                  <a:lnTo>
                    <a:pt x="3294" y="1037"/>
                  </a:lnTo>
                  <a:lnTo>
                    <a:pt x="3294" y="1024"/>
                  </a:lnTo>
                  <a:lnTo>
                    <a:pt x="3280" y="1023"/>
                  </a:lnTo>
                  <a:lnTo>
                    <a:pt x="3280" y="1036"/>
                  </a:lnTo>
                  <a:lnTo>
                    <a:pt x="3279" y="1065"/>
                  </a:lnTo>
                  <a:lnTo>
                    <a:pt x="3293" y="1066"/>
                  </a:lnTo>
                  <a:close/>
                  <a:moveTo>
                    <a:pt x="3296" y="983"/>
                  </a:moveTo>
                  <a:lnTo>
                    <a:pt x="3297" y="958"/>
                  </a:lnTo>
                  <a:lnTo>
                    <a:pt x="3297" y="941"/>
                  </a:lnTo>
                  <a:lnTo>
                    <a:pt x="3284" y="940"/>
                  </a:lnTo>
                  <a:lnTo>
                    <a:pt x="3283" y="957"/>
                  </a:lnTo>
                  <a:lnTo>
                    <a:pt x="3282" y="982"/>
                  </a:lnTo>
                  <a:lnTo>
                    <a:pt x="3296" y="983"/>
                  </a:lnTo>
                  <a:close/>
                  <a:moveTo>
                    <a:pt x="3299" y="900"/>
                  </a:moveTo>
                  <a:lnTo>
                    <a:pt x="3300" y="878"/>
                  </a:lnTo>
                  <a:lnTo>
                    <a:pt x="3300" y="858"/>
                  </a:lnTo>
                  <a:lnTo>
                    <a:pt x="3287" y="858"/>
                  </a:lnTo>
                  <a:lnTo>
                    <a:pt x="3286" y="877"/>
                  </a:lnTo>
                  <a:lnTo>
                    <a:pt x="3285" y="899"/>
                  </a:lnTo>
                  <a:lnTo>
                    <a:pt x="3299" y="900"/>
                  </a:lnTo>
                  <a:close/>
                  <a:moveTo>
                    <a:pt x="3302" y="817"/>
                  </a:moveTo>
                  <a:lnTo>
                    <a:pt x="3303" y="800"/>
                  </a:lnTo>
                  <a:lnTo>
                    <a:pt x="3304" y="775"/>
                  </a:lnTo>
                  <a:lnTo>
                    <a:pt x="3290" y="775"/>
                  </a:lnTo>
                  <a:lnTo>
                    <a:pt x="3289" y="800"/>
                  </a:lnTo>
                  <a:lnTo>
                    <a:pt x="3288" y="816"/>
                  </a:lnTo>
                  <a:lnTo>
                    <a:pt x="3302" y="817"/>
                  </a:lnTo>
                  <a:close/>
                  <a:moveTo>
                    <a:pt x="3306" y="734"/>
                  </a:moveTo>
                  <a:lnTo>
                    <a:pt x="3306" y="727"/>
                  </a:lnTo>
                  <a:lnTo>
                    <a:pt x="3307" y="692"/>
                  </a:lnTo>
                  <a:lnTo>
                    <a:pt x="3293" y="692"/>
                  </a:lnTo>
                  <a:lnTo>
                    <a:pt x="3292" y="726"/>
                  </a:lnTo>
                  <a:lnTo>
                    <a:pt x="3292" y="733"/>
                  </a:lnTo>
                  <a:lnTo>
                    <a:pt x="3306" y="734"/>
                  </a:lnTo>
                  <a:close/>
                  <a:moveTo>
                    <a:pt x="3309" y="651"/>
                  </a:moveTo>
                  <a:lnTo>
                    <a:pt x="3310" y="626"/>
                  </a:lnTo>
                  <a:lnTo>
                    <a:pt x="3311" y="609"/>
                  </a:lnTo>
                  <a:lnTo>
                    <a:pt x="3297" y="609"/>
                  </a:lnTo>
                  <a:lnTo>
                    <a:pt x="3296" y="625"/>
                  </a:lnTo>
                  <a:lnTo>
                    <a:pt x="3295" y="650"/>
                  </a:lnTo>
                  <a:lnTo>
                    <a:pt x="3309" y="651"/>
                  </a:lnTo>
                  <a:close/>
                  <a:moveTo>
                    <a:pt x="3313" y="568"/>
                  </a:moveTo>
                  <a:lnTo>
                    <a:pt x="3313" y="565"/>
                  </a:lnTo>
                  <a:lnTo>
                    <a:pt x="3315" y="537"/>
                  </a:lnTo>
                  <a:lnTo>
                    <a:pt x="3315" y="527"/>
                  </a:lnTo>
                  <a:lnTo>
                    <a:pt x="3301" y="526"/>
                  </a:lnTo>
                  <a:lnTo>
                    <a:pt x="3301" y="536"/>
                  </a:lnTo>
                  <a:lnTo>
                    <a:pt x="3299" y="565"/>
                  </a:lnTo>
                  <a:lnTo>
                    <a:pt x="3299" y="567"/>
                  </a:lnTo>
                  <a:lnTo>
                    <a:pt x="3313" y="568"/>
                  </a:lnTo>
                  <a:close/>
                  <a:moveTo>
                    <a:pt x="3318" y="485"/>
                  </a:moveTo>
                  <a:lnTo>
                    <a:pt x="3319" y="461"/>
                  </a:lnTo>
                  <a:lnTo>
                    <a:pt x="3320" y="444"/>
                  </a:lnTo>
                  <a:lnTo>
                    <a:pt x="3307" y="443"/>
                  </a:lnTo>
                  <a:lnTo>
                    <a:pt x="3305" y="460"/>
                  </a:lnTo>
                  <a:lnTo>
                    <a:pt x="3304" y="484"/>
                  </a:lnTo>
                  <a:lnTo>
                    <a:pt x="3318" y="485"/>
                  </a:lnTo>
                  <a:close/>
                  <a:moveTo>
                    <a:pt x="3323" y="402"/>
                  </a:moveTo>
                  <a:lnTo>
                    <a:pt x="3324" y="396"/>
                  </a:lnTo>
                  <a:lnTo>
                    <a:pt x="3325" y="376"/>
                  </a:lnTo>
                  <a:lnTo>
                    <a:pt x="3326" y="361"/>
                  </a:lnTo>
                  <a:lnTo>
                    <a:pt x="3313" y="360"/>
                  </a:lnTo>
                  <a:lnTo>
                    <a:pt x="3311" y="375"/>
                  </a:lnTo>
                  <a:lnTo>
                    <a:pt x="3310" y="395"/>
                  </a:lnTo>
                  <a:lnTo>
                    <a:pt x="3309" y="401"/>
                  </a:lnTo>
                  <a:lnTo>
                    <a:pt x="3323" y="402"/>
                  </a:lnTo>
                  <a:close/>
                  <a:moveTo>
                    <a:pt x="3330" y="320"/>
                  </a:moveTo>
                  <a:lnTo>
                    <a:pt x="3331" y="308"/>
                  </a:lnTo>
                  <a:lnTo>
                    <a:pt x="3332" y="293"/>
                  </a:lnTo>
                  <a:lnTo>
                    <a:pt x="3334" y="279"/>
                  </a:lnTo>
                  <a:lnTo>
                    <a:pt x="3334" y="279"/>
                  </a:lnTo>
                  <a:lnTo>
                    <a:pt x="3320" y="277"/>
                  </a:lnTo>
                  <a:lnTo>
                    <a:pt x="3320" y="278"/>
                  </a:lnTo>
                  <a:lnTo>
                    <a:pt x="3319" y="292"/>
                  </a:lnTo>
                  <a:lnTo>
                    <a:pt x="3317" y="307"/>
                  </a:lnTo>
                  <a:lnTo>
                    <a:pt x="3316" y="318"/>
                  </a:lnTo>
                  <a:lnTo>
                    <a:pt x="3330" y="320"/>
                  </a:lnTo>
                  <a:close/>
                  <a:moveTo>
                    <a:pt x="3339" y="237"/>
                  </a:moveTo>
                  <a:lnTo>
                    <a:pt x="3340" y="230"/>
                  </a:lnTo>
                  <a:lnTo>
                    <a:pt x="3341" y="220"/>
                  </a:lnTo>
                  <a:lnTo>
                    <a:pt x="3343" y="209"/>
                  </a:lnTo>
                  <a:lnTo>
                    <a:pt x="3344" y="199"/>
                  </a:lnTo>
                  <a:lnTo>
                    <a:pt x="3345" y="196"/>
                  </a:lnTo>
                  <a:lnTo>
                    <a:pt x="3331" y="195"/>
                  </a:lnTo>
                  <a:lnTo>
                    <a:pt x="3331" y="197"/>
                  </a:lnTo>
                  <a:lnTo>
                    <a:pt x="3329" y="207"/>
                  </a:lnTo>
                  <a:lnTo>
                    <a:pt x="3328" y="218"/>
                  </a:lnTo>
                  <a:lnTo>
                    <a:pt x="3326" y="228"/>
                  </a:lnTo>
                  <a:lnTo>
                    <a:pt x="3325" y="236"/>
                  </a:lnTo>
                  <a:lnTo>
                    <a:pt x="3339" y="237"/>
                  </a:lnTo>
                  <a:close/>
                  <a:moveTo>
                    <a:pt x="3352" y="156"/>
                  </a:moveTo>
                  <a:lnTo>
                    <a:pt x="3353" y="151"/>
                  </a:lnTo>
                  <a:lnTo>
                    <a:pt x="3355" y="144"/>
                  </a:lnTo>
                  <a:lnTo>
                    <a:pt x="3356" y="138"/>
                  </a:lnTo>
                  <a:lnTo>
                    <a:pt x="3358" y="132"/>
                  </a:lnTo>
                  <a:lnTo>
                    <a:pt x="3359" y="126"/>
                  </a:lnTo>
                  <a:lnTo>
                    <a:pt x="3360" y="120"/>
                  </a:lnTo>
                  <a:lnTo>
                    <a:pt x="3362" y="116"/>
                  </a:lnTo>
                  <a:lnTo>
                    <a:pt x="3349" y="112"/>
                  </a:lnTo>
                  <a:lnTo>
                    <a:pt x="3347" y="117"/>
                  </a:lnTo>
                  <a:lnTo>
                    <a:pt x="3346" y="122"/>
                  </a:lnTo>
                  <a:lnTo>
                    <a:pt x="3344" y="128"/>
                  </a:lnTo>
                  <a:lnTo>
                    <a:pt x="3343" y="135"/>
                  </a:lnTo>
                  <a:lnTo>
                    <a:pt x="3341" y="141"/>
                  </a:lnTo>
                  <a:lnTo>
                    <a:pt x="3340" y="148"/>
                  </a:lnTo>
                  <a:lnTo>
                    <a:pt x="3339" y="153"/>
                  </a:lnTo>
                  <a:lnTo>
                    <a:pt x="3352" y="156"/>
                  </a:lnTo>
                  <a:close/>
                  <a:moveTo>
                    <a:pt x="3375" y="78"/>
                  </a:moveTo>
                  <a:lnTo>
                    <a:pt x="3377" y="74"/>
                  </a:lnTo>
                  <a:lnTo>
                    <a:pt x="3378" y="71"/>
                  </a:lnTo>
                  <a:lnTo>
                    <a:pt x="3380" y="68"/>
                  </a:lnTo>
                  <a:lnTo>
                    <a:pt x="3381" y="65"/>
                  </a:lnTo>
                  <a:lnTo>
                    <a:pt x="3382" y="63"/>
                  </a:lnTo>
                  <a:lnTo>
                    <a:pt x="3384" y="60"/>
                  </a:lnTo>
                  <a:lnTo>
                    <a:pt x="3385" y="58"/>
                  </a:lnTo>
                  <a:lnTo>
                    <a:pt x="3387" y="55"/>
                  </a:lnTo>
                  <a:lnTo>
                    <a:pt x="3388" y="53"/>
                  </a:lnTo>
                  <a:lnTo>
                    <a:pt x="3390" y="51"/>
                  </a:lnTo>
                  <a:lnTo>
                    <a:pt x="3391" y="49"/>
                  </a:lnTo>
                  <a:lnTo>
                    <a:pt x="3392" y="47"/>
                  </a:lnTo>
                  <a:lnTo>
                    <a:pt x="3394" y="46"/>
                  </a:lnTo>
                  <a:lnTo>
                    <a:pt x="3395" y="44"/>
                  </a:lnTo>
                  <a:lnTo>
                    <a:pt x="3384" y="35"/>
                  </a:lnTo>
                  <a:lnTo>
                    <a:pt x="3383" y="37"/>
                  </a:lnTo>
                  <a:lnTo>
                    <a:pt x="3381" y="39"/>
                  </a:lnTo>
                  <a:lnTo>
                    <a:pt x="3380" y="41"/>
                  </a:lnTo>
                  <a:lnTo>
                    <a:pt x="3378" y="43"/>
                  </a:lnTo>
                  <a:lnTo>
                    <a:pt x="3377" y="46"/>
                  </a:lnTo>
                  <a:lnTo>
                    <a:pt x="3375" y="48"/>
                  </a:lnTo>
                  <a:lnTo>
                    <a:pt x="3373" y="51"/>
                  </a:lnTo>
                  <a:lnTo>
                    <a:pt x="3372" y="53"/>
                  </a:lnTo>
                  <a:lnTo>
                    <a:pt x="3370" y="56"/>
                  </a:lnTo>
                  <a:lnTo>
                    <a:pt x="3369" y="59"/>
                  </a:lnTo>
                  <a:lnTo>
                    <a:pt x="3367" y="62"/>
                  </a:lnTo>
                  <a:lnTo>
                    <a:pt x="3366" y="65"/>
                  </a:lnTo>
                  <a:lnTo>
                    <a:pt x="3364" y="69"/>
                  </a:lnTo>
                  <a:lnTo>
                    <a:pt x="3362" y="72"/>
                  </a:lnTo>
                  <a:lnTo>
                    <a:pt x="3375" y="78"/>
                  </a:lnTo>
                  <a:close/>
                  <a:moveTo>
                    <a:pt x="3425" y="22"/>
                  </a:moveTo>
                  <a:lnTo>
                    <a:pt x="3426" y="22"/>
                  </a:lnTo>
                  <a:lnTo>
                    <a:pt x="3427" y="21"/>
                  </a:lnTo>
                  <a:lnTo>
                    <a:pt x="3429" y="21"/>
                  </a:lnTo>
                  <a:lnTo>
                    <a:pt x="3430" y="21"/>
                  </a:lnTo>
                  <a:lnTo>
                    <a:pt x="3432" y="20"/>
                  </a:lnTo>
                  <a:lnTo>
                    <a:pt x="3433" y="20"/>
                  </a:lnTo>
                  <a:lnTo>
                    <a:pt x="3434" y="20"/>
                  </a:lnTo>
                  <a:lnTo>
                    <a:pt x="3435" y="20"/>
                  </a:lnTo>
                  <a:lnTo>
                    <a:pt x="3437" y="19"/>
                  </a:lnTo>
                  <a:lnTo>
                    <a:pt x="3438" y="19"/>
                  </a:lnTo>
                  <a:lnTo>
                    <a:pt x="3440" y="19"/>
                  </a:lnTo>
                  <a:lnTo>
                    <a:pt x="3441" y="19"/>
                  </a:lnTo>
                  <a:lnTo>
                    <a:pt x="3442" y="19"/>
                  </a:lnTo>
                  <a:lnTo>
                    <a:pt x="3444" y="19"/>
                  </a:lnTo>
                  <a:lnTo>
                    <a:pt x="3445" y="19"/>
                  </a:lnTo>
                  <a:lnTo>
                    <a:pt x="3446" y="19"/>
                  </a:lnTo>
                  <a:lnTo>
                    <a:pt x="3448" y="19"/>
                  </a:lnTo>
                  <a:lnTo>
                    <a:pt x="3449" y="19"/>
                  </a:lnTo>
                  <a:lnTo>
                    <a:pt x="3451" y="19"/>
                  </a:lnTo>
                  <a:lnTo>
                    <a:pt x="3452" y="19"/>
                  </a:lnTo>
                  <a:lnTo>
                    <a:pt x="3453" y="19"/>
                  </a:lnTo>
                  <a:lnTo>
                    <a:pt x="3455" y="19"/>
                  </a:lnTo>
                  <a:lnTo>
                    <a:pt x="3456" y="19"/>
                  </a:lnTo>
                  <a:lnTo>
                    <a:pt x="3457" y="19"/>
                  </a:lnTo>
                  <a:lnTo>
                    <a:pt x="3459" y="19"/>
                  </a:lnTo>
                  <a:lnTo>
                    <a:pt x="3460" y="19"/>
                  </a:lnTo>
                  <a:lnTo>
                    <a:pt x="3462" y="20"/>
                  </a:lnTo>
                  <a:lnTo>
                    <a:pt x="3463" y="20"/>
                  </a:lnTo>
                  <a:lnTo>
                    <a:pt x="3465" y="6"/>
                  </a:lnTo>
                  <a:lnTo>
                    <a:pt x="3464" y="6"/>
                  </a:lnTo>
                  <a:lnTo>
                    <a:pt x="3462" y="6"/>
                  </a:lnTo>
                  <a:lnTo>
                    <a:pt x="3461" y="5"/>
                  </a:lnTo>
                  <a:lnTo>
                    <a:pt x="3459" y="5"/>
                  </a:lnTo>
                  <a:lnTo>
                    <a:pt x="3457" y="5"/>
                  </a:lnTo>
                  <a:lnTo>
                    <a:pt x="3456" y="5"/>
                  </a:lnTo>
                  <a:lnTo>
                    <a:pt x="3454" y="5"/>
                  </a:lnTo>
                  <a:lnTo>
                    <a:pt x="3453" y="5"/>
                  </a:lnTo>
                  <a:lnTo>
                    <a:pt x="3451" y="5"/>
                  </a:lnTo>
                  <a:lnTo>
                    <a:pt x="3449" y="5"/>
                  </a:lnTo>
                  <a:lnTo>
                    <a:pt x="3448" y="5"/>
                  </a:lnTo>
                  <a:lnTo>
                    <a:pt x="3446" y="5"/>
                  </a:lnTo>
                  <a:lnTo>
                    <a:pt x="3445" y="5"/>
                  </a:lnTo>
                  <a:lnTo>
                    <a:pt x="3443" y="5"/>
                  </a:lnTo>
                  <a:lnTo>
                    <a:pt x="3441" y="5"/>
                  </a:lnTo>
                  <a:lnTo>
                    <a:pt x="3440" y="5"/>
                  </a:lnTo>
                  <a:lnTo>
                    <a:pt x="3438" y="5"/>
                  </a:lnTo>
                  <a:lnTo>
                    <a:pt x="3436" y="5"/>
                  </a:lnTo>
                  <a:lnTo>
                    <a:pt x="3435" y="6"/>
                  </a:lnTo>
                  <a:lnTo>
                    <a:pt x="3433" y="6"/>
                  </a:lnTo>
                  <a:lnTo>
                    <a:pt x="3432" y="6"/>
                  </a:lnTo>
                  <a:lnTo>
                    <a:pt x="3430" y="6"/>
                  </a:lnTo>
                  <a:lnTo>
                    <a:pt x="3428" y="7"/>
                  </a:lnTo>
                  <a:lnTo>
                    <a:pt x="3427" y="7"/>
                  </a:lnTo>
                  <a:lnTo>
                    <a:pt x="3425" y="8"/>
                  </a:lnTo>
                  <a:lnTo>
                    <a:pt x="3424" y="8"/>
                  </a:lnTo>
                  <a:lnTo>
                    <a:pt x="3422" y="9"/>
                  </a:lnTo>
                  <a:lnTo>
                    <a:pt x="3421" y="9"/>
                  </a:lnTo>
                  <a:lnTo>
                    <a:pt x="3425" y="22"/>
                  </a:lnTo>
                  <a:close/>
                  <a:moveTo>
                    <a:pt x="3501" y="31"/>
                  </a:moveTo>
                  <a:lnTo>
                    <a:pt x="3502" y="31"/>
                  </a:lnTo>
                  <a:lnTo>
                    <a:pt x="3503" y="32"/>
                  </a:lnTo>
                  <a:lnTo>
                    <a:pt x="3505" y="33"/>
                  </a:lnTo>
                  <a:lnTo>
                    <a:pt x="3506" y="33"/>
                  </a:lnTo>
                  <a:lnTo>
                    <a:pt x="3508" y="34"/>
                  </a:lnTo>
                  <a:lnTo>
                    <a:pt x="3509" y="35"/>
                  </a:lnTo>
                  <a:lnTo>
                    <a:pt x="3510" y="35"/>
                  </a:lnTo>
                  <a:lnTo>
                    <a:pt x="3512" y="36"/>
                  </a:lnTo>
                  <a:lnTo>
                    <a:pt x="3513" y="37"/>
                  </a:lnTo>
                  <a:lnTo>
                    <a:pt x="3515" y="38"/>
                  </a:lnTo>
                  <a:lnTo>
                    <a:pt x="3516" y="38"/>
                  </a:lnTo>
                  <a:lnTo>
                    <a:pt x="3518" y="39"/>
                  </a:lnTo>
                  <a:lnTo>
                    <a:pt x="3519" y="40"/>
                  </a:lnTo>
                  <a:lnTo>
                    <a:pt x="3520" y="40"/>
                  </a:lnTo>
                  <a:lnTo>
                    <a:pt x="3522" y="41"/>
                  </a:lnTo>
                  <a:lnTo>
                    <a:pt x="3523" y="42"/>
                  </a:lnTo>
                  <a:lnTo>
                    <a:pt x="3525" y="43"/>
                  </a:lnTo>
                  <a:lnTo>
                    <a:pt x="3526" y="44"/>
                  </a:lnTo>
                  <a:lnTo>
                    <a:pt x="3528" y="44"/>
                  </a:lnTo>
                  <a:lnTo>
                    <a:pt x="3529" y="45"/>
                  </a:lnTo>
                  <a:lnTo>
                    <a:pt x="3531" y="46"/>
                  </a:lnTo>
                  <a:lnTo>
                    <a:pt x="3532" y="47"/>
                  </a:lnTo>
                  <a:lnTo>
                    <a:pt x="3534" y="48"/>
                  </a:lnTo>
                  <a:lnTo>
                    <a:pt x="3535" y="49"/>
                  </a:lnTo>
                  <a:lnTo>
                    <a:pt x="3537" y="49"/>
                  </a:lnTo>
                  <a:lnTo>
                    <a:pt x="3544" y="38"/>
                  </a:lnTo>
                  <a:lnTo>
                    <a:pt x="3542" y="37"/>
                  </a:lnTo>
                  <a:lnTo>
                    <a:pt x="3541" y="36"/>
                  </a:lnTo>
                  <a:lnTo>
                    <a:pt x="3539" y="35"/>
                  </a:lnTo>
                  <a:lnTo>
                    <a:pt x="3538" y="34"/>
                  </a:lnTo>
                  <a:lnTo>
                    <a:pt x="3536" y="33"/>
                  </a:lnTo>
                  <a:lnTo>
                    <a:pt x="3535" y="32"/>
                  </a:lnTo>
                  <a:lnTo>
                    <a:pt x="3533" y="31"/>
                  </a:lnTo>
                  <a:lnTo>
                    <a:pt x="3531" y="30"/>
                  </a:lnTo>
                  <a:lnTo>
                    <a:pt x="3530" y="30"/>
                  </a:lnTo>
                  <a:lnTo>
                    <a:pt x="3529" y="29"/>
                  </a:lnTo>
                  <a:lnTo>
                    <a:pt x="3527" y="28"/>
                  </a:lnTo>
                  <a:lnTo>
                    <a:pt x="3525" y="28"/>
                  </a:lnTo>
                  <a:lnTo>
                    <a:pt x="3524" y="27"/>
                  </a:lnTo>
                  <a:lnTo>
                    <a:pt x="3522" y="26"/>
                  </a:lnTo>
                  <a:lnTo>
                    <a:pt x="3521" y="25"/>
                  </a:lnTo>
                  <a:lnTo>
                    <a:pt x="3519" y="24"/>
                  </a:lnTo>
                  <a:lnTo>
                    <a:pt x="3518" y="24"/>
                  </a:lnTo>
                  <a:lnTo>
                    <a:pt x="3516" y="23"/>
                  </a:lnTo>
                  <a:lnTo>
                    <a:pt x="3515" y="22"/>
                  </a:lnTo>
                  <a:lnTo>
                    <a:pt x="3513" y="21"/>
                  </a:lnTo>
                  <a:lnTo>
                    <a:pt x="3512" y="21"/>
                  </a:lnTo>
                  <a:lnTo>
                    <a:pt x="3510" y="20"/>
                  </a:lnTo>
                  <a:lnTo>
                    <a:pt x="3509" y="19"/>
                  </a:lnTo>
                  <a:lnTo>
                    <a:pt x="3507" y="19"/>
                  </a:lnTo>
                  <a:lnTo>
                    <a:pt x="3506" y="18"/>
                  </a:lnTo>
                  <a:lnTo>
                    <a:pt x="3501" y="31"/>
                  </a:lnTo>
                  <a:close/>
                  <a:moveTo>
                    <a:pt x="3571" y="72"/>
                  </a:moveTo>
                  <a:lnTo>
                    <a:pt x="3572" y="73"/>
                  </a:lnTo>
                  <a:lnTo>
                    <a:pt x="3574" y="74"/>
                  </a:lnTo>
                  <a:lnTo>
                    <a:pt x="3575" y="75"/>
                  </a:lnTo>
                  <a:lnTo>
                    <a:pt x="3576" y="76"/>
                  </a:lnTo>
                  <a:lnTo>
                    <a:pt x="3578" y="77"/>
                  </a:lnTo>
                  <a:lnTo>
                    <a:pt x="3579" y="78"/>
                  </a:lnTo>
                  <a:lnTo>
                    <a:pt x="3581" y="79"/>
                  </a:lnTo>
                  <a:lnTo>
                    <a:pt x="3582" y="80"/>
                  </a:lnTo>
                  <a:lnTo>
                    <a:pt x="3584" y="81"/>
                  </a:lnTo>
                  <a:lnTo>
                    <a:pt x="3585" y="82"/>
                  </a:lnTo>
                  <a:lnTo>
                    <a:pt x="3587" y="83"/>
                  </a:lnTo>
                  <a:lnTo>
                    <a:pt x="3588" y="85"/>
                  </a:lnTo>
                  <a:lnTo>
                    <a:pt x="3590" y="86"/>
                  </a:lnTo>
                  <a:lnTo>
                    <a:pt x="3591" y="87"/>
                  </a:lnTo>
                  <a:lnTo>
                    <a:pt x="3593" y="88"/>
                  </a:lnTo>
                  <a:lnTo>
                    <a:pt x="3594" y="89"/>
                  </a:lnTo>
                  <a:lnTo>
                    <a:pt x="3595" y="90"/>
                  </a:lnTo>
                  <a:lnTo>
                    <a:pt x="3597" y="91"/>
                  </a:lnTo>
                  <a:lnTo>
                    <a:pt x="3598" y="93"/>
                  </a:lnTo>
                  <a:lnTo>
                    <a:pt x="3600" y="94"/>
                  </a:lnTo>
                  <a:lnTo>
                    <a:pt x="3601" y="95"/>
                  </a:lnTo>
                  <a:lnTo>
                    <a:pt x="3603" y="96"/>
                  </a:lnTo>
                  <a:lnTo>
                    <a:pt x="3604" y="97"/>
                  </a:lnTo>
                  <a:lnTo>
                    <a:pt x="3612" y="86"/>
                  </a:lnTo>
                  <a:lnTo>
                    <a:pt x="3612" y="85"/>
                  </a:lnTo>
                  <a:lnTo>
                    <a:pt x="3610" y="84"/>
                  </a:lnTo>
                  <a:lnTo>
                    <a:pt x="3608" y="83"/>
                  </a:lnTo>
                  <a:lnTo>
                    <a:pt x="3607" y="82"/>
                  </a:lnTo>
                  <a:lnTo>
                    <a:pt x="3606" y="80"/>
                  </a:lnTo>
                  <a:lnTo>
                    <a:pt x="3604" y="79"/>
                  </a:lnTo>
                  <a:lnTo>
                    <a:pt x="3603" y="78"/>
                  </a:lnTo>
                  <a:lnTo>
                    <a:pt x="3601" y="77"/>
                  </a:lnTo>
                  <a:lnTo>
                    <a:pt x="3599" y="76"/>
                  </a:lnTo>
                  <a:lnTo>
                    <a:pt x="3598" y="75"/>
                  </a:lnTo>
                  <a:lnTo>
                    <a:pt x="3596" y="74"/>
                  </a:lnTo>
                  <a:lnTo>
                    <a:pt x="3595" y="72"/>
                  </a:lnTo>
                  <a:lnTo>
                    <a:pt x="3594" y="71"/>
                  </a:lnTo>
                  <a:lnTo>
                    <a:pt x="3592" y="70"/>
                  </a:lnTo>
                  <a:lnTo>
                    <a:pt x="3590" y="69"/>
                  </a:lnTo>
                  <a:lnTo>
                    <a:pt x="3589" y="68"/>
                  </a:lnTo>
                  <a:lnTo>
                    <a:pt x="3587" y="67"/>
                  </a:lnTo>
                  <a:lnTo>
                    <a:pt x="3586" y="65"/>
                  </a:lnTo>
                  <a:lnTo>
                    <a:pt x="3584" y="64"/>
                  </a:lnTo>
                  <a:lnTo>
                    <a:pt x="3583" y="64"/>
                  </a:lnTo>
                  <a:lnTo>
                    <a:pt x="3582" y="62"/>
                  </a:lnTo>
                  <a:lnTo>
                    <a:pt x="3580" y="61"/>
                  </a:lnTo>
                  <a:lnTo>
                    <a:pt x="3579" y="61"/>
                  </a:lnTo>
                  <a:lnTo>
                    <a:pt x="3571" y="72"/>
                  </a:lnTo>
                  <a:close/>
                  <a:moveTo>
                    <a:pt x="3635" y="123"/>
                  </a:moveTo>
                  <a:lnTo>
                    <a:pt x="3635" y="124"/>
                  </a:lnTo>
                  <a:lnTo>
                    <a:pt x="3637" y="125"/>
                  </a:lnTo>
                  <a:lnTo>
                    <a:pt x="3638" y="126"/>
                  </a:lnTo>
                  <a:lnTo>
                    <a:pt x="3640" y="128"/>
                  </a:lnTo>
                  <a:lnTo>
                    <a:pt x="3641" y="129"/>
                  </a:lnTo>
                  <a:lnTo>
                    <a:pt x="3643" y="131"/>
                  </a:lnTo>
                  <a:lnTo>
                    <a:pt x="3644" y="132"/>
                  </a:lnTo>
                  <a:lnTo>
                    <a:pt x="3646" y="133"/>
                  </a:lnTo>
                  <a:lnTo>
                    <a:pt x="3647" y="135"/>
                  </a:lnTo>
                  <a:lnTo>
                    <a:pt x="3649" y="136"/>
                  </a:lnTo>
                  <a:lnTo>
                    <a:pt x="3650" y="137"/>
                  </a:lnTo>
                  <a:lnTo>
                    <a:pt x="3652" y="139"/>
                  </a:lnTo>
                  <a:lnTo>
                    <a:pt x="3653" y="140"/>
                  </a:lnTo>
                  <a:lnTo>
                    <a:pt x="3655" y="141"/>
                  </a:lnTo>
                  <a:lnTo>
                    <a:pt x="3656" y="143"/>
                  </a:lnTo>
                  <a:lnTo>
                    <a:pt x="3658" y="144"/>
                  </a:lnTo>
                  <a:lnTo>
                    <a:pt x="3659" y="146"/>
                  </a:lnTo>
                  <a:lnTo>
                    <a:pt x="3660" y="147"/>
                  </a:lnTo>
                  <a:lnTo>
                    <a:pt x="3662" y="148"/>
                  </a:lnTo>
                  <a:lnTo>
                    <a:pt x="3663" y="150"/>
                  </a:lnTo>
                  <a:lnTo>
                    <a:pt x="3665" y="151"/>
                  </a:lnTo>
                  <a:lnTo>
                    <a:pt x="3675" y="141"/>
                  </a:lnTo>
                  <a:lnTo>
                    <a:pt x="3673" y="140"/>
                  </a:lnTo>
                  <a:lnTo>
                    <a:pt x="3671" y="138"/>
                  </a:lnTo>
                  <a:lnTo>
                    <a:pt x="3670" y="137"/>
                  </a:lnTo>
                  <a:lnTo>
                    <a:pt x="3669" y="136"/>
                  </a:lnTo>
                  <a:lnTo>
                    <a:pt x="3667" y="134"/>
                  </a:lnTo>
                  <a:lnTo>
                    <a:pt x="3666" y="133"/>
                  </a:lnTo>
                  <a:lnTo>
                    <a:pt x="3664" y="131"/>
                  </a:lnTo>
                  <a:lnTo>
                    <a:pt x="3662" y="130"/>
                  </a:lnTo>
                  <a:lnTo>
                    <a:pt x="3661" y="129"/>
                  </a:lnTo>
                  <a:lnTo>
                    <a:pt x="3659" y="127"/>
                  </a:lnTo>
                  <a:lnTo>
                    <a:pt x="3658" y="126"/>
                  </a:lnTo>
                  <a:lnTo>
                    <a:pt x="3657" y="124"/>
                  </a:lnTo>
                  <a:lnTo>
                    <a:pt x="3655" y="123"/>
                  </a:lnTo>
                  <a:lnTo>
                    <a:pt x="3654" y="122"/>
                  </a:lnTo>
                  <a:lnTo>
                    <a:pt x="3652" y="120"/>
                  </a:lnTo>
                  <a:lnTo>
                    <a:pt x="3650" y="119"/>
                  </a:lnTo>
                  <a:lnTo>
                    <a:pt x="3649" y="118"/>
                  </a:lnTo>
                  <a:lnTo>
                    <a:pt x="3648" y="116"/>
                  </a:lnTo>
                  <a:lnTo>
                    <a:pt x="3646" y="115"/>
                  </a:lnTo>
                  <a:lnTo>
                    <a:pt x="3645" y="113"/>
                  </a:lnTo>
                  <a:lnTo>
                    <a:pt x="3644" y="113"/>
                  </a:lnTo>
                  <a:lnTo>
                    <a:pt x="3635" y="123"/>
                  </a:lnTo>
                  <a:close/>
                  <a:moveTo>
                    <a:pt x="3694" y="180"/>
                  </a:moveTo>
                  <a:lnTo>
                    <a:pt x="3695" y="181"/>
                  </a:lnTo>
                  <a:lnTo>
                    <a:pt x="3696" y="182"/>
                  </a:lnTo>
                  <a:lnTo>
                    <a:pt x="3698" y="184"/>
                  </a:lnTo>
                  <a:lnTo>
                    <a:pt x="3699" y="185"/>
                  </a:lnTo>
                  <a:lnTo>
                    <a:pt x="3701" y="187"/>
                  </a:lnTo>
                  <a:lnTo>
                    <a:pt x="3702" y="188"/>
                  </a:lnTo>
                  <a:lnTo>
                    <a:pt x="3703" y="190"/>
                  </a:lnTo>
                  <a:lnTo>
                    <a:pt x="3705" y="191"/>
                  </a:lnTo>
                  <a:lnTo>
                    <a:pt x="3707" y="193"/>
                  </a:lnTo>
                  <a:lnTo>
                    <a:pt x="3708" y="195"/>
                  </a:lnTo>
                  <a:lnTo>
                    <a:pt x="3710" y="196"/>
                  </a:lnTo>
                  <a:lnTo>
                    <a:pt x="3711" y="197"/>
                  </a:lnTo>
                  <a:lnTo>
                    <a:pt x="3712" y="199"/>
                  </a:lnTo>
                  <a:lnTo>
                    <a:pt x="3714" y="201"/>
                  </a:lnTo>
                  <a:lnTo>
                    <a:pt x="3715" y="202"/>
                  </a:lnTo>
                  <a:lnTo>
                    <a:pt x="3717" y="204"/>
                  </a:lnTo>
                  <a:lnTo>
                    <a:pt x="3718" y="206"/>
                  </a:lnTo>
                  <a:lnTo>
                    <a:pt x="3720" y="207"/>
                  </a:lnTo>
                  <a:lnTo>
                    <a:pt x="3721" y="208"/>
                  </a:lnTo>
                  <a:lnTo>
                    <a:pt x="3723" y="210"/>
                  </a:lnTo>
                  <a:lnTo>
                    <a:pt x="3733" y="201"/>
                  </a:lnTo>
                  <a:lnTo>
                    <a:pt x="3732" y="199"/>
                  </a:lnTo>
                  <a:lnTo>
                    <a:pt x="3730" y="197"/>
                  </a:lnTo>
                  <a:lnTo>
                    <a:pt x="3728" y="196"/>
                  </a:lnTo>
                  <a:lnTo>
                    <a:pt x="3727" y="194"/>
                  </a:lnTo>
                  <a:lnTo>
                    <a:pt x="3725" y="193"/>
                  </a:lnTo>
                  <a:lnTo>
                    <a:pt x="3724" y="191"/>
                  </a:lnTo>
                  <a:lnTo>
                    <a:pt x="3723" y="190"/>
                  </a:lnTo>
                  <a:lnTo>
                    <a:pt x="3721" y="188"/>
                  </a:lnTo>
                  <a:lnTo>
                    <a:pt x="3720" y="186"/>
                  </a:lnTo>
                  <a:lnTo>
                    <a:pt x="3718" y="185"/>
                  </a:lnTo>
                  <a:lnTo>
                    <a:pt x="3716" y="183"/>
                  </a:lnTo>
                  <a:lnTo>
                    <a:pt x="3715" y="182"/>
                  </a:lnTo>
                  <a:lnTo>
                    <a:pt x="3713" y="180"/>
                  </a:lnTo>
                  <a:lnTo>
                    <a:pt x="3712" y="179"/>
                  </a:lnTo>
                  <a:lnTo>
                    <a:pt x="3711" y="177"/>
                  </a:lnTo>
                  <a:lnTo>
                    <a:pt x="3709" y="176"/>
                  </a:lnTo>
                  <a:lnTo>
                    <a:pt x="3707" y="174"/>
                  </a:lnTo>
                  <a:lnTo>
                    <a:pt x="3706" y="172"/>
                  </a:lnTo>
                  <a:lnTo>
                    <a:pt x="3704" y="171"/>
                  </a:lnTo>
                  <a:lnTo>
                    <a:pt x="3704" y="171"/>
                  </a:lnTo>
                  <a:lnTo>
                    <a:pt x="3694" y="180"/>
                  </a:lnTo>
                  <a:close/>
                  <a:moveTo>
                    <a:pt x="3751" y="241"/>
                  </a:moveTo>
                  <a:lnTo>
                    <a:pt x="3751" y="241"/>
                  </a:lnTo>
                  <a:lnTo>
                    <a:pt x="3753" y="243"/>
                  </a:lnTo>
                  <a:lnTo>
                    <a:pt x="3754" y="244"/>
                  </a:lnTo>
                  <a:lnTo>
                    <a:pt x="3755" y="246"/>
                  </a:lnTo>
                  <a:lnTo>
                    <a:pt x="3757" y="248"/>
                  </a:lnTo>
                  <a:lnTo>
                    <a:pt x="3758" y="249"/>
                  </a:lnTo>
                  <a:lnTo>
                    <a:pt x="3760" y="251"/>
                  </a:lnTo>
                  <a:lnTo>
                    <a:pt x="3761" y="253"/>
                  </a:lnTo>
                  <a:lnTo>
                    <a:pt x="3763" y="255"/>
                  </a:lnTo>
                  <a:lnTo>
                    <a:pt x="3765" y="256"/>
                  </a:lnTo>
                  <a:lnTo>
                    <a:pt x="3766" y="258"/>
                  </a:lnTo>
                  <a:lnTo>
                    <a:pt x="3767" y="259"/>
                  </a:lnTo>
                  <a:lnTo>
                    <a:pt x="3769" y="261"/>
                  </a:lnTo>
                  <a:lnTo>
                    <a:pt x="3770" y="263"/>
                  </a:lnTo>
                  <a:lnTo>
                    <a:pt x="3772" y="265"/>
                  </a:lnTo>
                  <a:lnTo>
                    <a:pt x="3773" y="266"/>
                  </a:lnTo>
                  <a:lnTo>
                    <a:pt x="3775" y="268"/>
                  </a:lnTo>
                  <a:lnTo>
                    <a:pt x="3776" y="270"/>
                  </a:lnTo>
                  <a:lnTo>
                    <a:pt x="3778" y="271"/>
                  </a:lnTo>
                  <a:lnTo>
                    <a:pt x="3788" y="262"/>
                  </a:lnTo>
                  <a:lnTo>
                    <a:pt x="3787" y="261"/>
                  </a:lnTo>
                  <a:lnTo>
                    <a:pt x="3785" y="259"/>
                  </a:lnTo>
                  <a:lnTo>
                    <a:pt x="3784" y="257"/>
                  </a:lnTo>
                  <a:lnTo>
                    <a:pt x="3782" y="255"/>
                  </a:lnTo>
                  <a:lnTo>
                    <a:pt x="3781" y="254"/>
                  </a:lnTo>
                  <a:lnTo>
                    <a:pt x="3779" y="252"/>
                  </a:lnTo>
                  <a:lnTo>
                    <a:pt x="3778" y="250"/>
                  </a:lnTo>
                  <a:lnTo>
                    <a:pt x="3776" y="249"/>
                  </a:lnTo>
                  <a:lnTo>
                    <a:pt x="3775" y="247"/>
                  </a:lnTo>
                  <a:lnTo>
                    <a:pt x="3773" y="245"/>
                  </a:lnTo>
                  <a:lnTo>
                    <a:pt x="3772" y="243"/>
                  </a:lnTo>
                  <a:lnTo>
                    <a:pt x="3770" y="242"/>
                  </a:lnTo>
                  <a:lnTo>
                    <a:pt x="3769" y="240"/>
                  </a:lnTo>
                  <a:lnTo>
                    <a:pt x="3767" y="239"/>
                  </a:lnTo>
                  <a:lnTo>
                    <a:pt x="3766" y="237"/>
                  </a:lnTo>
                  <a:lnTo>
                    <a:pt x="3764" y="235"/>
                  </a:lnTo>
                  <a:lnTo>
                    <a:pt x="3763" y="233"/>
                  </a:lnTo>
                  <a:lnTo>
                    <a:pt x="3761" y="232"/>
                  </a:lnTo>
                  <a:lnTo>
                    <a:pt x="3761" y="231"/>
                  </a:lnTo>
                  <a:lnTo>
                    <a:pt x="3751" y="241"/>
                  </a:lnTo>
                  <a:close/>
                  <a:moveTo>
                    <a:pt x="3805" y="303"/>
                  </a:moveTo>
                  <a:lnTo>
                    <a:pt x="3806" y="304"/>
                  </a:lnTo>
                  <a:lnTo>
                    <a:pt x="3808" y="306"/>
                  </a:lnTo>
                  <a:lnTo>
                    <a:pt x="3809" y="308"/>
                  </a:lnTo>
                  <a:lnTo>
                    <a:pt x="3810" y="310"/>
                  </a:lnTo>
                  <a:lnTo>
                    <a:pt x="3812" y="312"/>
                  </a:lnTo>
                  <a:lnTo>
                    <a:pt x="3813" y="314"/>
                  </a:lnTo>
                  <a:lnTo>
                    <a:pt x="3815" y="315"/>
                  </a:lnTo>
                  <a:lnTo>
                    <a:pt x="3817" y="317"/>
                  </a:lnTo>
                  <a:lnTo>
                    <a:pt x="3818" y="319"/>
                  </a:lnTo>
                  <a:lnTo>
                    <a:pt x="3819" y="321"/>
                  </a:lnTo>
                  <a:lnTo>
                    <a:pt x="3821" y="322"/>
                  </a:lnTo>
                  <a:lnTo>
                    <a:pt x="3822" y="324"/>
                  </a:lnTo>
                  <a:lnTo>
                    <a:pt x="3824" y="326"/>
                  </a:lnTo>
                  <a:lnTo>
                    <a:pt x="3825" y="328"/>
                  </a:lnTo>
                  <a:lnTo>
                    <a:pt x="3827" y="330"/>
                  </a:lnTo>
                  <a:lnTo>
                    <a:pt x="3828" y="331"/>
                  </a:lnTo>
                  <a:lnTo>
                    <a:pt x="3830" y="333"/>
                  </a:lnTo>
                  <a:lnTo>
                    <a:pt x="3831" y="335"/>
                  </a:lnTo>
                  <a:lnTo>
                    <a:pt x="3842" y="326"/>
                  </a:lnTo>
                  <a:lnTo>
                    <a:pt x="3841" y="325"/>
                  </a:lnTo>
                  <a:lnTo>
                    <a:pt x="3839" y="323"/>
                  </a:lnTo>
                  <a:lnTo>
                    <a:pt x="3838" y="321"/>
                  </a:lnTo>
                  <a:lnTo>
                    <a:pt x="3836" y="319"/>
                  </a:lnTo>
                  <a:lnTo>
                    <a:pt x="3834" y="317"/>
                  </a:lnTo>
                  <a:lnTo>
                    <a:pt x="3833" y="315"/>
                  </a:lnTo>
                  <a:lnTo>
                    <a:pt x="3831" y="314"/>
                  </a:lnTo>
                  <a:lnTo>
                    <a:pt x="3830" y="312"/>
                  </a:lnTo>
                  <a:lnTo>
                    <a:pt x="3829" y="310"/>
                  </a:lnTo>
                  <a:lnTo>
                    <a:pt x="3827" y="308"/>
                  </a:lnTo>
                  <a:lnTo>
                    <a:pt x="3826" y="306"/>
                  </a:lnTo>
                  <a:lnTo>
                    <a:pt x="3824" y="304"/>
                  </a:lnTo>
                  <a:lnTo>
                    <a:pt x="3822" y="303"/>
                  </a:lnTo>
                  <a:lnTo>
                    <a:pt x="3821" y="301"/>
                  </a:lnTo>
                  <a:lnTo>
                    <a:pt x="3819" y="299"/>
                  </a:lnTo>
                  <a:lnTo>
                    <a:pt x="3818" y="297"/>
                  </a:lnTo>
                  <a:lnTo>
                    <a:pt x="3817" y="296"/>
                  </a:lnTo>
                  <a:lnTo>
                    <a:pt x="3815" y="294"/>
                  </a:lnTo>
                  <a:lnTo>
                    <a:pt x="3805" y="303"/>
                  </a:lnTo>
                  <a:close/>
                  <a:moveTo>
                    <a:pt x="3857" y="367"/>
                  </a:moveTo>
                  <a:lnTo>
                    <a:pt x="3858" y="368"/>
                  </a:lnTo>
                  <a:lnTo>
                    <a:pt x="3860" y="370"/>
                  </a:lnTo>
                  <a:lnTo>
                    <a:pt x="3861" y="372"/>
                  </a:lnTo>
                  <a:lnTo>
                    <a:pt x="3862" y="374"/>
                  </a:lnTo>
                  <a:lnTo>
                    <a:pt x="3864" y="375"/>
                  </a:lnTo>
                  <a:lnTo>
                    <a:pt x="3865" y="377"/>
                  </a:lnTo>
                  <a:lnTo>
                    <a:pt x="3867" y="379"/>
                  </a:lnTo>
                  <a:lnTo>
                    <a:pt x="3869" y="381"/>
                  </a:lnTo>
                  <a:lnTo>
                    <a:pt x="3870" y="383"/>
                  </a:lnTo>
                  <a:lnTo>
                    <a:pt x="3872" y="385"/>
                  </a:lnTo>
                  <a:lnTo>
                    <a:pt x="3873" y="387"/>
                  </a:lnTo>
                  <a:lnTo>
                    <a:pt x="3874" y="388"/>
                  </a:lnTo>
                  <a:lnTo>
                    <a:pt x="3876" y="390"/>
                  </a:lnTo>
                  <a:lnTo>
                    <a:pt x="3877" y="392"/>
                  </a:lnTo>
                  <a:lnTo>
                    <a:pt x="3879" y="394"/>
                  </a:lnTo>
                  <a:lnTo>
                    <a:pt x="3880" y="396"/>
                  </a:lnTo>
                  <a:lnTo>
                    <a:pt x="3882" y="398"/>
                  </a:lnTo>
                  <a:lnTo>
                    <a:pt x="3883" y="399"/>
                  </a:lnTo>
                  <a:lnTo>
                    <a:pt x="3894" y="391"/>
                  </a:lnTo>
                  <a:lnTo>
                    <a:pt x="3893" y="389"/>
                  </a:lnTo>
                  <a:lnTo>
                    <a:pt x="3891" y="387"/>
                  </a:lnTo>
                  <a:lnTo>
                    <a:pt x="3890" y="386"/>
                  </a:lnTo>
                  <a:lnTo>
                    <a:pt x="3888" y="384"/>
                  </a:lnTo>
                  <a:lnTo>
                    <a:pt x="3887" y="382"/>
                  </a:lnTo>
                  <a:lnTo>
                    <a:pt x="3885" y="380"/>
                  </a:lnTo>
                  <a:lnTo>
                    <a:pt x="3884" y="378"/>
                  </a:lnTo>
                  <a:lnTo>
                    <a:pt x="3882" y="376"/>
                  </a:lnTo>
                  <a:lnTo>
                    <a:pt x="3881" y="374"/>
                  </a:lnTo>
                  <a:lnTo>
                    <a:pt x="3879" y="373"/>
                  </a:lnTo>
                  <a:lnTo>
                    <a:pt x="3878" y="371"/>
                  </a:lnTo>
                  <a:lnTo>
                    <a:pt x="3876" y="369"/>
                  </a:lnTo>
                  <a:lnTo>
                    <a:pt x="3875" y="367"/>
                  </a:lnTo>
                  <a:lnTo>
                    <a:pt x="3873" y="365"/>
                  </a:lnTo>
                  <a:lnTo>
                    <a:pt x="3872" y="363"/>
                  </a:lnTo>
                  <a:lnTo>
                    <a:pt x="3870" y="361"/>
                  </a:lnTo>
                  <a:lnTo>
                    <a:pt x="3869" y="359"/>
                  </a:lnTo>
                  <a:lnTo>
                    <a:pt x="3868" y="358"/>
                  </a:lnTo>
                  <a:lnTo>
                    <a:pt x="3857" y="367"/>
                  </a:lnTo>
                  <a:close/>
                  <a:moveTo>
                    <a:pt x="3909" y="432"/>
                  </a:moveTo>
                  <a:lnTo>
                    <a:pt x="3910" y="434"/>
                  </a:lnTo>
                  <a:lnTo>
                    <a:pt x="3912" y="436"/>
                  </a:lnTo>
                  <a:lnTo>
                    <a:pt x="3913" y="438"/>
                  </a:lnTo>
                  <a:lnTo>
                    <a:pt x="3915" y="440"/>
                  </a:lnTo>
                  <a:lnTo>
                    <a:pt x="3916" y="442"/>
                  </a:lnTo>
                  <a:lnTo>
                    <a:pt x="3918" y="444"/>
                  </a:lnTo>
                  <a:lnTo>
                    <a:pt x="3919" y="446"/>
                  </a:lnTo>
                  <a:lnTo>
                    <a:pt x="3921" y="447"/>
                  </a:lnTo>
                  <a:lnTo>
                    <a:pt x="3922" y="449"/>
                  </a:lnTo>
                  <a:lnTo>
                    <a:pt x="3924" y="451"/>
                  </a:lnTo>
                  <a:lnTo>
                    <a:pt x="3925" y="453"/>
                  </a:lnTo>
                  <a:lnTo>
                    <a:pt x="3926" y="455"/>
                  </a:lnTo>
                  <a:lnTo>
                    <a:pt x="3928" y="457"/>
                  </a:lnTo>
                  <a:lnTo>
                    <a:pt x="3929" y="459"/>
                  </a:lnTo>
                  <a:lnTo>
                    <a:pt x="3931" y="461"/>
                  </a:lnTo>
                  <a:lnTo>
                    <a:pt x="3933" y="463"/>
                  </a:lnTo>
                  <a:lnTo>
                    <a:pt x="3934" y="465"/>
                  </a:lnTo>
                  <a:lnTo>
                    <a:pt x="3945" y="456"/>
                  </a:lnTo>
                  <a:lnTo>
                    <a:pt x="3943" y="455"/>
                  </a:lnTo>
                  <a:lnTo>
                    <a:pt x="3942" y="453"/>
                  </a:lnTo>
                  <a:lnTo>
                    <a:pt x="3940" y="451"/>
                  </a:lnTo>
                  <a:lnTo>
                    <a:pt x="3939" y="449"/>
                  </a:lnTo>
                  <a:lnTo>
                    <a:pt x="3937" y="447"/>
                  </a:lnTo>
                  <a:lnTo>
                    <a:pt x="3936" y="445"/>
                  </a:lnTo>
                  <a:lnTo>
                    <a:pt x="3935" y="443"/>
                  </a:lnTo>
                  <a:lnTo>
                    <a:pt x="3933" y="441"/>
                  </a:lnTo>
                  <a:lnTo>
                    <a:pt x="3931" y="439"/>
                  </a:lnTo>
                  <a:lnTo>
                    <a:pt x="3930" y="437"/>
                  </a:lnTo>
                  <a:lnTo>
                    <a:pt x="3928" y="435"/>
                  </a:lnTo>
                  <a:lnTo>
                    <a:pt x="3927" y="433"/>
                  </a:lnTo>
                  <a:lnTo>
                    <a:pt x="3926" y="431"/>
                  </a:lnTo>
                  <a:lnTo>
                    <a:pt x="3924" y="429"/>
                  </a:lnTo>
                  <a:lnTo>
                    <a:pt x="3923" y="427"/>
                  </a:lnTo>
                  <a:lnTo>
                    <a:pt x="3921" y="425"/>
                  </a:lnTo>
                  <a:lnTo>
                    <a:pt x="3920" y="423"/>
                  </a:lnTo>
                  <a:lnTo>
                    <a:pt x="3909" y="432"/>
                  </a:lnTo>
                  <a:close/>
                  <a:moveTo>
                    <a:pt x="3959" y="498"/>
                  </a:moveTo>
                  <a:lnTo>
                    <a:pt x="3961" y="500"/>
                  </a:lnTo>
                  <a:lnTo>
                    <a:pt x="3962" y="502"/>
                  </a:lnTo>
                  <a:lnTo>
                    <a:pt x="3964" y="504"/>
                  </a:lnTo>
                  <a:lnTo>
                    <a:pt x="3965" y="506"/>
                  </a:lnTo>
                  <a:lnTo>
                    <a:pt x="3967" y="508"/>
                  </a:lnTo>
                  <a:lnTo>
                    <a:pt x="3968" y="510"/>
                  </a:lnTo>
                  <a:lnTo>
                    <a:pt x="3970" y="512"/>
                  </a:lnTo>
                  <a:lnTo>
                    <a:pt x="3971" y="514"/>
                  </a:lnTo>
                  <a:lnTo>
                    <a:pt x="3973" y="516"/>
                  </a:lnTo>
                  <a:lnTo>
                    <a:pt x="3974" y="518"/>
                  </a:lnTo>
                  <a:lnTo>
                    <a:pt x="3976" y="519"/>
                  </a:lnTo>
                  <a:lnTo>
                    <a:pt x="3977" y="521"/>
                  </a:lnTo>
                  <a:lnTo>
                    <a:pt x="3979" y="523"/>
                  </a:lnTo>
                  <a:lnTo>
                    <a:pt x="3980" y="525"/>
                  </a:lnTo>
                  <a:lnTo>
                    <a:pt x="3982" y="527"/>
                  </a:lnTo>
                  <a:lnTo>
                    <a:pt x="3983" y="529"/>
                  </a:lnTo>
                  <a:lnTo>
                    <a:pt x="3984" y="531"/>
                  </a:lnTo>
                  <a:lnTo>
                    <a:pt x="3995" y="522"/>
                  </a:lnTo>
                  <a:lnTo>
                    <a:pt x="3994" y="521"/>
                  </a:lnTo>
                  <a:lnTo>
                    <a:pt x="3993" y="519"/>
                  </a:lnTo>
                  <a:lnTo>
                    <a:pt x="3991" y="517"/>
                  </a:lnTo>
                  <a:lnTo>
                    <a:pt x="3990" y="515"/>
                  </a:lnTo>
                  <a:lnTo>
                    <a:pt x="3988" y="513"/>
                  </a:lnTo>
                  <a:lnTo>
                    <a:pt x="3987" y="511"/>
                  </a:lnTo>
                  <a:lnTo>
                    <a:pt x="3985" y="509"/>
                  </a:lnTo>
                  <a:lnTo>
                    <a:pt x="3984" y="507"/>
                  </a:lnTo>
                  <a:lnTo>
                    <a:pt x="3982" y="505"/>
                  </a:lnTo>
                  <a:lnTo>
                    <a:pt x="3981" y="503"/>
                  </a:lnTo>
                  <a:lnTo>
                    <a:pt x="3979" y="501"/>
                  </a:lnTo>
                  <a:lnTo>
                    <a:pt x="3978" y="499"/>
                  </a:lnTo>
                  <a:lnTo>
                    <a:pt x="3976" y="497"/>
                  </a:lnTo>
                  <a:lnTo>
                    <a:pt x="3975" y="495"/>
                  </a:lnTo>
                  <a:lnTo>
                    <a:pt x="3973" y="494"/>
                  </a:lnTo>
                  <a:lnTo>
                    <a:pt x="3972" y="492"/>
                  </a:lnTo>
                  <a:lnTo>
                    <a:pt x="3970" y="490"/>
                  </a:lnTo>
                  <a:lnTo>
                    <a:pt x="3959" y="498"/>
                  </a:lnTo>
                  <a:close/>
                  <a:moveTo>
                    <a:pt x="4009" y="564"/>
                  </a:moveTo>
                  <a:lnTo>
                    <a:pt x="4010" y="565"/>
                  </a:lnTo>
                  <a:lnTo>
                    <a:pt x="4011" y="567"/>
                  </a:lnTo>
                  <a:lnTo>
                    <a:pt x="4013" y="569"/>
                  </a:lnTo>
                  <a:lnTo>
                    <a:pt x="4014" y="571"/>
                  </a:lnTo>
                  <a:lnTo>
                    <a:pt x="4016" y="573"/>
                  </a:lnTo>
                  <a:lnTo>
                    <a:pt x="4017" y="575"/>
                  </a:lnTo>
                  <a:lnTo>
                    <a:pt x="4019" y="577"/>
                  </a:lnTo>
                  <a:lnTo>
                    <a:pt x="4020" y="578"/>
                  </a:lnTo>
                  <a:lnTo>
                    <a:pt x="4022" y="581"/>
                  </a:lnTo>
                  <a:lnTo>
                    <a:pt x="4023" y="583"/>
                  </a:lnTo>
                  <a:lnTo>
                    <a:pt x="4025" y="585"/>
                  </a:lnTo>
                  <a:lnTo>
                    <a:pt x="4026" y="587"/>
                  </a:lnTo>
                  <a:lnTo>
                    <a:pt x="4028" y="589"/>
                  </a:lnTo>
                  <a:lnTo>
                    <a:pt x="4029" y="590"/>
                  </a:lnTo>
                  <a:lnTo>
                    <a:pt x="4031" y="592"/>
                  </a:lnTo>
                  <a:lnTo>
                    <a:pt x="4032" y="594"/>
                  </a:lnTo>
                  <a:lnTo>
                    <a:pt x="4034" y="597"/>
                  </a:lnTo>
                  <a:lnTo>
                    <a:pt x="4034" y="597"/>
                  </a:lnTo>
                  <a:lnTo>
                    <a:pt x="4045" y="589"/>
                  </a:lnTo>
                  <a:lnTo>
                    <a:pt x="4045" y="588"/>
                  </a:lnTo>
                  <a:lnTo>
                    <a:pt x="4043" y="586"/>
                  </a:lnTo>
                  <a:lnTo>
                    <a:pt x="4042" y="584"/>
                  </a:lnTo>
                  <a:lnTo>
                    <a:pt x="4040" y="582"/>
                  </a:lnTo>
                  <a:lnTo>
                    <a:pt x="4039" y="580"/>
                  </a:lnTo>
                  <a:lnTo>
                    <a:pt x="4037" y="578"/>
                  </a:lnTo>
                  <a:lnTo>
                    <a:pt x="4036" y="576"/>
                  </a:lnTo>
                  <a:lnTo>
                    <a:pt x="4034" y="574"/>
                  </a:lnTo>
                  <a:lnTo>
                    <a:pt x="4033" y="572"/>
                  </a:lnTo>
                  <a:lnTo>
                    <a:pt x="4031" y="570"/>
                  </a:lnTo>
                  <a:lnTo>
                    <a:pt x="4030" y="568"/>
                  </a:lnTo>
                  <a:lnTo>
                    <a:pt x="4028" y="566"/>
                  </a:lnTo>
                  <a:lnTo>
                    <a:pt x="4027" y="564"/>
                  </a:lnTo>
                  <a:lnTo>
                    <a:pt x="4025" y="562"/>
                  </a:lnTo>
                  <a:lnTo>
                    <a:pt x="4024" y="560"/>
                  </a:lnTo>
                  <a:lnTo>
                    <a:pt x="4022" y="558"/>
                  </a:lnTo>
                  <a:lnTo>
                    <a:pt x="4021" y="556"/>
                  </a:lnTo>
                  <a:lnTo>
                    <a:pt x="4020" y="555"/>
                  </a:lnTo>
                  <a:lnTo>
                    <a:pt x="4009" y="564"/>
                  </a:lnTo>
                  <a:close/>
                  <a:moveTo>
                    <a:pt x="4059" y="630"/>
                  </a:moveTo>
                  <a:lnTo>
                    <a:pt x="4061" y="632"/>
                  </a:lnTo>
                  <a:lnTo>
                    <a:pt x="4062" y="634"/>
                  </a:lnTo>
                  <a:lnTo>
                    <a:pt x="4064" y="636"/>
                  </a:lnTo>
                  <a:lnTo>
                    <a:pt x="4065" y="638"/>
                  </a:lnTo>
                  <a:lnTo>
                    <a:pt x="4066" y="640"/>
                  </a:lnTo>
                  <a:lnTo>
                    <a:pt x="4068" y="642"/>
                  </a:lnTo>
                  <a:lnTo>
                    <a:pt x="4069" y="644"/>
                  </a:lnTo>
                  <a:lnTo>
                    <a:pt x="4071" y="646"/>
                  </a:lnTo>
                  <a:lnTo>
                    <a:pt x="4073" y="648"/>
                  </a:lnTo>
                  <a:lnTo>
                    <a:pt x="4074" y="650"/>
                  </a:lnTo>
                  <a:lnTo>
                    <a:pt x="4075" y="652"/>
                  </a:lnTo>
                  <a:lnTo>
                    <a:pt x="4077" y="654"/>
                  </a:lnTo>
                  <a:lnTo>
                    <a:pt x="4078" y="656"/>
                  </a:lnTo>
                  <a:lnTo>
                    <a:pt x="4080" y="658"/>
                  </a:lnTo>
                  <a:lnTo>
                    <a:pt x="4081" y="660"/>
                  </a:lnTo>
                  <a:lnTo>
                    <a:pt x="4083" y="662"/>
                  </a:lnTo>
                  <a:lnTo>
                    <a:pt x="4084" y="663"/>
                  </a:lnTo>
                  <a:lnTo>
                    <a:pt x="4095" y="655"/>
                  </a:lnTo>
                  <a:lnTo>
                    <a:pt x="4094" y="654"/>
                  </a:lnTo>
                  <a:lnTo>
                    <a:pt x="4092" y="652"/>
                  </a:lnTo>
                  <a:lnTo>
                    <a:pt x="4091" y="650"/>
                  </a:lnTo>
                  <a:lnTo>
                    <a:pt x="4089" y="648"/>
                  </a:lnTo>
                  <a:lnTo>
                    <a:pt x="4088" y="646"/>
                  </a:lnTo>
                  <a:lnTo>
                    <a:pt x="4086" y="644"/>
                  </a:lnTo>
                  <a:lnTo>
                    <a:pt x="4085" y="642"/>
                  </a:lnTo>
                  <a:lnTo>
                    <a:pt x="4084" y="640"/>
                  </a:lnTo>
                  <a:lnTo>
                    <a:pt x="4082" y="638"/>
                  </a:lnTo>
                  <a:lnTo>
                    <a:pt x="4081" y="636"/>
                  </a:lnTo>
                  <a:lnTo>
                    <a:pt x="4079" y="634"/>
                  </a:lnTo>
                  <a:lnTo>
                    <a:pt x="4077" y="632"/>
                  </a:lnTo>
                  <a:lnTo>
                    <a:pt x="4076" y="630"/>
                  </a:lnTo>
                  <a:lnTo>
                    <a:pt x="4075" y="628"/>
                  </a:lnTo>
                  <a:lnTo>
                    <a:pt x="4073" y="626"/>
                  </a:lnTo>
                  <a:lnTo>
                    <a:pt x="4072" y="624"/>
                  </a:lnTo>
                  <a:lnTo>
                    <a:pt x="4070" y="622"/>
                  </a:lnTo>
                  <a:lnTo>
                    <a:pt x="4059" y="630"/>
                  </a:lnTo>
                  <a:close/>
                  <a:moveTo>
                    <a:pt x="4108" y="697"/>
                  </a:moveTo>
                  <a:lnTo>
                    <a:pt x="4110" y="698"/>
                  </a:lnTo>
                  <a:lnTo>
                    <a:pt x="4111" y="700"/>
                  </a:lnTo>
                  <a:lnTo>
                    <a:pt x="4113" y="702"/>
                  </a:lnTo>
                  <a:lnTo>
                    <a:pt x="4114" y="705"/>
                  </a:lnTo>
                  <a:lnTo>
                    <a:pt x="4116" y="707"/>
                  </a:lnTo>
                  <a:lnTo>
                    <a:pt x="4117" y="709"/>
                  </a:lnTo>
                  <a:lnTo>
                    <a:pt x="4118" y="710"/>
                  </a:lnTo>
                  <a:lnTo>
                    <a:pt x="4120" y="712"/>
                  </a:lnTo>
                  <a:lnTo>
                    <a:pt x="4122" y="715"/>
                  </a:lnTo>
                  <a:lnTo>
                    <a:pt x="4123" y="717"/>
                  </a:lnTo>
                  <a:lnTo>
                    <a:pt x="4125" y="719"/>
                  </a:lnTo>
                  <a:lnTo>
                    <a:pt x="4126" y="721"/>
                  </a:lnTo>
                  <a:lnTo>
                    <a:pt x="4128" y="723"/>
                  </a:lnTo>
                  <a:lnTo>
                    <a:pt x="4129" y="725"/>
                  </a:lnTo>
                  <a:lnTo>
                    <a:pt x="4130" y="727"/>
                  </a:lnTo>
                  <a:lnTo>
                    <a:pt x="4132" y="729"/>
                  </a:lnTo>
                  <a:lnTo>
                    <a:pt x="4133" y="730"/>
                  </a:lnTo>
                  <a:lnTo>
                    <a:pt x="4144" y="722"/>
                  </a:lnTo>
                  <a:lnTo>
                    <a:pt x="4143" y="721"/>
                  </a:lnTo>
                  <a:lnTo>
                    <a:pt x="4142" y="719"/>
                  </a:lnTo>
                  <a:lnTo>
                    <a:pt x="4140" y="716"/>
                  </a:lnTo>
                  <a:lnTo>
                    <a:pt x="4139" y="714"/>
                  </a:lnTo>
                  <a:lnTo>
                    <a:pt x="4137" y="712"/>
                  </a:lnTo>
                  <a:lnTo>
                    <a:pt x="4136" y="710"/>
                  </a:lnTo>
                  <a:lnTo>
                    <a:pt x="4134" y="708"/>
                  </a:lnTo>
                  <a:lnTo>
                    <a:pt x="4133" y="706"/>
                  </a:lnTo>
                  <a:lnTo>
                    <a:pt x="4131" y="704"/>
                  </a:lnTo>
                  <a:lnTo>
                    <a:pt x="4130" y="702"/>
                  </a:lnTo>
                  <a:lnTo>
                    <a:pt x="4128" y="700"/>
                  </a:lnTo>
                  <a:lnTo>
                    <a:pt x="4127" y="698"/>
                  </a:lnTo>
                  <a:lnTo>
                    <a:pt x="4125" y="696"/>
                  </a:lnTo>
                  <a:lnTo>
                    <a:pt x="4124" y="694"/>
                  </a:lnTo>
                  <a:lnTo>
                    <a:pt x="4122" y="692"/>
                  </a:lnTo>
                  <a:lnTo>
                    <a:pt x="4121" y="690"/>
                  </a:lnTo>
                  <a:lnTo>
                    <a:pt x="4119" y="688"/>
                  </a:lnTo>
                  <a:lnTo>
                    <a:pt x="4108" y="697"/>
                  </a:lnTo>
                  <a:close/>
                  <a:moveTo>
                    <a:pt x="4157" y="763"/>
                  </a:moveTo>
                  <a:lnTo>
                    <a:pt x="4159" y="765"/>
                  </a:lnTo>
                  <a:lnTo>
                    <a:pt x="4160" y="768"/>
                  </a:lnTo>
                  <a:lnTo>
                    <a:pt x="4162" y="769"/>
                  </a:lnTo>
                  <a:lnTo>
                    <a:pt x="4163" y="771"/>
                  </a:lnTo>
                  <a:lnTo>
                    <a:pt x="4165" y="774"/>
                  </a:lnTo>
                  <a:lnTo>
                    <a:pt x="4166" y="776"/>
                  </a:lnTo>
                  <a:lnTo>
                    <a:pt x="4168" y="778"/>
                  </a:lnTo>
                  <a:lnTo>
                    <a:pt x="4169" y="780"/>
                  </a:lnTo>
                  <a:lnTo>
                    <a:pt x="4171" y="782"/>
                  </a:lnTo>
                  <a:lnTo>
                    <a:pt x="4172" y="784"/>
                  </a:lnTo>
                  <a:lnTo>
                    <a:pt x="4174" y="786"/>
                  </a:lnTo>
                  <a:lnTo>
                    <a:pt x="4175" y="788"/>
                  </a:lnTo>
                  <a:lnTo>
                    <a:pt x="4177" y="790"/>
                  </a:lnTo>
                  <a:lnTo>
                    <a:pt x="4178" y="793"/>
                  </a:lnTo>
                  <a:lnTo>
                    <a:pt x="4180" y="794"/>
                  </a:lnTo>
                  <a:lnTo>
                    <a:pt x="4181" y="796"/>
                  </a:lnTo>
                  <a:lnTo>
                    <a:pt x="4182" y="797"/>
                  </a:lnTo>
                  <a:lnTo>
                    <a:pt x="4193" y="789"/>
                  </a:lnTo>
                  <a:lnTo>
                    <a:pt x="4193" y="789"/>
                  </a:lnTo>
                  <a:lnTo>
                    <a:pt x="4191" y="786"/>
                  </a:lnTo>
                  <a:lnTo>
                    <a:pt x="4189" y="784"/>
                  </a:lnTo>
                  <a:lnTo>
                    <a:pt x="4188" y="782"/>
                  </a:lnTo>
                  <a:lnTo>
                    <a:pt x="4186" y="780"/>
                  </a:lnTo>
                  <a:lnTo>
                    <a:pt x="4185" y="778"/>
                  </a:lnTo>
                  <a:lnTo>
                    <a:pt x="4183" y="776"/>
                  </a:lnTo>
                  <a:lnTo>
                    <a:pt x="4182" y="774"/>
                  </a:lnTo>
                  <a:lnTo>
                    <a:pt x="4181" y="772"/>
                  </a:lnTo>
                  <a:lnTo>
                    <a:pt x="4179" y="770"/>
                  </a:lnTo>
                  <a:lnTo>
                    <a:pt x="4177" y="768"/>
                  </a:lnTo>
                  <a:lnTo>
                    <a:pt x="4176" y="766"/>
                  </a:lnTo>
                  <a:lnTo>
                    <a:pt x="4174" y="764"/>
                  </a:lnTo>
                  <a:lnTo>
                    <a:pt x="4173" y="761"/>
                  </a:lnTo>
                  <a:lnTo>
                    <a:pt x="4171" y="759"/>
                  </a:lnTo>
                  <a:lnTo>
                    <a:pt x="4170" y="757"/>
                  </a:lnTo>
                  <a:lnTo>
                    <a:pt x="4169" y="755"/>
                  </a:lnTo>
                  <a:lnTo>
                    <a:pt x="4157" y="763"/>
                  </a:lnTo>
                  <a:close/>
                  <a:moveTo>
                    <a:pt x="4205" y="831"/>
                  </a:moveTo>
                  <a:lnTo>
                    <a:pt x="4206" y="833"/>
                  </a:lnTo>
                  <a:lnTo>
                    <a:pt x="4208" y="835"/>
                  </a:lnTo>
                  <a:lnTo>
                    <a:pt x="4209" y="837"/>
                  </a:lnTo>
                  <a:lnTo>
                    <a:pt x="4211" y="840"/>
                  </a:lnTo>
                  <a:lnTo>
                    <a:pt x="4212" y="842"/>
                  </a:lnTo>
                  <a:lnTo>
                    <a:pt x="4214" y="844"/>
                  </a:lnTo>
                  <a:lnTo>
                    <a:pt x="4215" y="846"/>
                  </a:lnTo>
                  <a:lnTo>
                    <a:pt x="4217" y="848"/>
                  </a:lnTo>
                  <a:lnTo>
                    <a:pt x="4218" y="851"/>
                  </a:lnTo>
                  <a:lnTo>
                    <a:pt x="4220" y="853"/>
                  </a:lnTo>
                  <a:lnTo>
                    <a:pt x="4221" y="855"/>
                  </a:lnTo>
                  <a:lnTo>
                    <a:pt x="4223" y="857"/>
                  </a:lnTo>
                  <a:lnTo>
                    <a:pt x="4224" y="860"/>
                  </a:lnTo>
                  <a:lnTo>
                    <a:pt x="4226" y="862"/>
                  </a:lnTo>
                  <a:lnTo>
                    <a:pt x="4227" y="865"/>
                  </a:lnTo>
                  <a:lnTo>
                    <a:pt x="4228" y="865"/>
                  </a:lnTo>
                  <a:lnTo>
                    <a:pt x="4239" y="858"/>
                  </a:lnTo>
                  <a:lnTo>
                    <a:pt x="4239" y="857"/>
                  </a:lnTo>
                  <a:lnTo>
                    <a:pt x="4237" y="854"/>
                  </a:lnTo>
                  <a:lnTo>
                    <a:pt x="4236" y="852"/>
                  </a:lnTo>
                  <a:lnTo>
                    <a:pt x="4234" y="850"/>
                  </a:lnTo>
                  <a:lnTo>
                    <a:pt x="4233" y="848"/>
                  </a:lnTo>
                  <a:lnTo>
                    <a:pt x="4231" y="845"/>
                  </a:lnTo>
                  <a:lnTo>
                    <a:pt x="4230" y="843"/>
                  </a:lnTo>
                  <a:lnTo>
                    <a:pt x="4228" y="841"/>
                  </a:lnTo>
                  <a:lnTo>
                    <a:pt x="4227" y="839"/>
                  </a:lnTo>
                  <a:lnTo>
                    <a:pt x="4225" y="836"/>
                  </a:lnTo>
                  <a:lnTo>
                    <a:pt x="4224" y="834"/>
                  </a:lnTo>
                  <a:lnTo>
                    <a:pt x="4222" y="832"/>
                  </a:lnTo>
                  <a:lnTo>
                    <a:pt x="4221" y="829"/>
                  </a:lnTo>
                  <a:lnTo>
                    <a:pt x="4219" y="827"/>
                  </a:lnTo>
                  <a:lnTo>
                    <a:pt x="4218" y="825"/>
                  </a:lnTo>
                  <a:lnTo>
                    <a:pt x="4216" y="823"/>
                  </a:lnTo>
                  <a:lnTo>
                    <a:pt x="4205" y="831"/>
                  </a:lnTo>
                  <a:close/>
                  <a:moveTo>
                    <a:pt x="4249" y="901"/>
                  </a:moveTo>
                  <a:lnTo>
                    <a:pt x="4251" y="904"/>
                  </a:lnTo>
                  <a:lnTo>
                    <a:pt x="4252" y="906"/>
                  </a:lnTo>
                  <a:lnTo>
                    <a:pt x="4254" y="909"/>
                  </a:lnTo>
                  <a:lnTo>
                    <a:pt x="4255" y="912"/>
                  </a:lnTo>
                  <a:lnTo>
                    <a:pt x="4257" y="914"/>
                  </a:lnTo>
                  <a:lnTo>
                    <a:pt x="4258" y="917"/>
                  </a:lnTo>
                  <a:lnTo>
                    <a:pt x="4260" y="920"/>
                  </a:lnTo>
                  <a:lnTo>
                    <a:pt x="4261" y="923"/>
                  </a:lnTo>
                  <a:lnTo>
                    <a:pt x="4263" y="925"/>
                  </a:lnTo>
                  <a:lnTo>
                    <a:pt x="4264" y="928"/>
                  </a:lnTo>
                  <a:lnTo>
                    <a:pt x="4266" y="931"/>
                  </a:lnTo>
                  <a:lnTo>
                    <a:pt x="4267" y="934"/>
                  </a:lnTo>
                  <a:lnTo>
                    <a:pt x="4268" y="937"/>
                  </a:lnTo>
                  <a:lnTo>
                    <a:pt x="4281" y="931"/>
                  </a:lnTo>
                  <a:lnTo>
                    <a:pt x="4279" y="928"/>
                  </a:lnTo>
                  <a:lnTo>
                    <a:pt x="4278" y="925"/>
                  </a:lnTo>
                  <a:lnTo>
                    <a:pt x="4276" y="922"/>
                  </a:lnTo>
                  <a:lnTo>
                    <a:pt x="4275" y="919"/>
                  </a:lnTo>
                  <a:lnTo>
                    <a:pt x="4273" y="916"/>
                  </a:lnTo>
                  <a:lnTo>
                    <a:pt x="4272" y="913"/>
                  </a:lnTo>
                  <a:lnTo>
                    <a:pt x="4270" y="911"/>
                  </a:lnTo>
                  <a:lnTo>
                    <a:pt x="4269" y="908"/>
                  </a:lnTo>
                  <a:lnTo>
                    <a:pt x="4267" y="905"/>
                  </a:lnTo>
                  <a:lnTo>
                    <a:pt x="4266" y="902"/>
                  </a:lnTo>
                  <a:lnTo>
                    <a:pt x="4264" y="900"/>
                  </a:lnTo>
                  <a:lnTo>
                    <a:pt x="4263" y="897"/>
                  </a:lnTo>
                  <a:lnTo>
                    <a:pt x="4261" y="894"/>
                  </a:lnTo>
                  <a:lnTo>
                    <a:pt x="4249" y="901"/>
                  </a:lnTo>
                  <a:close/>
                  <a:moveTo>
                    <a:pt x="4285" y="974"/>
                  </a:moveTo>
                  <a:lnTo>
                    <a:pt x="4286" y="977"/>
                  </a:lnTo>
                  <a:lnTo>
                    <a:pt x="4288" y="981"/>
                  </a:lnTo>
                  <a:lnTo>
                    <a:pt x="4289" y="985"/>
                  </a:lnTo>
                  <a:lnTo>
                    <a:pt x="4290" y="989"/>
                  </a:lnTo>
                  <a:lnTo>
                    <a:pt x="4292" y="993"/>
                  </a:lnTo>
                  <a:lnTo>
                    <a:pt x="4293" y="997"/>
                  </a:lnTo>
                  <a:lnTo>
                    <a:pt x="4295" y="1002"/>
                  </a:lnTo>
                  <a:lnTo>
                    <a:pt x="4296" y="1007"/>
                  </a:lnTo>
                  <a:lnTo>
                    <a:pt x="4298" y="1011"/>
                  </a:lnTo>
                  <a:lnTo>
                    <a:pt x="4299" y="1013"/>
                  </a:lnTo>
                  <a:lnTo>
                    <a:pt x="4312" y="1009"/>
                  </a:lnTo>
                  <a:lnTo>
                    <a:pt x="4311" y="1007"/>
                  </a:lnTo>
                  <a:lnTo>
                    <a:pt x="4310" y="1002"/>
                  </a:lnTo>
                  <a:lnTo>
                    <a:pt x="4308" y="997"/>
                  </a:lnTo>
                  <a:lnTo>
                    <a:pt x="4307" y="993"/>
                  </a:lnTo>
                  <a:lnTo>
                    <a:pt x="4305" y="989"/>
                  </a:lnTo>
                  <a:lnTo>
                    <a:pt x="4303" y="984"/>
                  </a:lnTo>
                  <a:lnTo>
                    <a:pt x="4302" y="980"/>
                  </a:lnTo>
                  <a:lnTo>
                    <a:pt x="4300" y="976"/>
                  </a:lnTo>
                  <a:lnTo>
                    <a:pt x="4299" y="972"/>
                  </a:lnTo>
                  <a:lnTo>
                    <a:pt x="4298" y="969"/>
                  </a:lnTo>
                  <a:lnTo>
                    <a:pt x="4285" y="974"/>
                  </a:lnTo>
                  <a:close/>
                  <a:moveTo>
                    <a:pt x="4310" y="1053"/>
                  </a:moveTo>
                  <a:lnTo>
                    <a:pt x="4310" y="1053"/>
                  </a:lnTo>
                  <a:lnTo>
                    <a:pt x="4311" y="1059"/>
                  </a:lnTo>
                  <a:lnTo>
                    <a:pt x="4313" y="1066"/>
                  </a:lnTo>
                  <a:lnTo>
                    <a:pt x="4314" y="1073"/>
                  </a:lnTo>
                  <a:lnTo>
                    <a:pt x="4316" y="1080"/>
                  </a:lnTo>
                  <a:lnTo>
                    <a:pt x="4317" y="1087"/>
                  </a:lnTo>
                  <a:lnTo>
                    <a:pt x="4318" y="1093"/>
                  </a:lnTo>
                  <a:lnTo>
                    <a:pt x="4332" y="1090"/>
                  </a:lnTo>
                  <a:lnTo>
                    <a:pt x="4331" y="1084"/>
                  </a:lnTo>
                  <a:lnTo>
                    <a:pt x="4329" y="1077"/>
                  </a:lnTo>
                  <a:lnTo>
                    <a:pt x="4328" y="1069"/>
                  </a:lnTo>
                  <a:lnTo>
                    <a:pt x="4326" y="1063"/>
                  </a:lnTo>
                  <a:lnTo>
                    <a:pt x="4325" y="1056"/>
                  </a:lnTo>
                  <a:lnTo>
                    <a:pt x="4323" y="1050"/>
                  </a:lnTo>
                  <a:lnTo>
                    <a:pt x="4323" y="1049"/>
                  </a:lnTo>
                  <a:lnTo>
                    <a:pt x="4310" y="1053"/>
                  </a:lnTo>
                  <a:close/>
                  <a:moveTo>
                    <a:pt x="4325" y="1133"/>
                  </a:moveTo>
                  <a:lnTo>
                    <a:pt x="4326" y="1136"/>
                  </a:lnTo>
                  <a:lnTo>
                    <a:pt x="4327" y="1146"/>
                  </a:lnTo>
                  <a:lnTo>
                    <a:pt x="4329" y="1156"/>
                  </a:lnTo>
                  <a:lnTo>
                    <a:pt x="4331" y="1166"/>
                  </a:lnTo>
                  <a:lnTo>
                    <a:pt x="4331" y="1174"/>
                  </a:lnTo>
                  <a:lnTo>
                    <a:pt x="4345" y="1172"/>
                  </a:lnTo>
                  <a:lnTo>
                    <a:pt x="4344" y="1164"/>
                  </a:lnTo>
                  <a:lnTo>
                    <a:pt x="4342" y="1154"/>
                  </a:lnTo>
                  <a:lnTo>
                    <a:pt x="4341" y="1144"/>
                  </a:lnTo>
                  <a:lnTo>
                    <a:pt x="4340" y="1134"/>
                  </a:lnTo>
                  <a:lnTo>
                    <a:pt x="4339" y="1131"/>
                  </a:lnTo>
                  <a:lnTo>
                    <a:pt x="4325" y="1133"/>
                  </a:lnTo>
                  <a:close/>
                  <a:moveTo>
                    <a:pt x="4337" y="1215"/>
                  </a:moveTo>
                  <a:lnTo>
                    <a:pt x="4338" y="1224"/>
                  </a:lnTo>
                  <a:lnTo>
                    <a:pt x="4339" y="1238"/>
                  </a:lnTo>
                  <a:lnTo>
                    <a:pt x="4341" y="1251"/>
                  </a:lnTo>
                  <a:lnTo>
                    <a:pt x="4342" y="1257"/>
                  </a:lnTo>
                  <a:lnTo>
                    <a:pt x="4355" y="1255"/>
                  </a:lnTo>
                  <a:lnTo>
                    <a:pt x="4354" y="1249"/>
                  </a:lnTo>
                  <a:lnTo>
                    <a:pt x="4353" y="1236"/>
                  </a:lnTo>
                  <a:lnTo>
                    <a:pt x="4352" y="1223"/>
                  </a:lnTo>
                  <a:lnTo>
                    <a:pt x="4351" y="1214"/>
                  </a:lnTo>
                  <a:lnTo>
                    <a:pt x="4337" y="1215"/>
                  </a:lnTo>
                  <a:close/>
                  <a:moveTo>
                    <a:pt x="4346" y="1298"/>
                  </a:moveTo>
                  <a:lnTo>
                    <a:pt x="4347" y="1308"/>
                  </a:lnTo>
                  <a:lnTo>
                    <a:pt x="4348" y="1323"/>
                  </a:lnTo>
                  <a:lnTo>
                    <a:pt x="4350" y="1338"/>
                  </a:lnTo>
                  <a:lnTo>
                    <a:pt x="4350" y="1339"/>
                  </a:lnTo>
                  <a:lnTo>
                    <a:pt x="4363" y="1338"/>
                  </a:lnTo>
                  <a:lnTo>
                    <a:pt x="4363" y="1337"/>
                  </a:lnTo>
                  <a:lnTo>
                    <a:pt x="4362" y="1322"/>
                  </a:lnTo>
                  <a:lnTo>
                    <a:pt x="4361" y="1307"/>
                  </a:lnTo>
                  <a:lnTo>
                    <a:pt x="4359" y="1296"/>
                  </a:lnTo>
                  <a:lnTo>
                    <a:pt x="4346" y="1298"/>
                  </a:lnTo>
                  <a:close/>
                  <a:moveTo>
                    <a:pt x="4354" y="1380"/>
                  </a:moveTo>
                  <a:lnTo>
                    <a:pt x="4354" y="1382"/>
                  </a:lnTo>
                  <a:lnTo>
                    <a:pt x="4356" y="1396"/>
                  </a:lnTo>
                  <a:lnTo>
                    <a:pt x="4357" y="1410"/>
                  </a:lnTo>
                  <a:lnTo>
                    <a:pt x="4359" y="1422"/>
                  </a:lnTo>
                  <a:lnTo>
                    <a:pt x="4372" y="1420"/>
                  </a:lnTo>
                  <a:lnTo>
                    <a:pt x="4371" y="1408"/>
                  </a:lnTo>
                  <a:lnTo>
                    <a:pt x="4369" y="1395"/>
                  </a:lnTo>
                  <a:lnTo>
                    <a:pt x="4368" y="1381"/>
                  </a:lnTo>
                  <a:lnTo>
                    <a:pt x="4368" y="1379"/>
                  </a:lnTo>
                  <a:lnTo>
                    <a:pt x="4354" y="1380"/>
                  </a:lnTo>
                  <a:close/>
                  <a:moveTo>
                    <a:pt x="4365" y="1463"/>
                  </a:moveTo>
                  <a:lnTo>
                    <a:pt x="4366" y="1467"/>
                  </a:lnTo>
                  <a:lnTo>
                    <a:pt x="4366" y="1468"/>
                  </a:lnTo>
                  <a:lnTo>
                    <a:pt x="4368" y="1472"/>
                  </a:lnTo>
                  <a:lnTo>
                    <a:pt x="4369" y="1473"/>
                  </a:lnTo>
                  <a:lnTo>
                    <a:pt x="4370" y="1475"/>
                  </a:lnTo>
                  <a:lnTo>
                    <a:pt x="4374" y="1478"/>
                  </a:lnTo>
                  <a:lnTo>
                    <a:pt x="4375" y="1479"/>
                  </a:lnTo>
                  <a:lnTo>
                    <a:pt x="4382" y="1478"/>
                  </a:lnTo>
                  <a:lnTo>
                    <a:pt x="4383" y="1476"/>
                  </a:lnTo>
                  <a:lnTo>
                    <a:pt x="4385" y="1474"/>
                  </a:lnTo>
                  <a:lnTo>
                    <a:pt x="4386" y="1471"/>
                  </a:lnTo>
                  <a:lnTo>
                    <a:pt x="4387" y="1470"/>
                  </a:lnTo>
                  <a:lnTo>
                    <a:pt x="4388" y="1466"/>
                  </a:lnTo>
                  <a:lnTo>
                    <a:pt x="4389" y="1465"/>
                  </a:lnTo>
                  <a:lnTo>
                    <a:pt x="4390" y="1459"/>
                  </a:lnTo>
                  <a:lnTo>
                    <a:pt x="4392" y="1451"/>
                  </a:lnTo>
                  <a:lnTo>
                    <a:pt x="4393" y="1446"/>
                  </a:lnTo>
                  <a:lnTo>
                    <a:pt x="4379" y="1444"/>
                  </a:lnTo>
                  <a:lnTo>
                    <a:pt x="4378" y="1449"/>
                  </a:lnTo>
                  <a:lnTo>
                    <a:pt x="4377" y="1456"/>
                  </a:lnTo>
                  <a:lnTo>
                    <a:pt x="4375" y="1462"/>
                  </a:lnTo>
                  <a:lnTo>
                    <a:pt x="4382" y="1463"/>
                  </a:lnTo>
                  <a:lnTo>
                    <a:pt x="4375" y="1462"/>
                  </a:lnTo>
                  <a:lnTo>
                    <a:pt x="4374" y="1466"/>
                  </a:lnTo>
                  <a:lnTo>
                    <a:pt x="4380" y="1468"/>
                  </a:lnTo>
                  <a:lnTo>
                    <a:pt x="4374" y="1465"/>
                  </a:lnTo>
                  <a:lnTo>
                    <a:pt x="4373" y="1468"/>
                  </a:lnTo>
                  <a:lnTo>
                    <a:pt x="4379" y="1471"/>
                  </a:lnTo>
                  <a:lnTo>
                    <a:pt x="4374" y="1466"/>
                  </a:lnTo>
                  <a:lnTo>
                    <a:pt x="4373" y="1467"/>
                  </a:lnTo>
                  <a:lnTo>
                    <a:pt x="4377" y="1472"/>
                  </a:lnTo>
                  <a:lnTo>
                    <a:pt x="4380" y="1466"/>
                  </a:lnTo>
                  <a:lnTo>
                    <a:pt x="4378" y="1465"/>
                  </a:lnTo>
                  <a:lnTo>
                    <a:pt x="4376" y="1472"/>
                  </a:lnTo>
                  <a:lnTo>
                    <a:pt x="4382" y="1468"/>
                  </a:lnTo>
                  <a:lnTo>
                    <a:pt x="4380" y="1466"/>
                  </a:lnTo>
                  <a:lnTo>
                    <a:pt x="4374" y="1469"/>
                  </a:lnTo>
                  <a:lnTo>
                    <a:pt x="4381" y="1467"/>
                  </a:lnTo>
                  <a:lnTo>
                    <a:pt x="4379" y="1463"/>
                  </a:lnTo>
                  <a:lnTo>
                    <a:pt x="4373" y="1465"/>
                  </a:lnTo>
                  <a:lnTo>
                    <a:pt x="4380" y="1463"/>
                  </a:lnTo>
                  <a:lnTo>
                    <a:pt x="4379" y="1460"/>
                  </a:lnTo>
                  <a:lnTo>
                    <a:pt x="4365" y="1463"/>
                  </a:lnTo>
                  <a:close/>
                  <a:moveTo>
                    <a:pt x="4398" y="1405"/>
                  </a:moveTo>
                  <a:lnTo>
                    <a:pt x="4399" y="1398"/>
                  </a:lnTo>
                  <a:lnTo>
                    <a:pt x="4401" y="1386"/>
                  </a:lnTo>
                  <a:lnTo>
                    <a:pt x="4402" y="1373"/>
                  </a:lnTo>
                  <a:lnTo>
                    <a:pt x="4403" y="1363"/>
                  </a:lnTo>
                  <a:lnTo>
                    <a:pt x="4390" y="1362"/>
                  </a:lnTo>
                  <a:lnTo>
                    <a:pt x="4388" y="1372"/>
                  </a:lnTo>
                  <a:lnTo>
                    <a:pt x="4387" y="1384"/>
                  </a:lnTo>
                  <a:lnTo>
                    <a:pt x="4385" y="1397"/>
                  </a:lnTo>
                  <a:lnTo>
                    <a:pt x="4385" y="1403"/>
                  </a:lnTo>
                  <a:lnTo>
                    <a:pt x="4398" y="1405"/>
                  </a:lnTo>
                  <a:close/>
                  <a:moveTo>
                    <a:pt x="4408" y="1322"/>
                  </a:moveTo>
                  <a:lnTo>
                    <a:pt x="4410" y="1312"/>
                  </a:lnTo>
                  <a:lnTo>
                    <a:pt x="4411" y="1300"/>
                  </a:lnTo>
                  <a:lnTo>
                    <a:pt x="4413" y="1289"/>
                  </a:lnTo>
                  <a:lnTo>
                    <a:pt x="4414" y="1281"/>
                  </a:lnTo>
                  <a:lnTo>
                    <a:pt x="4400" y="1279"/>
                  </a:lnTo>
                  <a:lnTo>
                    <a:pt x="4399" y="1287"/>
                  </a:lnTo>
                  <a:lnTo>
                    <a:pt x="4397" y="1298"/>
                  </a:lnTo>
                  <a:lnTo>
                    <a:pt x="4396" y="1310"/>
                  </a:lnTo>
                  <a:lnTo>
                    <a:pt x="4395" y="1320"/>
                  </a:lnTo>
                  <a:lnTo>
                    <a:pt x="4408" y="1322"/>
                  </a:lnTo>
                  <a:close/>
                  <a:moveTo>
                    <a:pt x="4420" y="1240"/>
                  </a:moveTo>
                  <a:lnTo>
                    <a:pt x="4421" y="1233"/>
                  </a:lnTo>
                  <a:lnTo>
                    <a:pt x="4423" y="1225"/>
                  </a:lnTo>
                  <a:lnTo>
                    <a:pt x="4425" y="1218"/>
                  </a:lnTo>
                  <a:lnTo>
                    <a:pt x="4426" y="1211"/>
                  </a:lnTo>
                  <a:lnTo>
                    <a:pt x="4427" y="1205"/>
                  </a:lnTo>
                  <a:lnTo>
                    <a:pt x="4428" y="1200"/>
                  </a:lnTo>
                  <a:lnTo>
                    <a:pt x="4415" y="1197"/>
                  </a:lnTo>
                  <a:lnTo>
                    <a:pt x="4414" y="1202"/>
                  </a:lnTo>
                  <a:lnTo>
                    <a:pt x="4412" y="1208"/>
                  </a:lnTo>
                  <a:lnTo>
                    <a:pt x="4411" y="1215"/>
                  </a:lnTo>
                  <a:lnTo>
                    <a:pt x="4409" y="1222"/>
                  </a:lnTo>
                  <a:lnTo>
                    <a:pt x="4408" y="1230"/>
                  </a:lnTo>
                  <a:lnTo>
                    <a:pt x="4406" y="1238"/>
                  </a:lnTo>
                  <a:lnTo>
                    <a:pt x="4420" y="1240"/>
                  </a:lnTo>
                  <a:close/>
                  <a:moveTo>
                    <a:pt x="4442" y="1163"/>
                  </a:moveTo>
                  <a:lnTo>
                    <a:pt x="4443" y="1160"/>
                  </a:lnTo>
                  <a:lnTo>
                    <a:pt x="4445" y="1157"/>
                  </a:lnTo>
                  <a:lnTo>
                    <a:pt x="4446" y="1155"/>
                  </a:lnTo>
                  <a:lnTo>
                    <a:pt x="4447" y="1153"/>
                  </a:lnTo>
                  <a:lnTo>
                    <a:pt x="4449" y="1151"/>
                  </a:lnTo>
                  <a:lnTo>
                    <a:pt x="4450" y="1150"/>
                  </a:lnTo>
                  <a:lnTo>
                    <a:pt x="4451" y="1149"/>
                  </a:lnTo>
                  <a:lnTo>
                    <a:pt x="4452" y="1147"/>
                  </a:lnTo>
                  <a:lnTo>
                    <a:pt x="4454" y="1146"/>
                  </a:lnTo>
                  <a:lnTo>
                    <a:pt x="4455" y="1145"/>
                  </a:lnTo>
                  <a:lnTo>
                    <a:pt x="4456" y="1144"/>
                  </a:lnTo>
                  <a:lnTo>
                    <a:pt x="4457" y="1143"/>
                  </a:lnTo>
                  <a:lnTo>
                    <a:pt x="4459" y="1143"/>
                  </a:lnTo>
                  <a:lnTo>
                    <a:pt x="4459" y="1142"/>
                  </a:lnTo>
                  <a:lnTo>
                    <a:pt x="4461" y="1141"/>
                  </a:lnTo>
                  <a:lnTo>
                    <a:pt x="4462" y="1141"/>
                  </a:lnTo>
                  <a:lnTo>
                    <a:pt x="4463" y="1141"/>
                  </a:lnTo>
                  <a:lnTo>
                    <a:pt x="4464" y="1140"/>
                  </a:lnTo>
                  <a:lnTo>
                    <a:pt x="4465" y="1140"/>
                  </a:lnTo>
                  <a:lnTo>
                    <a:pt x="4467" y="1140"/>
                  </a:lnTo>
                  <a:lnTo>
                    <a:pt x="4464" y="1127"/>
                  </a:lnTo>
                  <a:lnTo>
                    <a:pt x="4463" y="1127"/>
                  </a:lnTo>
                  <a:lnTo>
                    <a:pt x="4461" y="1127"/>
                  </a:lnTo>
                  <a:lnTo>
                    <a:pt x="4459" y="1127"/>
                  </a:lnTo>
                  <a:lnTo>
                    <a:pt x="4457" y="1128"/>
                  </a:lnTo>
                  <a:lnTo>
                    <a:pt x="4455" y="1129"/>
                  </a:lnTo>
                  <a:lnTo>
                    <a:pt x="4454" y="1130"/>
                  </a:lnTo>
                  <a:lnTo>
                    <a:pt x="4452" y="1130"/>
                  </a:lnTo>
                  <a:lnTo>
                    <a:pt x="4450" y="1132"/>
                  </a:lnTo>
                  <a:lnTo>
                    <a:pt x="4448" y="1133"/>
                  </a:lnTo>
                  <a:lnTo>
                    <a:pt x="4446" y="1134"/>
                  </a:lnTo>
                  <a:lnTo>
                    <a:pt x="4445" y="1136"/>
                  </a:lnTo>
                  <a:lnTo>
                    <a:pt x="4443" y="1137"/>
                  </a:lnTo>
                  <a:lnTo>
                    <a:pt x="4441" y="1139"/>
                  </a:lnTo>
                  <a:lnTo>
                    <a:pt x="4439" y="1141"/>
                  </a:lnTo>
                  <a:lnTo>
                    <a:pt x="4438" y="1143"/>
                  </a:lnTo>
                  <a:lnTo>
                    <a:pt x="4436" y="1145"/>
                  </a:lnTo>
                  <a:lnTo>
                    <a:pt x="4434" y="1148"/>
                  </a:lnTo>
                  <a:lnTo>
                    <a:pt x="4433" y="1150"/>
                  </a:lnTo>
                  <a:lnTo>
                    <a:pt x="4431" y="1153"/>
                  </a:lnTo>
                  <a:lnTo>
                    <a:pt x="4429" y="1156"/>
                  </a:lnTo>
                  <a:lnTo>
                    <a:pt x="4442" y="1163"/>
                  </a:lnTo>
                  <a:close/>
                  <a:moveTo>
                    <a:pt x="4502" y="1150"/>
                  </a:moveTo>
                  <a:lnTo>
                    <a:pt x="4502" y="1150"/>
                  </a:lnTo>
                  <a:lnTo>
                    <a:pt x="4504" y="1151"/>
                  </a:lnTo>
                  <a:lnTo>
                    <a:pt x="4505" y="1152"/>
                  </a:lnTo>
                  <a:lnTo>
                    <a:pt x="4507" y="1152"/>
                  </a:lnTo>
                  <a:lnTo>
                    <a:pt x="4508" y="1153"/>
                  </a:lnTo>
                  <a:lnTo>
                    <a:pt x="4510" y="1154"/>
                  </a:lnTo>
                  <a:lnTo>
                    <a:pt x="4511" y="1155"/>
                  </a:lnTo>
                  <a:lnTo>
                    <a:pt x="4513" y="1156"/>
                  </a:lnTo>
                  <a:lnTo>
                    <a:pt x="4514" y="1157"/>
                  </a:lnTo>
                  <a:lnTo>
                    <a:pt x="4515" y="1158"/>
                  </a:lnTo>
                  <a:lnTo>
                    <a:pt x="4517" y="1159"/>
                  </a:lnTo>
                  <a:lnTo>
                    <a:pt x="4518" y="1160"/>
                  </a:lnTo>
                  <a:lnTo>
                    <a:pt x="4520" y="1160"/>
                  </a:lnTo>
                  <a:lnTo>
                    <a:pt x="4521" y="1161"/>
                  </a:lnTo>
                  <a:lnTo>
                    <a:pt x="4523" y="1162"/>
                  </a:lnTo>
                  <a:lnTo>
                    <a:pt x="4524" y="1163"/>
                  </a:lnTo>
                  <a:lnTo>
                    <a:pt x="4526" y="1164"/>
                  </a:lnTo>
                  <a:lnTo>
                    <a:pt x="4527" y="1165"/>
                  </a:lnTo>
                  <a:lnTo>
                    <a:pt x="4529" y="1166"/>
                  </a:lnTo>
                  <a:lnTo>
                    <a:pt x="4530" y="1167"/>
                  </a:lnTo>
                  <a:lnTo>
                    <a:pt x="4532" y="1168"/>
                  </a:lnTo>
                  <a:lnTo>
                    <a:pt x="4533" y="1169"/>
                  </a:lnTo>
                  <a:lnTo>
                    <a:pt x="4534" y="1170"/>
                  </a:lnTo>
                  <a:lnTo>
                    <a:pt x="4536" y="1171"/>
                  </a:lnTo>
                  <a:lnTo>
                    <a:pt x="4544" y="1160"/>
                  </a:lnTo>
                  <a:lnTo>
                    <a:pt x="4542" y="1159"/>
                  </a:lnTo>
                  <a:lnTo>
                    <a:pt x="4541" y="1157"/>
                  </a:lnTo>
                  <a:lnTo>
                    <a:pt x="4539" y="1156"/>
                  </a:lnTo>
                  <a:lnTo>
                    <a:pt x="4538" y="1155"/>
                  </a:lnTo>
                  <a:lnTo>
                    <a:pt x="4536" y="1154"/>
                  </a:lnTo>
                  <a:lnTo>
                    <a:pt x="4535" y="1153"/>
                  </a:lnTo>
                  <a:lnTo>
                    <a:pt x="4533" y="1152"/>
                  </a:lnTo>
                  <a:lnTo>
                    <a:pt x="4532" y="1151"/>
                  </a:lnTo>
                  <a:lnTo>
                    <a:pt x="4530" y="1151"/>
                  </a:lnTo>
                  <a:lnTo>
                    <a:pt x="4529" y="1150"/>
                  </a:lnTo>
                  <a:lnTo>
                    <a:pt x="4527" y="1149"/>
                  </a:lnTo>
                  <a:lnTo>
                    <a:pt x="4525" y="1148"/>
                  </a:lnTo>
                  <a:lnTo>
                    <a:pt x="4524" y="1147"/>
                  </a:lnTo>
                  <a:lnTo>
                    <a:pt x="4523" y="1146"/>
                  </a:lnTo>
                  <a:lnTo>
                    <a:pt x="4521" y="1145"/>
                  </a:lnTo>
                  <a:lnTo>
                    <a:pt x="4520" y="1144"/>
                  </a:lnTo>
                  <a:lnTo>
                    <a:pt x="4518" y="1143"/>
                  </a:lnTo>
                  <a:lnTo>
                    <a:pt x="4516" y="1142"/>
                  </a:lnTo>
                  <a:lnTo>
                    <a:pt x="4515" y="1141"/>
                  </a:lnTo>
                  <a:lnTo>
                    <a:pt x="4513" y="1140"/>
                  </a:lnTo>
                  <a:lnTo>
                    <a:pt x="4512" y="1139"/>
                  </a:lnTo>
                  <a:lnTo>
                    <a:pt x="4510" y="1139"/>
                  </a:lnTo>
                  <a:lnTo>
                    <a:pt x="4509" y="1138"/>
                  </a:lnTo>
                  <a:lnTo>
                    <a:pt x="4508" y="1138"/>
                  </a:lnTo>
                  <a:lnTo>
                    <a:pt x="4502" y="1150"/>
                  </a:lnTo>
                  <a:close/>
                  <a:moveTo>
                    <a:pt x="4570" y="1195"/>
                  </a:moveTo>
                  <a:lnTo>
                    <a:pt x="4572" y="1196"/>
                  </a:lnTo>
                  <a:lnTo>
                    <a:pt x="4573" y="1197"/>
                  </a:lnTo>
                  <a:lnTo>
                    <a:pt x="4575" y="1198"/>
                  </a:lnTo>
                  <a:lnTo>
                    <a:pt x="4576" y="1199"/>
                  </a:lnTo>
                  <a:lnTo>
                    <a:pt x="4577" y="1200"/>
                  </a:lnTo>
                  <a:lnTo>
                    <a:pt x="4579" y="1201"/>
                  </a:lnTo>
                  <a:lnTo>
                    <a:pt x="4580" y="1202"/>
                  </a:lnTo>
                  <a:lnTo>
                    <a:pt x="4582" y="1204"/>
                  </a:lnTo>
                  <a:lnTo>
                    <a:pt x="4584" y="1205"/>
                  </a:lnTo>
                  <a:lnTo>
                    <a:pt x="4585" y="1206"/>
                  </a:lnTo>
                  <a:lnTo>
                    <a:pt x="4587" y="1207"/>
                  </a:lnTo>
                  <a:lnTo>
                    <a:pt x="4588" y="1208"/>
                  </a:lnTo>
                  <a:lnTo>
                    <a:pt x="4589" y="1209"/>
                  </a:lnTo>
                  <a:lnTo>
                    <a:pt x="4591" y="1210"/>
                  </a:lnTo>
                  <a:lnTo>
                    <a:pt x="4592" y="1211"/>
                  </a:lnTo>
                  <a:lnTo>
                    <a:pt x="4594" y="1212"/>
                  </a:lnTo>
                  <a:lnTo>
                    <a:pt x="4595" y="1213"/>
                  </a:lnTo>
                  <a:lnTo>
                    <a:pt x="4597" y="1214"/>
                  </a:lnTo>
                  <a:lnTo>
                    <a:pt x="4598" y="1215"/>
                  </a:lnTo>
                  <a:lnTo>
                    <a:pt x="4600" y="1216"/>
                  </a:lnTo>
                  <a:lnTo>
                    <a:pt x="4601" y="1218"/>
                  </a:lnTo>
                  <a:lnTo>
                    <a:pt x="4603" y="1219"/>
                  </a:lnTo>
                  <a:lnTo>
                    <a:pt x="4603" y="1219"/>
                  </a:lnTo>
                  <a:lnTo>
                    <a:pt x="4611" y="1208"/>
                  </a:lnTo>
                  <a:lnTo>
                    <a:pt x="4611" y="1207"/>
                  </a:lnTo>
                  <a:lnTo>
                    <a:pt x="4609" y="1206"/>
                  </a:lnTo>
                  <a:lnTo>
                    <a:pt x="4608" y="1205"/>
                  </a:lnTo>
                  <a:lnTo>
                    <a:pt x="4607" y="1204"/>
                  </a:lnTo>
                  <a:lnTo>
                    <a:pt x="4605" y="1203"/>
                  </a:lnTo>
                  <a:lnTo>
                    <a:pt x="4603" y="1202"/>
                  </a:lnTo>
                  <a:lnTo>
                    <a:pt x="4602" y="1201"/>
                  </a:lnTo>
                  <a:lnTo>
                    <a:pt x="4600" y="1200"/>
                  </a:lnTo>
                  <a:lnTo>
                    <a:pt x="4599" y="1199"/>
                  </a:lnTo>
                  <a:lnTo>
                    <a:pt x="4598" y="1198"/>
                  </a:lnTo>
                  <a:lnTo>
                    <a:pt x="4596" y="1197"/>
                  </a:lnTo>
                  <a:lnTo>
                    <a:pt x="4595" y="1196"/>
                  </a:lnTo>
                  <a:lnTo>
                    <a:pt x="4593" y="1195"/>
                  </a:lnTo>
                  <a:lnTo>
                    <a:pt x="4592" y="1193"/>
                  </a:lnTo>
                  <a:lnTo>
                    <a:pt x="4590" y="1192"/>
                  </a:lnTo>
                  <a:lnTo>
                    <a:pt x="4588" y="1191"/>
                  </a:lnTo>
                  <a:lnTo>
                    <a:pt x="4587" y="1190"/>
                  </a:lnTo>
                  <a:lnTo>
                    <a:pt x="4586" y="1189"/>
                  </a:lnTo>
                  <a:lnTo>
                    <a:pt x="4584" y="1188"/>
                  </a:lnTo>
                  <a:lnTo>
                    <a:pt x="4583" y="1187"/>
                  </a:lnTo>
                  <a:lnTo>
                    <a:pt x="4581" y="1186"/>
                  </a:lnTo>
                  <a:lnTo>
                    <a:pt x="4580" y="1185"/>
                  </a:lnTo>
                  <a:lnTo>
                    <a:pt x="4578" y="1184"/>
                  </a:lnTo>
                  <a:lnTo>
                    <a:pt x="4570" y="1195"/>
                  </a:lnTo>
                  <a:close/>
                  <a:moveTo>
                    <a:pt x="4637" y="1243"/>
                  </a:moveTo>
                  <a:lnTo>
                    <a:pt x="4639" y="1244"/>
                  </a:lnTo>
                  <a:lnTo>
                    <a:pt x="4640" y="1245"/>
                  </a:lnTo>
                  <a:lnTo>
                    <a:pt x="4642" y="1246"/>
                  </a:lnTo>
                  <a:lnTo>
                    <a:pt x="4643" y="1247"/>
                  </a:lnTo>
                  <a:lnTo>
                    <a:pt x="4645" y="1248"/>
                  </a:lnTo>
                  <a:lnTo>
                    <a:pt x="4646" y="1249"/>
                  </a:lnTo>
                  <a:lnTo>
                    <a:pt x="4648" y="1250"/>
                  </a:lnTo>
                  <a:lnTo>
                    <a:pt x="4649" y="1251"/>
                  </a:lnTo>
                  <a:lnTo>
                    <a:pt x="4651" y="1252"/>
                  </a:lnTo>
                  <a:lnTo>
                    <a:pt x="4652" y="1253"/>
                  </a:lnTo>
                  <a:lnTo>
                    <a:pt x="4654" y="1254"/>
                  </a:lnTo>
                  <a:lnTo>
                    <a:pt x="4655" y="1255"/>
                  </a:lnTo>
                  <a:lnTo>
                    <a:pt x="4657" y="1257"/>
                  </a:lnTo>
                  <a:lnTo>
                    <a:pt x="4658" y="1258"/>
                  </a:lnTo>
                  <a:lnTo>
                    <a:pt x="4660" y="1259"/>
                  </a:lnTo>
                  <a:lnTo>
                    <a:pt x="4661" y="1259"/>
                  </a:lnTo>
                  <a:lnTo>
                    <a:pt x="4662" y="1260"/>
                  </a:lnTo>
                  <a:lnTo>
                    <a:pt x="4664" y="1261"/>
                  </a:lnTo>
                  <a:lnTo>
                    <a:pt x="4666" y="1262"/>
                  </a:lnTo>
                  <a:lnTo>
                    <a:pt x="4667" y="1264"/>
                  </a:lnTo>
                  <a:lnTo>
                    <a:pt x="4669" y="1265"/>
                  </a:lnTo>
                  <a:lnTo>
                    <a:pt x="4670" y="1266"/>
                  </a:lnTo>
                  <a:lnTo>
                    <a:pt x="4672" y="1267"/>
                  </a:lnTo>
                  <a:lnTo>
                    <a:pt x="4679" y="1255"/>
                  </a:lnTo>
                  <a:lnTo>
                    <a:pt x="4678" y="1254"/>
                  </a:lnTo>
                  <a:lnTo>
                    <a:pt x="4676" y="1253"/>
                  </a:lnTo>
                  <a:lnTo>
                    <a:pt x="4675" y="1252"/>
                  </a:lnTo>
                  <a:lnTo>
                    <a:pt x="4673" y="1251"/>
                  </a:lnTo>
                  <a:lnTo>
                    <a:pt x="4672" y="1250"/>
                  </a:lnTo>
                  <a:lnTo>
                    <a:pt x="4670" y="1249"/>
                  </a:lnTo>
                  <a:lnTo>
                    <a:pt x="4669" y="1248"/>
                  </a:lnTo>
                  <a:lnTo>
                    <a:pt x="4667" y="1247"/>
                  </a:lnTo>
                  <a:lnTo>
                    <a:pt x="4666" y="1246"/>
                  </a:lnTo>
                  <a:lnTo>
                    <a:pt x="4664" y="1245"/>
                  </a:lnTo>
                  <a:lnTo>
                    <a:pt x="4663" y="1244"/>
                  </a:lnTo>
                  <a:lnTo>
                    <a:pt x="4662" y="1243"/>
                  </a:lnTo>
                  <a:lnTo>
                    <a:pt x="4660" y="1242"/>
                  </a:lnTo>
                  <a:lnTo>
                    <a:pt x="4659" y="1241"/>
                  </a:lnTo>
                  <a:lnTo>
                    <a:pt x="4657" y="1240"/>
                  </a:lnTo>
                  <a:lnTo>
                    <a:pt x="4655" y="1239"/>
                  </a:lnTo>
                  <a:lnTo>
                    <a:pt x="4654" y="1238"/>
                  </a:lnTo>
                  <a:lnTo>
                    <a:pt x="4652" y="1237"/>
                  </a:lnTo>
                  <a:lnTo>
                    <a:pt x="4651" y="1236"/>
                  </a:lnTo>
                  <a:lnTo>
                    <a:pt x="4650" y="1235"/>
                  </a:lnTo>
                  <a:lnTo>
                    <a:pt x="4648" y="1234"/>
                  </a:lnTo>
                  <a:lnTo>
                    <a:pt x="4647" y="1233"/>
                  </a:lnTo>
                  <a:lnTo>
                    <a:pt x="4645" y="1232"/>
                  </a:lnTo>
                  <a:lnTo>
                    <a:pt x="4637" y="1243"/>
                  </a:lnTo>
                  <a:close/>
                  <a:moveTo>
                    <a:pt x="4706" y="1289"/>
                  </a:moveTo>
                  <a:lnTo>
                    <a:pt x="4707" y="1290"/>
                  </a:lnTo>
                  <a:lnTo>
                    <a:pt x="4709" y="1291"/>
                  </a:lnTo>
                  <a:lnTo>
                    <a:pt x="4710" y="1292"/>
                  </a:lnTo>
                  <a:lnTo>
                    <a:pt x="4712" y="1293"/>
                  </a:lnTo>
                  <a:lnTo>
                    <a:pt x="4714" y="1294"/>
                  </a:lnTo>
                  <a:lnTo>
                    <a:pt x="4715" y="1295"/>
                  </a:lnTo>
                  <a:lnTo>
                    <a:pt x="4716" y="1296"/>
                  </a:lnTo>
                  <a:lnTo>
                    <a:pt x="4718" y="1296"/>
                  </a:lnTo>
                  <a:lnTo>
                    <a:pt x="4719" y="1297"/>
                  </a:lnTo>
                  <a:lnTo>
                    <a:pt x="4721" y="1298"/>
                  </a:lnTo>
                  <a:lnTo>
                    <a:pt x="4722" y="1299"/>
                  </a:lnTo>
                  <a:lnTo>
                    <a:pt x="4724" y="1300"/>
                  </a:lnTo>
                  <a:lnTo>
                    <a:pt x="4726" y="1301"/>
                  </a:lnTo>
                  <a:lnTo>
                    <a:pt x="4727" y="1302"/>
                  </a:lnTo>
                  <a:lnTo>
                    <a:pt x="4728" y="1303"/>
                  </a:lnTo>
                  <a:lnTo>
                    <a:pt x="4730" y="1304"/>
                  </a:lnTo>
                  <a:lnTo>
                    <a:pt x="4731" y="1305"/>
                  </a:lnTo>
                  <a:lnTo>
                    <a:pt x="4733" y="1306"/>
                  </a:lnTo>
                  <a:lnTo>
                    <a:pt x="4735" y="1307"/>
                  </a:lnTo>
                  <a:lnTo>
                    <a:pt x="4736" y="1308"/>
                  </a:lnTo>
                  <a:lnTo>
                    <a:pt x="4737" y="1308"/>
                  </a:lnTo>
                  <a:lnTo>
                    <a:pt x="4739" y="1309"/>
                  </a:lnTo>
                  <a:lnTo>
                    <a:pt x="4740" y="1310"/>
                  </a:lnTo>
                  <a:lnTo>
                    <a:pt x="4742" y="1311"/>
                  </a:lnTo>
                  <a:lnTo>
                    <a:pt x="4749" y="1299"/>
                  </a:lnTo>
                  <a:lnTo>
                    <a:pt x="4747" y="1298"/>
                  </a:lnTo>
                  <a:lnTo>
                    <a:pt x="4746" y="1297"/>
                  </a:lnTo>
                  <a:lnTo>
                    <a:pt x="4745" y="1297"/>
                  </a:lnTo>
                  <a:lnTo>
                    <a:pt x="4743" y="1296"/>
                  </a:lnTo>
                  <a:lnTo>
                    <a:pt x="4742" y="1295"/>
                  </a:lnTo>
                  <a:lnTo>
                    <a:pt x="4740" y="1294"/>
                  </a:lnTo>
                  <a:lnTo>
                    <a:pt x="4738" y="1293"/>
                  </a:lnTo>
                  <a:lnTo>
                    <a:pt x="4737" y="1292"/>
                  </a:lnTo>
                  <a:lnTo>
                    <a:pt x="4736" y="1291"/>
                  </a:lnTo>
                  <a:lnTo>
                    <a:pt x="4734" y="1290"/>
                  </a:lnTo>
                  <a:lnTo>
                    <a:pt x="4733" y="1289"/>
                  </a:lnTo>
                  <a:lnTo>
                    <a:pt x="4731" y="1289"/>
                  </a:lnTo>
                  <a:lnTo>
                    <a:pt x="4730" y="1288"/>
                  </a:lnTo>
                  <a:lnTo>
                    <a:pt x="4728" y="1287"/>
                  </a:lnTo>
                  <a:lnTo>
                    <a:pt x="4727" y="1286"/>
                  </a:lnTo>
                  <a:lnTo>
                    <a:pt x="4725" y="1285"/>
                  </a:lnTo>
                  <a:lnTo>
                    <a:pt x="4724" y="1284"/>
                  </a:lnTo>
                  <a:lnTo>
                    <a:pt x="4722" y="1283"/>
                  </a:lnTo>
                  <a:lnTo>
                    <a:pt x="4721" y="1282"/>
                  </a:lnTo>
                  <a:lnTo>
                    <a:pt x="4719" y="1281"/>
                  </a:lnTo>
                  <a:lnTo>
                    <a:pt x="4718" y="1280"/>
                  </a:lnTo>
                  <a:lnTo>
                    <a:pt x="4716" y="1279"/>
                  </a:lnTo>
                  <a:lnTo>
                    <a:pt x="4715" y="1278"/>
                  </a:lnTo>
                  <a:lnTo>
                    <a:pt x="4714" y="1278"/>
                  </a:lnTo>
                  <a:lnTo>
                    <a:pt x="4706" y="1289"/>
                  </a:lnTo>
                  <a:close/>
                  <a:moveTo>
                    <a:pt x="4778" y="1332"/>
                  </a:moveTo>
                  <a:lnTo>
                    <a:pt x="4779" y="1333"/>
                  </a:lnTo>
                  <a:lnTo>
                    <a:pt x="4781" y="1334"/>
                  </a:lnTo>
                  <a:lnTo>
                    <a:pt x="4782" y="1335"/>
                  </a:lnTo>
                  <a:lnTo>
                    <a:pt x="4784" y="1335"/>
                  </a:lnTo>
                  <a:lnTo>
                    <a:pt x="4785" y="1336"/>
                  </a:lnTo>
                  <a:lnTo>
                    <a:pt x="4787" y="1337"/>
                  </a:lnTo>
                  <a:lnTo>
                    <a:pt x="4788" y="1338"/>
                  </a:lnTo>
                  <a:lnTo>
                    <a:pt x="4790" y="1339"/>
                  </a:lnTo>
                  <a:lnTo>
                    <a:pt x="4791" y="1340"/>
                  </a:lnTo>
                  <a:lnTo>
                    <a:pt x="4793" y="1340"/>
                  </a:lnTo>
                  <a:lnTo>
                    <a:pt x="4794" y="1341"/>
                  </a:lnTo>
                  <a:lnTo>
                    <a:pt x="4796" y="1342"/>
                  </a:lnTo>
                  <a:lnTo>
                    <a:pt x="4797" y="1343"/>
                  </a:lnTo>
                  <a:lnTo>
                    <a:pt x="4799" y="1344"/>
                  </a:lnTo>
                  <a:lnTo>
                    <a:pt x="4800" y="1344"/>
                  </a:lnTo>
                  <a:lnTo>
                    <a:pt x="4802" y="1345"/>
                  </a:lnTo>
                  <a:lnTo>
                    <a:pt x="4803" y="1346"/>
                  </a:lnTo>
                  <a:lnTo>
                    <a:pt x="4805" y="1347"/>
                  </a:lnTo>
                  <a:lnTo>
                    <a:pt x="4806" y="1348"/>
                  </a:lnTo>
                  <a:lnTo>
                    <a:pt x="4808" y="1348"/>
                  </a:lnTo>
                  <a:lnTo>
                    <a:pt x="4809" y="1349"/>
                  </a:lnTo>
                  <a:lnTo>
                    <a:pt x="4811" y="1350"/>
                  </a:lnTo>
                  <a:lnTo>
                    <a:pt x="4812" y="1351"/>
                  </a:lnTo>
                  <a:lnTo>
                    <a:pt x="4814" y="1352"/>
                  </a:lnTo>
                  <a:lnTo>
                    <a:pt x="4814" y="1352"/>
                  </a:lnTo>
                  <a:lnTo>
                    <a:pt x="4821" y="1340"/>
                  </a:lnTo>
                  <a:lnTo>
                    <a:pt x="4820" y="1339"/>
                  </a:lnTo>
                  <a:lnTo>
                    <a:pt x="4819" y="1339"/>
                  </a:lnTo>
                  <a:lnTo>
                    <a:pt x="4817" y="1338"/>
                  </a:lnTo>
                  <a:lnTo>
                    <a:pt x="4816" y="1337"/>
                  </a:lnTo>
                  <a:lnTo>
                    <a:pt x="4814" y="1336"/>
                  </a:lnTo>
                  <a:lnTo>
                    <a:pt x="4813" y="1335"/>
                  </a:lnTo>
                  <a:lnTo>
                    <a:pt x="4811" y="1335"/>
                  </a:lnTo>
                  <a:lnTo>
                    <a:pt x="4810" y="1334"/>
                  </a:lnTo>
                  <a:lnTo>
                    <a:pt x="4808" y="1333"/>
                  </a:lnTo>
                  <a:lnTo>
                    <a:pt x="4807" y="1332"/>
                  </a:lnTo>
                  <a:lnTo>
                    <a:pt x="4805" y="1331"/>
                  </a:lnTo>
                  <a:lnTo>
                    <a:pt x="4804" y="1330"/>
                  </a:lnTo>
                  <a:lnTo>
                    <a:pt x="4802" y="1330"/>
                  </a:lnTo>
                  <a:lnTo>
                    <a:pt x="4801" y="1329"/>
                  </a:lnTo>
                  <a:lnTo>
                    <a:pt x="4800" y="1328"/>
                  </a:lnTo>
                  <a:lnTo>
                    <a:pt x="4798" y="1328"/>
                  </a:lnTo>
                  <a:lnTo>
                    <a:pt x="4796" y="1327"/>
                  </a:lnTo>
                  <a:lnTo>
                    <a:pt x="4795" y="1326"/>
                  </a:lnTo>
                  <a:lnTo>
                    <a:pt x="4793" y="1325"/>
                  </a:lnTo>
                  <a:lnTo>
                    <a:pt x="4792" y="1324"/>
                  </a:lnTo>
                  <a:lnTo>
                    <a:pt x="4790" y="1323"/>
                  </a:lnTo>
                  <a:lnTo>
                    <a:pt x="4789" y="1322"/>
                  </a:lnTo>
                  <a:lnTo>
                    <a:pt x="4788" y="1322"/>
                  </a:lnTo>
                  <a:lnTo>
                    <a:pt x="4786" y="1321"/>
                  </a:lnTo>
                  <a:lnTo>
                    <a:pt x="4785" y="1320"/>
                  </a:lnTo>
                  <a:lnTo>
                    <a:pt x="4778" y="1332"/>
                  </a:lnTo>
                  <a:close/>
                  <a:moveTo>
                    <a:pt x="4852" y="1371"/>
                  </a:moveTo>
                  <a:lnTo>
                    <a:pt x="4853" y="1371"/>
                  </a:lnTo>
                  <a:lnTo>
                    <a:pt x="4854" y="1372"/>
                  </a:lnTo>
                  <a:lnTo>
                    <a:pt x="4856" y="1373"/>
                  </a:lnTo>
                  <a:lnTo>
                    <a:pt x="4857" y="1373"/>
                  </a:lnTo>
                  <a:lnTo>
                    <a:pt x="4859" y="1374"/>
                  </a:lnTo>
                  <a:lnTo>
                    <a:pt x="4860" y="1375"/>
                  </a:lnTo>
                  <a:lnTo>
                    <a:pt x="4862" y="1376"/>
                  </a:lnTo>
                  <a:lnTo>
                    <a:pt x="4863" y="1376"/>
                  </a:lnTo>
                  <a:lnTo>
                    <a:pt x="4865" y="1377"/>
                  </a:lnTo>
                  <a:lnTo>
                    <a:pt x="4866" y="1378"/>
                  </a:lnTo>
                  <a:lnTo>
                    <a:pt x="4868" y="1378"/>
                  </a:lnTo>
                  <a:lnTo>
                    <a:pt x="4869" y="1379"/>
                  </a:lnTo>
                  <a:lnTo>
                    <a:pt x="4871" y="1380"/>
                  </a:lnTo>
                  <a:lnTo>
                    <a:pt x="4872" y="1380"/>
                  </a:lnTo>
                  <a:lnTo>
                    <a:pt x="4874" y="1381"/>
                  </a:lnTo>
                  <a:lnTo>
                    <a:pt x="4875" y="1382"/>
                  </a:lnTo>
                  <a:lnTo>
                    <a:pt x="4877" y="1382"/>
                  </a:lnTo>
                  <a:lnTo>
                    <a:pt x="4878" y="1383"/>
                  </a:lnTo>
                  <a:lnTo>
                    <a:pt x="4880" y="1384"/>
                  </a:lnTo>
                  <a:lnTo>
                    <a:pt x="4881" y="1385"/>
                  </a:lnTo>
                  <a:lnTo>
                    <a:pt x="4883" y="1385"/>
                  </a:lnTo>
                  <a:lnTo>
                    <a:pt x="4884" y="1386"/>
                  </a:lnTo>
                  <a:lnTo>
                    <a:pt x="4886" y="1387"/>
                  </a:lnTo>
                  <a:lnTo>
                    <a:pt x="4887" y="1387"/>
                  </a:lnTo>
                  <a:lnTo>
                    <a:pt x="4889" y="1388"/>
                  </a:lnTo>
                  <a:lnTo>
                    <a:pt x="4889" y="1388"/>
                  </a:lnTo>
                  <a:lnTo>
                    <a:pt x="4895" y="1376"/>
                  </a:lnTo>
                  <a:lnTo>
                    <a:pt x="4894" y="1375"/>
                  </a:lnTo>
                  <a:lnTo>
                    <a:pt x="4893" y="1375"/>
                  </a:lnTo>
                  <a:lnTo>
                    <a:pt x="4891" y="1374"/>
                  </a:lnTo>
                  <a:lnTo>
                    <a:pt x="4890" y="1373"/>
                  </a:lnTo>
                  <a:lnTo>
                    <a:pt x="4888" y="1373"/>
                  </a:lnTo>
                  <a:lnTo>
                    <a:pt x="4887" y="1372"/>
                  </a:lnTo>
                  <a:lnTo>
                    <a:pt x="4885" y="1371"/>
                  </a:lnTo>
                  <a:lnTo>
                    <a:pt x="4884" y="1371"/>
                  </a:lnTo>
                  <a:lnTo>
                    <a:pt x="4882" y="1370"/>
                  </a:lnTo>
                  <a:lnTo>
                    <a:pt x="4881" y="1369"/>
                  </a:lnTo>
                  <a:lnTo>
                    <a:pt x="4879" y="1368"/>
                  </a:lnTo>
                  <a:lnTo>
                    <a:pt x="4878" y="1368"/>
                  </a:lnTo>
                  <a:lnTo>
                    <a:pt x="4876" y="1367"/>
                  </a:lnTo>
                  <a:lnTo>
                    <a:pt x="4875" y="1366"/>
                  </a:lnTo>
                  <a:lnTo>
                    <a:pt x="4874" y="1366"/>
                  </a:lnTo>
                  <a:lnTo>
                    <a:pt x="4872" y="1365"/>
                  </a:lnTo>
                  <a:lnTo>
                    <a:pt x="4871" y="1365"/>
                  </a:lnTo>
                  <a:lnTo>
                    <a:pt x="4869" y="1364"/>
                  </a:lnTo>
                  <a:lnTo>
                    <a:pt x="4867" y="1363"/>
                  </a:lnTo>
                  <a:lnTo>
                    <a:pt x="4866" y="1362"/>
                  </a:lnTo>
                  <a:lnTo>
                    <a:pt x="4865" y="1362"/>
                  </a:lnTo>
                  <a:lnTo>
                    <a:pt x="4863" y="1361"/>
                  </a:lnTo>
                  <a:lnTo>
                    <a:pt x="4862" y="1360"/>
                  </a:lnTo>
                  <a:lnTo>
                    <a:pt x="4860" y="1359"/>
                  </a:lnTo>
                  <a:lnTo>
                    <a:pt x="4859" y="1359"/>
                  </a:lnTo>
                  <a:lnTo>
                    <a:pt x="4857" y="1358"/>
                  </a:lnTo>
                  <a:lnTo>
                    <a:pt x="4852" y="1371"/>
                  </a:lnTo>
                  <a:close/>
                  <a:moveTo>
                    <a:pt x="4928" y="1405"/>
                  </a:moveTo>
                  <a:lnTo>
                    <a:pt x="4929" y="1405"/>
                  </a:lnTo>
                  <a:lnTo>
                    <a:pt x="4930" y="1406"/>
                  </a:lnTo>
                  <a:lnTo>
                    <a:pt x="4932" y="1406"/>
                  </a:lnTo>
                  <a:lnTo>
                    <a:pt x="4934" y="1407"/>
                  </a:lnTo>
                  <a:lnTo>
                    <a:pt x="4935" y="1408"/>
                  </a:lnTo>
                  <a:lnTo>
                    <a:pt x="4937" y="1408"/>
                  </a:lnTo>
                  <a:lnTo>
                    <a:pt x="4938" y="1409"/>
                  </a:lnTo>
                  <a:lnTo>
                    <a:pt x="4939" y="1410"/>
                  </a:lnTo>
                  <a:lnTo>
                    <a:pt x="4941" y="1410"/>
                  </a:lnTo>
                  <a:lnTo>
                    <a:pt x="4942" y="1411"/>
                  </a:lnTo>
                  <a:lnTo>
                    <a:pt x="4944" y="1411"/>
                  </a:lnTo>
                  <a:lnTo>
                    <a:pt x="4946" y="1412"/>
                  </a:lnTo>
                  <a:lnTo>
                    <a:pt x="4947" y="1413"/>
                  </a:lnTo>
                  <a:lnTo>
                    <a:pt x="4949" y="1413"/>
                  </a:lnTo>
                  <a:lnTo>
                    <a:pt x="4950" y="1414"/>
                  </a:lnTo>
                  <a:lnTo>
                    <a:pt x="4951" y="1414"/>
                  </a:lnTo>
                  <a:lnTo>
                    <a:pt x="4953" y="1415"/>
                  </a:lnTo>
                  <a:lnTo>
                    <a:pt x="4954" y="1415"/>
                  </a:lnTo>
                  <a:lnTo>
                    <a:pt x="4956" y="1416"/>
                  </a:lnTo>
                  <a:lnTo>
                    <a:pt x="4958" y="1416"/>
                  </a:lnTo>
                  <a:lnTo>
                    <a:pt x="4959" y="1417"/>
                  </a:lnTo>
                  <a:lnTo>
                    <a:pt x="4961" y="1418"/>
                  </a:lnTo>
                  <a:lnTo>
                    <a:pt x="4962" y="1418"/>
                  </a:lnTo>
                  <a:lnTo>
                    <a:pt x="4963" y="1419"/>
                  </a:lnTo>
                  <a:lnTo>
                    <a:pt x="4965" y="1419"/>
                  </a:lnTo>
                  <a:lnTo>
                    <a:pt x="4966" y="1420"/>
                  </a:lnTo>
                  <a:lnTo>
                    <a:pt x="4971" y="1407"/>
                  </a:lnTo>
                  <a:lnTo>
                    <a:pt x="4970" y="1406"/>
                  </a:lnTo>
                  <a:lnTo>
                    <a:pt x="4968" y="1406"/>
                  </a:lnTo>
                  <a:lnTo>
                    <a:pt x="4967" y="1405"/>
                  </a:lnTo>
                  <a:lnTo>
                    <a:pt x="4965" y="1405"/>
                  </a:lnTo>
                  <a:lnTo>
                    <a:pt x="4964" y="1404"/>
                  </a:lnTo>
                  <a:lnTo>
                    <a:pt x="4962" y="1403"/>
                  </a:lnTo>
                  <a:lnTo>
                    <a:pt x="4961" y="1403"/>
                  </a:lnTo>
                  <a:lnTo>
                    <a:pt x="4960" y="1402"/>
                  </a:lnTo>
                  <a:lnTo>
                    <a:pt x="4958" y="1402"/>
                  </a:lnTo>
                  <a:lnTo>
                    <a:pt x="4957" y="1401"/>
                  </a:lnTo>
                  <a:lnTo>
                    <a:pt x="4955" y="1401"/>
                  </a:lnTo>
                  <a:lnTo>
                    <a:pt x="4953" y="1400"/>
                  </a:lnTo>
                  <a:lnTo>
                    <a:pt x="4952" y="1400"/>
                  </a:lnTo>
                  <a:lnTo>
                    <a:pt x="4950" y="1399"/>
                  </a:lnTo>
                  <a:lnTo>
                    <a:pt x="4949" y="1398"/>
                  </a:lnTo>
                  <a:lnTo>
                    <a:pt x="4948" y="1398"/>
                  </a:lnTo>
                  <a:lnTo>
                    <a:pt x="4946" y="1397"/>
                  </a:lnTo>
                  <a:lnTo>
                    <a:pt x="4945" y="1397"/>
                  </a:lnTo>
                  <a:lnTo>
                    <a:pt x="4943" y="1396"/>
                  </a:lnTo>
                  <a:lnTo>
                    <a:pt x="4942" y="1395"/>
                  </a:lnTo>
                  <a:lnTo>
                    <a:pt x="4940" y="1395"/>
                  </a:lnTo>
                  <a:lnTo>
                    <a:pt x="4939" y="1394"/>
                  </a:lnTo>
                  <a:lnTo>
                    <a:pt x="4937" y="1394"/>
                  </a:lnTo>
                  <a:lnTo>
                    <a:pt x="4936" y="1393"/>
                  </a:lnTo>
                  <a:lnTo>
                    <a:pt x="4934" y="1392"/>
                  </a:lnTo>
                  <a:lnTo>
                    <a:pt x="4933" y="1392"/>
                  </a:lnTo>
                  <a:lnTo>
                    <a:pt x="4928" y="1405"/>
                  </a:lnTo>
                  <a:close/>
                  <a:moveTo>
                    <a:pt x="5005" y="1434"/>
                  </a:moveTo>
                  <a:lnTo>
                    <a:pt x="5007" y="1434"/>
                  </a:lnTo>
                  <a:lnTo>
                    <a:pt x="5008" y="1435"/>
                  </a:lnTo>
                  <a:lnTo>
                    <a:pt x="5010" y="1435"/>
                  </a:lnTo>
                  <a:lnTo>
                    <a:pt x="5011" y="1436"/>
                  </a:lnTo>
                  <a:lnTo>
                    <a:pt x="5013" y="1437"/>
                  </a:lnTo>
                  <a:lnTo>
                    <a:pt x="5014" y="1437"/>
                  </a:lnTo>
                  <a:lnTo>
                    <a:pt x="5016" y="1438"/>
                  </a:lnTo>
                  <a:lnTo>
                    <a:pt x="5017" y="1438"/>
                  </a:lnTo>
                  <a:lnTo>
                    <a:pt x="5019" y="1438"/>
                  </a:lnTo>
                  <a:lnTo>
                    <a:pt x="5020" y="1439"/>
                  </a:lnTo>
                  <a:lnTo>
                    <a:pt x="5022" y="1439"/>
                  </a:lnTo>
                  <a:lnTo>
                    <a:pt x="5024" y="1440"/>
                  </a:lnTo>
                  <a:lnTo>
                    <a:pt x="5025" y="1440"/>
                  </a:lnTo>
                  <a:lnTo>
                    <a:pt x="5026" y="1441"/>
                  </a:lnTo>
                  <a:lnTo>
                    <a:pt x="5028" y="1441"/>
                  </a:lnTo>
                  <a:lnTo>
                    <a:pt x="5029" y="1442"/>
                  </a:lnTo>
                  <a:lnTo>
                    <a:pt x="5031" y="1442"/>
                  </a:lnTo>
                  <a:lnTo>
                    <a:pt x="5032" y="1443"/>
                  </a:lnTo>
                  <a:lnTo>
                    <a:pt x="5034" y="1443"/>
                  </a:lnTo>
                  <a:lnTo>
                    <a:pt x="5035" y="1444"/>
                  </a:lnTo>
                  <a:lnTo>
                    <a:pt x="5037" y="1444"/>
                  </a:lnTo>
                  <a:lnTo>
                    <a:pt x="5038" y="1445"/>
                  </a:lnTo>
                  <a:lnTo>
                    <a:pt x="5040" y="1445"/>
                  </a:lnTo>
                  <a:lnTo>
                    <a:pt x="5041" y="1446"/>
                  </a:lnTo>
                  <a:lnTo>
                    <a:pt x="5043" y="1446"/>
                  </a:lnTo>
                  <a:lnTo>
                    <a:pt x="5044" y="1447"/>
                  </a:lnTo>
                  <a:lnTo>
                    <a:pt x="5045" y="1447"/>
                  </a:lnTo>
                  <a:lnTo>
                    <a:pt x="5049" y="1434"/>
                  </a:lnTo>
                  <a:lnTo>
                    <a:pt x="5048" y="1433"/>
                  </a:lnTo>
                  <a:lnTo>
                    <a:pt x="5047" y="1433"/>
                  </a:lnTo>
                  <a:lnTo>
                    <a:pt x="5046" y="1432"/>
                  </a:lnTo>
                  <a:lnTo>
                    <a:pt x="5044" y="1432"/>
                  </a:lnTo>
                  <a:lnTo>
                    <a:pt x="5043" y="1431"/>
                  </a:lnTo>
                  <a:lnTo>
                    <a:pt x="5041" y="1431"/>
                  </a:lnTo>
                  <a:lnTo>
                    <a:pt x="5039" y="1430"/>
                  </a:lnTo>
                  <a:lnTo>
                    <a:pt x="5038" y="1430"/>
                  </a:lnTo>
                  <a:lnTo>
                    <a:pt x="5036" y="1430"/>
                  </a:lnTo>
                  <a:lnTo>
                    <a:pt x="5035" y="1429"/>
                  </a:lnTo>
                  <a:lnTo>
                    <a:pt x="5034" y="1429"/>
                  </a:lnTo>
                  <a:lnTo>
                    <a:pt x="5032" y="1428"/>
                  </a:lnTo>
                  <a:lnTo>
                    <a:pt x="5031" y="1428"/>
                  </a:lnTo>
                  <a:lnTo>
                    <a:pt x="5029" y="1427"/>
                  </a:lnTo>
                  <a:lnTo>
                    <a:pt x="5028" y="1427"/>
                  </a:lnTo>
                  <a:lnTo>
                    <a:pt x="5026" y="1426"/>
                  </a:lnTo>
                  <a:lnTo>
                    <a:pt x="5025" y="1426"/>
                  </a:lnTo>
                  <a:lnTo>
                    <a:pt x="5023" y="1425"/>
                  </a:lnTo>
                  <a:lnTo>
                    <a:pt x="5022" y="1425"/>
                  </a:lnTo>
                  <a:lnTo>
                    <a:pt x="5020" y="1424"/>
                  </a:lnTo>
                  <a:lnTo>
                    <a:pt x="5019" y="1424"/>
                  </a:lnTo>
                  <a:lnTo>
                    <a:pt x="5017" y="1423"/>
                  </a:lnTo>
                  <a:lnTo>
                    <a:pt x="5016" y="1423"/>
                  </a:lnTo>
                  <a:lnTo>
                    <a:pt x="5014" y="1422"/>
                  </a:lnTo>
                  <a:lnTo>
                    <a:pt x="5013" y="1422"/>
                  </a:lnTo>
                  <a:lnTo>
                    <a:pt x="5011" y="1421"/>
                  </a:lnTo>
                  <a:lnTo>
                    <a:pt x="5010" y="1421"/>
                  </a:lnTo>
                  <a:lnTo>
                    <a:pt x="5005" y="1434"/>
                  </a:lnTo>
                  <a:close/>
                  <a:moveTo>
                    <a:pt x="5085" y="1459"/>
                  </a:moveTo>
                  <a:lnTo>
                    <a:pt x="5086" y="1459"/>
                  </a:lnTo>
                  <a:lnTo>
                    <a:pt x="5088" y="1459"/>
                  </a:lnTo>
                  <a:lnTo>
                    <a:pt x="5089" y="1460"/>
                  </a:lnTo>
                  <a:lnTo>
                    <a:pt x="5091" y="1460"/>
                  </a:lnTo>
                  <a:lnTo>
                    <a:pt x="5092" y="1461"/>
                  </a:lnTo>
                  <a:lnTo>
                    <a:pt x="5094" y="1461"/>
                  </a:lnTo>
                  <a:lnTo>
                    <a:pt x="5095" y="1461"/>
                  </a:lnTo>
                  <a:lnTo>
                    <a:pt x="5097" y="1462"/>
                  </a:lnTo>
                  <a:lnTo>
                    <a:pt x="5098" y="1462"/>
                  </a:lnTo>
                  <a:lnTo>
                    <a:pt x="5100" y="1462"/>
                  </a:lnTo>
                  <a:lnTo>
                    <a:pt x="5101" y="1463"/>
                  </a:lnTo>
                  <a:lnTo>
                    <a:pt x="5103" y="1463"/>
                  </a:lnTo>
                  <a:lnTo>
                    <a:pt x="5104" y="1464"/>
                  </a:lnTo>
                  <a:lnTo>
                    <a:pt x="5106" y="1464"/>
                  </a:lnTo>
                  <a:lnTo>
                    <a:pt x="5107" y="1464"/>
                  </a:lnTo>
                  <a:lnTo>
                    <a:pt x="5109" y="1465"/>
                  </a:lnTo>
                  <a:lnTo>
                    <a:pt x="5110" y="1465"/>
                  </a:lnTo>
                  <a:lnTo>
                    <a:pt x="5112" y="1466"/>
                  </a:lnTo>
                  <a:lnTo>
                    <a:pt x="5113" y="1466"/>
                  </a:lnTo>
                  <a:lnTo>
                    <a:pt x="5115" y="1466"/>
                  </a:lnTo>
                  <a:lnTo>
                    <a:pt x="5116" y="1467"/>
                  </a:lnTo>
                  <a:lnTo>
                    <a:pt x="5118" y="1467"/>
                  </a:lnTo>
                  <a:lnTo>
                    <a:pt x="5119" y="1468"/>
                  </a:lnTo>
                  <a:lnTo>
                    <a:pt x="5121" y="1468"/>
                  </a:lnTo>
                  <a:lnTo>
                    <a:pt x="5122" y="1468"/>
                  </a:lnTo>
                  <a:lnTo>
                    <a:pt x="5124" y="1469"/>
                  </a:lnTo>
                  <a:lnTo>
                    <a:pt x="5125" y="1469"/>
                  </a:lnTo>
                  <a:lnTo>
                    <a:pt x="5128" y="1456"/>
                  </a:lnTo>
                  <a:lnTo>
                    <a:pt x="5127" y="1455"/>
                  </a:lnTo>
                  <a:lnTo>
                    <a:pt x="5126" y="1455"/>
                  </a:lnTo>
                  <a:lnTo>
                    <a:pt x="5124" y="1455"/>
                  </a:lnTo>
                  <a:lnTo>
                    <a:pt x="5122" y="1454"/>
                  </a:lnTo>
                  <a:lnTo>
                    <a:pt x="5121" y="1454"/>
                  </a:lnTo>
                  <a:lnTo>
                    <a:pt x="5120" y="1453"/>
                  </a:lnTo>
                  <a:lnTo>
                    <a:pt x="5118" y="1453"/>
                  </a:lnTo>
                  <a:lnTo>
                    <a:pt x="5117" y="1453"/>
                  </a:lnTo>
                  <a:lnTo>
                    <a:pt x="5115" y="1452"/>
                  </a:lnTo>
                  <a:lnTo>
                    <a:pt x="5114" y="1452"/>
                  </a:lnTo>
                  <a:lnTo>
                    <a:pt x="5112" y="1451"/>
                  </a:lnTo>
                  <a:lnTo>
                    <a:pt x="5111" y="1451"/>
                  </a:lnTo>
                  <a:lnTo>
                    <a:pt x="5109" y="1451"/>
                  </a:lnTo>
                  <a:lnTo>
                    <a:pt x="5108" y="1450"/>
                  </a:lnTo>
                  <a:lnTo>
                    <a:pt x="5106" y="1450"/>
                  </a:lnTo>
                  <a:lnTo>
                    <a:pt x="5105" y="1450"/>
                  </a:lnTo>
                  <a:lnTo>
                    <a:pt x="5103" y="1449"/>
                  </a:lnTo>
                  <a:lnTo>
                    <a:pt x="5102" y="1449"/>
                  </a:lnTo>
                  <a:lnTo>
                    <a:pt x="5100" y="1448"/>
                  </a:lnTo>
                  <a:lnTo>
                    <a:pt x="5099" y="1448"/>
                  </a:lnTo>
                  <a:lnTo>
                    <a:pt x="5097" y="1448"/>
                  </a:lnTo>
                  <a:lnTo>
                    <a:pt x="5096" y="1447"/>
                  </a:lnTo>
                  <a:lnTo>
                    <a:pt x="5094" y="1447"/>
                  </a:lnTo>
                  <a:lnTo>
                    <a:pt x="5093" y="1446"/>
                  </a:lnTo>
                  <a:lnTo>
                    <a:pt x="5091" y="1446"/>
                  </a:lnTo>
                  <a:lnTo>
                    <a:pt x="5090" y="1446"/>
                  </a:lnTo>
                  <a:lnTo>
                    <a:pt x="5089" y="1445"/>
                  </a:lnTo>
                  <a:lnTo>
                    <a:pt x="5085" y="1459"/>
                  </a:lnTo>
                  <a:close/>
                  <a:moveTo>
                    <a:pt x="5165" y="1479"/>
                  </a:moveTo>
                  <a:lnTo>
                    <a:pt x="5167" y="1479"/>
                  </a:lnTo>
                  <a:lnTo>
                    <a:pt x="5169" y="1479"/>
                  </a:lnTo>
                  <a:lnTo>
                    <a:pt x="5170" y="1480"/>
                  </a:lnTo>
                  <a:lnTo>
                    <a:pt x="5172" y="1480"/>
                  </a:lnTo>
                  <a:lnTo>
                    <a:pt x="5173" y="1480"/>
                  </a:lnTo>
                  <a:lnTo>
                    <a:pt x="5174" y="1481"/>
                  </a:lnTo>
                  <a:lnTo>
                    <a:pt x="5176" y="1481"/>
                  </a:lnTo>
                  <a:lnTo>
                    <a:pt x="5177" y="1481"/>
                  </a:lnTo>
                  <a:lnTo>
                    <a:pt x="5179" y="1482"/>
                  </a:lnTo>
                  <a:lnTo>
                    <a:pt x="5181" y="1482"/>
                  </a:lnTo>
                  <a:lnTo>
                    <a:pt x="5182" y="1482"/>
                  </a:lnTo>
                  <a:lnTo>
                    <a:pt x="5184" y="1483"/>
                  </a:lnTo>
                  <a:lnTo>
                    <a:pt x="5185" y="1483"/>
                  </a:lnTo>
                  <a:lnTo>
                    <a:pt x="5186" y="1483"/>
                  </a:lnTo>
                  <a:lnTo>
                    <a:pt x="5188" y="1484"/>
                  </a:lnTo>
                  <a:lnTo>
                    <a:pt x="5189" y="1484"/>
                  </a:lnTo>
                  <a:lnTo>
                    <a:pt x="5191" y="1484"/>
                  </a:lnTo>
                  <a:lnTo>
                    <a:pt x="5193" y="1485"/>
                  </a:lnTo>
                  <a:lnTo>
                    <a:pt x="5194" y="1485"/>
                  </a:lnTo>
                  <a:lnTo>
                    <a:pt x="5196" y="1485"/>
                  </a:lnTo>
                  <a:lnTo>
                    <a:pt x="5197" y="1486"/>
                  </a:lnTo>
                  <a:lnTo>
                    <a:pt x="5198" y="1486"/>
                  </a:lnTo>
                  <a:lnTo>
                    <a:pt x="5200" y="1486"/>
                  </a:lnTo>
                  <a:lnTo>
                    <a:pt x="5201" y="1486"/>
                  </a:lnTo>
                  <a:lnTo>
                    <a:pt x="5203" y="1487"/>
                  </a:lnTo>
                  <a:lnTo>
                    <a:pt x="5205" y="1487"/>
                  </a:lnTo>
                  <a:lnTo>
                    <a:pt x="5206" y="1487"/>
                  </a:lnTo>
                  <a:lnTo>
                    <a:pt x="5209" y="1474"/>
                  </a:lnTo>
                  <a:lnTo>
                    <a:pt x="5207" y="1474"/>
                  </a:lnTo>
                  <a:lnTo>
                    <a:pt x="5206" y="1473"/>
                  </a:lnTo>
                  <a:lnTo>
                    <a:pt x="5204" y="1473"/>
                  </a:lnTo>
                  <a:lnTo>
                    <a:pt x="5203" y="1473"/>
                  </a:lnTo>
                  <a:lnTo>
                    <a:pt x="5201" y="1472"/>
                  </a:lnTo>
                  <a:lnTo>
                    <a:pt x="5200" y="1472"/>
                  </a:lnTo>
                  <a:lnTo>
                    <a:pt x="5198" y="1472"/>
                  </a:lnTo>
                  <a:lnTo>
                    <a:pt x="5197" y="1471"/>
                  </a:lnTo>
                  <a:lnTo>
                    <a:pt x="5195" y="1471"/>
                  </a:lnTo>
                  <a:lnTo>
                    <a:pt x="5194" y="1471"/>
                  </a:lnTo>
                  <a:lnTo>
                    <a:pt x="5192" y="1471"/>
                  </a:lnTo>
                  <a:lnTo>
                    <a:pt x="5191" y="1470"/>
                  </a:lnTo>
                  <a:lnTo>
                    <a:pt x="5189" y="1470"/>
                  </a:lnTo>
                  <a:lnTo>
                    <a:pt x="5188" y="1470"/>
                  </a:lnTo>
                  <a:lnTo>
                    <a:pt x="5186" y="1469"/>
                  </a:lnTo>
                  <a:lnTo>
                    <a:pt x="5185" y="1469"/>
                  </a:lnTo>
                  <a:lnTo>
                    <a:pt x="5184" y="1469"/>
                  </a:lnTo>
                  <a:lnTo>
                    <a:pt x="5182" y="1468"/>
                  </a:lnTo>
                  <a:lnTo>
                    <a:pt x="5180" y="1468"/>
                  </a:lnTo>
                  <a:lnTo>
                    <a:pt x="5179" y="1468"/>
                  </a:lnTo>
                  <a:lnTo>
                    <a:pt x="5177" y="1467"/>
                  </a:lnTo>
                  <a:lnTo>
                    <a:pt x="5176" y="1467"/>
                  </a:lnTo>
                  <a:lnTo>
                    <a:pt x="5174" y="1467"/>
                  </a:lnTo>
                  <a:lnTo>
                    <a:pt x="5173" y="1466"/>
                  </a:lnTo>
                  <a:lnTo>
                    <a:pt x="5172" y="1466"/>
                  </a:lnTo>
                  <a:lnTo>
                    <a:pt x="5170" y="1466"/>
                  </a:lnTo>
                  <a:lnTo>
                    <a:pt x="5169" y="1465"/>
                  </a:lnTo>
                  <a:lnTo>
                    <a:pt x="5165" y="1479"/>
                  </a:lnTo>
                  <a:close/>
                  <a:moveTo>
                    <a:pt x="5247" y="1495"/>
                  </a:moveTo>
                  <a:lnTo>
                    <a:pt x="5248" y="1495"/>
                  </a:lnTo>
                  <a:lnTo>
                    <a:pt x="5249" y="1496"/>
                  </a:lnTo>
                  <a:lnTo>
                    <a:pt x="5251" y="1496"/>
                  </a:lnTo>
                  <a:lnTo>
                    <a:pt x="5252" y="1496"/>
                  </a:lnTo>
                  <a:lnTo>
                    <a:pt x="5254" y="1497"/>
                  </a:lnTo>
                  <a:lnTo>
                    <a:pt x="5255" y="1497"/>
                  </a:lnTo>
                  <a:lnTo>
                    <a:pt x="5257" y="1497"/>
                  </a:lnTo>
                  <a:lnTo>
                    <a:pt x="5258" y="1497"/>
                  </a:lnTo>
                  <a:lnTo>
                    <a:pt x="5260" y="1498"/>
                  </a:lnTo>
                  <a:lnTo>
                    <a:pt x="5261" y="1498"/>
                  </a:lnTo>
                  <a:lnTo>
                    <a:pt x="5263" y="1498"/>
                  </a:lnTo>
                  <a:lnTo>
                    <a:pt x="5264" y="1498"/>
                  </a:lnTo>
                  <a:lnTo>
                    <a:pt x="5266" y="1498"/>
                  </a:lnTo>
                  <a:lnTo>
                    <a:pt x="5267" y="1499"/>
                  </a:lnTo>
                  <a:lnTo>
                    <a:pt x="5269" y="1499"/>
                  </a:lnTo>
                  <a:lnTo>
                    <a:pt x="5270" y="1499"/>
                  </a:lnTo>
                  <a:lnTo>
                    <a:pt x="5272" y="1499"/>
                  </a:lnTo>
                  <a:lnTo>
                    <a:pt x="5273" y="1500"/>
                  </a:lnTo>
                  <a:lnTo>
                    <a:pt x="5275" y="1500"/>
                  </a:lnTo>
                  <a:lnTo>
                    <a:pt x="5276" y="1500"/>
                  </a:lnTo>
                  <a:lnTo>
                    <a:pt x="5278" y="1500"/>
                  </a:lnTo>
                  <a:lnTo>
                    <a:pt x="5279" y="1501"/>
                  </a:lnTo>
                  <a:lnTo>
                    <a:pt x="5281" y="1501"/>
                  </a:lnTo>
                  <a:lnTo>
                    <a:pt x="5282" y="1501"/>
                  </a:lnTo>
                  <a:lnTo>
                    <a:pt x="5284" y="1501"/>
                  </a:lnTo>
                  <a:lnTo>
                    <a:pt x="5285" y="1502"/>
                  </a:lnTo>
                  <a:lnTo>
                    <a:pt x="5287" y="1502"/>
                  </a:lnTo>
                  <a:lnTo>
                    <a:pt x="5288" y="1502"/>
                  </a:lnTo>
                  <a:lnTo>
                    <a:pt x="5290" y="1488"/>
                  </a:lnTo>
                  <a:lnTo>
                    <a:pt x="5289" y="1488"/>
                  </a:lnTo>
                  <a:lnTo>
                    <a:pt x="5287" y="1488"/>
                  </a:lnTo>
                  <a:lnTo>
                    <a:pt x="5286" y="1488"/>
                  </a:lnTo>
                  <a:lnTo>
                    <a:pt x="5284" y="1488"/>
                  </a:lnTo>
                  <a:lnTo>
                    <a:pt x="5283" y="1487"/>
                  </a:lnTo>
                  <a:lnTo>
                    <a:pt x="5281" y="1487"/>
                  </a:lnTo>
                  <a:lnTo>
                    <a:pt x="5280" y="1487"/>
                  </a:lnTo>
                  <a:lnTo>
                    <a:pt x="5279" y="1487"/>
                  </a:lnTo>
                  <a:lnTo>
                    <a:pt x="5277" y="1486"/>
                  </a:lnTo>
                  <a:lnTo>
                    <a:pt x="5275" y="1486"/>
                  </a:lnTo>
                  <a:lnTo>
                    <a:pt x="5274" y="1486"/>
                  </a:lnTo>
                  <a:lnTo>
                    <a:pt x="5272" y="1486"/>
                  </a:lnTo>
                  <a:lnTo>
                    <a:pt x="5271" y="1486"/>
                  </a:lnTo>
                  <a:lnTo>
                    <a:pt x="5270" y="1485"/>
                  </a:lnTo>
                  <a:lnTo>
                    <a:pt x="5268" y="1485"/>
                  </a:lnTo>
                  <a:lnTo>
                    <a:pt x="5267" y="1485"/>
                  </a:lnTo>
                  <a:lnTo>
                    <a:pt x="5265" y="1485"/>
                  </a:lnTo>
                  <a:lnTo>
                    <a:pt x="5264" y="1484"/>
                  </a:lnTo>
                  <a:lnTo>
                    <a:pt x="5262" y="1484"/>
                  </a:lnTo>
                  <a:lnTo>
                    <a:pt x="5260" y="1484"/>
                  </a:lnTo>
                  <a:lnTo>
                    <a:pt x="5259" y="1483"/>
                  </a:lnTo>
                  <a:lnTo>
                    <a:pt x="5258" y="1483"/>
                  </a:lnTo>
                  <a:lnTo>
                    <a:pt x="5256" y="1483"/>
                  </a:lnTo>
                  <a:lnTo>
                    <a:pt x="5255" y="1483"/>
                  </a:lnTo>
                  <a:lnTo>
                    <a:pt x="5253" y="1482"/>
                  </a:lnTo>
                  <a:lnTo>
                    <a:pt x="5252" y="1482"/>
                  </a:lnTo>
                  <a:lnTo>
                    <a:pt x="5250" y="1482"/>
                  </a:lnTo>
                  <a:lnTo>
                    <a:pt x="5249" y="1482"/>
                  </a:lnTo>
                  <a:lnTo>
                    <a:pt x="5247" y="1495"/>
                  </a:lnTo>
                  <a:close/>
                  <a:moveTo>
                    <a:pt x="5329" y="1509"/>
                  </a:moveTo>
                  <a:lnTo>
                    <a:pt x="5330" y="1509"/>
                  </a:lnTo>
                  <a:lnTo>
                    <a:pt x="5331" y="1509"/>
                  </a:lnTo>
                  <a:lnTo>
                    <a:pt x="5333" y="1509"/>
                  </a:lnTo>
                  <a:lnTo>
                    <a:pt x="5334" y="1509"/>
                  </a:lnTo>
                  <a:lnTo>
                    <a:pt x="5336" y="1510"/>
                  </a:lnTo>
                  <a:lnTo>
                    <a:pt x="5337" y="1510"/>
                  </a:lnTo>
                  <a:lnTo>
                    <a:pt x="5339" y="1510"/>
                  </a:lnTo>
                  <a:lnTo>
                    <a:pt x="5340" y="1510"/>
                  </a:lnTo>
                  <a:lnTo>
                    <a:pt x="5342" y="1510"/>
                  </a:lnTo>
                  <a:lnTo>
                    <a:pt x="5343" y="1511"/>
                  </a:lnTo>
                  <a:lnTo>
                    <a:pt x="5345" y="1511"/>
                  </a:lnTo>
                  <a:lnTo>
                    <a:pt x="5346" y="1511"/>
                  </a:lnTo>
                  <a:lnTo>
                    <a:pt x="5348" y="1511"/>
                  </a:lnTo>
                  <a:lnTo>
                    <a:pt x="5349" y="1512"/>
                  </a:lnTo>
                  <a:lnTo>
                    <a:pt x="5351" y="1512"/>
                  </a:lnTo>
                  <a:lnTo>
                    <a:pt x="5352" y="1512"/>
                  </a:lnTo>
                  <a:lnTo>
                    <a:pt x="5354" y="1512"/>
                  </a:lnTo>
                  <a:lnTo>
                    <a:pt x="5355" y="1512"/>
                  </a:lnTo>
                  <a:lnTo>
                    <a:pt x="5357" y="1513"/>
                  </a:lnTo>
                  <a:lnTo>
                    <a:pt x="5358" y="1513"/>
                  </a:lnTo>
                  <a:lnTo>
                    <a:pt x="5360" y="1513"/>
                  </a:lnTo>
                  <a:lnTo>
                    <a:pt x="5361" y="1513"/>
                  </a:lnTo>
                  <a:lnTo>
                    <a:pt x="5363" y="1514"/>
                  </a:lnTo>
                  <a:lnTo>
                    <a:pt x="5364" y="1514"/>
                  </a:lnTo>
                  <a:lnTo>
                    <a:pt x="5366" y="1514"/>
                  </a:lnTo>
                  <a:lnTo>
                    <a:pt x="5367" y="1514"/>
                  </a:lnTo>
                  <a:lnTo>
                    <a:pt x="5369" y="1515"/>
                  </a:lnTo>
                  <a:lnTo>
                    <a:pt x="5369" y="1515"/>
                  </a:lnTo>
                  <a:lnTo>
                    <a:pt x="5372" y="1501"/>
                  </a:lnTo>
                  <a:lnTo>
                    <a:pt x="5371" y="1501"/>
                  </a:lnTo>
                  <a:lnTo>
                    <a:pt x="5369" y="1501"/>
                  </a:lnTo>
                  <a:lnTo>
                    <a:pt x="5368" y="1500"/>
                  </a:lnTo>
                  <a:lnTo>
                    <a:pt x="5366" y="1500"/>
                  </a:lnTo>
                  <a:lnTo>
                    <a:pt x="5365" y="1500"/>
                  </a:lnTo>
                  <a:lnTo>
                    <a:pt x="5363" y="1500"/>
                  </a:lnTo>
                  <a:lnTo>
                    <a:pt x="5362" y="1499"/>
                  </a:lnTo>
                  <a:lnTo>
                    <a:pt x="5360" y="1499"/>
                  </a:lnTo>
                  <a:lnTo>
                    <a:pt x="5359" y="1499"/>
                  </a:lnTo>
                  <a:lnTo>
                    <a:pt x="5357" y="1499"/>
                  </a:lnTo>
                  <a:lnTo>
                    <a:pt x="5356" y="1499"/>
                  </a:lnTo>
                  <a:lnTo>
                    <a:pt x="5354" y="1498"/>
                  </a:lnTo>
                  <a:lnTo>
                    <a:pt x="5353" y="1498"/>
                  </a:lnTo>
                  <a:lnTo>
                    <a:pt x="5351" y="1498"/>
                  </a:lnTo>
                  <a:lnTo>
                    <a:pt x="5350" y="1498"/>
                  </a:lnTo>
                  <a:lnTo>
                    <a:pt x="5348" y="1498"/>
                  </a:lnTo>
                  <a:lnTo>
                    <a:pt x="5347" y="1497"/>
                  </a:lnTo>
                  <a:lnTo>
                    <a:pt x="5345" y="1497"/>
                  </a:lnTo>
                  <a:lnTo>
                    <a:pt x="5344" y="1497"/>
                  </a:lnTo>
                  <a:lnTo>
                    <a:pt x="5342" y="1497"/>
                  </a:lnTo>
                  <a:lnTo>
                    <a:pt x="5341" y="1497"/>
                  </a:lnTo>
                  <a:lnTo>
                    <a:pt x="5339" y="1496"/>
                  </a:lnTo>
                  <a:lnTo>
                    <a:pt x="5338" y="1496"/>
                  </a:lnTo>
                  <a:lnTo>
                    <a:pt x="5336" y="1496"/>
                  </a:lnTo>
                  <a:lnTo>
                    <a:pt x="5335" y="1496"/>
                  </a:lnTo>
                  <a:lnTo>
                    <a:pt x="5334" y="1495"/>
                  </a:lnTo>
                  <a:lnTo>
                    <a:pt x="5332" y="1495"/>
                  </a:lnTo>
                  <a:lnTo>
                    <a:pt x="5331" y="1495"/>
                  </a:lnTo>
                  <a:lnTo>
                    <a:pt x="5329" y="1509"/>
                  </a:lnTo>
                  <a:close/>
                  <a:moveTo>
                    <a:pt x="5410" y="1521"/>
                  </a:moveTo>
                  <a:lnTo>
                    <a:pt x="5412" y="1521"/>
                  </a:lnTo>
                  <a:lnTo>
                    <a:pt x="5413" y="1522"/>
                  </a:lnTo>
                  <a:lnTo>
                    <a:pt x="5415" y="1522"/>
                  </a:lnTo>
                  <a:lnTo>
                    <a:pt x="5416" y="1522"/>
                  </a:lnTo>
                  <a:lnTo>
                    <a:pt x="5418" y="1522"/>
                  </a:lnTo>
                  <a:lnTo>
                    <a:pt x="5419" y="1523"/>
                  </a:lnTo>
                  <a:lnTo>
                    <a:pt x="5420" y="1523"/>
                  </a:lnTo>
                  <a:lnTo>
                    <a:pt x="5422" y="1523"/>
                  </a:lnTo>
                  <a:lnTo>
                    <a:pt x="5423" y="1524"/>
                  </a:lnTo>
                  <a:lnTo>
                    <a:pt x="5425" y="1524"/>
                  </a:lnTo>
                  <a:lnTo>
                    <a:pt x="5426" y="1524"/>
                  </a:lnTo>
                  <a:lnTo>
                    <a:pt x="5428" y="1525"/>
                  </a:lnTo>
                  <a:lnTo>
                    <a:pt x="5429" y="1525"/>
                  </a:lnTo>
                  <a:lnTo>
                    <a:pt x="5430" y="1526"/>
                  </a:lnTo>
                  <a:lnTo>
                    <a:pt x="5432" y="1526"/>
                  </a:lnTo>
                  <a:lnTo>
                    <a:pt x="5433" y="1526"/>
                  </a:lnTo>
                  <a:lnTo>
                    <a:pt x="5435" y="1527"/>
                  </a:lnTo>
                  <a:lnTo>
                    <a:pt x="5436" y="1527"/>
                  </a:lnTo>
                  <a:lnTo>
                    <a:pt x="5438" y="1528"/>
                  </a:lnTo>
                  <a:lnTo>
                    <a:pt x="5439" y="1528"/>
                  </a:lnTo>
                  <a:lnTo>
                    <a:pt x="5441" y="1528"/>
                  </a:lnTo>
                  <a:lnTo>
                    <a:pt x="5442" y="1529"/>
                  </a:lnTo>
                  <a:lnTo>
                    <a:pt x="5443" y="1529"/>
                  </a:lnTo>
                  <a:lnTo>
                    <a:pt x="5445" y="1530"/>
                  </a:lnTo>
                  <a:lnTo>
                    <a:pt x="5446" y="1530"/>
                  </a:lnTo>
                  <a:lnTo>
                    <a:pt x="5448" y="1531"/>
                  </a:lnTo>
                  <a:lnTo>
                    <a:pt x="5449" y="1531"/>
                  </a:lnTo>
                  <a:lnTo>
                    <a:pt x="5454" y="1518"/>
                  </a:lnTo>
                  <a:lnTo>
                    <a:pt x="5452" y="1518"/>
                  </a:lnTo>
                  <a:lnTo>
                    <a:pt x="5451" y="1517"/>
                  </a:lnTo>
                  <a:lnTo>
                    <a:pt x="5450" y="1517"/>
                  </a:lnTo>
                  <a:lnTo>
                    <a:pt x="5448" y="1516"/>
                  </a:lnTo>
                  <a:lnTo>
                    <a:pt x="5446" y="1516"/>
                  </a:lnTo>
                  <a:lnTo>
                    <a:pt x="5445" y="1515"/>
                  </a:lnTo>
                  <a:lnTo>
                    <a:pt x="5443" y="1515"/>
                  </a:lnTo>
                  <a:lnTo>
                    <a:pt x="5442" y="1514"/>
                  </a:lnTo>
                  <a:lnTo>
                    <a:pt x="5440" y="1514"/>
                  </a:lnTo>
                  <a:lnTo>
                    <a:pt x="5439" y="1513"/>
                  </a:lnTo>
                  <a:lnTo>
                    <a:pt x="5437" y="1513"/>
                  </a:lnTo>
                  <a:lnTo>
                    <a:pt x="5435" y="1512"/>
                  </a:lnTo>
                  <a:lnTo>
                    <a:pt x="5434" y="1512"/>
                  </a:lnTo>
                  <a:lnTo>
                    <a:pt x="5432" y="1512"/>
                  </a:lnTo>
                  <a:lnTo>
                    <a:pt x="5431" y="1511"/>
                  </a:lnTo>
                  <a:lnTo>
                    <a:pt x="5430" y="1511"/>
                  </a:lnTo>
                  <a:lnTo>
                    <a:pt x="5428" y="1511"/>
                  </a:lnTo>
                  <a:lnTo>
                    <a:pt x="5426" y="1510"/>
                  </a:lnTo>
                  <a:lnTo>
                    <a:pt x="5425" y="1510"/>
                  </a:lnTo>
                  <a:lnTo>
                    <a:pt x="5423" y="1510"/>
                  </a:lnTo>
                  <a:lnTo>
                    <a:pt x="5422" y="1509"/>
                  </a:lnTo>
                  <a:lnTo>
                    <a:pt x="5420" y="1509"/>
                  </a:lnTo>
                  <a:lnTo>
                    <a:pt x="5419" y="1509"/>
                  </a:lnTo>
                  <a:lnTo>
                    <a:pt x="5417" y="1509"/>
                  </a:lnTo>
                  <a:lnTo>
                    <a:pt x="5416" y="1508"/>
                  </a:lnTo>
                  <a:lnTo>
                    <a:pt x="5414" y="1508"/>
                  </a:lnTo>
                  <a:lnTo>
                    <a:pt x="5413" y="1508"/>
                  </a:lnTo>
                  <a:lnTo>
                    <a:pt x="5410" y="1521"/>
                  </a:lnTo>
                  <a:close/>
                  <a:moveTo>
                    <a:pt x="5492" y="1542"/>
                  </a:moveTo>
                  <a:lnTo>
                    <a:pt x="5493" y="1542"/>
                  </a:lnTo>
                  <a:lnTo>
                    <a:pt x="5495" y="1542"/>
                  </a:lnTo>
                  <a:lnTo>
                    <a:pt x="5496" y="1541"/>
                  </a:lnTo>
                  <a:lnTo>
                    <a:pt x="5498" y="1541"/>
                  </a:lnTo>
                  <a:lnTo>
                    <a:pt x="5500" y="1540"/>
                  </a:lnTo>
                  <a:lnTo>
                    <a:pt x="5501" y="1540"/>
                  </a:lnTo>
                  <a:lnTo>
                    <a:pt x="5503" y="1539"/>
                  </a:lnTo>
                  <a:lnTo>
                    <a:pt x="5504" y="1539"/>
                  </a:lnTo>
                  <a:lnTo>
                    <a:pt x="5506" y="1538"/>
                  </a:lnTo>
                  <a:lnTo>
                    <a:pt x="5507" y="1538"/>
                  </a:lnTo>
                  <a:lnTo>
                    <a:pt x="5509" y="1538"/>
                  </a:lnTo>
                  <a:lnTo>
                    <a:pt x="5510" y="1537"/>
                  </a:lnTo>
                  <a:lnTo>
                    <a:pt x="5512" y="1537"/>
                  </a:lnTo>
                  <a:lnTo>
                    <a:pt x="5513" y="1536"/>
                  </a:lnTo>
                  <a:lnTo>
                    <a:pt x="5515" y="1536"/>
                  </a:lnTo>
                  <a:lnTo>
                    <a:pt x="5516" y="1536"/>
                  </a:lnTo>
                  <a:lnTo>
                    <a:pt x="5517" y="1535"/>
                  </a:lnTo>
                  <a:lnTo>
                    <a:pt x="5519" y="1535"/>
                  </a:lnTo>
                  <a:lnTo>
                    <a:pt x="5520" y="1535"/>
                  </a:lnTo>
                  <a:lnTo>
                    <a:pt x="5522" y="1534"/>
                  </a:lnTo>
                  <a:lnTo>
                    <a:pt x="5523" y="1534"/>
                  </a:lnTo>
                  <a:lnTo>
                    <a:pt x="5524" y="1534"/>
                  </a:lnTo>
                  <a:lnTo>
                    <a:pt x="5526" y="1534"/>
                  </a:lnTo>
                  <a:lnTo>
                    <a:pt x="5527" y="1533"/>
                  </a:lnTo>
                  <a:lnTo>
                    <a:pt x="5528" y="1533"/>
                  </a:lnTo>
                  <a:lnTo>
                    <a:pt x="5530" y="1533"/>
                  </a:lnTo>
                  <a:lnTo>
                    <a:pt x="5531" y="1533"/>
                  </a:lnTo>
                  <a:lnTo>
                    <a:pt x="5532" y="1533"/>
                  </a:lnTo>
                  <a:lnTo>
                    <a:pt x="5530" y="1519"/>
                  </a:lnTo>
                  <a:lnTo>
                    <a:pt x="5530" y="1519"/>
                  </a:lnTo>
                  <a:lnTo>
                    <a:pt x="5528" y="1519"/>
                  </a:lnTo>
                  <a:lnTo>
                    <a:pt x="5527" y="1520"/>
                  </a:lnTo>
                  <a:lnTo>
                    <a:pt x="5525" y="1520"/>
                  </a:lnTo>
                  <a:lnTo>
                    <a:pt x="5524" y="1520"/>
                  </a:lnTo>
                  <a:lnTo>
                    <a:pt x="5522" y="1520"/>
                  </a:lnTo>
                  <a:lnTo>
                    <a:pt x="5520" y="1521"/>
                  </a:lnTo>
                  <a:lnTo>
                    <a:pt x="5519" y="1521"/>
                  </a:lnTo>
                  <a:lnTo>
                    <a:pt x="5517" y="1521"/>
                  </a:lnTo>
                  <a:lnTo>
                    <a:pt x="5516" y="1521"/>
                  </a:lnTo>
                  <a:lnTo>
                    <a:pt x="5514" y="1522"/>
                  </a:lnTo>
                  <a:lnTo>
                    <a:pt x="5513" y="1522"/>
                  </a:lnTo>
                  <a:lnTo>
                    <a:pt x="5511" y="1522"/>
                  </a:lnTo>
                  <a:lnTo>
                    <a:pt x="5509" y="1523"/>
                  </a:lnTo>
                  <a:lnTo>
                    <a:pt x="5508" y="1523"/>
                  </a:lnTo>
                  <a:lnTo>
                    <a:pt x="5506" y="1524"/>
                  </a:lnTo>
                  <a:lnTo>
                    <a:pt x="5505" y="1524"/>
                  </a:lnTo>
                  <a:lnTo>
                    <a:pt x="5503" y="1525"/>
                  </a:lnTo>
                  <a:lnTo>
                    <a:pt x="5502" y="1525"/>
                  </a:lnTo>
                  <a:lnTo>
                    <a:pt x="5500" y="1526"/>
                  </a:lnTo>
                  <a:lnTo>
                    <a:pt x="5499" y="1526"/>
                  </a:lnTo>
                  <a:lnTo>
                    <a:pt x="5497" y="1527"/>
                  </a:lnTo>
                  <a:lnTo>
                    <a:pt x="5496" y="1527"/>
                  </a:lnTo>
                  <a:lnTo>
                    <a:pt x="5494" y="1527"/>
                  </a:lnTo>
                  <a:lnTo>
                    <a:pt x="5493" y="1528"/>
                  </a:lnTo>
                  <a:lnTo>
                    <a:pt x="5492" y="1528"/>
                  </a:lnTo>
                  <a:lnTo>
                    <a:pt x="5491" y="1528"/>
                  </a:lnTo>
                  <a:lnTo>
                    <a:pt x="5490" y="1528"/>
                  </a:lnTo>
                  <a:lnTo>
                    <a:pt x="5492" y="1542"/>
                  </a:lnTo>
                  <a:close/>
                  <a:moveTo>
                    <a:pt x="5572" y="1532"/>
                  </a:moveTo>
                  <a:lnTo>
                    <a:pt x="5574" y="1532"/>
                  </a:lnTo>
                  <a:lnTo>
                    <a:pt x="5575" y="1532"/>
                  </a:lnTo>
                  <a:lnTo>
                    <a:pt x="5577" y="1532"/>
                  </a:lnTo>
                  <a:lnTo>
                    <a:pt x="5578" y="1532"/>
                  </a:lnTo>
                  <a:lnTo>
                    <a:pt x="5580" y="1532"/>
                  </a:lnTo>
                  <a:lnTo>
                    <a:pt x="5581" y="1532"/>
                  </a:lnTo>
                  <a:lnTo>
                    <a:pt x="5582" y="1532"/>
                  </a:lnTo>
                  <a:lnTo>
                    <a:pt x="5584" y="1532"/>
                  </a:lnTo>
                  <a:lnTo>
                    <a:pt x="5586" y="1532"/>
                  </a:lnTo>
                  <a:lnTo>
                    <a:pt x="5587" y="1532"/>
                  </a:lnTo>
                  <a:lnTo>
                    <a:pt x="5589" y="1532"/>
                  </a:lnTo>
                  <a:lnTo>
                    <a:pt x="5590" y="1533"/>
                  </a:lnTo>
                  <a:lnTo>
                    <a:pt x="5591" y="1533"/>
                  </a:lnTo>
                  <a:lnTo>
                    <a:pt x="5593" y="1533"/>
                  </a:lnTo>
                  <a:lnTo>
                    <a:pt x="5594" y="1533"/>
                  </a:lnTo>
                  <a:lnTo>
                    <a:pt x="5596" y="1533"/>
                  </a:lnTo>
                  <a:lnTo>
                    <a:pt x="5597" y="1533"/>
                  </a:lnTo>
                  <a:lnTo>
                    <a:pt x="5599" y="1533"/>
                  </a:lnTo>
                  <a:lnTo>
                    <a:pt x="5600" y="1533"/>
                  </a:lnTo>
                  <a:lnTo>
                    <a:pt x="5602" y="1533"/>
                  </a:lnTo>
                  <a:lnTo>
                    <a:pt x="5603" y="1533"/>
                  </a:lnTo>
                  <a:lnTo>
                    <a:pt x="5605" y="1533"/>
                  </a:lnTo>
                  <a:lnTo>
                    <a:pt x="5606" y="1533"/>
                  </a:lnTo>
                  <a:lnTo>
                    <a:pt x="5608" y="1533"/>
                  </a:lnTo>
                  <a:lnTo>
                    <a:pt x="5609" y="1533"/>
                  </a:lnTo>
                  <a:lnTo>
                    <a:pt x="5611" y="1533"/>
                  </a:lnTo>
                  <a:lnTo>
                    <a:pt x="5612" y="1533"/>
                  </a:lnTo>
                  <a:lnTo>
                    <a:pt x="5613" y="1533"/>
                  </a:lnTo>
                  <a:lnTo>
                    <a:pt x="5614" y="1520"/>
                  </a:lnTo>
                  <a:lnTo>
                    <a:pt x="5613" y="1519"/>
                  </a:lnTo>
                  <a:lnTo>
                    <a:pt x="5611" y="1519"/>
                  </a:lnTo>
                  <a:lnTo>
                    <a:pt x="5610" y="1519"/>
                  </a:lnTo>
                  <a:lnTo>
                    <a:pt x="5608" y="1519"/>
                  </a:lnTo>
                  <a:lnTo>
                    <a:pt x="5607" y="1519"/>
                  </a:lnTo>
                  <a:lnTo>
                    <a:pt x="5605" y="1519"/>
                  </a:lnTo>
                  <a:lnTo>
                    <a:pt x="5604" y="1519"/>
                  </a:lnTo>
                  <a:lnTo>
                    <a:pt x="5602" y="1519"/>
                  </a:lnTo>
                  <a:lnTo>
                    <a:pt x="5601" y="1519"/>
                  </a:lnTo>
                  <a:lnTo>
                    <a:pt x="5599" y="1519"/>
                  </a:lnTo>
                  <a:lnTo>
                    <a:pt x="5598" y="1519"/>
                  </a:lnTo>
                  <a:lnTo>
                    <a:pt x="5596" y="1519"/>
                  </a:lnTo>
                  <a:lnTo>
                    <a:pt x="5595" y="1519"/>
                  </a:lnTo>
                  <a:lnTo>
                    <a:pt x="5593" y="1519"/>
                  </a:lnTo>
                  <a:lnTo>
                    <a:pt x="5592" y="1519"/>
                  </a:lnTo>
                  <a:lnTo>
                    <a:pt x="5590" y="1519"/>
                  </a:lnTo>
                  <a:lnTo>
                    <a:pt x="5589" y="1519"/>
                  </a:lnTo>
                  <a:lnTo>
                    <a:pt x="5587" y="1519"/>
                  </a:lnTo>
                  <a:lnTo>
                    <a:pt x="5586" y="1518"/>
                  </a:lnTo>
                  <a:lnTo>
                    <a:pt x="5584" y="1518"/>
                  </a:lnTo>
                  <a:lnTo>
                    <a:pt x="5583" y="1518"/>
                  </a:lnTo>
                  <a:lnTo>
                    <a:pt x="5581" y="1518"/>
                  </a:lnTo>
                  <a:lnTo>
                    <a:pt x="5580" y="1518"/>
                  </a:lnTo>
                  <a:lnTo>
                    <a:pt x="5579" y="1518"/>
                  </a:lnTo>
                  <a:lnTo>
                    <a:pt x="5577" y="1518"/>
                  </a:lnTo>
                  <a:lnTo>
                    <a:pt x="5575" y="1518"/>
                  </a:lnTo>
                  <a:lnTo>
                    <a:pt x="5574" y="1518"/>
                  </a:lnTo>
                  <a:lnTo>
                    <a:pt x="5573" y="1518"/>
                  </a:lnTo>
                  <a:lnTo>
                    <a:pt x="5572" y="1532"/>
                  </a:lnTo>
                  <a:close/>
                  <a:moveTo>
                    <a:pt x="5655" y="1535"/>
                  </a:moveTo>
                  <a:lnTo>
                    <a:pt x="5655" y="1535"/>
                  </a:lnTo>
                  <a:lnTo>
                    <a:pt x="5657" y="1535"/>
                  </a:lnTo>
                  <a:lnTo>
                    <a:pt x="5658" y="1535"/>
                  </a:lnTo>
                  <a:lnTo>
                    <a:pt x="5660" y="1535"/>
                  </a:lnTo>
                  <a:lnTo>
                    <a:pt x="5661" y="1535"/>
                  </a:lnTo>
                  <a:lnTo>
                    <a:pt x="5663" y="1535"/>
                  </a:lnTo>
                  <a:lnTo>
                    <a:pt x="5665" y="1535"/>
                  </a:lnTo>
                  <a:lnTo>
                    <a:pt x="5666" y="1535"/>
                  </a:lnTo>
                  <a:lnTo>
                    <a:pt x="5667" y="1535"/>
                  </a:lnTo>
                  <a:lnTo>
                    <a:pt x="5669" y="1535"/>
                  </a:lnTo>
                  <a:lnTo>
                    <a:pt x="5670" y="1535"/>
                  </a:lnTo>
                  <a:lnTo>
                    <a:pt x="5672" y="1535"/>
                  </a:lnTo>
                  <a:lnTo>
                    <a:pt x="5673" y="1535"/>
                  </a:lnTo>
                  <a:lnTo>
                    <a:pt x="5675" y="1536"/>
                  </a:lnTo>
                  <a:lnTo>
                    <a:pt x="5676" y="1536"/>
                  </a:lnTo>
                  <a:lnTo>
                    <a:pt x="5678" y="1536"/>
                  </a:lnTo>
                  <a:lnTo>
                    <a:pt x="5679" y="1536"/>
                  </a:lnTo>
                  <a:lnTo>
                    <a:pt x="5681" y="1536"/>
                  </a:lnTo>
                  <a:lnTo>
                    <a:pt x="5682" y="1536"/>
                  </a:lnTo>
                  <a:lnTo>
                    <a:pt x="5684" y="1536"/>
                  </a:lnTo>
                  <a:lnTo>
                    <a:pt x="5685" y="1536"/>
                  </a:lnTo>
                  <a:lnTo>
                    <a:pt x="5687" y="1536"/>
                  </a:lnTo>
                  <a:lnTo>
                    <a:pt x="5688" y="1536"/>
                  </a:lnTo>
                  <a:lnTo>
                    <a:pt x="5690" y="1536"/>
                  </a:lnTo>
                  <a:lnTo>
                    <a:pt x="5691" y="1536"/>
                  </a:lnTo>
                  <a:lnTo>
                    <a:pt x="5693" y="1536"/>
                  </a:lnTo>
                  <a:lnTo>
                    <a:pt x="5694" y="1536"/>
                  </a:lnTo>
                  <a:lnTo>
                    <a:pt x="5696" y="1536"/>
                  </a:lnTo>
                  <a:lnTo>
                    <a:pt x="5696" y="1536"/>
                  </a:lnTo>
                  <a:lnTo>
                    <a:pt x="5697" y="1522"/>
                  </a:lnTo>
                  <a:lnTo>
                    <a:pt x="5696" y="1522"/>
                  </a:lnTo>
                  <a:lnTo>
                    <a:pt x="5695" y="1522"/>
                  </a:lnTo>
                  <a:lnTo>
                    <a:pt x="5693" y="1522"/>
                  </a:lnTo>
                  <a:lnTo>
                    <a:pt x="5692" y="1522"/>
                  </a:lnTo>
                  <a:lnTo>
                    <a:pt x="5690" y="1522"/>
                  </a:lnTo>
                  <a:lnTo>
                    <a:pt x="5689" y="1522"/>
                  </a:lnTo>
                  <a:lnTo>
                    <a:pt x="5687" y="1522"/>
                  </a:lnTo>
                  <a:lnTo>
                    <a:pt x="5686" y="1522"/>
                  </a:lnTo>
                  <a:lnTo>
                    <a:pt x="5684" y="1522"/>
                  </a:lnTo>
                  <a:lnTo>
                    <a:pt x="5683" y="1522"/>
                  </a:lnTo>
                  <a:lnTo>
                    <a:pt x="5681" y="1522"/>
                  </a:lnTo>
                  <a:lnTo>
                    <a:pt x="5680" y="1522"/>
                  </a:lnTo>
                  <a:lnTo>
                    <a:pt x="5678" y="1522"/>
                  </a:lnTo>
                  <a:lnTo>
                    <a:pt x="5677" y="1522"/>
                  </a:lnTo>
                  <a:lnTo>
                    <a:pt x="5676" y="1522"/>
                  </a:lnTo>
                  <a:lnTo>
                    <a:pt x="5674" y="1522"/>
                  </a:lnTo>
                  <a:lnTo>
                    <a:pt x="5672" y="1522"/>
                  </a:lnTo>
                  <a:lnTo>
                    <a:pt x="5671" y="1521"/>
                  </a:lnTo>
                  <a:lnTo>
                    <a:pt x="5669" y="1521"/>
                  </a:lnTo>
                  <a:lnTo>
                    <a:pt x="5668" y="1521"/>
                  </a:lnTo>
                  <a:lnTo>
                    <a:pt x="5666" y="1521"/>
                  </a:lnTo>
                  <a:lnTo>
                    <a:pt x="5665" y="1521"/>
                  </a:lnTo>
                  <a:lnTo>
                    <a:pt x="5664" y="1521"/>
                  </a:lnTo>
                  <a:lnTo>
                    <a:pt x="5662" y="1521"/>
                  </a:lnTo>
                  <a:lnTo>
                    <a:pt x="5660" y="1521"/>
                  </a:lnTo>
                  <a:lnTo>
                    <a:pt x="5659" y="1521"/>
                  </a:lnTo>
                  <a:lnTo>
                    <a:pt x="5657" y="1521"/>
                  </a:lnTo>
                  <a:lnTo>
                    <a:pt x="5656" y="1521"/>
                  </a:lnTo>
                  <a:lnTo>
                    <a:pt x="5655" y="1521"/>
                  </a:lnTo>
                  <a:lnTo>
                    <a:pt x="5655" y="1535"/>
                  </a:lnTo>
                  <a:close/>
                  <a:moveTo>
                    <a:pt x="5738" y="1538"/>
                  </a:moveTo>
                  <a:lnTo>
                    <a:pt x="5739" y="1538"/>
                  </a:lnTo>
                  <a:lnTo>
                    <a:pt x="5740" y="1538"/>
                  </a:lnTo>
                  <a:lnTo>
                    <a:pt x="5742" y="1538"/>
                  </a:lnTo>
                  <a:lnTo>
                    <a:pt x="5743" y="1538"/>
                  </a:lnTo>
                  <a:lnTo>
                    <a:pt x="5745" y="1538"/>
                  </a:lnTo>
                  <a:lnTo>
                    <a:pt x="5746" y="1538"/>
                  </a:lnTo>
                  <a:lnTo>
                    <a:pt x="5748" y="1538"/>
                  </a:lnTo>
                  <a:lnTo>
                    <a:pt x="5750" y="1538"/>
                  </a:lnTo>
                  <a:lnTo>
                    <a:pt x="5751" y="1538"/>
                  </a:lnTo>
                  <a:lnTo>
                    <a:pt x="5752" y="1538"/>
                  </a:lnTo>
                  <a:lnTo>
                    <a:pt x="5754" y="1538"/>
                  </a:lnTo>
                  <a:lnTo>
                    <a:pt x="5755" y="1538"/>
                  </a:lnTo>
                  <a:lnTo>
                    <a:pt x="5757" y="1538"/>
                  </a:lnTo>
                  <a:lnTo>
                    <a:pt x="5758" y="1538"/>
                  </a:lnTo>
                  <a:lnTo>
                    <a:pt x="5760" y="1538"/>
                  </a:lnTo>
                  <a:lnTo>
                    <a:pt x="5761" y="1538"/>
                  </a:lnTo>
                  <a:lnTo>
                    <a:pt x="5763" y="1539"/>
                  </a:lnTo>
                  <a:lnTo>
                    <a:pt x="5764" y="1539"/>
                  </a:lnTo>
                  <a:lnTo>
                    <a:pt x="5766" y="1539"/>
                  </a:lnTo>
                  <a:lnTo>
                    <a:pt x="5767" y="1539"/>
                  </a:lnTo>
                  <a:lnTo>
                    <a:pt x="5769" y="1539"/>
                  </a:lnTo>
                  <a:lnTo>
                    <a:pt x="5770" y="1539"/>
                  </a:lnTo>
                  <a:lnTo>
                    <a:pt x="5772" y="1539"/>
                  </a:lnTo>
                  <a:lnTo>
                    <a:pt x="5773" y="1539"/>
                  </a:lnTo>
                  <a:lnTo>
                    <a:pt x="5775" y="1539"/>
                  </a:lnTo>
                  <a:lnTo>
                    <a:pt x="5776" y="1539"/>
                  </a:lnTo>
                  <a:lnTo>
                    <a:pt x="5778" y="1539"/>
                  </a:lnTo>
                  <a:lnTo>
                    <a:pt x="5779" y="1539"/>
                  </a:lnTo>
                  <a:lnTo>
                    <a:pt x="5779" y="1525"/>
                  </a:lnTo>
                  <a:lnTo>
                    <a:pt x="5778" y="1525"/>
                  </a:lnTo>
                  <a:lnTo>
                    <a:pt x="5777" y="1525"/>
                  </a:lnTo>
                  <a:lnTo>
                    <a:pt x="5775" y="1525"/>
                  </a:lnTo>
                  <a:lnTo>
                    <a:pt x="5774" y="1525"/>
                  </a:lnTo>
                  <a:lnTo>
                    <a:pt x="5772" y="1525"/>
                  </a:lnTo>
                  <a:lnTo>
                    <a:pt x="5771" y="1525"/>
                  </a:lnTo>
                  <a:lnTo>
                    <a:pt x="5769" y="1525"/>
                  </a:lnTo>
                  <a:lnTo>
                    <a:pt x="5768" y="1525"/>
                  </a:lnTo>
                  <a:lnTo>
                    <a:pt x="5766" y="1525"/>
                  </a:lnTo>
                  <a:lnTo>
                    <a:pt x="5765" y="1525"/>
                  </a:lnTo>
                  <a:lnTo>
                    <a:pt x="5763" y="1525"/>
                  </a:lnTo>
                  <a:lnTo>
                    <a:pt x="5762" y="1525"/>
                  </a:lnTo>
                  <a:lnTo>
                    <a:pt x="5760" y="1525"/>
                  </a:lnTo>
                  <a:lnTo>
                    <a:pt x="5759" y="1525"/>
                  </a:lnTo>
                  <a:lnTo>
                    <a:pt x="5757" y="1524"/>
                  </a:lnTo>
                  <a:lnTo>
                    <a:pt x="5756" y="1524"/>
                  </a:lnTo>
                  <a:lnTo>
                    <a:pt x="5754" y="1524"/>
                  </a:lnTo>
                  <a:lnTo>
                    <a:pt x="5753" y="1524"/>
                  </a:lnTo>
                  <a:lnTo>
                    <a:pt x="5751" y="1524"/>
                  </a:lnTo>
                  <a:lnTo>
                    <a:pt x="5750" y="1524"/>
                  </a:lnTo>
                  <a:lnTo>
                    <a:pt x="5748" y="1524"/>
                  </a:lnTo>
                  <a:lnTo>
                    <a:pt x="5747" y="1524"/>
                  </a:lnTo>
                  <a:lnTo>
                    <a:pt x="5745" y="1524"/>
                  </a:lnTo>
                  <a:lnTo>
                    <a:pt x="5744" y="1524"/>
                  </a:lnTo>
                  <a:lnTo>
                    <a:pt x="5742" y="1524"/>
                  </a:lnTo>
                  <a:lnTo>
                    <a:pt x="5741" y="1524"/>
                  </a:lnTo>
                  <a:lnTo>
                    <a:pt x="5740" y="1524"/>
                  </a:lnTo>
                  <a:lnTo>
                    <a:pt x="5738" y="1524"/>
                  </a:lnTo>
                  <a:lnTo>
                    <a:pt x="5738" y="1538"/>
                  </a:lnTo>
                  <a:close/>
                  <a:moveTo>
                    <a:pt x="5820" y="1540"/>
                  </a:moveTo>
                  <a:lnTo>
                    <a:pt x="5821" y="1540"/>
                  </a:lnTo>
                  <a:lnTo>
                    <a:pt x="5823" y="1540"/>
                  </a:lnTo>
                  <a:lnTo>
                    <a:pt x="5824" y="1540"/>
                  </a:lnTo>
                  <a:lnTo>
                    <a:pt x="5825" y="1540"/>
                  </a:lnTo>
                  <a:lnTo>
                    <a:pt x="5827" y="1540"/>
                  </a:lnTo>
                  <a:lnTo>
                    <a:pt x="5828" y="1540"/>
                  </a:lnTo>
                  <a:lnTo>
                    <a:pt x="5830" y="1540"/>
                  </a:lnTo>
                  <a:lnTo>
                    <a:pt x="5831" y="1540"/>
                  </a:lnTo>
                  <a:lnTo>
                    <a:pt x="5833" y="1540"/>
                  </a:lnTo>
                  <a:lnTo>
                    <a:pt x="5834" y="1540"/>
                  </a:lnTo>
                  <a:lnTo>
                    <a:pt x="5836" y="1540"/>
                  </a:lnTo>
                  <a:lnTo>
                    <a:pt x="5837" y="1540"/>
                  </a:lnTo>
                  <a:lnTo>
                    <a:pt x="5839" y="1540"/>
                  </a:lnTo>
                  <a:lnTo>
                    <a:pt x="5840" y="1540"/>
                  </a:lnTo>
                  <a:lnTo>
                    <a:pt x="5842" y="1541"/>
                  </a:lnTo>
                  <a:lnTo>
                    <a:pt x="5843" y="1541"/>
                  </a:lnTo>
                  <a:lnTo>
                    <a:pt x="5845" y="1541"/>
                  </a:lnTo>
                  <a:lnTo>
                    <a:pt x="5846" y="1541"/>
                  </a:lnTo>
                  <a:lnTo>
                    <a:pt x="5848" y="1541"/>
                  </a:lnTo>
                  <a:lnTo>
                    <a:pt x="5849" y="1541"/>
                  </a:lnTo>
                  <a:lnTo>
                    <a:pt x="5851" y="1541"/>
                  </a:lnTo>
                  <a:lnTo>
                    <a:pt x="5852" y="1541"/>
                  </a:lnTo>
                  <a:lnTo>
                    <a:pt x="5854" y="1541"/>
                  </a:lnTo>
                  <a:lnTo>
                    <a:pt x="5855" y="1541"/>
                  </a:lnTo>
                  <a:lnTo>
                    <a:pt x="5857" y="1541"/>
                  </a:lnTo>
                  <a:lnTo>
                    <a:pt x="5858" y="1541"/>
                  </a:lnTo>
                  <a:lnTo>
                    <a:pt x="5860" y="1541"/>
                  </a:lnTo>
                  <a:lnTo>
                    <a:pt x="5861" y="1541"/>
                  </a:lnTo>
                  <a:lnTo>
                    <a:pt x="5862" y="1541"/>
                  </a:lnTo>
                  <a:lnTo>
                    <a:pt x="5862" y="1527"/>
                  </a:lnTo>
                  <a:lnTo>
                    <a:pt x="5861" y="1527"/>
                  </a:lnTo>
                  <a:lnTo>
                    <a:pt x="5860" y="1527"/>
                  </a:lnTo>
                  <a:lnTo>
                    <a:pt x="5858" y="1527"/>
                  </a:lnTo>
                  <a:lnTo>
                    <a:pt x="5857" y="1527"/>
                  </a:lnTo>
                  <a:lnTo>
                    <a:pt x="5856" y="1527"/>
                  </a:lnTo>
                  <a:lnTo>
                    <a:pt x="5854" y="1527"/>
                  </a:lnTo>
                  <a:lnTo>
                    <a:pt x="5853" y="1527"/>
                  </a:lnTo>
                  <a:lnTo>
                    <a:pt x="5851" y="1527"/>
                  </a:lnTo>
                  <a:lnTo>
                    <a:pt x="5849" y="1527"/>
                  </a:lnTo>
                  <a:lnTo>
                    <a:pt x="5848" y="1527"/>
                  </a:lnTo>
                  <a:lnTo>
                    <a:pt x="5846" y="1527"/>
                  </a:lnTo>
                  <a:lnTo>
                    <a:pt x="5845" y="1527"/>
                  </a:lnTo>
                  <a:lnTo>
                    <a:pt x="5844" y="1527"/>
                  </a:lnTo>
                  <a:lnTo>
                    <a:pt x="5842" y="1527"/>
                  </a:lnTo>
                  <a:lnTo>
                    <a:pt x="5841" y="1527"/>
                  </a:lnTo>
                  <a:lnTo>
                    <a:pt x="5839" y="1527"/>
                  </a:lnTo>
                  <a:lnTo>
                    <a:pt x="5838" y="1527"/>
                  </a:lnTo>
                  <a:lnTo>
                    <a:pt x="5836" y="1526"/>
                  </a:lnTo>
                  <a:lnTo>
                    <a:pt x="5835" y="1526"/>
                  </a:lnTo>
                  <a:lnTo>
                    <a:pt x="5833" y="1526"/>
                  </a:lnTo>
                  <a:lnTo>
                    <a:pt x="5832" y="1526"/>
                  </a:lnTo>
                  <a:lnTo>
                    <a:pt x="5830" y="1526"/>
                  </a:lnTo>
                  <a:lnTo>
                    <a:pt x="5829" y="1526"/>
                  </a:lnTo>
                  <a:lnTo>
                    <a:pt x="5827" y="1526"/>
                  </a:lnTo>
                  <a:lnTo>
                    <a:pt x="5826" y="1526"/>
                  </a:lnTo>
                  <a:lnTo>
                    <a:pt x="5824" y="1526"/>
                  </a:lnTo>
                  <a:lnTo>
                    <a:pt x="5823" y="1526"/>
                  </a:lnTo>
                  <a:lnTo>
                    <a:pt x="5821" y="1526"/>
                  </a:lnTo>
                  <a:lnTo>
                    <a:pt x="5821" y="1526"/>
                  </a:lnTo>
                  <a:lnTo>
                    <a:pt x="5820" y="1540"/>
                  </a:lnTo>
                  <a:close/>
                  <a:moveTo>
                    <a:pt x="5903" y="1542"/>
                  </a:moveTo>
                  <a:lnTo>
                    <a:pt x="5904" y="1542"/>
                  </a:lnTo>
                  <a:lnTo>
                    <a:pt x="5906" y="1542"/>
                  </a:lnTo>
                  <a:lnTo>
                    <a:pt x="5907" y="1542"/>
                  </a:lnTo>
                  <a:lnTo>
                    <a:pt x="5909" y="1542"/>
                  </a:lnTo>
                  <a:lnTo>
                    <a:pt x="5910" y="1542"/>
                  </a:lnTo>
                  <a:lnTo>
                    <a:pt x="5912" y="1542"/>
                  </a:lnTo>
                  <a:lnTo>
                    <a:pt x="5913" y="1542"/>
                  </a:lnTo>
                  <a:lnTo>
                    <a:pt x="5915" y="1542"/>
                  </a:lnTo>
                  <a:lnTo>
                    <a:pt x="5916" y="1542"/>
                  </a:lnTo>
                  <a:lnTo>
                    <a:pt x="5918" y="1542"/>
                  </a:lnTo>
                  <a:lnTo>
                    <a:pt x="5919" y="1542"/>
                  </a:lnTo>
                  <a:lnTo>
                    <a:pt x="5921" y="1542"/>
                  </a:lnTo>
                  <a:lnTo>
                    <a:pt x="5922" y="1542"/>
                  </a:lnTo>
                  <a:lnTo>
                    <a:pt x="5924" y="1542"/>
                  </a:lnTo>
                  <a:lnTo>
                    <a:pt x="5925" y="1542"/>
                  </a:lnTo>
                  <a:lnTo>
                    <a:pt x="5927" y="1542"/>
                  </a:lnTo>
                  <a:lnTo>
                    <a:pt x="5928" y="1542"/>
                  </a:lnTo>
                  <a:lnTo>
                    <a:pt x="5930" y="1542"/>
                  </a:lnTo>
                  <a:lnTo>
                    <a:pt x="5931" y="1542"/>
                  </a:lnTo>
                  <a:lnTo>
                    <a:pt x="5933" y="1542"/>
                  </a:lnTo>
                  <a:lnTo>
                    <a:pt x="5934" y="1542"/>
                  </a:lnTo>
                  <a:lnTo>
                    <a:pt x="5936" y="1542"/>
                  </a:lnTo>
                  <a:lnTo>
                    <a:pt x="5937" y="1542"/>
                  </a:lnTo>
                  <a:lnTo>
                    <a:pt x="5939" y="1542"/>
                  </a:lnTo>
                  <a:lnTo>
                    <a:pt x="5940" y="1542"/>
                  </a:lnTo>
                  <a:lnTo>
                    <a:pt x="5942" y="1542"/>
                  </a:lnTo>
                  <a:lnTo>
                    <a:pt x="5943" y="1542"/>
                  </a:lnTo>
                  <a:lnTo>
                    <a:pt x="5944" y="1542"/>
                  </a:lnTo>
                  <a:lnTo>
                    <a:pt x="5945" y="1528"/>
                  </a:lnTo>
                  <a:lnTo>
                    <a:pt x="5943" y="1528"/>
                  </a:lnTo>
                  <a:lnTo>
                    <a:pt x="5942" y="1528"/>
                  </a:lnTo>
                  <a:lnTo>
                    <a:pt x="5940" y="1528"/>
                  </a:lnTo>
                  <a:lnTo>
                    <a:pt x="5939" y="1528"/>
                  </a:lnTo>
                  <a:lnTo>
                    <a:pt x="5937" y="1528"/>
                  </a:lnTo>
                  <a:lnTo>
                    <a:pt x="5936" y="1528"/>
                  </a:lnTo>
                  <a:lnTo>
                    <a:pt x="5934" y="1528"/>
                  </a:lnTo>
                  <a:lnTo>
                    <a:pt x="5933" y="1528"/>
                  </a:lnTo>
                  <a:lnTo>
                    <a:pt x="5932" y="1528"/>
                  </a:lnTo>
                  <a:lnTo>
                    <a:pt x="5930" y="1528"/>
                  </a:lnTo>
                  <a:lnTo>
                    <a:pt x="5929" y="1528"/>
                  </a:lnTo>
                  <a:lnTo>
                    <a:pt x="5927" y="1528"/>
                  </a:lnTo>
                  <a:lnTo>
                    <a:pt x="5925" y="1528"/>
                  </a:lnTo>
                  <a:lnTo>
                    <a:pt x="5924" y="1528"/>
                  </a:lnTo>
                  <a:lnTo>
                    <a:pt x="5922" y="1528"/>
                  </a:lnTo>
                  <a:lnTo>
                    <a:pt x="5921" y="1528"/>
                  </a:lnTo>
                  <a:lnTo>
                    <a:pt x="5920" y="1528"/>
                  </a:lnTo>
                  <a:lnTo>
                    <a:pt x="5918" y="1528"/>
                  </a:lnTo>
                  <a:lnTo>
                    <a:pt x="5917" y="1528"/>
                  </a:lnTo>
                  <a:lnTo>
                    <a:pt x="5915" y="1528"/>
                  </a:lnTo>
                  <a:lnTo>
                    <a:pt x="5914" y="1528"/>
                  </a:lnTo>
                  <a:lnTo>
                    <a:pt x="5912" y="1528"/>
                  </a:lnTo>
                  <a:lnTo>
                    <a:pt x="5910" y="1528"/>
                  </a:lnTo>
                  <a:lnTo>
                    <a:pt x="5909" y="1528"/>
                  </a:lnTo>
                  <a:lnTo>
                    <a:pt x="5908" y="1528"/>
                  </a:lnTo>
                  <a:lnTo>
                    <a:pt x="5906" y="1528"/>
                  </a:lnTo>
                  <a:lnTo>
                    <a:pt x="5905" y="1528"/>
                  </a:lnTo>
                  <a:lnTo>
                    <a:pt x="5903" y="1528"/>
                  </a:lnTo>
                  <a:lnTo>
                    <a:pt x="5903" y="1542"/>
                  </a:lnTo>
                  <a:close/>
                  <a:moveTo>
                    <a:pt x="0" y="1545"/>
                  </a:moveTo>
                  <a:lnTo>
                    <a:pt x="2" y="1545"/>
                  </a:lnTo>
                  <a:lnTo>
                    <a:pt x="3" y="1545"/>
                  </a:lnTo>
                  <a:lnTo>
                    <a:pt x="5" y="1545"/>
                  </a:lnTo>
                  <a:lnTo>
                    <a:pt x="6" y="1545"/>
                  </a:lnTo>
                  <a:lnTo>
                    <a:pt x="8" y="1545"/>
                  </a:lnTo>
                  <a:lnTo>
                    <a:pt x="9" y="1545"/>
                  </a:lnTo>
                  <a:lnTo>
                    <a:pt x="11" y="1545"/>
                  </a:lnTo>
                  <a:lnTo>
                    <a:pt x="12" y="1545"/>
                  </a:lnTo>
                  <a:lnTo>
                    <a:pt x="14" y="1545"/>
                  </a:lnTo>
                  <a:lnTo>
                    <a:pt x="15" y="1545"/>
                  </a:lnTo>
                  <a:lnTo>
                    <a:pt x="17" y="1545"/>
                  </a:lnTo>
                  <a:lnTo>
                    <a:pt x="18" y="1545"/>
                  </a:lnTo>
                  <a:lnTo>
                    <a:pt x="20" y="1545"/>
                  </a:lnTo>
                  <a:lnTo>
                    <a:pt x="21" y="1545"/>
                  </a:lnTo>
                  <a:lnTo>
                    <a:pt x="23" y="1545"/>
                  </a:lnTo>
                  <a:lnTo>
                    <a:pt x="24" y="1545"/>
                  </a:lnTo>
                  <a:lnTo>
                    <a:pt x="26" y="1545"/>
                  </a:lnTo>
                  <a:lnTo>
                    <a:pt x="27" y="1545"/>
                  </a:lnTo>
                  <a:lnTo>
                    <a:pt x="29" y="1545"/>
                  </a:lnTo>
                  <a:lnTo>
                    <a:pt x="30" y="1545"/>
                  </a:lnTo>
                  <a:lnTo>
                    <a:pt x="32" y="1545"/>
                  </a:lnTo>
                  <a:lnTo>
                    <a:pt x="33" y="1545"/>
                  </a:lnTo>
                  <a:lnTo>
                    <a:pt x="35" y="1545"/>
                  </a:lnTo>
                  <a:lnTo>
                    <a:pt x="36" y="1545"/>
                  </a:lnTo>
                  <a:lnTo>
                    <a:pt x="38" y="1545"/>
                  </a:lnTo>
                  <a:lnTo>
                    <a:pt x="39" y="1545"/>
                  </a:lnTo>
                  <a:lnTo>
                    <a:pt x="41" y="1545"/>
                  </a:lnTo>
                  <a:lnTo>
                    <a:pt x="42" y="1545"/>
                  </a:lnTo>
                  <a:lnTo>
                    <a:pt x="42" y="1531"/>
                  </a:lnTo>
                  <a:lnTo>
                    <a:pt x="41" y="1531"/>
                  </a:lnTo>
                  <a:lnTo>
                    <a:pt x="39" y="1531"/>
                  </a:lnTo>
                  <a:lnTo>
                    <a:pt x="38" y="1531"/>
                  </a:lnTo>
                  <a:lnTo>
                    <a:pt x="36" y="1531"/>
                  </a:lnTo>
                  <a:lnTo>
                    <a:pt x="34" y="1531"/>
                  </a:lnTo>
                  <a:lnTo>
                    <a:pt x="33" y="1531"/>
                  </a:lnTo>
                  <a:lnTo>
                    <a:pt x="32" y="1531"/>
                  </a:lnTo>
                  <a:lnTo>
                    <a:pt x="30" y="1531"/>
                  </a:lnTo>
                  <a:lnTo>
                    <a:pt x="29" y="1531"/>
                  </a:lnTo>
                  <a:lnTo>
                    <a:pt x="27" y="1531"/>
                  </a:lnTo>
                  <a:lnTo>
                    <a:pt x="26" y="1531"/>
                  </a:lnTo>
                  <a:lnTo>
                    <a:pt x="24" y="1531"/>
                  </a:lnTo>
                  <a:lnTo>
                    <a:pt x="23" y="1531"/>
                  </a:lnTo>
                  <a:lnTo>
                    <a:pt x="21" y="1531"/>
                  </a:lnTo>
                  <a:lnTo>
                    <a:pt x="20" y="1531"/>
                  </a:lnTo>
                  <a:lnTo>
                    <a:pt x="18" y="1531"/>
                  </a:lnTo>
                  <a:lnTo>
                    <a:pt x="17" y="1531"/>
                  </a:lnTo>
                  <a:lnTo>
                    <a:pt x="15" y="1531"/>
                  </a:lnTo>
                  <a:lnTo>
                    <a:pt x="14" y="1531"/>
                  </a:lnTo>
                  <a:lnTo>
                    <a:pt x="12" y="1531"/>
                  </a:lnTo>
                  <a:lnTo>
                    <a:pt x="11" y="1531"/>
                  </a:lnTo>
                  <a:lnTo>
                    <a:pt x="9" y="1531"/>
                  </a:lnTo>
                  <a:lnTo>
                    <a:pt x="8" y="1531"/>
                  </a:lnTo>
                  <a:lnTo>
                    <a:pt x="6" y="1531"/>
                  </a:lnTo>
                  <a:lnTo>
                    <a:pt x="5" y="1531"/>
                  </a:lnTo>
                  <a:lnTo>
                    <a:pt x="3" y="1531"/>
                  </a:lnTo>
                  <a:lnTo>
                    <a:pt x="2" y="1531"/>
                  </a:lnTo>
                  <a:lnTo>
                    <a:pt x="0" y="1531"/>
                  </a:lnTo>
                  <a:lnTo>
                    <a:pt x="0" y="1545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521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7043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5564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864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26080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11296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96512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81728" algn="l" defTabSz="585216" rtl="0" eaLnBrk="1" latinLnBrk="0" hangingPunct="1"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4C185B1-18FE-48D6-9029-1F8D62B40CF5}"/>
                </a:ext>
              </a:extLst>
            </p:cNvPr>
            <p:cNvSpPr txBox="1"/>
            <p:nvPr/>
          </p:nvSpPr>
          <p:spPr>
            <a:xfrm>
              <a:off x="8183881" y="1151056"/>
              <a:ext cx="2156568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Short-OPD, 355-nm QMZI OAWL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CE5F034-1E37-47BB-9545-B9D2BC7AD32E}"/>
                </a:ext>
              </a:extLst>
            </p:cNvPr>
            <p:cNvSpPr txBox="1"/>
            <p:nvPr/>
          </p:nvSpPr>
          <p:spPr>
            <a:xfrm>
              <a:off x="10043130" y="2215019"/>
              <a:ext cx="1880645" cy="9233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Long-OPD, 355-nm QMZI OAWL – or Fizeau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EACE3DB3-B278-4EE9-BF85-321C7EB5165F}"/>
              </a:ext>
            </a:extLst>
          </p:cNvPr>
          <p:cNvSpPr txBox="1"/>
          <p:nvPr/>
        </p:nvSpPr>
        <p:spPr>
          <a:xfrm>
            <a:off x="9036356" y="3912492"/>
            <a:ext cx="198186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Nested short (355 nm) and long (532 nm) OPD QMZIs</a:t>
            </a:r>
          </a:p>
        </p:txBody>
      </p:sp>
    </p:spTree>
    <p:extLst>
      <p:ext uri="{BB962C8B-B14F-4D97-AF65-F5344CB8AC3E}">
        <p14:creationId xmlns:p14="http://schemas.microsoft.com/office/powerpoint/2010/main" val="272147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C51C6E-1D47-4ED6-9BF2-D3592AB1E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5614" r="6128" b="3048"/>
          <a:stretch/>
        </p:blipFill>
        <p:spPr>
          <a:xfrm>
            <a:off x="142017" y="719538"/>
            <a:ext cx="6065332" cy="602994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552380C-5947-4E79-9762-25CB466E8364}"/>
              </a:ext>
            </a:extLst>
          </p:cNvPr>
          <p:cNvGrpSpPr/>
          <p:nvPr/>
        </p:nvGrpSpPr>
        <p:grpSpPr>
          <a:xfrm rot="5400000" flipH="1">
            <a:off x="9663422" y="1348792"/>
            <a:ext cx="2600330" cy="1890518"/>
            <a:chOff x="9571937" y="1048505"/>
            <a:chExt cx="2363936" cy="17186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CA47A2-E0B8-41C8-AC42-2066CC99E5CA}"/>
                </a:ext>
              </a:extLst>
            </p:cNvPr>
            <p:cNvGrpSpPr/>
            <p:nvPr/>
          </p:nvGrpSpPr>
          <p:grpSpPr>
            <a:xfrm rot="16200000">
              <a:off x="9905949" y="737234"/>
              <a:ext cx="1718653" cy="2341195"/>
              <a:chOff x="8032553" y="691321"/>
              <a:chExt cx="3575739" cy="4989200"/>
            </a:xfrm>
            <a:noFill/>
          </p:grpSpPr>
          <p:pic>
            <p:nvPicPr>
              <p:cNvPr id="19" name="Picture 18" descr="A picture containing indoor, wall, floor&#10;&#10;Description generated with very high confidence">
                <a:extLst>
                  <a:ext uri="{FF2B5EF4-FFF2-40B4-BE49-F238E27FC236}">
                    <a16:creationId xmlns:a16="http://schemas.microsoft.com/office/drawing/2014/main" id="{B42F9EEE-CF53-4DEC-9F88-3CCB847E1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7325823" y="1398050"/>
                <a:ext cx="4989200" cy="3575739"/>
              </a:xfrm>
              <a:prstGeom prst="rect">
                <a:avLst/>
              </a:prstGeom>
              <a:grpFill/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8657241-794F-4083-9F9E-1EE7AB4E4944}"/>
                  </a:ext>
                </a:extLst>
              </p:cNvPr>
              <p:cNvGrpSpPr/>
              <p:nvPr/>
            </p:nvGrpSpPr>
            <p:grpSpPr>
              <a:xfrm>
                <a:off x="8488135" y="765824"/>
                <a:ext cx="3057733" cy="4877024"/>
                <a:chOff x="5357913" y="1015236"/>
                <a:chExt cx="3168556" cy="4836931"/>
              </a:xfrm>
              <a:grpFill/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D12954A-7B24-4830-AB4B-825B5741EFC0}"/>
                    </a:ext>
                  </a:extLst>
                </p:cNvPr>
                <p:cNvGrpSpPr/>
                <p:nvPr/>
              </p:nvGrpSpPr>
              <p:grpSpPr>
                <a:xfrm rot="16200000">
                  <a:off x="5978171" y="2274430"/>
                  <a:ext cx="3518687" cy="1000300"/>
                  <a:chOff x="6570335" y="1796471"/>
                  <a:chExt cx="3074915" cy="957819"/>
                </a:xfrm>
                <a:grpFill/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789B6E7E-71F4-4C0D-A8A7-CE74E2126983}"/>
                      </a:ext>
                    </a:extLst>
                  </p:cNvPr>
                  <p:cNvCxnSpPr>
                    <a:cxnSpLocks/>
                    <a:endCxn id="58" idx="3"/>
                  </p:cNvCxnSpPr>
                  <p:nvPr/>
                </p:nvCxnSpPr>
                <p:spPr>
                  <a:xfrm>
                    <a:off x="6570335" y="2526706"/>
                    <a:ext cx="3022358" cy="2972"/>
                  </a:xfrm>
                  <a:prstGeom prst="line">
                    <a:avLst/>
                  </a:prstGeom>
                  <a:grpFill/>
                  <a:ln w="38100">
                    <a:solidFill>
                      <a:srgbClr val="00B05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6C0BC348-3B29-4E96-BA6C-23004AD94256}"/>
                      </a:ext>
                    </a:extLst>
                  </p:cNvPr>
                  <p:cNvCxnSpPr>
                    <a:cxnSpLocks/>
                    <a:stCxn id="57" idx="4"/>
                  </p:cNvCxnSpPr>
                  <p:nvPr/>
                </p:nvCxnSpPr>
                <p:spPr>
                  <a:xfrm flipH="1" flipV="1">
                    <a:off x="6987895" y="2043813"/>
                    <a:ext cx="2599534" cy="2269"/>
                  </a:xfrm>
                  <a:prstGeom prst="line">
                    <a:avLst/>
                  </a:prstGeom>
                  <a:grpFill/>
                  <a:ln w="38100">
                    <a:solidFill>
                      <a:srgbClr val="00B050"/>
                    </a:solidFill>
                    <a:headEnd type="triangle" w="sm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E4FBE8AC-FD89-49C7-ACA0-B40816675C1C}"/>
                      </a:ext>
                    </a:extLst>
                  </p:cNvPr>
                  <p:cNvCxnSpPr>
                    <a:cxnSpLocks/>
                    <a:stCxn id="53" idx="0"/>
                    <a:endCxn id="57" idx="4"/>
                  </p:cNvCxnSpPr>
                  <p:nvPr/>
                </p:nvCxnSpPr>
                <p:spPr>
                  <a:xfrm flipV="1">
                    <a:off x="7079423" y="2046082"/>
                    <a:ext cx="2508007" cy="231732"/>
                  </a:xfrm>
                  <a:prstGeom prst="line">
                    <a:avLst/>
                  </a:prstGeom>
                  <a:grpFill/>
                  <a:ln w="38100">
                    <a:solidFill>
                      <a:srgbClr val="00B050"/>
                    </a:solidFill>
                    <a:headEnd type="triangle" w="sm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7B96ADAE-C9A9-42EF-A331-2B73E0BCD265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7027242" y="2267031"/>
                    <a:ext cx="82796" cy="21564"/>
                  </a:xfrm>
                  <a:prstGeom prst="rect">
                    <a:avLst/>
                  </a:prstGeom>
                  <a:grp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9E1F399E-B9A1-495E-9055-5C8F8ED0F679}"/>
                      </a:ext>
                    </a:extLst>
                  </p:cNvPr>
                  <p:cNvCxnSpPr>
                    <a:cxnSpLocks/>
                    <a:stCxn id="58" idx="3"/>
                    <a:endCxn id="53" idx="0"/>
                  </p:cNvCxnSpPr>
                  <p:nvPr/>
                </p:nvCxnSpPr>
                <p:spPr>
                  <a:xfrm flipH="1" flipV="1">
                    <a:off x="7079423" y="2277814"/>
                    <a:ext cx="2513270" cy="251863"/>
                  </a:xfrm>
                  <a:prstGeom prst="line">
                    <a:avLst/>
                  </a:prstGeom>
                  <a:grpFill/>
                  <a:ln w="38100">
                    <a:solidFill>
                      <a:srgbClr val="00B050"/>
                    </a:solidFill>
                    <a:headEnd type="triangle" w="sm" len="sm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5" name="Group 70">
                    <a:extLst>
                      <a:ext uri="{FF2B5EF4-FFF2-40B4-BE49-F238E27FC236}">
                        <a16:creationId xmlns:a16="http://schemas.microsoft.com/office/drawing/2014/main" id="{209A626A-5B29-4F80-89DF-F495916C850D}"/>
                      </a:ext>
                    </a:extLst>
                  </p:cNvPr>
                  <p:cNvGrpSpPr/>
                  <p:nvPr/>
                </p:nvGrpSpPr>
                <p:grpSpPr>
                  <a:xfrm>
                    <a:off x="9553416" y="1796471"/>
                    <a:ext cx="91834" cy="957819"/>
                    <a:chOff x="6563466" y="3233179"/>
                    <a:chExt cx="194702" cy="1763004"/>
                  </a:xfrm>
                  <a:grpFill/>
                </p:grpSpPr>
                <p:grpSp>
                  <p:nvGrpSpPr>
                    <p:cNvPr id="56" name="Group 110">
                      <a:extLst>
                        <a:ext uri="{FF2B5EF4-FFF2-40B4-BE49-F238E27FC236}">
                          <a16:creationId xmlns:a16="http://schemas.microsoft.com/office/drawing/2014/main" id="{8D77CEB2-F996-47E0-A508-74F73A6DF95E}"/>
                        </a:ext>
                      </a:extLst>
                    </p:cNvPr>
                    <p:cNvGrpSpPr/>
                    <p:nvPr/>
                  </p:nvGrpSpPr>
                  <p:grpSpPr>
                    <a:xfrm rot="16200000" flipV="1">
                      <a:off x="5779315" y="4017330"/>
                      <a:ext cx="1763004" cy="194702"/>
                      <a:chOff x="5181600" y="-383280"/>
                      <a:chExt cx="1763004" cy="356852"/>
                    </a:xfrm>
                    <a:grpFill/>
                  </p:grpSpPr>
                  <p:sp>
                    <p:nvSpPr>
                      <p:cNvPr id="59" name="Flowchart: Stored Data 58">
                        <a:extLst>
                          <a:ext uri="{FF2B5EF4-FFF2-40B4-BE49-F238E27FC236}">
                            <a16:creationId xmlns:a16="http://schemas.microsoft.com/office/drawing/2014/main" id="{F374E4C9-25A9-49DF-B770-C026AF80EE6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901201" y="-1069831"/>
                        <a:ext cx="335397" cy="1751409"/>
                      </a:xfrm>
                      <a:prstGeom prst="flowChartOnlineStorage">
                        <a:avLst/>
                      </a:prstGeom>
                      <a:grpFill/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1CC34628-5FA5-45ED-8C2C-7DD9B8AFD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81600" y="-383280"/>
                        <a:ext cx="1751420" cy="121997"/>
                      </a:xfrm>
                      <a:prstGeom prst="rect">
                        <a:avLst/>
                      </a:prstGeom>
                      <a:grpFill/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/>
                      </a:p>
                    </p:txBody>
                  </p:sp>
                </p:grp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72AAD99E-EB72-49FF-9B67-4D9A54A3EC51}"/>
                        </a:ext>
                      </a:extLst>
                    </p:cNvPr>
                    <p:cNvSpPr/>
                    <p:nvPr/>
                  </p:nvSpPr>
                  <p:spPr>
                    <a:xfrm rot="16200000" flipV="1">
                      <a:off x="6635545" y="3654524"/>
                      <a:ext cx="76201" cy="76198"/>
                    </a:xfrm>
                    <a:prstGeom prst="ellips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B751A809-9179-4C2F-AD0C-573F1D196784}"/>
                        </a:ext>
                      </a:extLst>
                    </p:cNvPr>
                    <p:cNvSpPr/>
                    <p:nvPr/>
                  </p:nvSpPr>
                  <p:spPr>
                    <a:xfrm rot="16200000" flipV="1">
                      <a:off x="6635545" y="4517708"/>
                      <a:ext cx="76201" cy="76198"/>
                    </a:xfrm>
                    <a:prstGeom prst="ellips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1560B95-B9FA-43DD-8E27-843ACA290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6843159" y="5208589"/>
                  <a:ext cx="1285615" cy="1542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A3C1559-5D48-44BF-B4FE-3AB8B164ADDD}"/>
                    </a:ext>
                  </a:extLst>
                </p:cNvPr>
                <p:cNvCxnSpPr>
                  <a:cxnSpLocks/>
                  <a:stCxn id="32" idx="4"/>
                  <a:endCxn id="39" idx="2"/>
                </p:cNvCxnSpPr>
                <p:nvPr/>
              </p:nvCxnSpPr>
              <p:spPr>
                <a:xfrm rot="16200000">
                  <a:off x="6452793" y="3711824"/>
                  <a:ext cx="1578" cy="2019056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5F7B4BB-9C52-42F0-B81C-2E4DABCDDDD5}"/>
                    </a:ext>
                  </a:extLst>
                </p:cNvPr>
                <p:cNvCxnSpPr>
                  <a:cxnSpLocks/>
                  <a:stCxn id="30" idx="0"/>
                  <a:endCxn id="32" idx="5"/>
                </p:cNvCxnSpPr>
                <p:nvPr/>
              </p:nvCxnSpPr>
              <p:spPr>
                <a:xfrm rot="16200000" flipV="1">
                  <a:off x="5875148" y="4270175"/>
                  <a:ext cx="248827" cy="1123678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53478D6-2903-40B2-BFA2-2B1A141515C3}"/>
                    </a:ext>
                  </a:extLst>
                </p:cNvPr>
                <p:cNvCxnSpPr>
                  <a:cxnSpLocks/>
                  <a:stCxn id="42" idx="0"/>
                  <a:endCxn id="45" idx="3"/>
                </p:cNvCxnSpPr>
                <p:nvPr/>
              </p:nvCxnSpPr>
              <p:spPr>
                <a:xfrm rot="16200000">
                  <a:off x="6873329" y="4041405"/>
                  <a:ext cx="2252380" cy="3051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260DC29-34D6-4056-A4DC-2BFEE596F4E5}"/>
                    </a:ext>
                  </a:extLst>
                </p:cNvPr>
                <p:cNvCxnSpPr>
                  <a:cxnSpLocks/>
                  <a:stCxn id="33" idx="5"/>
                  <a:endCxn id="42" idx="2"/>
                </p:cNvCxnSpPr>
                <p:nvPr/>
              </p:nvCxnSpPr>
              <p:spPr>
                <a:xfrm rot="16200000">
                  <a:off x="6690681" y="3948235"/>
                  <a:ext cx="20843" cy="2526760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8B82B6B1-657B-4D0B-A410-A94DE1E12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250173" y="4942793"/>
                  <a:ext cx="0" cy="481503"/>
                </a:xfrm>
                <a:prstGeom prst="straightConnector1">
                  <a:avLst/>
                </a:prstGeom>
                <a:grpFill/>
                <a:ln w="38100">
                  <a:solidFill>
                    <a:srgbClr val="00B05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92559097-1109-456C-B6D1-BE67F01C157C}"/>
                    </a:ext>
                  </a:extLst>
                </p:cNvPr>
                <p:cNvCxnSpPr/>
                <p:nvPr/>
              </p:nvCxnSpPr>
              <p:spPr>
                <a:xfrm rot="10800000" flipV="1">
                  <a:off x="8006330" y="5206242"/>
                  <a:ext cx="0" cy="629387"/>
                </a:xfrm>
                <a:prstGeom prst="straightConnector1">
                  <a:avLst/>
                </a:prstGeom>
                <a:grpFill/>
                <a:ln w="38100">
                  <a:solidFill>
                    <a:srgbClr val="0070C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85">
                  <a:extLst>
                    <a:ext uri="{FF2B5EF4-FFF2-40B4-BE49-F238E27FC236}">
                      <a16:creationId xmlns:a16="http://schemas.microsoft.com/office/drawing/2014/main" id="{D1B6FE7C-3D19-44D2-B3AA-9EFBA105305D}"/>
                    </a:ext>
                  </a:extLst>
                </p:cNvPr>
                <p:cNvGrpSpPr/>
                <p:nvPr/>
              </p:nvGrpSpPr>
              <p:grpSpPr>
                <a:xfrm rot="16200000">
                  <a:off x="4937199" y="4909270"/>
                  <a:ext cx="945297" cy="103870"/>
                  <a:chOff x="4013280" y="-2144206"/>
                  <a:chExt cx="1751408" cy="335512"/>
                </a:xfrm>
                <a:grpFill/>
              </p:grpSpPr>
              <p:sp>
                <p:nvSpPr>
                  <p:cNvPr id="48" name="Flowchart: Stored Data 47">
                    <a:extLst>
                      <a:ext uri="{FF2B5EF4-FFF2-40B4-BE49-F238E27FC236}">
                        <a16:creationId xmlns:a16="http://schemas.microsoft.com/office/drawing/2014/main" id="{AC8CF969-E4DC-465A-8E49-201EF4E9E43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21287" y="-2852090"/>
                    <a:ext cx="335402" cy="1751390"/>
                  </a:xfrm>
                  <a:prstGeom prst="flowChartOnlineStorag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6D6FC462-A227-43EF-AE35-5227B775344E}"/>
                      </a:ext>
                    </a:extLst>
                  </p:cNvPr>
                  <p:cNvSpPr/>
                  <p:nvPr/>
                </p:nvSpPr>
                <p:spPr>
                  <a:xfrm>
                    <a:off x="4013280" y="-2144206"/>
                    <a:ext cx="1751408" cy="121991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413121A-D2E6-474D-BE75-BA03F8EA2601}"/>
                    </a:ext>
                  </a:extLst>
                </p:cNvPr>
                <p:cNvSpPr/>
                <p:nvPr/>
              </p:nvSpPr>
              <p:spPr>
                <a:xfrm rot="16200000">
                  <a:off x="6533242" y="4943458"/>
                  <a:ext cx="82255" cy="25940"/>
                </a:xfrm>
                <a:prstGeom prst="rect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88CCE73-10E8-4C75-AC19-98544074F0F5}"/>
                    </a:ext>
                  </a:extLst>
                </p:cNvPr>
                <p:cNvCxnSpPr>
                  <a:cxnSpLocks/>
                  <a:stCxn id="33" idx="5"/>
                  <a:endCxn id="30" idx="0"/>
                </p:cNvCxnSpPr>
                <p:nvPr/>
              </p:nvCxnSpPr>
              <p:spPr>
                <a:xfrm rot="16200000">
                  <a:off x="5866756" y="4527393"/>
                  <a:ext cx="265609" cy="1123678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87799A7-7B65-468D-B2F7-5B926360F784}"/>
                    </a:ext>
                  </a:extLst>
                </p:cNvPr>
                <p:cNvSpPr/>
                <p:nvPr/>
              </p:nvSpPr>
              <p:spPr>
                <a:xfrm rot="16200000">
                  <a:off x="5401873" y="4700525"/>
                  <a:ext cx="41128" cy="43234"/>
                </a:xfrm>
                <a:prstGeom prst="ellips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D26374B1-D2EA-4B15-BDDA-47CB7C5C97A2}"/>
                    </a:ext>
                  </a:extLst>
                </p:cNvPr>
                <p:cNvSpPr/>
                <p:nvPr/>
              </p:nvSpPr>
              <p:spPr>
                <a:xfrm rot="16200000">
                  <a:off x="5401873" y="5214961"/>
                  <a:ext cx="41128" cy="43234"/>
                </a:xfrm>
                <a:prstGeom prst="ellips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17F93DF-C5EE-4C42-9F94-622400C07BCE}"/>
                    </a:ext>
                  </a:extLst>
                </p:cNvPr>
                <p:cNvCxnSpPr>
                  <a:cxnSpLocks/>
                  <a:stCxn id="44" idx="4"/>
                  <a:endCxn id="39" idx="0"/>
                </p:cNvCxnSpPr>
                <p:nvPr/>
              </p:nvCxnSpPr>
              <p:spPr>
                <a:xfrm rot="16200000" flipH="1" flipV="1">
                  <a:off x="6610576" y="3805856"/>
                  <a:ext cx="1768552" cy="2343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8900E54-3686-4082-BB7C-B1C9454CFF65}"/>
                    </a:ext>
                  </a:extLst>
                </p:cNvPr>
                <p:cNvCxnSpPr>
                  <a:cxnSpLocks/>
                  <a:stCxn id="36" idx="0"/>
                  <a:endCxn id="44" idx="4"/>
                </p:cNvCxnSpPr>
                <p:nvPr/>
              </p:nvCxnSpPr>
              <p:spPr>
                <a:xfrm rot="16200000" flipV="1">
                  <a:off x="7043748" y="3375027"/>
                  <a:ext cx="1146583" cy="242030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DAEEDA8-0752-4EBF-AF06-2B95B9744C16}"/>
                    </a:ext>
                  </a:extLst>
                </p:cNvPr>
                <p:cNvSpPr/>
                <p:nvPr/>
              </p:nvSpPr>
              <p:spPr>
                <a:xfrm rot="10800000" flipV="1">
                  <a:off x="7694820" y="4069334"/>
                  <a:ext cx="86468" cy="24676"/>
                </a:xfrm>
                <a:prstGeom prst="rect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8FD833E-7C1D-4D69-80CC-9342C34B8038}"/>
                    </a:ext>
                  </a:extLst>
                </p:cNvPr>
                <p:cNvCxnSpPr>
                  <a:cxnSpLocks/>
                  <a:stCxn id="45" idx="3"/>
                  <a:endCxn id="36" idx="0"/>
                </p:cNvCxnSpPr>
                <p:nvPr/>
              </p:nvCxnSpPr>
              <p:spPr>
                <a:xfrm rot="16200000" flipH="1" flipV="1">
                  <a:off x="7293252" y="3361542"/>
                  <a:ext cx="1152594" cy="262989"/>
                </a:xfrm>
                <a:prstGeom prst="line">
                  <a:avLst/>
                </a:prstGeom>
                <a:grpFill/>
                <a:ln w="38100">
                  <a:solidFill>
                    <a:srgbClr val="0000FF"/>
                  </a:solidFill>
                  <a:headEnd type="triangle" w="sm" len="sm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 70">
                  <a:extLst>
                    <a:ext uri="{FF2B5EF4-FFF2-40B4-BE49-F238E27FC236}">
                      <a16:creationId xmlns:a16="http://schemas.microsoft.com/office/drawing/2014/main" id="{6F2D4B9F-4FCC-4CC9-8640-F3D71D75A793}"/>
                    </a:ext>
                  </a:extLst>
                </p:cNvPr>
                <p:cNvGrpSpPr/>
                <p:nvPr/>
              </p:nvGrpSpPr>
              <p:grpSpPr>
                <a:xfrm rot="16200000">
                  <a:off x="7685031" y="2397703"/>
                  <a:ext cx="107477" cy="993714"/>
                  <a:chOff x="4937176" y="3244779"/>
                  <a:chExt cx="199132" cy="1751417"/>
                </a:xfrm>
                <a:grpFill/>
              </p:grpSpPr>
              <p:grpSp>
                <p:nvGrpSpPr>
                  <p:cNvPr id="43" name="Group 110">
                    <a:extLst>
                      <a:ext uri="{FF2B5EF4-FFF2-40B4-BE49-F238E27FC236}">
                        <a16:creationId xmlns:a16="http://schemas.microsoft.com/office/drawing/2014/main" id="{56C9CF11-445A-4D55-8D84-3CB9B6C79B25}"/>
                      </a:ext>
                    </a:extLst>
                  </p:cNvPr>
                  <p:cNvGrpSpPr/>
                  <p:nvPr/>
                </p:nvGrpSpPr>
                <p:grpSpPr>
                  <a:xfrm rot="16200000" flipV="1">
                    <a:off x="4161033" y="4020922"/>
                    <a:ext cx="1751417" cy="199132"/>
                    <a:chOff x="5181593" y="2589372"/>
                    <a:chExt cx="1751407" cy="364962"/>
                  </a:xfrm>
                  <a:grpFill/>
                </p:grpSpPr>
                <p:sp>
                  <p:nvSpPr>
                    <p:cNvPr id="46" name="Flowchart: Stored Data 45">
                      <a:extLst>
                        <a:ext uri="{FF2B5EF4-FFF2-40B4-BE49-F238E27FC236}">
                          <a16:creationId xmlns:a16="http://schemas.microsoft.com/office/drawing/2014/main" id="{E8CB4F78-F9DA-429A-A5DD-4CC708FD3A4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889604" y="1910938"/>
                      <a:ext cx="335389" cy="1751403"/>
                    </a:xfrm>
                    <a:prstGeom prst="flowChartOnlineStorage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A8D290F2-C00F-46E2-AB74-F50F873D28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1593" y="2589372"/>
                      <a:ext cx="1751403" cy="121999"/>
                    </a:xfrm>
                    <a:prstGeom prst="rect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AEEFE3F5-A740-45E3-92A9-732A468C675E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984509" y="3654549"/>
                    <a:ext cx="76200" cy="76202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339D9FE4-1FD8-445F-8F71-D23EC60C14D2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984487" y="4517704"/>
                    <a:ext cx="76200" cy="76202"/>
                  </a:xfrm>
                  <a:prstGeom prst="ellips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/>
                  </a:p>
                </p:txBody>
              </p:sp>
            </p:grp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46751DB-22CF-4BC3-90AD-55652264D5CD}"/>
                    </a:ext>
                  </a:extLst>
                </p:cNvPr>
                <p:cNvSpPr/>
                <p:nvPr/>
              </p:nvSpPr>
              <p:spPr>
                <a:xfrm rot="2700000">
                  <a:off x="7169938" y="4684316"/>
                  <a:ext cx="616915" cy="43234"/>
                </a:xfrm>
                <a:prstGeom prst="rect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5FB235FB-AD80-4BFF-84F3-C70F33D472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673565" y="5523437"/>
                  <a:ext cx="619615" cy="4769"/>
                </a:xfrm>
                <a:prstGeom prst="straightConnector1">
                  <a:avLst/>
                </a:prstGeom>
                <a:grpFill/>
                <a:ln w="38100">
                  <a:solidFill>
                    <a:srgbClr val="00B05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21780E3F-1F4E-4CE0-8188-2E70C84AF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265868" y="4934686"/>
                  <a:ext cx="9765" cy="511437"/>
                </a:xfrm>
                <a:prstGeom prst="straightConnector1">
                  <a:avLst/>
                </a:prstGeom>
                <a:grpFill/>
                <a:ln w="38100">
                  <a:solidFill>
                    <a:srgbClr val="0070C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DBFB8F9-3B07-4609-A15F-BFE3C66556C9}"/>
                    </a:ext>
                  </a:extLst>
                </p:cNvPr>
                <p:cNvSpPr/>
                <p:nvPr/>
              </p:nvSpPr>
              <p:spPr>
                <a:xfrm rot="2700000">
                  <a:off x="7672780" y="5161460"/>
                  <a:ext cx="616915" cy="47393"/>
                </a:xfrm>
                <a:prstGeom prst="rect">
                  <a:avLst/>
                </a:prstGeom>
                <a:grp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23D3DDB-78F9-484B-AA14-F5FC00F608CE}"/>
                </a:ext>
              </a:extLst>
            </p:cNvPr>
            <p:cNvSpPr/>
            <p:nvPr/>
          </p:nvSpPr>
          <p:spPr>
            <a:xfrm>
              <a:off x="9571937" y="1747519"/>
              <a:ext cx="1628870" cy="1019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A47A6D-DFAF-47C4-8157-E7EF95B6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00" y="281043"/>
            <a:ext cx="10296697" cy="645038"/>
          </a:xfrm>
        </p:spPr>
        <p:txBody>
          <a:bodyPr/>
          <a:lstStyle/>
          <a:p>
            <a:r>
              <a:rPr lang="en-US" dirty="0"/>
              <a:t>Nested-OAWL demonstration:  05 January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BCAFB-B8ED-4F00-86AA-3979B972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Working Group on Space-based Wind Lidar - 17-19 November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C98F-3D2C-4D36-BACE-7E7F8837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BC7F-B9E9-0840-915A-8F394559AFC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229755-9381-4165-BE55-6700149D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689" y="1402104"/>
            <a:ext cx="5575935" cy="4861686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Ground based operation in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Boulder (1.6 km altitude)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LOS: ~275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>
                <a:sym typeface="Wingdings" panose="05000000000000000000" pitchFamily="2" charset="2"/>
              </a:rPr>
              <a:t> azimuth, ~30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>
                <a:sym typeface="Wingdings" panose="05000000000000000000" pitchFamily="2" charset="2"/>
              </a:rPr>
              <a:t> elevation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using a turning mirror below the system </a:t>
            </a:r>
          </a:p>
          <a:p>
            <a:pPr>
              <a:spcBef>
                <a:spcPts val="1200"/>
              </a:spcBef>
            </a:pPr>
            <a:r>
              <a:rPr lang="en-US" dirty="0">
                <a:sym typeface="Wingdings" panose="05000000000000000000" pitchFamily="2" charset="2"/>
              </a:rPr>
              <a:t>Maximum sampling range of ~34 km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(~19 km altitude @ 30</a:t>
            </a:r>
            <a:r>
              <a:rPr lang="en-US" dirty="0">
                <a:sym typeface="Symbol" panose="05050102010706020507" pitchFamily="18" charset="2"/>
              </a:rPr>
              <a:t> </a:t>
            </a:r>
            <a:r>
              <a:rPr lang="en-US" dirty="0">
                <a:sym typeface="Wingdings" panose="05000000000000000000" pitchFamily="2" charset="2"/>
              </a:rPr>
              <a:t> elevation ) 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2B82"/>
                </a:solidFill>
                <a:sym typeface="Wingdings" panose="05000000000000000000" pitchFamily="2" charset="2"/>
              </a:rPr>
              <a:t>355 nm (top panel)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Short (0.04m) OPD molecular + aerosol channel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large FSR  no wrapping but higher uncertainty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~11 </a:t>
            </a:r>
            <a:r>
              <a:rPr lang="en-US" dirty="0" err="1">
                <a:sym typeface="Wingdings" panose="05000000000000000000" pitchFamily="2" charset="2"/>
              </a:rPr>
              <a:t>mJ</a:t>
            </a:r>
            <a:r>
              <a:rPr lang="en-US" dirty="0">
                <a:sym typeface="Wingdings" panose="05000000000000000000" pitchFamily="2" charset="2"/>
              </a:rPr>
              <a:t>/pulse, 200 Hz, (effective ~4.5 </a:t>
            </a:r>
            <a:r>
              <a:rPr lang="en-US" dirty="0" err="1">
                <a:sym typeface="Wingdings" panose="05000000000000000000" pitchFamily="2" charset="2"/>
              </a:rPr>
              <a:t>mJ</a:t>
            </a:r>
            <a:r>
              <a:rPr lang="en-US" dirty="0">
                <a:sym typeface="Wingdings" panose="05000000000000000000" pitchFamily="2" charset="2"/>
              </a:rPr>
              <a:t>/pulse from turning mirror R=0.65</a:t>
            </a:r>
            <a:r>
              <a:rPr lang="en-US" baseline="30000" dirty="0">
                <a:sym typeface="Wingdings" panose="05000000000000000000" pitchFamily="2" charset="2"/>
              </a:rPr>
              <a:t>2 </a:t>
            </a:r>
            <a:r>
              <a:rPr lang="en-US" dirty="0">
                <a:sym typeface="Wingdings" panose="05000000000000000000" pitchFamily="2" charset="2"/>
              </a:rPr>
              <a:t>@ 355)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47A83A"/>
                </a:solidFill>
              </a:rPr>
              <a:t>532 nm (bottom panel)</a:t>
            </a:r>
          </a:p>
          <a:p>
            <a:pPr lvl="1"/>
            <a:r>
              <a:rPr lang="en-US" dirty="0"/>
              <a:t>Long (0.9m) OPD aerosol (“Mie”) channel</a:t>
            </a:r>
          </a:p>
          <a:p>
            <a:pPr lvl="1"/>
            <a:r>
              <a:rPr lang="en-US" dirty="0"/>
              <a:t>Small FSR - lower uncertainty </a:t>
            </a:r>
          </a:p>
          <a:p>
            <a:pPr lvl="2"/>
            <a:r>
              <a:rPr lang="en-US" dirty="0"/>
              <a:t>if/</a:t>
            </a:r>
            <a:r>
              <a:rPr lang="en-US" i="1" dirty="0"/>
              <a:t>when aerosols are present</a:t>
            </a:r>
          </a:p>
          <a:p>
            <a:pPr lvl="2"/>
            <a:r>
              <a:rPr lang="en-US" dirty="0"/>
              <a:t>Proven 532 nm channel provides validation for 355 nm molecular channel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~1 </a:t>
            </a:r>
            <a:r>
              <a:rPr lang="en-US" dirty="0" err="1">
                <a:sym typeface="Wingdings" panose="05000000000000000000" pitchFamily="2" charset="2"/>
              </a:rPr>
              <a:t>mJ</a:t>
            </a:r>
            <a:r>
              <a:rPr lang="en-US" dirty="0">
                <a:sym typeface="Wingdings" panose="05000000000000000000" pitchFamily="2" charset="2"/>
              </a:rPr>
              <a:t>/pulse, 200 Hz.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Wind estimates outside the FSR wrap 2</a:t>
            </a:r>
            <a:r>
              <a:rPr lang="en-US" dirty="0">
                <a:sym typeface="Symbol" panose="05050102010706020507" pitchFamily="18" charset="2"/>
              </a:rPr>
              <a:t>, </a:t>
            </a:r>
            <a:r>
              <a:rPr lang="en-US" dirty="0">
                <a:sym typeface="Wingdings" panose="05000000000000000000" pitchFamily="2" charset="2"/>
              </a:rPr>
              <a:t>but can typically be unwrapped  </a:t>
            </a:r>
            <a:r>
              <a:rPr lang="en-US" sz="2217" dirty="0">
                <a:sym typeface="Wingdings" panose="05000000000000000000" pitchFamily="2" charset="2"/>
              </a:rPr>
              <a:t>they are </a:t>
            </a:r>
            <a:r>
              <a:rPr lang="en-US" sz="2217" b="1" dirty="0">
                <a:sym typeface="Wingdings" panose="05000000000000000000" pitchFamily="2" charset="2"/>
              </a:rPr>
              <a:t>not lost (</a:t>
            </a:r>
            <a:r>
              <a:rPr lang="en-US" sz="2217" dirty="0">
                <a:sym typeface="Wingdings" panose="05000000000000000000" pitchFamily="2" charset="2"/>
              </a:rPr>
              <a:t>like in heterodyne &amp; filter-based approaches)</a:t>
            </a:r>
          </a:p>
          <a:p>
            <a:pPr>
              <a:spcBef>
                <a:spcPts val="1200"/>
              </a:spcBef>
            </a:pPr>
            <a:r>
              <a:rPr lang="en-US" sz="2500" dirty="0">
                <a:sym typeface="Wingdings" panose="05000000000000000000" pitchFamily="2" charset="2"/>
              </a:rPr>
              <a:t>Preliminary data – algorithm development (incl. </a:t>
            </a:r>
            <a:r>
              <a:rPr lang="en-US" sz="2500">
                <a:sym typeface="Wingdings" panose="05000000000000000000" pitchFamily="2" charset="2"/>
              </a:rPr>
              <a:t>ML) in progress</a:t>
            </a:r>
            <a:endParaRPr lang="en-US" sz="2500" dirty="0"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51E7D-DA0B-452D-B6A3-D6059E073381}"/>
              </a:ext>
            </a:extLst>
          </p:cNvPr>
          <p:cNvSpPr txBox="1"/>
          <p:nvPr/>
        </p:nvSpPr>
        <p:spPr>
          <a:xfrm rot="16200000">
            <a:off x="4867609" y="2155553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Speed (m/s)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4D4BAE-6E7A-4224-B594-ADE93A266426}"/>
              </a:ext>
            </a:extLst>
          </p:cNvPr>
          <p:cNvSpPr txBox="1"/>
          <p:nvPr/>
        </p:nvSpPr>
        <p:spPr>
          <a:xfrm rot="16200000">
            <a:off x="4880309" y="5117896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Speed (m/s)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EC858C-A97E-4B7D-8CB8-12BAAE407AF8}"/>
              </a:ext>
            </a:extLst>
          </p:cNvPr>
          <p:cNvSpPr txBox="1"/>
          <p:nvPr/>
        </p:nvSpPr>
        <p:spPr>
          <a:xfrm>
            <a:off x="663945" y="1333719"/>
            <a:ext cx="2571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Molecular + Aerosol winds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1D2540-D421-4FB5-BAC8-E267562019AB}"/>
              </a:ext>
            </a:extLst>
          </p:cNvPr>
          <p:cNvSpPr txBox="1"/>
          <p:nvPr/>
        </p:nvSpPr>
        <p:spPr>
          <a:xfrm>
            <a:off x="663945" y="4248369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Aerosol only winds</a:t>
            </a:r>
          </a:p>
        </p:txBody>
      </p:sp>
    </p:spTree>
    <p:extLst>
      <p:ext uri="{BB962C8B-B14F-4D97-AF65-F5344CB8AC3E}">
        <p14:creationId xmlns:p14="http://schemas.microsoft.com/office/powerpoint/2010/main" val="277968375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Ball Updated">
      <a:dk1>
        <a:srgbClr val="7D7D7D"/>
      </a:dk1>
      <a:lt1>
        <a:srgbClr val="FFFFFF"/>
      </a:lt1>
      <a:dk2>
        <a:srgbClr val="7D7D7D"/>
      </a:dk2>
      <a:lt2>
        <a:srgbClr val="C6D8DA"/>
      </a:lt2>
      <a:accent1>
        <a:srgbClr val="00AFCA"/>
      </a:accent1>
      <a:accent2>
        <a:srgbClr val="0D707F"/>
      </a:accent2>
      <a:accent3>
        <a:srgbClr val="FFC610"/>
      </a:accent3>
      <a:accent4>
        <a:srgbClr val="9F1E54"/>
      </a:accent4>
      <a:accent5>
        <a:srgbClr val="83B341"/>
      </a:accent5>
      <a:accent6>
        <a:srgbClr val="E45628"/>
      </a:accent6>
      <a:hlink>
        <a:srgbClr val="19E0FF"/>
      </a:hlink>
      <a:folHlink>
        <a:srgbClr val="64338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>
          <a:buAutoNum type="arabicPeriod"/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AvSafe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_x0020_Document_x0020_Category xmlns="e71d426d-8eaf-4e33-affd-06fcec24aaec">Corporate Presentation</CC_x0020_Document_x0020_Category>
    <PublishingExpirationDate xmlns="http://schemas.microsoft.com/sharepoint/v3" xsi:nil="true"/>
    <PublishingStartDate xmlns="http://schemas.microsoft.com/sharepoint/v3" xsi:nil="true"/>
    <_dlc_DocId xmlns="31d91d49-f94f-41c9-8284-69d14c79ee5f">ORGSSBU-12-178</_dlc_DocId>
    <_dlc_DocIdUrl xmlns="31d91d49-f94f-41c9-8284-69d14c79ee5f">
      <Url>https://orgs.aero.ball.com/sbu/cc/_layouts/DocIdRedir.aspx?ID=ORGSSBU-12-178</Url>
      <Description>ORGSSBU-12-178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3BB7294DBFF488E7E260267A70CC2" ma:contentTypeVersion="3" ma:contentTypeDescription="Create a new document." ma:contentTypeScope="" ma:versionID="af94c1489c84bd3e86cd7c44589f8c32">
  <xsd:schema xmlns:xsd="http://www.w3.org/2001/XMLSchema" xmlns:xs="http://www.w3.org/2001/XMLSchema" xmlns:p="http://schemas.microsoft.com/office/2006/metadata/properties" xmlns:ns1="http://schemas.microsoft.com/sharepoint/v3" xmlns:ns2="e71d426d-8eaf-4e33-affd-06fcec24aaec" xmlns:ns3="31d91d49-f94f-41c9-8284-69d14c79ee5f" targetNamespace="http://schemas.microsoft.com/office/2006/metadata/properties" ma:root="true" ma:fieldsID="42e54e27a90a007ef9383e46effb3d87" ns1:_="" ns2:_="" ns3:_="">
    <xsd:import namespace="http://schemas.microsoft.com/sharepoint/v3"/>
    <xsd:import namespace="e71d426d-8eaf-4e33-affd-06fcec24aaec"/>
    <xsd:import namespace="31d91d49-f94f-41c9-8284-69d14c79ee5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C_x0020_Document_x0020_Category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d426d-8eaf-4e33-affd-06fcec24aaec" elementFormDefault="qualified">
    <xsd:import namespace="http://schemas.microsoft.com/office/2006/documentManagement/types"/>
    <xsd:import namespace="http://schemas.microsoft.com/office/infopath/2007/PartnerControls"/>
    <xsd:element name="CC_x0020_Document_x0020_Category" ma:index="10" nillable="true" ma:displayName="CC Document Category" ma:default="None" ma:format="Dropdown" ma:internalName="CC_x0020_Document_x0020_Category">
      <xsd:simpleType>
        <xsd:union memberTypes="dms:Text">
          <xsd:simpleType>
            <xsd:restriction base="dms:Choice">
              <xsd:enumeration value="None"/>
              <xsd:enumeration value="Corporate Presentation"/>
              <xsd:enumeration value="General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91d49-f94f-41c9-8284-69d14c79ee5f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F80112-813F-4949-A118-8387FE755E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10C5F-95CF-49F6-BD13-FBBAB288F3E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BD6D847-C451-4057-BB27-60AA0283A352}">
  <ds:schemaRefs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1d91d49-f94f-41c9-8284-69d14c79ee5f"/>
    <ds:schemaRef ds:uri="http://purl.org/dc/elements/1.1/"/>
    <ds:schemaRef ds:uri="http://schemas.microsoft.com/office/2006/metadata/properties"/>
    <ds:schemaRef ds:uri="e71d426d-8eaf-4e33-affd-06fcec24aaec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BEE41D8-0EAF-4631-9F11-05F1FA66CE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1d426d-8eaf-4e33-affd-06fcec24aaec"/>
    <ds:schemaRef ds:uri="31d91d49-f94f-41c9-8284-69d14c79e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ADI_PPT_Template_030615.potx</Template>
  <TotalTime>166612</TotalTime>
  <Words>3304</Words>
  <Application>Microsoft Office PowerPoint</Application>
  <PresentationFormat>Widescreen</PresentationFormat>
  <Paragraphs>515</Paragraphs>
  <Slides>22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Arial Narrow</vt:lpstr>
      <vt:lpstr>Calibri</vt:lpstr>
      <vt:lpstr>Cambria Math</vt:lpstr>
      <vt:lpstr>Cavolini</vt:lpstr>
      <vt:lpstr>Courier New</vt:lpstr>
      <vt:lpstr>Helvetica</vt:lpstr>
      <vt:lpstr>Lato-Light</vt:lpstr>
      <vt:lpstr>Narkisim</vt:lpstr>
      <vt:lpstr>Times New Roman</vt:lpstr>
      <vt:lpstr>Wingdings</vt:lpstr>
      <vt:lpstr>1_Custom Design</vt:lpstr>
      <vt:lpstr>1_Office Theme</vt:lpstr>
      <vt:lpstr>2_Standarddesign</vt:lpstr>
      <vt:lpstr>ECMWF Light 4:3 blue</vt:lpstr>
      <vt:lpstr>AvSafe2</vt:lpstr>
      <vt:lpstr>Equation</vt:lpstr>
      <vt:lpstr>An ESPA-Grande-compatible free-flyer wind lidar mission design for aerosol and/or molecular winds</vt:lpstr>
      <vt:lpstr>Optical Autocovariance Wind Lidar (OAWL): Field-Widened, Dual-Wavelength-demonstrated, Quadrature Mach Zehnder Interferometer (QMZI) </vt:lpstr>
      <vt:lpstr>PowerPoint Presentation</vt:lpstr>
      <vt:lpstr>ATHENA-OAWL Earth Venture Instrument (EVI) proposal for ISS</vt:lpstr>
      <vt:lpstr>Internal Free-Flyer study in support of Next Generation Weather Architecture</vt:lpstr>
      <vt:lpstr>Free Flyer OAWL – Internal Study </vt:lpstr>
      <vt:lpstr>OAWL Developments:  a molecular channel for UTLS winds</vt:lpstr>
      <vt:lpstr>Path(s) to Full Atmospheric Wind Profiles</vt:lpstr>
      <vt:lpstr>Nested-OAWL demonstration:  05 January 2020</vt:lpstr>
      <vt:lpstr>Nested-OAWL: 21 October 2020 (smoke layer)</vt:lpstr>
      <vt:lpstr>PowerPoint Presentation</vt:lpstr>
      <vt:lpstr>Summary &amp; Conclusions </vt:lpstr>
      <vt:lpstr>PowerPoint Presentation</vt:lpstr>
      <vt:lpstr>EXTRA, EXTRA!</vt:lpstr>
      <vt:lpstr>OAWL builds on Aeolus &amp; CALIPSO – and relaxes technical requirements</vt:lpstr>
      <vt:lpstr>Observing Atmospheric Winds from Space</vt:lpstr>
      <vt:lpstr>PowerPoint Presentation</vt:lpstr>
      <vt:lpstr>Mission motives – really-simplified</vt:lpstr>
      <vt:lpstr>To think about:  Shaping a future US wind lidar mission starts now</vt:lpstr>
      <vt:lpstr>PowerPoint Presentation</vt:lpstr>
      <vt:lpstr>PowerPoint Presentation</vt:lpstr>
      <vt:lpstr>PowerPoint Presentation</vt:lpstr>
    </vt:vector>
  </TitlesOfParts>
  <Company>The Boston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Tucker, Sara</dc:creator>
  <cp:lastModifiedBy>Sara Tucker</cp:lastModifiedBy>
  <cp:revision>3115</cp:revision>
  <cp:lastPrinted>2017-04-21T20:01:40Z</cp:lastPrinted>
  <dcterms:created xsi:type="dcterms:W3CDTF">2015-03-03T19:37:42Z</dcterms:created>
  <dcterms:modified xsi:type="dcterms:W3CDTF">2020-11-19T14:20:33Z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0x010100E523BB7294DBFF488E7E260267A70CC2</vt:lpwstr>
  </property>
  <property fmtid="{D5CDD505-2E9C-101B-9397-08002B2CF9AE}" pid="3" name="_dlc_DocIdItemGuid">
    <vt:lpwstr>550b29f4-1866-4516-a258-4fe56ef3b219</vt:lpwstr>
  </property>
</Properties>
</file>